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91"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93"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2" autoAdjust="0"/>
  </p:normalViewPr>
  <p:slideViewPr>
    <p:cSldViewPr>
      <p:cViewPr varScale="1">
        <p:scale>
          <a:sx n="110" d="100"/>
          <a:sy n="110" d="100"/>
        </p:scale>
        <p:origin x="-1644" y="-96"/>
      </p:cViewPr>
      <p:guideLst>
        <p:guide orient="horz" pos="2160"/>
        <p:guide pos="2880"/>
      </p:guideLst>
    </p:cSldViewPr>
  </p:slideViewPr>
  <p:outlineViewPr>
    <p:cViewPr>
      <p:scale>
        <a:sx n="33" d="100"/>
        <a:sy n="33" d="100"/>
      </p:scale>
      <p:origin x="0" y="38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25.05.2022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25.05.2022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25.05.2022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25.05.2022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25.05.2022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25.05.2022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25.05.2022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25.05.2022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25.05.2022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23720DD-5B6D-40BF-8493-A6B52D484E6B}" type="datetimeFigureOut">
              <a:rPr lang="tr-TR" smtClean="0"/>
              <a:t>25.05.2022</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sz="4000" dirty="0" smtClean="0"/>
              <a:t>POWERPOINT PROGRAMI </a:t>
            </a:r>
            <a:br>
              <a:rPr lang="tr-TR" sz="4000" dirty="0" smtClean="0"/>
            </a:br>
            <a:r>
              <a:rPr lang="tr-TR" sz="4000" dirty="0" smtClean="0"/>
              <a:t>DERS NOTLARI</a:t>
            </a:r>
            <a:endParaRPr lang="tr-TR" sz="4000" dirty="0"/>
          </a:p>
        </p:txBody>
      </p:sp>
      <p:sp>
        <p:nvSpPr>
          <p:cNvPr id="3" name="Alt Başlık 2"/>
          <p:cNvSpPr>
            <a:spLocks noGrp="1"/>
          </p:cNvSpPr>
          <p:nvPr>
            <p:ph type="subTitle" idx="1"/>
          </p:nvPr>
        </p:nvSpPr>
        <p:spPr>
          <a:xfrm>
            <a:off x="685800" y="3505200"/>
            <a:ext cx="7846640" cy="1752600"/>
          </a:xfrm>
        </p:spPr>
        <p:txBody>
          <a:bodyPr/>
          <a:lstStyle/>
          <a:p>
            <a:pPr algn="ctr"/>
            <a:endParaRPr lang="tr-TR" dirty="0" smtClean="0"/>
          </a:p>
          <a:p>
            <a:pPr algn="ctr"/>
            <a:r>
              <a:rPr lang="tr-TR" dirty="0" smtClean="0"/>
              <a:t>15.HAFTA</a:t>
            </a:r>
            <a:endParaRPr lang="tr-TR" dirty="0"/>
          </a:p>
          <a:p>
            <a:endParaRPr lang="tr-TR" dirty="0"/>
          </a:p>
        </p:txBody>
      </p:sp>
    </p:spTree>
    <p:extLst>
      <p:ext uri="{BB962C8B-B14F-4D97-AF65-F5344CB8AC3E}">
        <p14:creationId xmlns:p14="http://schemas.microsoft.com/office/powerpoint/2010/main" val="4067199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a:bodyPr>
          <a:lstStyle/>
          <a:p>
            <a:pPr lvl="0" algn="just"/>
            <a:r>
              <a:rPr lang="tr-TR" dirty="0"/>
              <a:t>Boş slayt eklendikten sonra başlık ve metin alanları istenen şekilde düzenlenebilir. Metin alanında halihazırda Tablo, Grafik, </a:t>
            </a:r>
            <a:r>
              <a:rPr lang="tr-TR" dirty="0" err="1"/>
              <a:t>SmartArt</a:t>
            </a:r>
            <a:r>
              <a:rPr lang="tr-TR" dirty="0"/>
              <a:t>, Resim vs. ekleme butonları yer almaktadır. Bu butonlardan istenen butona tıklanarak istenen bir yapının hızlıca sunuma eklenmesi de sağlanabilir</a:t>
            </a:r>
            <a:r>
              <a:rPr lang="tr-TR" dirty="0" smtClean="0"/>
              <a:t>.</a:t>
            </a:r>
          </a:p>
          <a:p>
            <a:pPr lvl="0" algn="just"/>
            <a:endParaRPr lang="tr-TR" dirty="0"/>
          </a:p>
          <a:p>
            <a:pPr lvl="0" algn="just"/>
            <a:r>
              <a:rPr lang="tr-TR" dirty="0"/>
              <a:t>Giriş sekmesinde yer alan Yeni Slayt açılır menüsü seçildiğinde burada eklenebilecek farklı slayt modelleri görülebilmektedir. Örneğin bir slayt içerisinde bir konu hakkında karşılaştırma yapılacaksa bu durumda Giriş </a:t>
            </a:r>
            <a:r>
              <a:rPr lang="tr-TR" dirty="0">
                <a:sym typeface="Wingdings"/>
              </a:rPr>
              <a:t></a:t>
            </a:r>
            <a:r>
              <a:rPr lang="tr-TR" dirty="0"/>
              <a:t> Yeni Slayt </a:t>
            </a:r>
            <a:r>
              <a:rPr lang="tr-TR" dirty="0">
                <a:sym typeface="Wingdings"/>
              </a:rPr>
              <a:t></a:t>
            </a:r>
            <a:r>
              <a:rPr lang="tr-TR" dirty="0"/>
              <a:t> Karşılaştırma seçimi ile anlatımı daha kolaylaştıracak daha uygun bir sunum formatının seçilmesi sağlanabilir. </a:t>
            </a:r>
          </a:p>
          <a:p>
            <a:endParaRPr lang="tr-TR" dirty="0"/>
          </a:p>
        </p:txBody>
      </p:sp>
    </p:spTree>
    <p:extLst>
      <p:ext uri="{BB962C8B-B14F-4D97-AF65-F5344CB8AC3E}">
        <p14:creationId xmlns:p14="http://schemas.microsoft.com/office/powerpoint/2010/main" val="1726333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style>
          <a:lnRef idx="0">
            <a:scrgbClr r="0" g="0" b="0"/>
          </a:lnRef>
          <a:fillRef idx="1001">
            <a:schemeClr val="lt1"/>
          </a:fillRef>
          <a:effectRef idx="0">
            <a:scrgbClr r="0" g="0" b="0"/>
          </a:effectRef>
          <a:fontRef idx="major"/>
        </p:style>
        <p:txBody>
          <a:bodyPr>
            <a:normAutofit/>
          </a:bodyPr>
          <a:lstStyle/>
          <a:p>
            <a:pPr lvl="0" algn="just"/>
            <a:r>
              <a:rPr lang="tr-TR" dirty="0"/>
              <a:t>İstenirse slayt formatı manuel de değiştirilebilir. Slaytlarda yazı alanları Word programında da kullanılan metin kutularıdır. İstenirse başlık ve içerik için standart olarak eklenen metin kutuları tıklanıp seçilip </a:t>
            </a:r>
            <a:r>
              <a:rPr lang="tr-TR" dirty="0" err="1"/>
              <a:t>Delete</a:t>
            </a:r>
            <a:r>
              <a:rPr lang="tr-TR" dirty="0"/>
              <a:t> ile silinebilir. Silinen metin kutularının yerine istenen boyutta farklı metin kutuları eklenebilir. Bu ekleme işlemi için Ekle </a:t>
            </a:r>
            <a:r>
              <a:rPr lang="tr-TR" dirty="0">
                <a:sym typeface="Wingdings"/>
              </a:rPr>
              <a:t></a:t>
            </a:r>
            <a:r>
              <a:rPr lang="tr-TR" dirty="0"/>
              <a:t> Metin </a:t>
            </a:r>
            <a:r>
              <a:rPr lang="tr-TR" dirty="0">
                <a:sym typeface="Wingdings"/>
              </a:rPr>
              <a:t></a:t>
            </a:r>
            <a:r>
              <a:rPr lang="tr-TR" dirty="0"/>
              <a:t> Metin Kutusu seçiminin yapılması gerekmektedir. Sonrasında beliren metin kutusu çizim aracı kullanılarak istenen boyutta (uzunluk ve genişlik olarak) metin kutularının </a:t>
            </a:r>
            <a:r>
              <a:rPr lang="tr-TR" dirty="0" err="1"/>
              <a:t>slayta</a:t>
            </a:r>
            <a:r>
              <a:rPr lang="tr-TR" dirty="0"/>
              <a:t> eklenmesi sağlanabilir.</a:t>
            </a:r>
          </a:p>
          <a:p>
            <a:endParaRPr lang="tr-TR" dirty="0" smtClean="0"/>
          </a:p>
          <a:p>
            <a:pPr lvl="0"/>
            <a:r>
              <a:rPr lang="tr-TR" dirty="0"/>
              <a:t>Eklenen veya mevcutta bulunan metin kutuları istenmesi durumunda Giriş </a:t>
            </a:r>
            <a:r>
              <a:rPr lang="tr-TR" dirty="0">
                <a:sym typeface="Wingdings"/>
              </a:rPr>
              <a:t></a:t>
            </a:r>
            <a:r>
              <a:rPr lang="tr-TR" dirty="0"/>
              <a:t> Hızlı Stiller kısmında yer alan bir stil formatı seçilerek renklendirilebilir. </a:t>
            </a:r>
          </a:p>
          <a:p>
            <a:endParaRPr lang="tr-TR" dirty="0"/>
          </a:p>
        </p:txBody>
      </p:sp>
    </p:spTree>
    <p:extLst>
      <p:ext uri="{BB962C8B-B14F-4D97-AF65-F5344CB8AC3E}">
        <p14:creationId xmlns:p14="http://schemas.microsoft.com/office/powerpoint/2010/main" val="942782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lvl="0" algn="just"/>
            <a:r>
              <a:rPr lang="tr-TR" dirty="0"/>
              <a:t>İstenirse tüm metin kutuları silinip Ekle sekmesinden </a:t>
            </a:r>
            <a:r>
              <a:rPr lang="tr-TR" dirty="0" err="1"/>
              <a:t>slayta</a:t>
            </a:r>
            <a:r>
              <a:rPr lang="tr-TR" dirty="0"/>
              <a:t> resim eklemesi de yapılabilir. Bu şekilde </a:t>
            </a:r>
            <a:r>
              <a:rPr lang="tr-TR" dirty="0" err="1"/>
              <a:t>slaytın</a:t>
            </a:r>
            <a:r>
              <a:rPr lang="tr-TR" dirty="0"/>
              <a:t> tamamen bir resim haline getirilmesi sağlanır. Metin kutusu silmeden resim eklemesi yapılırsa (Ekle sekmesinden) bu durumda eklenen resim metin kutusunu kaplayacak şekilde eklenir yani tüm </a:t>
            </a:r>
            <a:r>
              <a:rPr lang="tr-TR" dirty="0" err="1"/>
              <a:t>slaytı</a:t>
            </a:r>
            <a:r>
              <a:rPr lang="tr-TR" dirty="0"/>
              <a:t> kaplamaz</a:t>
            </a:r>
            <a:r>
              <a:rPr lang="tr-TR" dirty="0" smtClean="0"/>
              <a:t>.</a:t>
            </a:r>
          </a:p>
          <a:p>
            <a:pPr lvl="0" algn="just"/>
            <a:endParaRPr lang="tr-TR" dirty="0"/>
          </a:p>
          <a:p>
            <a:pPr algn="just"/>
            <a:r>
              <a:rPr lang="tr-TR" dirty="0"/>
              <a:t>Daha önceden eklenen bir </a:t>
            </a:r>
            <a:r>
              <a:rPr lang="tr-TR" dirty="0" err="1"/>
              <a:t>slaytın</a:t>
            </a:r>
            <a:r>
              <a:rPr lang="tr-TR" dirty="0"/>
              <a:t> düzeni de yine Giriş </a:t>
            </a:r>
            <a:r>
              <a:rPr lang="tr-TR" dirty="0">
                <a:sym typeface="Wingdings"/>
              </a:rPr>
              <a:t></a:t>
            </a:r>
            <a:r>
              <a:rPr lang="tr-TR" dirty="0"/>
              <a:t> Düzen üzerinden değiştirilebilir.</a:t>
            </a:r>
          </a:p>
          <a:p>
            <a:pPr lvl="0" algn="just"/>
            <a:endParaRPr lang="tr-TR" dirty="0" smtClean="0"/>
          </a:p>
          <a:p>
            <a:pPr algn="just"/>
            <a:r>
              <a:rPr lang="tr-TR" dirty="0"/>
              <a:t>Slayt içerisinde metin kutularını pratik bir şekilde kaldırmak için </a:t>
            </a:r>
            <a:r>
              <a:rPr lang="tr-TR" dirty="0" smtClean="0"/>
              <a:t>Giriş </a:t>
            </a:r>
            <a:r>
              <a:rPr lang="tr-TR" dirty="0" smtClean="0">
                <a:sym typeface="Wingdings"/>
              </a:rPr>
              <a:t> </a:t>
            </a:r>
            <a:r>
              <a:rPr lang="tr-TR" dirty="0" smtClean="0"/>
              <a:t>Düzen </a:t>
            </a:r>
            <a:r>
              <a:rPr lang="tr-TR" dirty="0" smtClean="0">
                <a:sym typeface="Wingdings"/>
              </a:rPr>
              <a:t> </a:t>
            </a:r>
            <a:r>
              <a:rPr lang="tr-TR" dirty="0" smtClean="0"/>
              <a:t>Boş </a:t>
            </a:r>
            <a:r>
              <a:rPr lang="tr-TR" dirty="0"/>
              <a:t>seçimi gerçekleştirilebilir.</a:t>
            </a:r>
          </a:p>
          <a:p>
            <a:pPr lvl="0" algn="just"/>
            <a:endParaRPr lang="tr-TR" dirty="0"/>
          </a:p>
          <a:p>
            <a:endParaRPr lang="tr-TR" dirty="0"/>
          </a:p>
        </p:txBody>
      </p:sp>
    </p:spTree>
    <p:extLst>
      <p:ext uri="{BB962C8B-B14F-4D97-AF65-F5344CB8AC3E}">
        <p14:creationId xmlns:p14="http://schemas.microsoft.com/office/powerpoint/2010/main" val="373928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marL="0" indent="0" algn="just">
              <a:buNone/>
            </a:pPr>
            <a:r>
              <a:rPr lang="tr-TR" b="1" dirty="0"/>
              <a:t>İstenen </a:t>
            </a:r>
            <a:r>
              <a:rPr lang="tr-TR" b="1" dirty="0" err="1"/>
              <a:t>Slaytı</a:t>
            </a:r>
            <a:r>
              <a:rPr lang="tr-TR" b="1" dirty="0"/>
              <a:t> Tamamen Resim Haline </a:t>
            </a:r>
            <a:r>
              <a:rPr lang="tr-TR" b="1" dirty="0" smtClean="0"/>
              <a:t>Getirme</a:t>
            </a:r>
          </a:p>
          <a:p>
            <a:pPr marL="0" indent="0" algn="just">
              <a:buNone/>
            </a:pPr>
            <a:endParaRPr lang="tr-TR" b="1" dirty="0" smtClean="0"/>
          </a:p>
          <a:p>
            <a:pPr marL="0" indent="0" algn="just">
              <a:buNone/>
            </a:pPr>
            <a:r>
              <a:rPr lang="tr-TR" dirty="0"/>
              <a:t>1-İstenen </a:t>
            </a:r>
            <a:r>
              <a:rPr lang="tr-TR" dirty="0" err="1"/>
              <a:t>slayta</a:t>
            </a:r>
            <a:r>
              <a:rPr lang="tr-TR" dirty="0"/>
              <a:t> gelinir</a:t>
            </a:r>
            <a:r>
              <a:rPr lang="tr-TR" dirty="0" smtClean="0"/>
              <a:t>.</a:t>
            </a:r>
          </a:p>
          <a:p>
            <a:pPr marL="0" indent="0" algn="just">
              <a:buNone/>
            </a:pPr>
            <a:endParaRPr lang="tr-TR" dirty="0" smtClean="0"/>
          </a:p>
          <a:p>
            <a:pPr marL="0" indent="0" algn="just">
              <a:buNone/>
            </a:pPr>
            <a:r>
              <a:rPr lang="tr-TR" dirty="0"/>
              <a:t>2-Slayt içerisinde yer alan metin kutuları silinir. </a:t>
            </a:r>
            <a:endParaRPr lang="tr-TR" dirty="0" smtClean="0"/>
          </a:p>
          <a:p>
            <a:pPr marL="0" indent="0" algn="just">
              <a:buNone/>
            </a:pPr>
            <a:endParaRPr lang="tr-TR" dirty="0"/>
          </a:p>
          <a:p>
            <a:pPr marL="0" indent="0" algn="just">
              <a:buNone/>
            </a:pPr>
            <a:r>
              <a:rPr lang="tr-TR" dirty="0"/>
              <a:t>3-Sonrasında </a:t>
            </a:r>
            <a:r>
              <a:rPr lang="tr-TR" dirty="0" err="1"/>
              <a:t>Ekle</a:t>
            </a:r>
            <a:r>
              <a:rPr lang="tr-TR" dirty="0" err="1">
                <a:sym typeface="Wingdings"/>
              </a:rPr>
              <a:t></a:t>
            </a:r>
            <a:r>
              <a:rPr lang="tr-TR" dirty="0" err="1"/>
              <a:t>Resim</a:t>
            </a:r>
            <a:r>
              <a:rPr lang="tr-TR" dirty="0"/>
              <a:t> butonu ile seçilen resim eklenebilir</a:t>
            </a:r>
            <a:r>
              <a:rPr lang="tr-TR" dirty="0" smtClean="0"/>
              <a:t>.</a:t>
            </a:r>
          </a:p>
          <a:p>
            <a:pPr marL="0" indent="0" algn="just">
              <a:buNone/>
            </a:pPr>
            <a:endParaRPr lang="tr-TR" dirty="0"/>
          </a:p>
          <a:p>
            <a:pPr marL="0" indent="0" algn="just">
              <a:buNone/>
            </a:pPr>
            <a:r>
              <a:rPr lang="tr-TR" b="1" dirty="0"/>
              <a:t>Not: </a:t>
            </a:r>
            <a:r>
              <a:rPr lang="tr-TR" dirty="0"/>
              <a:t>Metin kutularının içerisinde de Ekle butonu yer almaktadır. Bu buton ile resim eklemesi yapıldığı taktirde resim sadece </a:t>
            </a:r>
            <a:r>
              <a:rPr lang="tr-TR" dirty="0" err="1"/>
              <a:t>slaytı</a:t>
            </a:r>
            <a:r>
              <a:rPr lang="tr-TR" dirty="0"/>
              <a:t> kaplayacak şekilde eklenir.</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3283068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lnSpcReduction="10000"/>
          </a:bodyPr>
          <a:lstStyle/>
          <a:p>
            <a:pPr lvl="0" algn="just"/>
            <a:r>
              <a:rPr lang="tr-TR" dirty="0"/>
              <a:t>Slaytların içerisinde yer alan metinlerin biçimlendirilmesi Word ve Excel programlarındaki gibidir. </a:t>
            </a:r>
            <a:r>
              <a:rPr lang="tr-TR" dirty="0" smtClean="0"/>
              <a:t>Giriş </a:t>
            </a:r>
            <a:r>
              <a:rPr lang="tr-TR" dirty="0" smtClean="0">
                <a:sym typeface="Wingdings"/>
              </a:rPr>
              <a:t> </a:t>
            </a:r>
            <a:r>
              <a:rPr lang="tr-TR" dirty="0" smtClean="0"/>
              <a:t>Yazı </a:t>
            </a:r>
            <a:r>
              <a:rPr lang="tr-TR" dirty="0"/>
              <a:t>Tipi kısmından gerçekleştirilebilir</a:t>
            </a:r>
            <a:r>
              <a:rPr lang="tr-TR" dirty="0" smtClean="0"/>
              <a:t>.</a:t>
            </a:r>
          </a:p>
          <a:p>
            <a:pPr lvl="0" algn="just"/>
            <a:endParaRPr lang="tr-TR" dirty="0"/>
          </a:p>
          <a:p>
            <a:pPr lvl="0" algn="just"/>
            <a:r>
              <a:rPr lang="tr-TR" dirty="0" smtClean="0"/>
              <a:t>Giriş </a:t>
            </a:r>
            <a:r>
              <a:rPr lang="tr-TR" dirty="0" smtClean="0">
                <a:sym typeface="Wingdings"/>
              </a:rPr>
              <a:t> </a:t>
            </a:r>
            <a:r>
              <a:rPr lang="tr-TR" dirty="0" smtClean="0"/>
              <a:t>Yazı Tipi </a:t>
            </a:r>
            <a:r>
              <a:rPr lang="tr-TR" dirty="0" smtClean="0">
                <a:sym typeface="Wingdings"/>
              </a:rPr>
              <a:t> </a:t>
            </a:r>
            <a:r>
              <a:rPr lang="tr-TR" dirty="0" smtClean="0"/>
              <a:t>Karakter </a:t>
            </a:r>
            <a:r>
              <a:rPr lang="tr-TR" dirty="0"/>
              <a:t>Aralığı aracı ile metinler içerisindeki karakterlerin aralığı ayarlanabilir. Bu aralık artırılıp azaltılabilir. (PowerPoint programında ekstra özellik</a:t>
            </a:r>
            <a:r>
              <a:rPr lang="tr-TR" dirty="0" smtClean="0"/>
              <a:t>)</a:t>
            </a:r>
          </a:p>
          <a:p>
            <a:pPr lvl="0" algn="just"/>
            <a:endParaRPr lang="tr-TR" dirty="0"/>
          </a:p>
          <a:p>
            <a:pPr algn="just"/>
            <a:r>
              <a:rPr lang="tr-TR" dirty="0" smtClean="0"/>
              <a:t>Giriş </a:t>
            </a:r>
            <a:r>
              <a:rPr lang="tr-TR" dirty="0" smtClean="0">
                <a:sym typeface="Wingdings"/>
              </a:rPr>
              <a:t> </a:t>
            </a:r>
            <a:r>
              <a:rPr lang="tr-TR" dirty="0" smtClean="0"/>
              <a:t>Paragraf </a:t>
            </a:r>
            <a:r>
              <a:rPr lang="tr-TR" dirty="0" smtClean="0">
                <a:sym typeface="Wingdings"/>
              </a:rPr>
              <a:t> </a:t>
            </a:r>
            <a:r>
              <a:rPr lang="tr-TR" dirty="0" smtClean="0"/>
              <a:t>Metin </a:t>
            </a:r>
            <a:r>
              <a:rPr lang="tr-TR" dirty="0"/>
              <a:t>Yönü aracı ile metin kutuları içerisinde yer alan metinlerin yönü değiştirilebilir.</a:t>
            </a:r>
          </a:p>
          <a:p>
            <a:pPr lvl="0" algn="just"/>
            <a:endParaRPr lang="tr-TR" dirty="0" smtClean="0"/>
          </a:p>
          <a:p>
            <a:pPr algn="just"/>
            <a:r>
              <a:rPr lang="tr-TR" dirty="0" smtClean="0"/>
              <a:t>Giriş </a:t>
            </a:r>
            <a:r>
              <a:rPr lang="tr-TR" dirty="0" smtClean="0">
                <a:sym typeface="Wingdings"/>
              </a:rPr>
              <a:t> </a:t>
            </a:r>
            <a:r>
              <a:rPr lang="tr-TR" dirty="0" smtClean="0"/>
              <a:t>Çizim </a:t>
            </a:r>
            <a:r>
              <a:rPr lang="tr-TR" dirty="0"/>
              <a:t>sekmesinde yer alan araçlar kullanılarak </a:t>
            </a:r>
            <a:r>
              <a:rPr lang="tr-TR" dirty="0" err="1"/>
              <a:t>slayta</a:t>
            </a:r>
            <a:r>
              <a:rPr lang="tr-TR" dirty="0"/>
              <a:t> şekil eklemesi yapılabilir. Benzer şekilde metin kutusunun </a:t>
            </a:r>
            <a:r>
              <a:rPr lang="tr-TR" dirty="0" err="1"/>
              <a:t>anahattı</a:t>
            </a:r>
            <a:r>
              <a:rPr lang="tr-TR" dirty="0"/>
              <a:t>, dolgu rengi bu kısımdan değiştirilebilir.</a:t>
            </a:r>
          </a:p>
          <a:p>
            <a:pPr lvl="0"/>
            <a:endParaRPr lang="tr-TR" dirty="0"/>
          </a:p>
          <a:p>
            <a:endParaRPr lang="tr-TR" dirty="0"/>
          </a:p>
        </p:txBody>
      </p:sp>
    </p:spTree>
    <p:extLst>
      <p:ext uri="{BB962C8B-B14F-4D97-AF65-F5344CB8AC3E}">
        <p14:creationId xmlns:p14="http://schemas.microsoft.com/office/powerpoint/2010/main" val="4068578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lvl="0" algn="just"/>
            <a:r>
              <a:rPr lang="tr-TR" dirty="0" smtClean="0"/>
              <a:t>Giriş </a:t>
            </a:r>
            <a:r>
              <a:rPr lang="tr-TR" dirty="0" smtClean="0">
                <a:sym typeface="Wingdings"/>
              </a:rPr>
              <a:t> </a:t>
            </a:r>
            <a:r>
              <a:rPr lang="tr-TR" dirty="0" smtClean="0"/>
              <a:t>Çizim</a:t>
            </a:r>
            <a:r>
              <a:rPr lang="tr-TR" dirty="0" smtClean="0">
                <a:sym typeface="Wingdings"/>
              </a:rPr>
              <a:t> </a:t>
            </a:r>
            <a:r>
              <a:rPr lang="tr-TR" dirty="0" smtClean="0"/>
              <a:t>Şekil </a:t>
            </a:r>
            <a:r>
              <a:rPr lang="tr-TR" dirty="0"/>
              <a:t>Dolgusu açılır menüsünün altında yer alan Doku ve </a:t>
            </a:r>
            <a:r>
              <a:rPr lang="tr-TR" dirty="0" err="1"/>
              <a:t>Gradyan</a:t>
            </a:r>
            <a:r>
              <a:rPr lang="tr-TR" dirty="0"/>
              <a:t> araçlar verilerek de slayt içerisinde yer alan metin kutularının görsel tasarımı değiştirilebilir.</a:t>
            </a:r>
          </a:p>
          <a:p>
            <a:pPr algn="just"/>
            <a:endParaRPr lang="tr-TR" dirty="0" smtClean="0"/>
          </a:p>
          <a:p>
            <a:pPr lvl="0" algn="just"/>
            <a:r>
              <a:rPr lang="tr-TR" dirty="0" smtClean="0"/>
              <a:t>Giriş </a:t>
            </a:r>
            <a:r>
              <a:rPr lang="tr-TR" dirty="0" smtClean="0">
                <a:sym typeface="Wingdings"/>
              </a:rPr>
              <a:t> </a:t>
            </a:r>
            <a:r>
              <a:rPr lang="tr-TR" dirty="0" smtClean="0"/>
              <a:t>Düzenleme </a:t>
            </a:r>
            <a:r>
              <a:rPr lang="tr-TR" dirty="0"/>
              <a:t>sekmesi altında yer alan Bul ve Değiştir araçlarının kullanımı Word Programındaki ile aynıdır. Tüm slaytlar içerisinde aranmak istenen bir kelimenin bulunması ve bir kelimenin sunumda geçtiği her konumda istenen başka bir kelime ile değiştirilmesi bu kısımdan gerçekleştirilir. </a:t>
            </a:r>
          </a:p>
          <a:p>
            <a:endParaRPr lang="tr-TR" dirty="0"/>
          </a:p>
        </p:txBody>
      </p:sp>
    </p:spTree>
    <p:extLst>
      <p:ext uri="{BB962C8B-B14F-4D97-AF65-F5344CB8AC3E}">
        <p14:creationId xmlns:p14="http://schemas.microsoft.com/office/powerpoint/2010/main" val="1146222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marL="0" indent="0" algn="just">
              <a:buNone/>
            </a:pPr>
            <a:r>
              <a:rPr lang="tr-TR" b="1" dirty="0"/>
              <a:t>Ekle Sekmesi</a:t>
            </a:r>
            <a:endParaRPr lang="tr-TR" dirty="0"/>
          </a:p>
          <a:p>
            <a:pPr lvl="0" algn="just"/>
            <a:r>
              <a:rPr lang="tr-TR" dirty="0"/>
              <a:t>Ekle sekmesinde yer alan araçlar ile sunum dosyaları içerisine tablo, resim, şekil, grafik gibi görsel objeler eklenebilir</a:t>
            </a:r>
            <a:r>
              <a:rPr lang="tr-TR" dirty="0" smtClean="0"/>
              <a:t>.</a:t>
            </a:r>
          </a:p>
          <a:p>
            <a:pPr lvl="0" algn="just"/>
            <a:endParaRPr lang="tr-TR" dirty="0"/>
          </a:p>
          <a:p>
            <a:pPr lvl="0" algn="just"/>
            <a:r>
              <a:rPr lang="tr-TR" dirty="0"/>
              <a:t>Word programından farklı olarak </a:t>
            </a:r>
            <a:r>
              <a:rPr lang="tr-TR" dirty="0" smtClean="0"/>
              <a:t>Ekle </a:t>
            </a:r>
            <a:r>
              <a:rPr lang="tr-TR" dirty="0" smtClean="0">
                <a:sym typeface="Wingdings"/>
              </a:rPr>
              <a:t> </a:t>
            </a:r>
            <a:r>
              <a:rPr lang="tr-TR" dirty="0" smtClean="0"/>
              <a:t>Fotoğraf </a:t>
            </a:r>
            <a:r>
              <a:rPr lang="tr-TR" dirty="0"/>
              <a:t>Albümü kısmından çok sayıda görselin aynı anda sunuma eklenmesi sağlanabilir.</a:t>
            </a:r>
          </a:p>
          <a:p>
            <a:pPr algn="just"/>
            <a:endParaRPr lang="tr-TR" dirty="0" smtClean="0"/>
          </a:p>
          <a:p>
            <a:pPr lvl="0" algn="just"/>
            <a:r>
              <a:rPr lang="tr-TR" dirty="0" smtClean="0"/>
              <a:t>Ekle </a:t>
            </a:r>
            <a:r>
              <a:rPr lang="tr-TR" dirty="0" smtClean="0">
                <a:sym typeface="Wingdings"/>
              </a:rPr>
              <a:t> </a:t>
            </a:r>
            <a:r>
              <a:rPr lang="tr-TR" dirty="0" smtClean="0"/>
              <a:t>Resimler </a:t>
            </a:r>
            <a:r>
              <a:rPr lang="tr-TR" dirty="0" smtClean="0">
                <a:sym typeface="Wingdings"/>
              </a:rPr>
              <a:t> </a:t>
            </a:r>
            <a:r>
              <a:rPr lang="tr-TR" dirty="0" smtClean="0"/>
              <a:t>Fotoğraf Albümü </a:t>
            </a:r>
            <a:r>
              <a:rPr lang="tr-TR" dirty="0" smtClean="0">
                <a:sym typeface="Wingdings"/>
              </a:rPr>
              <a:t> </a:t>
            </a:r>
            <a:r>
              <a:rPr lang="tr-TR" dirty="0" smtClean="0"/>
              <a:t>Yeni </a:t>
            </a:r>
            <a:r>
              <a:rPr lang="tr-TR" dirty="0"/>
              <a:t>Fotoğraf </a:t>
            </a:r>
            <a:r>
              <a:rPr lang="tr-TR" dirty="0" smtClean="0"/>
              <a:t>Albümü </a:t>
            </a:r>
            <a:r>
              <a:rPr lang="tr-TR" dirty="0" smtClean="0">
                <a:sym typeface="Wingdings"/>
              </a:rPr>
              <a:t> </a:t>
            </a:r>
            <a:r>
              <a:rPr lang="tr-TR" dirty="0" smtClean="0"/>
              <a:t>Dosya/Disk </a:t>
            </a:r>
            <a:r>
              <a:rPr lang="tr-TR" dirty="0" smtClean="0">
                <a:sym typeface="Wingdings"/>
              </a:rPr>
              <a:t> </a:t>
            </a:r>
            <a:r>
              <a:rPr lang="tr-TR" dirty="0" smtClean="0"/>
              <a:t>Dosyaları </a:t>
            </a:r>
            <a:r>
              <a:rPr lang="tr-TR" dirty="0"/>
              <a:t>Seç ve Ekle</a:t>
            </a:r>
            <a:r>
              <a:rPr lang="tr-TR" dirty="0">
                <a:sym typeface="Wingdings"/>
              </a:rPr>
              <a:t></a:t>
            </a:r>
            <a:r>
              <a:rPr lang="tr-TR" dirty="0"/>
              <a:t>(İstenirse) Yeni Metin Kutusu </a:t>
            </a:r>
            <a:r>
              <a:rPr lang="tr-TR" dirty="0" smtClean="0"/>
              <a:t>Ekle </a:t>
            </a:r>
            <a:r>
              <a:rPr lang="tr-TR" dirty="0" smtClean="0">
                <a:sym typeface="Wingdings"/>
              </a:rPr>
              <a:t> </a:t>
            </a:r>
            <a:r>
              <a:rPr lang="tr-TR" dirty="0" smtClean="0"/>
              <a:t>Albüm Düzeni </a:t>
            </a:r>
            <a:r>
              <a:rPr lang="tr-TR" dirty="0" smtClean="0">
                <a:sym typeface="Wingdings"/>
              </a:rPr>
              <a:t> </a:t>
            </a:r>
            <a:r>
              <a:rPr lang="tr-TR" dirty="0" smtClean="0"/>
              <a:t>Tema </a:t>
            </a:r>
            <a:r>
              <a:rPr lang="tr-TR" dirty="0" smtClean="0">
                <a:sym typeface="Wingdings"/>
              </a:rPr>
              <a:t> </a:t>
            </a:r>
            <a:r>
              <a:rPr lang="tr-TR" dirty="0" err="1" smtClean="0"/>
              <a:t>Gözat</a:t>
            </a:r>
            <a:r>
              <a:rPr lang="tr-TR" dirty="0" smtClean="0"/>
              <a:t> </a:t>
            </a:r>
            <a:r>
              <a:rPr lang="tr-TR" dirty="0" smtClean="0">
                <a:sym typeface="Wingdings"/>
              </a:rPr>
              <a:t> </a:t>
            </a:r>
            <a:r>
              <a:rPr lang="tr-TR" dirty="0" smtClean="0"/>
              <a:t>İstenen </a:t>
            </a:r>
            <a:r>
              <a:rPr lang="tr-TR" dirty="0"/>
              <a:t>Temayı Seç ve </a:t>
            </a:r>
            <a:r>
              <a:rPr lang="tr-TR" dirty="0" smtClean="0"/>
              <a:t>Onayla </a:t>
            </a:r>
            <a:r>
              <a:rPr lang="tr-TR" dirty="0" smtClean="0">
                <a:sym typeface="Wingdings"/>
              </a:rPr>
              <a:t> </a:t>
            </a:r>
            <a:r>
              <a:rPr lang="tr-TR" dirty="0" smtClean="0"/>
              <a:t>Oluştur</a:t>
            </a:r>
            <a:endParaRPr lang="tr-TR" dirty="0"/>
          </a:p>
          <a:p>
            <a:endParaRPr lang="tr-TR" dirty="0"/>
          </a:p>
        </p:txBody>
      </p:sp>
    </p:spTree>
    <p:extLst>
      <p:ext uri="{BB962C8B-B14F-4D97-AF65-F5344CB8AC3E}">
        <p14:creationId xmlns:p14="http://schemas.microsoft.com/office/powerpoint/2010/main" val="11214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a:bodyPr>
          <a:lstStyle/>
          <a:p>
            <a:pPr lvl="0" algn="just"/>
            <a:r>
              <a:rPr lang="tr-TR" dirty="0" smtClean="0"/>
              <a:t>Ekle </a:t>
            </a:r>
            <a:r>
              <a:rPr lang="tr-TR" dirty="0" smtClean="0">
                <a:sym typeface="Wingdings"/>
              </a:rPr>
              <a:t> </a:t>
            </a:r>
            <a:r>
              <a:rPr lang="tr-TR" dirty="0" smtClean="0"/>
              <a:t>Çizimler </a:t>
            </a:r>
            <a:r>
              <a:rPr lang="tr-TR" dirty="0"/>
              <a:t>bölümünden </a:t>
            </a:r>
            <a:r>
              <a:rPr lang="tr-TR" dirty="0" smtClean="0"/>
              <a:t>slaytlara </a:t>
            </a:r>
            <a:r>
              <a:rPr lang="tr-TR" dirty="0"/>
              <a:t>şekil, </a:t>
            </a:r>
            <a:r>
              <a:rPr lang="tr-TR" dirty="0" err="1"/>
              <a:t>smartart</a:t>
            </a:r>
            <a:r>
              <a:rPr lang="tr-TR" dirty="0"/>
              <a:t> ve grafik eklemeleri yapılabilir.</a:t>
            </a:r>
          </a:p>
          <a:p>
            <a:pPr algn="just"/>
            <a:endParaRPr lang="tr-TR" dirty="0" smtClean="0"/>
          </a:p>
          <a:p>
            <a:pPr lvl="0" algn="just"/>
            <a:r>
              <a:rPr lang="tr-TR" dirty="0"/>
              <a:t>Word programından farklı olarak </a:t>
            </a:r>
            <a:r>
              <a:rPr lang="tr-TR" dirty="0" smtClean="0"/>
              <a:t>Ekle </a:t>
            </a:r>
            <a:r>
              <a:rPr lang="tr-TR" dirty="0" smtClean="0">
                <a:sym typeface="Wingdings"/>
              </a:rPr>
              <a:t> </a:t>
            </a:r>
            <a:r>
              <a:rPr lang="tr-TR" dirty="0" smtClean="0"/>
              <a:t>Çizimler </a:t>
            </a:r>
            <a:r>
              <a:rPr lang="tr-TR" dirty="0" smtClean="0">
                <a:sym typeface="Wingdings"/>
              </a:rPr>
              <a:t> </a:t>
            </a:r>
            <a:r>
              <a:rPr lang="tr-TR" dirty="0" smtClean="0"/>
              <a:t>Şekiller </a:t>
            </a:r>
            <a:r>
              <a:rPr lang="tr-TR" dirty="0"/>
              <a:t>açılır menüsünün altında Eylem Düğmeleri açılır menüsü bulunur. Burada yer alan eylem düğmeleri ile sunum içinde bir önceki </a:t>
            </a:r>
            <a:r>
              <a:rPr lang="tr-TR" dirty="0" err="1"/>
              <a:t>slayta</a:t>
            </a:r>
            <a:r>
              <a:rPr lang="tr-TR" dirty="0"/>
              <a:t> geçme, bir sonraki </a:t>
            </a:r>
            <a:r>
              <a:rPr lang="tr-TR" dirty="0" err="1"/>
              <a:t>slayta</a:t>
            </a:r>
            <a:r>
              <a:rPr lang="tr-TR" dirty="0"/>
              <a:t> geçme, ilk </a:t>
            </a:r>
            <a:r>
              <a:rPr lang="tr-TR" dirty="0" err="1"/>
              <a:t>slayta</a:t>
            </a:r>
            <a:r>
              <a:rPr lang="tr-TR" dirty="0"/>
              <a:t> doğrudan geçme, son </a:t>
            </a:r>
            <a:r>
              <a:rPr lang="tr-TR" dirty="0" err="1"/>
              <a:t>slayta</a:t>
            </a:r>
            <a:r>
              <a:rPr lang="tr-TR" dirty="0"/>
              <a:t> doğrudan geçme gibi eylemlerin yapılabileceği butonların sunuma eklenmesi sağlanabilir.</a:t>
            </a:r>
          </a:p>
          <a:p>
            <a:endParaRPr lang="tr-TR" dirty="0"/>
          </a:p>
        </p:txBody>
      </p:sp>
    </p:spTree>
    <p:extLst>
      <p:ext uri="{BB962C8B-B14F-4D97-AF65-F5344CB8AC3E}">
        <p14:creationId xmlns:p14="http://schemas.microsoft.com/office/powerpoint/2010/main" val="2097907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33943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a:bodyPr>
          <a:lstStyle/>
          <a:p>
            <a:pPr lvl="0" algn="just"/>
            <a:r>
              <a:rPr lang="tr-TR" dirty="0"/>
              <a:t>İstenen bir eylem düğmesinin eklenmesinin ardından otomatik olarak “Eylem Ayarları” penceresi açılmaktadır. Bu pencerede yer alan köprü kısmından butona özgü tanımlanan standart eylemin değiştirilmesi sağlanabilir. Aynı zamanda burada yer alan Ses Çal bölümüne ses dosyası eklemesi de yapılabilir. Bu sayede butona her tıklandığında eklenen </a:t>
            </a:r>
            <a:r>
              <a:rPr lang="tr-TR" dirty="0" smtClean="0"/>
              <a:t>ses </a:t>
            </a:r>
            <a:r>
              <a:rPr lang="tr-TR" dirty="0"/>
              <a:t>dosyasının çalınması sağlanabilir. Ayrıca eylem ayarları bölümünde Fare Tıklatması ve Fare Üstünde şeklinde iki farklı bölüm yer almaktadır. Bunlardan Fare Tıklatması standart olarak gelir ve butona fare ile tıklandığında eylemin gerçekleşmesini sağlar. Ancak bu kısımdan bunun yerine Fare Üstünde bölümü seçilerek onaylandığı taktirde eylemin gerçekleşmesi için fare ile butonun üzerine gelinmesi yeterli olacaktır.</a:t>
            </a:r>
          </a:p>
          <a:p>
            <a:endParaRPr lang="tr-TR" dirty="0"/>
          </a:p>
        </p:txBody>
      </p:sp>
    </p:spTree>
    <p:extLst>
      <p:ext uri="{BB962C8B-B14F-4D97-AF65-F5344CB8AC3E}">
        <p14:creationId xmlns:p14="http://schemas.microsoft.com/office/powerpoint/2010/main" val="516420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t>Giriş</a:t>
            </a:r>
            <a:endParaRPr lang="tr-TR" dirty="0"/>
          </a:p>
        </p:txBody>
      </p:sp>
      <p:sp>
        <p:nvSpPr>
          <p:cNvPr id="3" name="İçerik Yer Tutucusu 2"/>
          <p:cNvSpPr>
            <a:spLocks noGrp="1"/>
          </p:cNvSpPr>
          <p:nvPr>
            <p:ph idx="1"/>
          </p:nvPr>
        </p:nvSpPr>
        <p:spPr/>
        <p:txBody>
          <a:bodyPr>
            <a:normAutofit lnSpcReduction="10000"/>
          </a:bodyPr>
          <a:lstStyle/>
          <a:p>
            <a:pPr lvl="0" algn="just"/>
            <a:r>
              <a:rPr lang="tr-TR" dirty="0" err="1"/>
              <a:t>Power</a:t>
            </a:r>
            <a:r>
              <a:rPr lang="tr-TR" dirty="0"/>
              <a:t> </a:t>
            </a:r>
            <a:r>
              <a:rPr lang="tr-TR" dirty="0" err="1"/>
              <a:t>point</a:t>
            </a:r>
            <a:r>
              <a:rPr lang="tr-TR" dirty="0"/>
              <a:t> programı temelde bir sunum hazırlama programıdır</a:t>
            </a:r>
            <a:r>
              <a:rPr lang="tr-TR" dirty="0" smtClean="0"/>
              <a:t>.</a:t>
            </a:r>
          </a:p>
          <a:p>
            <a:pPr lvl="0" algn="just"/>
            <a:endParaRPr lang="tr-TR" dirty="0" smtClean="0"/>
          </a:p>
          <a:p>
            <a:pPr algn="just"/>
            <a:r>
              <a:rPr lang="tr-TR" dirty="0" smtClean="0"/>
              <a:t>Bir </a:t>
            </a:r>
            <a:r>
              <a:rPr lang="tr-TR" dirty="0"/>
              <a:t>topluluğa bir konu hakkında bilgi verilmesi </a:t>
            </a:r>
            <a:r>
              <a:rPr lang="tr-TR" dirty="0" smtClean="0"/>
              <a:t>gereken </a:t>
            </a:r>
            <a:r>
              <a:rPr lang="tr-TR" dirty="0"/>
              <a:t>durumlarda kullanılır</a:t>
            </a:r>
            <a:r>
              <a:rPr lang="tr-TR" dirty="0" smtClean="0"/>
              <a:t>.</a:t>
            </a:r>
          </a:p>
          <a:p>
            <a:pPr algn="just"/>
            <a:endParaRPr lang="tr-TR" dirty="0"/>
          </a:p>
          <a:p>
            <a:pPr lvl="0" algn="just"/>
            <a:r>
              <a:rPr lang="tr-TR" dirty="0"/>
              <a:t>İçerisinde </a:t>
            </a:r>
            <a:r>
              <a:rPr lang="tr-TR" dirty="0" smtClean="0"/>
              <a:t>multimedya (ses, fotoğraf, video) dosyaların da </a:t>
            </a:r>
            <a:r>
              <a:rPr lang="tr-TR" dirty="0"/>
              <a:t>yer alabildiği bir </a:t>
            </a:r>
            <a:r>
              <a:rPr lang="tr-TR" dirty="0" smtClean="0"/>
              <a:t>programdır.</a:t>
            </a:r>
            <a:endParaRPr lang="tr-TR" dirty="0"/>
          </a:p>
          <a:p>
            <a:pPr lvl="0" algn="just"/>
            <a:endParaRPr lang="tr-TR" dirty="0"/>
          </a:p>
          <a:p>
            <a:pPr lvl="0" algn="just"/>
            <a:r>
              <a:rPr lang="tr-TR" dirty="0"/>
              <a:t>Programda yer alan animasyon, tasarım, geçiş ve ses özellikleri sayesinde yapılan bir sunumun daha ilgi çekici olması sağlanabilir.</a:t>
            </a:r>
          </a:p>
          <a:p>
            <a:endParaRPr lang="tr-TR" dirty="0"/>
          </a:p>
        </p:txBody>
      </p:sp>
    </p:spTree>
    <p:extLst>
      <p:ext uri="{BB962C8B-B14F-4D97-AF65-F5344CB8AC3E}">
        <p14:creationId xmlns:p14="http://schemas.microsoft.com/office/powerpoint/2010/main" val="39900535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lvl="0" algn="just"/>
            <a:r>
              <a:rPr lang="tr-TR" dirty="0" smtClean="0"/>
              <a:t>Ekle </a:t>
            </a:r>
            <a:r>
              <a:rPr lang="tr-TR" dirty="0" smtClean="0">
                <a:sym typeface="Wingdings"/>
              </a:rPr>
              <a:t> </a:t>
            </a:r>
            <a:r>
              <a:rPr lang="tr-TR" dirty="0" smtClean="0"/>
              <a:t>Çizimler </a:t>
            </a:r>
            <a:r>
              <a:rPr lang="tr-TR" dirty="0" smtClean="0">
                <a:sym typeface="Wingdings"/>
              </a:rPr>
              <a:t> </a:t>
            </a:r>
            <a:r>
              <a:rPr lang="tr-TR" dirty="0" smtClean="0"/>
              <a:t>Şekiller </a:t>
            </a:r>
            <a:r>
              <a:rPr lang="tr-TR" dirty="0" smtClean="0">
                <a:sym typeface="Wingdings"/>
              </a:rPr>
              <a:t> </a:t>
            </a:r>
            <a:r>
              <a:rPr lang="tr-TR" dirty="0" smtClean="0"/>
              <a:t>Eylem </a:t>
            </a:r>
            <a:r>
              <a:rPr lang="tr-TR" dirty="0"/>
              <a:t>Düğmeleri bölümünden Özel Komut Düğmesi eklemesi de yapılabilir. Bu ekleme sonrası gelen butona istenen bir eylem tanımlanabilir. Buton varsayılan olarak şekilsiz gelecektir. Butonun bu şekilde eklenmesinin ardından Sağ </a:t>
            </a:r>
            <a:r>
              <a:rPr lang="tr-TR" dirty="0" smtClean="0"/>
              <a:t>Tık </a:t>
            </a:r>
            <a:r>
              <a:rPr lang="tr-TR" dirty="0" smtClean="0">
                <a:sym typeface="Wingdings"/>
              </a:rPr>
              <a:t> </a:t>
            </a:r>
            <a:r>
              <a:rPr lang="tr-TR" dirty="0" smtClean="0"/>
              <a:t>Metni </a:t>
            </a:r>
            <a:r>
              <a:rPr lang="tr-TR" dirty="0"/>
              <a:t>Düzenle bölümünden butonun yazısının değiştirilmesi sağlanabilir. Bu sayede yazı içeren buton eklemeleri de yapılabilir.</a:t>
            </a:r>
          </a:p>
          <a:p>
            <a:pPr algn="just"/>
            <a:endParaRPr lang="tr-TR" dirty="0" smtClean="0"/>
          </a:p>
          <a:p>
            <a:pPr algn="just"/>
            <a:r>
              <a:rPr lang="tr-TR" b="1" dirty="0"/>
              <a:t>Not:</a:t>
            </a:r>
            <a:r>
              <a:rPr lang="tr-TR" dirty="0"/>
              <a:t> Slayt gösterisine geçerek sunumun nasıl görüneceğini incelemek için </a:t>
            </a:r>
            <a:r>
              <a:rPr lang="tr-TR" dirty="0" err="1"/>
              <a:t>kısayol</a:t>
            </a:r>
            <a:r>
              <a:rPr lang="tr-TR" dirty="0"/>
              <a:t> olarak klavyeden F5 tuşuna basılabilir.</a:t>
            </a:r>
          </a:p>
          <a:p>
            <a:endParaRPr lang="tr-TR" dirty="0"/>
          </a:p>
        </p:txBody>
      </p:sp>
    </p:spTree>
    <p:extLst>
      <p:ext uri="{BB962C8B-B14F-4D97-AF65-F5344CB8AC3E}">
        <p14:creationId xmlns:p14="http://schemas.microsoft.com/office/powerpoint/2010/main" val="1654576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marL="0" indent="0" algn="just">
              <a:buNone/>
            </a:pPr>
            <a:r>
              <a:rPr lang="tr-TR" b="1" dirty="0"/>
              <a:t>Ses ve Video Ekleme</a:t>
            </a:r>
            <a:endParaRPr lang="tr-TR" dirty="0"/>
          </a:p>
          <a:p>
            <a:pPr lvl="0" algn="just"/>
            <a:r>
              <a:rPr lang="tr-TR" dirty="0" smtClean="0"/>
              <a:t>Ekle </a:t>
            </a:r>
            <a:r>
              <a:rPr lang="tr-TR" dirty="0" smtClean="0">
                <a:sym typeface="Wingdings"/>
              </a:rPr>
              <a:t> </a:t>
            </a:r>
            <a:r>
              <a:rPr lang="tr-TR" dirty="0" smtClean="0"/>
              <a:t>Ses </a:t>
            </a:r>
            <a:r>
              <a:rPr lang="tr-TR" dirty="0" smtClean="0">
                <a:sym typeface="Wingdings"/>
              </a:rPr>
              <a:t> </a:t>
            </a:r>
            <a:r>
              <a:rPr lang="tr-TR" dirty="0" smtClean="0"/>
              <a:t>Dosyadan </a:t>
            </a:r>
            <a:r>
              <a:rPr lang="tr-TR" dirty="0"/>
              <a:t>Ses bölümünden bir ses dosyası seçerek </a:t>
            </a:r>
            <a:r>
              <a:rPr lang="tr-TR" dirty="0" err="1"/>
              <a:t>slayta</a:t>
            </a:r>
            <a:r>
              <a:rPr lang="tr-TR" dirty="0"/>
              <a:t> ekleyebiliriz</a:t>
            </a:r>
            <a:r>
              <a:rPr lang="tr-TR" dirty="0" smtClean="0"/>
              <a:t>.</a:t>
            </a:r>
          </a:p>
          <a:p>
            <a:pPr lvl="0" algn="just"/>
            <a:endParaRPr lang="tr-TR" dirty="0"/>
          </a:p>
          <a:p>
            <a:pPr lvl="0"/>
            <a:r>
              <a:rPr lang="tr-TR" dirty="0"/>
              <a:t>Ses eklemesinin ardından Ses Araçları sekmesi açılır. Bu sekmenin altında yer alan Kayıttan Yürüt bölümünde ses ile ilgili düzenlemelerin yapılabileceği araçlar yer almaktadır</a:t>
            </a:r>
            <a:r>
              <a:rPr lang="tr-TR" dirty="0" smtClean="0"/>
              <a:t>.</a:t>
            </a:r>
          </a:p>
          <a:p>
            <a:pPr lvl="0"/>
            <a:endParaRPr lang="tr-TR" dirty="0"/>
          </a:p>
          <a:p>
            <a:pPr lvl="0"/>
            <a:r>
              <a:rPr lang="tr-TR" dirty="0"/>
              <a:t>Örneğin ses dosyası istenen kısımlarından kırpılabilir ya da yüklenen sesin belirtilen bir süre boyunca artması ya da azalması da buradan ayarlanabilir.</a:t>
            </a:r>
          </a:p>
          <a:p>
            <a:endParaRPr lang="tr-TR" dirty="0"/>
          </a:p>
        </p:txBody>
      </p:sp>
    </p:spTree>
    <p:extLst>
      <p:ext uri="{BB962C8B-B14F-4D97-AF65-F5344CB8AC3E}">
        <p14:creationId xmlns:p14="http://schemas.microsoft.com/office/powerpoint/2010/main" val="650685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lnSpcReduction="10000"/>
          </a:bodyPr>
          <a:lstStyle/>
          <a:p>
            <a:pPr lvl="0" algn="just"/>
            <a:r>
              <a:rPr lang="tr-TR" dirty="0"/>
              <a:t>Ses dosyası istenen </a:t>
            </a:r>
            <a:r>
              <a:rPr lang="tr-TR" dirty="0" err="1"/>
              <a:t>slayta</a:t>
            </a:r>
            <a:r>
              <a:rPr lang="tr-TR" dirty="0"/>
              <a:t> ekledikten sonra yine Kayıttan Yürüt bölümünden sesin başlangıcı ayarlanabilir. Bu sekmenin altında yer alan Başlangıç bölümünden Tıklatınca seçeneği Otomatik Olarak şeklinde değiştirilirse ilgili </a:t>
            </a:r>
            <a:r>
              <a:rPr lang="tr-TR" dirty="0" err="1"/>
              <a:t>slayta</a:t>
            </a:r>
            <a:r>
              <a:rPr lang="tr-TR" dirty="0"/>
              <a:t> gelindiği anda ses dosyasının çalması sağlanabilir. </a:t>
            </a:r>
            <a:endParaRPr lang="tr-TR" dirty="0" smtClean="0"/>
          </a:p>
          <a:p>
            <a:pPr lvl="0" algn="just"/>
            <a:endParaRPr lang="tr-TR" dirty="0"/>
          </a:p>
          <a:p>
            <a:pPr lvl="0" algn="just"/>
            <a:r>
              <a:rPr lang="tr-TR" dirty="0"/>
              <a:t>Ses dosyası ilk </a:t>
            </a:r>
            <a:r>
              <a:rPr lang="tr-TR" dirty="0" err="1"/>
              <a:t>slayta</a:t>
            </a:r>
            <a:r>
              <a:rPr lang="tr-TR" dirty="0"/>
              <a:t> eklendikten sonra Kayıttan </a:t>
            </a:r>
            <a:r>
              <a:rPr lang="tr-TR" dirty="0" err="1"/>
              <a:t>Yürüt</a:t>
            </a:r>
            <a:r>
              <a:rPr lang="tr-TR" dirty="0" err="1">
                <a:sym typeface="Wingdings"/>
              </a:rPr>
              <a:t></a:t>
            </a:r>
            <a:r>
              <a:rPr lang="tr-TR" dirty="0" err="1"/>
              <a:t>Başlangıç</a:t>
            </a:r>
            <a:r>
              <a:rPr lang="tr-TR" dirty="0">
                <a:sym typeface="Wingdings"/>
              </a:rPr>
              <a:t></a:t>
            </a:r>
            <a:r>
              <a:rPr lang="tr-TR" dirty="0"/>
              <a:t> Slaytlarda Yürüt seçilir ise ses dosyasının sunum boyunca çalınması sağlanabilir. Burada dikkat </a:t>
            </a:r>
            <a:r>
              <a:rPr lang="tr-TR" dirty="0" err="1"/>
              <a:t>edimesi</a:t>
            </a:r>
            <a:r>
              <a:rPr lang="tr-TR" dirty="0"/>
              <a:t> gereken dosya eklemesinin mutlaka ilk </a:t>
            </a:r>
            <a:r>
              <a:rPr lang="tr-TR" dirty="0" err="1"/>
              <a:t>slayta</a:t>
            </a:r>
            <a:r>
              <a:rPr lang="tr-TR" dirty="0"/>
              <a:t> yapılmasıdır</a:t>
            </a:r>
            <a:r>
              <a:rPr lang="tr-TR" dirty="0" smtClean="0"/>
              <a:t>.</a:t>
            </a:r>
          </a:p>
          <a:p>
            <a:pPr lvl="0" algn="just"/>
            <a:endParaRPr lang="tr-TR" dirty="0"/>
          </a:p>
          <a:p>
            <a:pPr lvl="0" algn="just"/>
            <a:r>
              <a:rPr lang="tr-TR" dirty="0"/>
              <a:t>Kayıttan </a:t>
            </a:r>
            <a:r>
              <a:rPr lang="tr-TR" dirty="0" err="1"/>
              <a:t>Yürüt</a:t>
            </a:r>
            <a:r>
              <a:rPr lang="tr-TR" dirty="0" err="1">
                <a:sym typeface="Wingdings"/>
              </a:rPr>
              <a:t></a:t>
            </a:r>
            <a:r>
              <a:rPr lang="tr-TR" dirty="0" err="1"/>
              <a:t>Ses</a:t>
            </a:r>
            <a:r>
              <a:rPr lang="tr-TR" dirty="0"/>
              <a:t> </a:t>
            </a:r>
            <a:r>
              <a:rPr lang="tr-TR" dirty="0" err="1"/>
              <a:t>Seçenekleri</a:t>
            </a:r>
            <a:r>
              <a:rPr lang="tr-TR" dirty="0" err="1">
                <a:sym typeface="Wingdings"/>
              </a:rPr>
              <a:t></a:t>
            </a:r>
            <a:r>
              <a:rPr lang="tr-TR" dirty="0" err="1"/>
              <a:t>Gösteri</a:t>
            </a:r>
            <a:r>
              <a:rPr lang="tr-TR" dirty="0"/>
              <a:t> Sırasında Gizle aracı ile ses eklendikten sonra beliren butonun gizlenmesi sağlanabilir.</a:t>
            </a:r>
          </a:p>
          <a:p>
            <a:endParaRPr lang="tr-TR" dirty="0"/>
          </a:p>
        </p:txBody>
      </p:sp>
    </p:spTree>
    <p:extLst>
      <p:ext uri="{BB962C8B-B14F-4D97-AF65-F5344CB8AC3E}">
        <p14:creationId xmlns:p14="http://schemas.microsoft.com/office/powerpoint/2010/main" val="1942342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lnSpcReduction="10000"/>
          </a:bodyPr>
          <a:lstStyle/>
          <a:p>
            <a:pPr lvl="0" algn="just"/>
            <a:r>
              <a:rPr lang="tr-TR" dirty="0"/>
              <a:t>Kayıttan </a:t>
            </a:r>
            <a:r>
              <a:rPr lang="tr-TR" dirty="0" err="1"/>
              <a:t>Yürüt</a:t>
            </a:r>
            <a:r>
              <a:rPr lang="tr-TR" dirty="0" err="1">
                <a:sym typeface="Wingdings"/>
              </a:rPr>
              <a:t></a:t>
            </a:r>
            <a:r>
              <a:rPr lang="tr-TR" dirty="0" err="1"/>
              <a:t>Ses</a:t>
            </a:r>
            <a:r>
              <a:rPr lang="tr-TR" dirty="0"/>
              <a:t> </a:t>
            </a:r>
            <a:r>
              <a:rPr lang="tr-TR" dirty="0" err="1"/>
              <a:t>Seçenekleri</a:t>
            </a:r>
            <a:r>
              <a:rPr lang="tr-TR" dirty="0" err="1">
                <a:sym typeface="Wingdings"/>
              </a:rPr>
              <a:t></a:t>
            </a:r>
            <a:r>
              <a:rPr lang="tr-TR" dirty="0" err="1"/>
              <a:t>Durdurulana</a:t>
            </a:r>
            <a:r>
              <a:rPr lang="tr-TR" dirty="0"/>
              <a:t> Kadar Dön seçeneği ile sesin arka planda bittikten sonra sürekli olarak baştan başlatılması ve dolayısıyla da sürekli olarak çalınması sağlanabilir</a:t>
            </a:r>
            <a:r>
              <a:rPr lang="tr-TR" dirty="0" smtClean="0"/>
              <a:t>.</a:t>
            </a:r>
          </a:p>
          <a:p>
            <a:pPr lvl="0" algn="just"/>
            <a:endParaRPr lang="tr-TR" dirty="0"/>
          </a:p>
          <a:p>
            <a:pPr lvl="0" algn="just"/>
            <a:r>
              <a:rPr lang="tr-TR" dirty="0"/>
              <a:t>Video eklemesi ses eklemede olduğu gibi </a:t>
            </a:r>
            <a:r>
              <a:rPr lang="tr-TR" dirty="0" err="1"/>
              <a:t>Ekle</a:t>
            </a:r>
            <a:r>
              <a:rPr lang="tr-TR" dirty="0" err="1">
                <a:sym typeface="Wingdings"/>
              </a:rPr>
              <a:t></a:t>
            </a:r>
            <a:r>
              <a:rPr lang="tr-TR" dirty="0" err="1"/>
              <a:t>Medya</a:t>
            </a:r>
            <a:r>
              <a:rPr lang="tr-TR" dirty="0"/>
              <a:t> bölümünden gerçekleştirilmektedir</a:t>
            </a:r>
            <a:r>
              <a:rPr lang="tr-TR" dirty="0" smtClean="0"/>
              <a:t>.</a:t>
            </a:r>
          </a:p>
          <a:p>
            <a:pPr lvl="0" algn="just"/>
            <a:endParaRPr lang="tr-TR" dirty="0"/>
          </a:p>
          <a:p>
            <a:pPr lvl="0" algn="just"/>
            <a:r>
              <a:rPr lang="tr-TR" dirty="0" smtClean="0"/>
              <a:t>Ekle </a:t>
            </a:r>
            <a:r>
              <a:rPr lang="tr-TR" dirty="0" smtClean="0">
                <a:sym typeface="Wingdings"/>
              </a:rPr>
              <a:t> </a:t>
            </a:r>
            <a:r>
              <a:rPr lang="tr-TR" dirty="0" smtClean="0"/>
              <a:t>Medya </a:t>
            </a:r>
            <a:r>
              <a:rPr lang="tr-TR" dirty="0" smtClean="0">
                <a:sym typeface="Wingdings"/>
              </a:rPr>
              <a:t> </a:t>
            </a:r>
            <a:r>
              <a:rPr lang="tr-TR" dirty="0" smtClean="0"/>
              <a:t>Video </a:t>
            </a:r>
            <a:r>
              <a:rPr lang="tr-TR" dirty="0" smtClean="0">
                <a:sym typeface="Wingdings"/>
              </a:rPr>
              <a:t> </a:t>
            </a:r>
            <a:r>
              <a:rPr lang="tr-TR" dirty="0" smtClean="0"/>
              <a:t>Dosyadan Video </a:t>
            </a:r>
            <a:r>
              <a:rPr lang="tr-TR" dirty="0" smtClean="0">
                <a:sym typeface="Wingdings"/>
              </a:rPr>
              <a:t> </a:t>
            </a:r>
            <a:r>
              <a:rPr lang="tr-TR" dirty="0" smtClean="0"/>
              <a:t>Video Seç </a:t>
            </a:r>
            <a:r>
              <a:rPr lang="tr-TR" dirty="0" smtClean="0">
                <a:sym typeface="Wingdings"/>
              </a:rPr>
              <a:t> </a:t>
            </a:r>
            <a:r>
              <a:rPr lang="tr-TR" dirty="0" smtClean="0"/>
              <a:t>Yükle</a:t>
            </a:r>
          </a:p>
          <a:p>
            <a:pPr marL="0" indent="0" algn="just">
              <a:buNone/>
            </a:pPr>
            <a:endParaRPr lang="tr-TR" dirty="0" smtClean="0"/>
          </a:p>
          <a:p>
            <a:pPr marL="0" indent="0" algn="just">
              <a:buNone/>
            </a:pPr>
            <a:r>
              <a:rPr lang="tr-TR" b="1" dirty="0" smtClean="0"/>
              <a:t>Not</a:t>
            </a:r>
            <a:r>
              <a:rPr lang="tr-TR" b="1" dirty="0"/>
              <a:t>: </a:t>
            </a:r>
            <a:r>
              <a:rPr lang="tr-TR" dirty="0"/>
              <a:t>PowerPoint içerisinde 64 bit </a:t>
            </a:r>
            <a:r>
              <a:rPr lang="tr-TR" dirty="0" err="1"/>
              <a:t>Codec</a:t>
            </a:r>
            <a:r>
              <a:rPr lang="tr-TR" dirty="0"/>
              <a:t> eklentisinin yüklenmesi gerektiğine dair bir uyarı alınması durumunda videonun düzgün bir şekilde oynatılabilmesi için K-</a:t>
            </a:r>
            <a:r>
              <a:rPr lang="tr-TR" dirty="0" err="1"/>
              <a:t>Lite</a:t>
            </a:r>
            <a:r>
              <a:rPr lang="tr-TR" dirty="0"/>
              <a:t> </a:t>
            </a:r>
            <a:r>
              <a:rPr lang="tr-TR" dirty="0" err="1"/>
              <a:t>Codec</a:t>
            </a:r>
            <a:r>
              <a:rPr lang="tr-TR" dirty="0"/>
              <a:t> Pack 64-bit kurulumu yapılmalıdır.</a:t>
            </a:r>
          </a:p>
          <a:p>
            <a:pPr lvl="0"/>
            <a:endParaRPr lang="tr-TR" dirty="0"/>
          </a:p>
          <a:p>
            <a:endParaRPr lang="tr-TR" dirty="0"/>
          </a:p>
        </p:txBody>
      </p:sp>
    </p:spTree>
    <p:extLst>
      <p:ext uri="{BB962C8B-B14F-4D97-AF65-F5344CB8AC3E}">
        <p14:creationId xmlns:p14="http://schemas.microsoft.com/office/powerpoint/2010/main" val="3293038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lnSpcReduction="10000"/>
          </a:bodyPr>
          <a:lstStyle/>
          <a:p>
            <a:pPr lvl="0" algn="just"/>
            <a:r>
              <a:rPr lang="tr-TR" dirty="0"/>
              <a:t>Video eklemesinin ardından Video Araçları sekmesi belirecektir bu sekmenin altında yer alan Biçim kısmındaki Düzeltmeler bölümünde yer alan açılır menüden videonun parlaklığı değiştirilebilir</a:t>
            </a:r>
            <a:r>
              <a:rPr lang="tr-TR" dirty="0" smtClean="0"/>
              <a:t>.</a:t>
            </a:r>
          </a:p>
          <a:p>
            <a:pPr lvl="0" algn="just"/>
            <a:endParaRPr lang="tr-TR" dirty="0"/>
          </a:p>
          <a:p>
            <a:pPr lvl="0" algn="just"/>
            <a:r>
              <a:rPr lang="tr-TR" dirty="0"/>
              <a:t>Video </a:t>
            </a:r>
            <a:r>
              <a:rPr lang="tr-TR" dirty="0" smtClean="0"/>
              <a:t>Araçları </a:t>
            </a:r>
            <a:r>
              <a:rPr lang="tr-TR" dirty="0" smtClean="0">
                <a:sym typeface="Wingdings"/>
              </a:rPr>
              <a:t> </a:t>
            </a:r>
            <a:r>
              <a:rPr lang="tr-TR" dirty="0" smtClean="0"/>
              <a:t>Biçim </a:t>
            </a:r>
            <a:r>
              <a:rPr lang="tr-TR" dirty="0" smtClean="0">
                <a:sym typeface="Wingdings"/>
              </a:rPr>
              <a:t> </a:t>
            </a:r>
            <a:r>
              <a:rPr lang="tr-TR" dirty="0" smtClean="0"/>
              <a:t>Video </a:t>
            </a:r>
            <a:r>
              <a:rPr lang="tr-TR" dirty="0"/>
              <a:t>Şekli açılır menüsünde yer alan şablonlar seçilerek ile videonun oynatma ekranının yapısı değiştirilebilir. Örneğin video ekranı şekil olarak bayrak biçiminde vs. ayarlanabilir</a:t>
            </a:r>
            <a:r>
              <a:rPr lang="tr-TR" dirty="0" smtClean="0"/>
              <a:t>.</a:t>
            </a:r>
          </a:p>
          <a:p>
            <a:pPr lvl="0" algn="just"/>
            <a:endParaRPr lang="tr-TR" dirty="0"/>
          </a:p>
          <a:p>
            <a:pPr lvl="0" algn="just"/>
            <a:r>
              <a:rPr lang="tr-TR" dirty="0"/>
              <a:t>Video </a:t>
            </a:r>
            <a:r>
              <a:rPr lang="tr-TR" dirty="0" smtClean="0"/>
              <a:t>Araçları </a:t>
            </a:r>
            <a:r>
              <a:rPr lang="tr-TR" dirty="0" smtClean="0">
                <a:sym typeface="Wingdings"/>
              </a:rPr>
              <a:t> </a:t>
            </a:r>
            <a:r>
              <a:rPr lang="tr-TR" dirty="0" smtClean="0"/>
              <a:t>Biçim </a:t>
            </a:r>
            <a:r>
              <a:rPr lang="tr-TR" dirty="0" smtClean="0">
                <a:sym typeface="Wingdings"/>
              </a:rPr>
              <a:t> </a:t>
            </a:r>
            <a:r>
              <a:rPr lang="tr-TR" dirty="0" smtClean="0"/>
              <a:t>Video </a:t>
            </a:r>
            <a:r>
              <a:rPr lang="tr-TR" dirty="0"/>
              <a:t>kenarlığı kısmından video ekranının dış kenarlığına farklı bir renk verilebilir</a:t>
            </a:r>
            <a:r>
              <a:rPr lang="tr-TR" dirty="0" smtClean="0"/>
              <a:t>.</a:t>
            </a:r>
          </a:p>
          <a:p>
            <a:pPr lvl="0" algn="just"/>
            <a:endParaRPr lang="tr-TR" dirty="0"/>
          </a:p>
          <a:p>
            <a:pPr lvl="0" algn="just"/>
            <a:r>
              <a:rPr lang="tr-TR" dirty="0"/>
              <a:t>Video </a:t>
            </a:r>
            <a:r>
              <a:rPr lang="tr-TR" dirty="0" smtClean="0"/>
              <a:t>Araçları </a:t>
            </a:r>
            <a:r>
              <a:rPr lang="tr-TR" dirty="0" smtClean="0">
                <a:sym typeface="Wingdings"/>
              </a:rPr>
              <a:t> </a:t>
            </a:r>
            <a:r>
              <a:rPr lang="tr-TR" dirty="0" smtClean="0"/>
              <a:t>Biçim </a:t>
            </a:r>
            <a:r>
              <a:rPr lang="tr-TR" dirty="0" smtClean="0">
                <a:sym typeface="Wingdings"/>
              </a:rPr>
              <a:t> </a:t>
            </a:r>
            <a:r>
              <a:rPr lang="tr-TR" dirty="0" smtClean="0"/>
              <a:t>Kırp </a:t>
            </a:r>
            <a:r>
              <a:rPr lang="tr-TR" dirty="0"/>
              <a:t>bölümünden video ekranının istenen bir şekilde kırpılması sağlanabilir.</a:t>
            </a:r>
          </a:p>
          <a:p>
            <a:endParaRPr lang="tr-TR" dirty="0"/>
          </a:p>
        </p:txBody>
      </p:sp>
    </p:spTree>
    <p:extLst>
      <p:ext uri="{BB962C8B-B14F-4D97-AF65-F5344CB8AC3E}">
        <p14:creationId xmlns:p14="http://schemas.microsoft.com/office/powerpoint/2010/main" val="113525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lvl="0" algn="just"/>
            <a:r>
              <a:rPr lang="tr-TR" dirty="0"/>
              <a:t>Video </a:t>
            </a:r>
            <a:r>
              <a:rPr lang="tr-TR" dirty="0" smtClean="0"/>
              <a:t>Araçları </a:t>
            </a:r>
            <a:r>
              <a:rPr lang="tr-TR" dirty="0" smtClean="0">
                <a:sym typeface="Wingdings"/>
              </a:rPr>
              <a:t> </a:t>
            </a:r>
            <a:r>
              <a:rPr lang="tr-TR" dirty="0" smtClean="0"/>
              <a:t>Kayıttan </a:t>
            </a:r>
            <a:r>
              <a:rPr lang="tr-TR" dirty="0"/>
              <a:t>Yürüt sekmesi altında videonun bir </a:t>
            </a:r>
            <a:r>
              <a:rPr lang="tr-TR" dirty="0" err="1"/>
              <a:t>önizlemesi</a:t>
            </a:r>
            <a:r>
              <a:rPr lang="tr-TR" dirty="0"/>
              <a:t> yapılabilir. </a:t>
            </a:r>
            <a:endParaRPr lang="tr-TR" dirty="0" smtClean="0"/>
          </a:p>
          <a:p>
            <a:pPr lvl="0" algn="just"/>
            <a:endParaRPr lang="tr-TR" dirty="0"/>
          </a:p>
          <a:p>
            <a:pPr lvl="0" algn="just"/>
            <a:r>
              <a:rPr lang="tr-TR" dirty="0"/>
              <a:t>Video </a:t>
            </a:r>
            <a:r>
              <a:rPr lang="tr-TR" dirty="0" smtClean="0"/>
              <a:t>Araçları </a:t>
            </a:r>
            <a:r>
              <a:rPr lang="tr-TR" dirty="0" smtClean="0">
                <a:sym typeface="Wingdings"/>
              </a:rPr>
              <a:t> </a:t>
            </a:r>
            <a:r>
              <a:rPr lang="tr-TR" dirty="0" smtClean="0"/>
              <a:t>Kayıttan Yürüt </a:t>
            </a:r>
            <a:r>
              <a:rPr lang="tr-TR" dirty="0" smtClean="0">
                <a:sym typeface="Wingdings"/>
              </a:rPr>
              <a:t> </a:t>
            </a:r>
            <a:r>
              <a:rPr lang="tr-TR" dirty="0" smtClean="0"/>
              <a:t>Başlangıç </a:t>
            </a:r>
            <a:r>
              <a:rPr lang="tr-TR" dirty="0"/>
              <a:t>bölümünden ses dosyasında olduğu şekilde videonun nasıl başlayacağı ayarlanabilir. Burası Tıklanınca seçilirse video </a:t>
            </a:r>
            <a:r>
              <a:rPr lang="tr-TR" dirty="0" err="1"/>
              <a:t>play</a:t>
            </a:r>
            <a:r>
              <a:rPr lang="tr-TR" dirty="0"/>
              <a:t> tuşuna basılana kadar oynatılmaz. Ancak burası Otomatik olarak ayarlanırsa video </a:t>
            </a:r>
            <a:r>
              <a:rPr lang="tr-TR" dirty="0" err="1"/>
              <a:t>slayta</a:t>
            </a:r>
            <a:r>
              <a:rPr lang="tr-TR" dirty="0"/>
              <a:t> geçildiği anda başlatılacaktır</a:t>
            </a:r>
            <a:r>
              <a:rPr lang="tr-TR" dirty="0" smtClean="0"/>
              <a:t>.</a:t>
            </a:r>
          </a:p>
          <a:p>
            <a:pPr lvl="0" algn="just"/>
            <a:endParaRPr lang="tr-TR" dirty="0"/>
          </a:p>
          <a:p>
            <a:pPr lvl="0" algn="just"/>
            <a:r>
              <a:rPr lang="tr-TR" dirty="0"/>
              <a:t>Yine Video </a:t>
            </a:r>
            <a:r>
              <a:rPr lang="tr-TR" dirty="0" smtClean="0"/>
              <a:t>Araçları </a:t>
            </a:r>
            <a:r>
              <a:rPr lang="tr-TR" dirty="0" smtClean="0">
                <a:sym typeface="Wingdings"/>
              </a:rPr>
              <a:t> </a:t>
            </a:r>
            <a:r>
              <a:rPr lang="tr-TR" dirty="0" smtClean="0"/>
              <a:t>Kayıttan </a:t>
            </a:r>
            <a:r>
              <a:rPr lang="tr-TR" dirty="0"/>
              <a:t>Yürüt sekmesinde yer alan Belirerek Başla ve Silinerek Bitir kısımlarından videonun belirli bir süre boyunca yavaş yavaş belirerek başlatılması ve benzer şekilde belirli bir süre boyunca silinerek efekt ile kaybolması sağlanabilir.</a:t>
            </a:r>
          </a:p>
          <a:p>
            <a:endParaRPr lang="tr-TR" dirty="0"/>
          </a:p>
        </p:txBody>
      </p:sp>
    </p:spTree>
    <p:extLst>
      <p:ext uri="{BB962C8B-B14F-4D97-AF65-F5344CB8AC3E}">
        <p14:creationId xmlns:p14="http://schemas.microsoft.com/office/powerpoint/2010/main" val="3354014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lnSpcReduction="10000"/>
          </a:bodyPr>
          <a:lstStyle/>
          <a:p>
            <a:pPr marL="0" indent="0">
              <a:buNone/>
            </a:pPr>
            <a:r>
              <a:rPr lang="tr-TR" b="1" dirty="0"/>
              <a:t>Tasarım Sekmesi</a:t>
            </a:r>
            <a:endParaRPr lang="tr-TR" dirty="0"/>
          </a:p>
          <a:p>
            <a:pPr lvl="0"/>
            <a:r>
              <a:rPr lang="tr-TR" dirty="0"/>
              <a:t>Tasarım sekmesi altında Temalar bölümünde PowerPoint programında yer alan hazır sunum tasarımları görülebilir. Burada yer alan tasarımlardan istenen seçilerek sunuma uygulanabilir</a:t>
            </a:r>
            <a:r>
              <a:rPr lang="tr-TR" dirty="0" smtClean="0"/>
              <a:t>.</a:t>
            </a:r>
          </a:p>
          <a:p>
            <a:pPr lvl="0"/>
            <a:endParaRPr lang="tr-TR" dirty="0"/>
          </a:p>
          <a:p>
            <a:pPr lvl="0"/>
            <a:r>
              <a:rPr lang="tr-TR" dirty="0"/>
              <a:t>Burada yer alan tasarımlardan bir tanesi seçildiğinden seçilen tasarım sunumda yer alan slaytların tamamına uygulanacaktır</a:t>
            </a:r>
            <a:r>
              <a:rPr lang="tr-TR" dirty="0" smtClean="0"/>
              <a:t>.</a:t>
            </a:r>
          </a:p>
          <a:p>
            <a:pPr lvl="0"/>
            <a:endParaRPr lang="tr-TR" dirty="0"/>
          </a:p>
          <a:p>
            <a:pPr lvl="0"/>
            <a:r>
              <a:rPr lang="tr-TR" dirty="0"/>
              <a:t>İstenmesi durumunda farklı sayfalarda farklı tasarımlar da kullanılabilir. Bunun için istenen </a:t>
            </a:r>
            <a:r>
              <a:rPr lang="tr-TR" dirty="0" err="1"/>
              <a:t>slayta</a:t>
            </a:r>
            <a:r>
              <a:rPr lang="tr-TR" dirty="0"/>
              <a:t> gelinir </a:t>
            </a:r>
            <a:r>
              <a:rPr lang="tr-TR" dirty="0" smtClean="0"/>
              <a:t>Tasarım </a:t>
            </a:r>
            <a:r>
              <a:rPr lang="tr-TR" dirty="0" smtClean="0">
                <a:sym typeface="Wingdings"/>
              </a:rPr>
              <a:t> </a:t>
            </a:r>
            <a:r>
              <a:rPr lang="tr-TR" dirty="0" smtClean="0"/>
              <a:t>Temalar </a:t>
            </a:r>
            <a:r>
              <a:rPr lang="tr-TR" dirty="0"/>
              <a:t>kısmından istenen tasarımın üzerine gelinir Sağ </a:t>
            </a:r>
            <a:r>
              <a:rPr lang="tr-TR" dirty="0" smtClean="0"/>
              <a:t>Tık </a:t>
            </a:r>
            <a:r>
              <a:rPr lang="tr-TR" dirty="0" smtClean="0">
                <a:sym typeface="Wingdings"/>
              </a:rPr>
              <a:t> </a:t>
            </a:r>
            <a:r>
              <a:rPr lang="tr-TR" dirty="0" smtClean="0"/>
              <a:t>Seçili </a:t>
            </a:r>
            <a:r>
              <a:rPr lang="tr-TR" dirty="0" err="1"/>
              <a:t>Slayta</a:t>
            </a:r>
            <a:r>
              <a:rPr lang="tr-TR" dirty="0"/>
              <a:t> Uygula denilerek tasarımın sadece ilgili </a:t>
            </a:r>
            <a:r>
              <a:rPr lang="tr-TR" dirty="0" err="1"/>
              <a:t>slayta</a:t>
            </a:r>
            <a:r>
              <a:rPr lang="tr-TR" dirty="0"/>
              <a:t> uygulanması sağlanabilir.</a:t>
            </a:r>
          </a:p>
          <a:p>
            <a:endParaRPr lang="tr-TR" dirty="0"/>
          </a:p>
        </p:txBody>
      </p:sp>
    </p:spTree>
    <p:extLst>
      <p:ext uri="{BB962C8B-B14F-4D97-AF65-F5344CB8AC3E}">
        <p14:creationId xmlns:p14="http://schemas.microsoft.com/office/powerpoint/2010/main" val="2793647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lnSpcReduction="10000"/>
          </a:bodyPr>
          <a:lstStyle/>
          <a:p>
            <a:pPr lvl="0" algn="just"/>
            <a:r>
              <a:rPr lang="tr-TR" dirty="0"/>
              <a:t>Genellikle bir sunumdaki tüm slaytların aynı tasarıma sahip olması tercih edilmektedir. Ancak kapak sayfasını, kaynakçayı vs. farklı tasarımda yapmak istenirse bu özellik kullanılabilir</a:t>
            </a:r>
            <a:r>
              <a:rPr lang="tr-TR" dirty="0" smtClean="0"/>
              <a:t>.</a:t>
            </a:r>
          </a:p>
          <a:p>
            <a:pPr lvl="0" algn="just"/>
            <a:endParaRPr lang="tr-TR" dirty="0"/>
          </a:p>
          <a:p>
            <a:pPr lvl="0" algn="just"/>
            <a:r>
              <a:rPr lang="tr-TR" dirty="0"/>
              <a:t>İstenen tasarımın seçilmesinin ardından </a:t>
            </a:r>
            <a:r>
              <a:rPr lang="tr-TR" dirty="0" smtClean="0"/>
              <a:t>Tasarım </a:t>
            </a:r>
            <a:r>
              <a:rPr lang="tr-TR" dirty="0" smtClean="0">
                <a:sym typeface="Wingdings"/>
              </a:rPr>
              <a:t> </a:t>
            </a:r>
            <a:r>
              <a:rPr lang="tr-TR" dirty="0" smtClean="0"/>
              <a:t>Renkler </a:t>
            </a:r>
            <a:r>
              <a:rPr lang="tr-TR" dirty="0"/>
              <a:t>bölümünden tasarım bozulmadan tasarım renklerinin değiştirilmesi sağlanabilir. </a:t>
            </a:r>
            <a:endParaRPr lang="tr-TR" dirty="0" smtClean="0"/>
          </a:p>
          <a:p>
            <a:pPr lvl="0" algn="just"/>
            <a:endParaRPr lang="tr-TR" dirty="0" smtClean="0"/>
          </a:p>
          <a:p>
            <a:pPr lvl="0" algn="just"/>
            <a:r>
              <a:rPr lang="tr-TR" dirty="0"/>
              <a:t>İstenen tasarımın seçilmesinin ardından </a:t>
            </a:r>
            <a:r>
              <a:rPr lang="tr-TR" dirty="0" smtClean="0"/>
              <a:t>Tasarım </a:t>
            </a:r>
            <a:r>
              <a:rPr lang="tr-TR" dirty="0" smtClean="0">
                <a:sym typeface="Wingdings"/>
              </a:rPr>
              <a:t> </a:t>
            </a:r>
            <a:r>
              <a:rPr lang="tr-TR" dirty="0" smtClean="0"/>
              <a:t>Yazı </a:t>
            </a:r>
            <a:r>
              <a:rPr lang="tr-TR" dirty="0"/>
              <a:t>Tipleri bölümünden tasarım bozulmadan tasarım yazı tipinin değiştirilmesi sağlanabilir. </a:t>
            </a:r>
            <a:endParaRPr lang="tr-TR" dirty="0" smtClean="0"/>
          </a:p>
          <a:p>
            <a:pPr lvl="0" algn="just"/>
            <a:endParaRPr lang="tr-TR" dirty="0"/>
          </a:p>
          <a:p>
            <a:pPr lvl="0" algn="just"/>
            <a:r>
              <a:rPr lang="tr-TR" dirty="0" smtClean="0"/>
              <a:t>Tasarım </a:t>
            </a:r>
            <a:r>
              <a:rPr lang="tr-TR" dirty="0" smtClean="0">
                <a:sym typeface="Wingdings"/>
              </a:rPr>
              <a:t> </a:t>
            </a:r>
            <a:r>
              <a:rPr lang="tr-TR" dirty="0" smtClean="0"/>
              <a:t>Arka </a:t>
            </a:r>
            <a:r>
              <a:rPr lang="tr-TR" dirty="0"/>
              <a:t>Plan Stilleri kısmından sunum </a:t>
            </a:r>
            <a:r>
              <a:rPr lang="tr-TR" dirty="0" err="1"/>
              <a:t>arkaplan</a:t>
            </a:r>
            <a:r>
              <a:rPr lang="tr-TR" dirty="0"/>
              <a:t> tasarımının değiştirilmesi sağlanabilir. Bu şekilde sunumda daha güzel bir görünüm elde edilebilir.</a:t>
            </a:r>
          </a:p>
          <a:p>
            <a:pPr lvl="0" algn="just"/>
            <a:endParaRPr lang="tr-TR" dirty="0"/>
          </a:p>
          <a:p>
            <a:endParaRPr lang="tr-TR" dirty="0"/>
          </a:p>
        </p:txBody>
      </p:sp>
    </p:spTree>
    <p:extLst>
      <p:ext uri="{BB962C8B-B14F-4D97-AF65-F5344CB8AC3E}">
        <p14:creationId xmlns:p14="http://schemas.microsoft.com/office/powerpoint/2010/main" val="2963445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000328"/>
          </a:xfrm>
        </p:spPr>
        <p:txBody>
          <a:bodyPr>
            <a:normAutofit/>
          </a:bodyPr>
          <a:lstStyle/>
          <a:p>
            <a:pPr marL="0" indent="0">
              <a:buNone/>
            </a:pPr>
            <a:r>
              <a:rPr lang="tr-TR" b="1" dirty="0"/>
              <a:t>Geçişler </a:t>
            </a:r>
            <a:r>
              <a:rPr lang="tr-TR" b="1" dirty="0" smtClean="0"/>
              <a:t>Sekmesi</a:t>
            </a:r>
          </a:p>
          <a:p>
            <a:pPr marL="0" indent="0">
              <a:buNone/>
            </a:pPr>
            <a:endParaRPr lang="tr-TR" dirty="0"/>
          </a:p>
          <a:p>
            <a:pPr lvl="0" algn="just"/>
            <a:r>
              <a:rPr lang="tr-TR" dirty="0"/>
              <a:t>Geçişler sekmesinden sunumda yer alan slaytlar arasında geçişin nasıl olacağı ayarlanabilir</a:t>
            </a:r>
            <a:r>
              <a:rPr lang="tr-TR" dirty="0" smtClean="0"/>
              <a:t>.</a:t>
            </a:r>
          </a:p>
          <a:p>
            <a:pPr lvl="0" algn="just"/>
            <a:endParaRPr lang="tr-TR" dirty="0" smtClean="0"/>
          </a:p>
          <a:p>
            <a:pPr lvl="0" algn="just"/>
            <a:r>
              <a:rPr lang="tr-TR" dirty="0" smtClean="0"/>
              <a:t>Geçişler </a:t>
            </a:r>
            <a:r>
              <a:rPr lang="tr-TR" dirty="0" smtClean="0">
                <a:sym typeface="Wingdings"/>
              </a:rPr>
              <a:t> </a:t>
            </a:r>
            <a:r>
              <a:rPr lang="tr-TR" dirty="0" smtClean="0"/>
              <a:t>Bu </a:t>
            </a:r>
            <a:r>
              <a:rPr lang="tr-TR" dirty="0"/>
              <a:t>Slayda Geçiş kısmında yer alan geçiş formatlarından istenen format seçilerek istenen </a:t>
            </a:r>
            <a:r>
              <a:rPr lang="tr-TR" dirty="0" err="1"/>
              <a:t>slaytın</a:t>
            </a:r>
            <a:r>
              <a:rPr lang="tr-TR" dirty="0"/>
              <a:t> geçişi ayarlanabilir. Burada Parlama, Dalgacık vs. gibi çok sayıda geçiş formatı yer almaktadır. </a:t>
            </a:r>
            <a:endParaRPr lang="tr-TR" dirty="0" smtClean="0"/>
          </a:p>
          <a:p>
            <a:pPr lvl="0" algn="just"/>
            <a:endParaRPr lang="tr-TR" dirty="0"/>
          </a:p>
          <a:p>
            <a:pPr lvl="0" algn="just"/>
            <a:r>
              <a:rPr lang="tr-TR" dirty="0"/>
              <a:t>PowerPoint içerisinde her bir </a:t>
            </a:r>
            <a:r>
              <a:rPr lang="tr-TR" dirty="0" err="1"/>
              <a:t>slaytın</a:t>
            </a:r>
            <a:r>
              <a:rPr lang="tr-TR" dirty="0"/>
              <a:t> geçişi ayrı ayrı ayarlanabilir. Ancak genelde bir sunumda yer alan tüm slayt geçişlerinin aynı olması istenir. </a:t>
            </a:r>
          </a:p>
          <a:p>
            <a:endParaRPr lang="tr-TR" dirty="0"/>
          </a:p>
        </p:txBody>
      </p:sp>
    </p:spTree>
    <p:extLst>
      <p:ext uri="{BB962C8B-B14F-4D97-AF65-F5344CB8AC3E}">
        <p14:creationId xmlns:p14="http://schemas.microsoft.com/office/powerpoint/2010/main" val="4270543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lvl="0" algn="just"/>
            <a:r>
              <a:rPr lang="tr-TR" dirty="0"/>
              <a:t>Tüm slaytlarda geçişin aynı olmasını sağlamak için solda yer alan slayt listesindeki tüm slaytlar CTRL + A ile seçilir ve tümü seçili iken istenen geçiş formatı Geçişler sekmesinin altından seçilir</a:t>
            </a:r>
            <a:r>
              <a:rPr lang="tr-TR" dirty="0" smtClean="0"/>
              <a:t>.</a:t>
            </a:r>
          </a:p>
          <a:p>
            <a:pPr lvl="0" algn="just"/>
            <a:endParaRPr lang="tr-TR" dirty="0"/>
          </a:p>
          <a:p>
            <a:pPr lvl="0" algn="just"/>
            <a:r>
              <a:rPr lang="tr-TR" dirty="0" smtClean="0"/>
              <a:t>Geçişler </a:t>
            </a:r>
            <a:r>
              <a:rPr lang="tr-TR" dirty="0" smtClean="0">
                <a:sym typeface="Wingdings"/>
              </a:rPr>
              <a:t> </a:t>
            </a:r>
            <a:r>
              <a:rPr lang="tr-TR" dirty="0" smtClean="0"/>
              <a:t>Ses </a:t>
            </a:r>
            <a:r>
              <a:rPr lang="tr-TR" dirty="0"/>
              <a:t>kısmından slayt geçişinde bir ses çalması da sağlanabilir</a:t>
            </a:r>
            <a:r>
              <a:rPr lang="tr-TR" dirty="0" smtClean="0"/>
              <a:t>.</a:t>
            </a:r>
          </a:p>
          <a:p>
            <a:pPr lvl="0"/>
            <a:endParaRPr lang="tr-TR" dirty="0"/>
          </a:p>
          <a:p>
            <a:endParaRPr lang="tr-TR" dirty="0"/>
          </a:p>
        </p:txBody>
      </p:sp>
    </p:spTree>
    <p:extLst>
      <p:ext uri="{BB962C8B-B14F-4D97-AF65-F5344CB8AC3E}">
        <p14:creationId xmlns:p14="http://schemas.microsoft.com/office/powerpoint/2010/main" val="2315288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a:bodyPr>
          <a:lstStyle/>
          <a:p>
            <a:pPr lvl="0" algn="just"/>
            <a:r>
              <a:rPr lang="tr-TR" dirty="0" err="1" smtClean="0"/>
              <a:t>Powerpoint</a:t>
            </a:r>
            <a:r>
              <a:rPr lang="tr-TR" dirty="0" smtClean="0"/>
              <a:t> </a:t>
            </a:r>
            <a:r>
              <a:rPr lang="tr-TR" dirty="0"/>
              <a:t>programında da Word ve Excel programlarındaki gibi sekmeler yer almaktadır ve bu sekmelerin kullanım amaçları da aynıdır</a:t>
            </a:r>
            <a:r>
              <a:rPr lang="tr-TR" dirty="0" smtClean="0"/>
              <a:t>.</a:t>
            </a:r>
          </a:p>
          <a:p>
            <a:pPr lvl="0" algn="just"/>
            <a:endParaRPr lang="tr-TR" dirty="0"/>
          </a:p>
          <a:p>
            <a:pPr algn="just"/>
            <a:r>
              <a:rPr lang="tr-TR" dirty="0" smtClean="0"/>
              <a:t>Programda sol </a:t>
            </a:r>
            <a:r>
              <a:rPr lang="tr-TR" dirty="0"/>
              <a:t>tarafta slaytlar ve onun sağında da seçili </a:t>
            </a:r>
            <a:r>
              <a:rPr lang="tr-TR" dirty="0" err="1"/>
              <a:t>slaytın</a:t>
            </a:r>
            <a:r>
              <a:rPr lang="tr-TR" dirty="0"/>
              <a:t> hazırlanabileceği alan yer almaktadır.</a:t>
            </a:r>
          </a:p>
          <a:p>
            <a:pPr lvl="0" algn="just"/>
            <a:endParaRPr lang="tr-TR" dirty="0" smtClean="0"/>
          </a:p>
          <a:p>
            <a:pPr algn="just"/>
            <a:r>
              <a:rPr lang="tr-TR" dirty="0"/>
              <a:t>Sunum hazırlandıktan sonra klavyeden F5 tuşu ile sunum gösterisinin başlatılması sağlanır.</a:t>
            </a:r>
          </a:p>
          <a:p>
            <a:pPr lvl="0" algn="just"/>
            <a:endParaRPr lang="tr-TR" dirty="0" smtClean="0"/>
          </a:p>
          <a:p>
            <a:pPr algn="just"/>
            <a:r>
              <a:rPr lang="tr-TR" dirty="0" err="1"/>
              <a:t>Power</a:t>
            </a:r>
            <a:r>
              <a:rPr lang="tr-TR" dirty="0"/>
              <a:t> </a:t>
            </a:r>
            <a:r>
              <a:rPr lang="tr-TR" dirty="0" err="1"/>
              <a:t>point</a:t>
            </a:r>
            <a:r>
              <a:rPr lang="tr-TR" dirty="0"/>
              <a:t> sunum dosyalarının uzantısı .</a:t>
            </a:r>
            <a:r>
              <a:rPr lang="tr-TR" dirty="0" err="1"/>
              <a:t>pptx</a:t>
            </a:r>
            <a:r>
              <a:rPr lang="tr-TR" dirty="0"/>
              <a:t> şeklindedir.</a:t>
            </a:r>
          </a:p>
          <a:p>
            <a:pPr lvl="0" algn="just"/>
            <a:endParaRPr lang="tr-TR" dirty="0"/>
          </a:p>
          <a:p>
            <a:endParaRPr lang="tr-TR" dirty="0"/>
          </a:p>
        </p:txBody>
      </p:sp>
    </p:spTree>
    <p:extLst>
      <p:ext uri="{BB962C8B-B14F-4D97-AF65-F5344CB8AC3E}">
        <p14:creationId xmlns:p14="http://schemas.microsoft.com/office/powerpoint/2010/main" val="41310060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lgn="just"/>
            <a:r>
              <a:rPr lang="tr-TR" dirty="0" smtClean="0"/>
              <a:t>Geçişler </a:t>
            </a:r>
            <a:r>
              <a:rPr lang="tr-TR" dirty="0" smtClean="0">
                <a:sym typeface="Wingdings"/>
              </a:rPr>
              <a:t> </a:t>
            </a:r>
            <a:r>
              <a:rPr lang="tr-TR" dirty="0" smtClean="0"/>
              <a:t>Zamanlama </a:t>
            </a:r>
            <a:r>
              <a:rPr lang="tr-TR" dirty="0"/>
              <a:t>bölümünden otomatik slayt geçişi için süre ayarlaması yapılabilir. Burada standart olarak Fare Tıklatmasında seçeneği seçilidir. Bu, slaydın geçilebilmesi için üzerinde fare ile tıklanması gerekliliğini ifade etmektedir. Burada yer alan tik kaldırılarak Sonrasında kısmının tiki seçilirse slayt geçişinin süreye bağlanması sağlanır. Bu kısımdan slaydın geçiş süresi de girilerek istenilen bir süre sonunda otomatik slayt geçişi yapılması ayarlanabilir. (3 </a:t>
            </a:r>
            <a:r>
              <a:rPr lang="tr-TR" dirty="0" err="1"/>
              <a:t>sn</a:t>
            </a:r>
            <a:r>
              <a:rPr lang="tr-TR" dirty="0"/>
              <a:t>, 5sn vs.)</a:t>
            </a:r>
          </a:p>
          <a:p>
            <a:endParaRPr lang="tr-TR" dirty="0"/>
          </a:p>
        </p:txBody>
      </p:sp>
    </p:spTree>
    <p:extLst>
      <p:ext uri="{BB962C8B-B14F-4D97-AF65-F5344CB8AC3E}">
        <p14:creationId xmlns:p14="http://schemas.microsoft.com/office/powerpoint/2010/main" val="2651145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a:bodyPr>
          <a:lstStyle/>
          <a:p>
            <a:pPr marL="0" indent="0" algn="just">
              <a:buNone/>
            </a:pPr>
            <a:r>
              <a:rPr lang="tr-TR" b="1" dirty="0"/>
              <a:t>Animasyonlar </a:t>
            </a:r>
            <a:r>
              <a:rPr lang="tr-TR" b="1" dirty="0" smtClean="0"/>
              <a:t>Sekmesi</a:t>
            </a:r>
          </a:p>
          <a:p>
            <a:pPr marL="0" indent="0" algn="just">
              <a:buNone/>
            </a:pPr>
            <a:endParaRPr lang="tr-TR" b="1" dirty="0" smtClean="0"/>
          </a:p>
          <a:p>
            <a:pPr lvl="0" algn="just"/>
            <a:r>
              <a:rPr lang="tr-TR" dirty="0"/>
              <a:t>PowerPoint programında, sunum gösterisinde yer alan yazılara ve resimlere istenmesi durumunda animasyon eklemesi yapılabilir</a:t>
            </a:r>
            <a:r>
              <a:rPr lang="tr-TR" dirty="0" smtClean="0"/>
              <a:t>.</a:t>
            </a:r>
          </a:p>
          <a:p>
            <a:pPr lvl="0" algn="just"/>
            <a:endParaRPr lang="tr-TR" dirty="0"/>
          </a:p>
          <a:p>
            <a:pPr lvl="0" algn="just"/>
            <a:r>
              <a:rPr lang="tr-TR" dirty="0"/>
              <a:t>Sunum içerisinde yer alan slaytlara resim eklemesi yapıldıktan sonra ilgili resme tıklandıktan sonra Animasyonlar sekmesi aktif hale gelir. Aktif hale geldikten sonra bu kısımdan istenen bir resme seçilen bir animasyonun eklemesi yapılabilir</a:t>
            </a:r>
            <a:r>
              <a:rPr lang="tr-TR" dirty="0" smtClean="0"/>
              <a:t>.</a:t>
            </a:r>
          </a:p>
          <a:p>
            <a:pPr lvl="0" algn="just"/>
            <a:endParaRPr lang="tr-TR" dirty="0"/>
          </a:p>
          <a:p>
            <a:pPr marL="0" indent="0" algn="just">
              <a:buNone/>
            </a:pPr>
            <a:r>
              <a:rPr lang="tr-TR" b="1" dirty="0"/>
              <a:t>Not: </a:t>
            </a:r>
            <a:r>
              <a:rPr lang="tr-TR" dirty="0"/>
              <a:t>CTRL + N kombinasyonu ile yeni bir sunum dosyası açılması sağlanabilir.</a:t>
            </a:r>
          </a:p>
          <a:p>
            <a:endParaRPr lang="tr-TR" dirty="0"/>
          </a:p>
          <a:p>
            <a:endParaRPr lang="tr-TR" dirty="0"/>
          </a:p>
        </p:txBody>
      </p:sp>
    </p:spTree>
    <p:extLst>
      <p:ext uri="{BB962C8B-B14F-4D97-AF65-F5344CB8AC3E}">
        <p14:creationId xmlns:p14="http://schemas.microsoft.com/office/powerpoint/2010/main" val="1585072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lvl="0"/>
            <a:r>
              <a:rPr lang="tr-TR" dirty="0"/>
              <a:t>Animasyonlar sekmesinde Giriş, Vurgu, Çıkış ve Özel animasyon türleri mevcuttur. </a:t>
            </a:r>
            <a:endParaRPr lang="tr-TR" dirty="0" smtClean="0"/>
          </a:p>
          <a:p>
            <a:pPr lvl="0"/>
            <a:endParaRPr lang="tr-TR" dirty="0"/>
          </a:p>
          <a:p>
            <a:pPr lvl="0"/>
            <a:r>
              <a:rPr lang="tr-TR" dirty="0"/>
              <a:t>Giriş animasyonunda resim başlangıçta yoktur tıklamadan sonradan </a:t>
            </a:r>
            <a:r>
              <a:rPr lang="tr-TR" dirty="0" err="1"/>
              <a:t>slayta</a:t>
            </a:r>
            <a:r>
              <a:rPr lang="tr-TR" dirty="0"/>
              <a:t> </a:t>
            </a:r>
            <a:r>
              <a:rPr lang="tr-TR" dirty="0" err="1"/>
              <a:t>getilir</a:t>
            </a:r>
            <a:r>
              <a:rPr lang="tr-TR" dirty="0" smtClean="0"/>
              <a:t>.</a:t>
            </a:r>
          </a:p>
          <a:p>
            <a:pPr lvl="0"/>
            <a:endParaRPr lang="tr-TR" dirty="0"/>
          </a:p>
          <a:p>
            <a:pPr lvl="0"/>
            <a:r>
              <a:rPr lang="tr-TR" dirty="0"/>
              <a:t>Vurgu animasyonunda resim başta slaytta yer almaktadır. Tıklanınca vurgulama efekti ile gösterilir</a:t>
            </a:r>
            <a:r>
              <a:rPr lang="tr-TR" dirty="0" smtClean="0"/>
              <a:t>.</a:t>
            </a:r>
          </a:p>
          <a:p>
            <a:pPr lvl="0"/>
            <a:endParaRPr lang="tr-TR" dirty="0"/>
          </a:p>
          <a:p>
            <a:pPr lvl="0"/>
            <a:r>
              <a:rPr lang="tr-TR" dirty="0"/>
              <a:t>Çıkış animasyonunda resim başlangıçta slaytta yer alırken tıklandıktan sonra bir efekt ile slayttan çıkarılır</a:t>
            </a:r>
            <a:r>
              <a:rPr lang="tr-TR" dirty="0" smtClean="0"/>
              <a:t>.</a:t>
            </a:r>
            <a:endParaRPr lang="tr-TR" dirty="0"/>
          </a:p>
          <a:p>
            <a:endParaRPr lang="tr-TR" dirty="0"/>
          </a:p>
        </p:txBody>
      </p:sp>
    </p:spTree>
    <p:extLst>
      <p:ext uri="{BB962C8B-B14F-4D97-AF65-F5344CB8AC3E}">
        <p14:creationId xmlns:p14="http://schemas.microsoft.com/office/powerpoint/2010/main" val="2991699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a:bodyPr>
          <a:lstStyle/>
          <a:p>
            <a:pPr lvl="0" algn="just"/>
            <a:r>
              <a:rPr lang="tr-TR" dirty="0" smtClean="0"/>
              <a:t>Özel animasyon, animasyon açılır menüsünde yer alan özel yol kısmından tanımlanır. Özel yol seçildikten sonra kalem aracı ile resmin hareket edeceği rotasyon çizilir. Çizim tamamlandıktan sonra </a:t>
            </a:r>
            <a:r>
              <a:rPr lang="tr-TR" dirty="0" err="1" smtClean="0"/>
              <a:t>Enter</a:t>
            </a:r>
            <a:r>
              <a:rPr lang="tr-TR" dirty="0" smtClean="0"/>
              <a:t> tuşu ile animasyon uygulanır.</a:t>
            </a:r>
          </a:p>
          <a:p>
            <a:pPr lvl="0" algn="just"/>
            <a:endParaRPr lang="tr-TR" dirty="0" smtClean="0"/>
          </a:p>
          <a:p>
            <a:pPr lvl="0" algn="just"/>
            <a:r>
              <a:rPr lang="tr-TR" dirty="0" smtClean="0"/>
              <a:t>Özel </a:t>
            </a:r>
            <a:r>
              <a:rPr lang="tr-TR" dirty="0"/>
              <a:t>animasyonda, resim özel yola tıklanarak çizilen rotasyonlarda hareket edecektir. Dolayısıyla bu yöntemde kullanıcı kendi efektini animasyon olarak resme uygulayabilecektir</a:t>
            </a:r>
            <a:r>
              <a:rPr lang="tr-TR" dirty="0" smtClean="0"/>
              <a:t>.</a:t>
            </a:r>
          </a:p>
          <a:p>
            <a:pPr lvl="0" algn="just"/>
            <a:endParaRPr lang="tr-TR" dirty="0"/>
          </a:p>
          <a:p>
            <a:pPr lvl="0" algn="just"/>
            <a:r>
              <a:rPr lang="tr-TR" dirty="0"/>
              <a:t>Aynı slaytta birden çok resme animasyon uygulanabilir.</a:t>
            </a:r>
          </a:p>
          <a:p>
            <a:endParaRPr lang="tr-TR" dirty="0"/>
          </a:p>
        </p:txBody>
      </p:sp>
    </p:spTree>
    <p:extLst>
      <p:ext uri="{BB962C8B-B14F-4D97-AF65-F5344CB8AC3E}">
        <p14:creationId xmlns:p14="http://schemas.microsoft.com/office/powerpoint/2010/main" val="40743247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lgn="just"/>
            <a:r>
              <a:rPr lang="tr-TR" dirty="0"/>
              <a:t>Aynı slaytta birden çok resme animasyon eklenmesi sonrası resimlerin sol üst köşelerinde numaralar belirmektedir. Bu numaralar animasyonların tıklandıkça uygulanma sırasını ifade etmektedir.</a:t>
            </a:r>
          </a:p>
          <a:p>
            <a:endParaRPr lang="tr-TR" dirty="0"/>
          </a:p>
        </p:txBody>
      </p:sp>
    </p:spTree>
    <p:extLst>
      <p:ext uri="{BB962C8B-B14F-4D97-AF65-F5344CB8AC3E}">
        <p14:creationId xmlns:p14="http://schemas.microsoft.com/office/powerpoint/2010/main" val="3186460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lnSpcReduction="10000"/>
          </a:bodyPr>
          <a:lstStyle/>
          <a:p>
            <a:pPr marL="0" indent="0">
              <a:buNone/>
            </a:pPr>
            <a:r>
              <a:rPr lang="tr-TR" b="1" dirty="0"/>
              <a:t>Slayt Gösterisi </a:t>
            </a:r>
            <a:r>
              <a:rPr lang="tr-TR" b="1" dirty="0" smtClean="0"/>
              <a:t>Sekmesi</a:t>
            </a:r>
          </a:p>
          <a:p>
            <a:pPr marL="0" indent="0">
              <a:buNone/>
            </a:pPr>
            <a:endParaRPr lang="tr-TR" dirty="0"/>
          </a:p>
          <a:p>
            <a:pPr lvl="0" algn="just"/>
            <a:r>
              <a:rPr lang="tr-TR" dirty="0"/>
              <a:t>Sunum hazırlığı tamamlandıktan sonra sunumu oynatmak için Slayt Gösterisi sekmesinde Baştan butonuna tıklanabilir ya da F5 butonuna basılabilir</a:t>
            </a:r>
            <a:r>
              <a:rPr lang="tr-TR" dirty="0" smtClean="0"/>
              <a:t>.</a:t>
            </a:r>
          </a:p>
          <a:p>
            <a:pPr lvl="0" algn="just"/>
            <a:endParaRPr lang="tr-TR" dirty="0"/>
          </a:p>
          <a:p>
            <a:pPr lvl="0" algn="just"/>
            <a:r>
              <a:rPr lang="tr-TR" dirty="0"/>
              <a:t>Sunumun istenilen bir slayttan başlatılması için Slayt </a:t>
            </a:r>
            <a:r>
              <a:rPr lang="tr-TR" dirty="0" smtClean="0"/>
              <a:t>Gösterisi </a:t>
            </a:r>
            <a:r>
              <a:rPr lang="tr-TR" dirty="0" smtClean="0">
                <a:sym typeface="Wingdings"/>
              </a:rPr>
              <a:t> </a:t>
            </a:r>
            <a:r>
              <a:rPr lang="tr-TR" dirty="0" smtClean="0"/>
              <a:t>Geçerli </a:t>
            </a:r>
            <a:r>
              <a:rPr lang="tr-TR" dirty="0"/>
              <a:t>Slayttan butonuna basılabilir ya da ilgili slayt sol panelden seçilip Shift+F5 ile de geçerli slayttan başlatma yapılabilir</a:t>
            </a:r>
            <a:r>
              <a:rPr lang="tr-TR" dirty="0" smtClean="0"/>
              <a:t>.</a:t>
            </a:r>
          </a:p>
          <a:p>
            <a:pPr lvl="0" algn="just"/>
            <a:endParaRPr lang="tr-TR" dirty="0"/>
          </a:p>
          <a:p>
            <a:pPr lvl="0" algn="just"/>
            <a:r>
              <a:rPr lang="tr-TR" dirty="0"/>
              <a:t>Slayt </a:t>
            </a:r>
            <a:r>
              <a:rPr lang="tr-TR" dirty="0" smtClean="0"/>
              <a:t>Gösterisi </a:t>
            </a:r>
            <a:r>
              <a:rPr lang="tr-TR" dirty="0" smtClean="0">
                <a:sym typeface="Wingdings"/>
              </a:rPr>
              <a:t> </a:t>
            </a:r>
            <a:r>
              <a:rPr lang="tr-TR" dirty="0" smtClean="0"/>
              <a:t>Özel </a:t>
            </a:r>
            <a:r>
              <a:rPr lang="tr-TR" dirty="0"/>
              <a:t>Slayt Gösterisi aracı belirli gruplara özel sunum hazırlanacağında kullanılır. Toplam sunumda yer alan tüm slaytlar arasından sadece ilgili gruba anlatılacak olan slaytların seçilmesinde ve bu şekilde ayrı bir sunum hazırlanmasında kullanılır.</a:t>
            </a:r>
          </a:p>
          <a:p>
            <a:endParaRPr lang="tr-TR" dirty="0"/>
          </a:p>
        </p:txBody>
      </p:sp>
    </p:spTree>
    <p:extLst>
      <p:ext uri="{BB962C8B-B14F-4D97-AF65-F5344CB8AC3E}">
        <p14:creationId xmlns:p14="http://schemas.microsoft.com/office/powerpoint/2010/main" val="887470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a:bodyPr>
          <a:lstStyle/>
          <a:p>
            <a:pPr lvl="0" algn="just"/>
            <a:r>
              <a:rPr lang="tr-TR" dirty="0"/>
              <a:t>Kullanımında ilk olarak Slayt </a:t>
            </a:r>
            <a:r>
              <a:rPr lang="tr-TR" dirty="0" smtClean="0"/>
              <a:t>Gösterisi </a:t>
            </a:r>
            <a:r>
              <a:rPr lang="tr-TR" dirty="0" smtClean="0">
                <a:sym typeface="Wingdings"/>
              </a:rPr>
              <a:t> </a:t>
            </a:r>
            <a:r>
              <a:rPr lang="tr-TR" dirty="0" smtClean="0"/>
              <a:t>Özel </a:t>
            </a:r>
            <a:r>
              <a:rPr lang="tr-TR" dirty="0"/>
              <a:t>Slayt </a:t>
            </a:r>
            <a:r>
              <a:rPr lang="tr-TR" dirty="0" smtClean="0"/>
              <a:t>Gösterisi </a:t>
            </a:r>
            <a:r>
              <a:rPr lang="tr-TR" dirty="0" smtClean="0">
                <a:sym typeface="Wingdings"/>
              </a:rPr>
              <a:t> </a:t>
            </a:r>
            <a:r>
              <a:rPr lang="tr-TR" dirty="0" smtClean="0"/>
              <a:t>Özel </a:t>
            </a:r>
            <a:r>
              <a:rPr lang="tr-TR" dirty="0"/>
              <a:t>Gösteriler seçilir. Açılan Özel Gösteriler ekranından Yeni butonuna tıklanır ve tüm slaytların yer aldığı 2. bir pencere açılır. Bu pencereden özel slayt gösterisinde yer alması istenen slaytlar seçilip Ekle denilerek bu slaytların özel sunuma eklenmesi sağlanır. Sonrasında Tamam seçilerek özel slayt gösterisinin oluşturulması sağlanır. </a:t>
            </a:r>
            <a:endParaRPr lang="tr-TR" dirty="0" smtClean="0"/>
          </a:p>
          <a:p>
            <a:pPr lvl="0" algn="just"/>
            <a:endParaRPr lang="tr-TR" dirty="0"/>
          </a:p>
          <a:p>
            <a:pPr lvl="0" algn="just"/>
            <a:r>
              <a:rPr lang="tr-TR" dirty="0"/>
              <a:t>Gösteri oluşturulduktan sonra aynı kısımdan istenilen kadar farklı özel slayt gösterilerinin de eklemesi yapılabilir. </a:t>
            </a:r>
          </a:p>
          <a:p>
            <a:endParaRPr lang="tr-TR" dirty="0"/>
          </a:p>
        </p:txBody>
      </p:sp>
    </p:spTree>
    <p:extLst>
      <p:ext uri="{BB962C8B-B14F-4D97-AF65-F5344CB8AC3E}">
        <p14:creationId xmlns:p14="http://schemas.microsoft.com/office/powerpoint/2010/main" val="2568227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lgn="just"/>
            <a:r>
              <a:rPr lang="tr-TR" dirty="0"/>
              <a:t>Özel sunum gösterisi eklemesinin ardından gösteri tekrar silinmek istenirse Özel Slayt </a:t>
            </a:r>
            <a:r>
              <a:rPr lang="tr-TR" dirty="0" smtClean="0"/>
              <a:t>Gösterisi </a:t>
            </a:r>
            <a:r>
              <a:rPr lang="tr-TR" dirty="0" smtClean="0">
                <a:sym typeface="Wingdings"/>
              </a:rPr>
              <a:t> </a:t>
            </a:r>
            <a:r>
              <a:rPr lang="tr-TR" dirty="0" smtClean="0"/>
              <a:t>Özel </a:t>
            </a:r>
            <a:r>
              <a:rPr lang="tr-TR" dirty="0"/>
              <a:t>Gösteriler panelinde yer alan menüden istenen slayt seçilip Kaldır butonu ile kaldırılabilir.</a:t>
            </a:r>
          </a:p>
          <a:p>
            <a:endParaRPr lang="tr-TR" dirty="0"/>
          </a:p>
        </p:txBody>
      </p:sp>
    </p:spTree>
    <p:extLst>
      <p:ext uri="{BB962C8B-B14F-4D97-AF65-F5344CB8AC3E}">
        <p14:creationId xmlns:p14="http://schemas.microsoft.com/office/powerpoint/2010/main" val="1326323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784304"/>
          </a:xfrm>
        </p:spPr>
        <p:txBody>
          <a:bodyPr>
            <a:normAutofit/>
          </a:bodyPr>
          <a:lstStyle/>
          <a:p>
            <a:pPr algn="just"/>
            <a:r>
              <a:rPr lang="tr-TR" dirty="0" err="1" smtClean="0"/>
              <a:t>Powerpoint</a:t>
            </a:r>
            <a:r>
              <a:rPr lang="tr-TR" dirty="0" smtClean="0"/>
              <a:t> dosyası .pptx </a:t>
            </a:r>
            <a:r>
              <a:rPr lang="tr-TR" dirty="0"/>
              <a:t>yerine .</a:t>
            </a:r>
            <a:r>
              <a:rPr lang="tr-TR" dirty="0" err="1"/>
              <a:t>ppsx</a:t>
            </a:r>
            <a:r>
              <a:rPr lang="tr-TR" dirty="0"/>
              <a:t> uzantılı olarak </a:t>
            </a:r>
            <a:r>
              <a:rPr lang="tr-TR" dirty="0" smtClean="0"/>
              <a:t>kaydedilerek </a:t>
            </a:r>
            <a:r>
              <a:rPr lang="tr-TR" dirty="0"/>
              <a:t>sunumun doğrudan bir uygulama olarak çalıştırılması sağlanabilir</a:t>
            </a:r>
            <a:r>
              <a:rPr lang="tr-TR" dirty="0" smtClean="0"/>
              <a:t>.</a:t>
            </a:r>
          </a:p>
          <a:p>
            <a:pPr algn="just"/>
            <a:endParaRPr lang="tr-TR" dirty="0" smtClean="0"/>
          </a:p>
          <a:p>
            <a:pPr lvl="0" algn="just"/>
            <a:r>
              <a:rPr lang="tr-TR" dirty="0" smtClean="0"/>
              <a:t>Kaydedilen </a:t>
            </a:r>
            <a:r>
              <a:rPr lang="tr-TR" dirty="0" err="1" smtClean="0"/>
              <a:t>power</a:t>
            </a:r>
            <a:r>
              <a:rPr lang="tr-TR" dirty="0" smtClean="0"/>
              <a:t> </a:t>
            </a:r>
            <a:r>
              <a:rPr lang="tr-TR" dirty="0" err="1" smtClean="0"/>
              <a:t>point</a:t>
            </a:r>
            <a:r>
              <a:rPr lang="tr-TR" dirty="0" smtClean="0"/>
              <a:t> sunum dosyası (.</a:t>
            </a:r>
            <a:r>
              <a:rPr lang="tr-TR" dirty="0" err="1" smtClean="0"/>
              <a:t>pptx</a:t>
            </a:r>
            <a:r>
              <a:rPr lang="tr-TR" dirty="0" smtClean="0"/>
              <a:t> veya .</a:t>
            </a:r>
            <a:r>
              <a:rPr lang="tr-TR" dirty="0" err="1" smtClean="0"/>
              <a:t>ppsx</a:t>
            </a:r>
            <a:r>
              <a:rPr lang="tr-TR" dirty="0" smtClean="0"/>
              <a:t> olabilir fark etmez) farklı bir bilgisayara iletilerek orada da çalıştırılabilir.</a:t>
            </a:r>
          </a:p>
          <a:p>
            <a:pPr lvl="0" algn="just"/>
            <a:endParaRPr lang="tr-TR" dirty="0"/>
          </a:p>
          <a:p>
            <a:pPr lvl="0" algn="just"/>
            <a:r>
              <a:rPr lang="tr-TR" dirty="0" smtClean="0"/>
              <a:t>İletilen sunumda, </a:t>
            </a:r>
            <a:r>
              <a:rPr lang="tr-TR" dirty="0"/>
              <a:t>video veya ses dosyası gibi multimedya bir dosya yer alıyorsa bu tip bir durumda dosyayı doğrudan iletmek bu dosyaların çalışmamasına yol açacaktır. İlgili dosyalar gönderici bilgisayarda yer alıp alıcı bilgisayarda yer almadığı taktirde sunumda gözükmeyecektir.</a:t>
            </a:r>
          </a:p>
          <a:p>
            <a:endParaRPr lang="tr-TR" dirty="0"/>
          </a:p>
        </p:txBody>
      </p:sp>
    </p:spTree>
    <p:extLst>
      <p:ext uri="{BB962C8B-B14F-4D97-AF65-F5344CB8AC3E}">
        <p14:creationId xmlns:p14="http://schemas.microsoft.com/office/powerpoint/2010/main" val="338807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p:nvPr/>
        </p:nvPicPr>
        <p:blipFill>
          <a:blip r:embed="rId2">
            <a:extLst>
              <a:ext uri="{28A0092B-C50C-407E-A947-70E740481C1C}">
                <a14:useLocalDpi xmlns:a14="http://schemas.microsoft.com/office/drawing/2010/main" val="0"/>
              </a:ext>
            </a:extLst>
          </a:blip>
          <a:stretch>
            <a:fillRect/>
          </a:stretch>
        </p:blipFill>
        <p:spPr>
          <a:xfrm>
            <a:off x="0" y="-884"/>
            <a:ext cx="9144000" cy="6858884"/>
          </a:xfrm>
          <a:prstGeom prst="rect">
            <a:avLst/>
          </a:prstGeom>
        </p:spPr>
      </p:pic>
    </p:spTree>
    <p:extLst>
      <p:ext uri="{BB962C8B-B14F-4D97-AF65-F5344CB8AC3E}">
        <p14:creationId xmlns:p14="http://schemas.microsoft.com/office/powerpoint/2010/main" val="4249797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a:bodyPr>
          <a:lstStyle/>
          <a:p>
            <a:pPr lvl="0" algn="just"/>
            <a:r>
              <a:rPr lang="tr-TR" dirty="0"/>
              <a:t>Bu tip bir durumda, sunum dosyası multimedya ögeleri ile birlikte karşı tarafa iletilecekse Dosya </a:t>
            </a:r>
            <a:r>
              <a:rPr lang="tr-TR" dirty="0">
                <a:sym typeface="Wingdings"/>
              </a:rPr>
              <a:t></a:t>
            </a:r>
            <a:r>
              <a:rPr lang="tr-TR" dirty="0"/>
              <a:t> Kaydet ve Gönder </a:t>
            </a:r>
            <a:r>
              <a:rPr lang="tr-TR" dirty="0" smtClean="0">
                <a:sym typeface="Wingdings"/>
              </a:rPr>
              <a:t> </a:t>
            </a:r>
            <a:r>
              <a:rPr lang="tr-TR" dirty="0" smtClean="0"/>
              <a:t>Sunuyu </a:t>
            </a:r>
            <a:r>
              <a:rPr lang="tr-TR" dirty="0"/>
              <a:t>CD İçin Paketle seçeneği seçilebilir ve sunum dosyası transferi bu yolla sağlanabilir</a:t>
            </a:r>
            <a:r>
              <a:rPr lang="tr-TR" dirty="0" smtClean="0"/>
              <a:t>.</a:t>
            </a:r>
          </a:p>
          <a:p>
            <a:pPr lvl="0" algn="just"/>
            <a:endParaRPr lang="tr-TR" dirty="0" smtClean="0"/>
          </a:p>
          <a:p>
            <a:pPr algn="just"/>
            <a:r>
              <a:rPr lang="tr-TR" dirty="0"/>
              <a:t>Alternatif olarak CD ile uğraşılmak istenmiyorsa, bir klasörün içerisine sunum dosyası ve bu dosya içerisinde yer alan video ve ses dosyaları eklenir ve sunum bu şekilde bir klasör formatında istenilen farklı bir bilgisayara transfer edilebilir</a:t>
            </a:r>
            <a:r>
              <a:rPr lang="tr-TR" dirty="0" smtClean="0"/>
              <a:t>.</a:t>
            </a:r>
          </a:p>
          <a:p>
            <a:pPr algn="just"/>
            <a:endParaRPr lang="tr-TR" dirty="0"/>
          </a:p>
          <a:p>
            <a:pPr lvl="0" algn="just"/>
            <a:r>
              <a:rPr lang="tr-TR" dirty="0"/>
              <a:t>Sunuma yeni bir slayt eklemek için solda slaytların yer aldığı kısımda iken Sağ Tık </a:t>
            </a:r>
            <a:r>
              <a:rPr lang="tr-TR" dirty="0">
                <a:sym typeface="Wingdings"/>
              </a:rPr>
              <a:t></a:t>
            </a:r>
            <a:r>
              <a:rPr lang="tr-TR" dirty="0"/>
              <a:t> Yeni Slayt seçimi ile yeni slayt eklemesi gerçekleştirilebilir.</a:t>
            </a:r>
          </a:p>
          <a:p>
            <a:pPr algn="just"/>
            <a:endParaRPr lang="tr-TR" dirty="0"/>
          </a:p>
          <a:p>
            <a:endParaRPr lang="tr-TR" dirty="0"/>
          </a:p>
        </p:txBody>
      </p:sp>
    </p:spTree>
    <p:extLst>
      <p:ext uri="{BB962C8B-B14F-4D97-AF65-F5344CB8AC3E}">
        <p14:creationId xmlns:p14="http://schemas.microsoft.com/office/powerpoint/2010/main" val="4125375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normAutofit/>
          </a:bodyPr>
          <a:lstStyle/>
          <a:p>
            <a:pPr lvl="0" algn="just"/>
            <a:r>
              <a:rPr lang="tr-TR" dirty="0"/>
              <a:t>Sunum oluşturulduktan sonra slaytlar arası geçiş klavyeden yön tuşları ile kontrol edilebilir. Örneğin sol yön tuşu ile bir önceki ve sağ yön tuşu ile de bir sonraki </a:t>
            </a:r>
            <a:r>
              <a:rPr lang="tr-TR" dirty="0" err="1"/>
              <a:t>slayta</a:t>
            </a:r>
            <a:r>
              <a:rPr lang="tr-TR" dirty="0"/>
              <a:t> geçiş yapılabilir</a:t>
            </a:r>
            <a:r>
              <a:rPr lang="tr-TR" dirty="0" smtClean="0"/>
              <a:t>.</a:t>
            </a:r>
          </a:p>
          <a:p>
            <a:pPr lvl="0" algn="just"/>
            <a:endParaRPr lang="tr-TR" dirty="0"/>
          </a:p>
          <a:p>
            <a:pPr lvl="0" algn="just"/>
            <a:r>
              <a:rPr lang="tr-TR" dirty="0"/>
              <a:t>Slayt geçişleri gösteri içerisinde alt kısımda yer alan tuşlar ile de kontrol edilebilir</a:t>
            </a:r>
            <a:r>
              <a:rPr lang="tr-TR" dirty="0" smtClean="0"/>
              <a:t>.</a:t>
            </a:r>
          </a:p>
          <a:p>
            <a:pPr lvl="0" algn="just"/>
            <a:endParaRPr lang="tr-TR" dirty="0"/>
          </a:p>
          <a:p>
            <a:pPr algn="just"/>
            <a:r>
              <a:rPr lang="tr-TR" dirty="0"/>
              <a:t>Gösteri anında yine alt kısımda yer alan kalem </a:t>
            </a:r>
            <a:r>
              <a:rPr lang="tr-TR" dirty="0" smtClean="0"/>
              <a:t>aracı </a:t>
            </a:r>
            <a:r>
              <a:rPr lang="tr-TR" dirty="0"/>
              <a:t>içerisinde yer alan kalem, vurgulayıcı ve silgi araçları da gerektiğinde kullanılabilir. Yine bu kısımda yer alan mürekkep rengi aracı ile mürekkep renginin değiştirilmesi sağlanabilir.</a:t>
            </a:r>
          </a:p>
          <a:p>
            <a:pPr lvl="0"/>
            <a:endParaRPr lang="tr-TR" dirty="0"/>
          </a:p>
          <a:p>
            <a:endParaRPr lang="tr-TR" dirty="0"/>
          </a:p>
        </p:txBody>
      </p:sp>
    </p:spTree>
    <p:extLst>
      <p:ext uri="{BB962C8B-B14F-4D97-AF65-F5344CB8AC3E}">
        <p14:creationId xmlns:p14="http://schemas.microsoft.com/office/powerpoint/2010/main" val="3352132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000328"/>
          </a:xfrm>
        </p:spPr>
        <p:txBody>
          <a:bodyPr>
            <a:normAutofit/>
          </a:bodyPr>
          <a:lstStyle/>
          <a:p>
            <a:pPr algn="just"/>
            <a:r>
              <a:rPr lang="tr-TR" dirty="0"/>
              <a:t>Gösteri esnasında sağ tık </a:t>
            </a:r>
            <a:r>
              <a:rPr lang="tr-TR" dirty="0">
                <a:sym typeface="Wingdings"/>
              </a:rPr>
              <a:t></a:t>
            </a:r>
            <a:r>
              <a:rPr lang="tr-TR" dirty="0"/>
              <a:t> </a:t>
            </a:r>
            <a:r>
              <a:rPr lang="tr-TR" dirty="0" err="1"/>
              <a:t>slayta</a:t>
            </a:r>
            <a:r>
              <a:rPr lang="tr-TR" dirty="0"/>
              <a:t> git kısmında istenen </a:t>
            </a:r>
            <a:r>
              <a:rPr lang="tr-TR" dirty="0" err="1"/>
              <a:t>slayta</a:t>
            </a:r>
            <a:r>
              <a:rPr lang="tr-TR" dirty="0"/>
              <a:t> doğrudan geçiş yapılması sağlanabilir</a:t>
            </a:r>
            <a:r>
              <a:rPr lang="tr-TR" dirty="0" smtClean="0"/>
              <a:t>.</a:t>
            </a:r>
          </a:p>
          <a:p>
            <a:pPr algn="just"/>
            <a:endParaRPr lang="tr-TR" dirty="0"/>
          </a:p>
          <a:p>
            <a:pPr algn="just"/>
            <a:r>
              <a:rPr lang="tr-TR" dirty="0"/>
              <a:t>Sunum içerisinde yer alan slaytların (sol kısımdan) üzerinde iken Sağ Tık yapıldığında slaytların kesilip, kopyalanması sağlanabilir. Kesilen ya da kopyalanan bir slayt istenirse farklı bir sunum dosyasına yapıştırılabilir</a:t>
            </a:r>
            <a:r>
              <a:rPr lang="tr-TR" dirty="0" smtClean="0"/>
              <a:t>.</a:t>
            </a:r>
          </a:p>
          <a:p>
            <a:pPr algn="just"/>
            <a:endParaRPr lang="tr-TR" dirty="0"/>
          </a:p>
          <a:p>
            <a:pPr lvl="0" algn="just"/>
            <a:r>
              <a:rPr lang="tr-TR" dirty="0"/>
              <a:t>CTRL tuşuna basılı iken istenen slaytların tek tek seçilmesi sağlanabilir. Başlangıç </a:t>
            </a:r>
            <a:r>
              <a:rPr lang="tr-TR" dirty="0" err="1"/>
              <a:t>slaytı</a:t>
            </a:r>
            <a:r>
              <a:rPr lang="tr-TR" dirty="0"/>
              <a:t> seçildikten sonra Shift tuşuna basılarak ve Bitiş </a:t>
            </a:r>
            <a:r>
              <a:rPr lang="tr-TR" dirty="0" err="1"/>
              <a:t>slaytı</a:t>
            </a:r>
            <a:r>
              <a:rPr lang="tr-TR" dirty="0"/>
              <a:t> seçilerek de başlangıçtan bitişe kadar olan tüm slaytların seçilmesi sağlanabilir.</a:t>
            </a:r>
          </a:p>
          <a:p>
            <a:pPr algn="just"/>
            <a:endParaRPr lang="tr-TR" dirty="0"/>
          </a:p>
        </p:txBody>
      </p:sp>
    </p:spTree>
    <p:extLst>
      <p:ext uri="{BB962C8B-B14F-4D97-AF65-F5344CB8AC3E}">
        <p14:creationId xmlns:p14="http://schemas.microsoft.com/office/powerpoint/2010/main" val="3513478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784304"/>
          </a:xfrm>
        </p:spPr>
        <p:txBody>
          <a:bodyPr>
            <a:normAutofit lnSpcReduction="10000"/>
          </a:bodyPr>
          <a:lstStyle/>
          <a:p>
            <a:pPr lvl="0" algn="just"/>
            <a:r>
              <a:rPr lang="tr-TR" dirty="0"/>
              <a:t>Gösteri ESC tuşu ile sonlandırılabilir.</a:t>
            </a:r>
          </a:p>
          <a:p>
            <a:pPr algn="just"/>
            <a:endParaRPr lang="tr-TR" dirty="0" smtClean="0"/>
          </a:p>
          <a:p>
            <a:pPr lvl="0" algn="just"/>
            <a:r>
              <a:rPr lang="tr-TR" dirty="0"/>
              <a:t>Silinmek istenen slayt, slaytlar kısmından fare ile seçildikten sonra </a:t>
            </a:r>
            <a:r>
              <a:rPr lang="tr-TR" dirty="0" err="1"/>
              <a:t>Delete</a:t>
            </a:r>
            <a:r>
              <a:rPr lang="tr-TR" dirty="0"/>
              <a:t> tuşuna basarak </a:t>
            </a:r>
            <a:r>
              <a:rPr lang="tr-TR" dirty="0" err="1"/>
              <a:t>slaytın</a:t>
            </a:r>
            <a:r>
              <a:rPr lang="tr-TR" dirty="0"/>
              <a:t> silinmesi sağlanabilir</a:t>
            </a:r>
            <a:r>
              <a:rPr lang="tr-TR" dirty="0" smtClean="0"/>
              <a:t>.</a:t>
            </a:r>
          </a:p>
          <a:p>
            <a:pPr lvl="0" algn="just"/>
            <a:endParaRPr lang="tr-TR" dirty="0"/>
          </a:p>
          <a:p>
            <a:pPr algn="just"/>
            <a:r>
              <a:rPr lang="tr-TR" dirty="0"/>
              <a:t>Slaytlar Sol Tıklanıp tutulup sürüklenerek istenen bir sıraya getirilebilir. Bu sayede pratik bir şekilde slaytların yeri istenen şekilde değiştirilebilir</a:t>
            </a:r>
            <a:r>
              <a:rPr lang="tr-TR" dirty="0" smtClean="0"/>
              <a:t>.</a:t>
            </a:r>
          </a:p>
          <a:p>
            <a:pPr algn="just"/>
            <a:endParaRPr lang="tr-TR" dirty="0"/>
          </a:p>
          <a:p>
            <a:pPr lvl="0" algn="just"/>
            <a:r>
              <a:rPr lang="tr-TR" dirty="0"/>
              <a:t>İstenen slayt seçildikten sonra Sağ Tık </a:t>
            </a:r>
            <a:r>
              <a:rPr lang="tr-TR" dirty="0">
                <a:sym typeface="Wingdings"/>
              </a:rPr>
              <a:t></a:t>
            </a:r>
            <a:r>
              <a:rPr lang="tr-TR" dirty="0"/>
              <a:t> Gizle seçimi ile ilgili </a:t>
            </a:r>
            <a:r>
              <a:rPr lang="tr-TR" dirty="0" err="1"/>
              <a:t>slaytın</a:t>
            </a:r>
            <a:r>
              <a:rPr lang="tr-TR" dirty="0"/>
              <a:t> sunum içerisinde gizlenmesi sağlanabilir. Gösteri esnasında gizlenen slaytlar gösterilmemektedir. Tekrar aynı seçim yapılarak gizlenen bir </a:t>
            </a:r>
            <a:r>
              <a:rPr lang="tr-TR" dirty="0" err="1"/>
              <a:t>slaytın</a:t>
            </a:r>
            <a:r>
              <a:rPr lang="tr-TR" dirty="0"/>
              <a:t> yeniden görünür hale getirilmesi sağlanabilir.</a:t>
            </a:r>
          </a:p>
          <a:p>
            <a:pPr algn="just"/>
            <a:endParaRPr lang="tr-TR" dirty="0"/>
          </a:p>
          <a:p>
            <a:pPr lvl="0" algn="just"/>
            <a:endParaRPr lang="tr-TR" dirty="0"/>
          </a:p>
          <a:p>
            <a:endParaRPr lang="tr-TR" dirty="0"/>
          </a:p>
        </p:txBody>
      </p:sp>
    </p:spTree>
    <p:extLst>
      <p:ext uri="{BB962C8B-B14F-4D97-AF65-F5344CB8AC3E}">
        <p14:creationId xmlns:p14="http://schemas.microsoft.com/office/powerpoint/2010/main" val="16932393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348</TotalTime>
  <Words>2484</Words>
  <Application>Microsoft Office PowerPoint</Application>
  <PresentationFormat>Ekran Gösterisi (4:3)</PresentationFormat>
  <Paragraphs>175</Paragraphs>
  <Slides>37</Slides>
  <Notes>0</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Netlik</vt:lpstr>
      <vt:lpstr>POWERPOINT PROGRAMI  DERS NOTLARI</vt:lpstr>
      <vt:lpstr>Giriş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PROGRAMI  DERS NOTLARI</dc:title>
  <dc:creator>Doğuş GÜLGÜN</dc:creator>
  <cp:lastModifiedBy>Doğuş GÜLGÜN</cp:lastModifiedBy>
  <cp:revision>54</cp:revision>
  <dcterms:created xsi:type="dcterms:W3CDTF">2022-05-25T06:33:32Z</dcterms:created>
  <dcterms:modified xsi:type="dcterms:W3CDTF">2022-05-25T13:15:07Z</dcterms:modified>
</cp:coreProperties>
</file>