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308" r:id="rId34"/>
    <p:sldId id="290" r:id="rId35"/>
    <p:sldId id="291" r:id="rId36"/>
    <p:sldId id="292" r:id="rId37"/>
    <p:sldId id="293" r:id="rId38"/>
    <p:sldId id="294" r:id="rId39"/>
    <p:sldId id="295" r:id="rId40"/>
    <p:sldId id="296" r:id="rId41"/>
    <p:sldId id="297" r:id="rId42"/>
    <p:sldId id="309" r:id="rId43"/>
    <p:sldId id="298" r:id="rId44"/>
    <p:sldId id="299" r:id="rId45"/>
    <p:sldId id="300" r:id="rId46"/>
    <p:sldId id="301" r:id="rId47"/>
    <p:sldId id="302" r:id="rId48"/>
    <p:sldId id="303" r:id="rId49"/>
    <p:sldId id="304" r:id="rId50"/>
    <p:sldId id="305" r:id="rId51"/>
    <p:sldId id="306" r:id="rId52"/>
    <p:sldId id="307"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7" r:id="rId8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53" y="2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B66E3-DE9A-40B7-A96F-BA29B498681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B85D67C5-7680-4413-96BD-58A0E678B8CB}">
      <dgm:prSet phldrT="[Metin]" custT="1"/>
      <dgm:spPr>
        <a:xfrm>
          <a:off x="2341159" y="340925"/>
          <a:ext cx="2785280"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a:solidFill>
                <a:sysClr val="window" lastClr="FFFFFF"/>
              </a:solidFill>
              <a:latin typeface="Calibri"/>
              <a:ea typeface="+mn-ea"/>
              <a:cs typeface="+mn-cs"/>
            </a:rPr>
            <a:t>İletişim Türleri</a:t>
          </a:r>
          <a:r>
            <a:rPr lang="tr-TR" sz="3700">
              <a:solidFill>
                <a:sysClr val="window" lastClr="FFFFFF"/>
              </a:solidFill>
              <a:latin typeface="Calibri"/>
              <a:ea typeface="+mn-ea"/>
              <a:cs typeface="+mn-cs"/>
            </a:rPr>
            <a:t> </a:t>
          </a:r>
        </a:p>
      </dgm:t>
    </dgm:pt>
    <dgm:pt modelId="{0115D347-62D6-4D38-A54E-93B2555A627E}" type="parTrans" cxnId="{8D11B152-51F8-496A-B289-D8EB12C2DE49}">
      <dgm:prSet/>
      <dgm:spPr/>
      <dgm:t>
        <a:bodyPr/>
        <a:lstStyle/>
        <a:p>
          <a:endParaRPr lang="tr-TR"/>
        </a:p>
      </dgm:t>
    </dgm:pt>
    <dgm:pt modelId="{C086EAD1-C704-4841-B611-4522029BE74D}" type="sibTrans" cxnId="{8D11B152-51F8-496A-B289-D8EB12C2DE49}">
      <dgm:prSet/>
      <dgm:spPr/>
      <dgm:t>
        <a:bodyPr/>
        <a:lstStyle/>
        <a:p>
          <a:endParaRPr lang="tr-TR"/>
        </a:p>
      </dgm:t>
    </dgm:pt>
    <dgm:pt modelId="{658B306A-DAA1-4CCF-83AD-539AFAA46415}" type="asst">
      <dgm:prSet phldrT="[Metin]" custT="1"/>
      <dgm:spPr>
        <a:xfrm>
          <a:off x="1321346" y="1891008"/>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a:solidFill>
                <a:sysClr val="window" lastClr="FFFFFF"/>
              </a:solidFill>
              <a:latin typeface="Calibri"/>
              <a:ea typeface="+mn-ea"/>
              <a:cs typeface="+mn-cs"/>
            </a:rPr>
            <a:t>Elektronik İletişim</a:t>
          </a:r>
        </a:p>
      </dgm:t>
    </dgm:pt>
    <dgm:pt modelId="{66683B22-2FC4-4538-8B0B-5F6F3162A0CB}" type="parTrans" cxnId="{8E5E62A6-D6F5-47FA-8594-555F3B07E2A9}">
      <dgm:prSet/>
      <dgm:spPr>
        <a:xfrm>
          <a:off x="3504562" y="1432533"/>
          <a:ext cx="229237" cy="1004279"/>
        </a:xfrm>
        <a:custGeom>
          <a:avLst/>
          <a:gdLst/>
          <a:ahLst/>
          <a:cxnLst/>
          <a:rect l="0" t="0" r="0" b="0"/>
          <a:pathLst>
            <a:path>
              <a:moveTo>
                <a:pt x="229237" y="0"/>
              </a:moveTo>
              <a:lnTo>
                <a:pt x="229237" y="1004279"/>
              </a:lnTo>
              <a:lnTo>
                <a:pt x="0" y="1004279"/>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p>
      </dgm:t>
    </dgm:pt>
    <dgm:pt modelId="{67AE90DE-5601-4090-BE4A-A9E7A35C9AE1}" type="sibTrans" cxnId="{8E5E62A6-D6F5-47FA-8594-555F3B07E2A9}">
      <dgm:prSet/>
      <dgm:spPr/>
      <dgm:t>
        <a:bodyPr/>
        <a:lstStyle/>
        <a:p>
          <a:endParaRPr lang="tr-TR"/>
        </a:p>
      </dgm:t>
    </dgm:pt>
    <dgm:pt modelId="{F7B1D766-DA64-487F-AF26-12EDE0FF1B71}">
      <dgm:prSet phldrT="[Metin]" custT="1"/>
      <dgm:spPr>
        <a:xfrm>
          <a:off x="501" y="3441091"/>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a:solidFill>
                <a:sysClr val="window" lastClr="FFFFFF"/>
              </a:solidFill>
              <a:latin typeface="Calibri"/>
              <a:ea typeface="+mn-ea"/>
              <a:cs typeface="+mn-cs"/>
            </a:rPr>
            <a:t>Sözlü İletişim</a:t>
          </a:r>
        </a:p>
      </dgm:t>
    </dgm:pt>
    <dgm:pt modelId="{1AF65FF1-C033-4B64-9BAA-0F9A1E98DAD3}" type="parTrans" cxnId="{59037AA8-6A93-4474-ACF0-FB73A2562708}">
      <dgm:prSet/>
      <dgm:spPr>
        <a:xfrm>
          <a:off x="1092109" y="1432533"/>
          <a:ext cx="2641690" cy="2008558"/>
        </a:xfrm>
        <a:custGeom>
          <a:avLst/>
          <a:gdLst/>
          <a:ahLst/>
          <a:cxnLst/>
          <a:rect l="0" t="0" r="0" b="0"/>
          <a:pathLst>
            <a:path>
              <a:moveTo>
                <a:pt x="2641690" y="0"/>
              </a:moveTo>
              <a:lnTo>
                <a:pt x="2641690" y="1779320"/>
              </a:lnTo>
              <a:lnTo>
                <a:pt x="0" y="1779320"/>
              </a:lnTo>
              <a:lnTo>
                <a:pt x="0" y="200855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p>
      </dgm:t>
    </dgm:pt>
    <dgm:pt modelId="{8F9ECB55-E8D2-4C08-B4A7-420EB675F3AA}" type="sibTrans" cxnId="{59037AA8-6A93-4474-ACF0-FB73A2562708}">
      <dgm:prSet/>
      <dgm:spPr/>
      <dgm:t>
        <a:bodyPr/>
        <a:lstStyle/>
        <a:p>
          <a:endParaRPr lang="tr-TR"/>
        </a:p>
      </dgm:t>
    </dgm:pt>
    <dgm:pt modelId="{DAA4C7E1-4FCB-47FD-9001-6BC33CA00EE9}">
      <dgm:prSet phldrT="[Metin]" custT="1"/>
      <dgm:spPr>
        <a:xfrm>
          <a:off x="2642192" y="3441091"/>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a:solidFill>
                <a:sysClr val="window" lastClr="FFFFFF"/>
              </a:solidFill>
              <a:latin typeface="Calibri"/>
              <a:ea typeface="+mn-ea"/>
              <a:cs typeface="+mn-cs"/>
            </a:rPr>
            <a:t>Sözsüz iletişim</a:t>
          </a:r>
        </a:p>
      </dgm:t>
    </dgm:pt>
    <dgm:pt modelId="{8FF084B6-6FC0-4CEB-8177-551E58624D91}" type="parTrans" cxnId="{9FA4BF33-200A-486C-954A-C480198DAEA6}">
      <dgm:prSet/>
      <dgm:spPr>
        <a:xfrm>
          <a:off x="3688080" y="1432533"/>
          <a:ext cx="91440" cy="2008558"/>
        </a:xfrm>
        <a:custGeom>
          <a:avLst/>
          <a:gdLst/>
          <a:ahLst/>
          <a:cxnLst/>
          <a:rect l="0" t="0" r="0" b="0"/>
          <a:pathLst>
            <a:path>
              <a:moveTo>
                <a:pt x="45720" y="0"/>
              </a:moveTo>
              <a:lnTo>
                <a:pt x="45720" y="200855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p>
      </dgm:t>
    </dgm:pt>
    <dgm:pt modelId="{976049CC-2EBE-4B87-BF0D-3A8C44D94269}" type="sibTrans" cxnId="{9FA4BF33-200A-486C-954A-C480198DAEA6}">
      <dgm:prSet/>
      <dgm:spPr/>
      <dgm:t>
        <a:bodyPr/>
        <a:lstStyle/>
        <a:p>
          <a:endParaRPr lang="tr-TR"/>
        </a:p>
      </dgm:t>
    </dgm:pt>
    <dgm:pt modelId="{A9AAB2E2-74A8-4AC9-B8D2-AEFE0B51813B}">
      <dgm:prSet phldrT="[Metin]" custT="1"/>
      <dgm:spPr>
        <a:xfrm>
          <a:off x="5283883" y="3441091"/>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a:solidFill>
                <a:sysClr val="window" lastClr="FFFFFF"/>
              </a:solidFill>
              <a:latin typeface="Calibri"/>
              <a:ea typeface="+mn-ea"/>
              <a:cs typeface="+mn-cs"/>
            </a:rPr>
            <a:t>Yazılı İletişim</a:t>
          </a:r>
        </a:p>
      </dgm:t>
    </dgm:pt>
    <dgm:pt modelId="{8B2BBE6A-E057-4A63-8F40-AA090410422D}" type="parTrans" cxnId="{806FB4FF-75D9-4814-BB1B-7A6A03685A98}">
      <dgm:prSet/>
      <dgm:spPr>
        <a:xfrm>
          <a:off x="3733800" y="1432533"/>
          <a:ext cx="2641690" cy="2008558"/>
        </a:xfrm>
        <a:custGeom>
          <a:avLst/>
          <a:gdLst/>
          <a:ahLst/>
          <a:cxnLst/>
          <a:rect l="0" t="0" r="0" b="0"/>
          <a:pathLst>
            <a:path>
              <a:moveTo>
                <a:pt x="0" y="0"/>
              </a:moveTo>
              <a:lnTo>
                <a:pt x="0" y="1779320"/>
              </a:lnTo>
              <a:lnTo>
                <a:pt x="2641690" y="1779320"/>
              </a:lnTo>
              <a:lnTo>
                <a:pt x="2641690" y="2008558"/>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p>
      </dgm:t>
    </dgm:pt>
    <dgm:pt modelId="{F8A14BF4-28DB-4DA0-B9C8-121F960C3A21}" type="sibTrans" cxnId="{806FB4FF-75D9-4814-BB1B-7A6A03685A98}">
      <dgm:prSet/>
      <dgm:spPr/>
      <dgm:t>
        <a:bodyPr/>
        <a:lstStyle/>
        <a:p>
          <a:endParaRPr lang="tr-TR"/>
        </a:p>
      </dgm:t>
    </dgm:pt>
    <dgm:pt modelId="{0FF86BD4-06CB-4259-A99E-2988ED54E077}" type="pres">
      <dgm:prSet presAssocID="{2B8B66E3-DE9A-40B7-A96F-BA29B4986811}" presName="hierChild1" presStyleCnt="0">
        <dgm:presLayoutVars>
          <dgm:orgChart val="1"/>
          <dgm:chPref val="1"/>
          <dgm:dir/>
          <dgm:animOne val="branch"/>
          <dgm:animLvl val="lvl"/>
          <dgm:resizeHandles/>
        </dgm:presLayoutVars>
      </dgm:prSet>
      <dgm:spPr/>
      <dgm:t>
        <a:bodyPr/>
        <a:lstStyle/>
        <a:p>
          <a:endParaRPr lang="tr-TR"/>
        </a:p>
      </dgm:t>
    </dgm:pt>
    <dgm:pt modelId="{0B9B56EB-C952-40E1-9434-88F89BCE4CB9}" type="pres">
      <dgm:prSet presAssocID="{B85D67C5-7680-4413-96BD-58A0E678B8CB}" presName="hierRoot1" presStyleCnt="0">
        <dgm:presLayoutVars>
          <dgm:hierBranch val="init"/>
        </dgm:presLayoutVars>
      </dgm:prSet>
      <dgm:spPr/>
    </dgm:pt>
    <dgm:pt modelId="{2904D62C-1E05-4540-921E-A367848E4F7C}" type="pres">
      <dgm:prSet presAssocID="{B85D67C5-7680-4413-96BD-58A0E678B8CB}" presName="rootComposite1" presStyleCnt="0"/>
      <dgm:spPr/>
    </dgm:pt>
    <dgm:pt modelId="{862220C1-414C-4328-982C-50BABC8C8EB1}" type="pres">
      <dgm:prSet presAssocID="{B85D67C5-7680-4413-96BD-58A0E678B8CB}" presName="rootText1" presStyleLbl="node0" presStyleIdx="0" presStyleCnt="1" custScaleX="127577">
        <dgm:presLayoutVars>
          <dgm:chPref val="3"/>
        </dgm:presLayoutVars>
      </dgm:prSet>
      <dgm:spPr/>
      <dgm:t>
        <a:bodyPr/>
        <a:lstStyle/>
        <a:p>
          <a:endParaRPr lang="tr-TR"/>
        </a:p>
      </dgm:t>
    </dgm:pt>
    <dgm:pt modelId="{9653534A-9222-4B12-BB6A-5DEFFC164BCD}" type="pres">
      <dgm:prSet presAssocID="{B85D67C5-7680-4413-96BD-58A0E678B8CB}" presName="rootConnector1" presStyleLbl="node1" presStyleIdx="0" presStyleCnt="0"/>
      <dgm:spPr/>
      <dgm:t>
        <a:bodyPr/>
        <a:lstStyle/>
        <a:p>
          <a:endParaRPr lang="tr-TR"/>
        </a:p>
      </dgm:t>
    </dgm:pt>
    <dgm:pt modelId="{4D60019B-B4C1-421E-9A29-987D2F7DD693}" type="pres">
      <dgm:prSet presAssocID="{B85D67C5-7680-4413-96BD-58A0E678B8CB}" presName="hierChild2" presStyleCnt="0"/>
      <dgm:spPr/>
    </dgm:pt>
    <dgm:pt modelId="{9E9CB6B8-011D-4AE9-9226-3D29E8E53526}" type="pres">
      <dgm:prSet presAssocID="{1AF65FF1-C033-4B64-9BAA-0F9A1E98DAD3}" presName="Name37" presStyleLbl="parChTrans1D2" presStyleIdx="0" presStyleCnt="4"/>
      <dgm:spPr/>
      <dgm:t>
        <a:bodyPr/>
        <a:lstStyle/>
        <a:p>
          <a:endParaRPr lang="tr-TR"/>
        </a:p>
      </dgm:t>
    </dgm:pt>
    <dgm:pt modelId="{691A74F0-5973-4282-90A3-CF51F1C79FFC}" type="pres">
      <dgm:prSet presAssocID="{F7B1D766-DA64-487F-AF26-12EDE0FF1B71}" presName="hierRoot2" presStyleCnt="0">
        <dgm:presLayoutVars>
          <dgm:hierBranch val="init"/>
        </dgm:presLayoutVars>
      </dgm:prSet>
      <dgm:spPr/>
    </dgm:pt>
    <dgm:pt modelId="{18E18608-C586-4EF2-9ABC-6989058B1D50}" type="pres">
      <dgm:prSet presAssocID="{F7B1D766-DA64-487F-AF26-12EDE0FF1B71}" presName="rootComposite" presStyleCnt="0"/>
      <dgm:spPr/>
    </dgm:pt>
    <dgm:pt modelId="{6E8CEA61-9E31-4BE3-B622-91E26A5703C1}" type="pres">
      <dgm:prSet presAssocID="{F7B1D766-DA64-487F-AF26-12EDE0FF1B71}" presName="rootText" presStyleLbl="node2" presStyleIdx="0" presStyleCnt="3">
        <dgm:presLayoutVars>
          <dgm:chPref val="3"/>
        </dgm:presLayoutVars>
      </dgm:prSet>
      <dgm:spPr/>
      <dgm:t>
        <a:bodyPr/>
        <a:lstStyle/>
        <a:p>
          <a:endParaRPr lang="tr-TR"/>
        </a:p>
      </dgm:t>
    </dgm:pt>
    <dgm:pt modelId="{93152A7B-1611-4A28-9F83-4BFE4CC0BF90}" type="pres">
      <dgm:prSet presAssocID="{F7B1D766-DA64-487F-AF26-12EDE0FF1B71}" presName="rootConnector" presStyleLbl="node2" presStyleIdx="0" presStyleCnt="3"/>
      <dgm:spPr/>
      <dgm:t>
        <a:bodyPr/>
        <a:lstStyle/>
        <a:p>
          <a:endParaRPr lang="tr-TR"/>
        </a:p>
      </dgm:t>
    </dgm:pt>
    <dgm:pt modelId="{446F3D4B-D208-4F34-BC5D-C7B1F758318D}" type="pres">
      <dgm:prSet presAssocID="{F7B1D766-DA64-487F-AF26-12EDE0FF1B71}" presName="hierChild4" presStyleCnt="0"/>
      <dgm:spPr/>
    </dgm:pt>
    <dgm:pt modelId="{5380FBEE-F994-4133-AACC-234E5ABB90BC}" type="pres">
      <dgm:prSet presAssocID="{F7B1D766-DA64-487F-AF26-12EDE0FF1B71}" presName="hierChild5" presStyleCnt="0"/>
      <dgm:spPr/>
    </dgm:pt>
    <dgm:pt modelId="{CC04C513-CCC0-4E16-B5D7-36D5146ECBB7}" type="pres">
      <dgm:prSet presAssocID="{8FF084B6-6FC0-4CEB-8177-551E58624D91}" presName="Name37" presStyleLbl="parChTrans1D2" presStyleIdx="1" presStyleCnt="4"/>
      <dgm:spPr/>
      <dgm:t>
        <a:bodyPr/>
        <a:lstStyle/>
        <a:p>
          <a:endParaRPr lang="tr-TR"/>
        </a:p>
      </dgm:t>
    </dgm:pt>
    <dgm:pt modelId="{879F3325-2EA4-4653-B04C-9B96BCC3B721}" type="pres">
      <dgm:prSet presAssocID="{DAA4C7E1-4FCB-47FD-9001-6BC33CA00EE9}" presName="hierRoot2" presStyleCnt="0">
        <dgm:presLayoutVars>
          <dgm:hierBranch val="init"/>
        </dgm:presLayoutVars>
      </dgm:prSet>
      <dgm:spPr/>
    </dgm:pt>
    <dgm:pt modelId="{A54B5FE9-1672-405D-A26F-48A25F863ECA}" type="pres">
      <dgm:prSet presAssocID="{DAA4C7E1-4FCB-47FD-9001-6BC33CA00EE9}" presName="rootComposite" presStyleCnt="0"/>
      <dgm:spPr/>
    </dgm:pt>
    <dgm:pt modelId="{B638C517-50A0-4E61-95EF-B7BD02582664}" type="pres">
      <dgm:prSet presAssocID="{DAA4C7E1-4FCB-47FD-9001-6BC33CA00EE9}" presName="rootText" presStyleLbl="node2" presStyleIdx="1" presStyleCnt="3">
        <dgm:presLayoutVars>
          <dgm:chPref val="3"/>
        </dgm:presLayoutVars>
      </dgm:prSet>
      <dgm:spPr/>
      <dgm:t>
        <a:bodyPr/>
        <a:lstStyle/>
        <a:p>
          <a:endParaRPr lang="tr-TR"/>
        </a:p>
      </dgm:t>
    </dgm:pt>
    <dgm:pt modelId="{E55A3309-90E1-4CA7-A2B9-F98ED88CECFE}" type="pres">
      <dgm:prSet presAssocID="{DAA4C7E1-4FCB-47FD-9001-6BC33CA00EE9}" presName="rootConnector" presStyleLbl="node2" presStyleIdx="1" presStyleCnt="3"/>
      <dgm:spPr/>
      <dgm:t>
        <a:bodyPr/>
        <a:lstStyle/>
        <a:p>
          <a:endParaRPr lang="tr-TR"/>
        </a:p>
      </dgm:t>
    </dgm:pt>
    <dgm:pt modelId="{FAF92A78-1595-4E62-B57A-91F550BD23A5}" type="pres">
      <dgm:prSet presAssocID="{DAA4C7E1-4FCB-47FD-9001-6BC33CA00EE9}" presName="hierChild4" presStyleCnt="0"/>
      <dgm:spPr/>
    </dgm:pt>
    <dgm:pt modelId="{FB311DA2-B115-4958-B8F9-7229A06879B5}" type="pres">
      <dgm:prSet presAssocID="{DAA4C7E1-4FCB-47FD-9001-6BC33CA00EE9}" presName="hierChild5" presStyleCnt="0"/>
      <dgm:spPr/>
    </dgm:pt>
    <dgm:pt modelId="{801F6B62-9A17-4886-83DD-8DFF4A308FCF}" type="pres">
      <dgm:prSet presAssocID="{8B2BBE6A-E057-4A63-8F40-AA090410422D}" presName="Name37" presStyleLbl="parChTrans1D2" presStyleIdx="2" presStyleCnt="4"/>
      <dgm:spPr/>
      <dgm:t>
        <a:bodyPr/>
        <a:lstStyle/>
        <a:p>
          <a:endParaRPr lang="tr-TR"/>
        </a:p>
      </dgm:t>
    </dgm:pt>
    <dgm:pt modelId="{7A0DA459-AD0B-4DEB-B60B-955A4490F946}" type="pres">
      <dgm:prSet presAssocID="{A9AAB2E2-74A8-4AC9-B8D2-AEFE0B51813B}" presName="hierRoot2" presStyleCnt="0">
        <dgm:presLayoutVars>
          <dgm:hierBranch val="init"/>
        </dgm:presLayoutVars>
      </dgm:prSet>
      <dgm:spPr/>
    </dgm:pt>
    <dgm:pt modelId="{6DABB5DC-07C2-46FE-85F6-ECB6F78A51BE}" type="pres">
      <dgm:prSet presAssocID="{A9AAB2E2-74A8-4AC9-B8D2-AEFE0B51813B}" presName="rootComposite" presStyleCnt="0"/>
      <dgm:spPr/>
    </dgm:pt>
    <dgm:pt modelId="{F6A8B154-CA71-446D-9F14-F7A9CF5E4BBD}" type="pres">
      <dgm:prSet presAssocID="{A9AAB2E2-74A8-4AC9-B8D2-AEFE0B51813B}" presName="rootText" presStyleLbl="node2" presStyleIdx="2" presStyleCnt="3">
        <dgm:presLayoutVars>
          <dgm:chPref val="3"/>
        </dgm:presLayoutVars>
      </dgm:prSet>
      <dgm:spPr/>
      <dgm:t>
        <a:bodyPr/>
        <a:lstStyle/>
        <a:p>
          <a:endParaRPr lang="tr-TR"/>
        </a:p>
      </dgm:t>
    </dgm:pt>
    <dgm:pt modelId="{9F51538B-AB72-43BF-9939-7CAE76916B56}" type="pres">
      <dgm:prSet presAssocID="{A9AAB2E2-74A8-4AC9-B8D2-AEFE0B51813B}" presName="rootConnector" presStyleLbl="node2" presStyleIdx="2" presStyleCnt="3"/>
      <dgm:spPr/>
      <dgm:t>
        <a:bodyPr/>
        <a:lstStyle/>
        <a:p>
          <a:endParaRPr lang="tr-TR"/>
        </a:p>
      </dgm:t>
    </dgm:pt>
    <dgm:pt modelId="{30752A86-2548-40C4-A4B3-4525EAC36649}" type="pres">
      <dgm:prSet presAssocID="{A9AAB2E2-74A8-4AC9-B8D2-AEFE0B51813B}" presName="hierChild4" presStyleCnt="0"/>
      <dgm:spPr/>
    </dgm:pt>
    <dgm:pt modelId="{CB0CB34E-4D8E-4A3F-B536-21E77AB9A2B0}" type="pres">
      <dgm:prSet presAssocID="{A9AAB2E2-74A8-4AC9-B8D2-AEFE0B51813B}" presName="hierChild5" presStyleCnt="0"/>
      <dgm:spPr/>
    </dgm:pt>
    <dgm:pt modelId="{2E8B6A6A-7FC4-4340-AAAD-BA212BFF2928}" type="pres">
      <dgm:prSet presAssocID="{B85D67C5-7680-4413-96BD-58A0E678B8CB}" presName="hierChild3" presStyleCnt="0"/>
      <dgm:spPr/>
    </dgm:pt>
    <dgm:pt modelId="{2F6DBCA5-DD4D-4B3F-AA39-D2FE511FF301}" type="pres">
      <dgm:prSet presAssocID="{66683B22-2FC4-4538-8B0B-5F6F3162A0CB}" presName="Name111" presStyleLbl="parChTrans1D2" presStyleIdx="3" presStyleCnt="4"/>
      <dgm:spPr/>
      <dgm:t>
        <a:bodyPr/>
        <a:lstStyle/>
        <a:p>
          <a:endParaRPr lang="tr-TR"/>
        </a:p>
      </dgm:t>
    </dgm:pt>
    <dgm:pt modelId="{7572A38A-88AB-4EB3-899D-34170553C7E6}" type="pres">
      <dgm:prSet presAssocID="{658B306A-DAA1-4CCF-83AD-539AFAA46415}" presName="hierRoot3" presStyleCnt="0">
        <dgm:presLayoutVars>
          <dgm:hierBranch val="init"/>
        </dgm:presLayoutVars>
      </dgm:prSet>
      <dgm:spPr/>
    </dgm:pt>
    <dgm:pt modelId="{2C304C61-3A7E-4266-A184-0634738A00A5}" type="pres">
      <dgm:prSet presAssocID="{658B306A-DAA1-4CCF-83AD-539AFAA46415}" presName="rootComposite3" presStyleCnt="0"/>
      <dgm:spPr/>
    </dgm:pt>
    <dgm:pt modelId="{449916BD-CEAE-497E-B21F-ECD80F643070}" type="pres">
      <dgm:prSet presAssocID="{658B306A-DAA1-4CCF-83AD-539AFAA46415}" presName="rootText3" presStyleLbl="asst1" presStyleIdx="0" presStyleCnt="1">
        <dgm:presLayoutVars>
          <dgm:chPref val="3"/>
        </dgm:presLayoutVars>
      </dgm:prSet>
      <dgm:spPr/>
      <dgm:t>
        <a:bodyPr/>
        <a:lstStyle/>
        <a:p>
          <a:endParaRPr lang="tr-TR"/>
        </a:p>
      </dgm:t>
    </dgm:pt>
    <dgm:pt modelId="{3AA30D64-B8F1-4426-B29B-F32276563219}" type="pres">
      <dgm:prSet presAssocID="{658B306A-DAA1-4CCF-83AD-539AFAA46415}" presName="rootConnector3" presStyleLbl="asst1" presStyleIdx="0" presStyleCnt="1"/>
      <dgm:spPr/>
      <dgm:t>
        <a:bodyPr/>
        <a:lstStyle/>
        <a:p>
          <a:endParaRPr lang="tr-TR"/>
        </a:p>
      </dgm:t>
    </dgm:pt>
    <dgm:pt modelId="{1FA864A8-CD99-4EBB-B95E-C257F6B30874}" type="pres">
      <dgm:prSet presAssocID="{658B306A-DAA1-4CCF-83AD-539AFAA46415}" presName="hierChild6" presStyleCnt="0"/>
      <dgm:spPr/>
    </dgm:pt>
    <dgm:pt modelId="{200783AA-C859-4A17-A59E-EF071CE9C3B3}" type="pres">
      <dgm:prSet presAssocID="{658B306A-DAA1-4CCF-83AD-539AFAA46415}" presName="hierChild7" presStyleCnt="0"/>
      <dgm:spPr/>
    </dgm:pt>
  </dgm:ptLst>
  <dgm:cxnLst>
    <dgm:cxn modelId="{CCDE0E6A-759B-4142-A429-EE94DD21841B}" type="presOf" srcId="{8B2BBE6A-E057-4A63-8F40-AA090410422D}" destId="{801F6B62-9A17-4886-83DD-8DFF4A308FCF}" srcOrd="0" destOrd="0" presId="urn:microsoft.com/office/officeart/2005/8/layout/orgChart1"/>
    <dgm:cxn modelId="{7845EECF-3EB9-417D-A45D-94EB39C347B2}" type="presOf" srcId="{8FF084B6-6FC0-4CEB-8177-551E58624D91}" destId="{CC04C513-CCC0-4E16-B5D7-36D5146ECBB7}" srcOrd="0" destOrd="0" presId="urn:microsoft.com/office/officeart/2005/8/layout/orgChart1"/>
    <dgm:cxn modelId="{9EF6D689-21A7-4C68-8BCA-C41F63190BC0}" type="presOf" srcId="{658B306A-DAA1-4CCF-83AD-539AFAA46415}" destId="{449916BD-CEAE-497E-B21F-ECD80F643070}" srcOrd="0" destOrd="0" presId="urn:microsoft.com/office/officeart/2005/8/layout/orgChart1"/>
    <dgm:cxn modelId="{482746E3-A3D9-4E56-A0F1-24E0D5C0379C}" type="presOf" srcId="{2B8B66E3-DE9A-40B7-A96F-BA29B4986811}" destId="{0FF86BD4-06CB-4259-A99E-2988ED54E077}" srcOrd="0" destOrd="0" presId="urn:microsoft.com/office/officeart/2005/8/layout/orgChart1"/>
    <dgm:cxn modelId="{59037AA8-6A93-4474-ACF0-FB73A2562708}" srcId="{B85D67C5-7680-4413-96BD-58A0E678B8CB}" destId="{F7B1D766-DA64-487F-AF26-12EDE0FF1B71}" srcOrd="1" destOrd="0" parTransId="{1AF65FF1-C033-4B64-9BAA-0F9A1E98DAD3}" sibTransId="{8F9ECB55-E8D2-4C08-B4A7-420EB675F3AA}"/>
    <dgm:cxn modelId="{BDB6F2AD-0EF1-4D32-9F17-09317A71E45E}" type="presOf" srcId="{DAA4C7E1-4FCB-47FD-9001-6BC33CA00EE9}" destId="{B638C517-50A0-4E61-95EF-B7BD02582664}" srcOrd="0" destOrd="0" presId="urn:microsoft.com/office/officeart/2005/8/layout/orgChart1"/>
    <dgm:cxn modelId="{6F54B798-B706-4CE6-A760-6D510042F194}" type="presOf" srcId="{A9AAB2E2-74A8-4AC9-B8D2-AEFE0B51813B}" destId="{F6A8B154-CA71-446D-9F14-F7A9CF5E4BBD}" srcOrd="0" destOrd="0" presId="urn:microsoft.com/office/officeart/2005/8/layout/orgChart1"/>
    <dgm:cxn modelId="{9FA4BF33-200A-486C-954A-C480198DAEA6}" srcId="{B85D67C5-7680-4413-96BD-58A0E678B8CB}" destId="{DAA4C7E1-4FCB-47FD-9001-6BC33CA00EE9}" srcOrd="2" destOrd="0" parTransId="{8FF084B6-6FC0-4CEB-8177-551E58624D91}" sibTransId="{976049CC-2EBE-4B87-BF0D-3A8C44D94269}"/>
    <dgm:cxn modelId="{CE12EDBD-20CD-4067-8678-AC829BE0353F}" type="presOf" srcId="{66683B22-2FC4-4538-8B0B-5F6F3162A0CB}" destId="{2F6DBCA5-DD4D-4B3F-AA39-D2FE511FF301}" srcOrd="0" destOrd="0" presId="urn:microsoft.com/office/officeart/2005/8/layout/orgChart1"/>
    <dgm:cxn modelId="{8D11B152-51F8-496A-B289-D8EB12C2DE49}" srcId="{2B8B66E3-DE9A-40B7-A96F-BA29B4986811}" destId="{B85D67C5-7680-4413-96BD-58A0E678B8CB}" srcOrd="0" destOrd="0" parTransId="{0115D347-62D6-4D38-A54E-93B2555A627E}" sibTransId="{C086EAD1-C704-4841-B611-4522029BE74D}"/>
    <dgm:cxn modelId="{1B4A214E-7424-45B2-8C31-E7F2E1629FE9}" type="presOf" srcId="{A9AAB2E2-74A8-4AC9-B8D2-AEFE0B51813B}" destId="{9F51538B-AB72-43BF-9939-7CAE76916B56}" srcOrd="1" destOrd="0" presId="urn:microsoft.com/office/officeart/2005/8/layout/orgChart1"/>
    <dgm:cxn modelId="{6BA5391A-A314-47C8-AF70-59D5C1FECCC9}" type="presOf" srcId="{B85D67C5-7680-4413-96BD-58A0E678B8CB}" destId="{862220C1-414C-4328-982C-50BABC8C8EB1}" srcOrd="0" destOrd="0" presId="urn:microsoft.com/office/officeart/2005/8/layout/orgChart1"/>
    <dgm:cxn modelId="{BA9070B3-218B-4B71-B468-97AAD1613A21}" type="presOf" srcId="{F7B1D766-DA64-487F-AF26-12EDE0FF1B71}" destId="{6E8CEA61-9E31-4BE3-B622-91E26A5703C1}" srcOrd="0" destOrd="0" presId="urn:microsoft.com/office/officeart/2005/8/layout/orgChart1"/>
    <dgm:cxn modelId="{060CF5BF-CBC0-4824-96C2-DED19DFA3BA8}" type="presOf" srcId="{1AF65FF1-C033-4B64-9BAA-0F9A1E98DAD3}" destId="{9E9CB6B8-011D-4AE9-9226-3D29E8E53526}" srcOrd="0" destOrd="0" presId="urn:microsoft.com/office/officeart/2005/8/layout/orgChart1"/>
    <dgm:cxn modelId="{7190502F-AC34-424D-936F-E43471A26FD9}" type="presOf" srcId="{DAA4C7E1-4FCB-47FD-9001-6BC33CA00EE9}" destId="{E55A3309-90E1-4CA7-A2B9-F98ED88CECFE}" srcOrd="1" destOrd="0" presId="urn:microsoft.com/office/officeart/2005/8/layout/orgChart1"/>
    <dgm:cxn modelId="{59070071-2877-46C4-B0E0-9EC0DAAF8BC5}" type="presOf" srcId="{658B306A-DAA1-4CCF-83AD-539AFAA46415}" destId="{3AA30D64-B8F1-4426-B29B-F32276563219}" srcOrd="1" destOrd="0" presId="urn:microsoft.com/office/officeart/2005/8/layout/orgChart1"/>
    <dgm:cxn modelId="{8E5E62A6-D6F5-47FA-8594-555F3B07E2A9}" srcId="{B85D67C5-7680-4413-96BD-58A0E678B8CB}" destId="{658B306A-DAA1-4CCF-83AD-539AFAA46415}" srcOrd="0" destOrd="0" parTransId="{66683B22-2FC4-4538-8B0B-5F6F3162A0CB}" sibTransId="{67AE90DE-5601-4090-BE4A-A9E7A35C9AE1}"/>
    <dgm:cxn modelId="{96FAD07D-7CF3-4BB6-B851-173C2B48AD7A}" type="presOf" srcId="{F7B1D766-DA64-487F-AF26-12EDE0FF1B71}" destId="{93152A7B-1611-4A28-9F83-4BFE4CC0BF90}" srcOrd="1" destOrd="0" presId="urn:microsoft.com/office/officeart/2005/8/layout/orgChart1"/>
    <dgm:cxn modelId="{806FB4FF-75D9-4814-BB1B-7A6A03685A98}" srcId="{B85D67C5-7680-4413-96BD-58A0E678B8CB}" destId="{A9AAB2E2-74A8-4AC9-B8D2-AEFE0B51813B}" srcOrd="3" destOrd="0" parTransId="{8B2BBE6A-E057-4A63-8F40-AA090410422D}" sibTransId="{F8A14BF4-28DB-4DA0-B9C8-121F960C3A21}"/>
    <dgm:cxn modelId="{6C0A4E00-D29D-4B19-97E4-EB66AE2B8D87}" type="presOf" srcId="{B85D67C5-7680-4413-96BD-58A0E678B8CB}" destId="{9653534A-9222-4B12-BB6A-5DEFFC164BCD}" srcOrd="1" destOrd="0" presId="urn:microsoft.com/office/officeart/2005/8/layout/orgChart1"/>
    <dgm:cxn modelId="{BEB62480-AF75-4100-AF42-149EBD01F35E}" type="presParOf" srcId="{0FF86BD4-06CB-4259-A99E-2988ED54E077}" destId="{0B9B56EB-C952-40E1-9434-88F89BCE4CB9}" srcOrd="0" destOrd="0" presId="urn:microsoft.com/office/officeart/2005/8/layout/orgChart1"/>
    <dgm:cxn modelId="{923B7898-FA89-42BC-948B-DBE02D66870E}" type="presParOf" srcId="{0B9B56EB-C952-40E1-9434-88F89BCE4CB9}" destId="{2904D62C-1E05-4540-921E-A367848E4F7C}" srcOrd="0" destOrd="0" presId="urn:microsoft.com/office/officeart/2005/8/layout/orgChart1"/>
    <dgm:cxn modelId="{F7474D4C-21D5-489E-8E45-1617D2A694A9}" type="presParOf" srcId="{2904D62C-1E05-4540-921E-A367848E4F7C}" destId="{862220C1-414C-4328-982C-50BABC8C8EB1}" srcOrd="0" destOrd="0" presId="urn:microsoft.com/office/officeart/2005/8/layout/orgChart1"/>
    <dgm:cxn modelId="{A1C3B978-8524-494E-8F94-DDA70E793A5F}" type="presParOf" srcId="{2904D62C-1E05-4540-921E-A367848E4F7C}" destId="{9653534A-9222-4B12-BB6A-5DEFFC164BCD}" srcOrd="1" destOrd="0" presId="urn:microsoft.com/office/officeart/2005/8/layout/orgChart1"/>
    <dgm:cxn modelId="{286E23A1-286C-4A15-AC08-36E0604A43E7}" type="presParOf" srcId="{0B9B56EB-C952-40E1-9434-88F89BCE4CB9}" destId="{4D60019B-B4C1-421E-9A29-987D2F7DD693}" srcOrd="1" destOrd="0" presId="urn:microsoft.com/office/officeart/2005/8/layout/orgChart1"/>
    <dgm:cxn modelId="{C76FD0CB-F7FF-41D0-BFD5-FB28514C0A01}" type="presParOf" srcId="{4D60019B-B4C1-421E-9A29-987D2F7DD693}" destId="{9E9CB6B8-011D-4AE9-9226-3D29E8E53526}" srcOrd="0" destOrd="0" presId="urn:microsoft.com/office/officeart/2005/8/layout/orgChart1"/>
    <dgm:cxn modelId="{5B473043-8B4C-4F51-A402-7764CFAEE1C4}" type="presParOf" srcId="{4D60019B-B4C1-421E-9A29-987D2F7DD693}" destId="{691A74F0-5973-4282-90A3-CF51F1C79FFC}" srcOrd="1" destOrd="0" presId="urn:microsoft.com/office/officeart/2005/8/layout/orgChart1"/>
    <dgm:cxn modelId="{F387B34F-ACBA-4D76-AC59-F095619C2BFB}" type="presParOf" srcId="{691A74F0-5973-4282-90A3-CF51F1C79FFC}" destId="{18E18608-C586-4EF2-9ABC-6989058B1D50}" srcOrd="0" destOrd="0" presId="urn:microsoft.com/office/officeart/2005/8/layout/orgChart1"/>
    <dgm:cxn modelId="{7D94687A-CDBB-47E1-BAED-CE91A55D5474}" type="presParOf" srcId="{18E18608-C586-4EF2-9ABC-6989058B1D50}" destId="{6E8CEA61-9E31-4BE3-B622-91E26A5703C1}" srcOrd="0" destOrd="0" presId="urn:microsoft.com/office/officeart/2005/8/layout/orgChart1"/>
    <dgm:cxn modelId="{57740D37-4A6A-42AA-9091-6C98FFD3F4B0}" type="presParOf" srcId="{18E18608-C586-4EF2-9ABC-6989058B1D50}" destId="{93152A7B-1611-4A28-9F83-4BFE4CC0BF90}" srcOrd="1" destOrd="0" presId="urn:microsoft.com/office/officeart/2005/8/layout/orgChart1"/>
    <dgm:cxn modelId="{B5A922D3-67BB-4E66-9269-A0DC78B1E12E}" type="presParOf" srcId="{691A74F0-5973-4282-90A3-CF51F1C79FFC}" destId="{446F3D4B-D208-4F34-BC5D-C7B1F758318D}" srcOrd="1" destOrd="0" presId="urn:microsoft.com/office/officeart/2005/8/layout/orgChart1"/>
    <dgm:cxn modelId="{9DEE161A-2A49-4454-9A45-D744F4014268}" type="presParOf" srcId="{691A74F0-5973-4282-90A3-CF51F1C79FFC}" destId="{5380FBEE-F994-4133-AACC-234E5ABB90BC}" srcOrd="2" destOrd="0" presId="urn:microsoft.com/office/officeart/2005/8/layout/orgChart1"/>
    <dgm:cxn modelId="{A2E8E578-D256-4961-8B41-0EA103E4908A}" type="presParOf" srcId="{4D60019B-B4C1-421E-9A29-987D2F7DD693}" destId="{CC04C513-CCC0-4E16-B5D7-36D5146ECBB7}" srcOrd="2" destOrd="0" presId="urn:microsoft.com/office/officeart/2005/8/layout/orgChart1"/>
    <dgm:cxn modelId="{C8C6BDAB-E9B2-4C5E-BE78-3E505C66056D}" type="presParOf" srcId="{4D60019B-B4C1-421E-9A29-987D2F7DD693}" destId="{879F3325-2EA4-4653-B04C-9B96BCC3B721}" srcOrd="3" destOrd="0" presId="urn:microsoft.com/office/officeart/2005/8/layout/orgChart1"/>
    <dgm:cxn modelId="{4945C5E6-2648-4F47-B198-26C83800C10A}" type="presParOf" srcId="{879F3325-2EA4-4653-B04C-9B96BCC3B721}" destId="{A54B5FE9-1672-405D-A26F-48A25F863ECA}" srcOrd="0" destOrd="0" presId="urn:microsoft.com/office/officeart/2005/8/layout/orgChart1"/>
    <dgm:cxn modelId="{7BB8761F-3D4D-4BF6-A449-686ED201C7A1}" type="presParOf" srcId="{A54B5FE9-1672-405D-A26F-48A25F863ECA}" destId="{B638C517-50A0-4E61-95EF-B7BD02582664}" srcOrd="0" destOrd="0" presId="urn:microsoft.com/office/officeart/2005/8/layout/orgChart1"/>
    <dgm:cxn modelId="{99D41B7B-C524-4EAE-B7FE-7A00286E8829}" type="presParOf" srcId="{A54B5FE9-1672-405D-A26F-48A25F863ECA}" destId="{E55A3309-90E1-4CA7-A2B9-F98ED88CECFE}" srcOrd="1" destOrd="0" presId="urn:microsoft.com/office/officeart/2005/8/layout/orgChart1"/>
    <dgm:cxn modelId="{5F442AEA-4F27-4459-B084-66E84863CF64}" type="presParOf" srcId="{879F3325-2EA4-4653-B04C-9B96BCC3B721}" destId="{FAF92A78-1595-4E62-B57A-91F550BD23A5}" srcOrd="1" destOrd="0" presId="urn:microsoft.com/office/officeart/2005/8/layout/orgChart1"/>
    <dgm:cxn modelId="{3BDC8540-A21F-4373-8D54-EC761F641EBE}" type="presParOf" srcId="{879F3325-2EA4-4653-B04C-9B96BCC3B721}" destId="{FB311DA2-B115-4958-B8F9-7229A06879B5}" srcOrd="2" destOrd="0" presId="urn:microsoft.com/office/officeart/2005/8/layout/orgChart1"/>
    <dgm:cxn modelId="{88422AA1-759F-426A-A78B-F7600BDFFAA6}" type="presParOf" srcId="{4D60019B-B4C1-421E-9A29-987D2F7DD693}" destId="{801F6B62-9A17-4886-83DD-8DFF4A308FCF}" srcOrd="4" destOrd="0" presId="urn:microsoft.com/office/officeart/2005/8/layout/orgChart1"/>
    <dgm:cxn modelId="{97ACE767-DF44-45D0-8060-24934722A477}" type="presParOf" srcId="{4D60019B-B4C1-421E-9A29-987D2F7DD693}" destId="{7A0DA459-AD0B-4DEB-B60B-955A4490F946}" srcOrd="5" destOrd="0" presId="urn:microsoft.com/office/officeart/2005/8/layout/orgChart1"/>
    <dgm:cxn modelId="{69DAD8EC-CF3C-4F29-9EEF-FF0E47B5A9CF}" type="presParOf" srcId="{7A0DA459-AD0B-4DEB-B60B-955A4490F946}" destId="{6DABB5DC-07C2-46FE-85F6-ECB6F78A51BE}" srcOrd="0" destOrd="0" presId="urn:microsoft.com/office/officeart/2005/8/layout/orgChart1"/>
    <dgm:cxn modelId="{234C11D4-F6CA-48C8-9536-A028316C188B}" type="presParOf" srcId="{6DABB5DC-07C2-46FE-85F6-ECB6F78A51BE}" destId="{F6A8B154-CA71-446D-9F14-F7A9CF5E4BBD}" srcOrd="0" destOrd="0" presId="urn:microsoft.com/office/officeart/2005/8/layout/orgChart1"/>
    <dgm:cxn modelId="{2081636B-A0AB-4729-BAD8-8098A8BEC09A}" type="presParOf" srcId="{6DABB5DC-07C2-46FE-85F6-ECB6F78A51BE}" destId="{9F51538B-AB72-43BF-9939-7CAE76916B56}" srcOrd="1" destOrd="0" presId="urn:microsoft.com/office/officeart/2005/8/layout/orgChart1"/>
    <dgm:cxn modelId="{0FB70B47-6CCB-49E8-9185-E3933EEC7BF8}" type="presParOf" srcId="{7A0DA459-AD0B-4DEB-B60B-955A4490F946}" destId="{30752A86-2548-40C4-A4B3-4525EAC36649}" srcOrd="1" destOrd="0" presId="urn:microsoft.com/office/officeart/2005/8/layout/orgChart1"/>
    <dgm:cxn modelId="{853A2F15-8918-4909-BB55-DD289072CA07}" type="presParOf" srcId="{7A0DA459-AD0B-4DEB-B60B-955A4490F946}" destId="{CB0CB34E-4D8E-4A3F-B536-21E77AB9A2B0}" srcOrd="2" destOrd="0" presId="urn:microsoft.com/office/officeart/2005/8/layout/orgChart1"/>
    <dgm:cxn modelId="{D155A7B2-96B0-4182-B97B-B27EF079745F}" type="presParOf" srcId="{0B9B56EB-C952-40E1-9434-88F89BCE4CB9}" destId="{2E8B6A6A-7FC4-4340-AAAD-BA212BFF2928}" srcOrd="2" destOrd="0" presId="urn:microsoft.com/office/officeart/2005/8/layout/orgChart1"/>
    <dgm:cxn modelId="{338C107F-738D-481C-A9B5-911FF483DB5D}" type="presParOf" srcId="{2E8B6A6A-7FC4-4340-AAAD-BA212BFF2928}" destId="{2F6DBCA5-DD4D-4B3F-AA39-D2FE511FF301}" srcOrd="0" destOrd="0" presId="urn:microsoft.com/office/officeart/2005/8/layout/orgChart1"/>
    <dgm:cxn modelId="{ED049ABD-846A-4719-ADF3-946F73D67C4E}" type="presParOf" srcId="{2E8B6A6A-7FC4-4340-AAAD-BA212BFF2928}" destId="{7572A38A-88AB-4EB3-899D-34170553C7E6}" srcOrd="1" destOrd="0" presId="urn:microsoft.com/office/officeart/2005/8/layout/orgChart1"/>
    <dgm:cxn modelId="{DA4215C9-CC43-4496-996F-829D4BC9AA12}" type="presParOf" srcId="{7572A38A-88AB-4EB3-899D-34170553C7E6}" destId="{2C304C61-3A7E-4266-A184-0634738A00A5}" srcOrd="0" destOrd="0" presId="urn:microsoft.com/office/officeart/2005/8/layout/orgChart1"/>
    <dgm:cxn modelId="{63F843A3-01B2-4F33-BE05-0D2C9095C1F8}" type="presParOf" srcId="{2C304C61-3A7E-4266-A184-0634738A00A5}" destId="{449916BD-CEAE-497E-B21F-ECD80F643070}" srcOrd="0" destOrd="0" presId="urn:microsoft.com/office/officeart/2005/8/layout/orgChart1"/>
    <dgm:cxn modelId="{B8651D2F-4113-4B75-8741-D8E965C3C5E7}" type="presParOf" srcId="{2C304C61-3A7E-4266-A184-0634738A00A5}" destId="{3AA30D64-B8F1-4426-B29B-F32276563219}" srcOrd="1" destOrd="0" presId="urn:microsoft.com/office/officeart/2005/8/layout/orgChart1"/>
    <dgm:cxn modelId="{6FBED31A-492E-469E-9F82-FC7271443884}" type="presParOf" srcId="{7572A38A-88AB-4EB3-899D-34170553C7E6}" destId="{1FA864A8-CD99-4EBB-B95E-C257F6B30874}" srcOrd="1" destOrd="0" presId="urn:microsoft.com/office/officeart/2005/8/layout/orgChart1"/>
    <dgm:cxn modelId="{A1CA6FBF-B605-4261-BD72-3208AE58F0F6}" type="presParOf" srcId="{7572A38A-88AB-4EB3-899D-34170553C7E6}" destId="{200783AA-C859-4A17-A59E-EF071CE9C3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3C09BB-CF65-49D4-8020-FEA62CBCA6B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tr-TR"/>
        </a:p>
      </dgm:t>
    </dgm:pt>
    <dgm:pt modelId="{875CE199-AE13-4C96-9D19-B4081A0C8886}">
      <dgm:prSet phldrT="[Metin]" custT="1"/>
      <dgm:spPr>
        <a:xfrm>
          <a:off x="2699271" y="166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a:solidFill>
                <a:sysClr val="window" lastClr="FFFFFF"/>
              </a:solidFill>
              <a:latin typeface="Calibri"/>
              <a:ea typeface="+mn-ea"/>
              <a:cs typeface="+mn-cs"/>
            </a:rPr>
            <a:t>İletişim Türleri</a:t>
          </a:r>
        </a:p>
      </dgm:t>
    </dgm:pt>
    <dgm:pt modelId="{A057FFD8-FE04-453A-9CB5-8259C4D5BF9B}" type="parTrans" cxnId="{D11ABEBA-0882-4E7C-9319-00E6E8FE3D16}">
      <dgm:prSet/>
      <dgm:spPr/>
      <dgm:t>
        <a:bodyPr/>
        <a:lstStyle/>
        <a:p>
          <a:endParaRPr lang="tr-TR"/>
        </a:p>
      </dgm:t>
    </dgm:pt>
    <dgm:pt modelId="{F6360488-B47E-4C99-A781-EFB71310E56B}" type="sibTrans" cxnId="{D11ABEBA-0882-4E7C-9319-00E6E8FE3D16}">
      <dgm:prSet/>
      <dgm:spPr>
        <a:xfrm>
          <a:off x="1408611" y="-28458"/>
          <a:ext cx="4845665" cy="4845665"/>
        </a:xfrm>
        <a:prstGeom prst="circularArrow">
          <a:avLst>
            <a:gd name="adj1" fmla="val 5544"/>
            <a:gd name="adj2" fmla="val 330680"/>
            <a:gd name="adj3" fmla="val 13780727"/>
            <a:gd name="adj4" fmla="val 17383042"/>
            <a:gd name="adj5" fmla="val 5757"/>
          </a:avLst>
        </a:prstGeom>
        <a:solidFill>
          <a:srgbClr val="4F81BD">
            <a:tint val="40000"/>
            <a:hueOff val="0"/>
            <a:satOff val="0"/>
            <a:lumOff val="0"/>
            <a:alphaOff val="0"/>
          </a:srgbClr>
        </a:solidFill>
        <a:ln>
          <a:noFill/>
        </a:ln>
        <a:effectLst/>
      </dgm:spPr>
      <dgm:t>
        <a:bodyPr/>
        <a:lstStyle/>
        <a:p>
          <a:endParaRPr lang="tr-TR"/>
        </a:p>
      </dgm:t>
    </dgm:pt>
    <dgm:pt modelId="{123E9BCB-0DD4-4C8E-B6E4-A450F607615F}">
      <dgm:prSet phldrT="[Metin]" custT="1"/>
      <dgm:spPr>
        <a:xfrm>
          <a:off x="4664517" y="1429500"/>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Kişiler arası iletişim</a:t>
          </a:r>
        </a:p>
      </dgm:t>
    </dgm:pt>
    <dgm:pt modelId="{323570FD-5594-48C0-B42E-BA72933E1D68}" type="parTrans" cxnId="{C4114A64-B6F7-4AF2-811F-FB4A853CDBF6}">
      <dgm:prSet/>
      <dgm:spPr/>
      <dgm:t>
        <a:bodyPr/>
        <a:lstStyle/>
        <a:p>
          <a:endParaRPr lang="tr-TR"/>
        </a:p>
      </dgm:t>
    </dgm:pt>
    <dgm:pt modelId="{0B578F14-2DB3-49FA-A557-63ED5A6445FF}" type="sibTrans" cxnId="{C4114A64-B6F7-4AF2-811F-FB4A853CDBF6}">
      <dgm:prSet/>
      <dgm:spPr/>
      <dgm:t>
        <a:bodyPr/>
        <a:lstStyle/>
        <a:p>
          <a:endParaRPr lang="tr-TR"/>
        </a:p>
      </dgm:t>
    </dgm:pt>
    <dgm:pt modelId="{E1FF6217-FC37-492E-9D03-6A045367E9A7}">
      <dgm:prSet phldrT="[Metin]" custT="1"/>
      <dgm:spPr>
        <a:xfrm>
          <a:off x="3913860" y="373978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Kitle iletişimi</a:t>
          </a:r>
        </a:p>
      </dgm:t>
    </dgm:pt>
    <dgm:pt modelId="{B7873E38-55A2-49F3-AC28-E52FBB26CF6C}" type="parTrans" cxnId="{828CEC81-7E01-4296-AA78-DAF17BDF1DB4}">
      <dgm:prSet/>
      <dgm:spPr/>
      <dgm:t>
        <a:bodyPr/>
        <a:lstStyle/>
        <a:p>
          <a:endParaRPr lang="tr-TR"/>
        </a:p>
      </dgm:t>
    </dgm:pt>
    <dgm:pt modelId="{3A7FAD62-D7DB-41F8-9BB4-23BF6C4F463B}" type="sibTrans" cxnId="{828CEC81-7E01-4296-AA78-DAF17BDF1DB4}">
      <dgm:prSet/>
      <dgm:spPr/>
      <dgm:t>
        <a:bodyPr/>
        <a:lstStyle/>
        <a:p>
          <a:endParaRPr lang="tr-TR"/>
        </a:p>
      </dgm:t>
    </dgm:pt>
    <dgm:pt modelId="{5AD7A7DD-3DFD-4652-93EF-9F9CAF1BE51F}">
      <dgm:prSet phldrT="[Metin]" custT="1"/>
      <dgm:spPr>
        <a:xfrm>
          <a:off x="1484682" y="373978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Grup iletişimi</a:t>
          </a:r>
        </a:p>
      </dgm:t>
    </dgm:pt>
    <dgm:pt modelId="{D4FCF94D-4871-4926-BED4-47FD48575D5D}" type="parTrans" cxnId="{70CEAFBA-EFB5-4805-B881-1ABA3F4F0B7A}">
      <dgm:prSet/>
      <dgm:spPr/>
      <dgm:t>
        <a:bodyPr/>
        <a:lstStyle/>
        <a:p>
          <a:endParaRPr lang="tr-TR"/>
        </a:p>
      </dgm:t>
    </dgm:pt>
    <dgm:pt modelId="{E7F2ECF9-982F-4DA8-B816-B873B5AC1023}" type="sibTrans" cxnId="{70CEAFBA-EFB5-4805-B881-1ABA3F4F0B7A}">
      <dgm:prSet/>
      <dgm:spPr/>
      <dgm:t>
        <a:bodyPr/>
        <a:lstStyle/>
        <a:p>
          <a:endParaRPr lang="tr-TR"/>
        </a:p>
      </dgm:t>
    </dgm:pt>
    <dgm:pt modelId="{75E15529-AB11-4F1E-9285-8F69BBB04A0A}">
      <dgm:prSet phldrT="[Metin]" custT="1"/>
      <dgm:spPr>
        <a:xfrm>
          <a:off x="538737" y="1429500"/>
          <a:ext cx="2654922"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Kişinin kendisi ile iletişimi(İçsel)</a:t>
          </a:r>
        </a:p>
      </dgm:t>
    </dgm:pt>
    <dgm:pt modelId="{00D5F9E1-94AC-4817-B73F-379DAFCFFB07}" type="parTrans" cxnId="{BA76F9F8-DA98-4E14-823F-5EA4A3E121BE}">
      <dgm:prSet/>
      <dgm:spPr/>
      <dgm:t>
        <a:bodyPr/>
        <a:lstStyle/>
        <a:p>
          <a:endParaRPr lang="tr-TR"/>
        </a:p>
      </dgm:t>
    </dgm:pt>
    <dgm:pt modelId="{38FC9A26-BA6F-454A-B70F-9DE78887B9C6}" type="sibTrans" cxnId="{BA76F9F8-DA98-4E14-823F-5EA4A3E121BE}">
      <dgm:prSet/>
      <dgm:spPr/>
      <dgm:t>
        <a:bodyPr/>
        <a:lstStyle/>
        <a:p>
          <a:endParaRPr lang="tr-TR"/>
        </a:p>
      </dgm:t>
    </dgm:pt>
    <dgm:pt modelId="{9EE62F6C-C787-495A-8D6D-ACAE4978A913}" type="pres">
      <dgm:prSet presAssocID="{633C09BB-CF65-49D4-8020-FEA62CBCA6B3}" presName="Name0" presStyleCnt="0">
        <dgm:presLayoutVars>
          <dgm:dir/>
          <dgm:resizeHandles val="exact"/>
        </dgm:presLayoutVars>
      </dgm:prSet>
      <dgm:spPr/>
      <dgm:t>
        <a:bodyPr/>
        <a:lstStyle/>
        <a:p>
          <a:endParaRPr lang="tr-TR"/>
        </a:p>
      </dgm:t>
    </dgm:pt>
    <dgm:pt modelId="{CCAC442C-F302-44CE-BC10-B0767FD056C4}" type="pres">
      <dgm:prSet presAssocID="{633C09BB-CF65-49D4-8020-FEA62CBCA6B3}" presName="cycle" presStyleCnt="0"/>
      <dgm:spPr/>
    </dgm:pt>
    <dgm:pt modelId="{C424D22F-6EAC-4AAE-A028-23D4977F9537}" type="pres">
      <dgm:prSet presAssocID="{875CE199-AE13-4C96-9D19-B4081A0C8886}" presName="nodeFirstNode" presStyleLbl="node1" presStyleIdx="0" presStyleCnt="5">
        <dgm:presLayoutVars>
          <dgm:bulletEnabled val="1"/>
        </dgm:presLayoutVars>
      </dgm:prSet>
      <dgm:spPr/>
      <dgm:t>
        <a:bodyPr/>
        <a:lstStyle/>
        <a:p>
          <a:endParaRPr lang="tr-TR"/>
        </a:p>
      </dgm:t>
    </dgm:pt>
    <dgm:pt modelId="{BFA96290-06DF-41E3-86B5-4F11A7E15625}" type="pres">
      <dgm:prSet presAssocID="{F6360488-B47E-4C99-A781-EFB71310E56B}" presName="sibTransFirstNode" presStyleLbl="bgShp" presStyleIdx="0" presStyleCnt="1"/>
      <dgm:spPr/>
      <dgm:t>
        <a:bodyPr/>
        <a:lstStyle/>
        <a:p>
          <a:endParaRPr lang="tr-TR"/>
        </a:p>
      </dgm:t>
    </dgm:pt>
    <dgm:pt modelId="{8B63EDBA-852D-4EA3-8A8D-5E11D4E5B349}" type="pres">
      <dgm:prSet presAssocID="{123E9BCB-0DD4-4C8E-B6E4-A450F607615F}" presName="nodeFollowingNodes" presStyleLbl="node1" presStyleIdx="1" presStyleCnt="5">
        <dgm:presLayoutVars>
          <dgm:bulletEnabled val="1"/>
        </dgm:presLayoutVars>
      </dgm:prSet>
      <dgm:spPr/>
      <dgm:t>
        <a:bodyPr/>
        <a:lstStyle/>
        <a:p>
          <a:endParaRPr lang="tr-TR"/>
        </a:p>
      </dgm:t>
    </dgm:pt>
    <dgm:pt modelId="{949F9232-A666-45E4-8868-B111D0C2613D}" type="pres">
      <dgm:prSet presAssocID="{E1FF6217-FC37-492E-9D03-6A045367E9A7}" presName="nodeFollowingNodes" presStyleLbl="node1" presStyleIdx="2" presStyleCnt="5">
        <dgm:presLayoutVars>
          <dgm:bulletEnabled val="1"/>
        </dgm:presLayoutVars>
      </dgm:prSet>
      <dgm:spPr/>
      <dgm:t>
        <a:bodyPr/>
        <a:lstStyle/>
        <a:p>
          <a:endParaRPr lang="tr-TR"/>
        </a:p>
      </dgm:t>
    </dgm:pt>
    <dgm:pt modelId="{3B8AA520-541C-4BF3-A8CD-4D4B4B86D572}" type="pres">
      <dgm:prSet presAssocID="{5AD7A7DD-3DFD-4652-93EF-9F9CAF1BE51F}" presName="nodeFollowingNodes" presStyleLbl="node1" presStyleIdx="3" presStyleCnt="5">
        <dgm:presLayoutVars>
          <dgm:bulletEnabled val="1"/>
        </dgm:presLayoutVars>
      </dgm:prSet>
      <dgm:spPr/>
      <dgm:t>
        <a:bodyPr/>
        <a:lstStyle/>
        <a:p>
          <a:endParaRPr lang="tr-TR"/>
        </a:p>
      </dgm:t>
    </dgm:pt>
    <dgm:pt modelId="{A5EAF566-06A9-4FD5-AF2C-5488A6E4D75E}" type="pres">
      <dgm:prSet presAssocID="{75E15529-AB11-4F1E-9285-8F69BBB04A0A}" presName="nodeFollowingNodes" presStyleLbl="node1" presStyleIdx="4" presStyleCnt="5" custScaleX="117249">
        <dgm:presLayoutVars>
          <dgm:bulletEnabled val="1"/>
        </dgm:presLayoutVars>
      </dgm:prSet>
      <dgm:spPr/>
      <dgm:t>
        <a:bodyPr/>
        <a:lstStyle/>
        <a:p>
          <a:endParaRPr lang="tr-TR"/>
        </a:p>
      </dgm:t>
    </dgm:pt>
  </dgm:ptLst>
  <dgm:cxnLst>
    <dgm:cxn modelId="{70CEAFBA-EFB5-4805-B881-1ABA3F4F0B7A}" srcId="{633C09BB-CF65-49D4-8020-FEA62CBCA6B3}" destId="{5AD7A7DD-3DFD-4652-93EF-9F9CAF1BE51F}" srcOrd="3" destOrd="0" parTransId="{D4FCF94D-4871-4926-BED4-47FD48575D5D}" sibTransId="{E7F2ECF9-982F-4DA8-B816-B873B5AC1023}"/>
    <dgm:cxn modelId="{828CEC81-7E01-4296-AA78-DAF17BDF1DB4}" srcId="{633C09BB-CF65-49D4-8020-FEA62CBCA6B3}" destId="{E1FF6217-FC37-492E-9D03-6A045367E9A7}" srcOrd="2" destOrd="0" parTransId="{B7873E38-55A2-49F3-AC28-E52FBB26CF6C}" sibTransId="{3A7FAD62-D7DB-41F8-9BB4-23BF6C4F463B}"/>
    <dgm:cxn modelId="{D11ABEBA-0882-4E7C-9319-00E6E8FE3D16}" srcId="{633C09BB-CF65-49D4-8020-FEA62CBCA6B3}" destId="{875CE199-AE13-4C96-9D19-B4081A0C8886}" srcOrd="0" destOrd="0" parTransId="{A057FFD8-FE04-453A-9CB5-8259C4D5BF9B}" sibTransId="{F6360488-B47E-4C99-A781-EFB71310E56B}"/>
    <dgm:cxn modelId="{8E9C6BB7-2BDA-4FFD-AD02-DE6931E21BDB}" type="presOf" srcId="{F6360488-B47E-4C99-A781-EFB71310E56B}" destId="{BFA96290-06DF-41E3-86B5-4F11A7E15625}" srcOrd="0" destOrd="0" presId="urn:microsoft.com/office/officeart/2005/8/layout/cycle3"/>
    <dgm:cxn modelId="{8BEF7531-1BED-4B9D-B503-FCF4E9942ECE}" type="presOf" srcId="{875CE199-AE13-4C96-9D19-B4081A0C8886}" destId="{C424D22F-6EAC-4AAE-A028-23D4977F9537}" srcOrd="0" destOrd="0" presId="urn:microsoft.com/office/officeart/2005/8/layout/cycle3"/>
    <dgm:cxn modelId="{B746E562-89A5-4810-BDD6-09228D38B12B}" type="presOf" srcId="{5AD7A7DD-3DFD-4652-93EF-9F9CAF1BE51F}" destId="{3B8AA520-541C-4BF3-A8CD-4D4B4B86D572}" srcOrd="0" destOrd="0" presId="urn:microsoft.com/office/officeart/2005/8/layout/cycle3"/>
    <dgm:cxn modelId="{C4114A64-B6F7-4AF2-811F-FB4A853CDBF6}" srcId="{633C09BB-CF65-49D4-8020-FEA62CBCA6B3}" destId="{123E9BCB-0DD4-4C8E-B6E4-A450F607615F}" srcOrd="1" destOrd="0" parTransId="{323570FD-5594-48C0-B42E-BA72933E1D68}" sibTransId="{0B578F14-2DB3-49FA-A557-63ED5A6445FF}"/>
    <dgm:cxn modelId="{FC940BB2-2983-4D88-94C7-AFD2E7E681F1}" type="presOf" srcId="{E1FF6217-FC37-492E-9D03-6A045367E9A7}" destId="{949F9232-A666-45E4-8868-B111D0C2613D}" srcOrd="0" destOrd="0" presId="urn:microsoft.com/office/officeart/2005/8/layout/cycle3"/>
    <dgm:cxn modelId="{BA76F9F8-DA98-4E14-823F-5EA4A3E121BE}" srcId="{633C09BB-CF65-49D4-8020-FEA62CBCA6B3}" destId="{75E15529-AB11-4F1E-9285-8F69BBB04A0A}" srcOrd="4" destOrd="0" parTransId="{00D5F9E1-94AC-4817-B73F-379DAFCFFB07}" sibTransId="{38FC9A26-BA6F-454A-B70F-9DE78887B9C6}"/>
    <dgm:cxn modelId="{316ADEA9-4058-455A-A295-ACFB6F311903}" type="presOf" srcId="{75E15529-AB11-4F1E-9285-8F69BBB04A0A}" destId="{A5EAF566-06A9-4FD5-AF2C-5488A6E4D75E}" srcOrd="0" destOrd="0" presId="urn:microsoft.com/office/officeart/2005/8/layout/cycle3"/>
    <dgm:cxn modelId="{03AC0E1B-702E-4D96-B4AE-FF404EBC43B4}" type="presOf" srcId="{123E9BCB-0DD4-4C8E-B6E4-A450F607615F}" destId="{8B63EDBA-852D-4EA3-8A8D-5E11D4E5B349}" srcOrd="0" destOrd="0" presId="urn:microsoft.com/office/officeart/2005/8/layout/cycle3"/>
    <dgm:cxn modelId="{B4A6638B-819F-400C-9365-E4C5166676D4}" type="presOf" srcId="{633C09BB-CF65-49D4-8020-FEA62CBCA6B3}" destId="{9EE62F6C-C787-495A-8D6D-ACAE4978A913}" srcOrd="0" destOrd="0" presId="urn:microsoft.com/office/officeart/2005/8/layout/cycle3"/>
    <dgm:cxn modelId="{E668EB46-F8E7-4B5E-8B54-AED960CB42C5}" type="presParOf" srcId="{9EE62F6C-C787-495A-8D6D-ACAE4978A913}" destId="{CCAC442C-F302-44CE-BC10-B0767FD056C4}" srcOrd="0" destOrd="0" presId="urn:microsoft.com/office/officeart/2005/8/layout/cycle3"/>
    <dgm:cxn modelId="{6A4F4D46-F0DC-4AE5-AD5E-2F1E021EBAC7}" type="presParOf" srcId="{CCAC442C-F302-44CE-BC10-B0767FD056C4}" destId="{C424D22F-6EAC-4AAE-A028-23D4977F9537}" srcOrd="0" destOrd="0" presId="urn:microsoft.com/office/officeart/2005/8/layout/cycle3"/>
    <dgm:cxn modelId="{8CAA99F0-1B73-49C5-AE22-512C8F922D79}" type="presParOf" srcId="{CCAC442C-F302-44CE-BC10-B0767FD056C4}" destId="{BFA96290-06DF-41E3-86B5-4F11A7E15625}" srcOrd="1" destOrd="0" presId="urn:microsoft.com/office/officeart/2005/8/layout/cycle3"/>
    <dgm:cxn modelId="{5EC8F05C-0D1F-4CBB-A8FE-D7318236F8CC}" type="presParOf" srcId="{CCAC442C-F302-44CE-BC10-B0767FD056C4}" destId="{8B63EDBA-852D-4EA3-8A8D-5E11D4E5B349}" srcOrd="2" destOrd="0" presId="urn:microsoft.com/office/officeart/2005/8/layout/cycle3"/>
    <dgm:cxn modelId="{C98A08BB-40E7-445A-B3C6-B8AF31A890F0}" type="presParOf" srcId="{CCAC442C-F302-44CE-BC10-B0767FD056C4}" destId="{949F9232-A666-45E4-8868-B111D0C2613D}" srcOrd="3" destOrd="0" presId="urn:microsoft.com/office/officeart/2005/8/layout/cycle3"/>
    <dgm:cxn modelId="{96DB1C2A-6703-430D-BAF9-68EB32884A33}" type="presParOf" srcId="{CCAC442C-F302-44CE-BC10-B0767FD056C4}" destId="{3B8AA520-541C-4BF3-A8CD-4D4B4B86D572}" srcOrd="4" destOrd="0" presId="urn:microsoft.com/office/officeart/2005/8/layout/cycle3"/>
    <dgm:cxn modelId="{50A5BFD5-FE3E-48EC-8308-116CD5C0FF3B}" type="presParOf" srcId="{CCAC442C-F302-44CE-BC10-B0767FD056C4}" destId="{A5EAF566-06A9-4FD5-AF2C-5488A6E4D75E}"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6027E4-903A-41F9-9713-6968AA4941B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0F739024-D6D1-49FB-B757-8FFA5BAAC42A}">
      <dgm:prSet phldrT="[Metin]" custT="1"/>
      <dgm:spPr>
        <a:xfrm rot="16200000">
          <a:off x="-525358" y="1973818"/>
          <a:ext cx="4873625"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400">
              <a:solidFill>
                <a:sysClr val="window" lastClr="FFFFFF"/>
              </a:solidFill>
              <a:latin typeface="Calibri"/>
              <a:ea typeface="+mn-ea"/>
              <a:cs typeface="+mn-cs"/>
            </a:rPr>
            <a:t>İletişim Türleri</a:t>
          </a:r>
        </a:p>
      </dgm:t>
    </dgm:pt>
    <dgm:pt modelId="{3372174E-0D52-4F69-833C-F6887DBCC4D0}" type="parTrans" cxnId="{311BF189-511F-4D74-974D-B58252CB7C1B}">
      <dgm:prSet/>
      <dgm:spPr/>
      <dgm:t>
        <a:bodyPr/>
        <a:lstStyle/>
        <a:p>
          <a:endParaRPr lang="tr-TR"/>
        </a:p>
      </dgm:t>
    </dgm:pt>
    <dgm:pt modelId="{51F8C078-0293-41B3-98BD-85590A5E744A}" type="sibTrans" cxnId="{311BF189-511F-4D74-974D-B58252CB7C1B}">
      <dgm:prSet/>
      <dgm:spPr/>
      <dgm:t>
        <a:bodyPr/>
        <a:lstStyle/>
        <a:p>
          <a:endParaRPr lang="tr-TR"/>
        </a:p>
      </dgm:t>
    </dgm:pt>
    <dgm:pt modelId="{927CC6B3-A277-4B0D-936B-3F31F20233B3}">
      <dgm:prSet phldrT="[Metin]" custT="1"/>
      <dgm:spPr>
        <a:xfrm>
          <a:off x="2981897" y="816332"/>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400">
              <a:solidFill>
                <a:sysClr val="window" lastClr="FFFFFF"/>
              </a:solidFill>
              <a:latin typeface="Calibri"/>
              <a:ea typeface="+mn-ea"/>
              <a:cs typeface="+mn-cs"/>
            </a:rPr>
            <a:t>Kişisel iletişim</a:t>
          </a:r>
        </a:p>
      </dgm:t>
    </dgm:pt>
    <dgm:pt modelId="{8AE6663A-ABD6-486C-B785-EDD2EB0BD186}" type="parTrans" cxnId="{7A6D12B5-3677-44CE-9CB1-D6D2C2D4A982}">
      <dgm:prSet/>
      <dgm:spPr>
        <a:xfrm>
          <a:off x="2374448" y="1279326"/>
          <a:ext cx="607448" cy="1157485"/>
        </a:xfrm>
        <a:custGeom>
          <a:avLst/>
          <a:gdLst/>
          <a:ahLst/>
          <a:cxnLst/>
          <a:rect l="0" t="0" r="0" b="0"/>
          <a:pathLst>
            <a:path>
              <a:moveTo>
                <a:pt x="0" y="1157485"/>
              </a:moveTo>
              <a:lnTo>
                <a:pt x="303724" y="1157485"/>
              </a:lnTo>
              <a:lnTo>
                <a:pt x="303724" y="0"/>
              </a:lnTo>
              <a:lnTo>
                <a:pt x="607448" y="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solidFill>
              <a:sysClr val="windowText" lastClr="000000">
                <a:hueOff val="0"/>
                <a:satOff val="0"/>
                <a:lumOff val="0"/>
                <a:alphaOff val="0"/>
              </a:sysClr>
            </a:solidFill>
            <a:latin typeface="Calibri"/>
            <a:ea typeface="+mn-ea"/>
            <a:cs typeface="+mn-cs"/>
          </a:endParaRPr>
        </a:p>
      </dgm:t>
    </dgm:pt>
    <dgm:pt modelId="{B1A39804-79AA-4EA1-B5BB-135A458D4CAA}" type="sibTrans" cxnId="{7A6D12B5-3677-44CE-9CB1-D6D2C2D4A982}">
      <dgm:prSet/>
      <dgm:spPr/>
      <dgm:t>
        <a:bodyPr/>
        <a:lstStyle/>
        <a:p>
          <a:endParaRPr lang="tr-TR"/>
        </a:p>
      </dgm:t>
    </dgm:pt>
    <dgm:pt modelId="{7D45542D-17F7-4B3D-B703-F87C1B0FE72C}">
      <dgm:prSet phldrT="[Metin]" custT="1"/>
      <dgm:spPr>
        <a:xfrm>
          <a:off x="2981897" y="1973818"/>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000">
              <a:solidFill>
                <a:sysClr val="window" lastClr="FFFFFF"/>
              </a:solidFill>
              <a:latin typeface="Calibri"/>
              <a:ea typeface="+mn-ea"/>
              <a:cs typeface="+mn-cs"/>
            </a:rPr>
            <a:t>Örgütsel iletişim</a:t>
          </a:r>
        </a:p>
      </dgm:t>
    </dgm:pt>
    <dgm:pt modelId="{3A6E0FE8-3AB9-49DE-A97D-313B5B782562}" type="parTrans" cxnId="{454915FD-624F-40D1-B03A-3D26F429D584}">
      <dgm:prSet/>
      <dgm:spPr>
        <a:xfrm>
          <a:off x="2374448" y="2391092"/>
          <a:ext cx="607448" cy="91440"/>
        </a:xfrm>
        <a:custGeom>
          <a:avLst/>
          <a:gdLst/>
          <a:ahLst/>
          <a:cxnLst/>
          <a:rect l="0" t="0" r="0" b="0"/>
          <a:pathLst>
            <a:path>
              <a:moveTo>
                <a:pt x="0" y="45720"/>
              </a:moveTo>
              <a:lnTo>
                <a:pt x="607448" y="4572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solidFill>
              <a:sysClr val="windowText" lastClr="000000">
                <a:hueOff val="0"/>
                <a:satOff val="0"/>
                <a:lumOff val="0"/>
                <a:alphaOff val="0"/>
              </a:sysClr>
            </a:solidFill>
            <a:latin typeface="Calibri"/>
            <a:ea typeface="+mn-ea"/>
            <a:cs typeface="+mn-cs"/>
          </a:endParaRPr>
        </a:p>
      </dgm:t>
    </dgm:pt>
    <dgm:pt modelId="{033C0CE2-F960-4133-848D-D56F225D65C1}" type="sibTrans" cxnId="{454915FD-624F-40D1-B03A-3D26F429D584}">
      <dgm:prSet/>
      <dgm:spPr/>
      <dgm:t>
        <a:bodyPr/>
        <a:lstStyle/>
        <a:p>
          <a:endParaRPr lang="tr-TR"/>
        </a:p>
      </dgm:t>
    </dgm:pt>
    <dgm:pt modelId="{1BF31A0D-0232-4C05-8608-E9D6497EC238}">
      <dgm:prSet phldrT="[Metin]" custT="1"/>
      <dgm:spPr>
        <a:xfrm>
          <a:off x="2981897" y="3131304"/>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400">
              <a:solidFill>
                <a:sysClr val="window" lastClr="FFFFFF"/>
              </a:solidFill>
              <a:latin typeface="Calibri"/>
              <a:ea typeface="+mn-ea"/>
              <a:cs typeface="+mn-cs"/>
            </a:rPr>
            <a:t>Kitle iletişimi</a:t>
          </a:r>
        </a:p>
      </dgm:t>
    </dgm:pt>
    <dgm:pt modelId="{EAC9755B-303F-445A-A48E-8C0FB776B326}" type="parTrans" cxnId="{9811416A-8929-43C1-AB97-E47DE9BE99E6}">
      <dgm:prSet/>
      <dgm:spPr>
        <a:xfrm>
          <a:off x="2374448" y="2436812"/>
          <a:ext cx="607448" cy="1157485"/>
        </a:xfrm>
        <a:custGeom>
          <a:avLst/>
          <a:gdLst/>
          <a:ahLst/>
          <a:cxnLst/>
          <a:rect l="0" t="0" r="0" b="0"/>
          <a:pathLst>
            <a:path>
              <a:moveTo>
                <a:pt x="0" y="0"/>
              </a:moveTo>
              <a:lnTo>
                <a:pt x="303724" y="0"/>
              </a:lnTo>
              <a:lnTo>
                <a:pt x="303724" y="1157485"/>
              </a:lnTo>
              <a:lnTo>
                <a:pt x="607448" y="115748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solidFill>
              <a:sysClr val="windowText" lastClr="000000">
                <a:hueOff val="0"/>
                <a:satOff val="0"/>
                <a:lumOff val="0"/>
                <a:alphaOff val="0"/>
              </a:sysClr>
            </a:solidFill>
            <a:latin typeface="Calibri"/>
            <a:ea typeface="+mn-ea"/>
            <a:cs typeface="+mn-cs"/>
          </a:endParaRPr>
        </a:p>
      </dgm:t>
    </dgm:pt>
    <dgm:pt modelId="{606012C8-8EF7-4E47-B2F6-00FDA14046D4}" type="sibTrans" cxnId="{9811416A-8929-43C1-AB97-E47DE9BE99E6}">
      <dgm:prSet/>
      <dgm:spPr/>
      <dgm:t>
        <a:bodyPr/>
        <a:lstStyle/>
        <a:p>
          <a:endParaRPr lang="tr-TR"/>
        </a:p>
      </dgm:t>
    </dgm:pt>
    <dgm:pt modelId="{4D874839-6441-400E-AD37-D41A6319B14D}" type="pres">
      <dgm:prSet presAssocID="{EC6027E4-903A-41F9-9713-6968AA4941BC}" presName="Name0" presStyleCnt="0">
        <dgm:presLayoutVars>
          <dgm:chPref val="1"/>
          <dgm:dir/>
          <dgm:animOne val="branch"/>
          <dgm:animLvl val="lvl"/>
          <dgm:resizeHandles val="exact"/>
        </dgm:presLayoutVars>
      </dgm:prSet>
      <dgm:spPr/>
      <dgm:t>
        <a:bodyPr/>
        <a:lstStyle/>
        <a:p>
          <a:endParaRPr lang="tr-TR"/>
        </a:p>
      </dgm:t>
    </dgm:pt>
    <dgm:pt modelId="{E1A73AC0-18A8-429A-A50C-EF1005DF356B}" type="pres">
      <dgm:prSet presAssocID="{0F739024-D6D1-49FB-B757-8FFA5BAAC42A}" presName="root1" presStyleCnt="0"/>
      <dgm:spPr/>
    </dgm:pt>
    <dgm:pt modelId="{7BD310A3-112F-45E9-BA48-ED0E204E56B7}" type="pres">
      <dgm:prSet presAssocID="{0F739024-D6D1-49FB-B757-8FFA5BAAC42A}" presName="LevelOneTextNode" presStyleLbl="node0" presStyleIdx="0" presStyleCnt="1">
        <dgm:presLayoutVars>
          <dgm:chPref val="3"/>
        </dgm:presLayoutVars>
      </dgm:prSet>
      <dgm:spPr/>
      <dgm:t>
        <a:bodyPr/>
        <a:lstStyle/>
        <a:p>
          <a:endParaRPr lang="tr-TR"/>
        </a:p>
      </dgm:t>
    </dgm:pt>
    <dgm:pt modelId="{3DFF9C65-C912-48A8-BC2C-917A99E2B843}" type="pres">
      <dgm:prSet presAssocID="{0F739024-D6D1-49FB-B757-8FFA5BAAC42A}" presName="level2hierChild" presStyleCnt="0"/>
      <dgm:spPr/>
    </dgm:pt>
    <dgm:pt modelId="{41164074-2CF3-410D-B630-9992D2B5BFFC}" type="pres">
      <dgm:prSet presAssocID="{8AE6663A-ABD6-486C-B785-EDD2EB0BD186}" presName="conn2-1" presStyleLbl="parChTrans1D2" presStyleIdx="0" presStyleCnt="3"/>
      <dgm:spPr/>
      <dgm:t>
        <a:bodyPr/>
        <a:lstStyle/>
        <a:p>
          <a:endParaRPr lang="tr-TR"/>
        </a:p>
      </dgm:t>
    </dgm:pt>
    <dgm:pt modelId="{AE92BEDA-D916-4254-8FBD-D086ADF0D64B}" type="pres">
      <dgm:prSet presAssocID="{8AE6663A-ABD6-486C-B785-EDD2EB0BD186}" presName="connTx" presStyleLbl="parChTrans1D2" presStyleIdx="0" presStyleCnt="3"/>
      <dgm:spPr/>
      <dgm:t>
        <a:bodyPr/>
        <a:lstStyle/>
        <a:p>
          <a:endParaRPr lang="tr-TR"/>
        </a:p>
      </dgm:t>
    </dgm:pt>
    <dgm:pt modelId="{28123ED7-728C-48EA-9876-0F7FE1133771}" type="pres">
      <dgm:prSet presAssocID="{927CC6B3-A277-4B0D-936B-3F31F20233B3}" presName="root2" presStyleCnt="0"/>
      <dgm:spPr/>
    </dgm:pt>
    <dgm:pt modelId="{B00FE9C9-4619-42F4-9B5D-D172A4BF750D}" type="pres">
      <dgm:prSet presAssocID="{927CC6B3-A277-4B0D-936B-3F31F20233B3}" presName="LevelTwoTextNode" presStyleLbl="node2" presStyleIdx="0" presStyleCnt="3">
        <dgm:presLayoutVars>
          <dgm:chPref val="3"/>
        </dgm:presLayoutVars>
      </dgm:prSet>
      <dgm:spPr/>
      <dgm:t>
        <a:bodyPr/>
        <a:lstStyle/>
        <a:p>
          <a:endParaRPr lang="tr-TR"/>
        </a:p>
      </dgm:t>
    </dgm:pt>
    <dgm:pt modelId="{50C5C122-A207-4FD5-B111-17C31D75741F}" type="pres">
      <dgm:prSet presAssocID="{927CC6B3-A277-4B0D-936B-3F31F20233B3}" presName="level3hierChild" presStyleCnt="0"/>
      <dgm:spPr/>
    </dgm:pt>
    <dgm:pt modelId="{672C27EB-D816-4B22-BD5B-1302DA1ED88C}" type="pres">
      <dgm:prSet presAssocID="{3A6E0FE8-3AB9-49DE-A97D-313B5B782562}" presName="conn2-1" presStyleLbl="parChTrans1D2" presStyleIdx="1" presStyleCnt="3"/>
      <dgm:spPr/>
      <dgm:t>
        <a:bodyPr/>
        <a:lstStyle/>
        <a:p>
          <a:endParaRPr lang="tr-TR"/>
        </a:p>
      </dgm:t>
    </dgm:pt>
    <dgm:pt modelId="{E3F85AD9-64D8-45E4-BB97-62EDE292E693}" type="pres">
      <dgm:prSet presAssocID="{3A6E0FE8-3AB9-49DE-A97D-313B5B782562}" presName="connTx" presStyleLbl="parChTrans1D2" presStyleIdx="1" presStyleCnt="3"/>
      <dgm:spPr/>
      <dgm:t>
        <a:bodyPr/>
        <a:lstStyle/>
        <a:p>
          <a:endParaRPr lang="tr-TR"/>
        </a:p>
      </dgm:t>
    </dgm:pt>
    <dgm:pt modelId="{22FB7047-0488-4D7E-AB76-39DF5F60B81E}" type="pres">
      <dgm:prSet presAssocID="{7D45542D-17F7-4B3D-B703-F87C1B0FE72C}" presName="root2" presStyleCnt="0"/>
      <dgm:spPr/>
    </dgm:pt>
    <dgm:pt modelId="{635D7022-95A9-4D92-BBD1-94582B83DB42}" type="pres">
      <dgm:prSet presAssocID="{7D45542D-17F7-4B3D-B703-F87C1B0FE72C}" presName="LevelTwoTextNode" presStyleLbl="node2" presStyleIdx="1" presStyleCnt="3">
        <dgm:presLayoutVars>
          <dgm:chPref val="3"/>
        </dgm:presLayoutVars>
      </dgm:prSet>
      <dgm:spPr/>
      <dgm:t>
        <a:bodyPr/>
        <a:lstStyle/>
        <a:p>
          <a:endParaRPr lang="tr-TR"/>
        </a:p>
      </dgm:t>
    </dgm:pt>
    <dgm:pt modelId="{A1B47F9A-37D5-4DF3-A52D-EBF391AA00B1}" type="pres">
      <dgm:prSet presAssocID="{7D45542D-17F7-4B3D-B703-F87C1B0FE72C}" presName="level3hierChild" presStyleCnt="0"/>
      <dgm:spPr/>
    </dgm:pt>
    <dgm:pt modelId="{ECB8F437-81F6-4702-86C1-0A8A9B142984}" type="pres">
      <dgm:prSet presAssocID="{EAC9755B-303F-445A-A48E-8C0FB776B326}" presName="conn2-1" presStyleLbl="parChTrans1D2" presStyleIdx="2" presStyleCnt="3"/>
      <dgm:spPr/>
      <dgm:t>
        <a:bodyPr/>
        <a:lstStyle/>
        <a:p>
          <a:endParaRPr lang="tr-TR"/>
        </a:p>
      </dgm:t>
    </dgm:pt>
    <dgm:pt modelId="{0C90F40B-D92D-4F24-85A0-BF77D16C0DFF}" type="pres">
      <dgm:prSet presAssocID="{EAC9755B-303F-445A-A48E-8C0FB776B326}" presName="connTx" presStyleLbl="parChTrans1D2" presStyleIdx="2" presStyleCnt="3"/>
      <dgm:spPr/>
      <dgm:t>
        <a:bodyPr/>
        <a:lstStyle/>
        <a:p>
          <a:endParaRPr lang="tr-TR"/>
        </a:p>
      </dgm:t>
    </dgm:pt>
    <dgm:pt modelId="{ADCD7077-2354-4C4C-B303-6E8245F45A02}" type="pres">
      <dgm:prSet presAssocID="{1BF31A0D-0232-4C05-8608-E9D6497EC238}" presName="root2" presStyleCnt="0"/>
      <dgm:spPr/>
    </dgm:pt>
    <dgm:pt modelId="{8A0A4A80-3169-4ECD-9E5F-90D578A08075}" type="pres">
      <dgm:prSet presAssocID="{1BF31A0D-0232-4C05-8608-E9D6497EC238}" presName="LevelTwoTextNode" presStyleLbl="node2" presStyleIdx="2" presStyleCnt="3">
        <dgm:presLayoutVars>
          <dgm:chPref val="3"/>
        </dgm:presLayoutVars>
      </dgm:prSet>
      <dgm:spPr/>
      <dgm:t>
        <a:bodyPr/>
        <a:lstStyle/>
        <a:p>
          <a:endParaRPr lang="tr-TR"/>
        </a:p>
      </dgm:t>
    </dgm:pt>
    <dgm:pt modelId="{3C251587-0C16-44DC-8803-56C17CD9757A}" type="pres">
      <dgm:prSet presAssocID="{1BF31A0D-0232-4C05-8608-E9D6497EC238}" presName="level3hierChild" presStyleCnt="0"/>
      <dgm:spPr/>
    </dgm:pt>
  </dgm:ptLst>
  <dgm:cxnLst>
    <dgm:cxn modelId="{8DD699C2-51BC-4EB6-8E13-0D6ACC80CB33}" type="presOf" srcId="{927CC6B3-A277-4B0D-936B-3F31F20233B3}" destId="{B00FE9C9-4619-42F4-9B5D-D172A4BF750D}" srcOrd="0" destOrd="0" presId="urn:microsoft.com/office/officeart/2008/layout/HorizontalMultiLevelHierarchy"/>
    <dgm:cxn modelId="{EA98DF24-FB9A-4E62-9681-55031CAA829D}" type="presOf" srcId="{EAC9755B-303F-445A-A48E-8C0FB776B326}" destId="{ECB8F437-81F6-4702-86C1-0A8A9B142984}" srcOrd="0" destOrd="0" presId="urn:microsoft.com/office/officeart/2008/layout/HorizontalMultiLevelHierarchy"/>
    <dgm:cxn modelId="{8519D2BC-19B3-4ECB-A197-7FEB03B0914B}" type="presOf" srcId="{3A6E0FE8-3AB9-49DE-A97D-313B5B782562}" destId="{672C27EB-D816-4B22-BD5B-1302DA1ED88C}" srcOrd="0" destOrd="0" presId="urn:microsoft.com/office/officeart/2008/layout/HorizontalMultiLevelHierarchy"/>
    <dgm:cxn modelId="{B1F2F90D-BD4A-4E21-8FAA-7795AE5E78A3}" type="presOf" srcId="{8AE6663A-ABD6-486C-B785-EDD2EB0BD186}" destId="{AE92BEDA-D916-4254-8FBD-D086ADF0D64B}" srcOrd="1" destOrd="0" presId="urn:microsoft.com/office/officeart/2008/layout/HorizontalMultiLevelHierarchy"/>
    <dgm:cxn modelId="{311BF189-511F-4D74-974D-B58252CB7C1B}" srcId="{EC6027E4-903A-41F9-9713-6968AA4941BC}" destId="{0F739024-D6D1-49FB-B757-8FFA5BAAC42A}" srcOrd="0" destOrd="0" parTransId="{3372174E-0D52-4F69-833C-F6887DBCC4D0}" sibTransId="{51F8C078-0293-41B3-98BD-85590A5E744A}"/>
    <dgm:cxn modelId="{C1B9FDA7-22AF-4FC7-A475-DFF1BDF338F8}" type="presOf" srcId="{EAC9755B-303F-445A-A48E-8C0FB776B326}" destId="{0C90F40B-D92D-4F24-85A0-BF77D16C0DFF}" srcOrd="1" destOrd="0" presId="urn:microsoft.com/office/officeart/2008/layout/HorizontalMultiLevelHierarchy"/>
    <dgm:cxn modelId="{D2750ADC-A856-42DC-9232-E7E545C02724}" type="presOf" srcId="{7D45542D-17F7-4B3D-B703-F87C1B0FE72C}" destId="{635D7022-95A9-4D92-BBD1-94582B83DB42}" srcOrd="0" destOrd="0" presId="urn:microsoft.com/office/officeart/2008/layout/HorizontalMultiLevelHierarchy"/>
    <dgm:cxn modelId="{68121AE8-6F77-4273-9AAA-742EE5069329}" type="presOf" srcId="{EC6027E4-903A-41F9-9713-6968AA4941BC}" destId="{4D874839-6441-400E-AD37-D41A6319B14D}" srcOrd="0" destOrd="0" presId="urn:microsoft.com/office/officeart/2008/layout/HorizontalMultiLevelHierarchy"/>
    <dgm:cxn modelId="{9811416A-8929-43C1-AB97-E47DE9BE99E6}" srcId="{0F739024-D6D1-49FB-B757-8FFA5BAAC42A}" destId="{1BF31A0D-0232-4C05-8608-E9D6497EC238}" srcOrd="2" destOrd="0" parTransId="{EAC9755B-303F-445A-A48E-8C0FB776B326}" sibTransId="{606012C8-8EF7-4E47-B2F6-00FDA14046D4}"/>
    <dgm:cxn modelId="{8511A94E-EDAA-451C-B027-733E6F0D3A50}" type="presOf" srcId="{1BF31A0D-0232-4C05-8608-E9D6497EC238}" destId="{8A0A4A80-3169-4ECD-9E5F-90D578A08075}" srcOrd="0" destOrd="0" presId="urn:microsoft.com/office/officeart/2008/layout/HorizontalMultiLevelHierarchy"/>
    <dgm:cxn modelId="{7A6D12B5-3677-44CE-9CB1-D6D2C2D4A982}" srcId="{0F739024-D6D1-49FB-B757-8FFA5BAAC42A}" destId="{927CC6B3-A277-4B0D-936B-3F31F20233B3}" srcOrd="0" destOrd="0" parTransId="{8AE6663A-ABD6-486C-B785-EDD2EB0BD186}" sibTransId="{B1A39804-79AA-4EA1-B5BB-135A458D4CAA}"/>
    <dgm:cxn modelId="{3A1C641C-4867-4652-BAD4-5BE3143F0004}" type="presOf" srcId="{0F739024-D6D1-49FB-B757-8FFA5BAAC42A}" destId="{7BD310A3-112F-45E9-BA48-ED0E204E56B7}" srcOrd="0" destOrd="0" presId="urn:microsoft.com/office/officeart/2008/layout/HorizontalMultiLevelHierarchy"/>
    <dgm:cxn modelId="{59906AD3-9983-47AC-B561-CB165301B748}" type="presOf" srcId="{3A6E0FE8-3AB9-49DE-A97D-313B5B782562}" destId="{E3F85AD9-64D8-45E4-BB97-62EDE292E693}" srcOrd="1" destOrd="0" presId="urn:microsoft.com/office/officeart/2008/layout/HorizontalMultiLevelHierarchy"/>
    <dgm:cxn modelId="{454915FD-624F-40D1-B03A-3D26F429D584}" srcId="{0F739024-D6D1-49FB-B757-8FFA5BAAC42A}" destId="{7D45542D-17F7-4B3D-B703-F87C1B0FE72C}" srcOrd="1" destOrd="0" parTransId="{3A6E0FE8-3AB9-49DE-A97D-313B5B782562}" sibTransId="{033C0CE2-F960-4133-848D-D56F225D65C1}"/>
    <dgm:cxn modelId="{A7FAF401-2E52-4627-8042-FCEF7D4DF388}" type="presOf" srcId="{8AE6663A-ABD6-486C-B785-EDD2EB0BD186}" destId="{41164074-2CF3-410D-B630-9992D2B5BFFC}" srcOrd="0" destOrd="0" presId="urn:microsoft.com/office/officeart/2008/layout/HorizontalMultiLevelHierarchy"/>
    <dgm:cxn modelId="{06D0078A-651A-4C10-93F4-1A785CC392C6}" type="presParOf" srcId="{4D874839-6441-400E-AD37-D41A6319B14D}" destId="{E1A73AC0-18A8-429A-A50C-EF1005DF356B}" srcOrd="0" destOrd="0" presId="urn:microsoft.com/office/officeart/2008/layout/HorizontalMultiLevelHierarchy"/>
    <dgm:cxn modelId="{6F899B0E-6A28-4ACA-B7B9-E27465F850EE}" type="presParOf" srcId="{E1A73AC0-18A8-429A-A50C-EF1005DF356B}" destId="{7BD310A3-112F-45E9-BA48-ED0E204E56B7}" srcOrd="0" destOrd="0" presId="urn:microsoft.com/office/officeart/2008/layout/HorizontalMultiLevelHierarchy"/>
    <dgm:cxn modelId="{4153B8B3-1916-43BE-ABC7-92E86F0DF158}" type="presParOf" srcId="{E1A73AC0-18A8-429A-A50C-EF1005DF356B}" destId="{3DFF9C65-C912-48A8-BC2C-917A99E2B843}" srcOrd="1" destOrd="0" presId="urn:microsoft.com/office/officeart/2008/layout/HorizontalMultiLevelHierarchy"/>
    <dgm:cxn modelId="{67E14D8B-403D-4536-BB06-DE739F0C28DA}" type="presParOf" srcId="{3DFF9C65-C912-48A8-BC2C-917A99E2B843}" destId="{41164074-2CF3-410D-B630-9992D2B5BFFC}" srcOrd="0" destOrd="0" presId="urn:microsoft.com/office/officeart/2008/layout/HorizontalMultiLevelHierarchy"/>
    <dgm:cxn modelId="{AC0C65ED-7942-4C9E-A6B2-911936D5CB09}" type="presParOf" srcId="{41164074-2CF3-410D-B630-9992D2B5BFFC}" destId="{AE92BEDA-D916-4254-8FBD-D086ADF0D64B}" srcOrd="0" destOrd="0" presId="urn:microsoft.com/office/officeart/2008/layout/HorizontalMultiLevelHierarchy"/>
    <dgm:cxn modelId="{D65A478D-5616-4185-96AD-AE4E82EF008F}" type="presParOf" srcId="{3DFF9C65-C912-48A8-BC2C-917A99E2B843}" destId="{28123ED7-728C-48EA-9876-0F7FE1133771}" srcOrd="1" destOrd="0" presId="urn:microsoft.com/office/officeart/2008/layout/HorizontalMultiLevelHierarchy"/>
    <dgm:cxn modelId="{0F48E91A-C680-493F-95FB-4813C55C5AF8}" type="presParOf" srcId="{28123ED7-728C-48EA-9876-0F7FE1133771}" destId="{B00FE9C9-4619-42F4-9B5D-D172A4BF750D}" srcOrd="0" destOrd="0" presId="urn:microsoft.com/office/officeart/2008/layout/HorizontalMultiLevelHierarchy"/>
    <dgm:cxn modelId="{CC297C97-50AA-4DD8-977F-9C4D8BEFB8BB}" type="presParOf" srcId="{28123ED7-728C-48EA-9876-0F7FE1133771}" destId="{50C5C122-A207-4FD5-B111-17C31D75741F}" srcOrd="1" destOrd="0" presId="urn:microsoft.com/office/officeart/2008/layout/HorizontalMultiLevelHierarchy"/>
    <dgm:cxn modelId="{23680021-40DE-435E-8C40-47A9203DD7DA}" type="presParOf" srcId="{3DFF9C65-C912-48A8-BC2C-917A99E2B843}" destId="{672C27EB-D816-4B22-BD5B-1302DA1ED88C}" srcOrd="2" destOrd="0" presId="urn:microsoft.com/office/officeart/2008/layout/HorizontalMultiLevelHierarchy"/>
    <dgm:cxn modelId="{A99C1741-7B32-45B7-9C53-0929B054C82A}" type="presParOf" srcId="{672C27EB-D816-4B22-BD5B-1302DA1ED88C}" destId="{E3F85AD9-64D8-45E4-BB97-62EDE292E693}" srcOrd="0" destOrd="0" presId="urn:microsoft.com/office/officeart/2008/layout/HorizontalMultiLevelHierarchy"/>
    <dgm:cxn modelId="{2D62E430-2E5F-40AE-B387-86E2C2189328}" type="presParOf" srcId="{3DFF9C65-C912-48A8-BC2C-917A99E2B843}" destId="{22FB7047-0488-4D7E-AB76-39DF5F60B81E}" srcOrd="3" destOrd="0" presId="urn:microsoft.com/office/officeart/2008/layout/HorizontalMultiLevelHierarchy"/>
    <dgm:cxn modelId="{F2E258D9-D75F-4739-9ECD-9CCB7598BBA9}" type="presParOf" srcId="{22FB7047-0488-4D7E-AB76-39DF5F60B81E}" destId="{635D7022-95A9-4D92-BBD1-94582B83DB42}" srcOrd="0" destOrd="0" presId="urn:microsoft.com/office/officeart/2008/layout/HorizontalMultiLevelHierarchy"/>
    <dgm:cxn modelId="{8F90A5D4-EE9F-4A2A-B57D-20FFC248D6E4}" type="presParOf" srcId="{22FB7047-0488-4D7E-AB76-39DF5F60B81E}" destId="{A1B47F9A-37D5-4DF3-A52D-EBF391AA00B1}" srcOrd="1" destOrd="0" presId="urn:microsoft.com/office/officeart/2008/layout/HorizontalMultiLevelHierarchy"/>
    <dgm:cxn modelId="{381F66AF-333D-4091-A0DE-6594DDFD0F31}" type="presParOf" srcId="{3DFF9C65-C912-48A8-BC2C-917A99E2B843}" destId="{ECB8F437-81F6-4702-86C1-0A8A9B142984}" srcOrd="4" destOrd="0" presId="urn:microsoft.com/office/officeart/2008/layout/HorizontalMultiLevelHierarchy"/>
    <dgm:cxn modelId="{748DF116-4C75-432A-B4F0-4A1FA800B4D6}" type="presParOf" srcId="{ECB8F437-81F6-4702-86C1-0A8A9B142984}" destId="{0C90F40B-D92D-4F24-85A0-BF77D16C0DFF}" srcOrd="0" destOrd="0" presId="urn:microsoft.com/office/officeart/2008/layout/HorizontalMultiLevelHierarchy"/>
    <dgm:cxn modelId="{AA378A84-150F-4DE9-9CF9-D3A474E03EDD}" type="presParOf" srcId="{3DFF9C65-C912-48A8-BC2C-917A99E2B843}" destId="{ADCD7077-2354-4C4C-B303-6E8245F45A02}" srcOrd="5" destOrd="0" presId="urn:microsoft.com/office/officeart/2008/layout/HorizontalMultiLevelHierarchy"/>
    <dgm:cxn modelId="{DC82629C-7F37-405E-8804-295B0CBAE35D}" type="presParOf" srcId="{ADCD7077-2354-4C4C-B303-6E8245F45A02}" destId="{8A0A4A80-3169-4ECD-9E5F-90D578A08075}" srcOrd="0" destOrd="0" presId="urn:microsoft.com/office/officeart/2008/layout/HorizontalMultiLevelHierarchy"/>
    <dgm:cxn modelId="{935F0A20-E278-4AAF-9E5B-94BE58A3208E}" type="presParOf" srcId="{ADCD7077-2354-4C4C-B303-6E8245F45A02}" destId="{3C251587-0C16-44DC-8803-56C17CD9757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EEA679-BB96-4D44-8D02-F84D4C985819}"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tr-TR"/>
        </a:p>
      </dgm:t>
    </dgm:pt>
    <dgm:pt modelId="{03C1E2D9-EB1B-45CB-A097-097C1CCD2C57}">
      <dgm:prSet phldrT="[Metin]" custT="1"/>
      <dgm:spPr>
        <a:xfrm>
          <a:off x="1119069" y="1666"/>
          <a:ext cx="5229460"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Kullanılan Kanal veAraçlara Göre iletişim </a:t>
          </a:r>
        </a:p>
      </dgm:t>
    </dgm:pt>
    <dgm:pt modelId="{8097054A-43A9-4A52-90AD-BFC9819DB742}" type="parTrans" cxnId="{6ECB754D-C550-4944-BC6D-FB90E3EE3F80}">
      <dgm:prSet/>
      <dgm:spPr/>
      <dgm:t>
        <a:bodyPr/>
        <a:lstStyle/>
        <a:p>
          <a:endParaRPr lang="tr-TR"/>
        </a:p>
      </dgm:t>
    </dgm:pt>
    <dgm:pt modelId="{5EC4072F-C6A1-4D98-88F6-EE3866CD2AAE}" type="sibTrans" cxnId="{6ECB754D-C550-4944-BC6D-FB90E3EE3F80}">
      <dgm:prSet/>
      <dgm:spPr>
        <a:xfrm>
          <a:off x="845274" y="-2320773"/>
          <a:ext cx="5777051" cy="5777051"/>
        </a:xfrm>
        <a:prstGeom prst="circularArrow">
          <a:avLst>
            <a:gd name="adj1" fmla="val 4650"/>
            <a:gd name="adj2" fmla="val 271751"/>
            <a:gd name="adj3" fmla="val 10184475"/>
            <a:gd name="adj4" fmla="val -1375099"/>
            <a:gd name="adj5" fmla="val 4829"/>
          </a:avLst>
        </a:prstGeom>
        <a:solidFill>
          <a:srgbClr val="4F81BD">
            <a:tint val="40000"/>
            <a:hueOff val="0"/>
            <a:satOff val="0"/>
            <a:lumOff val="0"/>
            <a:alphaOff val="0"/>
          </a:srgbClr>
        </a:solidFill>
        <a:ln>
          <a:noFill/>
        </a:ln>
        <a:effectLst/>
      </dgm:spPr>
      <dgm:t>
        <a:bodyPr/>
        <a:lstStyle/>
        <a:p>
          <a:endParaRPr lang="tr-TR"/>
        </a:p>
      </dgm:t>
    </dgm:pt>
    <dgm:pt modelId="{2124297F-8C6C-4862-8B70-D28FF20970DF}">
      <dgm:prSet phldrT="[Metin]" custT="1"/>
      <dgm:spPr>
        <a:xfrm>
          <a:off x="4566873" y="1429500"/>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600">
              <a:solidFill>
                <a:sysClr val="window" lastClr="FFFFFF"/>
              </a:solidFill>
              <a:latin typeface="Calibri"/>
              <a:ea typeface="+mn-ea"/>
              <a:cs typeface="+mn-cs"/>
            </a:rPr>
            <a:t>Dokunma İle iletişim</a:t>
          </a:r>
        </a:p>
      </dgm:t>
    </dgm:pt>
    <dgm:pt modelId="{505358E8-313C-4F32-8543-0BA0154AEA99}" type="parTrans" cxnId="{7C4C45BF-991E-46D7-A249-ED7E5DEC9446}">
      <dgm:prSet/>
      <dgm:spPr/>
      <dgm:t>
        <a:bodyPr/>
        <a:lstStyle/>
        <a:p>
          <a:endParaRPr lang="tr-TR"/>
        </a:p>
      </dgm:t>
    </dgm:pt>
    <dgm:pt modelId="{3B33AC38-690B-455A-8C23-ED816EBCC7EF}" type="sibTrans" cxnId="{7C4C45BF-991E-46D7-A249-ED7E5DEC9446}">
      <dgm:prSet/>
      <dgm:spPr/>
      <dgm:t>
        <a:bodyPr/>
        <a:lstStyle/>
        <a:p>
          <a:endParaRPr lang="tr-TR"/>
        </a:p>
      </dgm:t>
    </dgm:pt>
    <dgm:pt modelId="{B8E08264-559E-4B3E-8E86-4176406A5490}">
      <dgm:prSet phldrT="[Metin]" custT="1"/>
      <dgm:spPr>
        <a:xfrm>
          <a:off x="3816216" y="373978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600">
              <a:solidFill>
                <a:sysClr val="window" lastClr="FFFFFF"/>
              </a:solidFill>
              <a:latin typeface="Calibri"/>
              <a:ea typeface="+mn-ea"/>
              <a:cs typeface="+mn-cs"/>
            </a:rPr>
            <a:t>Kitle iletişimi</a:t>
          </a:r>
        </a:p>
      </dgm:t>
    </dgm:pt>
    <dgm:pt modelId="{7B46E050-1E1F-4E96-B546-9587508E522D}" type="parTrans" cxnId="{FFA3B8CD-4749-44A8-85F6-955332C71FE6}">
      <dgm:prSet/>
      <dgm:spPr/>
      <dgm:t>
        <a:bodyPr/>
        <a:lstStyle/>
        <a:p>
          <a:endParaRPr lang="tr-TR"/>
        </a:p>
      </dgm:t>
    </dgm:pt>
    <dgm:pt modelId="{E7281D6D-AA36-43D2-B044-EFA3811B08B5}" type="sibTrans" cxnId="{FFA3B8CD-4749-44A8-85F6-955332C71FE6}">
      <dgm:prSet/>
      <dgm:spPr/>
      <dgm:t>
        <a:bodyPr/>
        <a:lstStyle/>
        <a:p>
          <a:endParaRPr lang="tr-TR"/>
        </a:p>
      </dgm:t>
    </dgm:pt>
    <dgm:pt modelId="{64DF32BE-BFF3-4F98-A654-7D0ECB14BA02}">
      <dgm:prSet phldrT="[Metin]" custT="1"/>
      <dgm:spPr>
        <a:xfrm>
          <a:off x="1387038" y="373978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200">
              <a:solidFill>
                <a:sysClr val="window" lastClr="FFFFFF"/>
              </a:solidFill>
              <a:latin typeface="Calibri"/>
              <a:ea typeface="+mn-ea"/>
              <a:cs typeface="+mn-cs"/>
            </a:rPr>
            <a:t>Telekomünikasyon</a:t>
          </a:r>
        </a:p>
      </dgm:t>
    </dgm:pt>
    <dgm:pt modelId="{C79C3559-5324-444E-9FAA-3674456C7CF7}" type="parTrans" cxnId="{2109A605-4E0A-4BAD-A9A7-C1632BBE1C92}">
      <dgm:prSet/>
      <dgm:spPr/>
      <dgm:t>
        <a:bodyPr/>
        <a:lstStyle/>
        <a:p>
          <a:endParaRPr lang="tr-TR"/>
        </a:p>
      </dgm:t>
    </dgm:pt>
    <dgm:pt modelId="{6F31D987-3B6E-4BF8-BBD1-86CEB6C11DE3}" type="sibTrans" cxnId="{2109A605-4E0A-4BAD-A9A7-C1632BBE1C92}">
      <dgm:prSet/>
      <dgm:spPr/>
      <dgm:t>
        <a:bodyPr/>
        <a:lstStyle/>
        <a:p>
          <a:endParaRPr lang="tr-TR"/>
        </a:p>
      </dgm:t>
    </dgm:pt>
    <dgm:pt modelId="{F1A2CA1B-3FCC-41F5-9D2E-F3BE60202D28}">
      <dgm:prSet phldrT="[Metin]" custT="1"/>
      <dgm:spPr>
        <a:xfrm>
          <a:off x="636381" y="1429500"/>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600">
              <a:solidFill>
                <a:sysClr val="window" lastClr="FFFFFF"/>
              </a:solidFill>
              <a:latin typeface="Calibri"/>
              <a:ea typeface="+mn-ea"/>
              <a:cs typeface="+mn-cs"/>
            </a:rPr>
            <a:t>Görsel ve İşitsel İletişim</a:t>
          </a:r>
        </a:p>
      </dgm:t>
    </dgm:pt>
    <dgm:pt modelId="{C718673A-D5C8-4000-8776-8BD82528DD25}" type="parTrans" cxnId="{B501265E-D3BA-4123-B918-E8C946A7AF49}">
      <dgm:prSet/>
      <dgm:spPr/>
      <dgm:t>
        <a:bodyPr/>
        <a:lstStyle/>
        <a:p>
          <a:endParaRPr lang="tr-TR"/>
        </a:p>
      </dgm:t>
    </dgm:pt>
    <dgm:pt modelId="{044F1EF7-030A-4D16-ADE8-59DB5D4B3412}" type="sibTrans" cxnId="{B501265E-D3BA-4123-B918-E8C946A7AF49}">
      <dgm:prSet/>
      <dgm:spPr/>
      <dgm:t>
        <a:bodyPr/>
        <a:lstStyle/>
        <a:p>
          <a:endParaRPr lang="tr-TR"/>
        </a:p>
      </dgm:t>
    </dgm:pt>
    <dgm:pt modelId="{EDD96540-B608-472B-843E-4817A5C31246}" type="pres">
      <dgm:prSet presAssocID="{71EEA679-BB96-4D44-8D02-F84D4C985819}" presName="Name0" presStyleCnt="0">
        <dgm:presLayoutVars>
          <dgm:dir/>
          <dgm:resizeHandles val="exact"/>
        </dgm:presLayoutVars>
      </dgm:prSet>
      <dgm:spPr/>
      <dgm:t>
        <a:bodyPr/>
        <a:lstStyle/>
        <a:p>
          <a:endParaRPr lang="tr-TR"/>
        </a:p>
      </dgm:t>
    </dgm:pt>
    <dgm:pt modelId="{C2A2393E-8FF6-4646-A658-DA09A7F9AF96}" type="pres">
      <dgm:prSet presAssocID="{71EEA679-BB96-4D44-8D02-F84D4C985819}" presName="cycle" presStyleCnt="0"/>
      <dgm:spPr/>
    </dgm:pt>
    <dgm:pt modelId="{0029B4F4-DD94-465D-A94B-3BD7D25E74B1}" type="pres">
      <dgm:prSet presAssocID="{03C1E2D9-EB1B-45CB-A097-097C1CCD2C57}" presName="nodeFirstNode" presStyleLbl="node1" presStyleIdx="0" presStyleCnt="5" custScaleX="230948">
        <dgm:presLayoutVars>
          <dgm:bulletEnabled val="1"/>
        </dgm:presLayoutVars>
      </dgm:prSet>
      <dgm:spPr/>
      <dgm:t>
        <a:bodyPr/>
        <a:lstStyle/>
        <a:p>
          <a:endParaRPr lang="tr-TR"/>
        </a:p>
      </dgm:t>
    </dgm:pt>
    <dgm:pt modelId="{9F1BB710-DB73-43F6-9281-F61B5AA17567}" type="pres">
      <dgm:prSet presAssocID="{5EC4072F-C6A1-4D98-88F6-EE3866CD2AAE}" presName="sibTransFirstNode" presStyleLbl="bgShp" presStyleIdx="0" presStyleCnt="1"/>
      <dgm:spPr/>
      <dgm:t>
        <a:bodyPr/>
        <a:lstStyle/>
        <a:p>
          <a:endParaRPr lang="tr-TR"/>
        </a:p>
      </dgm:t>
    </dgm:pt>
    <dgm:pt modelId="{0BB4A42C-CDC5-49B8-B31C-475F702BBC69}" type="pres">
      <dgm:prSet presAssocID="{2124297F-8C6C-4862-8B70-D28FF20970DF}" presName="nodeFollowingNodes" presStyleLbl="node1" presStyleIdx="1" presStyleCnt="5">
        <dgm:presLayoutVars>
          <dgm:bulletEnabled val="1"/>
        </dgm:presLayoutVars>
      </dgm:prSet>
      <dgm:spPr/>
      <dgm:t>
        <a:bodyPr/>
        <a:lstStyle/>
        <a:p>
          <a:endParaRPr lang="tr-TR"/>
        </a:p>
      </dgm:t>
    </dgm:pt>
    <dgm:pt modelId="{4B3C5A2F-2718-4157-9C6D-52F0DD45625D}" type="pres">
      <dgm:prSet presAssocID="{B8E08264-559E-4B3E-8E86-4176406A5490}" presName="nodeFollowingNodes" presStyleLbl="node1" presStyleIdx="2" presStyleCnt="5">
        <dgm:presLayoutVars>
          <dgm:bulletEnabled val="1"/>
        </dgm:presLayoutVars>
      </dgm:prSet>
      <dgm:spPr/>
      <dgm:t>
        <a:bodyPr/>
        <a:lstStyle/>
        <a:p>
          <a:endParaRPr lang="tr-TR"/>
        </a:p>
      </dgm:t>
    </dgm:pt>
    <dgm:pt modelId="{963BC7FF-C5B6-4DD2-A83A-169E0292EF60}" type="pres">
      <dgm:prSet presAssocID="{64DF32BE-BFF3-4F98-A654-7D0ECB14BA02}" presName="nodeFollowingNodes" presStyleLbl="node1" presStyleIdx="3" presStyleCnt="5">
        <dgm:presLayoutVars>
          <dgm:bulletEnabled val="1"/>
        </dgm:presLayoutVars>
      </dgm:prSet>
      <dgm:spPr/>
      <dgm:t>
        <a:bodyPr/>
        <a:lstStyle/>
        <a:p>
          <a:endParaRPr lang="tr-TR"/>
        </a:p>
      </dgm:t>
    </dgm:pt>
    <dgm:pt modelId="{1513E8E6-F15F-495F-9E87-439D327E851C}" type="pres">
      <dgm:prSet presAssocID="{F1A2CA1B-3FCC-41F5-9D2E-F3BE60202D28}" presName="nodeFollowingNodes" presStyleLbl="node1" presStyleIdx="4" presStyleCnt="5">
        <dgm:presLayoutVars>
          <dgm:bulletEnabled val="1"/>
        </dgm:presLayoutVars>
      </dgm:prSet>
      <dgm:spPr/>
      <dgm:t>
        <a:bodyPr/>
        <a:lstStyle/>
        <a:p>
          <a:endParaRPr lang="tr-TR"/>
        </a:p>
      </dgm:t>
    </dgm:pt>
  </dgm:ptLst>
  <dgm:cxnLst>
    <dgm:cxn modelId="{2109A605-4E0A-4BAD-A9A7-C1632BBE1C92}" srcId="{71EEA679-BB96-4D44-8D02-F84D4C985819}" destId="{64DF32BE-BFF3-4F98-A654-7D0ECB14BA02}" srcOrd="3" destOrd="0" parTransId="{C79C3559-5324-444E-9FAA-3674456C7CF7}" sibTransId="{6F31D987-3B6E-4BF8-BBD1-86CEB6C11DE3}"/>
    <dgm:cxn modelId="{2C9B7169-541E-47E1-B3D2-ECA248B30849}" type="presOf" srcId="{F1A2CA1B-3FCC-41F5-9D2E-F3BE60202D28}" destId="{1513E8E6-F15F-495F-9E87-439D327E851C}" srcOrd="0" destOrd="0" presId="urn:microsoft.com/office/officeart/2005/8/layout/cycle3"/>
    <dgm:cxn modelId="{6ECB754D-C550-4944-BC6D-FB90E3EE3F80}" srcId="{71EEA679-BB96-4D44-8D02-F84D4C985819}" destId="{03C1E2D9-EB1B-45CB-A097-097C1CCD2C57}" srcOrd="0" destOrd="0" parTransId="{8097054A-43A9-4A52-90AD-BFC9819DB742}" sibTransId="{5EC4072F-C6A1-4D98-88F6-EE3866CD2AAE}"/>
    <dgm:cxn modelId="{B501265E-D3BA-4123-B918-E8C946A7AF49}" srcId="{71EEA679-BB96-4D44-8D02-F84D4C985819}" destId="{F1A2CA1B-3FCC-41F5-9D2E-F3BE60202D28}" srcOrd="4" destOrd="0" parTransId="{C718673A-D5C8-4000-8776-8BD82528DD25}" sibTransId="{044F1EF7-030A-4D16-ADE8-59DB5D4B3412}"/>
    <dgm:cxn modelId="{F1CEB1D2-F06E-489F-84FB-C074C3A3F2AD}" type="presOf" srcId="{5EC4072F-C6A1-4D98-88F6-EE3866CD2AAE}" destId="{9F1BB710-DB73-43F6-9281-F61B5AA17567}" srcOrd="0" destOrd="0" presId="urn:microsoft.com/office/officeart/2005/8/layout/cycle3"/>
    <dgm:cxn modelId="{9B00138F-1A11-4C80-A4F4-8DD3E1316877}" type="presOf" srcId="{2124297F-8C6C-4862-8B70-D28FF20970DF}" destId="{0BB4A42C-CDC5-49B8-B31C-475F702BBC69}" srcOrd="0" destOrd="0" presId="urn:microsoft.com/office/officeart/2005/8/layout/cycle3"/>
    <dgm:cxn modelId="{7C4C45BF-991E-46D7-A249-ED7E5DEC9446}" srcId="{71EEA679-BB96-4D44-8D02-F84D4C985819}" destId="{2124297F-8C6C-4862-8B70-D28FF20970DF}" srcOrd="1" destOrd="0" parTransId="{505358E8-313C-4F32-8543-0BA0154AEA99}" sibTransId="{3B33AC38-690B-455A-8C23-ED816EBCC7EF}"/>
    <dgm:cxn modelId="{FFA3B8CD-4749-44A8-85F6-955332C71FE6}" srcId="{71EEA679-BB96-4D44-8D02-F84D4C985819}" destId="{B8E08264-559E-4B3E-8E86-4176406A5490}" srcOrd="2" destOrd="0" parTransId="{7B46E050-1E1F-4E96-B546-9587508E522D}" sibTransId="{E7281D6D-AA36-43D2-B044-EFA3811B08B5}"/>
    <dgm:cxn modelId="{3F506BA8-09DF-497A-8634-F30A92041392}" type="presOf" srcId="{03C1E2D9-EB1B-45CB-A097-097C1CCD2C57}" destId="{0029B4F4-DD94-465D-A94B-3BD7D25E74B1}" srcOrd="0" destOrd="0" presId="urn:microsoft.com/office/officeart/2005/8/layout/cycle3"/>
    <dgm:cxn modelId="{E6234EBB-7565-4717-960A-9042B1EAB7CE}" type="presOf" srcId="{64DF32BE-BFF3-4F98-A654-7D0ECB14BA02}" destId="{963BC7FF-C5B6-4DD2-A83A-169E0292EF60}" srcOrd="0" destOrd="0" presId="urn:microsoft.com/office/officeart/2005/8/layout/cycle3"/>
    <dgm:cxn modelId="{5E5C4A83-FF2A-4988-AB5E-BD089D9AB0B8}" type="presOf" srcId="{B8E08264-559E-4B3E-8E86-4176406A5490}" destId="{4B3C5A2F-2718-4157-9C6D-52F0DD45625D}" srcOrd="0" destOrd="0" presId="urn:microsoft.com/office/officeart/2005/8/layout/cycle3"/>
    <dgm:cxn modelId="{15AF76AC-8101-4AC5-87A6-03D4A9D828E7}" type="presOf" srcId="{71EEA679-BB96-4D44-8D02-F84D4C985819}" destId="{EDD96540-B608-472B-843E-4817A5C31246}" srcOrd="0" destOrd="0" presId="urn:microsoft.com/office/officeart/2005/8/layout/cycle3"/>
    <dgm:cxn modelId="{CDD32E71-CD40-402E-9D20-6C5C6B9EE17C}" type="presParOf" srcId="{EDD96540-B608-472B-843E-4817A5C31246}" destId="{C2A2393E-8FF6-4646-A658-DA09A7F9AF96}" srcOrd="0" destOrd="0" presId="urn:microsoft.com/office/officeart/2005/8/layout/cycle3"/>
    <dgm:cxn modelId="{5A1D739A-AAD1-42C4-824D-890EAF4F5A90}" type="presParOf" srcId="{C2A2393E-8FF6-4646-A658-DA09A7F9AF96}" destId="{0029B4F4-DD94-465D-A94B-3BD7D25E74B1}" srcOrd="0" destOrd="0" presId="urn:microsoft.com/office/officeart/2005/8/layout/cycle3"/>
    <dgm:cxn modelId="{012352DD-C079-4FAD-ABB5-9C14D52563DB}" type="presParOf" srcId="{C2A2393E-8FF6-4646-A658-DA09A7F9AF96}" destId="{9F1BB710-DB73-43F6-9281-F61B5AA17567}" srcOrd="1" destOrd="0" presId="urn:microsoft.com/office/officeart/2005/8/layout/cycle3"/>
    <dgm:cxn modelId="{368EE008-C1CF-492F-8BEA-9FB66B0423E1}" type="presParOf" srcId="{C2A2393E-8FF6-4646-A658-DA09A7F9AF96}" destId="{0BB4A42C-CDC5-49B8-B31C-475F702BBC69}" srcOrd="2" destOrd="0" presId="urn:microsoft.com/office/officeart/2005/8/layout/cycle3"/>
    <dgm:cxn modelId="{7A76A98E-F94A-42A9-9738-7964FAA7B6BB}" type="presParOf" srcId="{C2A2393E-8FF6-4646-A658-DA09A7F9AF96}" destId="{4B3C5A2F-2718-4157-9C6D-52F0DD45625D}" srcOrd="3" destOrd="0" presId="urn:microsoft.com/office/officeart/2005/8/layout/cycle3"/>
    <dgm:cxn modelId="{95B5F49A-8C10-42EA-A30C-A7E696731318}" type="presParOf" srcId="{C2A2393E-8FF6-4646-A658-DA09A7F9AF96}" destId="{963BC7FF-C5B6-4DD2-A83A-169E0292EF60}" srcOrd="4" destOrd="0" presId="urn:microsoft.com/office/officeart/2005/8/layout/cycle3"/>
    <dgm:cxn modelId="{37CA5A4B-847B-4D23-8DD5-ECF2F515331A}" type="presParOf" srcId="{C2A2393E-8FF6-4646-A658-DA09A7F9AF96}" destId="{1513E8E6-F15F-495F-9E87-439D327E851C}"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EA828A-8486-4458-985C-11A25B3B1406}"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C4100E66-27C9-4F42-985E-065F33C3EC11}">
      <dgm:prSet phldrT="[Metin]" custT="1"/>
      <dgm:spPr>
        <a:xfrm rot="16200000">
          <a:off x="-525358" y="1973818"/>
          <a:ext cx="4873625"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Kullanılan Kodlara Göre iletişim</a:t>
          </a:r>
        </a:p>
      </dgm:t>
    </dgm:pt>
    <dgm:pt modelId="{3ED695A1-72DE-4DAF-A0F1-652D1781635B}" type="parTrans" cxnId="{2C390243-7AA0-46C6-A42F-6CFC45278542}">
      <dgm:prSet/>
      <dgm:spPr/>
      <dgm:t>
        <a:bodyPr/>
        <a:lstStyle/>
        <a:p>
          <a:endParaRPr lang="tr-TR"/>
        </a:p>
      </dgm:t>
    </dgm:pt>
    <dgm:pt modelId="{DCC9C530-A2BF-4B14-96E2-A60B503D96C0}" type="sibTrans" cxnId="{2C390243-7AA0-46C6-A42F-6CFC45278542}">
      <dgm:prSet/>
      <dgm:spPr/>
      <dgm:t>
        <a:bodyPr/>
        <a:lstStyle/>
        <a:p>
          <a:endParaRPr lang="tr-TR"/>
        </a:p>
      </dgm:t>
    </dgm:pt>
    <dgm:pt modelId="{60EBE619-9259-4AF7-BF69-A7FB51E99A2A}">
      <dgm:prSet phldrT="[Metin]" custT="1"/>
      <dgm:spPr>
        <a:xfrm>
          <a:off x="2981897" y="816332"/>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Sözlü İletişim</a:t>
          </a:r>
        </a:p>
      </dgm:t>
    </dgm:pt>
    <dgm:pt modelId="{FDE4CA25-D912-47A4-B74D-D09F0D4FD58B}" type="parTrans" cxnId="{E5AE5593-556E-4A55-A736-3EF309E51BD0}">
      <dgm:prSet/>
      <dgm:spPr>
        <a:xfrm>
          <a:off x="2374448" y="1279326"/>
          <a:ext cx="607448" cy="1157485"/>
        </a:xfrm>
        <a:custGeom>
          <a:avLst/>
          <a:gdLst/>
          <a:ahLst/>
          <a:cxnLst/>
          <a:rect l="0" t="0" r="0" b="0"/>
          <a:pathLst>
            <a:path>
              <a:moveTo>
                <a:pt x="0" y="1157485"/>
              </a:moveTo>
              <a:lnTo>
                <a:pt x="303724" y="1157485"/>
              </a:lnTo>
              <a:lnTo>
                <a:pt x="303724" y="0"/>
              </a:lnTo>
              <a:lnTo>
                <a:pt x="607448" y="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solidFill>
              <a:sysClr val="windowText" lastClr="000000">
                <a:hueOff val="0"/>
                <a:satOff val="0"/>
                <a:lumOff val="0"/>
                <a:alphaOff val="0"/>
              </a:sysClr>
            </a:solidFill>
            <a:latin typeface="Calibri"/>
            <a:ea typeface="+mn-ea"/>
            <a:cs typeface="+mn-cs"/>
          </a:endParaRPr>
        </a:p>
      </dgm:t>
    </dgm:pt>
    <dgm:pt modelId="{F42D2F01-E7FC-4588-A348-8AE345BEF1F6}" type="sibTrans" cxnId="{E5AE5593-556E-4A55-A736-3EF309E51BD0}">
      <dgm:prSet/>
      <dgm:spPr/>
      <dgm:t>
        <a:bodyPr/>
        <a:lstStyle/>
        <a:p>
          <a:endParaRPr lang="tr-TR"/>
        </a:p>
      </dgm:t>
    </dgm:pt>
    <dgm:pt modelId="{123E7578-512B-4ACF-8A7D-2C012D64EF46}">
      <dgm:prSet phldrT="[Metin]" custT="1"/>
      <dgm:spPr>
        <a:xfrm>
          <a:off x="2981897" y="1973818"/>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dirty="0">
              <a:solidFill>
                <a:sysClr val="window" lastClr="FFFFFF"/>
              </a:solidFill>
              <a:latin typeface="Calibri"/>
              <a:ea typeface="+mn-ea"/>
              <a:cs typeface="+mn-cs"/>
            </a:rPr>
            <a:t>Yazılı İletişim</a:t>
          </a:r>
        </a:p>
      </dgm:t>
    </dgm:pt>
    <dgm:pt modelId="{D41B52D5-0782-4DC6-820C-85E3FBB5D098}" type="parTrans" cxnId="{A0014E54-4FFF-444C-A60E-8EEC87BDAD54}">
      <dgm:prSet/>
      <dgm:spPr>
        <a:xfrm>
          <a:off x="2374448" y="2391092"/>
          <a:ext cx="607448" cy="91440"/>
        </a:xfrm>
        <a:custGeom>
          <a:avLst/>
          <a:gdLst/>
          <a:ahLst/>
          <a:cxnLst/>
          <a:rect l="0" t="0" r="0" b="0"/>
          <a:pathLst>
            <a:path>
              <a:moveTo>
                <a:pt x="0" y="45720"/>
              </a:moveTo>
              <a:lnTo>
                <a:pt x="607448" y="45720"/>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solidFill>
              <a:sysClr val="windowText" lastClr="000000">
                <a:hueOff val="0"/>
                <a:satOff val="0"/>
                <a:lumOff val="0"/>
                <a:alphaOff val="0"/>
              </a:sysClr>
            </a:solidFill>
            <a:latin typeface="Calibri"/>
            <a:ea typeface="+mn-ea"/>
            <a:cs typeface="+mn-cs"/>
          </a:endParaRPr>
        </a:p>
      </dgm:t>
    </dgm:pt>
    <dgm:pt modelId="{1536D358-9FBC-482E-B73F-0671F60F48CC}" type="sibTrans" cxnId="{A0014E54-4FFF-444C-A60E-8EEC87BDAD54}">
      <dgm:prSet/>
      <dgm:spPr/>
      <dgm:t>
        <a:bodyPr/>
        <a:lstStyle/>
        <a:p>
          <a:endParaRPr lang="tr-TR"/>
        </a:p>
      </dgm:t>
    </dgm:pt>
    <dgm:pt modelId="{ABD6AB7A-4F28-4FB4-838B-363657DBEDC4}">
      <dgm:prSet phldrT="[Metin]" custT="1"/>
      <dgm:spPr>
        <a:xfrm>
          <a:off x="2981897" y="3131304"/>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1800">
              <a:solidFill>
                <a:sysClr val="window" lastClr="FFFFFF"/>
              </a:solidFill>
              <a:latin typeface="Calibri"/>
              <a:ea typeface="+mn-ea"/>
              <a:cs typeface="+mn-cs"/>
            </a:rPr>
            <a:t>Sözsüz İletişim</a:t>
          </a:r>
        </a:p>
      </dgm:t>
    </dgm:pt>
    <dgm:pt modelId="{9E360891-0635-4627-89AB-60AC8C251A70}" type="parTrans" cxnId="{4CAAFB87-53ED-42F4-8F8A-5CA64DA773C0}">
      <dgm:prSet/>
      <dgm:spPr>
        <a:xfrm>
          <a:off x="2374448" y="2436812"/>
          <a:ext cx="607448" cy="1157485"/>
        </a:xfrm>
        <a:custGeom>
          <a:avLst/>
          <a:gdLst/>
          <a:ahLst/>
          <a:cxnLst/>
          <a:rect l="0" t="0" r="0" b="0"/>
          <a:pathLst>
            <a:path>
              <a:moveTo>
                <a:pt x="0" y="0"/>
              </a:moveTo>
              <a:lnTo>
                <a:pt x="303724" y="0"/>
              </a:lnTo>
              <a:lnTo>
                <a:pt x="303724" y="1157485"/>
              </a:lnTo>
              <a:lnTo>
                <a:pt x="607448" y="1157485"/>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a:solidFill>
              <a:sysClr val="windowText" lastClr="000000">
                <a:hueOff val="0"/>
                <a:satOff val="0"/>
                <a:lumOff val="0"/>
                <a:alphaOff val="0"/>
              </a:sysClr>
            </a:solidFill>
            <a:latin typeface="Calibri"/>
            <a:ea typeface="+mn-ea"/>
            <a:cs typeface="+mn-cs"/>
          </a:endParaRPr>
        </a:p>
      </dgm:t>
    </dgm:pt>
    <dgm:pt modelId="{B00B8571-D4DE-4F67-8AFA-F0EB98CE172B}" type="sibTrans" cxnId="{4CAAFB87-53ED-42F4-8F8A-5CA64DA773C0}">
      <dgm:prSet/>
      <dgm:spPr/>
      <dgm:t>
        <a:bodyPr/>
        <a:lstStyle/>
        <a:p>
          <a:endParaRPr lang="tr-TR"/>
        </a:p>
      </dgm:t>
    </dgm:pt>
    <dgm:pt modelId="{9DC16FEF-60DF-4E78-A2E7-C718112A5A18}" type="pres">
      <dgm:prSet presAssocID="{22EA828A-8486-4458-985C-11A25B3B1406}" presName="Name0" presStyleCnt="0">
        <dgm:presLayoutVars>
          <dgm:chPref val="1"/>
          <dgm:dir/>
          <dgm:animOne val="branch"/>
          <dgm:animLvl val="lvl"/>
          <dgm:resizeHandles val="exact"/>
        </dgm:presLayoutVars>
      </dgm:prSet>
      <dgm:spPr/>
      <dgm:t>
        <a:bodyPr/>
        <a:lstStyle/>
        <a:p>
          <a:endParaRPr lang="tr-TR"/>
        </a:p>
      </dgm:t>
    </dgm:pt>
    <dgm:pt modelId="{7B788E5F-4DF1-4AFD-918B-AE2AD6648013}" type="pres">
      <dgm:prSet presAssocID="{C4100E66-27C9-4F42-985E-065F33C3EC11}" presName="root1" presStyleCnt="0"/>
      <dgm:spPr/>
    </dgm:pt>
    <dgm:pt modelId="{23F282C8-FB30-40E7-940A-5186AA97E839}" type="pres">
      <dgm:prSet presAssocID="{C4100E66-27C9-4F42-985E-065F33C3EC11}" presName="LevelOneTextNode" presStyleLbl="node0" presStyleIdx="0" presStyleCnt="1">
        <dgm:presLayoutVars>
          <dgm:chPref val="3"/>
        </dgm:presLayoutVars>
      </dgm:prSet>
      <dgm:spPr/>
      <dgm:t>
        <a:bodyPr/>
        <a:lstStyle/>
        <a:p>
          <a:endParaRPr lang="tr-TR"/>
        </a:p>
      </dgm:t>
    </dgm:pt>
    <dgm:pt modelId="{A25EE8C0-F486-4584-8480-97FE9A0328E7}" type="pres">
      <dgm:prSet presAssocID="{C4100E66-27C9-4F42-985E-065F33C3EC11}" presName="level2hierChild" presStyleCnt="0"/>
      <dgm:spPr/>
    </dgm:pt>
    <dgm:pt modelId="{6D21067C-1980-43B9-8D8E-6BB6BDF0BDA9}" type="pres">
      <dgm:prSet presAssocID="{FDE4CA25-D912-47A4-B74D-D09F0D4FD58B}" presName="conn2-1" presStyleLbl="parChTrans1D2" presStyleIdx="0" presStyleCnt="3"/>
      <dgm:spPr/>
      <dgm:t>
        <a:bodyPr/>
        <a:lstStyle/>
        <a:p>
          <a:endParaRPr lang="tr-TR"/>
        </a:p>
      </dgm:t>
    </dgm:pt>
    <dgm:pt modelId="{8D589C16-C825-4E71-8581-9F6286FE5E05}" type="pres">
      <dgm:prSet presAssocID="{FDE4CA25-D912-47A4-B74D-D09F0D4FD58B}" presName="connTx" presStyleLbl="parChTrans1D2" presStyleIdx="0" presStyleCnt="3"/>
      <dgm:spPr/>
      <dgm:t>
        <a:bodyPr/>
        <a:lstStyle/>
        <a:p>
          <a:endParaRPr lang="tr-TR"/>
        </a:p>
      </dgm:t>
    </dgm:pt>
    <dgm:pt modelId="{39D7E0AB-E38B-4C32-8108-721D7A89F02C}" type="pres">
      <dgm:prSet presAssocID="{60EBE619-9259-4AF7-BF69-A7FB51E99A2A}" presName="root2" presStyleCnt="0"/>
      <dgm:spPr/>
    </dgm:pt>
    <dgm:pt modelId="{D4010F72-7286-4AE0-8271-2443C8F29B09}" type="pres">
      <dgm:prSet presAssocID="{60EBE619-9259-4AF7-BF69-A7FB51E99A2A}" presName="LevelTwoTextNode" presStyleLbl="node2" presStyleIdx="0" presStyleCnt="3">
        <dgm:presLayoutVars>
          <dgm:chPref val="3"/>
        </dgm:presLayoutVars>
      </dgm:prSet>
      <dgm:spPr/>
      <dgm:t>
        <a:bodyPr/>
        <a:lstStyle/>
        <a:p>
          <a:endParaRPr lang="tr-TR"/>
        </a:p>
      </dgm:t>
    </dgm:pt>
    <dgm:pt modelId="{7A2CC0EB-A1BC-474D-A28C-D1AED0354F51}" type="pres">
      <dgm:prSet presAssocID="{60EBE619-9259-4AF7-BF69-A7FB51E99A2A}" presName="level3hierChild" presStyleCnt="0"/>
      <dgm:spPr/>
    </dgm:pt>
    <dgm:pt modelId="{D1F5E6BB-78F5-4188-A9E6-EBEE15F900E3}" type="pres">
      <dgm:prSet presAssocID="{D41B52D5-0782-4DC6-820C-85E3FBB5D098}" presName="conn2-1" presStyleLbl="parChTrans1D2" presStyleIdx="1" presStyleCnt="3"/>
      <dgm:spPr/>
      <dgm:t>
        <a:bodyPr/>
        <a:lstStyle/>
        <a:p>
          <a:endParaRPr lang="tr-TR"/>
        </a:p>
      </dgm:t>
    </dgm:pt>
    <dgm:pt modelId="{02A018E2-40C1-4690-9C66-FFAE244AB783}" type="pres">
      <dgm:prSet presAssocID="{D41B52D5-0782-4DC6-820C-85E3FBB5D098}" presName="connTx" presStyleLbl="parChTrans1D2" presStyleIdx="1" presStyleCnt="3"/>
      <dgm:spPr/>
      <dgm:t>
        <a:bodyPr/>
        <a:lstStyle/>
        <a:p>
          <a:endParaRPr lang="tr-TR"/>
        </a:p>
      </dgm:t>
    </dgm:pt>
    <dgm:pt modelId="{C0095680-2BF7-43AE-996D-94F9E0253C18}" type="pres">
      <dgm:prSet presAssocID="{123E7578-512B-4ACF-8A7D-2C012D64EF46}" presName="root2" presStyleCnt="0"/>
      <dgm:spPr/>
    </dgm:pt>
    <dgm:pt modelId="{46B72D00-3603-4FF3-A629-3D3FE663E19A}" type="pres">
      <dgm:prSet presAssocID="{123E7578-512B-4ACF-8A7D-2C012D64EF46}" presName="LevelTwoTextNode" presStyleLbl="node2" presStyleIdx="1" presStyleCnt="3">
        <dgm:presLayoutVars>
          <dgm:chPref val="3"/>
        </dgm:presLayoutVars>
      </dgm:prSet>
      <dgm:spPr/>
      <dgm:t>
        <a:bodyPr/>
        <a:lstStyle/>
        <a:p>
          <a:endParaRPr lang="tr-TR"/>
        </a:p>
      </dgm:t>
    </dgm:pt>
    <dgm:pt modelId="{D1ED5A27-2FB4-4688-A677-A861DF83DA45}" type="pres">
      <dgm:prSet presAssocID="{123E7578-512B-4ACF-8A7D-2C012D64EF46}" presName="level3hierChild" presStyleCnt="0"/>
      <dgm:spPr/>
    </dgm:pt>
    <dgm:pt modelId="{1C8998E0-EDA4-4E3D-8B8F-7F38C5B96685}" type="pres">
      <dgm:prSet presAssocID="{9E360891-0635-4627-89AB-60AC8C251A70}" presName="conn2-1" presStyleLbl="parChTrans1D2" presStyleIdx="2" presStyleCnt="3"/>
      <dgm:spPr/>
      <dgm:t>
        <a:bodyPr/>
        <a:lstStyle/>
        <a:p>
          <a:endParaRPr lang="tr-TR"/>
        </a:p>
      </dgm:t>
    </dgm:pt>
    <dgm:pt modelId="{A23F42CF-5C08-4F03-837C-A2BF6566E688}" type="pres">
      <dgm:prSet presAssocID="{9E360891-0635-4627-89AB-60AC8C251A70}" presName="connTx" presStyleLbl="parChTrans1D2" presStyleIdx="2" presStyleCnt="3"/>
      <dgm:spPr/>
      <dgm:t>
        <a:bodyPr/>
        <a:lstStyle/>
        <a:p>
          <a:endParaRPr lang="tr-TR"/>
        </a:p>
      </dgm:t>
    </dgm:pt>
    <dgm:pt modelId="{B8A76C3F-AE54-4CC1-9CE3-E443BCFBAE4E}" type="pres">
      <dgm:prSet presAssocID="{ABD6AB7A-4F28-4FB4-838B-363657DBEDC4}" presName="root2" presStyleCnt="0"/>
      <dgm:spPr/>
    </dgm:pt>
    <dgm:pt modelId="{F7C8A766-3086-4ACC-9AB1-AD9A136FC549}" type="pres">
      <dgm:prSet presAssocID="{ABD6AB7A-4F28-4FB4-838B-363657DBEDC4}" presName="LevelTwoTextNode" presStyleLbl="node2" presStyleIdx="2" presStyleCnt="3">
        <dgm:presLayoutVars>
          <dgm:chPref val="3"/>
        </dgm:presLayoutVars>
      </dgm:prSet>
      <dgm:spPr/>
      <dgm:t>
        <a:bodyPr/>
        <a:lstStyle/>
        <a:p>
          <a:endParaRPr lang="tr-TR"/>
        </a:p>
      </dgm:t>
    </dgm:pt>
    <dgm:pt modelId="{6D0C2362-16A7-43EE-9766-6F6EFF0D95EC}" type="pres">
      <dgm:prSet presAssocID="{ABD6AB7A-4F28-4FB4-838B-363657DBEDC4}" presName="level3hierChild" presStyleCnt="0"/>
      <dgm:spPr/>
    </dgm:pt>
  </dgm:ptLst>
  <dgm:cxnLst>
    <dgm:cxn modelId="{E5AE5593-556E-4A55-A736-3EF309E51BD0}" srcId="{C4100E66-27C9-4F42-985E-065F33C3EC11}" destId="{60EBE619-9259-4AF7-BF69-A7FB51E99A2A}" srcOrd="0" destOrd="0" parTransId="{FDE4CA25-D912-47A4-B74D-D09F0D4FD58B}" sibTransId="{F42D2F01-E7FC-4588-A348-8AE345BEF1F6}"/>
    <dgm:cxn modelId="{EA16F452-8F28-46D1-84DC-AE214D527FDC}" type="presOf" srcId="{22EA828A-8486-4458-985C-11A25B3B1406}" destId="{9DC16FEF-60DF-4E78-A2E7-C718112A5A18}" srcOrd="0" destOrd="0" presId="urn:microsoft.com/office/officeart/2008/layout/HorizontalMultiLevelHierarchy"/>
    <dgm:cxn modelId="{4CAAFB87-53ED-42F4-8F8A-5CA64DA773C0}" srcId="{C4100E66-27C9-4F42-985E-065F33C3EC11}" destId="{ABD6AB7A-4F28-4FB4-838B-363657DBEDC4}" srcOrd="2" destOrd="0" parTransId="{9E360891-0635-4627-89AB-60AC8C251A70}" sibTransId="{B00B8571-D4DE-4F67-8AFA-F0EB98CE172B}"/>
    <dgm:cxn modelId="{C2140571-1ACE-4A49-93B0-FBF7705CA6BD}" type="presOf" srcId="{C4100E66-27C9-4F42-985E-065F33C3EC11}" destId="{23F282C8-FB30-40E7-940A-5186AA97E839}" srcOrd="0" destOrd="0" presId="urn:microsoft.com/office/officeart/2008/layout/HorizontalMultiLevelHierarchy"/>
    <dgm:cxn modelId="{EBD41154-9D3A-4334-85D9-B86399602549}" type="presOf" srcId="{FDE4CA25-D912-47A4-B74D-D09F0D4FD58B}" destId="{6D21067C-1980-43B9-8D8E-6BB6BDF0BDA9}" srcOrd="0" destOrd="0" presId="urn:microsoft.com/office/officeart/2008/layout/HorizontalMultiLevelHierarchy"/>
    <dgm:cxn modelId="{82BD246A-964D-43D5-8460-D29F831763F0}" type="presOf" srcId="{9E360891-0635-4627-89AB-60AC8C251A70}" destId="{1C8998E0-EDA4-4E3D-8B8F-7F38C5B96685}" srcOrd="0" destOrd="0" presId="urn:microsoft.com/office/officeart/2008/layout/HorizontalMultiLevelHierarchy"/>
    <dgm:cxn modelId="{D5FA97F1-8E9E-4A77-A744-CEBDD1AC1ADB}" type="presOf" srcId="{60EBE619-9259-4AF7-BF69-A7FB51E99A2A}" destId="{D4010F72-7286-4AE0-8271-2443C8F29B09}" srcOrd="0" destOrd="0" presId="urn:microsoft.com/office/officeart/2008/layout/HorizontalMultiLevelHierarchy"/>
    <dgm:cxn modelId="{1252F924-937A-4214-A432-D32FFD0A2501}" type="presOf" srcId="{9E360891-0635-4627-89AB-60AC8C251A70}" destId="{A23F42CF-5C08-4F03-837C-A2BF6566E688}" srcOrd="1" destOrd="0" presId="urn:microsoft.com/office/officeart/2008/layout/HorizontalMultiLevelHierarchy"/>
    <dgm:cxn modelId="{2C390243-7AA0-46C6-A42F-6CFC45278542}" srcId="{22EA828A-8486-4458-985C-11A25B3B1406}" destId="{C4100E66-27C9-4F42-985E-065F33C3EC11}" srcOrd="0" destOrd="0" parTransId="{3ED695A1-72DE-4DAF-A0F1-652D1781635B}" sibTransId="{DCC9C530-A2BF-4B14-96E2-A60B503D96C0}"/>
    <dgm:cxn modelId="{76FC6651-1690-4428-9C08-1F5B6B167BAD}" type="presOf" srcId="{FDE4CA25-D912-47A4-B74D-D09F0D4FD58B}" destId="{8D589C16-C825-4E71-8581-9F6286FE5E05}" srcOrd="1" destOrd="0" presId="urn:microsoft.com/office/officeart/2008/layout/HorizontalMultiLevelHierarchy"/>
    <dgm:cxn modelId="{A0014E54-4FFF-444C-A60E-8EEC87BDAD54}" srcId="{C4100E66-27C9-4F42-985E-065F33C3EC11}" destId="{123E7578-512B-4ACF-8A7D-2C012D64EF46}" srcOrd="1" destOrd="0" parTransId="{D41B52D5-0782-4DC6-820C-85E3FBB5D098}" sibTransId="{1536D358-9FBC-482E-B73F-0671F60F48CC}"/>
    <dgm:cxn modelId="{EDEC4939-6BF5-4F57-9520-A2212AAA432F}" type="presOf" srcId="{D41B52D5-0782-4DC6-820C-85E3FBB5D098}" destId="{D1F5E6BB-78F5-4188-A9E6-EBEE15F900E3}" srcOrd="0" destOrd="0" presId="urn:microsoft.com/office/officeart/2008/layout/HorizontalMultiLevelHierarchy"/>
    <dgm:cxn modelId="{C5DCC80E-722B-4422-9208-CA21A8AC01C9}" type="presOf" srcId="{D41B52D5-0782-4DC6-820C-85E3FBB5D098}" destId="{02A018E2-40C1-4690-9C66-FFAE244AB783}" srcOrd="1" destOrd="0" presId="urn:microsoft.com/office/officeart/2008/layout/HorizontalMultiLevelHierarchy"/>
    <dgm:cxn modelId="{1D79297D-BA9D-4913-959A-F6B405F6026B}" type="presOf" srcId="{123E7578-512B-4ACF-8A7D-2C012D64EF46}" destId="{46B72D00-3603-4FF3-A629-3D3FE663E19A}" srcOrd="0" destOrd="0" presId="urn:microsoft.com/office/officeart/2008/layout/HorizontalMultiLevelHierarchy"/>
    <dgm:cxn modelId="{F08F4BA1-F942-4130-A6BE-94B6F09944B2}" type="presOf" srcId="{ABD6AB7A-4F28-4FB4-838B-363657DBEDC4}" destId="{F7C8A766-3086-4ACC-9AB1-AD9A136FC549}" srcOrd="0" destOrd="0" presId="urn:microsoft.com/office/officeart/2008/layout/HorizontalMultiLevelHierarchy"/>
    <dgm:cxn modelId="{8E697A75-5451-4F98-B3D9-A0EFF480DBA3}" type="presParOf" srcId="{9DC16FEF-60DF-4E78-A2E7-C718112A5A18}" destId="{7B788E5F-4DF1-4AFD-918B-AE2AD6648013}" srcOrd="0" destOrd="0" presId="urn:microsoft.com/office/officeart/2008/layout/HorizontalMultiLevelHierarchy"/>
    <dgm:cxn modelId="{BD552092-2282-4BF0-93A4-2AC9CFEC6CB2}" type="presParOf" srcId="{7B788E5F-4DF1-4AFD-918B-AE2AD6648013}" destId="{23F282C8-FB30-40E7-940A-5186AA97E839}" srcOrd="0" destOrd="0" presId="urn:microsoft.com/office/officeart/2008/layout/HorizontalMultiLevelHierarchy"/>
    <dgm:cxn modelId="{BA577CF5-B726-4BDC-8996-EBB6E36DC13D}" type="presParOf" srcId="{7B788E5F-4DF1-4AFD-918B-AE2AD6648013}" destId="{A25EE8C0-F486-4584-8480-97FE9A0328E7}" srcOrd="1" destOrd="0" presId="urn:microsoft.com/office/officeart/2008/layout/HorizontalMultiLevelHierarchy"/>
    <dgm:cxn modelId="{593C6C93-ED59-4CC8-A585-237BC27ACDB5}" type="presParOf" srcId="{A25EE8C0-F486-4584-8480-97FE9A0328E7}" destId="{6D21067C-1980-43B9-8D8E-6BB6BDF0BDA9}" srcOrd="0" destOrd="0" presId="urn:microsoft.com/office/officeart/2008/layout/HorizontalMultiLevelHierarchy"/>
    <dgm:cxn modelId="{AA3A1EEB-8740-44E4-8237-E5594796FEB5}" type="presParOf" srcId="{6D21067C-1980-43B9-8D8E-6BB6BDF0BDA9}" destId="{8D589C16-C825-4E71-8581-9F6286FE5E05}" srcOrd="0" destOrd="0" presId="urn:microsoft.com/office/officeart/2008/layout/HorizontalMultiLevelHierarchy"/>
    <dgm:cxn modelId="{786F55C3-E6CC-4C5F-BB5E-E45364A38B49}" type="presParOf" srcId="{A25EE8C0-F486-4584-8480-97FE9A0328E7}" destId="{39D7E0AB-E38B-4C32-8108-721D7A89F02C}" srcOrd="1" destOrd="0" presId="urn:microsoft.com/office/officeart/2008/layout/HorizontalMultiLevelHierarchy"/>
    <dgm:cxn modelId="{758A3F0B-61E4-4540-8548-C517213CF4C6}" type="presParOf" srcId="{39D7E0AB-E38B-4C32-8108-721D7A89F02C}" destId="{D4010F72-7286-4AE0-8271-2443C8F29B09}" srcOrd="0" destOrd="0" presId="urn:microsoft.com/office/officeart/2008/layout/HorizontalMultiLevelHierarchy"/>
    <dgm:cxn modelId="{E1CE639E-A0BD-42DC-8902-204A2C372924}" type="presParOf" srcId="{39D7E0AB-E38B-4C32-8108-721D7A89F02C}" destId="{7A2CC0EB-A1BC-474D-A28C-D1AED0354F51}" srcOrd="1" destOrd="0" presId="urn:microsoft.com/office/officeart/2008/layout/HorizontalMultiLevelHierarchy"/>
    <dgm:cxn modelId="{4FB0F2C3-FC5C-4170-BB14-AC6BF62D174E}" type="presParOf" srcId="{A25EE8C0-F486-4584-8480-97FE9A0328E7}" destId="{D1F5E6BB-78F5-4188-A9E6-EBEE15F900E3}" srcOrd="2" destOrd="0" presId="urn:microsoft.com/office/officeart/2008/layout/HorizontalMultiLevelHierarchy"/>
    <dgm:cxn modelId="{629EBE19-F99E-493B-B0F5-322D9E2E89AB}" type="presParOf" srcId="{D1F5E6BB-78F5-4188-A9E6-EBEE15F900E3}" destId="{02A018E2-40C1-4690-9C66-FFAE244AB783}" srcOrd="0" destOrd="0" presId="urn:microsoft.com/office/officeart/2008/layout/HorizontalMultiLevelHierarchy"/>
    <dgm:cxn modelId="{B35747CC-637F-4D5E-B2C9-04719DB14003}" type="presParOf" srcId="{A25EE8C0-F486-4584-8480-97FE9A0328E7}" destId="{C0095680-2BF7-43AE-996D-94F9E0253C18}" srcOrd="3" destOrd="0" presId="urn:microsoft.com/office/officeart/2008/layout/HorizontalMultiLevelHierarchy"/>
    <dgm:cxn modelId="{C8B31384-C299-44AA-B5BF-DECE9ED70793}" type="presParOf" srcId="{C0095680-2BF7-43AE-996D-94F9E0253C18}" destId="{46B72D00-3603-4FF3-A629-3D3FE663E19A}" srcOrd="0" destOrd="0" presId="urn:microsoft.com/office/officeart/2008/layout/HorizontalMultiLevelHierarchy"/>
    <dgm:cxn modelId="{B58D2D56-885D-410D-AC04-3F9F2E797D63}" type="presParOf" srcId="{C0095680-2BF7-43AE-996D-94F9E0253C18}" destId="{D1ED5A27-2FB4-4688-A677-A861DF83DA45}" srcOrd="1" destOrd="0" presId="urn:microsoft.com/office/officeart/2008/layout/HorizontalMultiLevelHierarchy"/>
    <dgm:cxn modelId="{F5205612-FED8-4371-8AB1-A2DA0413DCFA}" type="presParOf" srcId="{A25EE8C0-F486-4584-8480-97FE9A0328E7}" destId="{1C8998E0-EDA4-4E3D-8B8F-7F38C5B96685}" srcOrd="4" destOrd="0" presId="urn:microsoft.com/office/officeart/2008/layout/HorizontalMultiLevelHierarchy"/>
    <dgm:cxn modelId="{06E1BF0C-1916-4B88-8053-9E607156C813}" type="presParOf" srcId="{1C8998E0-EDA4-4E3D-8B8F-7F38C5B96685}" destId="{A23F42CF-5C08-4F03-837C-A2BF6566E688}" srcOrd="0" destOrd="0" presId="urn:microsoft.com/office/officeart/2008/layout/HorizontalMultiLevelHierarchy"/>
    <dgm:cxn modelId="{A141FF94-FA42-4390-888B-3F728FDE7F0A}" type="presParOf" srcId="{A25EE8C0-F486-4584-8480-97FE9A0328E7}" destId="{B8A76C3F-AE54-4CC1-9CE3-E443BCFBAE4E}" srcOrd="5" destOrd="0" presId="urn:microsoft.com/office/officeart/2008/layout/HorizontalMultiLevelHierarchy"/>
    <dgm:cxn modelId="{CF9D92ED-5BBC-42EC-845D-E18BFF2FED29}" type="presParOf" srcId="{B8A76C3F-AE54-4CC1-9CE3-E443BCFBAE4E}" destId="{F7C8A766-3086-4ACC-9AB1-AD9A136FC549}" srcOrd="0" destOrd="0" presId="urn:microsoft.com/office/officeart/2008/layout/HorizontalMultiLevelHierarchy"/>
    <dgm:cxn modelId="{6629F887-DCF0-4102-87EE-652D6F732509}" type="presParOf" srcId="{B8A76C3F-AE54-4CC1-9CE3-E443BCFBAE4E}" destId="{6D0C2362-16A7-43EE-9766-6F6EFF0D95E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DEC690-784D-40F6-B317-25027C496CE2}"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tr-TR"/>
        </a:p>
      </dgm:t>
    </dgm:pt>
    <dgm:pt modelId="{72C75191-49A9-4D1A-8B7A-FD84C559C612}">
      <dgm:prSet phldrT="[Metin]" custT="1"/>
      <dgm:spPr>
        <a:xfrm>
          <a:off x="0" y="426442"/>
          <a:ext cx="7467599" cy="12184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sz="2800" b="1" dirty="0">
              <a:solidFill>
                <a:sysClr val="window" lastClr="FFFFFF"/>
              </a:solidFill>
              <a:latin typeface="Calibri"/>
              <a:ea typeface="+mn-ea"/>
              <a:cs typeface="+mn-cs"/>
            </a:rPr>
            <a:t>Zaman ve Mekan Boyutlarına Göre İletişim</a:t>
          </a:r>
        </a:p>
      </dgm:t>
    </dgm:pt>
    <dgm:pt modelId="{4EAF08E5-742E-4D99-B7E2-B5D2B71A0BB7}" type="parTrans" cxnId="{5EF00794-96C0-4010-9FDF-2B2C124BB656}">
      <dgm:prSet/>
      <dgm:spPr/>
      <dgm:t>
        <a:bodyPr/>
        <a:lstStyle/>
        <a:p>
          <a:endParaRPr lang="tr-TR"/>
        </a:p>
      </dgm:t>
    </dgm:pt>
    <dgm:pt modelId="{667D12BC-478F-4DDC-A404-5802FBBB2802}" type="sibTrans" cxnId="{5EF00794-96C0-4010-9FDF-2B2C124BB656}">
      <dgm:prSet/>
      <dgm:spPr/>
      <dgm:t>
        <a:bodyPr/>
        <a:lstStyle/>
        <a:p>
          <a:endParaRPr lang="tr-TR"/>
        </a:p>
      </dgm:t>
    </dgm:pt>
    <dgm:pt modelId="{F8998EE4-F33D-4EA7-84CA-DED471A2065A}">
      <dgm:prSet phldrT="[Metin]"/>
      <dgm:spPr>
        <a:xfrm>
          <a:off x="1291510" y="1864161"/>
          <a:ext cx="6176089" cy="1218406"/>
        </a:xfrm>
        <a:prstGeom prst="roundRect">
          <a:avLst>
            <a:gd name="adj" fmla="val 166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a:solidFill>
                <a:sysClr val="window" lastClr="FFFFFF"/>
              </a:solidFill>
              <a:latin typeface="Calibri"/>
              <a:ea typeface="+mn-ea"/>
              <a:cs typeface="+mn-cs"/>
            </a:rPr>
            <a:t>Yüzyüze İletişim</a:t>
          </a:r>
        </a:p>
      </dgm:t>
    </dgm:pt>
    <dgm:pt modelId="{F625B187-1115-47C7-A57B-83B34F43F063}" type="parTrans" cxnId="{62087FBE-CA8D-4DC8-B148-501880F38416}">
      <dgm:prSet/>
      <dgm:spPr/>
      <dgm:t>
        <a:bodyPr/>
        <a:lstStyle/>
        <a:p>
          <a:endParaRPr lang="tr-TR"/>
        </a:p>
      </dgm:t>
    </dgm:pt>
    <dgm:pt modelId="{039A6ADA-5530-41D5-BF35-4DE7861CD4C9}" type="sibTrans" cxnId="{62087FBE-CA8D-4DC8-B148-501880F38416}">
      <dgm:prSet/>
      <dgm:spPr/>
      <dgm:t>
        <a:bodyPr/>
        <a:lstStyle/>
        <a:p>
          <a:endParaRPr lang="tr-TR"/>
        </a:p>
      </dgm:t>
    </dgm:pt>
    <dgm:pt modelId="{8534F6A9-4581-4312-9012-ED73256EED06}">
      <dgm:prSet phldrT="[Metin]"/>
      <dgm:spPr>
        <a:xfrm>
          <a:off x="1291510" y="3228776"/>
          <a:ext cx="6176089" cy="1218406"/>
        </a:xfrm>
        <a:prstGeom prst="roundRect">
          <a:avLst>
            <a:gd name="adj" fmla="val 166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tr-TR">
              <a:solidFill>
                <a:sysClr val="window" lastClr="FFFFFF"/>
              </a:solidFill>
              <a:latin typeface="Calibri"/>
              <a:ea typeface="+mn-ea"/>
              <a:cs typeface="+mn-cs"/>
            </a:rPr>
            <a:t>Uzak İletişim</a:t>
          </a:r>
        </a:p>
      </dgm:t>
    </dgm:pt>
    <dgm:pt modelId="{2156B7A5-25BC-4F08-ACE0-AC3333BF2DC4}" type="parTrans" cxnId="{9A747052-AC52-4101-A7F7-EEB6DDE1FA0B}">
      <dgm:prSet/>
      <dgm:spPr/>
      <dgm:t>
        <a:bodyPr/>
        <a:lstStyle/>
        <a:p>
          <a:endParaRPr lang="tr-TR"/>
        </a:p>
      </dgm:t>
    </dgm:pt>
    <dgm:pt modelId="{FE74C8EA-EC35-4265-92EC-A23F2E618F91}" type="sibTrans" cxnId="{9A747052-AC52-4101-A7F7-EEB6DDE1FA0B}">
      <dgm:prSet/>
      <dgm:spPr/>
      <dgm:t>
        <a:bodyPr/>
        <a:lstStyle/>
        <a:p>
          <a:endParaRPr lang="tr-TR"/>
        </a:p>
      </dgm:t>
    </dgm:pt>
    <dgm:pt modelId="{DF0663CE-BBBB-40D8-9A68-2B8B68B983CD}" type="pres">
      <dgm:prSet presAssocID="{0DDEC690-784D-40F6-B317-25027C496CE2}" presName="layout" presStyleCnt="0">
        <dgm:presLayoutVars>
          <dgm:chMax/>
          <dgm:chPref/>
          <dgm:dir/>
          <dgm:animOne val="branch"/>
          <dgm:animLvl val="lvl"/>
          <dgm:resizeHandles/>
        </dgm:presLayoutVars>
      </dgm:prSet>
      <dgm:spPr/>
      <dgm:t>
        <a:bodyPr/>
        <a:lstStyle/>
        <a:p>
          <a:endParaRPr lang="tr-TR"/>
        </a:p>
      </dgm:t>
    </dgm:pt>
    <dgm:pt modelId="{44DDD740-AB8D-4430-827D-2694409A7565}" type="pres">
      <dgm:prSet presAssocID="{72C75191-49A9-4D1A-8B7A-FD84C559C612}" presName="root" presStyleCnt="0">
        <dgm:presLayoutVars>
          <dgm:chMax/>
          <dgm:chPref val="4"/>
        </dgm:presLayoutVars>
      </dgm:prSet>
      <dgm:spPr/>
    </dgm:pt>
    <dgm:pt modelId="{2D088EAA-9A5B-4197-AC7C-165CCC00B453}" type="pres">
      <dgm:prSet presAssocID="{72C75191-49A9-4D1A-8B7A-FD84C559C612}" presName="rootComposite" presStyleCnt="0">
        <dgm:presLayoutVars/>
      </dgm:prSet>
      <dgm:spPr/>
    </dgm:pt>
    <dgm:pt modelId="{385AB6FC-E72C-46AD-828A-DC45BECAF7A7}" type="pres">
      <dgm:prSet presAssocID="{72C75191-49A9-4D1A-8B7A-FD84C559C612}" presName="rootText" presStyleLbl="node0" presStyleIdx="0" presStyleCnt="1">
        <dgm:presLayoutVars>
          <dgm:chMax/>
          <dgm:chPref val="4"/>
        </dgm:presLayoutVars>
      </dgm:prSet>
      <dgm:spPr/>
      <dgm:t>
        <a:bodyPr/>
        <a:lstStyle/>
        <a:p>
          <a:endParaRPr lang="tr-TR"/>
        </a:p>
      </dgm:t>
    </dgm:pt>
    <dgm:pt modelId="{77F8F390-E8B3-4E82-9BCF-722D0661F68E}" type="pres">
      <dgm:prSet presAssocID="{72C75191-49A9-4D1A-8B7A-FD84C559C612}" presName="childShape" presStyleCnt="0">
        <dgm:presLayoutVars>
          <dgm:chMax val="0"/>
          <dgm:chPref val="0"/>
        </dgm:presLayoutVars>
      </dgm:prSet>
      <dgm:spPr/>
    </dgm:pt>
    <dgm:pt modelId="{1F2AFA2A-1E51-42AC-9629-D62A5FB4AFB2}" type="pres">
      <dgm:prSet presAssocID="{F8998EE4-F33D-4EA7-84CA-DED471A2065A}" presName="childComposite" presStyleCnt="0">
        <dgm:presLayoutVars>
          <dgm:chMax val="0"/>
          <dgm:chPref val="0"/>
        </dgm:presLayoutVars>
      </dgm:prSet>
      <dgm:spPr/>
    </dgm:pt>
    <dgm:pt modelId="{8823C8B3-4DE3-4C4D-87DE-1395A334659F}" type="pres">
      <dgm:prSet presAssocID="{F8998EE4-F33D-4EA7-84CA-DED471A2065A}" presName="Image" presStyleLbl="node1" presStyleIdx="0" presStyleCnt="2"/>
      <dgm:spPr>
        <a:xfrm>
          <a:off x="0" y="1864161"/>
          <a:ext cx="1218406" cy="1218406"/>
        </a:xfrm>
        <a:prstGeom prst="roundRect">
          <a:avLst>
            <a:gd name="adj" fmla="val 1667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endParaRPr lang="tr-TR"/>
        </a:p>
      </dgm:t>
    </dgm:pt>
    <dgm:pt modelId="{DDE51777-D6AF-47A0-8AB9-6087833589F8}" type="pres">
      <dgm:prSet presAssocID="{F8998EE4-F33D-4EA7-84CA-DED471A2065A}" presName="childText" presStyleLbl="lnNode1" presStyleIdx="0" presStyleCnt="2">
        <dgm:presLayoutVars>
          <dgm:chMax val="0"/>
          <dgm:chPref val="0"/>
          <dgm:bulletEnabled val="1"/>
        </dgm:presLayoutVars>
      </dgm:prSet>
      <dgm:spPr/>
      <dgm:t>
        <a:bodyPr/>
        <a:lstStyle/>
        <a:p>
          <a:endParaRPr lang="tr-TR"/>
        </a:p>
      </dgm:t>
    </dgm:pt>
    <dgm:pt modelId="{2C3DDD54-85F6-456A-B552-E42137CBC1BC}" type="pres">
      <dgm:prSet presAssocID="{8534F6A9-4581-4312-9012-ED73256EED06}" presName="childComposite" presStyleCnt="0">
        <dgm:presLayoutVars>
          <dgm:chMax val="0"/>
          <dgm:chPref val="0"/>
        </dgm:presLayoutVars>
      </dgm:prSet>
      <dgm:spPr/>
    </dgm:pt>
    <dgm:pt modelId="{05377407-448A-465A-B56F-01263E8C0F64}" type="pres">
      <dgm:prSet presAssocID="{8534F6A9-4581-4312-9012-ED73256EED06}" presName="Image" presStyleLbl="node1" presStyleIdx="1" presStyleCnt="2"/>
      <dgm:spPr>
        <a:xfrm>
          <a:off x="0" y="3228776"/>
          <a:ext cx="1218406" cy="1218406"/>
        </a:xfrm>
        <a:prstGeom prst="roundRect">
          <a:avLst>
            <a:gd name="adj" fmla="val 1667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t>
        <a:bodyPr/>
        <a:lstStyle/>
        <a:p>
          <a:endParaRPr lang="tr-TR"/>
        </a:p>
      </dgm:t>
    </dgm:pt>
    <dgm:pt modelId="{559D98DC-3ADE-4FA7-843C-B36191D13A87}" type="pres">
      <dgm:prSet presAssocID="{8534F6A9-4581-4312-9012-ED73256EED06}" presName="childText" presStyleLbl="lnNode1" presStyleIdx="1" presStyleCnt="2">
        <dgm:presLayoutVars>
          <dgm:chMax val="0"/>
          <dgm:chPref val="0"/>
          <dgm:bulletEnabled val="1"/>
        </dgm:presLayoutVars>
      </dgm:prSet>
      <dgm:spPr/>
      <dgm:t>
        <a:bodyPr/>
        <a:lstStyle/>
        <a:p>
          <a:endParaRPr lang="tr-TR"/>
        </a:p>
      </dgm:t>
    </dgm:pt>
  </dgm:ptLst>
  <dgm:cxnLst>
    <dgm:cxn modelId="{62087FBE-CA8D-4DC8-B148-501880F38416}" srcId="{72C75191-49A9-4D1A-8B7A-FD84C559C612}" destId="{F8998EE4-F33D-4EA7-84CA-DED471A2065A}" srcOrd="0" destOrd="0" parTransId="{F625B187-1115-47C7-A57B-83B34F43F063}" sibTransId="{039A6ADA-5530-41D5-BF35-4DE7861CD4C9}"/>
    <dgm:cxn modelId="{A8F51E26-2B1D-4E9E-806E-5B934589C6B4}" type="presOf" srcId="{0DDEC690-784D-40F6-B317-25027C496CE2}" destId="{DF0663CE-BBBB-40D8-9A68-2B8B68B983CD}" srcOrd="0" destOrd="0" presId="urn:microsoft.com/office/officeart/2008/layout/PictureAccentList"/>
    <dgm:cxn modelId="{E061EED5-A11C-4181-9736-B68FB4C55FC5}" type="presOf" srcId="{8534F6A9-4581-4312-9012-ED73256EED06}" destId="{559D98DC-3ADE-4FA7-843C-B36191D13A87}" srcOrd="0" destOrd="0" presId="urn:microsoft.com/office/officeart/2008/layout/PictureAccentList"/>
    <dgm:cxn modelId="{575DC937-EA17-4247-88BB-26BEE01FE492}" type="presOf" srcId="{F8998EE4-F33D-4EA7-84CA-DED471A2065A}" destId="{DDE51777-D6AF-47A0-8AB9-6087833589F8}" srcOrd="0" destOrd="0" presId="urn:microsoft.com/office/officeart/2008/layout/PictureAccentList"/>
    <dgm:cxn modelId="{5EF00794-96C0-4010-9FDF-2B2C124BB656}" srcId="{0DDEC690-784D-40F6-B317-25027C496CE2}" destId="{72C75191-49A9-4D1A-8B7A-FD84C559C612}" srcOrd="0" destOrd="0" parTransId="{4EAF08E5-742E-4D99-B7E2-B5D2B71A0BB7}" sibTransId="{667D12BC-478F-4DDC-A404-5802FBBB2802}"/>
    <dgm:cxn modelId="{2661F6B5-3551-40CA-A11E-CB1AA4DFFFA3}" type="presOf" srcId="{72C75191-49A9-4D1A-8B7A-FD84C559C612}" destId="{385AB6FC-E72C-46AD-828A-DC45BECAF7A7}" srcOrd="0" destOrd="0" presId="urn:microsoft.com/office/officeart/2008/layout/PictureAccentList"/>
    <dgm:cxn modelId="{9A747052-AC52-4101-A7F7-EEB6DDE1FA0B}" srcId="{72C75191-49A9-4D1A-8B7A-FD84C559C612}" destId="{8534F6A9-4581-4312-9012-ED73256EED06}" srcOrd="1" destOrd="0" parTransId="{2156B7A5-25BC-4F08-ACE0-AC3333BF2DC4}" sibTransId="{FE74C8EA-EC35-4265-92EC-A23F2E618F91}"/>
    <dgm:cxn modelId="{F93F458F-496B-439A-B688-29F46822BFAE}" type="presParOf" srcId="{DF0663CE-BBBB-40D8-9A68-2B8B68B983CD}" destId="{44DDD740-AB8D-4430-827D-2694409A7565}" srcOrd="0" destOrd="0" presId="urn:microsoft.com/office/officeart/2008/layout/PictureAccentList"/>
    <dgm:cxn modelId="{67CB836D-F1D5-46F9-8F5F-DD4D8671BE65}" type="presParOf" srcId="{44DDD740-AB8D-4430-827D-2694409A7565}" destId="{2D088EAA-9A5B-4197-AC7C-165CCC00B453}" srcOrd="0" destOrd="0" presId="urn:microsoft.com/office/officeart/2008/layout/PictureAccentList"/>
    <dgm:cxn modelId="{3BBFD2DC-1BAC-4728-A4CC-B6838A2A82AD}" type="presParOf" srcId="{2D088EAA-9A5B-4197-AC7C-165CCC00B453}" destId="{385AB6FC-E72C-46AD-828A-DC45BECAF7A7}" srcOrd="0" destOrd="0" presId="urn:microsoft.com/office/officeart/2008/layout/PictureAccentList"/>
    <dgm:cxn modelId="{3810A08B-69A2-4CAF-9C26-C3A693AF6350}" type="presParOf" srcId="{44DDD740-AB8D-4430-827D-2694409A7565}" destId="{77F8F390-E8B3-4E82-9BCF-722D0661F68E}" srcOrd="1" destOrd="0" presId="urn:microsoft.com/office/officeart/2008/layout/PictureAccentList"/>
    <dgm:cxn modelId="{BA07CCAB-CB27-481B-8799-61F3066E4F86}" type="presParOf" srcId="{77F8F390-E8B3-4E82-9BCF-722D0661F68E}" destId="{1F2AFA2A-1E51-42AC-9629-D62A5FB4AFB2}" srcOrd="0" destOrd="0" presId="urn:microsoft.com/office/officeart/2008/layout/PictureAccentList"/>
    <dgm:cxn modelId="{3EC4C71E-9236-4330-A073-9E1DC1864D9F}" type="presParOf" srcId="{1F2AFA2A-1E51-42AC-9629-D62A5FB4AFB2}" destId="{8823C8B3-4DE3-4C4D-87DE-1395A334659F}" srcOrd="0" destOrd="0" presId="urn:microsoft.com/office/officeart/2008/layout/PictureAccentList"/>
    <dgm:cxn modelId="{17860148-DF52-4AB1-9CE4-20B7A6C854BE}" type="presParOf" srcId="{1F2AFA2A-1E51-42AC-9629-D62A5FB4AFB2}" destId="{DDE51777-D6AF-47A0-8AB9-6087833589F8}" srcOrd="1" destOrd="0" presId="urn:microsoft.com/office/officeart/2008/layout/PictureAccentList"/>
    <dgm:cxn modelId="{C63BAC98-35C7-42CA-B47A-A9ABD91AA15F}" type="presParOf" srcId="{77F8F390-E8B3-4E82-9BCF-722D0661F68E}" destId="{2C3DDD54-85F6-456A-B552-E42137CBC1BC}" srcOrd="1" destOrd="0" presId="urn:microsoft.com/office/officeart/2008/layout/PictureAccentList"/>
    <dgm:cxn modelId="{3FED208D-C735-413A-AB3E-0209234B7020}" type="presParOf" srcId="{2C3DDD54-85F6-456A-B552-E42137CBC1BC}" destId="{05377407-448A-465A-B56F-01263E8C0F64}" srcOrd="0" destOrd="0" presId="urn:microsoft.com/office/officeart/2008/layout/PictureAccentList"/>
    <dgm:cxn modelId="{262E88A4-34C8-4F5B-A5F5-A73A23F2B0B4}" type="presParOf" srcId="{2C3DDD54-85F6-456A-B552-E42137CBC1BC}" destId="{559D98DC-3ADE-4FA7-843C-B36191D13A87}"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DBCA5-DD4D-4B3F-AA39-D2FE511FF301}">
      <dsp:nvSpPr>
        <dsp:cNvPr id="0" name=""/>
        <dsp:cNvSpPr/>
      </dsp:nvSpPr>
      <dsp:spPr>
        <a:xfrm>
          <a:off x="3504562" y="1432533"/>
          <a:ext cx="229237" cy="1004279"/>
        </a:xfrm>
        <a:custGeom>
          <a:avLst/>
          <a:gdLst/>
          <a:ahLst/>
          <a:cxnLst/>
          <a:rect l="0" t="0" r="0" b="0"/>
          <a:pathLst>
            <a:path>
              <a:moveTo>
                <a:pt x="229237" y="0"/>
              </a:moveTo>
              <a:lnTo>
                <a:pt x="229237" y="1004279"/>
              </a:lnTo>
              <a:lnTo>
                <a:pt x="0" y="1004279"/>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01F6B62-9A17-4886-83DD-8DFF4A308FCF}">
      <dsp:nvSpPr>
        <dsp:cNvPr id="0" name=""/>
        <dsp:cNvSpPr/>
      </dsp:nvSpPr>
      <dsp:spPr>
        <a:xfrm>
          <a:off x="3733800" y="1432533"/>
          <a:ext cx="2641690" cy="2008558"/>
        </a:xfrm>
        <a:custGeom>
          <a:avLst/>
          <a:gdLst/>
          <a:ahLst/>
          <a:cxnLst/>
          <a:rect l="0" t="0" r="0" b="0"/>
          <a:pathLst>
            <a:path>
              <a:moveTo>
                <a:pt x="0" y="0"/>
              </a:moveTo>
              <a:lnTo>
                <a:pt x="0" y="1779320"/>
              </a:lnTo>
              <a:lnTo>
                <a:pt x="2641690" y="1779320"/>
              </a:lnTo>
              <a:lnTo>
                <a:pt x="2641690" y="200855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C04C513-CCC0-4E16-B5D7-36D5146ECBB7}">
      <dsp:nvSpPr>
        <dsp:cNvPr id="0" name=""/>
        <dsp:cNvSpPr/>
      </dsp:nvSpPr>
      <dsp:spPr>
        <a:xfrm>
          <a:off x="3688080" y="1432533"/>
          <a:ext cx="91440" cy="2008558"/>
        </a:xfrm>
        <a:custGeom>
          <a:avLst/>
          <a:gdLst/>
          <a:ahLst/>
          <a:cxnLst/>
          <a:rect l="0" t="0" r="0" b="0"/>
          <a:pathLst>
            <a:path>
              <a:moveTo>
                <a:pt x="45720" y="0"/>
              </a:moveTo>
              <a:lnTo>
                <a:pt x="45720" y="200855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E9CB6B8-011D-4AE9-9226-3D29E8E53526}">
      <dsp:nvSpPr>
        <dsp:cNvPr id="0" name=""/>
        <dsp:cNvSpPr/>
      </dsp:nvSpPr>
      <dsp:spPr>
        <a:xfrm>
          <a:off x="1092109" y="1432533"/>
          <a:ext cx="2641690" cy="2008558"/>
        </a:xfrm>
        <a:custGeom>
          <a:avLst/>
          <a:gdLst/>
          <a:ahLst/>
          <a:cxnLst/>
          <a:rect l="0" t="0" r="0" b="0"/>
          <a:pathLst>
            <a:path>
              <a:moveTo>
                <a:pt x="2641690" y="0"/>
              </a:moveTo>
              <a:lnTo>
                <a:pt x="2641690" y="1779320"/>
              </a:lnTo>
              <a:lnTo>
                <a:pt x="0" y="1779320"/>
              </a:lnTo>
              <a:lnTo>
                <a:pt x="0" y="2008558"/>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862220C1-414C-4328-982C-50BABC8C8EB1}">
      <dsp:nvSpPr>
        <dsp:cNvPr id="0" name=""/>
        <dsp:cNvSpPr/>
      </dsp:nvSpPr>
      <dsp:spPr>
        <a:xfrm>
          <a:off x="2341159" y="340925"/>
          <a:ext cx="2785280"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a:solidFill>
                <a:sysClr val="window" lastClr="FFFFFF"/>
              </a:solidFill>
              <a:latin typeface="Calibri"/>
              <a:ea typeface="+mn-ea"/>
              <a:cs typeface="+mn-cs"/>
            </a:rPr>
            <a:t>İletişim Türleri</a:t>
          </a:r>
          <a:r>
            <a:rPr lang="tr-TR" sz="3700" kern="1200">
              <a:solidFill>
                <a:sysClr val="window" lastClr="FFFFFF"/>
              </a:solidFill>
              <a:latin typeface="Calibri"/>
              <a:ea typeface="+mn-ea"/>
              <a:cs typeface="+mn-cs"/>
            </a:rPr>
            <a:t> </a:t>
          </a:r>
        </a:p>
      </dsp:txBody>
      <dsp:txXfrm>
        <a:off x="2341159" y="340925"/>
        <a:ext cx="2785280" cy="1091607"/>
      </dsp:txXfrm>
    </dsp:sp>
    <dsp:sp modelId="{6E8CEA61-9E31-4BE3-B622-91E26A5703C1}">
      <dsp:nvSpPr>
        <dsp:cNvPr id="0" name=""/>
        <dsp:cNvSpPr/>
      </dsp:nvSpPr>
      <dsp:spPr>
        <a:xfrm>
          <a:off x="501" y="3441091"/>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a:solidFill>
                <a:sysClr val="window" lastClr="FFFFFF"/>
              </a:solidFill>
              <a:latin typeface="Calibri"/>
              <a:ea typeface="+mn-ea"/>
              <a:cs typeface="+mn-cs"/>
            </a:rPr>
            <a:t>Sözlü İletişim</a:t>
          </a:r>
        </a:p>
      </dsp:txBody>
      <dsp:txXfrm>
        <a:off x="501" y="3441091"/>
        <a:ext cx="2183215" cy="1091607"/>
      </dsp:txXfrm>
    </dsp:sp>
    <dsp:sp modelId="{B638C517-50A0-4E61-95EF-B7BD02582664}">
      <dsp:nvSpPr>
        <dsp:cNvPr id="0" name=""/>
        <dsp:cNvSpPr/>
      </dsp:nvSpPr>
      <dsp:spPr>
        <a:xfrm>
          <a:off x="2642192" y="3441091"/>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a:solidFill>
                <a:sysClr val="window" lastClr="FFFFFF"/>
              </a:solidFill>
              <a:latin typeface="Calibri"/>
              <a:ea typeface="+mn-ea"/>
              <a:cs typeface="+mn-cs"/>
            </a:rPr>
            <a:t>Sözsüz iletişim</a:t>
          </a:r>
        </a:p>
      </dsp:txBody>
      <dsp:txXfrm>
        <a:off x="2642192" y="3441091"/>
        <a:ext cx="2183215" cy="1091607"/>
      </dsp:txXfrm>
    </dsp:sp>
    <dsp:sp modelId="{F6A8B154-CA71-446D-9F14-F7A9CF5E4BBD}">
      <dsp:nvSpPr>
        <dsp:cNvPr id="0" name=""/>
        <dsp:cNvSpPr/>
      </dsp:nvSpPr>
      <dsp:spPr>
        <a:xfrm>
          <a:off x="5283883" y="3441091"/>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a:solidFill>
                <a:sysClr val="window" lastClr="FFFFFF"/>
              </a:solidFill>
              <a:latin typeface="Calibri"/>
              <a:ea typeface="+mn-ea"/>
              <a:cs typeface="+mn-cs"/>
            </a:rPr>
            <a:t>Yazılı İletişim</a:t>
          </a:r>
        </a:p>
      </dsp:txBody>
      <dsp:txXfrm>
        <a:off x="5283883" y="3441091"/>
        <a:ext cx="2183215" cy="1091607"/>
      </dsp:txXfrm>
    </dsp:sp>
    <dsp:sp modelId="{449916BD-CEAE-497E-B21F-ECD80F643070}">
      <dsp:nvSpPr>
        <dsp:cNvPr id="0" name=""/>
        <dsp:cNvSpPr/>
      </dsp:nvSpPr>
      <dsp:spPr>
        <a:xfrm>
          <a:off x="1321346" y="1891008"/>
          <a:ext cx="2183215" cy="109160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a:solidFill>
                <a:sysClr val="window" lastClr="FFFFFF"/>
              </a:solidFill>
              <a:latin typeface="Calibri"/>
              <a:ea typeface="+mn-ea"/>
              <a:cs typeface="+mn-cs"/>
            </a:rPr>
            <a:t>Elektronik İletişim</a:t>
          </a:r>
        </a:p>
      </dsp:txBody>
      <dsp:txXfrm>
        <a:off x="1321346" y="1891008"/>
        <a:ext cx="2183215" cy="1091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96290-06DF-41E3-86B5-4F11A7E15625}">
      <dsp:nvSpPr>
        <dsp:cNvPr id="0" name=""/>
        <dsp:cNvSpPr/>
      </dsp:nvSpPr>
      <dsp:spPr>
        <a:xfrm>
          <a:off x="1408611" y="-28458"/>
          <a:ext cx="4845665" cy="4845665"/>
        </a:xfrm>
        <a:prstGeom prst="circularArrow">
          <a:avLst>
            <a:gd name="adj1" fmla="val 5544"/>
            <a:gd name="adj2" fmla="val 330680"/>
            <a:gd name="adj3" fmla="val 13780727"/>
            <a:gd name="adj4" fmla="val 17383042"/>
            <a:gd name="adj5" fmla="val 5757"/>
          </a:avLst>
        </a:prstGeom>
        <a:solidFill>
          <a:srgbClr val="4F81B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C424D22F-6EAC-4AAE-A028-23D4977F9537}">
      <dsp:nvSpPr>
        <dsp:cNvPr id="0" name=""/>
        <dsp:cNvSpPr/>
      </dsp:nvSpPr>
      <dsp:spPr>
        <a:xfrm>
          <a:off x="2699271" y="166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a:solidFill>
                <a:sysClr val="window" lastClr="FFFFFF"/>
              </a:solidFill>
              <a:latin typeface="Calibri"/>
              <a:ea typeface="+mn-ea"/>
              <a:cs typeface="+mn-cs"/>
            </a:rPr>
            <a:t>İletişim Türleri</a:t>
          </a:r>
        </a:p>
      </dsp:txBody>
      <dsp:txXfrm>
        <a:off x="2754539" y="56934"/>
        <a:ext cx="2153809" cy="1021636"/>
      </dsp:txXfrm>
    </dsp:sp>
    <dsp:sp modelId="{8B63EDBA-852D-4EA3-8A8D-5E11D4E5B349}">
      <dsp:nvSpPr>
        <dsp:cNvPr id="0" name=""/>
        <dsp:cNvSpPr/>
      </dsp:nvSpPr>
      <dsp:spPr>
        <a:xfrm>
          <a:off x="4664517" y="1429500"/>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Kişiler arası iletişim</a:t>
          </a:r>
        </a:p>
      </dsp:txBody>
      <dsp:txXfrm>
        <a:off x="4719785" y="1484768"/>
        <a:ext cx="2153809" cy="1021636"/>
      </dsp:txXfrm>
    </dsp:sp>
    <dsp:sp modelId="{949F9232-A666-45E4-8868-B111D0C2613D}">
      <dsp:nvSpPr>
        <dsp:cNvPr id="0" name=""/>
        <dsp:cNvSpPr/>
      </dsp:nvSpPr>
      <dsp:spPr>
        <a:xfrm>
          <a:off x="3913860" y="373978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Kitle iletişimi</a:t>
          </a:r>
        </a:p>
      </dsp:txBody>
      <dsp:txXfrm>
        <a:off x="3969128" y="3795054"/>
        <a:ext cx="2153809" cy="1021636"/>
      </dsp:txXfrm>
    </dsp:sp>
    <dsp:sp modelId="{3B8AA520-541C-4BF3-A8CD-4D4B4B86D572}">
      <dsp:nvSpPr>
        <dsp:cNvPr id="0" name=""/>
        <dsp:cNvSpPr/>
      </dsp:nvSpPr>
      <dsp:spPr>
        <a:xfrm>
          <a:off x="1484682" y="3739786"/>
          <a:ext cx="2264345"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Grup iletişimi</a:t>
          </a:r>
        </a:p>
      </dsp:txBody>
      <dsp:txXfrm>
        <a:off x="1539950" y="3795054"/>
        <a:ext cx="2153809" cy="1021636"/>
      </dsp:txXfrm>
    </dsp:sp>
    <dsp:sp modelId="{A5EAF566-06A9-4FD5-AF2C-5488A6E4D75E}">
      <dsp:nvSpPr>
        <dsp:cNvPr id="0" name=""/>
        <dsp:cNvSpPr/>
      </dsp:nvSpPr>
      <dsp:spPr>
        <a:xfrm>
          <a:off x="538737" y="1429500"/>
          <a:ext cx="2654922" cy="1132172"/>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Kişinin kendisi ile iletişimi(İçsel)</a:t>
          </a:r>
        </a:p>
      </dsp:txBody>
      <dsp:txXfrm>
        <a:off x="594005" y="1484768"/>
        <a:ext cx="2544386" cy="10216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8F437-81F6-4702-86C1-0A8A9B142984}">
      <dsp:nvSpPr>
        <dsp:cNvPr id="0" name=""/>
        <dsp:cNvSpPr/>
      </dsp:nvSpPr>
      <dsp:spPr>
        <a:xfrm>
          <a:off x="2374448" y="2436812"/>
          <a:ext cx="607448" cy="1157485"/>
        </a:xfrm>
        <a:custGeom>
          <a:avLst/>
          <a:gdLst/>
          <a:ahLst/>
          <a:cxnLst/>
          <a:rect l="0" t="0" r="0" b="0"/>
          <a:pathLst>
            <a:path>
              <a:moveTo>
                <a:pt x="0" y="0"/>
              </a:moveTo>
              <a:lnTo>
                <a:pt x="303724" y="0"/>
              </a:lnTo>
              <a:lnTo>
                <a:pt x="303724" y="1157485"/>
              </a:lnTo>
              <a:lnTo>
                <a:pt x="607448" y="115748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ysClr val="windowText" lastClr="000000">
                <a:hueOff val="0"/>
                <a:satOff val="0"/>
                <a:lumOff val="0"/>
                <a:alphaOff val="0"/>
              </a:sysClr>
            </a:solidFill>
            <a:latin typeface="Calibri"/>
            <a:ea typeface="+mn-ea"/>
            <a:cs typeface="+mn-cs"/>
          </a:endParaRPr>
        </a:p>
      </dsp:txBody>
      <dsp:txXfrm>
        <a:off x="2645492" y="2982875"/>
        <a:ext cx="0" cy="0"/>
      </dsp:txXfrm>
    </dsp:sp>
    <dsp:sp modelId="{672C27EB-D816-4B22-BD5B-1302DA1ED88C}">
      <dsp:nvSpPr>
        <dsp:cNvPr id="0" name=""/>
        <dsp:cNvSpPr/>
      </dsp:nvSpPr>
      <dsp:spPr>
        <a:xfrm>
          <a:off x="2374448" y="2391092"/>
          <a:ext cx="607448" cy="91440"/>
        </a:xfrm>
        <a:custGeom>
          <a:avLst/>
          <a:gdLst/>
          <a:ahLst/>
          <a:cxnLst/>
          <a:rect l="0" t="0" r="0" b="0"/>
          <a:pathLst>
            <a:path>
              <a:moveTo>
                <a:pt x="0" y="45720"/>
              </a:moveTo>
              <a:lnTo>
                <a:pt x="607448" y="45720"/>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ysClr val="windowText" lastClr="000000">
                <a:hueOff val="0"/>
                <a:satOff val="0"/>
                <a:lumOff val="0"/>
                <a:alphaOff val="0"/>
              </a:sysClr>
            </a:solidFill>
            <a:latin typeface="Calibri"/>
            <a:ea typeface="+mn-ea"/>
            <a:cs typeface="+mn-cs"/>
          </a:endParaRPr>
        </a:p>
      </dsp:txBody>
      <dsp:txXfrm>
        <a:off x="2662986" y="2421626"/>
        <a:ext cx="0" cy="0"/>
      </dsp:txXfrm>
    </dsp:sp>
    <dsp:sp modelId="{41164074-2CF3-410D-B630-9992D2B5BFFC}">
      <dsp:nvSpPr>
        <dsp:cNvPr id="0" name=""/>
        <dsp:cNvSpPr/>
      </dsp:nvSpPr>
      <dsp:spPr>
        <a:xfrm>
          <a:off x="2374448" y="1279326"/>
          <a:ext cx="607448" cy="1157485"/>
        </a:xfrm>
        <a:custGeom>
          <a:avLst/>
          <a:gdLst/>
          <a:ahLst/>
          <a:cxnLst/>
          <a:rect l="0" t="0" r="0" b="0"/>
          <a:pathLst>
            <a:path>
              <a:moveTo>
                <a:pt x="0" y="1157485"/>
              </a:moveTo>
              <a:lnTo>
                <a:pt x="303724" y="1157485"/>
              </a:lnTo>
              <a:lnTo>
                <a:pt x="303724" y="0"/>
              </a:lnTo>
              <a:lnTo>
                <a:pt x="607448" y="0"/>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ysClr val="windowText" lastClr="000000">
                <a:hueOff val="0"/>
                <a:satOff val="0"/>
                <a:lumOff val="0"/>
                <a:alphaOff val="0"/>
              </a:sysClr>
            </a:solidFill>
            <a:latin typeface="Calibri"/>
            <a:ea typeface="+mn-ea"/>
            <a:cs typeface="+mn-cs"/>
          </a:endParaRPr>
        </a:p>
      </dsp:txBody>
      <dsp:txXfrm>
        <a:off x="2645492" y="1825389"/>
        <a:ext cx="0" cy="0"/>
      </dsp:txXfrm>
    </dsp:sp>
    <dsp:sp modelId="{7BD310A3-112F-45E9-BA48-ED0E204E56B7}">
      <dsp:nvSpPr>
        <dsp:cNvPr id="0" name=""/>
        <dsp:cNvSpPr/>
      </dsp:nvSpPr>
      <dsp:spPr>
        <a:xfrm rot="16200000">
          <a:off x="-525358" y="1973818"/>
          <a:ext cx="4873625"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a:solidFill>
                <a:sysClr val="window" lastClr="FFFFFF"/>
              </a:solidFill>
              <a:latin typeface="Calibri"/>
              <a:ea typeface="+mn-ea"/>
              <a:cs typeface="+mn-cs"/>
            </a:rPr>
            <a:t>İletişim Türleri</a:t>
          </a:r>
        </a:p>
      </dsp:txBody>
      <dsp:txXfrm>
        <a:off x="-525358" y="1973818"/>
        <a:ext cx="4873625" cy="925988"/>
      </dsp:txXfrm>
    </dsp:sp>
    <dsp:sp modelId="{B00FE9C9-4619-42F4-9B5D-D172A4BF750D}">
      <dsp:nvSpPr>
        <dsp:cNvPr id="0" name=""/>
        <dsp:cNvSpPr/>
      </dsp:nvSpPr>
      <dsp:spPr>
        <a:xfrm>
          <a:off x="2981897" y="816332"/>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a:solidFill>
                <a:sysClr val="window" lastClr="FFFFFF"/>
              </a:solidFill>
              <a:latin typeface="Calibri"/>
              <a:ea typeface="+mn-ea"/>
              <a:cs typeface="+mn-cs"/>
            </a:rPr>
            <a:t>Kişisel iletişim</a:t>
          </a:r>
        </a:p>
      </dsp:txBody>
      <dsp:txXfrm>
        <a:off x="2981897" y="816332"/>
        <a:ext cx="3037243" cy="925988"/>
      </dsp:txXfrm>
    </dsp:sp>
    <dsp:sp modelId="{635D7022-95A9-4D92-BBD1-94582B83DB42}">
      <dsp:nvSpPr>
        <dsp:cNvPr id="0" name=""/>
        <dsp:cNvSpPr/>
      </dsp:nvSpPr>
      <dsp:spPr>
        <a:xfrm>
          <a:off x="2981897" y="1973818"/>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tr-TR" sz="2000" kern="1200">
              <a:solidFill>
                <a:sysClr val="window" lastClr="FFFFFF"/>
              </a:solidFill>
              <a:latin typeface="Calibri"/>
              <a:ea typeface="+mn-ea"/>
              <a:cs typeface="+mn-cs"/>
            </a:rPr>
            <a:t>Örgütsel iletişim</a:t>
          </a:r>
        </a:p>
      </dsp:txBody>
      <dsp:txXfrm>
        <a:off x="2981897" y="1973818"/>
        <a:ext cx="3037243" cy="925988"/>
      </dsp:txXfrm>
    </dsp:sp>
    <dsp:sp modelId="{8A0A4A80-3169-4ECD-9E5F-90D578A08075}">
      <dsp:nvSpPr>
        <dsp:cNvPr id="0" name=""/>
        <dsp:cNvSpPr/>
      </dsp:nvSpPr>
      <dsp:spPr>
        <a:xfrm>
          <a:off x="2981897" y="3131304"/>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kern="1200">
              <a:solidFill>
                <a:sysClr val="window" lastClr="FFFFFF"/>
              </a:solidFill>
              <a:latin typeface="Calibri"/>
              <a:ea typeface="+mn-ea"/>
              <a:cs typeface="+mn-cs"/>
            </a:rPr>
            <a:t>Kitle iletişimi</a:t>
          </a:r>
        </a:p>
      </dsp:txBody>
      <dsp:txXfrm>
        <a:off x="2981897" y="3131304"/>
        <a:ext cx="3037243" cy="9259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BB710-DB73-43F6-9281-F61B5AA17567}">
      <dsp:nvSpPr>
        <dsp:cNvPr id="0" name=""/>
        <dsp:cNvSpPr/>
      </dsp:nvSpPr>
      <dsp:spPr>
        <a:xfrm>
          <a:off x="1119739" y="-2324604"/>
          <a:ext cx="5788904" cy="5788904"/>
        </a:xfrm>
        <a:prstGeom prst="circularArrow">
          <a:avLst>
            <a:gd name="adj1" fmla="val 4650"/>
            <a:gd name="adj2" fmla="val 271751"/>
            <a:gd name="adj3" fmla="val 10184475"/>
            <a:gd name="adj4" fmla="val -1375099"/>
            <a:gd name="adj5" fmla="val 4829"/>
          </a:avLst>
        </a:prstGeom>
        <a:solidFill>
          <a:srgbClr val="4F81BD">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029B4F4-DD94-465D-A94B-3BD7D25E74B1}">
      <dsp:nvSpPr>
        <dsp:cNvPr id="0" name=""/>
        <dsp:cNvSpPr/>
      </dsp:nvSpPr>
      <dsp:spPr>
        <a:xfrm>
          <a:off x="1393228" y="2411"/>
          <a:ext cx="5241926" cy="113487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Kullanılan Kanal veAraçlara Göre iletişim </a:t>
          </a:r>
        </a:p>
      </dsp:txBody>
      <dsp:txXfrm>
        <a:off x="1448628" y="57811"/>
        <a:ext cx="5131126" cy="1024071"/>
      </dsp:txXfrm>
    </dsp:sp>
    <dsp:sp modelId="{0BB4A42C-CDC5-49B8-B31C-475F702BBC69}">
      <dsp:nvSpPr>
        <dsp:cNvPr id="0" name=""/>
        <dsp:cNvSpPr/>
      </dsp:nvSpPr>
      <dsp:spPr>
        <a:xfrm>
          <a:off x="4842363" y="1428645"/>
          <a:ext cx="2269743" cy="113487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a:solidFill>
                <a:sysClr val="window" lastClr="FFFFFF"/>
              </a:solidFill>
              <a:latin typeface="Calibri"/>
              <a:ea typeface="+mn-ea"/>
              <a:cs typeface="+mn-cs"/>
            </a:rPr>
            <a:t>Dokunma İle iletişim</a:t>
          </a:r>
        </a:p>
      </dsp:txBody>
      <dsp:txXfrm>
        <a:off x="4897763" y="1484045"/>
        <a:ext cx="2158943" cy="1024071"/>
      </dsp:txXfrm>
    </dsp:sp>
    <dsp:sp modelId="{4B3C5A2F-2718-4157-9C6D-52F0DD45625D}">
      <dsp:nvSpPr>
        <dsp:cNvPr id="0" name=""/>
        <dsp:cNvSpPr/>
      </dsp:nvSpPr>
      <dsp:spPr>
        <a:xfrm>
          <a:off x="4092547" y="3736341"/>
          <a:ext cx="2269743" cy="113487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a:solidFill>
                <a:sysClr val="window" lastClr="FFFFFF"/>
              </a:solidFill>
              <a:latin typeface="Calibri"/>
              <a:ea typeface="+mn-ea"/>
              <a:cs typeface="+mn-cs"/>
            </a:rPr>
            <a:t>Kitle iletişimi</a:t>
          </a:r>
        </a:p>
      </dsp:txBody>
      <dsp:txXfrm>
        <a:off x="4147947" y="3791741"/>
        <a:ext cx="2158943" cy="1024071"/>
      </dsp:txXfrm>
    </dsp:sp>
    <dsp:sp modelId="{963BC7FF-C5B6-4DD2-A83A-169E0292EF60}">
      <dsp:nvSpPr>
        <dsp:cNvPr id="0" name=""/>
        <dsp:cNvSpPr/>
      </dsp:nvSpPr>
      <dsp:spPr>
        <a:xfrm>
          <a:off x="1666092" y="3736341"/>
          <a:ext cx="2269743" cy="113487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tr-TR" sz="1200" kern="1200">
              <a:solidFill>
                <a:sysClr val="window" lastClr="FFFFFF"/>
              </a:solidFill>
              <a:latin typeface="Calibri"/>
              <a:ea typeface="+mn-ea"/>
              <a:cs typeface="+mn-cs"/>
            </a:rPr>
            <a:t>Telekomünikasyon</a:t>
          </a:r>
        </a:p>
      </dsp:txBody>
      <dsp:txXfrm>
        <a:off x="1721492" y="3791741"/>
        <a:ext cx="2158943" cy="1024071"/>
      </dsp:txXfrm>
    </dsp:sp>
    <dsp:sp modelId="{1513E8E6-F15F-495F-9E87-439D327E851C}">
      <dsp:nvSpPr>
        <dsp:cNvPr id="0" name=""/>
        <dsp:cNvSpPr/>
      </dsp:nvSpPr>
      <dsp:spPr>
        <a:xfrm>
          <a:off x="916277" y="1428645"/>
          <a:ext cx="2269743" cy="1134871"/>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kern="1200">
              <a:solidFill>
                <a:sysClr val="window" lastClr="FFFFFF"/>
              </a:solidFill>
              <a:latin typeface="Calibri"/>
              <a:ea typeface="+mn-ea"/>
              <a:cs typeface="+mn-cs"/>
            </a:rPr>
            <a:t>Görsel ve İşitsel İletişim</a:t>
          </a:r>
        </a:p>
      </dsp:txBody>
      <dsp:txXfrm>
        <a:off x="971677" y="1484045"/>
        <a:ext cx="2158943" cy="10240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998E0-EDA4-4E3D-8B8F-7F38C5B96685}">
      <dsp:nvSpPr>
        <dsp:cNvPr id="0" name=""/>
        <dsp:cNvSpPr/>
      </dsp:nvSpPr>
      <dsp:spPr>
        <a:xfrm>
          <a:off x="2654840" y="2436812"/>
          <a:ext cx="607448" cy="1157485"/>
        </a:xfrm>
        <a:custGeom>
          <a:avLst/>
          <a:gdLst/>
          <a:ahLst/>
          <a:cxnLst/>
          <a:rect l="0" t="0" r="0" b="0"/>
          <a:pathLst>
            <a:path>
              <a:moveTo>
                <a:pt x="0" y="0"/>
              </a:moveTo>
              <a:lnTo>
                <a:pt x="303724" y="0"/>
              </a:lnTo>
              <a:lnTo>
                <a:pt x="303724" y="1157485"/>
              </a:lnTo>
              <a:lnTo>
                <a:pt x="607448" y="1157485"/>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ysClr val="windowText" lastClr="000000">
                <a:hueOff val="0"/>
                <a:satOff val="0"/>
                <a:lumOff val="0"/>
                <a:alphaOff val="0"/>
              </a:sysClr>
            </a:solidFill>
            <a:latin typeface="Calibri"/>
            <a:ea typeface="+mn-ea"/>
            <a:cs typeface="+mn-cs"/>
          </a:endParaRPr>
        </a:p>
      </dsp:txBody>
      <dsp:txXfrm>
        <a:off x="2925884" y="2982875"/>
        <a:ext cx="0" cy="0"/>
      </dsp:txXfrm>
    </dsp:sp>
    <dsp:sp modelId="{D1F5E6BB-78F5-4188-A9E6-EBEE15F900E3}">
      <dsp:nvSpPr>
        <dsp:cNvPr id="0" name=""/>
        <dsp:cNvSpPr/>
      </dsp:nvSpPr>
      <dsp:spPr>
        <a:xfrm>
          <a:off x="2654840" y="2391092"/>
          <a:ext cx="607448" cy="91440"/>
        </a:xfrm>
        <a:custGeom>
          <a:avLst/>
          <a:gdLst/>
          <a:ahLst/>
          <a:cxnLst/>
          <a:rect l="0" t="0" r="0" b="0"/>
          <a:pathLst>
            <a:path>
              <a:moveTo>
                <a:pt x="0" y="45720"/>
              </a:moveTo>
              <a:lnTo>
                <a:pt x="607448" y="45720"/>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ysClr val="windowText" lastClr="000000">
                <a:hueOff val="0"/>
                <a:satOff val="0"/>
                <a:lumOff val="0"/>
                <a:alphaOff val="0"/>
              </a:sysClr>
            </a:solidFill>
            <a:latin typeface="Calibri"/>
            <a:ea typeface="+mn-ea"/>
            <a:cs typeface="+mn-cs"/>
          </a:endParaRPr>
        </a:p>
      </dsp:txBody>
      <dsp:txXfrm>
        <a:off x="2943378" y="2421626"/>
        <a:ext cx="0" cy="0"/>
      </dsp:txXfrm>
    </dsp:sp>
    <dsp:sp modelId="{6D21067C-1980-43B9-8D8E-6BB6BDF0BDA9}">
      <dsp:nvSpPr>
        <dsp:cNvPr id="0" name=""/>
        <dsp:cNvSpPr/>
      </dsp:nvSpPr>
      <dsp:spPr>
        <a:xfrm>
          <a:off x="2654840" y="1279326"/>
          <a:ext cx="607448" cy="1157485"/>
        </a:xfrm>
        <a:custGeom>
          <a:avLst/>
          <a:gdLst/>
          <a:ahLst/>
          <a:cxnLst/>
          <a:rect l="0" t="0" r="0" b="0"/>
          <a:pathLst>
            <a:path>
              <a:moveTo>
                <a:pt x="0" y="1157485"/>
              </a:moveTo>
              <a:lnTo>
                <a:pt x="303724" y="1157485"/>
              </a:lnTo>
              <a:lnTo>
                <a:pt x="303724" y="0"/>
              </a:lnTo>
              <a:lnTo>
                <a:pt x="607448" y="0"/>
              </a:lnTo>
            </a:path>
          </a:pathLst>
        </a:custGeom>
        <a:noFill/>
        <a:ln w="25400" cap="flat" cmpd="sng" algn="ctr">
          <a:solidFill>
            <a:srgbClr val="4F81BD">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tr-TR" sz="500" kern="1200">
            <a:solidFill>
              <a:sysClr val="windowText" lastClr="000000">
                <a:hueOff val="0"/>
                <a:satOff val="0"/>
                <a:lumOff val="0"/>
                <a:alphaOff val="0"/>
              </a:sysClr>
            </a:solidFill>
            <a:latin typeface="Calibri"/>
            <a:ea typeface="+mn-ea"/>
            <a:cs typeface="+mn-cs"/>
          </a:endParaRPr>
        </a:p>
      </dsp:txBody>
      <dsp:txXfrm>
        <a:off x="2925884" y="1825389"/>
        <a:ext cx="0" cy="0"/>
      </dsp:txXfrm>
    </dsp:sp>
    <dsp:sp modelId="{23F282C8-FB30-40E7-940A-5186AA97E839}">
      <dsp:nvSpPr>
        <dsp:cNvPr id="0" name=""/>
        <dsp:cNvSpPr/>
      </dsp:nvSpPr>
      <dsp:spPr>
        <a:xfrm rot="16200000">
          <a:off x="-244966" y="1973818"/>
          <a:ext cx="4873625"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Kullanılan Kodlara Göre iletişim</a:t>
          </a:r>
        </a:p>
      </dsp:txBody>
      <dsp:txXfrm>
        <a:off x="-244966" y="1973818"/>
        <a:ext cx="4873625" cy="925988"/>
      </dsp:txXfrm>
    </dsp:sp>
    <dsp:sp modelId="{D4010F72-7286-4AE0-8271-2443C8F29B09}">
      <dsp:nvSpPr>
        <dsp:cNvPr id="0" name=""/>
        <dsp:cNvSpPr/>
      </dsp:nvSpPr>
      <dsp:spPr>
        <a:xfrm>
          <a:off x="3262289" y="816332"/>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Sözlü İletişim</a:t>
          </a:r>
        </a:p>
      </dsp:txBody>
      <dsp:txXfrm>
        <a:off x="3262289" y="816332"/>
        <a:ext cx="3037243" cy="925988"/>
      </dsp:txXfrm>
    </dsp:sp>
    <dsp:sp modelId="{46B72D00-3603-4FF3-A629-3D3FE663E19A}">
      <dsp:nvSpPr>
        <dsp:cNvPr id="0" name=""/>
        <dsp:cNvSpPr/>
      </dsp:nvSpPr>
      <dsp:spPr>
        <a:xfrm>
          <a:off x="3262289" y="1973818"/>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kern="1200" dirty="0">
              <a:solidFill>
                <a:sysClr val="window" lastClr="FFFFFF"/>
              </a:solidFill>
              <a:latin typeface="Calibri"/>
              <a:ea typeface="+mn-ea"/>
              <a:cs typeface="+mn-cs"/>
            </a:rPr>
            <a:t>Yazılı İletişim</a:t>
          </a:r>
        </a:p>
      </dsp:txBody>
      <dsp:txXfrm>
        <a:off x="3262289" y="1973818"/>
        <a:ext cx="3037243" cy="925988"/>
      </dsp:txXfrm>
    </dsp:sp>
    <dsp:sp modelId="{F7C8A766-3086-4ACC-9AB1-AD9A136FC549}">
      <dsp:nvSpPr>
        <dsp:cNvPr id="0" name=""/>
        <dsp:cNvSpPr/>
      </dsp:nvSpPr>
      <dsp:spPr>
        <a:xfrm>
          <a:off x="3262289" y="3131304"/>
          <a:ext cx="3037243" cy="925988"/>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tr-TR" sz="1800" kern="1200">
              <a:solidFill>
                <a:sysClr val="window" lastClr="FFFFFF"/>
              </a:solidFill>
              <a:latin typeface="Calibri"/>
              <a:ea typeface="+mn-ea"/>
              <a:cs typeface="+mn-cs"/>
            </a:rPr>
            <a:t>Sözsüz İletişim</a:t>
          </a:r>
        </a:p>
      </dsp:txBody>
      <dsp:txXfrm>
        <a:off x="3262289" y="3131304"/>
        <a:ext cx="3037243" cy="9259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AB6FC-E72C-46AD-828A-DC45BECAF7A7}">
      <dsp:nvSpPr>
        <dsp:cNvPr id="0" name=""/>
        <dsp:cNvSpPr/>
      </dsp:nvSpPr>
      <dsp:spPr>
        <a:xfrm>
          <a:off x="0" y="426442"/>
          <a:ext cx="8244407" cy="1218406"/>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tr-TR" sz="2800" b="1" kern="1200" dirty="0">
              <a:solidFill>
                <a:sysClr val="window" lastClr="FFFFFF"/>
              </a:solidFill>
              <a:latin typeface="Calibri"/>
              <a:ea typeface="+mn-ea"/>
              <a:cs typeface="+mn-cs"/>
            </a:rPr>
            <a:t>Zaman ve Mekan Boyutlarına Göre İletişim</a:t>
          </a:r>
        </a:p>
      </dsp:txBody>
      <dsp:txXfrm>
        <a:off x="35686" y="462128"/>
        <a:ext cx="8173035" cy="1147034"/>
      </dsp:txXfrm>
    </dsp:sp>
    <dsp:sp modelId="{8823C8B3-4DE3-4C4D-87DE-1395A334659F}">
      <dsp:nvSpPr>
        <dsp:cNvPr id="0" name=""/>
        <dsp:cNvSpPr/>
      </dsp:nvSpPr>
      <dsp:spPr>
        <a:xfrm>
          <a:off x="0" y="1864161"/>
          <a:ext cx="1218406" cy="1218406"/>
        </a:xfrm>
        <a:prstGeom prst="roundRect">
          <a:avLst>
            <a:gd name="adj" fmla="val 1667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DDE51777-D6AF-47A0-8AB9-6087833589F8}">
      <dsp:nvSpPr>
        <dsp:cNvPr id="0" name=""/>
        <dsp:cNvSpPr/>
      </dsp:nvSpPr>
      <dsp:spPr>
        <a:xfrm>
          <a:off x="1291510" y="1864161"/>
          <a:ext cx="6952897" cy="1218406"/>
        </a:xfrm>
        <a:prstGeom prst="roundRect">
          <a:avLst>
            <a:gd name="adj" fmla="val 166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tr-TR" sz="3900" kern="1200">
              <a:solidFill>
                <a:sysClr val="window" lastClr="FFFFFF"/>
              </a:solidFill>
              <a:latin typeface="Calibri"/>
              <a:ea typeface="+mn-ea"/>
              <a:cs typeface="+mn-cs"/>
            </a:rPr>
            <a:t>Yüzyüze İletişim</a:t>
          </a:r>
        </a:p>
      </dsp:txBody>
      <dsp:txXfrm>
        <a:off x="1350998" y="1923649"/>
        <a:ext cx="6833921" cy="1099430"/>
      </dsp:txXfrm>
    </dsp:sp>
    <dsp:sp modelId="{05377407-448A-465A-B56F-01263E8C0F64}">
      <dsp:nvSpPr>
        <dsp:cNvPr id="0" name=""/>
        <dsp:cNvSpPr/>
      </dsp:nvSpPr>
      <dsp:spPr>
        <a:xfrm>
          <a:off x="0" y="3228776"/>
          <a:ext cx="1218406" cy="1218406"/>
        </a:xfrm>
        <a:prstGeom prst="roundRect">
          <a:avLst>
            <a:gd name="adj" fmla="val 1667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9D98DC-3ADE-4FA7-843C-B36191D13A87}">
      <dsp:nvSpPr>
        <dsp:cNvPr id="0" name=""/>
        <dsp:cNvSpPr/>
      </dsp:nvSpPr>
      <dsp:spPr>
        <a:xfrm>
          <a:off x="1291510" y="3228776"/>
          <a:ext cx="6952897" cy="1218406"/>
        </a:xfrm>
        <a:prstGeom prst="roundRect">
          <a:avLst>
            <a:gd name="adj" fmla="val 1667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lvl="0" algn="ctr" defTabSz="1733550">
            <a:lnSpc>
              <a:spcPct val="90000"/>
            </a:lnSpc>
            <a:spcBef>
              <a:spcPct val="0"/>
            </a:spcBef>
            <a:spcAft>
              <a:spcPct val="35000"/>
            </a:spcAft>
          </a:pPr>
          <a:r>
            <a:rPr lang="tr-TR" sz="3900" kern="1200">
              <a:solidFill>
                <a:sysClr val="window" lastClr="FFFFFF"/>
              </a:solidFill>
              <a:latin typeface="Calibri"/>
              <a:ea typeface="+mn-ea"/>
              <a:cs typeface="+mn-cs"/>
            </a:rPr>
            <a:t>Uzak İletişim</a:t>
          </a:r>
        </a:p>
      </dsp:txBody>
      <dsp:txXfrm>
        <a:off x="1350998" y="3288264"/>
        <a:ext cx="6833921" cy="109943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fld id="{A23720DD-5B6D-40BF-8493-A6B52D484E6B}" type="datetimeFigureOut">
              <a:rPr lang="tr-TR" smtClean="0"/>
              <a:t>10.11.2023</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F302176B-0E47-46AC-8F43-DAB4B8A37D06}" type="slidenum">
              <a:rPr lang="tr-TR" smtClean="0"/>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t>10.11.2023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t>10.11.2023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fld id="{A23720DD-5B6D-40BF-8493-A6B52D484E6B}" type="datetimeFigureOut">
              <a:rPr lang="tr-TR" smtClean="0"/>
              <a:t>10.11.2023</a:t>
            </a:fld>
            <a:endParaRPr lang="tr-TR"/>
          </a:p>
        </p:txBody>
      </p:sp>
      <p:sp>
        <p:nvSpPr>
          <p:cNvPr id="9" name="Slayt Numarası Yer Tutucusu 8"/>
          <p:cNvSpPr>
            <a:spLocks noGrp="1"/>
          </p:cNvSpPr>
          <p:nvPr>
            <p:ph type="sldNum" sz="quarter" idx="15"/>
          </p:nvPr>
        </p:nvSpPr>
        <p:spPr/>
        <p:txBody>
          <a:bodyPr rtlCol="0"/>
          <a:lstStyle/>
          <a:p>
            <a:fld id="{F302176B-0E47-46AC-8F43-DAB4B8A37D06}" type="slidenum">
              <a:rPr lang="tr-TR" smtClean="0"/>
              <a:t>‹#›</a:t>
            </a:fld>
            <a:endParaRPr lang="tr-TR"/>
          </a:p>
        </p:txBody>
      </p:sp>
      <p:sp>
        <p:nvSpPr>
          <p:cNvPr id="10" name="Altbilgi Yer Tutucusu 9"/>
          <p:cNvSpPr>
            <a:spLocks noGrp="1"/>
          </p:cNvSpPr>
          <p:nvPr>
            <p:ph type="ftr" sz="quarter" idx="16"/>
          </p:nvPr>
        </p:nvSpPr>
        <p:spPr/>
        <p:txBody>
          <a:bodyPr rtlCol="0"/>
          <a:lstStyle/>
          <a:p>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fld id="{A23720DD-5B6D-40BF-8493-A6B52D484E6B}" type="datetimeFigureOut">
              <a:rPr lang="tr-TR" smtClean="0"/>
              <a:t>10.11.2023</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F302176B-0E47-46AC-8F43-DAB4B8A37D06}" type="slidenum">
              <a:rPr lang="tr-TR" smtClean="0"/>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fld id="{A23720DD-5B6D-40BF-8493-A6B52D484E6B}" type="datetimeFigureOut">
              <a:rPr lang="tr-TR" smtClean="0"/>
              <a:t>10.11.2023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fld id="{A23720DD-5B6D-40BF-8493-A6B52D484E6B}" type="datetimeFigureOut">
              <a:rPr lang="tr-TR" smtClean="0"/>
              <a:t>10.11.2023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fld id="{A23720DD-5B6D-40BF-8493-A6B52D484E6B}" type="datetimeFigureOut">
              <a:rPr lang="tr-TR" smtClean="0"/>
              <a:t>10.11.2023</a:t>
            </a:fld>
            <a:endParaRPr lang="tr-TR"/>
          </a:p>
        </p:txBody>
      </p:sp>
      <p:sp>
        <p:nvSpPr>
          <p:cNvPr id="7" name="Slayt Numarası Yer Tutucusu 6"/>
          <p:cNvSpPr>
            <a:spLocks noGrp="1"/>
          </p:cNvSpPr>
          <p:nvPr>
            <p:ph type="sldNum" sz="quarter" idx="11"/>
          </p:nvPr>
        </p:nvSpPr>
        <p:spPr/>
        <p:txBody>
          <a:bodyPr rtlCol="0"/>
          <a:lstStyle/>
          <a:p>
            <a:fld id="{F302176B-0E47-46AC-8F43-DAB4B8A37D06}" type="slidenum">
              <a:rPr lang="tr-TR" smtClean="0"/>
              <a:t>‹#›</a:t>
            </a:fld>
            <a:endParaRPr lang="tr-TR"/>
          </a:p>
        </p:txBody>
      </p:sp>
      <p:sp>
        <p:nvSpPr>
          <p:cNvPr id="8" name="Altbilgi Yer Tutucusu 7"/>
          <p:cNvSpPr>
            <a:spLocks noGrp="1"/>
          </p:cNvSpPr>
          <p:nvPr>
            <p:ph type="ftr" sz="quarter" idx="12"/>
          </p:nvPr>
        </p:nvSpPr>
        <p:spPr/>
        <p:txBody>
          <a:bodyPr rtlCol="0"/>
          <a:lstStyle/>
          <a:p>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10.11.2023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fld id="{A23720DD-5B6D-40BF-8493-A6B52D484E6B}" type="datetimeFigureOut">
              <a:rPr lang="tr-TR" smtClean="0"/>
              <a:t>10.11.2023</a:t>
            </a:fld>
            <a:endParaRPr lang="tr-TR"/>
          </a:p>
        </p:txBody>
      </p:sp>
      <p:sp>
        <p:nvSpPr>
          <p:cNvPr id="22" name="Slayt Numarası Yer Tutucusu 21"/>
          <p:cNvSpPr>
            <a:spLocks noGrp="1"/>
          </p:cNvSpPr>
          <p:nvPr>
            <p:ph type="sldNum" sz="quarter" idx="15"/>
          </p:nvPr>
        </p:nvSpPr>
        <p:spPr/>
        <p:txBody>
          <a:bodyPr rtlCol="0"/>
          <a:lstStyle/>
          <a:p>
            <a:fld id="{F302176B-0E47-46AC-8F43-DAB4B8A37D06}" type="slidenum">
              <a:rPr lang="tr-TR" smtClean="0"/>
              <a:t>‹#›</a:t>
            </a:fld>
            <a:endParaRPr lang="tr-TR"/>
          </a:p>
        </p:txBody>
      </p:sp>
      <p:sp>
        <p:nvSpPr>
          <p:cNvPr id="23" name="Altbilgi Yer Tutucusu 22"/>
          <p:cNvSpPr>
            <a:spLocks noGrp="1"/>
          </p:cNvSpPr>
          <p:nvPr>
            <p:ph type="ftr" sz="quarter" idx="16"/>
          </p:nvPr>
        </p:nvSpPr>
        <p:spPr/>
        <p:txBody>
          <a:bodyPr rtlCol="0"/>
          <a:lstStyle/>
          <a:p>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fld id="{A23720DD-5B6D-40BF-8493-A6B52D484E6B}" type="datetimeFigureOut">
              <a:rPr lang="tr-TR" smtClean="0"/>
              <a:t>10.11.2023</a:t>
            </a:fld>
            <a:endParaRPr lang="tr-TR"/>
          </a:p>
        </p:txBody>
      </p:sp>
      <p:sp>
        <p:nvSpPr>
          <p:cNvPr id="18" name="Slayt Numarası Yer Tutucusu 17"/>
          <p:cNvSpPr>
            <a:spLocks noGrp="1"/>
          </p:cNvSpPr>
          <p:nvPr>
            <p:ph type="sldNum" sz="quarter" idx="11"/>
          </p:nvPr>
        </p:nvSpPr>
        <p:spPr/>
        <p:txBody>
          <a:bodyPr rtlCol="0"/>
          <a:lstStyle/>
          <a:p>
            <a:fld id="{F302176B-0E47-46AC-8F43-DAB4B8A37D06}" type="slidenum">
              <a:rPr lang="tr-TR" smtClean="0"/>
              <a:t>‹#›</a:t>
            </a:fld>
            <a:endParaRPr lang="tr-TR"/>
          </a:p>
        </p:txBody>
      </p:sp>
      <p:sp>
        <p:nvSpPr>
          <p:cNvPr id="21" name="Altbilgi Yer Tutucusu 20"/>
          <p:cNvSpPr>
            <a:spLocks noGrp="1"/>
          </p:cNvSpPr>
          <p:nvPr>
            <p:ph type="ftr" sz="quarter" idx="12"/>
          </p:nvPr>
        </p:nvSpPr>
        <p:spPr/>
        <p:txBody>
          <a:bodyPr rtlCol="0"/>
          <a:lstStyle/>
          <a:p>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23720DD-5B6D-40BF-8493-A6B52D484E6B}" type="datetimeFigureOut">
              <a:rPr lang="tr-TR" smtClean="0"/>
              <a:t>10.11.2023</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idx="4294967295"/>
          </p:nvPr>
        </p:nvSpPr>
        <p:spPr>
          <a:xfrm>
            <a:off x="0" y="765175"/>
            <a:ext cx="7772400" cy="1655713"/>
          </a:xfrm>
        </p:spPr>
        <p:txBody>
          <a:bodyPr>
            <a:normAutofit/>
          </a:bodyPr>
          <a:lstStyle/>
          <a:p>
            <a:r>
              <a:rPr lang="tr-TR" sz="9600" dirty="0" smtClean="0"/>
              <a:t>IV</a:t>
            </a:r>
            <a:endParaRPr lang="tr-TR" sz="9600" dirty="0"/>
          </a:p>
        </p:txBody>
      </p:sp>
      <p:sp>
        <p:nvSpPr>
          <p:cNvPr id="4" name="Dikdörtgen 3"/>
          <p:cNvSpPr/>
          <p:nvPr/>
        </p:nvSpPr>
        <p:spPr>
          <a:xfrm>
            <a:off x="1111758" y="2967335"/>
            <a:ext cx="6920485" cy="3046988"/>
          </a:xfrm>
          <a:prstGeom prst="rect">
            <a:avLst/>
          </a:prstGeom>
          <a:noFill/>
        </p:spPr>
        <p:txBody>
          <a:bodyPr wrap="none" lIns="91440" tIns="45720" rIns="91440" bIns="45720">
            <a:spAutoFit/>
          </a:bodyPr>
          <a:lstStyle/>
          <a:p>
            <a:pPr algn="ctr"/>
            <a:r>
              <a:rPr lang="tr-TR"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İLETİŞİM </a:t>
            </a:r>
          </a:p>
          <a:p>
            <a:pPr algn="ctr"/>
            <a:r>
              <a:rPr lang="tr-TR"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TÜRLERİ</a:t>
            </a:r>
            <a:endParaRPr lang="tr-TR"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1053856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quarter" idx="4294967295"/>
          </p:nvPr>
        </p:nvSpPr>
        <p:spPr>
          <a:xfrm>
            <a:off x="4788024" y="476672"/>
            <a:ext cx="4355976" cy="5695528"/>
          </a:xfrm>
        </p:spPr>
        <p:txBody>
          <a:bodyPr>
            <a:normAutofit fontScale="85000" lnSpcReduction="10000"/>
          </a:bodyPr>
          <a:lstStyle/>
          <a:p>
            <a:pPr marL="457200">
              <a:lnSpc>
                <a:spcPct val="115000"/>
              </a:lnSpc>
              <a:spcAft>
                <a:spcPts val="0"/>
              </a:spcAft>
            </a:pPr>
            <a:r>
              <a:rPr lang="tr-TR" b="1" dirty="0" smtClean="0">
                <a:solidFill>
                  <a:srgbClr val="FF0000"/>
                </a:solidFill>
                <a:latin typeface="Candara"/>
                <a:ea typeface="Calibri"/>
                <a:cs typeface="Times New Roman"/>
              </a:rPr>
              <a:t>C)Kullanılan </a:t>
            </a:r>
            <a:r>
              <a:rPr lang="tr-TR" b="1" dirty="0">
                <a:solidFill>
                  <a:srgbClr val="FF0000"/>
                </a:solidFill>
                <a:latin typeface="Candara"/>
                <a:ea typeface="Calibri"/>
                <a:cs typeface="Times New Roman"/>
              </a:rPr>
              <a:t>kanala ve araca göre</a:t>
            </a:r>
            <a:endParaRPr lang="tr-TR" sz="2000" dirty="0">
              <a:solidFill>
                <a:srgbClr val="FF0000"/>
              </a:solidFill>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Görsel</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Görsel-işitsel</a:t>
            </a:r>
            <a:r>
              <a:rPr lang="tr-TR" b="1" dirty="0">
                <a:latin typeface="Candara"/>
                <a:ea typeface="Calibri"/>
                <a:cs typeface="Times New Roman"/>
              </a:rPr>
              <a:t>		</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İşitsel</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Dokunmayla</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Kitle </a:t>
            </a:r>
            <a:r>
              <a:rPr lang="tr-TR" b="1" dirty="0">
                <a:latin typeface="Candara"/>
                <a:ea typeface="Calibri"/>
                <a:cs typeface="Times New Roman"/>
              </a:rPr>
              <a:t>iletişimi</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Doğal/yapay </a:t>
            </a:r>
            <a:r>
              <a:rPr lang="tr-TR" b="1" dirty="0">
                <a:latin typeface="Candara"/>
                <a:ea typeface="Calibri"/>
                <a:cs typeface="Times New Roman"/>
              </a:rPr>
              <a:t>araçlarla</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D)Kullanılan </a:t>
            </a:r>
            <a:r>
              <a:rPr lang="tr-TR" b="1" dirty="0">
                <a:latin typeface="Candara"/>
                <a:ea typeface="Calibri"/>
                <a:cs typeface="Times New Roman"/>
              </a:rPr>
              <a:t>koda göre	</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Sözlü</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Yazılı</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Sözsüz</a:t>
            </a:r>
            <a:endParaRPr lang="tr-TR" sz="2000" dirty="0">
              <a:latin typeface="Calibri"/>
              <a:ea typeface="Calibri"/>
              <a:cs typeface="Times New Roman"/>
            </a:endParaRPr>
          </a:p>
          <a:p>
            <a:pPr marL="457200">
              <a:lnSpc>
                <a:spcPct val="115000"/>
              </a:lnSpc>
              <a:spcAft>
                <a:spcPts val="0"/>
              </a:spcAft>
            </a:pPr>
            <a:r>
              <a:rPr lang="tr-TR" b="1" dirty="0" smtClean="0">
                <a:solidFill>
                  <a:srgbClr val="FF0000"/>
                </a:solidFill>
                <a:latin typeface="Candara"/>
                <a:ea typeface="Calibri"/>
                <a:cs typeface="Times New Roman"/>
              </a:rPr>
              <a:t>E)Zaman </a:t>
            </a:r>
            <a:r>
              <a:rPr lang="tr-TR" b="1" dirty="0">
                <a:solidFill>
                  <a:srgbClr val="FF0000"/>
                </a:solidFill>
                <a:latin typeface="Candara"/>
                <a:ea typeface="Calibri"/>
                <a:cs typeface="Times New Roman"/>
              </a:rPr>
              <a:t>ve uzam boyutuna göre</a:t>
            </a:r>
            <a:endParaRPr lang="tr-TR" sz="2000" dirty="0">
              <a:solidFill>
                <a:srgbClr val="FF0000"/>
              </a:solidFill>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Yüz </a:t>
            </a:r>
            <a:r>
              <a:rPr lang="tr-TR" b="1" dirty="0">
                <a:latin typeface="Candara"/>
                <a:ea typeface="Calibri"/>
                <a:cs typeface="Times New Roman"/>
              </a:rPr>
              <a:t>yüze</a:t>
            </a:r>
            <a:endParaRPr lang="tr-TR" sz="2000" dirty="0">
              <a:latin typeface="Calibri"/>
              <a:ea typeface="Calibri"/>
              <a:cs typeface="Times New Roman"/>
            </a:endParaRPr>
          </a:p>
          <a:p>
            <a:pPr marL="457200">
              <a:lnSpc>
                <a:spcPct val="115000"/>
              </a:lnSpc>
              <a:spcAft>
                <a:spcPts val="1000"/>
              </a:spcAft>
            </a:pPr>
            <a:r>
              <a:rPr lang="tr-TR" b="1" dirty="0" smtClean="0">
                <a:latin typeface="Candara"/>
                <a:ea typeface="Calibri"/>
                <a:cs typeface="Times New Roman"/>
              </a:rPr>
              <a:t>Uzaktan</a:t>
            </a:r>
            <a:endParaRPr lang="tr-TR" sz="2000" dirty="0">
              <a:latin typeface="Calibri"/>
              <a:ea typeface="Calibri"/>
              <a:cs typeface="Times New Roman"/>
            </a:endParaRPr>
          </a:p>
          <a:p>
            <a:endParaRPr lang="tr-TR" dirty="0"/>
          </a:p>
        </p:txBody>
      </p:sp>
      <p:sp>
        <p:nvSpPr>
          <p:cNvPr id="5" name="İçerik Yer Tutucusu 4"/>
          <p:cNvSpPr>
            <a:spLocks noGrp="1"/>
          </p:cNvSpPr>
          <p:nvPr>
            <p:ph sz="quarter" idx="4294967295"/>
          </p:nvPr>
        </p:nvSpPr>
        <p:spPr>
          <a:xfrm>
            <a:off x="0" y="620688"/>
            <a:ext cx="4283968" cy="5551512"/>
          </a:xfrm>
        </p:spPr>
        <p:txBody>
          <a:bodyPr>
            <a:normAutofit fontScale="92500" lnSpcReduction="10000"/>
          </a:bodyPr>
          <a:lstStyle/>
          <a:p>
            <a:pPr marL="457200">
              <a:lnSpc>
                <a:spcPct val="115000"/>
              </a:lnSpc>
              <a:spcAft>
                <a:spcPts val="0"/>
              </a:spcAft>
            </a:pPr>
            <a:r>
              <a:rPr lang="tr-TR" b="1" u="sng" dirty="0">
                <a:latin typeface="Candara"/>
                <a:ea typeface="Calibri"/>
                <a:cs typeface="Times New Roman"/>
              </a:rPr>
              <a:t>İletişimin niteliği bakımından;</a:t>
            </a:r>
            <a:endParaRPr lang="tr-TR" sz="2000" dirty="0">
              <a:latin typeface="Calibri"/>
              <a:ea typeface="Calibri"/>
              <a:cs typeface="Times New Roman"/>
            </a:endParaRPr>
          </a:p>
          <a:p>
            <a:pPr marL="457200">
              <a:lnSpc>
                <a:spcPct val="115000"/>
              </a:lnSpc>
              <a:spcAft>
                <a:spcPts val="0"/>
              </a:spcAft>
            </a:pPr>
            <a:r>
              <a:rPr lang="tr-TR" b="1" dirty="0" smtClean="0">
                <a:solidFill>
                  <a:srgbClr val="FF0000"/>
                </a:solidFill>
                <a:latin typeface="Candara"/>
                <a:ea typeface="Calibri"/>
                <a:cs typeface="Times New Roman"/>
              </a:rPr>
              <a:t>A)Toplumsal </a:t>
            </a:r>
            <a:r>
              <a:rPr lang="tr-TR" b="1" dirty="0">
                <a:solidFill>
                  <a:srgbClr val="FF0000"/>
                </a:solidFill>
                <a:latin typeface="Candara"/>
                <a:ea typeface="Calibri"/>
                <a:cs typeface="Times New Roman"/>
              </a:rPr>
              <a:t>ilişkiler sistemi </a:t>
            </a:r>
            <a:r>
              <a:rPr lang="tr-TR" b="1" dirty="0">
                <a:latin typeface="Candara"/>
                <a:ea typeface="Calibri"/>
                <a:cs typeface="Times New Roman"/>
              </a:rPr>
              <a:t>olarak</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Kişi-içi</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Kişilerarası</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Grup </a:t>
            </a:r>
            <a:r>
              <a:rPr lang="tr-TR" b="1" dirty="0">
                <a:latin typeface="Candara"/>
                <a:ea typeface="Calibri"/>
                <a:cs typeface="Times New Roman"/>
              </a:rPr>
              <a:t>iletişimi</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Örgüt </a:t>
            </a:r>
            <a:r>
              <a:rPr lang="tr-TR" b="1" dirty="0">
                <a:latin typeface="Candara"/>
                <a:ea typeface="Calibri"/>
                <a:cs typeface="Times New Roman"/>
              </a:rPr>
              <a:t>iletişimi</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Toplumsal</a:t>
            </a:r>
            <a:endParaRPr lang="tr-TR" sz="2000" dirty="0">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Toplumlararası</a:t>
            </a:r>
            <a:endParaRPr lang="tr-TR" sz="2000" dirty="0">
              <a:latin typeface="Calibri"/>
              <a:ea typeface="Calibri"/>
              <a:cs typeface="Times New Roman"/>
            </a:endParaRPr>
          </a:p>
          <a:p>
            <a:pPr marL="182880" indent="0">
              <a:lnSpc>
                <a:spcPct val="115000"/>
              </a:lnSpc>
              <a:spcAft>
                <a:spcPts val="0"/>
              </a:spcAft>
              <a:buNone/>
            </a:pPr>
            <a:r>
              <a:rPr lang="tr-TR" b="1" dirty="0" smtClean="0">
                <a:solidFill>
                  <a:srgbClr val="FF0000"/>
                </a:solidFill>
                <a:latin typeface="Candara"/>
                <a:ea typeface="Calibri"/>
                <a:cs typeface="Times New Roman"/>
              </a:rPr>
              <a:t>B)Grup </a:t>
            </a:r>
            <a:r>
              <a:rPr lang="tr-TR" b="1" dirty="0">
                <a:solidFill>
                  <a:srgbClr val="FF0000"/>
                </a:solidFill>
                <a:latin typeface="Candara"/>
                <a:ea typeface="Calibri"/>
                <a:cs typeface="Times New Roman"/>
              </a:rPr>
              <a:t>ilişkilerinin yapısına göre</a:t>
            </a:r>
            <a:endParaRPr lang="tr-TR" sz="2000" dirty="0">
              <a:solidFill>
                <a:srgbClr val="FF0000"/>
              </a:solidFill>
              <a:latin typeface="Calibri"/>
              <a:ea typeface="Calibri"/>
              <a:cs typeface="Times New Roman"/>
            </a:endParaRPr>
          </a:p>
          <a:p>
            <a:pPr marL="457200">
              <a:lnSpc>
                <a:spcPct val="115000"/>
              </a:lnSpc>
              <a:spcAft>
                <a:spcPts val="0"/>
              </a:spcAft>
            </a:pPr>
            <a:r>
              <a:rPr lang="tr-TR" b="1" dirty="0" smtClean="0">
                <a:latin typeface="Candara"/>
                <a:ea typeface="Calibri"/>
                <a:cs typeface="Times New Roman"/>
              </a:rPr>
              <a:t>Yatay</a:t>
            </a:r>
            <a:endParaRPr lang="tr-TR" sz="2000" dirty="0">
              <a:latin typeface="Calibri"/>
              <a:ea typeface="Calibri"/>
              <a:cs typeface="Times New Roman"/>
            </a:endParaRPr>
          </a:p>
          <a:p>
            <a:pPr marL="457200">
              <a:lnSpc>
                <a:spcPct val="115000"/>
              </a:lnSpc>
              <a:spcAft>
                <a:spcPts val="1000"/>
              </a:spcAft>
            </a:pPr>
            <a:r>
              <a:rPr lang="tr-TR" b="1" dirty="0" smtClean="0">
                <a:latin typeface="Candara"/>
                <a:ea typeface="Calibri"/>
                <a:cs typeface="Times New Roman"/>
              </a:rPr>
              <a:t>Dikey/biçimsel</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107405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7467600" cy="4873625"/>
          </a:xfrm>
        </p:spPr>
        <p:txBody>
          <a:bodyPr/>
          <a:lstStyle/>
          <a:p>
            <a:pPr marL="457200">
              <a:lnSpc>
                <a:spcPct val="115000"/>
              </a:lnSpc>
              <a:spcAft>
                <a:spcPts val="0"/>
              </a:spcAft>
            </a:pPr>
            <a:r>
              <a:rPr lang="tr-TR" b="1" dirty="0">
                <a:latin typeface="Candara"/>
                <a:ea typeface="Calibri"/>
                <a:cs typeface="Times New Roman"/>
              </a:rPr>
              <a:t>SÖZLÜ İLETİŞİM</a:t>
            </a:r>
            <a:endParaRPr lang="tr-TR" sz="2000" dirty="0">
              <a:latin typeface="Calibri"/>
              <a:ea typeface="Calibri"/>
              <a:cs typeface="Times New Roman"/>
            </a:endParaRPr>
          </a:p>
          <a:p>
            <a:pPr marL="457200">
              <a:lnSpc>
                <a:spcPct val="115000"/>
              </a:lnSpc>
              <a:spcAft>
                <a:spcPts val="0"/>
              </a:spcAft>
            </a:pPr>
            <a:r>
              <a:rPr lang="tr-TR" dirty="0">
                <a:latin typeface="Candara"/>
                <a:ea typeface="Calibri"/>
                <a:cs typeface="Times New Roman"/>
              </a:rPr>
              <a:t>Gönderici ve alıcı arasındaki konuşmanın her türü sözlü iletişimdir. Sözlü iletişim yüz yüze olabileceği gibi radyo, televizyon ve telefonla da olabilir.</a:t>
            </a:r>
            <a:endParaRPr lang="tr-TR" sz="2000" dirty="0">
              <a:latin typeface="Calibri"/>
              <a:ea typeface="Calibri"/>
              <a:cs typeface="Times New Roman"/>
            </a:endParaRPr>
          </a:p>
          <a:p>
            <a:pPr marL="457200">
              <a:lnSpc>
                <a:spcPct val="115000"/>
              </a:lnSpc>
              <a:spcAft>
                <a:spcPts val="0"/>
              </a:spcAft>
            </a:pPr>
            <a:r>
              <a:rPr lang="tr-TR" dirty="0">
                <a:latin typeface="Candara"/>
                <a:ea typeface="Calibri"/>
                <a:cs typeface="Times New Roman"/>
              </a:rPr>
              <a:t>Sözel iletişim birincil bir iletişim yöntemidir. Sözlü iletişim;</a:t>
            </a:r>
            <a:endParaRPr lang="tr-TR" sz="2000" dirty="0">
              <a:latin typeface="Calibri"/>
              <a:ea typeface="Calibri"/>
              <a:cs typeface="Times New Roman"/>
            </a:endParaRPr>
          </a:p>
          <a:p>
            <a:pPr marL="342900" lvl="0" indent="-342900">
              <a:lnSpc>
                <a:spcPct val="115000"/>
              </a:lnSpc>
              <a:spcAft>
                <a:spcPts val="0"/>
              </a:spcAft>
              <a:buFont typeface="Symbol"/>
              <a:buBlip>
                <a:blip r:embed="rId2"/>
              </a:buBlip>
            </a:pPr>
            <a:r>
              <a:rPr lang="tr-TR" b="1" dirty="0">
                <a:latin typeface="Candara"/>
                <a:ea typeface="Calibri"/>
                <a:cs typeface="Times New Roman"/>
              </a:rPr>
              <a:t>Dille iletişim</a:t>
            </a:r>
            <a:r>
              <a:rPr lang="tr-TR" dirty="0">
                <a:latin typeface="Candara"/>
                <a:ea typeface="Calibri"/>
                <a:cs typeface="Times New Roman"/>
              </a:rPr>
              <a:t>- Kişilerin ne söyledikleri önemlidir.</a:t>
            </a:r>
            <a:endParaRPr lang="tr-TR" sz="2000" dirty="0">
              <a:latin typeface="Calibri"/>
              <a:ea typeface="Calibri"/>
              <a:cs typeface="Times New Roman"/>
            </a:endParaRPr>
          </a:p>
          <a:p>
            <a:pPr marL="342900" lvl="0" indent="-342900">
              <a:lnSpc>
                <a:spcPct val="115000"/>
              </a:lnSpc>
              <a:spcAft>
                <a:spcPts val="1000"/>
              </a:spcAft>
              <a:buFont typeface="Symbol"/>
              <a:buBlip>
                <a:blip r:embed="rId2"/>
              </a:buBlip>
            </a:pPr>
            <a:r>
              <a:rPr lang="tr-TR" b="1" dirty="0">
                <a:latin typeface="Candara"/>
                <a:ea typeface="Calibri"/>
                <a:cs typeface="Times New Roman"/>
              </a:rPr>
              <a:t>Dil ötesi iletişim- kişilerin nasıl söyledikleri önemlidir. </a:t>
            </a:r>
            <a:endParaRPr lang="tr-TR" sz="2000" b="1" dirty="0">
              <a:latin typeface="Calibri"/>
              <a:ea typeface="Calibri"/>
              <a:cs typeface="Times New Roman"/>
            </a:endParaRPr>
          </a:p>
          <a:p>
            <a:endParaRPr lang="tr-TR" dirty="0"/>
          </a:p>
        </p:txBody>
      </p:sp>
    </p:spTree>
    <p:extLst>
      <p:ext uri="{BB962C8B-B14F-4D97-AF65-F5344CB8AC3E}">
        <p14:creationId xmlns:p14="http://schemas.microsoft.com/office/powerpoint/2010/main" val="129413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251520" y="980728"/>
            <a:ext cx="8892480" cy="5493097"/>
          </a:xfrm>
        </p:spPr>
        <p:txBody>
          <a:bodyPr/>
          <a:lstStyle/>
          <a:p>
            <a:pPr>
              <a:lnSpc>
                <a:spcPct val="115000"/>
              </a:lnSpc>
              <a:spcAft>
                <a:spcPts val="1000"/>
              </a:spcAft>
            </a:pPr>
            <a:r>
              <a:rPr lang="tr-TR" b="1" dirty="0">
                <a:latin typeface="Candara"/>
                <a:ea typeface="Calibri"/>
                <a:cs typeface="Times New Roman"/>
              </a:rPr>
              <a:t>Dille iletişim:  </a:t>
            </a:r>
            <a:r>
              <a:rPr lang="tr-TR" dirty="0">
                <a:latin typeface="Candara"/>
                <a:ea typeface="Calibri"/>
                <a:cs typeface="Times New Roman"/>
              </a:rPr>
              <a:t>Karşılıklı konuşmalar ve hatta mektuplaşmalar bu iletişim türü içindedir. Dil ile iletişimde kişiler mesajlarını birbirlerine dil vasıtasıyla iletirler. Dille iletişimde kullanılacak kelimelerin neyi ifade ettiklerinin alıcı tarafından doğru algılanması son derece önemlidir.</a:t>
            </a:r>
            <a:endParaRPr lang="tr-TR" sz="2000" dirty="0">
              <a:latin typeface="Calibri"/>
              <a:ea typeface="Calibri"/>
              <a:cs typeface="Times New Roman"/>
            </a:endParaRPr>
          </a:p>
          <a:p>
            <a:pPr>
              <a:lnSpc>
                <a:spcPct val="115000"/>
              </a:lnSpc>
              <a:spcAft>
                <a:spcPts val="1000"/>
              </a:spcAft>
            </a:pPr>
            <a:r>
              <a:rPr lang="tr-TR" b="1" dirty="0">
                <a:latin typeface="Candara"/>
                <a:ea typeface="Calibri"/>
                <a:cs typeface="Times New Roman"/>
              </a:rPr>
              <a:t>Dil Ötesi İletişim: </a:t>
            </a:r>
            <a:r>
              <a:rPr lang="tr-TR" dirty="0">
                <a:latin typeface="Candara"/>
                <a:ea typeface="Calibri"/>
                <a:cs typeface="Times New Roman"/>
              </a:rPr>
              <a:t>Dil ötesi iletişim sesin niteliği  ile ilgilidir. Ses tonu, sesin musikisi, sesin hızı, tonlama, sesin şiddeti, hangi kelimelerin vurgulandığı, duraklamalar dil ötesi iletişim kapsamında yer alır.</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2161339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8028384" cy="4873625"/>
          </a:xfrm>
        </p:spPr>
        <p:txBody>
          <a:bodyPr/>
          <a:lstStyle/>
          <a:p>
            <a:pPr>
              <a:lnSpc>
                <a:spcPct val="115000"/>
              </a:lnSpc>
              <a:spcAft>
                <a:spcPts val="1000"/>
              </a:spcAft>
            </a:pPr>
            <a:r>
              <a:rPr lang="tr-TR" dirty="0">
                <a:latin typeface="Candara"/>
                <a:ea typeface="Calibri"/>
                <a:cs typeface="Times New Roman"/>
              </a:rPr>
              <a:t>Karşımızdaki kişilerin sözlerinin kapsamı kadar, ses tonundaki canlılık da bizi ilgilendirir. Kelimeler kadar onların söyleniş  biçimleri de önemlidir. </a:t>
            </a:r>
            <a:endParaRPr lang="tr-TR" sz="2000" dirty="0">
              <a:latin typeface="Calibri"/>
              <a:ea typeface="Calibri"/>
              <a:cs typeface="Times New Roman"/>
            </a:endParaRPr>
          </a:p>
          <a:p>
            <a:pPr>
              <a:lnSpc>
                <a:spcPct val="115000"/>
              </a:lnSpc>
              <a:spcAft>
                <a:spcPts val="1000"/>
              </a:spcAft>
            </a:pPr>
            <a:r>
              <a:rPr lang="tr-TR" dirty="0">
                <a:latin typeface="Candara"/>
                <a:ea typeface="Calibri"/>
                <a:cs typeface="Times New Roman"/>
              </a:rPr>
              <a:t>Mesajın doğru iletilmesi seçilen kelimelere bağlıdır; ancak algılanmasında dil-ötesi unsurlar etkindir. </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2267264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7786688" cy="4873625"/>
          </a:xfrm>
        </p:spPr>
        <p:txBody>
          <a:bodyPr/>
          <a:lstStyle/>
          <a:p>
            <a:pPr>
              <a:lnSpc>
                <a:spcPct val="115000"/>
              </a:lnSpc>
              <a:spcAft>
                <a:spcPts val="1000"/>
              </a:spcAft>
            </a:pPr>
            <a:r>
              <a:rPr lang="tr-TR" dirty="0">
                <a:latin typeface="Candara"/>
                <a:ea typeface="Calibri"/>
                <a:cs typeface="Times New Roman"/>
              </a:rPr>
              <a:t>Sözlü iletişimde ses son derece önemlidir. Ses insanın duygularının, iç dünyasının ve tutumunun aynasıdır. Sesli anlatımda bir takım ögeler vardır.</a:t>
            </a:r>
            <a:endParaRPr lang="tr-TR" sz="2000" dirty="0">
              <a:latin typeface="Calibri"/>
              <a:ea typeface="Calibri"/>
              <a:cs typeface="Times New Roman"/>
            </a:endParaRPr>
          </a:p>
          <a:p>
            <a:pPr marL="342900" lvl="0" indent="-342900">
              <a:lnSpc>
                <a:spcPct val="115000"/>
              </a:lnSpc>
              <a:spcAft>
                <a:spcPts val="1000"/>
              </a:spcAft>
              <a:buFont typeface="Symbol"/>
              <a:buBlip>
                <a:blip r:embed="rId2"/>
              </a:buBlip>
            </a:pPr>
            <a:r>
              <a:rPr lang="tr-TR" b="1" dirty="0">
                <a:latin typeface="Candara"/>
                <a:ea typeface="Calibri"/>
                <a:cs typeface="Times New Roman"/>
              </a:rPr>
              <a:t>Ses hacmi: </a:t>
            </a:r>
            <a:r>
              <a:rPr lang="tr-TR" dirty="0">
                <a:latin typeface="Candara"/>
                <a:ea typeface="Calibri"/>
                <a:cs typeface="Times New Roman"/>
              </a:rPr>
              <a:t>Bir takım fikirleri vurgulamak istediğimizde yüksek ses kullanırız.  Buna karşılık gereksiz yere sesi yükseltmek  mesajdan çok şey götürür. Bazı insanlar ses tonlarını ve hacmini hiç değiştirmeden son derece yumuşak konuşurlar. Bu tarz konuşma son derece monotondur ve dinleyicileri sıkar.</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1347900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8460432" cy="4873625"/>
          </a:xfrm>
        </p:spPr>
        <p:txBody>
          <a:bodyPr/>
          <a:lstStyle/>
          <a:p>
            <a:pPr marL="342900" lvl="0" indent="-342900">
              <a:lnSpc>
                <a:spcPct val="115000"/>
              </a:lnSpc>
              <a:spcAft>
                <a:spcPts val="0"/>
              </a:spcAft>
              <a:buFont typeface="Symbol"/>
              <a:buBlip>
                <a:blip r:embed="rId2"/>
              </a:buBlip>
            </a:pPr>
            <a:r>
              <a:rPr lang="tr-TR" sz="3200" b="1" dirty="0">
                <a:latin typeface="Candara"/>
                <a:ea typeface="Calibri"/>
                <a:cs typeface="Times New Roman"/>
              </a:rPr>
              <a:t>Ses perdesi: </a:t>
            </a:r>
            <a:r>
              <a:rPr lang="tr-TR" sz="3200" dirty="0">
                <a:latin typeface="Candara"/>
                <a:ea typeface="Calibri"/>
                <a:cs typeface="Times New Roman"/>
              </a:rPr>
              <a:t>Etkili konuşmacılar anlamı güçlendirmek amacıyla seslerini alçaltır ve yükseltirler. Ses perdesinin uygun kullanımı anlamı berraklaştırır.</a:t>
            </a:r>
            <a:endParaRPr lang="tr-TR" sz="3200" dirty="0">
              <a:latin typeface="Calibri"/>
              <a:ea typeface="Calibri"/>
              <a:cs typeface="Times New Roman"/>
            </a:endParaRPr>
          </a:p>
          <a:p>
            <a:pPr marL="342900" lvl="0" indent="-342900">
              <a:lnSpc>
                <a:spcPct val="115000"/>
              </a:lnSpc>
              <a:spcAft>
                <a:spcPts val="1000"/>
              </a:spcAft>
              <a:buFont typeface="Symbol"/>
              <a:buBlip>
                <a:blip r:embed="rId2"/>
              </a:buBlip>
            </a:pPr>
            <a:r>
              <a:rPr lang="tr-TR" sz="3200" b="1" dirty="0">
                <a:latin typeface="Candara"/>
                <a:ea typeface="Calibri"/>
                <a:cs typeface="Times New Roman"/>
              </a:rPr>
              <a:t>Hız: </a:t>
            </a:r>
            <a:r>
              <a:rPr lang="tr-TR" sz="3200" dirty="0">
                <a:latin typeface="Candara"/>
                <a:ea typeface="Calibri"/>
                <a:cs typeface="Times New Roman"/>
              </a:rPr>
              <a:t>Konuşmada sözcükleri söyleme hızı mesajın anlaşılması açısından son derece önemlidir. Hele konu karmaşık bir konuysa, konuşma hızı düşürülmelidir.</a:t>
            </a:r>
            <a:endParaRPr lang="tr-TR" sz="3200" dirty="0">
              <a:latin typeface="Calibri"/>
              <a:ea typeface="Calibri"/>
              <a:cs typeface="Times New Roman"/>
            </a:endParaRPr>
          </a:p>
          <a:p>
            <a:endParaRPr lang="tr-TR" dirty="0"/>
          </a:p>
        </p:txBody>
      </p:sp>
    </p:spTree>
    <p:extLst>
      <p:ext uri="{BB962C8B-B14F-4D97-AF65-F5344CB8AC3E}">
        <p14:creationId xmlns:p14="http://schemas.microsoft.com/office/powerpoint/2010/main" val="289269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908720"/>
            <a:ext cx="8316416" cy="5565105"/>
          </a:xfrm>
        </p:spPr>
        <p:txBody>
          <a:bodyPr/>
          <a:lstStyle/>
          <a:p>
            <a:pPr marL="342900" lvl="0" indent="-342900">
              <a:lnSpc>
                <a:spcPct val="115000"/>
              </a:lnSpc>
              <a:spcAft>
                <a:spcPts val="0"/>
              </a:spcAft>
              <a:buFont typeface="Symbol"/>
              <a:buBlip>
                <a:blip r:embed="rId2"/>
              </a:buBlip>
            </a:pPr>
            <a:r>
              <a:rPr lang="tr-TR" sz="2800" b="1" dirty="0">
                <a:latin typeface="Candara" panose="020E0502030303020204" pitchFamily="34" charset="0"/>
                <a:ea typeface="Calibri"/>
                <a:cs typeface="Times New Roman"/>
              </a:rPr>
              <a:t>Kalite: </a:t>
            </a:r>
            <a:r>
              <a:rPr lang="tr-TR" sz="2800" dirty="0">
                <a:latin typeface="Candara" panose="020E0502030303020204" pitchFamily="34" charset="0"/>
                <a:ea typeface="Calibri"/>
                <a:cs typeface="Times New Roman"/>
              </a:rPr>
              <a:t>Kişinin sesinin kendine özgü özellikleri sesinin kalitesini oluşturur. Fiziksel ve duygusal durumlar sesin kalitesini etkiler.</a:t>
            </a:r>
          </a:p>
          <a:p>
            <a:pPr marL="342900" lvl="0" indent="-342900">
              <a:lnSpc>
                <a:spcPct val="115000"/>
              </a:lnSpc>
              <a:spcAft>
                <a:spcPts val="0"/>
              </a:spcAft>
              <a:buFont typeface="Symbol"/>
              <a:buBlip>
                <a:blip r:embed="rId2"/>
              </a:buBlip>
            </a:pPr>
            <a:r>
              <a:rPr lang="tr-TR" sz="2800" b="1" dirty="0">
                <a:latin typeface="Candara" panose="020E0502030303020204" pitchFamily="34" charset="0"/>
                <a:ea typeface="Calibri"/>
                <a:cs typeface="Times New Roman"/>
              </a:rPr>
              <a:t>Tonlama ve telaffuz: </a:t>
            </a:r>
            <a:r>
              <a:rPr lang="tr-TR" sz="2800" dirty="0">
                <a:latin typeface="Candara" panose="020E0502030303020204" pitchFamily="34" charset="0"/>
                <a:ea typeface="Calibri"/>
                <a:cs typeface="Times New Roman"/>
              </a:rPr>
              <a:t>Tonlama, konuşma seslerinin yapısını anlatır. Telaffuz ise seslerin sözcükler içinde kaynaşmasıdır.</a:t>
            </a:r>
          </a:p>
          <a:p>
            <a:pPr marL="342900" lvl="0" indent="-342900">
              <a:lnSpc>
                <a:spcPct val="115000"/>
              </a:lnSpc>
              <a:spcAft>
                <a:spcPts val="1000"/>
              </a:spcAft>
              <a:buFont typeface="Symbol"/>
              <a:buBlip>
                <a:blip r:embed="rId2"/>
              </a:buBlip>
            </a:pPr>
            <a:r>
              <a:rPr lang="tr-TR" sz="2800" b="1" dirty="0">
                <a:latin typeface="Candara" panose="020E0502030303020204" pitchFamily="34" charset="0"/>
                <a:ea typeface="Calibri"/>
                <a:cs typeface="Times New Roman"/>
              </a:rPr>
              <a:t>Stil:  </a:t>
            </a:r>
            <a:r>
              <a:rPr lang="tr-TR" sz="2800" dirty="0">
                <a:latin typeface="Candara" panose="020E0502030303020204" pitchFamily="34" charset="0"/>
                <a:ea typeface="Calibri"/>
                <a:cs typeface="Times New Roman"/>
              </a:rPr>
              <a:t>En çekici stil, sohbet biçiminde olanıdır. Sohbet, dinleyicilerin her birine sanki kendine konuşuluyormuş duygusu veren konuşma tarzıdır.</a:t>
            </a:r>
          </a:p>
          <a:p>
            <a:endParaRPr lang="tr-TR" dirty="0"/>
          </a:p>
        </p:txBody>
      </p:sp>
    </p:spTree>
    <p:extLst>
      <p:ext uri="{BB962C8B-B14F-4D97-AF65-F5344CB8AC3E}">
        <p14:creationId xmlns:p14="http://schemas.microsoft.com/office/powerpoint/2010/main" val="3528372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476672"/>
            <a:ext cx="8316416" cy="5997153"/>
          </a:xfrm>
        </p:spPr>
        <p:txBody>
          <a:bodyPr>
            <a:normAutofit/>
          </a:bodyPr>
          <a:lstStyle/>
          <a:p>
            <a:pPr marL="342900" lvl="0" indent="-342900">
              <a:lnSpc>
                <a:spcPct val="115000"/>
              </a:lnSpc>
              <a:spcAft>
                <a:spcPts val="0"/>
              </a:spcAft>
              <a:buFont typeface="Symbol"/>
              <a:buBlip>
                <a:blip r:embed="rId2"/>
              </a:buBlip>
            </a:pPr>
            <a:r>
              <a:rPr lang="tr-TR" b="1" dirty="0">
                <a:latin typeface="Candara"/>
                <a:ea typeface="Calibri"/>
                <a:cs typeface="Times New Roman"/>
              </a:rPr>
              <a:t>Dinleme:</a:t>
            </a:r>
            <a:r>
              <a:rPr lang="tr-TR" dirty="0">
                <a:latin typeface="Candara"/>
                <a:ea typeface="Calibri"/>
                <a:cs typeface="Times New Roman"/>
              </a:rPr>
              <a:t> Etkili iletişim  hem konuşmaya hem de dinlemeye bağlıdır. </a:t>
            </a:r>
            <a:r>
              <a:rPr lang="tr-TR" b="1" dirty="0">
                <a:latin typeface="Candara"/>
                <a:ea typeface="Calibri"/>
                <a:cs typeface="Times New Roman"/>
              </a:rPr>
              <a:t>Dinleme:</a:t>
            </a:r>
            <a:endParaRPr lang="tr-TR" sz="2000" dirty="0">
              <a:latin typeface="Calibri"/>
              <a:ea typeface="Calibri"/>
              <a:cs typeface="Times New Roman"/>
            </a:endParaRPr>
          </a:p>
          <a:p>
            <a:pPr marL="457200">
              <a:lnSpc>
                <a:spcPct val="115000"/>
              </a:lnSpc>
              <a:spcAft>
                <a:spcPts val="0"/>
              </a:spcAft>
            </a:pPr>
            <a:r>
              <a:rPr lang="tr-TR" b="1" dirty="0">
                <a:latin typeface="Candara"/>
                <a:ea typeface="Calibri"/>
                <a:cs typeface="Times New Roman"/>
              </a:rPr>
              <a:t>Aktif dinleme,</a:t>
            </a:r>
            <a:r>
              <a:rPr lang="tr-TR" dirty="0">
                <a:latin typeface="Candara"/>
                <a:ea typeface="Calibri"/>
                <a:cs typeface="Times New Roman"/>
              </a:rPr>
              <a:t> dikkatli suskunluğu, etkin sessizliği ve en az yanıt vermeyi içerir.</a:t>
            </a:r>
            <a:endParaRPr lang="tr-TR" sz="2000" dirty="0">
              <a:latin typeface="Calibri"/>
              <a:ea typeface="Calibri"/>
              <a:cs typeface="Times New Roman"/>
            </a:endParaRPr>
          </a:p>
          <a:p>
            <a:pPr marL="457200">
              <a:lnSpc>
                <a:spcPct val="115000"/>
              </a:lnSpc>
              <a:spcAft>
                <a:spcPts val="1000"/>
              </a:spcAft>
            </a:pPr>
            <a:r>
              <a:rPr lang="tr-TR" dirty="0">
                <a:latin typeface="Candara"/>
                <a:ea typeface="Calibri"/>
                <a:cs typeface="Times New Roman"/>
              </a:rPr>
              <a:t>Karşıdaki kişinin fikirlerini istediği gibi ifade etmesine izin verilir. Konuşmacı uzun bir sözlü etkileşim beklemez. Suskunluk ya da tek bir sözcük yeterli olabilir. Duruma göre </a:t>
            </a:r>
            <a:r>
              <a:rPr lang="tr-TR" dirty="0" smtClean="0">
                <a:latin typeface="Candara"/>
                <a:ea typeface="Calibri"/>
                <a:cs typeface="Times New Roman"/>
              </a:rPr>
              <a:t>sözsüz </a:t>
            </a:r>
            <a:r>
              <a:rPr lang="tr-TR" dirty="0">
                <a:latin typeface="Candara"/>
                <a:ea typeface="Calibri"/>
                <a:cs typeface="Times New Roman"/>
              </a:rPr>
              <a:t>bir karşılık da uygun olabilir.  </a:t>
            </a:r>
            <a:endParaRPr lang="tr-TR" sz="2000" dirty="0">
              <a:latin typeface="Calibri"/>
              <a:ea typeface="Calibri"/>
              <a:cs typeface="Times New Roman"/>
            </a:endParaRPr>
          </a:p>
          <a:p>
            <a:pPr marL="457200">
              <a:lnSpc>
                <a:spcPct val="115000"/>
              </a:lnSpc>
              <a:spcAft>
                <a:spcPts val="1000"/>
              </a:spcAft>
            </a:pPr>
            <a:r>
              <a:rPr lang="tr-TR" b="1" dirty="0">
                <a:latin typeface="Candara"/>
                <a:ea typeface="Calibri"/>
                <a:cs typeface="Times New Roman"/>
              </a:rPr>
              <a:t>Pasif dinleme: </a:t>
            </a:r>
            <a:r>
              <a:rPr lang="tr-TR" dirty="0">
                <a:latin typeface="Candara"/>
                <a:ea typeface="Calibri"/>
                <a:cs typeface="Times New Roman"/>
              </a:rPr>
              <a:t>Karşıdakini dinler gibi görünüp aslında sadece sesini duymaktır. Dinlerken </a:t>
            </a:r>
            <a:r>
              <a:rPr lang="tr-TR" dirty="0" smtClean="0">
                <a:latin typeface="Candara"/>
                <a:ea typeface="Calibri"/>
                <a:cs typeface="Times New Roman"/>
              </a:rPr>
              <a:t>karşısındaki </a:t>
            </a:r>
            <a:r>
              <a:rPr lang="tr-TR" dirty="0">
                <a:latin typeface="Candara"/>
                <a:ea typeface="Calibri"/>
                <a:cs typeface="Times New Roman"/>
              </a:rPr>
              <a:t>kişinin dilini, hızını ve konuşmasının içeriğini izlemez.</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376516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908720"/>
            <a:ext cx="8532440" cy="5565105"/>
          </a:xfrm>
        </p:spPr>
        <p:txBody>
          <a:bodyPr/>
          <a:lstStyle/>
          <a:p>
            <a:pPr marL="342900" lvl="0" indent="-342900">
              <a:lnSpc>
                <a:spcPct val="115000"/>
              </a:lnSpc>
              <a:spcAft>
                <a:spcPts val="0"/>
              </a:spcAft>
              <a:buFont typeface="Symbol"/>
              <a:buBlip>
                <a:blip r:embed="rId2"/>
              </a:buBlip>
            </a:pPr>
            <a:r>
              <a:rPr lang="tr-TR" b="1" dirty="0">
                <a:latin typeface="Candara"/>
                <a:ea typeface="Calibri"/>
                <a:cs typeface="Times New Roman"/>
              </a:rPr>
              <a:t>Geri bildirim:</a:t>
            </a:r>
            <a:r>
              <a:rPr lang="tr-TR" dirty="0">
                <a:latin typeface="Candara"/>
                <a:ea typeface="Calibri"/>
                <a:cs typeface="Times New Roman"/>
              </a:rPr>
              <a:t> </a:t>
            </a:r>
            <a:r>
              <a:rPr lang="tr-TR" b="1" dirty="0">
                <a:latin typeface="Candara"/>
                <a:ea typeface="Calibri"/>
                <a:cs typeface="Times New Roman"/>
              </a:rPr>
              <a:t>Sözlü geri bildirim</a:t>
            </a:r>
            <a:r>
              <a:rPr lang="tr-TR" dirty="0">
                <a:latin typeface="Candara"/>
                <a:ea typeface="Calibri"/>
                <a:cs typeface="Times New Roman"/>
              </a:rPr>
              <a:t>, ses perdesi, ses tonu, konuşma hızı ve kullanılan sözcükleri içerir. Diğer geri bildirim türü ise, </a:t>
            </a:r>
            <a:r>
              <a:rPr lang="tr-TR" b="1" dirty="0">
                <a:latin typeface="Candara"/>
                <a:ea typeface="Calibri"/>
                <a:cs typeface="Times New Roman"/>
              </a:rPr>
              <a:t>sözlü anlatımdır.</a:t>
            </a:r>
            <a:r>
              <a:rPr lang="tr-TR" dirty="0">
                <a:latin typeface="Candara"/>
                <a:ea typeface="Calibri"/>
                <a:cs typeface="Times New Roman"/>
              </a:rPr>
              <a:t> Bu türde konuşmacı mesajını dinleyicilere aktarır.</a:t>
            </a:r>
            <a:endParaRPr lang="tr-TR" sz="2000" dirty="0">
              <a:latin typeface="Calibri"/>
              <a:ea typeface="Calibri"/>
              <a:cs typeface="Times New Roman"/>
            </a:endParaRPr>
          </a:p>
          <a:p>
            <a:pPr marL="342900" lvl="0" indent="-342900">
              <a:lnSpc>
                <a:spcPct val="115000"/>
              </a:lnSpc>
              <a:spcAft>
                <a:spcPts val="1000"/>
              </a:spcAft>
              <a:buFont typeface="Symbol"/>
              <a:buBlip>
                <a:blip r:embed="rId2"/>
              </a:buBlip>
            </a:pPr>
            <a:r>
              <a:rPr lang="tr-TR" b="1" dirty="0">
                <a:latin typeface="Candara"/>
                <a:ea typeface="Calibri"/>
                <a:cs typeface="Times New Roman"/>
              </a:rPr>
              <a:t>Beden dili: </a:t>
            </a:r>
            <a:r>
              <a:rPr lang="tr-TR" dirty="0">
                <a:latin typeface="Candara"/>
                <a:ea typeface="Calibri"/>
                <a:cs typeface="Times New Roman"/>
              </a:rPr>
              <a:t>Konuşmacının</a:t>
            </a:r>
            <a:r>
              <a:rPr lang="tr-TR" b="1" dirty="0">
                <a:latin typeface="Candara"/>
                <a:ea typeface="Calibri"/>
                <a:cs typeface="Times New Roman"/>
              </a:rPr>
              <a:t> </a:t>
            </a:r>
            <a:r>
              <a:rPr lang="tr-TR" dirty="0">
                <a:latin typeface="Candara"/>
                <a:ea typeface="Calibri"/>
                <a:cs typeface="Times New Roman"/>
              </a:rPr>
              <a:t>dinleyicilerde uyandırdığı ilk izlenim çok önemlidir.  En iyi strateji dinleyicilere yaklaşırken emin adımlarla yürümek, notları hızlı bir şekilde düzenlemek, dinleyicilere kısaca bakmak, derin bir nefes almak ve konuşmaya başlamaktır.</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3049611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764704"/>
            <a:ext cx="8244408" cy="5709121"/>
          </a:xfrm>
        </p:spPr>
        <p:txBody>
          <a:bodyPr/>
          <a:lstStyle/>
          <a:p>
            <a:pPr marL="342900" lvl="0" indent="-342900">
              <a:lnSpc>
                <a:spcPct val="115000"/>
              </a:lnSpc>
              <a:spcAft>
                <a:spcPts val="0"/>
              </a:spcAft>
              <a:buFont typeface="Symbol"/>
              <a:buBlip>
                <a:blip r:embed="rId2"/>
              </a:buBlip>
            </a:pPr>
            <a:r>
              <a:rPr lang="tr-TR" b="1" dirty="0" err="1">
                <a:latin typeface="Candara"/>
                <a:ea typeface="Calibri"/>
                <a:cs typeface="Times New Roman"/>
              </a:rPr>
              <a:t>Özanlayış</a:t>
            </a:r>
            <a:r>
              <a:rPr lang="tr-TR" b="1" dirty="0">
                <a:latin typeface="Candara"/>
                <a:ea typeface="Calibri"/>
                <a:cs typeface="Times New Roman"/>
              </a:rPr>
              <a:t>:</a:t>
            </a:r>
            <a:r>
              <a:rPr lang="tr-TR" dirty="0">
                <a:latin typeface="Candara"/>
                <a:ea typeface="Calibri"/>
                <a:cs typeface="Times New Roman"/>
              </a:rPr>
              <a:t>  Kişinin kendini görme biçimidir. Kendimizi gördüğümüz düzey  sistemden sisteme değişebilir. </a:t>
            </a:r>
            <a:endParaRPr lang="tr-TR" sz="2000" dirty="0">
              <a:latin typeface="Calibri"/>
              <a:ea typeface="Calibri"/>
              <a:cs typeface="Times New Roman"/>
            </a:endParaRPr>
          </a:p>
          <a:p>
            <a:pPr marL="342900" lvl="0" indent="-342900">
              <a:lnSpc>
                <a:spcPct val="115000"/>
              </a:lnSpc>
              <a:spcAft>
                <a:spcPts val="1000"/>
              </a:spcAft>
              <a:buFont typeface="Symbol"/>
              <a:buBlip>
                <a:blip r:embed="rId2"/>
              </a:buBlip>
            </a:pPr>
            <a:r>
              <a:rPr lang="tr-TR" b="1" dirty="0">
                <a:latin typeface="Candara"/>
                <a:ea typeface="Calibri"/>
                <a:cs typeface="Times New Roman"/>
              </a:rPr>
              <a:t>Kendini açığa vurma:</a:t>
            </a:r>
            <a:r>
              <a:rPr lang="tr-TR" dirty="0">
                <a:latin typeface="Candara"/>
                <a:ea typeface="Calibri"/>
                <a:cs typeface="Times New Roman"/>
              </a:rPr>
              <a:t> kendimizi daha iyi anlayabilmek için kendimizi başkalarıyla paylaşmalıyız. </a:t>
            </a:r>
            <a:endParaRPr lang="tr-TR" sz="2000" dirty="0">
              <a:latin typeface="Calibri"/>
              <a:ea typeface="Calibri"/>
              <a:cs typeface="Times New Roman"/>
            </a:endParaRPr>
          </a:p>
          <a:p>
            <a:pPr>
              <a:lnSpc>
                <a:spcPct val="115000"/>
              </a:lnSpc>
              <a:spcAft>
                <a:spcPts val="1000"/>
              </a:spcAft>
            </a:pPr>
            <a:r>
              <a:rPr lang="tr-TR" dirty="0">
                <a:latin typeface="Candara"/>
                <a:ea typeface="Calibri"/>
                <a:cs typeface="Times New Roman"/>
              </a:rPr>
              <a:t>Sözlü iletişim en yaygın iletişim türüdür. Sözlü iletişim biçimlerinde jest ve mimikler, dil ve dil ötesi anlamlar kişiden kişiye ve kültürden kültüre değişir. Mesajın aktarılmasında sözcükler, beden dili ve ses, iletişim becerisinin bütününü oluşturur.</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31297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6409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089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0" y="836713"/>
            <a:ext cx="7956376" cy="5291038"/>
          </a:xfrm>
          <a:prstGeom prst="rect">
            <a:avLst/>
          </a:prstGeom>
          <a:noFill/>
          <a:ln>
            <a:noFill/>
          </a:ln>
          <a:effectLst/>
          <a:extLst/>
        </p:spPr>
      </p:pic>
    </p:spTree>
    <p:extLst>
      <p:ext uri="{BB962C8B-B14F-4D97-AF65-F5344CB8AC3E}">
        <p14:creationId xmlns:p14="http://schemas.microsoft.com/office/powerpoint/2010/main" val="3515696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124744"/>
            <a:ext cx="8388424" cy="5349081"/>
          </a:xfrm>
        </p:spPr>
        <p:txBody>
          <a:bodyPr/>
          <a:lstStyle/>
          <a:p>
            <a:pPr>
              <a:lnSpc>
                <a:spcPct val="115000"/>
              </a:lnSpc>
              <a:spcAft>
                <a:spcPts val="1000"/>
              </a:spcAft>
            </a:pPr>
            <a:r>
              <a:rPr lang="tr-TR" dirty="0">
                <a:latin typeface="Candara"/>
                <a:ea typeface="Calibri"/>
                <a:cs typeface="Times New Roman"/>
              </a:rPr>
              <a:t>Sözlü iletişimde, söylenen bir sözcüğün yazıyla ifade edilen bir </a:t>
            </a:r>
            <a:r>
              <a:rPr lang="tr-TR" dirty="0" smtClean="0">
                <a:latin typeface="Candara"/>
                <a:ea typeface="Calibri"/>
                <a:cs typeface="Times New Roman"/>
              </a:rPr>
              <a:t>sözcüğe </a:t>
            </a:r>
            <a:r>
              <a:rPr lang="tr-TR" dirty="0">
                <a:latin typeface="Candara"/>
                <a:ea typeface="Calibri"/>
                <a:cs typeface="Times New Roman"/>
              </a:rPr>
              <a:t>oranla  yanlış anlaşılma olasılığı daha fazladır. </a:t>
            </a:r>
            <a:endParaRPr lang="tr-TR" dirty="0" smtClean="0">
              <a:latin typeface="Candara"/>
              <a:ea typeface="Calibri"/>
              <a:cs typeface="Times New Roman"/>
            </a:endParaRPr>
          </a:p>
          <a:p>
            <a:pPr>
              <a:lnSpc>
                <a:spcPct val="115000"/>
              </a:lnSpc>
              <a:spcAft>
                <a:spcPts val="1000"/>
              </a:spcAft>
            </a:pPr>
            <a:r>
              <a:rPr lang="tr-TR" dirty="0" smtClean="0">
                <a:latin typeface="Candara"/>
                <a:ea typeface="Calibri"/>
                <a:cs typeface="Times New Roman"/>
              </a:rPr>
              <a:t>Sözlü </a:t>
            </a:r>
            <a:r>
              <a:rPr lang="tr-TR" dirty="0">
                <a:latin typeface="Candara"/>
                <a:ea typeface="Calibri"/>
                <a:cs typeface="Times New Roman"/>
              </a:rPr>
              <a:t>iletişim, bir takım politikalar, planlar ve uzun süreli iletişimler için uygun değildir. Çünkü sözlü iletişimde alınan mesajın unutulma olasılığı çok yüksektir. </a:t>
            </a:r>
            <a:endParaRPr lang="tr-TR" sz="2000" dirty="0">
              <a:latin typeface="Calibri"/>
              <a:ea typeface="Calibri"/>
              <a:cs typeface="Times New Roman"/>
            </a:endParaRPr>
          </a:p>
          <a:p>
            <a:endParaRPr lang="tr-TR" dirty="0"/>
          </a:p>
        </p:txBody>
      </p:sp>
    </p:spTree>
    <p:extLst>
      <p:ext uri="{BB962C8B-B14F-4D97-AF65-F5344CB8AC3E}">
        <p14:creationId xmlns:p14="http://schemas.microsoft.com/office/powerpoint/2010/main" val="684852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4"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7381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493824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extLst>
      <p:ext uri="{BB962C8B-B14F-4D97-AF65-F5344CB8AC3E}">
        <p14:creationId xmlns:p14="http://schemas.microsoft.com/office/powerpoint/2010/main" val="2998866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54758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72522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p:txBody>
          <a:bodyPr/>
          <a:lstStyle/>
          <a:p>
            <a:endParaRPr lang="tr-TR" dirty="0"/>
          </a:p>
        </p:txBody>
      </p:sp>
      <p:pic>
        <p:nvPicPr>
          <p:cNvPr id="4"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extLst>
      <p:ext uri="{BB962C8B-B14F-4D97-AF65-F5344CB8AC3E}">
        <p14:creationId xmlns:p14="http://schemas.microsoft.com/office/powerpoint/2010/main" val="730985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ctr"/>
            <a:r>
              <a:rPr lang="tr-TR" sz="4800" b="1" dirty="0" smtClean="0">
                <a:latin typeface="Candara" pitchFamily="34" charset="0"/>
              </a:rPr>
              <a:t>SÖZSÜZ İLETİŞİM</a:t>
            </a:r>
            <a:endParaRPr lang="tr-TR" sz="4800" b="1" dirty="0">
              <a:latin typeface="Candara" pitchFamily="34" charset="0"/>
            </a:endParaRPr>
          </a:p>
        </p:txBody>
      </p:sp>
      <p:sp>
        <p:nvSpPr>
          <p:cNvPr id="3" name="İçerik Yer Tutucusu 2"/>
          <p:cNvSpPr>
            <a:spLocks noGrp="1"/>
          </p:cNvSpPr>
          <p:nvPr>
            <p:ph sz="quarter" idx="1"/>
          </p:nvPr>
        </p:nvSpPr>
        <p:spPr>
          <a:xfrm>
            <a:off x="457200" y="1600200"/>
            <a:ext cx="8291264" cy="4873752"/>
          </a:xfrm>
        </p:spPr>
        <p:txBody>
          <a:bodyPr/>
          <a:lstStyle/>
          <a:p>
            <a:r>
              <a:rPr lang="tr-TR" sz="2800" dirty="0">
                <a:latin typeface="Candara" pitchFamily="34" charset="0"/>
              </a:rPr>
              <a:t>Sözcükler iletişimin birincil araçlarıdır. Ancak, iletişimde bu sözcükleri destekleyen başka ögeler de vardır.  Bu ögelere ikincil mesaj kanalları denir. İkincil mesaj kanalları sözsüz iletişim kanallarıdır. </a:t>
            </a:r>
            <a:r>
              <a:rPr lang="tr-TR" sz="2800" dirty="0" err="1">
                <a:latin typeface="Candara" pitchFamily="34" charset="0"/>
              </a:rPr>
              <a:t>Örn</a:t>
            </a:r>
            <a:r>
              <a:rPr lang="tr-TR" sz="2800" dirty="0">
                <a:latin typeface="Candara" pitchFamily="34" charset="0"/>
              </a:rPr>
              <a:t>: Jestler, hareketler, materyal kullanımı, zaman ve mekanın kullanımı vb.</a:t>
            </a:r>
          </a:p>
          <a:p>
            <a:r>
              <a:rPr lang="tr-TR" sz="2800" dirty="0">
                <a:latin typeface="Candara" pitchFamily="34" charset="0"/>
              </a:rPr>
              <a:t>Karşılıklı konuşmada  mesajın %35’i sesli, %65’i sessiz kanallarla iletilir.  Sesin tonlanarak kullanımı, mesaja farklı anlamlar yükleyebilir.</a:t>
            </a:r>
          </a:p>
          <a:p>
            <a:endParaRPr lang="tr-TR" dirty="0"/>
          </a:p>
        </p:txBody>
      </p:sp>
    </p:spTree>
    <p:extLst>
      <p:ext uri="{BB962C8B-B14F-4D97-AF65-F5344CB8AC3E}">
        <p14:creationId xmlns:p14="http://schemas.microsoft.com/office/powerpoint/2010/main" val="3217465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620688"/>
            <a:ext cx="8676456" cy="5853137"/>
          </a:xfrm>
        </p:spPr>
        <p:txBody>
          <a:bodyPr>
            <a:normAutofit/>
          </a:bodyPr>
          <a:lstStyle/>
          <a:p>
            <a:r>
              <a:rPr lang="tr-TR" sz="3200" dirty="0">
                <a:latin typeface="Candara" pitchFamily="34" charset="0"/>
              </a:rPr>
              <a:t>İletişimin birincil aracı dildir; ancak mesajın gönderilmesinde ve alınmasında, yani iletişimin gerçekleştirilmesinde katkısı olan bir takım başka unsurlar vardır. </a:t>
            </a:r>
            <a:endParaRPr lang="tr-TR" sz="3200" dirty="0" smtClean="0">
              <a:latin typeface="Candara" pitchFamily="34" charset="0"/>
            </a:endParaRPr>
          </a:p>
          <a:p>
            <a:r>
              <a:rPr lang="tr-TR" sz="3200" dirty="0" smtClean="0">
                <a:latin typeface="Candara" pitchFamily="34" charset="0"/>
              </a:rPr>
              <a:t>Sözsüz </a:t>
            </a:r>
            <a:r>
              <a:rPr lang="tr-TR" sz="3200" dirty="0">
                <a:latin typeface="Candara" pitchFamily="34" charset="0"/>
              </a:rPr>
              <a:t>iletişim veya beden dili ile; giysiler, mekan kullanımı, kelimelerin vurgulanış biçimi, jest ve mimikler, göz hareketleri ve göz teması, mesajın iletilmesinde yardımcı unsurlardır.</a:t>
            </a:r>
          </a:p>
        </p:txBody>
      </p:sp>
    </p:spTree>
    <p:extLst>
      <p:ext uri="{BB962C8B-B14F-4D97-AF65-F5344CB8AC3E}">
        <p14:creationId xmlns:p14="http://schemas.microsoft.com/office/powerpoint/2010/main" val="271979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0" y="274638"/>
            <a:ext cx="7467600" cy="1143000"/>
          </a:xfrm>
        </p:spPr>
        <p:txBody>
          <a:bodyPr/>
          <a:lstStyle/>
          <a:p>
            <a:r>
              <a:rPr lang="tr-TR" dirty="0" smtClean="0"/>
              <a:t>I-</a:t>
            </a:r>
            <a:endParaRPr lang="tr-TR" dirty="0"/>
          </a:p>
        </p:txBody>
      </p:sp>
      <p:graphicFrame>
        <p:nvGraphicFramePr>
          <p:cNvPr id="4" name="İçerik Yer Tutucusu 3"/>
          <p:cNvGraphicFramePr>
            <a:graphicFrameLocks noGrp="1"/>
          </p:cNvGraphicFramePr>
          <p:nvPr>
            <p:ph sz="quarter" idx="4294967295"/>
            <p:extLst>
              <p:ext uri="{D42A27DB-BD31-4B8C-83A1-F6EECF244321}">
                <p14:modId xmlns:p14="http://schemas.microsoft.com/office/powerpoint/2010/main" val="2657223676"/>
              </p:ext>
            </p:extLst>
          </p:nvPr>
        </p:nvGraphicFramePr>
        <p:xfrm>
          <a:off x="683568" y="1484784"/>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5741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980728"/>
            <a:ext cx="8748464" cy="5493097"/>
          </a:xfrm>
        </p:spPr>
        <p:txBody>
          <a:bodyPr>
            <a:normAutofit/>
          </a:bodyPr>
          <a:lstStyle/>
          <a:p>
            <a:pPr marL="0" indent="0">
              <a:buNone/>
            </a:pPr>
            <a:r>
              <a:rPr lang="tr-TR" sz="3200" b="1" dirty="0">
                <a:latin typeface="Candara" pitchFamily="34" charset="0"/>
              </a:rPr>
              <a:t>Sözsüz iletişimin işlevleri;</a:t>
            </a:r>
          </a:p>
          <a:p>
            <a:r>
              <a:rPr lang="tr-TR" sz="3200" dirty="0">
                <a:latin typeface="Candara" pitchFamily="34" charset="0"/>
              </a:rPr>
              <a:t> </a:t>
            </a:r>
            <a:r>
              <a:rPr lang="tr-TR" sz="3200" dirty="0" smtClean="0">
                <a:latin typeface="Candara" pitchFamily="34" charset="0"/>
              </a:rPr>
              <a:t>Sözsüz </a:t>
            </a:r>
            <a:r>
              <a:rPr lang="tr-TR" sz="3200" dirty="0">
                <a:latin typeface="Candara" pitchFamily="34" charset="0"/>
              </a:rPr>
              <a:t>jestlerle sözlü </a:t>
            </a:r>
            <a:r>
              <a:rPr lang="tr-TR" sz="3200" dirty="0" smtClean="0">
                <a:latin typeface="Candara" pitchFamily="34" charset="0"/>
              </a:rPr>
              <a:t>mesajı </a:t>
            </a:r>
            <a:r>
              <a:rPr lang="tr-TR" sz="3200" dirty="0">
                <a:latin typeface="Candara" pitchFamily="34" charset="0"/>
              </a:rPr>
              <a:t>pekiştirmek amacıyla kullanılan </a:t>
            </a:r>
            <a:r>
              <a:rPr lang="tr-TR" sz="3200" dirty="0" err="1">
                <a:latin typeface="Candara" pitchFamily="34" charset="0"/>
              </a:rPr>
              <a:t>olumlama</a:t>
            </a:r>
            <a:r>
              <a:rPr lang="tr-TR" sz="3200" dirty="0">
                <a:latin typeface="Candara" pitchFamily="34" charset="0"/>
              </a:rPr>
              <a:t> hareketleri veya tekrar,</a:t>
            </a:r>
          </a:p>
          <a:p>
            <a:r>
              <a:rPr lang="tr-TR" sz="3200" dirty="0">
                <a:latin typeface="Candara" pitchFamily="34" charset="0"/>
              </a:rPr>
              <a:t> </a:t>
            </a:r>
            <a:r>
              <a:rPr lang="tr-TR" sz="3200" dirty="0" smtClean="0">
                <a:latin typeface="Candara" pitchFamily="34" charset="0"/>
              </a:rPr>
              <a:t>Kafayı </a:t>
            </a:r>
            <a:r>
              <a:rPr lang="tr-TR" sz="3200" dirty="0">
                <a:latin typeface="Candara" pitchFamily="34" charset="0"/>
              </a:rPr>
              <a:t>olumsuz anlamda sallayarak yalanlama veya aksini iddia etme,</a:t>
            </a:r>
          </a:p>
          <a:p>
            <a:r>
              <a:rPr lang="tr-TR" sz="3200" dirty="0">
                <a:latin typeface="Candara" pitchFamily="34" charset="0"/>
              </a:rPr>
              <a:t> </a:t>
            </a:r>
            <a:r>
              <a:rPr lang="tr-TR" sz="3200" dirty="0" smtClean="0">
                <a:latin typeface="Candara" pitchFamily="34" charset="0"/>
              </a:rPr>
              <a:t>Gözlerle </a:t>
            </a:r>
            <a:r>
              <a:rPr lang="tr-TR" sz="3200" dirty="0">
                <a:latin typeface="Candara" pitchFamily="34" charset="0"/>
              </a:rPr>
              <a:t>mesajı iletmek gibi sözlü mesajın yerine geçebilecek davranışlar </a:t>
            </a:r>
          </a:p>
          <a:p>
            <a:r>
              <a:rPr lang="tr-TR" sz="3200" dirty="0">
                <a:latin typeface="Candara" pitchFamily="34" charset="0"/>
              </a:rPr>
              <a:t> </a:t>
            </a:r>
            <a:r>
              <a:rPr lang="tr-TR" sz="3200" dirty="0" smtClean="0">
                <a:latin typeface="Candara" pitchFamily="34" charset="0"/>
              </a:rPr>
              <a:t>Mesajın </a:t>
            </a:r>
            <a:r>
              <a:rPr lang="tr-TR" sz="3200" dirty="0">
                <a:latin typeface="Candara" pitchFamily="34" charset="0"/>
              </a:rPr>
              <a:t>anlamını tamamlama ve mesajı vurgulama</a:t>
            </a:r>
          </a:p>
          <a:p>
            <a:endParaRPr lang="tr-TR" dirty="0"/>
          </a:p>
        </p:txBody>
      </p:sp>
    </p:spTree>
    <p:extLst>
      <p:ext uri="{BB962C8B-B14F-4D97-AF65-F5344CB8AC3E}">
        <p14:creationId xmlns:p14="http://schemas.microsoft.com/office/powerpoint/2010/main" val="3124085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764704"/>
            <a:ext cx="8964488" cy="5709121"/>
          </a:xfrm>
        </p:spPr>
        <p:txBody>
          <a:bodyPr>
            <a:normAutofit/>
          </a:bodyPr>
          <a:lstStyle/>
          <a:p>
            <a:r>
              <a:rPr lang="tr-TR" sz="2800" b="1" dirty="0">
                <a:latin typeface="Candara" pitchFamily="34" charset="0"/>
              </a:rPr>
              <a:t>Sözsüz İletişimde şu şekilde bir sınıflandırma yapılabilir;</a:t>
            </a:r>
          </a:p>
          <a:p>
            <a:r>
              <a:rPr lang="tr-TR" sz="2800" b="1" dirty="0">
                <a:latin typeface="Candara" pitchFamily="34" charset="0"/>
              </a:rPr>
              <a:t>Beden hareketleri: </a:t>
            </a:r>
            <a:r>
              <a:rPr lang="tr-TR" sz="2800" dirty="0">
                <a:latin typeface="Candara" pitchFamily="34" charset="0"/>
              </a:rPr>
              <a:t>Vücudun duruşu, el-kol işaretleri, yüz ifadeleri(mimikler) ve göz hareketleri.</a:t>
            </a:r>
          </a:p>
          <a:p>
            <a:r>
              <a:rPr lang="tr-TR" sz="2800" b="1" dirty="0">
                <a:latin typeface="Candara" pitchFamily="34" charset="0"/>
              </a:rPr>
              <a:t>Dil ötesi: </a:t>
            </a:r>
            <a:r>
              <a:rPr lang="tr-TR" sz="2800" dirty="0" err="1">
                <a:latin typeface="Candara" pitchFamily="34" charset="0"/>
              </a:rPr>
              <a:t>Vokalizasyon</a:t>
            </a:r>
            <a:r>
              <a:rPr lang="tr-TR" sz="2800" dirty="0">
                <a:latin typeface="Candara" pitchFamily="34" charset="0"/>
              </a:rPr>
              <a:t> (seslendirme), sesin niteliği.</a:t>
            </a:r>
          </a:p>
          <a:p>
            <a:r>
              <a:rPr lang="tr-TR" sz="2800" b="1" dirty="0">
                <a:latin typeface="Candara" pitchFamily="34" charset="0"/>
              </a:rPr>
              <a:t>Mesafe: </a:t>
            </a:r>
            <a:r>
              <a:rPr lang="tr-TR" sz="2800" dirty="0">
                <a:latin typeface="Candara" pitchFamily="34" charset="0"/>
              </a:rPr>
              <a:t>Kişinin başkaları ile fiziksel yakınlığı, sosyal-resmi ve kişisel alanın kullanılış tarzı</a:t>
            </a:r>
          </a:p>
          <a:p>
            <a:r>
              <a:rPr lang="tr-TR" sz="2800" b="1" dirty="0">
                <a:latin typeface="Candara" pitchFamily="34" charset="0"/>
              </a:rPr>
              <a:t>Koku: </a:t>
            </a:r>
            <a:r>
              <a:rPr lang="tr-TR" sz="2800" dirty="0">
                <a:latin typeface="Candara" pitchFamily="34" charset="0"/>
              </a:rPr>
              <a:t>Kullanılan kokular ve taşıdığı mesaj.</a:t>
            </a:r>
          </a:p>
          <a:p>
            <a:r>
              <a:rPr lang="tr-TR" sz="2800" b="1" dirty="0">
                <a:latin typeface="Candara" pitchFamily="34" charset="0"/>
              </a:rPr>
              <a:t>Dokunma: </a:t>
            </a:r>
            <a:r>
              <a:rPr lang="tr-TR" sz="2800" dirty="0">
                <a:latin typeface="Candara" pitchFamily="34" charset="0"/>
              </a:rPr>
              <a:t>Dokunma ve bedensel temas, mesaj iletmenin etkin yollarındandır.</a:t>
            </a:r>
          </a:p>
          <a:p>
            <a:r>
              <a:rPr lang="tr-TR" sz="2800" b="1" dirty="0">
                <a:latin typeface="Candara" pitchFamily="34" charset="0"/>
              </a:rPr>
              <a:t>Elbise ve aksesuar: </a:t>
            </a:r>
            <a:r>
              <a:rPr lang="tr-TR" sz="2800" dirty="0">
                <a:latin typeface="Candara" pitchFamily="34" charset="0"/>
              </a:rPr>
              <a:t>Elbise bireyin kişiliğini açığa çıkaran bir iletişim aracıdır.</a:t>
            </a:r>
          </a:p>
          <a:p>
            <a:endParaRPr lang="tr-TR" dirty="0"/>
          </a:p>
        </p:txBody>
      </p:sp>
    </p:spTree>
    <p:extLst>
      <p:ext uri="{BB962C8B-B14F-4D97-AF65-F5344CB8AC3E}">
        <p14:creationId xmlns:p14="http://schemas.microsoft.com/office/powerpoint/2010/main" val="3155665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0"/>
            <a:ext cx="8820472" cy="6741368"/>
          </a:xfrm>
        </p:spPr>
        <p:txBody>
          <a:bodyPr>
            <a:normAutofit/>
          </a:bodyPr>
          <a:lstStyle/>
          <a:p>
            <a:r>
              <a:rPr lang="tr-TR" dirty="0"/>
              <a:t>Sözsüz iletişim, en ilkel toplumsal davranış olarak tanımlanan beden dilinin ortak ifadesidir.</a:t>
            </a:r>
          </a:p>
          <a:p>
            <a:r>
              <a:rPr lang="tr-TR" dirty="0"/>
              <a:t>Duygu ve </a:t>
            </a:r>
            <a:r>
              <a:rPr lang="tr-TR" dirty="0" smtClean="0"/>
              <a:t>düşüncelerin kelimelerle </a:t>
            </a:r>
            <a:r>
              <a:rPr lang="tr-TR" dirty="0"/>
              <a:t>ifade edilmediği durumlarda bakışlar, başın bir dönüşü, bir jest, savunucu bir mimik binlerce kelimeden daha fazla anlam taşımaktadır.</a:t>
            </a:r>
          </a:p>
          <a:p>
            <a:r>
              <a:rPr lang="tr-TR" dirty="0"/>
              <a:t>Beden dilinde jest ve mimikler son derece önemli unsurlardır.</a:t>
            </a:r>
          </a:p>
          <a:p>
            <a:r>
              <a:rPr lang="tr-TR" dirty="0"/>
              <a:t>  Mimik  bir duygu veya düşüncenin kaş, göz, ağız, yüz hareketleriyle anlatılması.</a:t>
            </a:r>
          </a:p>
          <a:p>
            <a:r>
              <a:rPr lang="tr-TR" b="1" dirty="0"/>
              <a:t>"Yüzü ekşidi, kaşları çatıldı, dudaklarını büzdü, gözleri hayretle açıldı!" </a:t>
            </a:r>
            <a:r>
              <a:rPr lang="tr-TR" dirty="0"/>
              <a:t>gibi ifadeler bize o kişinin duygu durumu hakkında bilgi </a:t>
            </a:r>
            <a:r>
              <a:rPr lang="tr-TR" dirty="0" smtClean="0"/>
              <a:t>verir, mesaj </a:t>
            </a:r>
            <a:r>
              <a:rPr lang="tr-TR" dirty="0"/>
              <a:t>iletir. </a:t>
            </a:r>
            <a:endParaRPr lang="tr-TR" dirty="0" smtClean="0"/>
          </a:p>
          <a:p>
            <a:r>
              <a:rPr lang="tr-TR" dirty="0" smtClean="0"/>
              <a:t>Nerede </a:t>
            </a:r>
            <a:r>
              <a:rPr lang="tr-TR" dirty="0"/>
              <a:t>ise bütün duygu durumlarını sadece yüz mimikleri ile ifade etmek mümkündür? Yüz kaslarının anlatım amaçlı kullanımı mimikleri oluşturur.</a:t>
            </a:r>
          </a:p>
          <a:p>
            <a:endParaRPr lang="tr-TR" dirty="0"/>
          </a:p>
        </p:txBody>
      </p:sp>
    </p:spTree>
    <p:extLst>
      <p:ext uri="{BB962C8B-B14F-4D97-AF65-F5344CB8AC3E}">
        <p14:creationId xmlns:p14="http://schemas.microsoft.com/office/powerpoint/2010/main" val="1596330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mimic1"/>
          <p:cNvPicPr/>
          <p:nvPr/>
        </p:nvPicPr>
        <p:blipFill>
          <a:blip r:embed="rId2" cstate="print"/>
          <a:srcRect/>
          <a:stretch>
            <a:fillRect/>
          </a:stretch>
        </p:blipFill>
        <p:spPr bwMode="auto">
          <a:xfrm>
            <a:off x="0" y="0"/>
            <a:ext cx="8892480" cy="6857999"/>
          </a:xfrm>
          <a:prstGeom prst="rect">
            <a:avLst/>
          </a:prstGeom>
          <a:noFill/>
        </p:spPr>
      </p:pic>
    </p:spTree>
    <p:extLst>
      <p:ext uri="{BB962C8B-B14F-4D97-AF65-F5344CB8AC3E}">
        <p14:creationId xmlns:p14="http://schemas.microsoft.com/office/powerpoint/2010/main" val="3212887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748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793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980728"/>
            <a:ext cx="8676456" cy="5877272"/>
          </a:xfrm>
        </p:spPr>
        <p:txBody>
          <a:bodyPr/>
          <a:lstStyle/>
          <a:p>
            <a:pPr marL="0" indent="0">
              <a:buNone/>
            </a:pPr>
            <a:r>
              <a:rPr lang="tr-TR" sz="3200" b="1" dirty="0">
                <a:latin typeface="Candara" pitchFamily="34" charset="0"/>
              </a:rPr>
              <a:t>Jest ve mimikler esas olarak iki grupta incelenir.</a:t>
            </a:r>
          </a:p>
          <a:p>
            <a:r>
              <a:rPr lang="tr-TR" sz="3200" b="1" dirty="0">
                <a:latin typeface="Candara" pitchFamily="34" charset="0"/>
              </a:rPr>
              <a:t> </a:t>
            </a:r>
            <a:r>
              <a:rPr lang="tr-TR" sz="4400" b="1" dirty="0" smtClean="0">
                <a:latin typeface="Candara" pitchFamily="34" charset="0"/>
              </a:rPr>
              <a:t>Esas </a:t>
            </a:r>
            <a:r>
              <a:rPr lang="tr-TR" sz="4400" b="1" dirty="0">
                <a:latin typeface="Candara" pitchFamily="34" charset="0"/>
              </a:rPr>
              <a:t>jest ve mimikler: </a:t>
            </a:r>
            <a:r>
              <a:rPr lang="tr-TR" sz="3200" dirty="0">
                <a:latin typeface="Candara" pitchFamily="34" charset="0"/>
              </a:rPr>
              <a:t>Bu jestler yüz, baş, el, </a:t>
            </a:r>
            <a:r>
              <a:rPr lang="tr-TR" sz="3200" dirty="0" smtClean="0">
                <a:latin typeface="Candara" pitchFamily="34" charset="0"/>
              </a:rPr>
              <a:t>kol, ayak, </a:t>
            </a:r>
            <a:r>
              <a:rPr lang="tr-TR" sz="3200" dirty="0">
                <a:latin typeface="Candara" pitchFamily="34" charset="0"/>
              </a:rPr>
              <a:t>bacak ve bedenin bir konuya açıklık kazandırmak için yaptığı hareketlerdir. Düşünce ve duygularımızı destekleyen ve onları somutlaştıran hareketlerimizdir. </a:t>
            </a:r>
            <a:endParaRPr lang="tr-TR" sz="3200" dirty="0" smtClean="0">
              <a:latin typeface="Candara" pitchFamily="34" charset="0"/>
            </a:endParaRPr>
          </a:p>
          <a:p>
            <a:pPr marL="0" indent="0">
              <a:buNone/>
            </a:pPr>
            <a:r>
              <a:rPr lang="tr-TR" sz="3200" b="1" dirty="0" smtClean="0">
                <a:latin typeface="Candara" pitchFamily="34" charset="0"/>
              </a:rPr>
              <a:t>Örneğin</a:t>
            </a:r>
            <a:r>
              <a:rPr lang="tr-TR" sz="3200" b="1" dirty="0">
                <a:latin typeface="Candara" pitchFamily="34" charset="0"/>
              </a:rPr>
              <a:t>; </a:t>
            </a:r>
            <a:r>
              <a:rPr lang="tr-TR" sz="3200" dirty="0">
                <a:latin typeface="Candara" pitchFamily="34" charset="0"/>
              </a:rPr>
              <a:t>sohbet esnasında göz kırpma, baş sallama ve kolları açma gibi işaret ve hareketler iletmek istediğimiz ve programladığımız bir mesajı içeren jestlerdir.</a:t>
            </a:r>
          </a:p>
          <a:p>
            <a:endParaRPr lang="tr-TR" dirty="0"/>
          </a:p>
        </p:txBody>
      </p:sp>
    </p:spTree>
    <p:extLst>
      <p:ext uri="{BB962C8B-B14F-4D97-AF65-F5344CB8AC3E}">
        <p14:creationId xmlns:p14="http://schemas.microsoft.com/office/powerpoint/2010/main" val="2204717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a:t> </a:t>
            </a:r>
            <a:r>
              <a:rPr lang="tr-TR" b="1" dirty="0" smtClean="0">
                <a:solidFill>
                  <a:schemeClr val="tx1"/>
                </a:solidFill>
              </a:rPr>
              <a:t>ESAS JEST VE MİMİKLER</a:t>
            </a:r>
            <a:endParaRPr lang="tr-TR" b="1" dirty="0">
              <a:solidFill>
                <a:schemeClr val="tx1"/>
              </a:solidFill>
            </a:endParaRPr>
          </a:p>
        </p:txBody>
      </p:sp>
      <p:sp>
        <p:nvSpPr>
          <p:cNvPr id="3" name="İçerik Yer Tutucusu 2"/>
          <p:cNvSpPr>
            <a:spLocks noGrp="1"/>
          </p:cNvSpPr>
          <p:nvPr>
            <p:ph sz="quarter" idx="1"/>
          </p:nvPr>
        </p:nvSpPr>
        <p:spPr>
          <a:xfrm>
            <a:off x="107504" y="1600200"/>
            <a:ext cx="8712968" cy="4873752"/>
          </a:xfrm>
        </p:spPr>
        <p:txBody>
          <a:bodyPr>
            <a:noAutofit/>
          </a:bodyPr>
          <a:lstStyle/>
          <a:p>
            <a:pPr marL="0" indent="0">
              <a:buNone/>
            </a:pPr>
            <a:r>
              <a:rPr lang="tr-TR" sz="3200" b="1" dirty="0" smtClean="0">
                <a:latin typeface="Candara" pitchFamily="34" charset="0"/>
              </a:rPr>
              <a:t>Anlatım </a:t>
            </a:r>
            <a:r>
              <a:rPr lang="tr-TR" sz="3200" b="1" dirty="0">
                <a:latin typeface="Candara" pitchFamily="34" charset="0"/>
              </a:rPr>
              <a:t>jestleri </a:t>
            </a:r>
            <a:r>
              <a:rPr lang="tr-TR" sz="3200" dirty="0">
                <a:latin typeface="Candara" pitchFamily="34" charset="0"/>
              </a:rPr>
              <a:t>günlük iletişimimizin temel işaretleridir. Temel anlatım jestleri tüm kültürlerde ortaktır. Eller anlatım jestleri içinde insanın kendini ifadesinde en duyarlı organdır. Beynin düşünüp hayal ettiğini eller gerçekleştirir. Anlatım jestleri kültürel etkilenmeler sonucu değişime uğrarlar. </a:t>
            </a:r>
            <a:r>
              <a:rPr lang="tr-TR" sz="3200" b="1" dirty="0">
                <a:latin typeface="Candara" pitchFamily="34" charset="0"/>
              </a:rPr>
              <a:t>Örneğin; </a:t>
            </a:r>
            <a:r>
              <a:rPr lang="tr-TR" sz="3200" dirty="0">
                <a:latin typeface="Candara" pitchFamily="34" charset="0"/>
              </a:rPr>
              <a:t>gülmek için kişilerin ve toplumların kullandıkları fırsatlar ve tavırlar birbirinden farklıdır.</a:t>
            </a:r>
          </a:p>
        </p:txBody>
      </p:sp>
    </p:spTree>
    <p:extLst>
      <p:ext uri="{BB962C8B-B14F-4D97-AF65-F5344CB8AC3E}">
        <p14:creationId xmlns:p14="http://schemas.microsoft.com/office/powerpoint/2010/main" val="2888941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548680"/>
            <a:ext cx="8676456" cy="5925145"/>
          </a:xfrm>
        </p:spPr>
        <p:txBody>
          <a:bodyPr>
            <a:normAutofit/>
          </a:bodyPr>
          <a:lstStyle/>
          <a:p>
            <a:pPr marL="0" indent="0">
              <a:buNone/>
            </a:pPr>
            <a:r>
              <a:rPr lang="tr-TR" sz="2800" b="1" dirty="0">
                <a:latin typeface="Candara" pitchFamily="34" charset="0"/>
              </a:rPr>
              <a:t>Sosyal jestler ve mimikler; </a:t>
            </a:r>
            <a:r>
              <a:rPr lang="tr-TR" sz="2800" dirty="0">
                <a:latin typeface="Candara" pitchFamily="34" charset="0"/>
              </a:rPr>
              <a:t>diğer insanları memnun edecek jestlerin taklit edilmesi bir anlamda insanın sosyal rolünü </a:t>
            </a:r>
            <a:r>
              <a:rPr lang="tr-TR" sz="2800" dirty="0" smtClean="0">
                <a:latin typeface="Candara" pitchFamily="34" charset="0"/>
              </a:rPr>
              <a:t>oynamasıdır. Bir </a:t>
            </a:r>
            <a:r>
              <a:rPr lang="tr-TR" sz="2800" dirty="0">
                <a:latin typeface="Candara" pitchFamily="34" charset="0"/>
              </a:rPr>
              <a:t>toplantıda gerçek iç dünyamızdan farklı bir duygu halini yansıtmamız buna örnek verilebilir.</a:t>
            </a:r>
          </a:p>
          <a:p>
            <a:pPr marL="0" indent="0">
              <a:buNone/>
            </a:pPr>
            <a:r>
              <a:rPr lang="tr-TR" sz="2800" b="1" dirty="0">
                <a:latin typeface="Candara" pitchFamily="34" charset="0"/>
              </a:rPr>
              <a:t>Mimik jestler: </a:t>
            </a:r>
            <a:r>
              <a:rPr lang="tr-TR" sz="2800" dirty="0">
                <a:latin typeface="Candara" pitchFamily="34" charset="0"/>
              </a:rPr>
              <a:t>Bir objeyi ya da bir hareketi mümkün olduğu kadar kusursuz olarak taklit etmek amacıyla yapılan jestlerdir. </a:t>
            </a:r>
            <a:r>
              <a:rPr lang="tr-TR" sz="2800" dirty="0" smtClean="0">
                <a:latin typeface="Candara" pitchFamily="34" charset="0"/>
              </a:rPr>
              <a:t>Mimik </a:t>
            </a:r>
            <a:r>
              <a:rPr lang="tr-TR" sz="2800" dirty="0">
                <a:latin typeface="Candara" pitchFamily="34" charset="0"/>
              </a:rPr>
              <a:t>jestler, </a:t>
            </a:r>
            <a:r>
              <a:rPr lang="tr-TR" sz="2800" dirty="0" smtClean="0">
                <a:latin typeface="Candara" pitchFamily="34" charset="0"/>
              </a:rPr>
              <a:t>teatral </a:t>
            </a:r>
            <a:r>
              <a:rPr lang="tr-TR" sz="2800" dirty="0">
                <a:latin typeface="Candara" pitchFamily="34" charset="0"/>
              </a:rPr>
              <a:t>jestler- taklit jestler(rüzgarın veya bir köpeğin taklidini yapmak gibi)- şematik jestler(silah olmadan ateş etme hareketini taklit etme, sigara olmadan sigara içme hareketi, olmayan bir bardakla su içme hareketi gibi)- teknik ve kod jestler (dilsiz alfabesinin ellerle kodlanması)</a:t>
            </a:r>
          </a:p>
          <a:p>
            <a:endParaRPr lang="tr-TR" dirty="0"/>
          </a:p>
        </p:txBody>
      </p:sp>
    </p:spTree>
    <p:extLst>
      <p:ext uri="{BB962C8B-B14F-4D97-AF65-F5344CB8AC3E}">
        <p14:creationId xmlns:p14="http://schemas.microsoft.com/office/powerpoint/2010/main" val="3132748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404664"/>
            <a:ext cx="8820472" cy="6264696"/>
          </a:xfrm>
        </p:spPr>
        <p:txBody>
          <a:bodyPr>
            <a:normAutofit fontScale="92500" lnSpcReduction="10000"/>
          </a:bodyPr>
          <a:lstStyle/>
          <a:p>
            <a:r>
              <a:rPr lang="tr-TR" sz="3600" b="1" dirty="0" smtClean="0">
                <a:latin typeface="Candara" pitchFamily="34" charset="0"/>
              </a:rPr>
              <a:t>İkincil </a:t>
            </a:r>
            <a:r>
              <a:rPr lang="tr-TR" sz="3600" b="1" dirty="0">
                <a:latin typeface="Candara" pitchFamily="34" charset="0"/>
              </a:rPr>
              <a:t>Jestler ve mimikler: </a:t>
            </a:r>
            <a:r>
              <a:rPr lang="tr-TR" sz="2800" dirty="0">
                <a:latin typeface="Candara" pitchFamily="34" charset="0"/>
              </a:rPr>
              <a:t>Çoğu sosyal olmayan jest ve mimiklerdir. Çünkü bunlar bedenin rahatlığı, temizliği, kaşınma gibi kendiliğinden olan ihtiyaçları ile ilgilidir. Vücut bakımımızı yapmak, yemek-içmek</a:t>
            </a:r>
            <a:r>
              <a:rPr lang="tr-TR" sz="2800" dirty="0" smtClean="0">
                <a:latin typeface="Candara" pitchFamily="34" charset="0"/>
              </a:rPr>
              <a:t>, rahat </a:t>
            </a:r>
            <a:r>
              <a:rPr lang="tr-TR" sz="2800" dirty="0">
                <a:latin typeface="Candara" pitchFamily="34" charset="0"/>
              </a:rPr>
              <a:t>bir duruş sağlamak için bacak </a:t>
            </a:r>
            <a:r>
              <a:rPr lang="tr-TR" sz="2800" dirty="0" err="1">
                <a:latin typeface="Candara" pitchFamily="34" charset="0"/>
              </a:rPr>
              <a:t>bacak</a:t>
            </a:r>
            <a:r>
              <a:rPr lang="tr-TR" sz="2800" dirty="0">
                <a:latin typeface="Candara" pitchFamily="34" charset="0"/>
              </a:rPr>
              <a:t> üzerine atarak oturmak, kollarımızı kavuşturmak, dik ya da yan oturmak örnek olarak verilebilir. Bütün bunları kendimiz için yaparız ancak bunları yaparken içinde bulunduğumuz duygusal durum son derece önemlidir. Bu tarz jestleri yaparken yalnız değilsek, başkaları bizim bu davranışlarımızdan bizimle ilgili fikir sahibi olabilirler.</a:t>
            </a:r>
          </a:p>
          <a:p>
            <a:pPr marL="0" indent="0">
              <a:buNone/>
            </a:pPr>
            <a:r>
              <a:rPr lang="tr-TR" sz="2800" dirty="0" smtClean="0">
                <a:latin typeface="Candara" pitchFamily="34" charset="0"/>
              </a:rPr>
              <a:t>   Duygusal </a:t>
            </a:r>
            <a:r>
              <a:rPr lang="tr-TR" sz="2800" dirty="0">
                <a:latin typeface="Candara" pitchFamily="34" charset="0"/>
              </a:rPr>
              <a:t>durumumuzu yansıtan jest ve </a:t>
            </a:r>
            <a:r>
              <a:rPr lang="tr-TR" sz="2800" dirty="0" smtClean="0">
                <a:latin typeface="Candara" pitchFamily="34" charset="0"/>
              </a:rPr>
              <a:t>mimikler    </a:t>
            </a:r>
          </a:p>
          <a:p>
            <a:pPr marL="0" indent="0">
              <a:buNone/>
            </a:pPr>
            <a:r>
              <a:rPr lang="tr-TR" sz="2800" dirty="0">
                <a:latin typeface="Candara" pitchFamily="34" charset="0"/>
              </a:rPr>
              <a:t> </a:t>
            </a:r>
            <a:r>
              <a:rPr lang="tr-TR" sz="2800" dirty="0" smtClean="0">
                <a:latin typeface="Candara" pitchFamily="34" charset="0"/>
              </a:rPr>
              <a:t>  dışarıya </a:t>
            </a:r>
            <a:r>
              <a:rPr lang="tr-TR" sz="2800" dirty="0">
                <a:latin typeface="Candara" pitchFamily="34" charset="0"/>
              </a:rPr>
              <a:t>açık ve belirgin bir şekilde </a:t>
            </a:r>
            <a:r>
              <a:rPr lang="tr-TR" sz="2800" dirty="0" smtClean="0">
                <a:latin typeface="Candara" pitchFamily="34" charset="0"/>
              </a:rPr>
              <a:t>sinyaller gönderir</a:t>
            </a:r>
            <a:r>
              <a:rPr lang="tr-TR" sz="2800" dirty="0">
                <a:latin typeface="Candara" pitchFamily="34" charset="0"/>
              </a:rPr>
              <a:t>. Bu </a:t>
            </a:r>
            <a:r>
              <a:rPr lang="tr-TR" sz="2800" dirty="0" smtClean="0">
                <a:latin typeface="Candara" pitchFamily="34" charset="0"/>
              </a:rPr>
              <a:t>  </a:t>
            </a:r>
          </a:p>
          <a:p>
            <a:pPr marL="0" indent="0">
              <a:buNone/>
            </a:pPr>
            <a:r>
              <a:rPr lang="tr-TR" sz="2800" dirty="0">
                <a:latin typeface="Candara" pitchFamily="34" charset="0"/>
              </a:rPr>
              <a:t> </a:t>
            </a:r>
            <a:r>
              <a:rPr lang="tr-TR" sz="2800" dirty="0" smtClean="0">
                <a:latin typeface="Candara" pitchFamily="34" charset="0"/>
              </a:rPr>
              <a:t>  sinyallerin </a:t>
            </a:r>
            <a:r>
              <a:rPr lang="tr-TR" sz="2800" dirty="0">
                <a:latin typeface="Candara" pitchFamily="34" charset="0"/>
              </a:rPr>
              <a:t>alınmasını istemiyorsak dikkatli  </a:t>
            </a:r>
            <a:r>
              <a:rPr lang="tr-TR" sz="2800" dirty="0" smtClean="0">
                <a:latin typeface="Candara" pitchFamily="34" charset="0"/>
              </a:rPr>
              <a:t>olmamız </a:t>
            </a:r>
          </a:p>
          <a:p>
            <a:pPr marL="0" indent="0">
              <a:buNone/>
            </a:pPr>
            <a:r>
              <a:rPr lang="tr-TR" sz="2800" dirty="0">
                <a:latin typeface="Candara" pitchFamily="34" charset="0"/>
              </a:rPr>
              <a:t> </a:t>
            </a:r>
            <a:r>
              <a:rPr lang="tr-TR" sz="2800" dirty="0" smtClean="0">
                <a:latin typeface="Candara" pitchFamily="34" charset="0"/>
              </a:rPr>
              <a:t>  gerekir</a:t>
            </a:r>
            <a:r>
              <a:rPr lang="tr-TR" sz="2800" dirty="0">
                <a:latin typeface="Candara" pitchFamily="34" charset="0"/>
              </a:rPr>
              <a:t>.</a:t>
            </a:r>
          </a:p>
          <a:p>
            <a:endParaRPr lang="tr-TR" dirty="0"/>
          </a:p>
        </p:txBody>
      </p:sp>
    </p:spTree>
    <p:extLst>
      <p:ext uri="{BB962C8B-B14F-4D97-AF65-F5344CB8AC3E}">
        <p14:creationId xmlns:p14="http://schemas.microsoft.com/office/powerpoint/2010/main" val="4058896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124744"/>
            <a:ext cx="8964488" cy="5349081"/>
          </a:xfrm>
        </p:spPr>
        <p:txBody>
          <a:bodyPr>
            <a:normAutofit/>
          </a:bodyPr>
          <a:lstStyle/>
          <a:p>
            <a:r>
              <a:rPr lang="tr-TR" sz="3600" dirty="0">
                <a:latin typeface="Candara" pitchFamily="34" charset="0"/>
              </a:rPr>
              <a:t>Beden dili evrensel ve ortaktır. </a:t>
            </a:r>
            <a:endParaRPr lang="tr-TR" sz="3600" dirty="0" smtClean="0">
              <a:latin typeface="Candara" pitchFamily="34" charset="0"/>
            </a:endParaRPr>
          </a:p>
          <a:p>
            <a:r>
              <a:rPr lang="tr-TR" sz="3600" dirty="0" smtClean="0">
                <a:latin typeface="Candara" pitchFamily="34" charset="0"/>
              </a:rPr>
              <a:t>Beden </a:t>
            </a:r>
            <a:r>
              <a:rPr lang="tr-TR" sz="3600" dirty="0">
                <a:latin typeface="Candara" pitchFamily="34" charset="0"/>
              </a:rPr>
              <a:t>dili dünyanın her yerinde kullanılan bir iletişim yöntemi olduğu için evrenseldir; ancak beden dilinde kullanılan işaretler evrensel değildir. </a:t>
            </a:r>
            <a:endParaRPr lang="tr-TR" sz="3600" dirty="0" smtClean="0">
              <a:latin typeface="Candara" pitchFamily="34" charset="0"/>
            </a:endParaRPr>
          </a:p>
          <a:p>
            <a:r>
              <a:rPr lang="tr-TR" sz="3600" dirty="0" smtClean="0">
                <a:latin typeface="Candara" pitchFamily="34" charset="0"/>
              </a:rPr>
              <a:t>Farklı </a:t>
            </a:r>
            <a:r>
              <a:rPr lang="tr-TR" sz="3600" dirty="0">
                <a:latin typeface="Candara" pitchFamily="34" charset="0"/>
              </a:rPr>
              <a:t>kültürlerde beden diline yüklenen anlamlar birbirinden farklıdır.</a:t>
            </a:r>
          </a:p>
        </p:txBody>
      </p:sp>
    </p:spTree>
    <p:extLst>
      <p:ext uri="{BB962C8B-B14F-4D97-AF65-F5344CB8AC3E}">
        <p14:creationId xmlns:p14="http://schemas.microsoft.com/office/powerpoint/2010/main" val="3889483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0" y="274638"/>
            <a:ext cx="7467600" cy="1143000"/>
          </a:xfrm>
        </p:spPr>
        <p:txBody>
          <a:bodyPr/>
          <a:lstStyle/>
          <a:p>
            <a:r>
              <a:rPr lang="tr-TR" dirty="0" smtClean="0"/>
              <a:t>II-</a:t>
            </a:r>
            <a:endParaRPr lang="tr-TR" dirty="0"/>
          </a:p>
        </p:txBody>
      </p:sp>
      <p:graphicFrame>
        <p:nvGraphicFramePr>
          <p:cNvPr id="4" name="İçerik Yer Tutucusu 3"/>
          <p:cNvGraphicFramePr>
            <a:graphicFrameLocks noGrp="1"/>
          </p:cNvGraphicFramePr>
          <p:nvPr>
            <p:ph sz="quarter" idx="4294967295"/>
            <p:extLst>
              <p:ext uri="{D42A27DB-BD31-4B8C-83A1-F6EECF244321}">
                <p14:modId xmlns:p14="http://schemas.microsoft.com/office/powerpoint/2010/main" val="3152018498"/>
              </p:ext>
            </p:extLst>
          </p:nvPr>
        </p:nvGraphicFramePr>
        <p:xfrm>
          <a:off x="539552" y="1340768"/>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20673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tretch>
            <a:fillRect/>
          </a:stretch>
        </p:blipFill>
        <p:spPr bwMode="auto">
          <a:xfrm>
            <a:off x="0" y="0"/>
            <a:ext cx="8748464"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179512" y="2136339"/>
            <a:ext cx="8568952" cy="3508653"/>
          </a:xfrm>
          <a:prstGeom prst="rect">
            <a:avLst/>
          </a:prstGeom>
        </p:spPr>
        <p:txBody>
          <a:bodyPr wrap="square">
            <a:spAutoFit/>
          </a:bodyPr>
          <a:lstStyle/>
          <a:p>
            <a:endParaRPr lang="tr-TR" dirty="0" smtClean="0"/>
          </a:p>
          <a:p>
            <a:endParaRPr lang="tr-TR" dirty="0"/>
          </a:p>
          <a:p>
            <a:endParaRPr lang="tr-TR" dirty="0" smtClean="0"/>
          </a:p>
          <a:p>
            <a:pPr algn="ctr"/>
            <a:endParaRPr lang="tr-TR" sz="2400" dirty="0">
              <a:latin typeface="Candara" pitchFamily="34" charset="0"/>
            </a:endParaRPr>
          </a:p>
          <a:p>
            <a:pPr algn="ctr"/>
            <a:r>
              <a:rPr lang="tr-TR" sz="2400" dirty="0" smtClean="0">
                <a:latin typeface="Candara" pitchFamily="34" charset="0"/>
              </a:rPr>
              <a:t>Türkiye’de</a:t>
            </a:r>
            <a:r>
              <a:rPr lang="tr-TR" sz="2400" dirty="0">
                <a:latin typeface="Candara" pitchFamily="34" charset="0"/>
              </a:rPr>
              <a:t>, çoğu Avrupa ülkesi ve Amerika’da onaylama, beğenme anlamına gelen bu işaret, bazı Arap ülkelerinde ve Batı Afrika’da “yürü git” anlamında kullanılıyor. Avustralya ve Kuzey Yunanistan’da ise baş parmağın aşağı yukarı sallanması kavgalara sebep olabilecek kadar kötü karşılanıyor.  İran da ise direkt hakaret sayılıyor.</a:t>
            </a:r>
          </a:p>
        </p:txBody>
      </p:sp>
    </p:spTree>
    <p:extLst>
      <p:ext uri="{BB962C8B-B14F-4D97-AF65-F5344CB8AC3E}">
        <p14:creationId xmlns:p14="http://schemas.microsoft.com/office/powerpoint/2010/main" val="2674706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sz="quarter" idx="1"/>
          </p:nvPr>
        </p:nvSpPr>
        <p:spPr>
          <a:xfrm>
            <a:off x="457200" y="3645024"/>
            <a:ext cx="8219256" cy="2828928"/>
          </a:xfrm>
        </p:spPr>
        <p:txBody>
          <a:bodyPr/>
          <a:lstStyle/>
          <a:p>
            <a:r>
              <a:rPr lang="tr-TR" dirty="0"/>
              <a:t>Bu hareket ülkemizde çok da iyi anılmayan hareketlerden biri, özellikle bir erkek için kullanılıyorsa. </a:t>
            </a:r>
            <a:r>
              <a:rPr lang="tr-TR" dirty="0" smtClean="0"/>
              <a:t>Brezilya'da </a:t>
            </a:r>
            <a:r>
              <a:rPr lang="tr-TR" dirty="0"/>
              <a:t>ve Fransa’da da </a:t>
            </a:r>
            <a:r>
              <a:rPr lang="tr-TR" dirty="0" smtClean="0"/>
              <a:t>buna yakın </a:t>
            </a:r>
            <a:r>
              <a:rPr lang="tr-TR" dirty="0"/>
              <a:t>ve hakaret içeren bir anlamda kullanılan bu hareket, Amerika’da “her şey yolunda” anlamını taşır.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676456"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0305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87129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071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107504" y="764704"/>
            <a:ext cx="9036496" cy="5709121"/>
          </a:xfrm>
        </p:spPr>
        <p:txBody>
          <a:bodyPr>
            <a:normAutofit/>
          </a:bodyPr>
          <a:lstStyle/>
          <a:p>
            <a:r>
              <a:rPr lang="tr-TR" sz="2800" dirty="0">
                <a:latin typeface="Candara" pitchFamily="34" charset="0"/>
              </a:rPr>
              <a:t>Türkiye’de </a:t>
            </a:r>
            <a:r>
              <a:rPr lang="tr-TR" sz="2800" dirty="0" err="1">
                <a:latin typeface="Candara" pitchFamily="34" charset="0"/>
              </a:rPr>
              <a:t>rock</a:t>
            </a:r>
            <a:r>
              <a:rPr lang="tr-TR" sz="2800" dirty="0">
                <a:latin typeface="Candara" pitchFamily="34" charset="0"/>
              </a:rPr>
              <a:t> ve metal müzik </a:t>
            </a:r>
            <a:r>
              <a:rPr lang="tr-TR" sz="2800" dirty="0" smtClean="0">
                <a:latin typeface="Candara" pitchFamily="34" charset="0"/>
              </a:rPr>
              <a:t>dinleyicilerinin </a:t>
            </a:r>
            <a:r>
              <a:rPr lang="tr-TR" sz="2800" dirty="0">
                <a:latin typeface="Candara" pitchFamily="34" charset="0"/>
              </a:rPr>
              <a:t>özellikle konserlerde sürekli kullandığı bu el işareti Amerika’da da “</a:t>
            </a:r>
            <a:r>
              <a:rPr lang="tr-TR" sz="2800" dirty="0" err="1">
                <a:latin typeface="Candara" pitchFamily="34" charset="0"/>
              </a:rPr>
              <a:t>rock</a:t>
            </a:r>
            <a:r>
              <a:rPr lang="tr-TR" sz="2800" dirty="0">
                <a:latin typeface="Candara" pitchFamily="34" charset="0"/>
              </a:rPr>
              <a:t> on”, yani </a:t>
            </a:r>
            <a:r>
              <a:rPr lang="tr-TR" sz="2800" dirty="0" err="1">
                <a:latin typeface="Candara" pitchFamily="34" charset="0"/>
              </a:rPr>
              <a:t>rocka</a:t>
            </a:r>
            <a:r>
              <a:rPr lang="tr-TR" sz="2800" dirty="0">
                <a:latin typeface="Candara" pitchFamily="34" charset="0"/>
              </a:rPr>
              <a:t> devam anlamı taşır. </a:t>
            </a:r>
            <a:endParaRPr lang="tr-TR" sz="2800" dirty="0" smtClean="0">
              <a:latin typeface="Candara" pitchFamily="34" charset="0"/>
            </a:endParaRPr>
          </a:p>
          <a:p>
            <a:r>
              <a:rPr lang="tr-TR" sz="2800" dirty="0" smtClean="0">
                <a:latin typeface="Candara" pitchFamily="34" charset="0"/>
              </a:rPr>
              <a:t>Hinduizm </a:t>
            </a:r>
            <a:r>
              <a:rPr lang="tr-TR" sz="2800" dirty="0">
                <a:latin typeface="Candara" pitchFamily="34" charset="0"/>
              </a:rPr>
              <a:t>ve Budizm de de olumlu anlamlar taşıyan bu hareket, kötülüğü kovmak için de </a:t>
            </a:r>
            <a:r>
              <a:rPr lang="tr-TR" sz="2800" dirty="0" smtClean="0">
                <a:latin typeface="Candara" pitchFamily="34" charset="0"/>
              </a:rPr>
              <a:t>kullanabiliyor.</a:t>
            </a:r>
          </a:p>
          <a:p>
            <a:r>
              <a:rPr lang="tr-TR" sz="2800" dirty="0" smtClean="0">
                <a:latin typeface="Candara" pitchFamily="34" charset="0"/>
              </a:rPr>
              <a:t>Akdeniz </a:t>
            </a:r>
            <a:r>
              <a:rPr lang="tr-TR" sz="2800" dirty="0">
                <a:latin typeface="Candara" pitchFamily="34" charset="0"/>
              </a:rPr>
              <a:t>ülkelerinin çoğunda ve Latin Amerika’da ise boğa boynuzlarına benzetildiği için “dostum, boynuzlanıyorsun” demek istendiğinde yapılıyor. Afrika’da ise birini lanetlemek istiyorsanız bu işaretle kendisine korku salabilirsiniz</a:t>
            </a:r>
          </a:p>
        </p:txBody>
      </p:sp>
    </p:spTree>
    <p:extLst>
      <p:ext uri="{BB962C8B-B14F-4D97-AF65-F5344CB8AC3E}">
        <p14:creationId xmlns:p14="http://schemas.microsoft.com/office/powerpoint/2010/main" val="3942200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descr="fingers crossed gif"/>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20472" cy="2924944"/>
          </a:xfrm>
          <a:prstGeom prst="rect">
            <a:avLst/>
          </a:prstGeom>
          <a:noFill/>
          <a:ln>
            <a:noFill/>
          </a:ln>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212976"/>
            <a:ext cx="8352927" cy="31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194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052736"/>
            <a:ext cx="8676456" cy="5421089"/>
          </a:xfrm>
        </p:spPr>
        <p:txBody>
          <a:bodyPr>
            <a:normAutofit lnSpcReduction="10000"/>
          </a:bodyPr>
          <a:lstStyle/>
          <a:p>
            <a:r>
              <a:rPr lang="tr-TR" sz="3600" dirty="0">
                <a:latin typeface="Candara" pitchFamily="34" charset="0"/>
              </a:rPr>
              <a:t>Başınızı aşağı yukarı sallamak kültürümüzde karşımızdakinin dediğine uymak, onaylamak anlamına geliyor. </a:t>
            </a:r>
            <a:endParaRPr lang="tr-TR" sz="3600" dirty="0" smtClean="0">
              <a:latin typeface="Candara" pitchFamily="34" charset="0"/>
            </a:endParaRPr>
          </a:p>
          <a:p>
            <a:r>
              <a:rPr lang="tr-TR" sz="3600" dirty="0" smtClean="0">
                <a:latin typeface="Candara" pitchFamily="34" charset="0"/>
              </a:rPr>
              <a:t>Bu </a:t>
            </a:r>
            <a:r>
              <a:rPr lang="tr-TR" sz="3600" dirty="0">
                <a:latin typeface="Candara" pitchFamily="34" charset="0"/>
              </a:rPr>
              <a:t>Amerika, Çin, Kanada, Meksika, çoğu Batı Avrupa ülkesi, Afrika ve Orta Doğu’da da böyle. </a:t>
            </a:r>
            <a:endParaRPr lang="tr-TR" sz="3600" dirty="0" smtClean="0">
              <a:latin typeface="Candara" pitchFamily="34" charset="0"/>
            </a:endParaRPr>
          </a:p>
          <a:p>
            <a:r>
              <a:rPr lang="tr-TR" sz="3600" dirty="0" smtClean="0">
                <a:latin typeface="Candara" pitchFamily="34" charset="0"/>
              </a:rPr>
              <a:t>Fakat </a:t>
            </a:r>
            <a:r>
              <a:rPr lang="tr-TR" sz="3600" dirty="0">
                <a:latin typeface="Candara" pitchFamily="34" charset="0"/>
              </a:rPr>
              <a:t>Yunanistan, Bulgaristan, Arnavutluk, Suudi Arabistan ve Sri Lanka’ da başınızı aşağı yukarı salladığınızda aslında hayır demiş oluyorsunuz.</a:t>
            </a:r>
          </a:p>
        </p:txBody>
      </p:sp>
    </p:spTree>
    <p:extLst>
      <p:ext uri="{BB962C8B-B14F-4D97-AF65-F5344CB8AC3E}">
        <p14:creationId xmlns:p14="http://schemas.microsoft.com/office/powerpoint/2010/main" val="2425578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548680"/>
            <a:ext cx="8820472" cy="5925145"/>
          </a:xfrm>
        </p:spPr>
        <p:txBody>
          <a:bodyPr/>
          <a:lstStyle/>
          <a:p>
            <a:r>
              <a:rPr lang="tr-TR" sz="3200" b="1" dirty="0">
                <a:latin typeface="Candara" pitchFamily="34" charset="0"/>
              </a:rPr>
              <a:t>Başı sağa sola çevirmek:</a:t>
            </a:r>
          </a:p>
          <a:p>
            <a:r>
              <a:rPr lang="tr-TR" sz="3200" dirty="0">
                <a:latin typeface="Candara" pitchFamily="34" charset="0"/>
              </a:rPr>
              <a:t>Başı aşağı yukarı sallamakla zıt anlam taşıyan bu hareket, ülkemizde reddetme, hayır anlamı taşır. Genelde anlamı güçlendirmek için  bir de “cık” sesiyle eşlik ederiz. </a:t>
            </a:r>
            <a:endParaRPr lang="tr-TR" sz="3200" dirty="0" smtClean="0">
              <a:latin typeface="Candara" pitchFamily="34" charset="0"/>
            </a:endParaRPr>
          </a:p>
          <a:p>
            <a:r>
              <a:rPr lang="tr-TR" sz="3200" dirty="0" smtClean="0">
                <a:latin typeface="Candara" pitchFamily="34" charset="0"/>
              </a:rPr>
              <a:t>Gene </a:t>
            </a:r>
            <a:r>
              <a:rPr lang="tr-TR" sz="3200" dirty="0">
                <a:latin typeface="Candara" pitchFamily="34" charset="0"/>
              </a:rPr>
              <a:t>aynı şekilde çoğu ülkede bu hareket hayır anlamı taşırken; Yunanistan, Bulgaristan, Arnavutluk da evet anlamına gelir.</a:t>
            </a:r>
          </a:p>
          <a:p>
            <a:endParaRPr lang="tr-TR" dirty="0"/>
          </a:p>
        </p:txBody>
      </p:sp>
    </p:spTree>
    <p:extLst>
      <p:ext uri="{BB962C8B-B14F-4D97-AF65-F5344CB8AC3E}">
        <p14:creationId xmlns:p14="http://schemas.microsoft.com/office/powerpoint/2010/main" val="3868695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852488" y="1600200"/>
            <a:ext cx="8291512" cy="4873625"/>
          </a:xfrm>
        </p:spPr>
        <p:txBody>
          <a:bodyPr>
            <a:normAutofit/>
          </a:bodyPr>
          <a:lstStyle/>
          <a:p>
            <a:r>
              <a:rPr lang="tr-TR" sz="2800" dirty="0">
                <a:latin typeface="Candara" pitchFamily="34" charset="0"/>
              </a:rPr>
              <a:t>Sözsüz iletişimde göz teması pozitif ve negatif hisleri iletmenin aracı olarak kullanılır. Sözsüz iletişimin en etkili ve dürüst aracı gözlerdir. Konuşmanın anlamını en çok etkileyen organ ve karizmanın kaynağı gözlerdir. </a:t>
            </a:r>
          </a:p>
          <a:p>
            <a:r>
              <a:rPr lang="tr-TR" sz="2800" dirty="0">
                <a:latin typeface="Candara" pitchFamily="34" charset="0"/>
              </a:rPr>
              <a:t>Göz temasının sıklığı ve anlamı kültürler arasında farklılık göstermektedir.</a:t>
            </a:r>
          </a:p>
          <a:p>
            <a:endParaRPr lang="tr-TR" sz="2800" dirty="0">
              <a:latin typeface="Candara" pitchFamily="34" charset="0"/>
            </a:endParaRPr>
          </a:p>
        </p:txBody>
      </p:sp>
    </p:spTree>
    <p:extLst>
      <p:ext uri="{BB962C8B-B14F-4D97-AF65-F5344CB8AC3E}">
        <p14:creationId xmlns:p14="http://schemas.microsoft.com/office/powerpoint/2010/main" val="644063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548680"/>
            <a:ext cx="8820472" cy="6192688"/>
          </a:xfrm>
        </p:spPr>
        <p:txBody>
          <a:bodyPr>
            <a:normAutofit lnSpcReduction="10000"/>
          </a:bodyPr>
          <a:lstStyle/>
          <a:p>
            <a:r>
              <a:rPr lang="tr-TR" sz="2800" dirty="0" smtClean="0">
                <a:latin typeface="Candara" pitchFamily="34" charset="0"/>
              </a:rPr>
              <a:t>Bir </a:t>
            </a:r>
            <a:r>
              <a:rPr lang="tr-TR" sz="2800" dirty="0">
                <a:latin typeface="Candara" pitchFamily="34" charset="0"/>
              </a:rPr>
              <a:t>kişiyle konuşurken dikkat edilecek en önemli noktalardan biri, nereye baktığınızdır. Doğrudan konuştuğunuz kişiye bakmak, karşınızdaki kişiye samimiyetinizi iletmenize yardımcı olur ve mesajınızın etkisini artırır. Yere bakarak veya gözlerinizi kaçırarak konuşmanız, karşınızdaki kişinin üstünlüğünü kabullenme olarak yorumlanacaktır.</a:t>
            </a:r>
          </a:p>
          <a:p>
            <a:r>
              <a:rPr lang="tr-TR" sz="2800" dirty="0">
                <a:latin typeface="Candara" pitchFamily="34" charset="0"/>
              </a:rPr>
              <a:t>Konuşurken göz temasından kaçınılması, boş boş ve sabit bir noktaya bakma, ellerle ağzın örtülmeye çalışılması kişinin büyük ihtimalle yalan söylediğinin göstergesidir. </a:t>
            </a:r>
          </a:p>
          <a:p>
            <a:r>
              <a:rPr lang="tr-TR" sz="2800" dirty="0">
                <a:latin typeface="Candara" pitchFamily="34" charset="0"/>
              </a:rPr>
              <a:t>Doğrudan göz ilişkisi kurmak ve sürdürmek konusunda aşırılığa kaçmamak gerekir.</a:t>
            </a:r>
          </a:p>
          <a:p>
            <a:r>
              <a:rPr lang="tr-TR" sz="2800" dirty="0">
                <a:latin typeface="Candara" pitchFamily="34" charset="0"/>
              </a:rPr>
              <a:t>Sürekli olarak bir insanın gözlerinin içine bakmak hem o kimsede rahatsızlık doğurur, hem de gereksizdir.</a:t>
            </a:r>
          </a:p>
          <a:p>
            <a:endParaRPr lang="tr-TR" dirty="0"/>
          </a:p>
        </p:txBody>
      </p:sp>
    </p:spTree>
    <p:extLst>
      <p:ext uri="{BB962C8B-B14F-4D97-AF65-F5344CB8AC3E}">
        <p14:creationId xmlns:p14="http://schemas.microsoft.com/office/powerpoint/2010/main" val="1144162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0"/>
            <a:ext cx="8820472" cy="6858000"/>
          </a:xfrm>
        </p:spPr>
        <p:txBody>
          <a:bodyPr>
            <a:normAutofit/>
          </a:bodyPr>
          <a:lstStyle/>
          <a:p>
            <a:pPr algn="ctr"/>
            <a:r>
              <a:rPr lang="tr-TR" b="1" dirty="0"/>
              <a:t>Sözsüz İletişimin Özellikleri</a:t>
            </a:r>
          </a:p>
          <a:p>
            <a:r>
              <a:rPr lang="tr-TR" b="1" dirty="0" smtClean="0"/>
              <a:t>Etkilidir</a:t>
            </a:r>
            <a:r>
              <a:rPr lang="tr-TR" b="1" dirty="0"/>
              <a:t>: </a:t>
            </a:r>
            <a:r>
              <a:rPr lang="tr-TR" dirty="0"/>
              <a:t>Duygu ve ilişkiye ilişkin en etkili mesajlar sözsüz mesajlardır.</a:t>
            </a:r>
          </a:p>
          <a:p>
            <a:r>
              <a:rPr lang="tr-TR" dirty="0"/>
              <a:t> </a:t>
            </a:r>
            <a:r>
              <a:rPr lang="tr-TR" b="1" dirty="0" smtClean="0"/>
              <a:t>Duyguları </a:t>
            </a:r>
            <a:r>
              <a:rPr lang="tr-TR" b="1" dirty="0"/>
              <a:t>belirtir:  </a:t>
            </a:r>
            <a:r>
              <a:rPr lang="tr-TR" dirty="0"/>
              <a:t>Düşünceler sözlü iletişimle, duygular ise sözsüz iletişimle daha iyi ifade edilir. </a:t>
            </a:r>
            <a:r>
              <a:rPr lang="tr-TR" b="1" dirty="0"/>
              <a:t>Örneğin: </a:t>
            </a:r>
            <a:r>
              <a:rPr lang="tr-TR" dirty="0"/>
              <a:t>Yorgunluğu ve kızgınlığı en etkili olarak sözsüz mesajlarla anlatabiliriz.</a:t>
            </a:r>
          </a:p>
          <a:p>
            <a:r>
              <a:rPr lang="tr-TR" dirty="0"/>
              <a:t> </a:t>
            </a:r>
            <a:r>
              <a:rPr lang="tr-TR" b="1" dirty="0" smtClean="0"/>
              <a:t>Sözsüz </a:t>
            </a:r>
            <a:r>
              <a:rPr lang="tr-TR" b="1" dirty="0"/>
              <a:t>iletişim çift anlamlıdır: </a:t>
            </a:r>
            <a:r>
              <a:rPr lang="tr-TR" dirty="0"/>
              <a:t>Kişinin sözlü ve sözsüz mesajları aynı anda farklı anlamları vurgulayabilir. </a:t>
            </a:r>
            <a:r>
              <a:rPr lang="tr-TR" b="1" dirty="0"/>
              <a:t>Örneğin: </a:t>
            </a:r>
            <a:r>
              <a:rPr lang="tr-TR" dirty="0"/>
              <a:t>Kişinin ses tonu ve sözleri kızgın olduğunu gösterirken, sözleri bu kızgınlığı saklamaya çalışabilir.</a:t>
            </a:r>
          </a:p>
          <a:p>
            <a:r>
              <a:rPr lang="tr-TR" dirty="0"/>
              <a:t> </a:t>
            </a:r>
            <a:r>
              <a:rPr lang="tr-TR" dirty="0" smtClean="0"/>
              <a:t>Sözsüz </a:t>
            </a:r>
            <a:r>
              <a:rPr lang="tr-TR" dirty="0"/>
              <a:t>iletişim belirsizdir: </a:t>
            </a:r>
            <a:r>
              <a:rPr lang="tr-TR" b="1" dirty="0"/>
              <a:t>Örneğin: </a:t>
            </a:r>
            <a:r>
              <a:rPr lang="tr-TR" dirty="0"/>
              <a:t>Beraber gülüp eğlendikten sonra birden arkadaşınızın derin bir sessizliğe gömülmesi gibi. </a:t>
            </a:r>
          </a:p>
          <a:p>
            <a:endParaRPr lang="tr-TR" dirty="0"/>
          </a:p>
        </p:txBody>
      </p:sp>
    </p:spTree>
    <p:extLst>
      <p:ext uri="{BB962C8B-B14F-4D97-AF65-F5344CB8AC3E}">
        <p14:creationId xmlns:p14="http://schemas.microsoft.com/office/powerpoint/2010/main" val="262412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0" y="274638"/>
            <a:ext cx="7467600" cy="1143000"/>
          </a:xfrm>
        </p:spPr>
        <p:txBody>
          <a:bodyPr/>
          <a:lstStyle/>
          <a:p>
            <a:r>
              <a:rPr lang="tr-TR" dirty="0" smtClean="0"/>
              <a:t>III-</a:t>
            </a:r>
            <a:endParaRPr lang="tr-TR" dirty="0"/>
          </a:p>
        </p:txBody>
      </p:sp>
      <p:graphicFrame>
        <p:nvGraphicFramePr>
          <p:cNvPr id="4" name="İçerik Yer Tutucusu 3"/>
          <p:cNvGraphicFramePr>
            <a:graphicFrameLocks noGrp="1"/>
          </p:cNvGraphicFramePr>
          <p:nvPr>
            <p:ph sz="quarter" idx="4294967295"/>
            <p:extLst>
              <p:ext uri="{D42A27DB-BD31-4B8C-83A1-F6EECF244321}">
                <p14:modId xmlns:p14="http://schemas.microsoft.com/office/powerpoint/2010/main" val="2520328338"/>
              </p:ext>
            </p:extLst>
          </p:nvPr>
        </p:nvGraphicFramePr>
        <p:xfrm>
          <a:off x="467544" y="1484784"/>
          <a:ext cx="74676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43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476672"/>
            <a:ext cx="8676456" cy="5997153"/>
          </a:xfrm>
        </p:spPr>
        <p:txBody>
          <a:bodyPr>
            <a:noAutofit/>
          </a:bodyPr>
          <a:lstStyle/>
          <a:p>
            <a:r>
              <a:rPr lang="tr-TR" sz="2800" b="1" dirty="0" smtClean="0">
                <a:latin typeface="Candara" pitchFamily="34" charset="0"/>
              </a:rPr>
              <a:t>İletişimsizliği </a:t>
            </a:r>
            <a:r>
              <a:rPr lang="tr-TR" sz="2800" b="1" dirty="0">
                <a:latin typeface="Candara" pitchFamily="34" charset="0"/>
              </a:rPr>
              <a:t>ortadan kaldırma: </a:t>
            </a:r>
            <a:r>
              <a:rPr lang="tr-TR" sz="2800" dirty="0">
                <a:latin typeface="Candara" pitchFamily="34" charset="0"/>
              </a:rPr>
              <a:t>İki kişi aynı ortamdaysa sözlü iletişim kurulmasa bile bireyler arasında görsel bir takım mesaj alış verişleri gerçekleşir. Kişilerin davranışları, oturuşları, giysileri ne tür insanlar oldukları konusunda karşılarındakine ipuçları iletir. </a:t>
            </a:r>
          </a:p>
          <a:p>
            <a:r>
              <a:rPr lang="tr-TR" sz="2800" b="1" dirty="0" smtClean="0">
                <a:latin typeface="Candara" pitchFamily="34" charset="0"/>
              </a:rPr>
              <a:t>Duyguları </a:t>
            </a:r>
            <a:r>
              <a:rPr lang="tr-TR" sz="2800" b="1" dirty="0">
                <a:latin typeface="Candara" pitchFamily="34" charset="0"/>
              </a:rPr>
              <a:t>coşkun bir biçimde dile getirme: </a:t>
            </a:r>
            <a:r>
              <a:rPr lang="tr-TR" sz="2800" dirty="0">
                <a:latin typeface="Candara" pitchFamily="34" charset="0"/>
              </a:rPr>
              <a:t>Duygusal konuşmalar jest ve mimiklerle en çok desteklenen konuşmalardır. Sözcükler genelde bir bilgi taşırlar, sözsüz iletişim ise duygusal bilgiyi dışa vurur. Sayfalar dolusu sevgi ve hayranlık bildiren yazı yerine bir dokunuş, bir gülüş, içten gelen hayranlık dolu bir bakış yeterli olur.</a:t>
            </a:r>
          </a:p>
        </p:txBody>
      </p:sp>
    </p:spTree>
    <p:extLst>
      <p:ext uri="{BB962C8B-B14F-4D97-AF65-F5344CB8AC3E}">
        <p14:creationId xmlns:p14="http://schemas.microsoft.com/office/powerpoint/2010/main" val="308392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764704"/>
            <a:ext cx="9144000" cy="5709121"/>
          </a:xfrm>
        </p:spPr>
        <p:txBody>
          <a:bodyPr>
            <a:normAutofit/>
          </a:bodyPr>
          <a:lstStyle/>
          <a:p>
            <a:r>
              <a:rPr lang="tr-TR" sz="2800" b="1" dirty="0" smtClean="0">
                <a:latin typeface="Candara" pitchFamily="34" charset="0"/>
              </a:rPr>
              <a:t>İnsan </a:t>
            </a:r>
            <a:r>
              <a:rPr lang="tr-TR" sz="2800" b="1" dirty="0">
                <a:latin typeface="Candara" pitchFamily="34" charset="0"/>
              </a:rPr>
              <a:t>ilişkilerini tanıma: </a:t>
            </a:r>
            <a:r>
              <a:rPr lang="tr-TR" sz="2800" dirty="0">
                <a:latin typeface="Candara" pitchFamily="34" charset="0"/>
              </a:rPr>
              <a:t>Samimi mesafe, içli dışlı mesafe, sosyal veya resmi mesafe gibi duruş biçimleri hem kişiler arasındaki samimiyeti hem de ilişki düzeylerini belirler. Ses tonu, giyimi, vücudun duruşu gibi sözsüz iletişim ögeleri karşımızdaki kişiyi nasıl anlamamız gerektiği ile ilgili ipuçları verir. </a:t>
            </a:r>
          </a:p>
          <a:p>
            <a:r>
              <a:rPr lang="tr-TR" sz="2800" b="1" dirty="0" smtClean="0">
                <a:latin typeface="Candara" pitchFamily="34" charset="0"/>
              </a:rPr>
              <a:t>Sözel </a:t>
            </a:r>
            <a:r>
              <a:rPr lang="tr-TR" sz="2800" b="1" dirty="0">
                <a:latin typeface="Candara" pitchFamily="34" charset="0"/>
              </a:rPr>
              <a:t>içerik hakkında bilgi verme: </a:t>
            </a:r>
            <a:r>
              <a:rPr lang="tr-TR" sz="2800" dirty="0">
                <a:latin typeface="Candara" pitchFamily="34" charset="0"/>
              </a:rPr>
              <a:t>Görsel iletişim sözlü iletişimin anlamlandırılması ve yorumlanması için ipuçları sağlar. Aynı sözler farklı tonlarda ve değişik beden hareketleri ile söylenirse değişik anlamlar içerir.</a:t>
            </a:r>
          </a:p>
        </p:txBody>
      </p:sp>
    </p:spTree>
    <p:extLst>
      <p:ext uri="{BB962C8B-B14F-4D97-AF65-F5344CB8AC3E}">
        <p14:creationId xmlns:p14="http://schemas.microsoft.com/office/powerpoint/2010/main" val="4027585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908720"/>
            <a:ext cx="8748464" cy="5565105"/>
          </a:xfrm>
        </p:spPr>
        <p:txBody>
          <a:bodyPr/>
          <a:lstStyle/>
          <a:p>
            <a:r>
              <a:rPr lang="tr-TR" sz="2800" b="1" dirty="0" smtClean="0">
                <a:latin typeface="Candara" pitchFamily="34" charset="0"/>
              </a:rPr>
              <a:t>Güvenilir </a:t>
            </a:r>
            <a:r>
              <a:rPr lang="tr-TR" sz="2800" b="1" dirty="0">
                <a:latin typeface="Candara" pitchFamily="34" charset="0"/>
              </a:rPr>
              <a:t>iletiler sağlama: </a:t>
            </a:r>
            <a:r>
              <a:rPr lang="tr-TR" sz="2800" dirty="0">
                <a:latin typeface="Candara" pitchFamily="34" charset="0"/>
              </a:rPr>
              <a:t>İnsanların sözleri gerçeği yansıtmasa da davranışları her zaman doğruyu söyler. Bu nedenle sözsüz mesajlar daha güvenilirdir. İnsanlar çoğu kez sözlerini pekiştirmek için sözsüz iletişim biçimleri kullanırlar.</a:t>
            </a:r>
          </a:p>
          <a:p>
            <a:r>
              <a:rPr lang="tr-TR" sz="2800" b="1" dirty="0" smtClean="0">
                <a:latin typeface="Candara" pitchFamily="34" charset="0"/>
              </a:rPr>
              <a:t>Kültüre </a:t>
            </a:r>
            <a:r>
              <a:rPr lang="tr-TR" sz="2800" b="1" dirty="0">
                <a:latin typeface="Candara" pitchFamily="34" charset="0"/>
              </a:rPr>
              <a:t>göre biçimlenme: </a:t>
            </a:r>
            <a:r>
              <a:rPr lang="tr-TR" sz="2800" dirty="0">
                <a:latin typeface="Candara" pitchFamily="34" charset="0"/>
              </a:rPr>
              <a:t>Sözsüz iletişim türleri, konuşma ve yazı diline göre daha evrenseldir, ama kültürel farklılıkları da göz ardı etmemek gerekir. Zira sözsüz iletişimin kendisi evrensel, anlamı ve şekli ise kültüreldir.</a:t>
            </a:r>
          </a:p>
          <a:p>
            <a:endParaRPr lang="tr-TR" dirty="0"/>
          </a:p>
        </p:txBody>
      </p:sp>
    </p:spTree>
    <p:extLst>
      <p:ext uri="{BB962C8B-B14F-4D97-AF65-F5344CB8AC3E}">
        <p14:creationId xmlns:p14="http://schemas.microsoft.com/office/powerpoint/2010/main" val="2409640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8604448" cy="4873625"/>
          </a:xfrm>
        </p:spPr>
        <p:txBody>
          <a:bodyPr/>
          <a:lstStyle/>
          <a:p>
            <a:r>
              <a:rPr lang="tr-TR" sz="2800" b="1" dirty="0">
                <a:latin typeface="Candara" pitchFamily="34" charset="0"/>
              </a:rPr>
              <a:t>Zamanın Dili</a:t>
            </a:r>
          </a:p>
          <a:p>
            <a:r>
              <a:rPr lang="tr-TR" sz="2800" dirty="0">
                <a:latin typeface="Candara" pitchFamily="34" charset="0"/>
              </a:rPr>
              <a:t>“Zaman kullanımı”, “harcanan zaman”, “vakit nakittir” gibi ifadeler zamanın hayatımızda ne kadar önemli bir yer tuttuğunu göstermektedir. Zaman değerli bir maldır ve zaman paradır. Zira harcadığımız zaman için para alırız.  Zaman güç ve itibardır. Zaman kültürden kültüre insanları farklı bir şekilde etkiler.  Bir takım kültürler geçmiş ve geleceği değil içinde bulundukları anı yaşarlar.</a:t>
            </a:r>
          </a:p>
          <a:p>
            <a:endParaRPr lang="tr-TR" dirty="0"/>
          </a:p>
        </p:txBody>
      </p:sp>
    </p:spTree>
    <p:extLst>
      <p:ext uri="{BB962C8B-B14F-4D97-AF65-F5344CB8AC3E}">
        <p14:creationId xmlns:p14="http://schemas.microsoft.com/office/powerpoint/2010/main" val="1153948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260648"/>
            <a:ext cx="8820472" cy="6213177"/>
          </a:xfrm>
        </p:spPr>
        <p:txBody>
          <a:bodyPr>
            <a:noAutofit/>
          </a:bodyPr>
          <a:lstStyle/>
          <a:p>
            <a:pPr algn="ctr"/>
            <a:r>
              <a:rPr lang="tr-TR" sz="2800" b="1" dirty="0">
                <a:latin typeface="Candara" pitchFamily="34" charset="0"/>
              </a:rPr>
              <a:t>Mekanın Dili</a:t>
            </a:r>
          </a:p>
          <a:p>
            <a:pPr marL="0" indent="0" algn="ctr">
              <a:buNone/>
            </a:pPr>
            <a:r>
              <a:rPr lang="tr-TR" sz="3200" dirty="0">
                <a:latin typeface="Candara" pitchFamily="34" charset="0"/>
              </a:rPr>
              <a:t>İletişimde gönderici ile alıcı arasındaki fiziksel mesafe iletişimi etkiler.</a:t>
            </a:r>
          </a:p>
          <a:p>
            <a:r>
              <a:rPr lang="tr-TR" sz="3200" dirty="0">
                <a:latin typeface="Candara" pitchFamily="34" charset="0"/>
              </a:rPr>
              <a:t> </a:t>
            </a:r>
            <a:r>
              <a:rPr lang="tr-TR" sz="3200" b="1" dirty="0" smtClean="0">
                <a:latin typeface="Candara" pitchFamily="34" charset="0"/>
              </a:rPr>
              <a:t>Mesaj </a:t>
            </a:r>
            <a:r>
              <a:rPr lang="tr-TR" sz="3200" b="1" dirty="0">
                <a:latin typeface="Candara" pitchFamily="34" charset="0"/>
              </a:rPr>
              <a:t>alanı: </a:t>
            </a:r>
            <a:r>
              <a:rPr lang="tr-TR" sz="3200" dirty="0">
                <a:latin typeface="Candara" pitchFamily="34" charset="0"/>
              </a:rPr>
              <a:t>Çevre vücudumuzun dışında kalan uzaysal alandır. Kullandığımız ve huzur bulduğumuz bu alan kültürlere göre farklılık gösterir. </a:t>
            </a:r>
          </a:p>
          <a:p>
            <a:r>
              <a:rPr lang="tr-TR" sz="3200" dirty="0">
                <a:latin typeface="Candara" pitchFamily="34" charset="0"/>
              </a:rPr>
              <a:t> </a:t>
            </a:r>
            <a:r>
              <a:rPr lang="tr-TR" sz="3200" b="1" dirty="0" smtClean="0">
                <a:latin typeface="Candara" pitchFamily="34" charset="0"/>
              </a:rPr>
              <a:t>Bedensel </a:t>
            </a:r>
            <a:r>
              <a:rPr lang="tr-TR" sz="3200" b="1" dirty="0">
                <a:latin typeface="Candara" pitchFamily="34" charset="0"/>
              </a:rPr>
              <a:t>temas: </a:t>
            </a:r>
            <a:r>
              <a:rPr lang="tr-TR" sz="3200" dirty="0">
                <a:latin typeface="Candara" pitchFamily="34" charset="0"/>
              </a:rPr>
              <a:t>Bedensel temasın sözlü ve yazılı iletişimden </a:t>
            </a:r>
            <a:r>
              <a:rPr lang="tr-TR" sz="3200" dirty="0" smtClean="0">
                <a:latin typeface="Candara" pitchFamily="34" charset="0"/>
              </a:rPr>
              <a:t>farkı, </a:t>
            </a:r>
            <a:r>
              <a:rPr lang="tr-TR" sz="3200" dirty="0">
                <a:latin typeface="Candara" pitchFamily="34" charset="0"/>
              </a:rPr>
              <a:t>kültürlere göre farklılık göstermesidir. Farklı bedensel mesafeler koyarak karşımızdaki ile iletişim kurar ve bu mesafelere anlamlar veririz.</a:t>
            </a:r>
          </a:p>
        </p:txBody>
      </p:sp>
    </p:spTree>
    <p:extLst>
      <p:ext uri="{BB962C8B-B14F-4D97-AF65-F5344CB8AC3E}">
        <p14:creationId xmlns:p14="http://schemas.microsoft.com/office/powerpoint/2010/main" val="2759739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692696"/>
            <a:ext cx="8748464" cy="5781129"/>
          </a:xfrm>
        </p:spPr>
        <p:txBody>
          <a:bodyPr>
            <a:normAutofit/>
          </a:bodyPr>
          <a:lstStyle/>
          <a:p>
            <a:r>
              <a:rPr lang="tr-TR" sz="3200" b="1" dirty="0" smtClean="0">
                <a:latin typeface="Candara" pitchFamily="34" charset="0"/>
              </a:rPr>
              <a:t>Mekan </a:t>
            </a:r>
            <a:r>
              <a:rPr lang="tr-TR" sz="3200" b="1" dirty="0">
                <a:latin typeface="Candara" pitchFamily="34" charset="0"/>
              </a:rPr>
              <a:t>kullanımı: </a:t>
            </a:r>
            <a:r>
              <a:rPr lang="tr-TR" sz="3200" dirty="0">
                <a:latin typeface="Candara" pitchFamily="34" charset="0"/>
              </a:rPr>
              <a:t>Kendi çevremizde oluşturduğumuz boş mekanlarla çevremize mesaj veririz.  İnsanlarla aramıza koyduğumuz mesafelere göre onlara yakın ya da uzak olduğumuz mesajını iletiriz. Mekan kullanımı şekli dostluğun göstergesi olabileceği gibi statünün de göstergesidir. </a:t>
            </a:r>
            <a:r>
              <a:rPr lang="tr-TR" sz="3200" b="1" dirty="0">
                <a:latin typeface="Candara" pitchFamily="34" charset="0"/>
              </a:rPr>
              <a:t>Örneğin: </a:t>
            </a:r>
            <a:r>
              <a:rPr lang="tr-TR" sz="3200" dirty="0">
                <a:latin typeface="Candara" pitchFamily="34" charset="0"/>
              </a:rPr>
              <a:t>Önde olmak, yüksekte oturmak, sağda oturmak yüksek statü anlamına gelir.</a:t>
            </a:r>
          </a:p>
        </p:txBody>
      </p:sp>
    </p:spTree>
    <p:extLst>
      <p:ext uri="{BB962C8B-B14F-4D97-AF65-F5344CB8AC3E}">
        <p14:creationId xmlns:p14="http://schemas.microsoft.com/office/powerpoint/2010/main" val="1911309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204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728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856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35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692696"/>
            <a:ext cx="8748464" cy="6048672"/>
          </a:xfrm>
        </p:spPr>
        <p:txBody>
          <a:bodyPr>
            <a:normAutofit fontScale="85000" lnSpcReduction="20000"/>
          </a:bodyPr>
          <a:lstStyle/>
          <a:p>
            <a:r>
              <a:rPr lang="tr-TR" sz="2800" dirty="0">
                <a:latin typeface="Candara" pitchFamily="34" charset="0"/>
              </a:rPr>
              <a:t>1 -</a:t>
            </a:r>
            <a:r>
              <a:rPr lang="tr-TR" sz="2800" b="1" dirty="0">
                <a:latin typeface="Candara" pitchFamily="34" charset="0"/>
              </a:rPr>
              <a:t>Mahrem Bölge (15 ila 45 cm. arasında)</a:t>
            </a:r>
          </a:p>
          <a:p>
            <a:pPr marL="0" indent="0">
              <a:buNone/>
            </a:pPr>
            <a:r>
              <a:rPr lang="tr-TR" sz="2800" dirty="0" smtClean="0">
                <a:latin typeface="Candara" pitchFamily="34" charset="0"/>
              </a:rPr>
              <a:t>Kişiler </a:t>
            </a:r>
            <a:r>
              <a:rPr lang="tr-TR" sz="2800" dirty="0">
                <a:latin typeface="Candara" pitchFamily="34" charset="0"/>
              </a:rPr>
              <a:t>bu bölgeyi kendi mallarıymışçasına koruduklarından tüm bölgeler arasında en önemlisi budur. Sadece o kişiye duygusal olarak yakın olan kişilerin bu bölgeye girmesine izin verilir. Burada bir de sadece fiziksel temas sırasında girilebilen ve vücuttan uzaklığı 15 cm olan bir alt-bölge vardır. Bu da yakın mahrem bölgedir.</a:t>
            </a:r>
          </a:p>
          <a:p>
            <a:r>
              <a:rPr lang="tr-TR" sz="2800" dirty="0">
                <a:latin typeface="Candara" pitchFamily="34" charset="0"/>
              </a:rPr>
              <a:t>2 -</a:t>
            </a:r>
            <a:r>
              <a:rPr lang="tr-TR" sz="2800" b="1" dirty="0">
                <a:latin typeface="Candara" pitchFamily="34" charset="0"/>
              </a:rPr>
              <a:t>Kişisel Bölge ( 46 cm ila 122 cm. arasında)</a:t>
            </a:r>
          </a:p>
          <a:p>
            <a:pPr marL="0" indent="0">
              <a:buNone/>
            </a:pPr>
            <a:r>
              <a:rPr lang="tr-TR" sz="2800" dirty="0">
                <a:latin typeface="Candara" pitchFamily="34" charset="0"/>
              </a:rPr>
              <a:t> </a:t>
            </a:r>
            <a:r>
              <a:rPr lang="tr-TR" sz="2800" dirty="0" smtClean="0">
                <a:latin typeface="Candara" pitchFamily="34" charset="0"/>
              </a:rPr>
              <a:t>       Bu </a:t>
            </a:r>
            <a:r>
              <a:rPr lang="tr-TR" sz="2800" dirty="0">
                <a:latin typeface="Candara" pitchFamily="34" charset="0"/>
              </a:rPr>
              <a:t>da kokteyllerde ofis partilerinde sosyal etkinliklerde ve </a:t>
            </a:r>
            <a:r>
              <a:rPr lang="tr-TR" sz="2800" dirty="0" smtClean="0">
                <a:latin typeface="Candara" pitchFamily="34" charset="0"/>
              </a:rPr>
              <a:t> </a:t>
            </a:r>
          </a:p>
          <a:p>
            <a:pPr marL="0" indent="0">
              <a:buNone/>
            </a:pPr>
            <a:r>
              <a:rPr lang="tr-TR" sz="2800" dirty="0">
                <a:latin typeface="Candara" pitchFamily="34" charset="0"/>
              </a:rPr>
              <a:t> </a:t>
            </a:r>
            <a:r>
              <a:rPr lang="tr-TR" sz="2800" dirty="0" smtClean="0">
                <a:latin typeface="Candara" pitchFamily="34" charset="0"/>
              </a:rPr>
              <a:t>       arkadaş </a:t>
            </a:r>
            <a:r>
              <a:rPr lang="tr-TR" sz="2800" dirty="0">
                <a:latin typeface="Candara" pitchFamily="34" charset="0"/>
              </a:rPr>
              <a:t>toplantılarında başkalarıyla aramızdaki mesafedir.</a:t>
            </a:r>
          </a:p>
          <a:p>
            <a:r>
              <a:rPr lang="tr-TR" sz="2800" b="1" dirty="0">
                <a:latin typeface="Candara" pitchFamily="34" charset="0"/>
              </a:rPr>
              <a:t>3 -Sosyal Bölge (1.22 ila 3,6 metre arasında)</a:t>
            </a:r>
          </a:p>
          <a:p>
            <a:r>
              <a:rPr lang="tr-TR" sz="2800" dirty="0">
                <a:latin typeface="Candara" pitchFamily="34" charset="0"/>
              </a:rPr>
              <a:t>Yabancılar örneğin evimizde tamirat yapan tesisatçı veya doğramacı postacı bakkal işyerindeki yeni eleman ve çok iyi tanımadığımız kimselerle aramızdaki mesafe budur.</a:t>
            </a:r>
          </a:p>
          <a:p>
            <a:r>
              <a:rPr lang="tr-TR" sz="2800" b="1" dirty="0">
                <a:latin typeface="Candara" pitchFamily="34" charset="0"/>
              </a:rPr>
              <a:t>4 -Ortak Bölge (3,6 metrenin üzerinde )</a:t>
            </a:r>
          </a:p>
          <a:p>
            <a:r>
              <a:rPr lang="tr-TR" sz="2800" dirty="0">
                <a:latin typeface="Candara" pitchFamily="34" charset="0"/>
              </a:rPr>
              <a:t>Kalabalık bir gruba hitap ettiğimizde durmayı tercih ettiğimiz rahat mesafe budur.</a:t>
            </a:r>
          </a:p>
          <a:p>
            <a:endParaRPr lang="tr-TR" dirty="0"/>
          </a:p>
        </p:txBody>
      </p:sp>
    </p:spTree>
    <p:extLst>
      <p:ext uri="{BB962C8B-B14F-4D97-AF65-F5344CB8AC3E}">
        <p14:creationId xmlns:p14="http://schemas.microsoft.com/office/powerpoint/2010/main" val="16877355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0"/>
            <a:ext cx="8892480" cy="6473825"/>
          </a:xfrm>
        </p:spPr>
        <p:txBody>
          <a:bodyPr>
            <a:noAutofit/>
          </a:bodyPr>
          <a:lstStyle/>
          <a:p>
            <a:pPr marL="0" indent="0">
              <a:buNone/>
            </a:pPr>
            <a:r>
              <a:rPr lang="tr-TR" sz="2800" b="1" dirty="0">
                <a:latin typeface="Candara" pitchFamily="34" charset="0"/>
              </a:rPr>
              <a:t>Renklerin Dili</a:t>
            </a:r>
          </a:p>
          <a:p>
            <a:endParaRPr lang="tr-TR" sz="2800" dirty="0">
              <a:latin typeface="Candara" pitchFamily="34" charset="0"/>
            </a:endParaRPr>
          </a:p>
          <a:p>
            <a:r>
              <a:rPr lang="tr-TR" sz="2800" dirty="0">
                <a:latin typeface="Candara" pitchFamily="34" charset="0"/>
              </a:rPr>
              <a:t>Renkler nesneye biçim ve anlam veren temel özelliklerdir. Renklerin anlamı, simgesel içerikler taşır. </a:t>
            </a:r>
            <a:r>
              <a:rPr lang="tr-TR" sz="2800" b="1" dirty="0">
                <a:latin typeface="Candara" pitchFamily="34" charset="0"/>
              </a:rPr>
              <a:t>Örneğin: </a:t>
            </a:r>
            <a:r>
              <a:rPr lang="tr-TR" sz="2800" dirty="0">
                <a:latin typeface="Candara" pitchFamily="34" charset="0"/>
              </a:rPr>
              <a:t>kırmızı gül aşkı, Sarı gül, özlem ve ayrılığı ifade eder. Diğer çiçeklerin renklerle bütünleştikleri anlamlar ise, </a:t>
            </a:r>
            <a:r>
              <a:rPr lang="tr-TR" sz="2800" b="1" dirty="0">
                <a:latin typeface="Candara" pitchFamily="34" charset="0"/>
              </a:rPr>
              <a:t>örneğin: </a:t>
            </a:r>
            <a:r>
              <a:rPr lang="tr-TR" sz="2800" dirty="0">
                <a:latin typeface="Candara" pitchFamily="34" charset="0"/>
              </a:rPr>
              <a:t>pembe sevgiyi, yeşil umudu, koyu mavi sadakati, leylak alçak gönüllüğü temsil etmek gibidir.</a:t>
            </a:r>
          </a:p>
          <a:p>
            <a:r>
              <a:rPr lang="tr-TR" sz="2800" dirty="0" smtClean="0">
                <a:latin typeface="Candara" pitchFamily="34" charset="0"/>
              </a:rPr>
              <a:t>Renklerin </a:t>
            </a:r>
            <a:r>
              <a:rPr lang="tr-TR" sz="2800" dirty="0">
                <a:latin typeface="Candara" pitchFamily="34" charset="0"/>
              </a:rPr>
              <a:t>evrensel düzeyde simgelerle bütünleştiği siyasal(ideolojik) anlamları vardır. </a:t>
            </a:r>
          </a:p>
          <a:p>
            <a:r>
              <a:rPr lang="tr-TR" sz="2800" dirty="0">
                <a:latin typeface="Candara" pitchFamily="34" charset="0"/>
              </a:rPr>
              <a:t>Fransız bayrağındaki mavi özgürlük, beyaz eşitlik, kırmızı kardeşlik anlamına gelir. Yeşil İslamiyet’in ve paranın rengidir. Kahverengi faşist Nazilerin rengidir. Kırmızı komünizmi simgeler. Mor Hristiyanlıkta kutsallığın simgesidir. </a:t>
            </a:r>
          </a:p>
        </p:txBody>
      </p:sp>
    </p:spTree>
    <p:extLst>
      <p:ext uri="{BB962C8B-B14F-4D97-AF65-F5344CB8AC3E}">
        <p14:creationId xmlns:p14="http://schemas.microsoft.com/office/powerpoint/2010/main" val="3094148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0" y="274638"/>
            <a:ext cx="7467600" cy="1143000"/>
          </a:xfrm>
        </p:spPr>
        <p:txBody>
          <a:bodyPr/>
          <a:lstStyle/>
          <a:p>
            <a:r>
              <a:rPr lang="tr-TR" dirty="0" smtClean="0"/>
              <a:t>IV- </a:t>
            </a:r>
            <a:endParaRPr lang="tr-TR" dirty="0"/>
          </a:p>
        </p:txBody>
      </p:sp>
      <p:pic>
        <p:nvPicPr>
          <p:cNvPr id="1027" name="Picture 3"/>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88840"/>
            <a:ext cx="7632848" cy="2949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58681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980728"/>
            <a:ext cx="8748464" cy="5493097"/>
          </a:xfrm>
        </p:spPr>
        <p:txBody>
          <a:bodyPr>
            <a:normAutofit/>
          </a:bodyPr>
          <a:lstStyle/>
          <a:p>
            <a:r>
              <a:rPr lang="tr-TR" sz="2800" dirty="0">
                <a:latin typeface="Candara" pitchFamily="34" charset="0"/>
              </a:rPr>
              <a:t>Renkler, şiddetlerine ve insan üzerindeki etkilerine göre ikiye ayrılır. </a:t>
            </a:r>
            <a:r>
              <a:rPr lang="tr-TR" sz="2800" b="1" dirty="0">
                <a:latin typeface="Candara" pitchFamily="34" charset="0"/>
              </a:rPr>
              <a:t>Sıcak ve soğuk renkler.</a:t>
            </a:r>
          </a:p>
          <a:p>
            <a:r>
              <a:rPr lang="tr-TR" sz="2800" b="1" dirty="0">
                <a:latin typeface="Candara" pitchFamily="34" charset="0"/>
              </a:rPr>
              <a:t>Sıcak renkler: </a:t>
            </a:r>
            <a:r>
              <a:rPr lang="tr-TR" sz="2800" dirty="0">
                <a:latin typeface="Candara" pitchFamily="34" charset="0"/>
              </a:rPr>
              <a:t>Kırmızı, sarı, turuncu. Bu renkler aydınlığı, güneşi ve ateşi sembolize ederler.  Havadaki titreşimleri daha fazla olduğu için gözü ilk onlar etkiler. Bu renkler ruhsal olarak insanlara neşe ve canlılık katarlar.</a:t>
            </a:r>
          </a:p>
          <a:p>
            <a:r>
              <a:rPr lang="tr-TR" sz="2800" b="1" dirty="0">
                <a:latin typeface="Candara" pitchFamily="34" charset="0"/>
              </a:rPr>
              <a:t>Soğuk renkler: </a:t>
            </a:r>
            <a:r>
              <a:rPr lang="tr-TR" sz="2800" dirty="0">
                <a:latin typeface="Candara" pitchFamily="34" charset="0"/>
              </a:rPr>
              <a:t>Mor, yeşil, mavi. Titreşimleri daha az olduğu için gözü sıcak renkler kadar etkilemezler. İnsana dinginlik, hüzün, rahatlık ve durgunluk verir. </a:t>
            </a:r>
          </a:p>
        </p:txBody>
      </p:sp>
    </p:spTree>
    <p:extLst>
      <p:ext uri="{BB962C8B-B14F-4D97-AF65-F5344CB8AC3E}">
        <p14:creationId xmlns:p14="http://schemas.microsoft.com/office/powerpoint/2010/main" val="34157329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8748464" cy="4873625"/>
          </a:xfrm>
        </p:spPr>
        <p:txBody>
          <a:bodyPr/>
          <a:lstStyle/>
          <a:p>
            <a:r>
              <a:rPr lang="tr-TR" sz="2800" dirty="0">
                <a:latin typeface="Candara" pitchFamily="34" charset="0"/>
              </a:rPr>
              <a:t>Mavi aristokrasiyi, siyah ölümü ve yası simgeler. Dürüst olmayanların rengidir. “Kara borsa” kelimesi buna örnek verilebilir.  Kara bazı kültürlerde bağnazlığın yobazlığın simgesi iken bazı kültürlerde yiğitliği temsil eder. Delikanlılığın rengi olarak “kara yağız” buradan kaynaklanmaktadır. Beyaz renk ışık, sevinç ve gençliğin resmidir.</a:t>
            </a:r>
          </a:p>
          <a:p>
            <a:r>
              <a:rPr lang="tr-TR" sz="2800" dirty="0">
                <a:latin typeface="Candara" pitchFamily="34" charset="0"/>
              </a:rPr>
              <a:t>Her rengin kendine has bir dili vardır ancak ona anlamlar yükleyen kültür ve inançtır.</a:t>
            </a:r>
          </a:p>
          <a:p>
            <a:endParaRPr lang="tr-TR" dirty="0"/>
          </a:p>
        </p:txBody>
      </p:sp>
    </p:spTree>
    <p:extLst>
      <p:ext uri="{BB962C8B-B14F-4D97-AF65-F5344CB8AC3E}">
        <p14:creationId xmlns:p14="http://schemas.microsoft.com/office/powerpoint/2010/main" val="1626284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8820472" cy="4873625"/>
          </a:xfrm>
        </p:spPr>
        <p:txBody>
          <a:bodyPr/>
          <a:lstStyle/>
          <a:p>
            <a:r>
              <a:rPr lang="tr-TR" sz="2800" dirty="0">
                <a:latin typeface="Candara" pitchFamily="34" charset="0"/>
              </a:rPr>
              <a:t>Renklerin giysilerle verdikleri bir takım anlamlar da mevcuttur. Kırmızı giymiş birisinin enerjik ve dışa dönük biri olduğu düşünülür. Turuncu cesareti gösterir(devrimlerde tercih edilen renktir), sarı giymiş birinin entelektüel olduğunu söyleyebiliriz.</a:t>
            </a:r>
          </a:p>
          <a:p>
            <a:endParaRPr lang="tr-TR" sz="2800" dirty="0">
              <a:latin typeface="Candara" pitchFamily="34" charset="0"/>
            </a:endParaRPr>
          </a:p>
          <a:p>
            <a:r>
              <a:rPr lang="tr-TR" sz="2800" dirty="0">
                <a:latin typeface="Candara" pitchFamily="34" charset="0"/>
              </a:rPr>
              <a:t>Belli renklerdeki giyim kuşam, toplumsal statüyü belirler ve iletişimin düzenlenmesinde yardımcı olur. </a:t>
            </a:r>
          </a:p>
          <a:p>
            <a:endParaRPr lang="tr-TR" dirty="0"/>
          </a:p>
        </p:txBody>
      </p:sp>
    </p:spTree>
    <p:extLst>
      <p:ext uri="{BB962C8B-B14F-4D97-AF65-F5344CB8AC3E}">
        <p14:creationId xmlns:p14="http://schemas.microsoft.com/office/powerpoint/2010/main" val="3484525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00200"/>
            <a:ext cx="8676456" cy="4873625"/>
          </a:xfrm>
        </p:spPr>
        <p:txBody>
          <a:bodyPr/>
          <a:lstStyle/>
          <a:p>
            <a:pPr algn="ctr"/>
            <a:r>
              <a:rPr lang="tr-TR" sz="3600" b="1" dirty="0">
                <a:latin typeface="Candara" pitchFamily="34" charset="0"/>
              </a:rPr>
              <a:t>Yazılı İletişim</a:t>
            </a:r>
          </a:p>
          <a:p>
            <a:pPr algn="just"/>
            <a:r>
              <a:rPr lang="tr-TR" sz="2800" dirty="0">
                <a:latin typeface="Candara" pitchFamily="34" charset="0"/>
              </a:rPr>
              <a:t>Yazı insanın ve toplumların geçirdiği toplumsal ve kültürel evrim sürecinin ürünüdür. </a:t>
            </a:r>
          </a:p>
          <a:p>
            <a:pPr algn="just"/>
            <a:r>
              <a:rPr lang="tr-TR" sz="2800" dirty="0">
                <a:latin typeface="Candara" pitchFamily="34" charset="0"/>
              </a:rPr>
              <a:t>İnsanın zaman ve mekandaki ilişki sınırlılıklarını genişletmede en etkin iletişim biçimidir. Uzaktan haberleşmede, bilgi ve deneyimleri zaman içinde biriktirme de sözlü iletişime göre daha güvenilir bir yol olan yazı ile iletmenin kökeni, mağara resimlerindedir.</a:t>
            </a:r>
          </a:p>
          <a:p>
            <a:pPr algn="just"/>
            <a:r>
              <a:rPr lang="tr-TR" sz="2800" dirty="0">
                <a:latin typeface="Candara" pitchFamily="34" charset="0"/>
              </a:rPr>
              <a:t>Yazılı iletişim, bireysel ve grupsal iletişimden ziyade, örgütsel iletişimde büyük öneme sahiptir. </a:t>
            </a:r>
          </a:p>
          <a:p>
            <a:endParaRPr lang="tr-TR" dirty="0"/>
          </a:p>
        </p:txBody>
      </p:sp>
    </p:spTree>
    <p:extLst>
      <p:ext uri="{BB962C8B-B14F-4D97-AF65-F5344CB8AC3E}">
        <p14:creationId xmlns:p14="http://schemas.microsoft.com/office/powerpoint/2010/main" val="476208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836712"/>
            <a:ext cx="8820472" cy="5637113"/>
          </a:xfrm>
        </p:spPr>
        <p:txBody>
          <a:bodyPr>
            <a:noAutofit/>
          </a:bodyPr>
          <a:lstStyle/>
          <a:p>
            <a:r>
              <a:rPr lang="tr-TR" sz="2800" dirty="0">
                <a:latin typeface="Candara" pitchFamily="34" charset="0"/>
              </a:rPr>
              <a:t>Yazının ortaya çıkışı ve geçirdiği değişim ve evrimler kül türel evrimin sonucu olmuştur. Ekonomik ilişkilerin ortaya çıkardığı ihtiyaçlara bağlı olarak ortaya çıkan yazı, toplumsal ve kültürel kurumların ve bunlar arasındaki ilişkilerin gelişmesinde de çok önemli rol oynamıştır. </a:t>
            </a:r>
            <a:endParaRPr lang="tr-TR" sz="2800" dirty="0" smtClean="0">
              <a:latin typeface="Candara" pitchFamily="34" charset="0"/>
            </a:endParaRPr>
          </a:p>
          <a:p>
            <a:r>
              <a:rPr lang="tr-TR" sz="2800" dirty="0" smtClean="0">
                <a:latin typeface="Candara" pitchFamily="34" charset="0"/>
              </a:rPr>
              <a:t>Buna </a:t>
            </a:r>
            <a:r>
              <a:rPr lang="tr-TR" sz="2800" dirty="0">
                <a:latin typeface="Candara" pitchFamily="34" charset="0"/>
              </a:rPr>
              <a:t>karşılık bu kurumlar da yazının gelişmesinde etkili olmuştur. </a:t>
            </a:r>
            <a:endParaRPr lang="tr-TR" sz="2800" dirty="0" smtClean="0">
              <a:latin typeface="Candara" pitchFamily="34" charset="0"/>
            </a:endParaRPr>
          </a:p>
          <a:p>
            <a:r>
              <a:rPr lang="tr-TR" sz="2800" dirty="0" smtClean="0">
                <a:latin typeface="Candara" pitchFamily="34" charset="0"/>
              </a:rPr>
              <a:t>Yazının </a:t>
            </a:r>
            <a:r>
              <a:rPr lang="tr-TR" sz="2800" dirty="0">
                <a:latin typeface="Candara" pitchFamily="34" charset="0"/>
              </a:rPr>
              <a:t>ortaya çıkışı ile birlikte bugünkü anlamda olmasa bile okullaşmanın temeli atılmıştır. Bu durum, okuma yazma bilen insanların sayısının çoğalarak artmasına neden olmuştur. </a:t>
            </a:r>
          </a:p>
        </p:txBody>
      </p:sp>
    </p:spTree>
    <p:extLst>
      <p:ext uri="{BB962C8B-B14F-4D97-AF65-F5344CB8AC3E}">
        <p14:creationId xmlns:p14="http://schemas.microsoft.com/office/powerpoint/2010/main" val="237314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908720"/>
            <a:ext cx="8820472" cy="5565105"/>
          </a:xfrm>
        </p:spPr>
        <p:txBody>
          <a:bodyPr>
            <a:normAutofit/>
          </a:bodyPr>
          <a:lstStyle/>
          <a:p>
            <a:r>
              <a:rPr lang="tr-TR" sz="3200" dirty="0">
                <a:latin typeface="Candara" pitchFamily="34" charset="0"/>
              </a:rPr>
              <a:t>Böylece başta dini olmak üzere çok çeşitli konulara ilişkin bilgilerin toplumların değişik kesimlerine ulaşması sağlanmıştır. Diğer yandan, yazını icadı bürokrasinin kurulmasına ya da gelişmesine katkıda bulunmuş bu ise, hem din kurumunun hem de devlet kurumlarının güçlenmesinde önemli rol oynamıştır.</a:t>
            </a:r>
          </a:p>
        </p:txBody>
      </p:sp>
    </p:spTree>
    <p:extLst>
      <p:ext uri="{BB962C8B-B14F-4D97-AF65-F5344CB8AC3E}">
        <p14:creationId xmlns:p14="http://schemas.microsoft.com/office/powerpoint/2010/main" val="3007255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268760"/>
            <a:ext cx="8748464" cy="5205065"/>
          </a:xfrm>
        </p:spPr>
        <p:txBody>
          <a:bodyPr>
            <a:normAutofit/>
          </a:bodyPr>
          <a:lstStyle/>
          <a:p>
            <a:r>
              <a:rPr lang="tr-TR" sz="3200" dirty="0">
                <a:latin typeface="Candara" pitchFamily="34" charset="0"/>
              </a:rPr>
              <a:t>Yazı, insanlar arasındaki ilişkilerde ve iletişimde, hem bağlayıcı, hem de güvenlik sağlayıcı işlevler üstlenir. </a:t>
            </a:r>
            <a:endParaRPr lang="tr-TR" sz="3200" dirty="0" smtClean="0">
              <a:latin typeface="Candara" pitchFamily="34" charset="0"/>
            </a:endParaRPr>
          </a:p>
          <a:p>
            <a:r>
              <a:rPr lang="tr-TR" sz="3200" dirty="0" smtClean="0">
                <a:latin typeface="Candara" pitchFamily="34" charset="0"/>
              </a:rPr>
              <a:t>“</a:t>
            </a:r>
            <a:r>
              <a:rPr lang="tr-TR" sz="3200" dirty="0">
                <a:latin typeface="Candara" pitchFamily="34" charset="0"/>
              </a:rPr>
              <a:t>Söz uçar, yazı kalır” deyişinde olduğu gibi, söz yazı ya geçirildiğinde kalıcı ve somut bir gerçeklik kazanır. Dolayısıyla gerçekten de yazılı iletişimin gelişmesiyle birlikte, insan ve kurumsal ilişiklerin niteliği de değişime uğramıştır. </a:t>
            </a:r>
          </a:p>
        </p:txBody>
      </p:sp>
    </p:spTree>
    <p:extLst>
      <p:ext uri="{BB962C8B-B14F-4D97-AF65-F5344CB8AC3E}">
        <p14:creationId xmlns:p14="http://schemas.microsoft.com/office/powerpoint/2010/main" val="776300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124744"/>
            <a:ext cx="8820472" cy="5349081"/>
          </a:xfrm>
        </p:spPr>
        <p:txBody>
          <a:bodyPr>
            <a:noAutofit/>
          </a:bodyPr>
          <a:lstStyle/>
          <a:p>
            <a:r>
              <a:rPr lang="tr-TR" sz="3200" dirty="0">
                <a:latin typeface="Candara" pitchFamily="34" charset="0"/>
              </a:rPr>
              <a:t>İnsanın kendisini, duygu ve düşüncelerini yazılı olarak başkalarına anlatması, bilimsel, düşünsel ve edebi yapıtların yazılarak ve özellikle basılarak çoğaltılması sonucunda toplumların gerek ekonomik gerekse kültürel ve bilimsel anlamda büyük sıçramalar yaptığını biliyoruz. </a:t>
            </a:r>
            <a:endParaRPr lang="tr-TR" sz="3200" dirty="0" smtClean="0">
              <a:latin typeface="Candara" pitchFamily="34" charset="0"/>
            </a:endParaRPr>
          </a:p>
          <a:p>
            <a:r>
              <a:rPr lang="tr-TR" sz="3200" dirty="0" smtClean="0">
                <a:latin typeface="Candara" pitchFamily="34" charset="0"/>
              </a:rPr>
              <a:t>Günümüzde </a:t>
            </a:r>
            <a:r>
              <a:rPr lang="tr-TR" sz="3200" dirty="0">
                <a:latin typeface="Candara" pitchFamily="34" charset="0"/>
              </a:rPr>
              <a:t>okuma yazma düzeyi, toplumların gelişmişlik düzeyinin en temel göstergeleri arasında yer almaktadır. </a:t>
            </a:r>
          </a:p>
        </p:txBody>
      </p:sp>
    </p:spTree>
    <p:extLst>
      <p:ext uri="{BB962C8B-B14F-4D97-AF65-F5344CB8AC3E}">
        <p14:creationId xmlns:p14="http://schemas.microsoft.com/office/powerpoint/2010/main" val="2226892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548680"/>
            <a:ext cx="8748464" cy="5925145"/>
          </a:xfrm>
        </p:spPr>
        <p:txBody>
          <a:bodyPr>
            <a:noAutofit/>
          </a:bodyPr>
          <a:lstStyle/>
          <a:p>
            <a:r>
              <a:rPr lang="tr-TR" sz="2800" b="1" dirty="0">
                <a:latin typeface="Candara" pitchFamily="34" charset="0"/>
              </a:rPr>
              <a:t>Yazılı iletişim araçlarına örnek vermek gerekirse;</a:t>
            </a:r>
          </a:p>
          <a:p>
            <a:r>
              <a:rPr lang="tr-TR" sz="2800" dirty="0">
                <a:latin typeface="Candara" pitchFamily="34" charset="0"/>
              </a:rPr>
              <a:t>•	Kitaplar</a:t>
            </a:r>
          </a:p>
          <a:p>
            <a:r>
              <a:rPr lang="tr-TR" sz="2800" dirty="0">
                <a:latin typeface="Candara" pitchFamily="34" charset="0"/>
              </a:rPr>
              <a:t>•	Mektuplar,</a:t>
            </a:r>
          </a:p>
          <a:p>
            <a:r>
              <a:rPr lang="tr-TR" sz="2800" dirty="0">
                <a:latin typeface="Candara" pitchFamily="34" charset="0"/>
              </a:rPr>
              <a:t>•	İnternet siteleri</a:t>
            </a:r>
          </a:p>
          <a:p>
            <a:r>
              <a:rPr lang="tr-TR" sz="2800" dirty="0">
                <a:latin typeface="Candara" pitchFamily="34" charset="0"/>
              </a:rPr>
              <a:t>•	E-postalar</a:t>
            </a:r>
          </a:p>
          <a:p>
            <a:r>
              <a:rPr lang="tr-TR" sz="2800" dirty="0">
                <a:latin typeface="Candara" pitchFamily="34" charset="0"/>
              </a:rPr>
              <a:t>•	Cep telefonu mesajları</a:t>
            </a:r>
          </a:p>
          <a:p>
            <a:r>
              <a:rPr lang="tr-TR" sz="2800" dirty="0">
                <a:latin typeface="Candara" pitchFamily="34" charset="0"/>
              </a:rPr>
              <a:t>•	Gazeteler,</a:t>
            </a:r>
          </a:p>
          <a:p>
            <a:r>
              <a:rPr lang="tr-TR" sz="2800" dirty="0">
                <a:latin typeface="Candara" pitchFamily="34" charset="0"/>
              </a:rPr>
              <a:t>•	Dergiler,</a:t>
            </a:r>
          </a:p>
          <a:p>
            <a:r>
              <a:rPr lang="tr-TR" sz="2800" dirty="0">
                <a:latin typeface="Candara" pitchFamily="34" charset="0"/>
              </a:rPr>
              <a:t>•	Afişler,</a:t>
            </a:r>
          </a:p>
          <a:p>
            <a:r>
              <a:rPr lang="tr-TR" sz="2800" dirty="0">
                <a:latin typeface="Candara" pitchFamily="34" charset="0"/>
              </a:rPr>
              <a:t>•	El ilanları,</a:t>
            </a:r>
          </a:p>
          <a:p>
            <a:r>
              <a:rPr lang="tr-TR" sz="2800" dirty="0">
                <a:latin typeface="Candara" pitchFamily="34" charset="0"/>
              </a:rPr>
              <a:t>•	Tabelalar,</a:t>
            </a:r>
          </a:p>
          <a:p>
            <a:r>
              <a:rPr lang="tr-TR" sz="2800" dirty="0">
                <a:latin typeface="Candara" pitchFamily="34" charset="0"/>
              </a:rPr>
              <a:t>•	Notlar</a:t>
            </a:r>
          </a:p>
        </p:txBody>
      </p:sp>
    </p:spTree>
    <p:extLst>
      <p:ext uri="{BB962C8B-B14F-4D97-AF65-F5344CB8AC3E}">
        <p14:creationId xmlns:p14="http://schemas.microsoft.com/office/powerpoint/2010/main" val="2022817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 </a:t>
            </a:r>
            <a:endParaRPr lang="tr-TR" dirty="0"/>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924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97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0" y="274638"/>
            <a:ext cx="7467600" cy="1143000"/>
          </a:xfrm>
        </p:spPr>
        <p:txBody>
          <a:bodyPr/>
          <a:lstStyle/>
          <a:p>
            <a:r>
              <a:rPr lang="tr-TR" dirty="0" smtClean="0"/>
              <a:t>V-</a:t>
            </a:r>
            <a:endParaRPr lang="tr-TR" dirty="0"/>
          </a:p>
        </p:txBody>
      </p:sp>
      <p:graphicFrame>
        <p:nvGraphicFramePr>
          <p:cNvPr id="4" name="İçerik Yer Tutucusu 3"/>
          <p:cNvGraphicFramePr>
            <a:graphicFrameLocks noGrp="1"/>
          </p:cNvGraphicFramePr>
          <p:nvPr>
            <p:ph sz="quarter" idx="4294967295"/>
            <p:extLst>
              <p:ext uri="{D42A27DB-BD31-4B8C-83A1-F6EECF244321}">
                <p14:modId xmlns:p14="http://schemas.microsoft.com/office/powerpoint/2010/main" val="3078495501"/>
              </p:ext>
            </p:extLst>
          </p:nvPr>
        </p:nvGraphicFramePr>
        <p:xfrm>
          <a:off x="0" y="1600200"/>
          <a:ext cx="8028384"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31779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8928992" cy="705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652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20472"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449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12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327122"/>
            <a:ext cx="8892480" cy="718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7958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20472"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051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33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20472"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07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433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748464" cy="71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717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536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92480"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60310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638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8820472" cy="70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0399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741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062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4294967295"/>
          </p:nvPr>
        </p:nvSpPr>
        <p:spPr>
          <a:xfrm>
            <a:off x="0" y="1628800"/>
            <a:ext cx="8820472" cy="4845025"/>
          </a:xfrm>
        </p:spPr>
        <p:txBody>
          <a:bodyPr>
            <a:normAutofit/>
          </a:bodyPr>
          <a:lstStyle/>
          <a:p>
            <a:pPr algn="ctr"/>
            <a:r>
              <a:rPr lang="tr-TR" sz="6000" b="1" dirty="0" smtClean="0">
                <a:solidFill>
                  <a:schemeClr val="accent3">
                    <a:lumMod val="60000"/>
                    <a:lumOff val="40000"/>
                  </a:schemeClr>
                </a:solidFill>
              </a:rPr>
              <a:t>LETS STUDY THE NEXT SUBJECT</a:t>
            </a:r>
            <a:endParaRPr lang="tr-TR" sz="6000" b="1" dirty="0">
              <a:solidFill>
                <a:schemeClr val="accent3">
                  <a:lumMod val="60000"/>
                  <a:lumOff val="40000"/>
                </a:schemeClr>
              </a:solidFill>
            </a:endParaRPr>
          </a:p>
        </p:txBody>
      </p:sp>
    </p:spTree>
    <p:extLst>
      <p:ext uri="{BB962C8B-B14F-4D97-AF65-F5344CB8AC3E}">
        <p14:creationId xmlns:p14="http://schemas.microsoft.com/office/powerpoint/2010/main" val="1283403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0" y="274638"/>
            <a:ext cx="7467600" cy="1143000"/>
          </a:xfrm>
        </p:spPr>
        <p:txBody>
          <a:bodyPr/>
          <a:lstStyle/>
          <a:p>
            <a:r>
              <a:rPr lang="tr-TR" dirty="0" smtClean="0"/>
              <a:t>VI- </a:t>
            </a:r>
            <a:endParaRPr lang="tr-TR" dirty="0"/>
          </a:p>
        </p:txBody>
      </p:sp>
      <p:graphicFrame>
        <p:nvGraphicFramePr>
          <p:cNvPr id="4" name="İçerik Yer Tutucusu 3"/>
          <p:cNvGraphicFramePr>
            <a:graphicFrameLocks noGrp="1"/>
          </p:cNvGraphicFramePr>
          <p:nvPr>
            <p:ph sz="quarter" idx="4294967295"/>
            <p:extLst>
              <p:ext uri="{D42A27DB-BD31-4B8C-83A1-F6EECF244321}">
                <p14:modId xmlns:p14="http://schemas.microsoft.com/office/powerpoint/2010/main" val="2575072513"/>
              </p:ext>
            </p:extLst>
          </p:nvPr>
        </p:nvGraphicFramePr>
        <p:xfrm>
          <a:off x="0" y="1600200"/>
          <a:ext cx="8028384"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631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idx="4294967295"/>
          </p:nvPr>
        </p:nvSpPr>
        <p:spPr>
          <a:xfrm>
            <a:off x="0" y="274638"/>
            <a:ext cx="7467600" cy="1143000"/>
          </a:xfrm>
        </p:spPr>
        <p:txBody>
          <a:bodyPr/>
          <a:lstStyle/>
          <a:p>
            <a:r>
              <a:rPr lang="tr-TR" dirty="0" smtClean="0"/>
              <a:t>VII-</a:t>
            </a:r>
            <a:endParaRPr lang="tr-TR" dirty="0"/>
          </a:p>
        </p:txBody>
      </p:sp>
      <p:graphicFrame>
        <p:nvGraphicFramePr>
          <p:cNvPr id="4" name="İçerik Yer Tutucusu 3"/>
          <p:cNvGraphicFramePr>
            <a:graphicFrameLocks noGrp="1"/>
          </p:cNvGraphicFramePr>
          <p:nvPr>
            <p:ph sz="quarter" idx="4294967295"/>
            <p:extLst>
              <p:ext uri="{D42A27DB-BD31-4B8C-83A1-F6EECF244321}">
                <p14:modId xmlns:p14="http://schemas.microsoft.com/office/powerpoint/2010/main" val="3072660622"/>
              </p:ext>
            </p:extLst>
          </p:nvPr>
        </p:nvGraphicFramePr>
        <p:xfrm>
          <a:off x="0" y="1600200"/>
          <a:ext cx="8244408"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33993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554</TotalTime>
  <Words>3218</Words>
  <Application>Microsoft Office PowerPoint</Application>
  <PresentationFormat>Ekran Gösterisi (4:3)</PresentationFormat>
  <Paragraphs>213</Paragraphs>
  <Slides>79</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79</vt:i4>
      </vt:variant>
    </vt:vector>
  </HeadingPairs>
  <TitlesOfParts>
    <vt:vector size="87" baseType="lpstr">
      <vt:lpstr>Calibri</vt:lpstr>
      <vt:lpstr>Candara</vt:lpstr>
      <vt:lpstr>Century Schoolbook</vt:lpstr>
      <vt:lpstr>Symbol</vt:lpstr>
      <vt:lpstr>Times New Roman</vt:lpstr>
      <vt:lpstr>Wingdings</vt:lpstr>
      <vt:lpstr>Wingdings 2</vt:lpstr>
      <vt:lpstr>Cumba</vt:lpstr>
      <vt:lpstr>IV</vt:lpstr>
      <vt:lpstr>PowerPoint Sunusu</vt:lpstr>
      <vt:lpstr>I-</vt:lpstr>
      <vt:lpstr>II-</vt:lpstr>
      <vt:lpstr>III-</vt:lpstr>
      <vt:lpstr>IV- </vt:lpstr>
      <vt:lpstr>V-</vt:lpstr>
      <vt:lpstr>VI- </vt:lpstr>
      <vt:lpstr>VII-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SÖZSÜZ İLETİŞİM</vt:lpstr>
      <vt:lpstr>PowerPoint Sunusu</vt:lpstr>
      <vt:lpstr>PowerPoint Sunusu</vt:lpstr>
      <vt:lpstr>PowerPoint Sunusu</vt:lpstr>
      <vt:lpstr>PowerPoint Sunusu</vt:lpstr>
      <vt:lpstr>PowerPoint Sunusu</vt:lpstr>
      <vt:lpstr>PowerPoint Sunusu</vt:lpstr>
      <vt:lpstr>PowerPoint Sunusu</vt:lpstr>
      <vt:lpstr> ESAS JEST VE MİMİKLER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dc:title>
  <dc:creator>ASUS</dc:creator>
  <cp:lastModifiedBy>Windows User</cp:lastModifiedBy>
  <cp:revision>18</cp:revision>
  <dcterms:created xsi:type="dcterms:W3CDTF">2016-10-17T17:03:09Z</dcterms:created>
  <dcterms:modified xsi:type="dcterms:W3CDTF">2023-11-10T16:00:11Z</dcterms:modified>
</cp:coreProperties>
</file>