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7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2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1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7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16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18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26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90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4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88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3064-3937-4864-86C5-FFF64716FC69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95EB-6B2C-4638-BA53-E3CBBF1890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4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68" y="1028716"/>
            <a:ext cx="10121101" cy="5834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20" y="2448247"/>
            <a:ext cx="10746799" cy="21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64" y="396606"/>
            <a:ext cx="10554087" cy="40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9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5" y="377871"/>
            <a:ext cx="11923244" cy="26715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5" y="3789832"/>
            <a:ext cx="12058949" cy="17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9" y="1089799"/>
            <a:ext cx="11997981" cy="4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2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6" y="216026"/>
            <a:ext cx="11588624" cy="59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32290"/>
            <a:ext cx="11672711" cy="477531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4" y="5007604"/>
            <a:ext cx="11288889" cy="17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7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8" y="752035"/>
            <a:ext cx="11512934" cy="16909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7" y="3367267"/>
            <a:ext cx="11015135" cy="28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90" y="121186"/>
            <a:ext cx="9716154" cy="65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28" y="932892"/>
            <a:ext cx="11453925" cy="43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1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22" y="-18250"/>
            <a:ext cx="8994322" cy="68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0" y="1400860"/>
            <a:ext cx="11196131" cy="34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96" y="264085"/>
            <a:ext cx="4833956" cy="8361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0" y="1100211"/>
            <a:ext cx="4034316" cy="58250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45" y="1936337"/>
            <a:ext cx="10749805" cy="43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7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837"/>
            <a:ext cx="11926234" cy="45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4" y="462917"/>
            <a:ext cx="11124283" cy="59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1" y="370684"/>
            <a:ext cx="8819444" cy="484618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47" y="5216869"/>
            <a:ext cx="8783912" cy="7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71" y="53672"/>
            <a:ext cx="9498853" cy="68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9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15" y="1876474"/>
            <a:ext cx="11871185" cy="24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283576"/>
            <a:ext cx="4906179" cy="8445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4733"/>
            <a:ext cx="11768572" cy="32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1" y="1299603"/>
            <a:ext cx="11365240" cy="41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" y="837870"/>
            <a:ext cx="11271956" cy="50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3" y="1320587"/>
            <a:ext cx="11559824" cy="43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7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6" y="625001"/>
            <a:ext cx="11983564" cy="3295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56" y="4256658"/>
            <a:ext cx="11619123" cy="20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5" y="332623"/>
            <a:ext cx="11173179" cy="17803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6" y="2313543"/>
            <a:ext cx="10694130" cy="36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5" y="683046"/>
            <a:ext cx="10970010" cy="52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Geniş ekran</PresentationFormat>
  <Paragraphs>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Özkan</dc:creator>
  <cp:lastModifiedBy>Hasan Basri Özkan</cp:lastModifiedBy>
  <cp:revision>16</cp:revision>
  <dcterms:created xsi:type="dcterms:W3CDTF">2015-12-06T15:56:07Z</dcterms:created>
  <dcterms:modified xsi:type="dcterms:W3CDTF">2015-12-06T19:54:39Z</dcterms:modified>
</cp:coreProperties>
</file>