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2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73064-3937-4864-86C5-FFF64716FC69}" type="datetimeFigureOut">
              <a:rPr lang="tr-TR" smtClean="0"/>
              <a:t>06.12.2015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995EB-6B2C-4638-BA53-E3CBBF189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37012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73064-3937-4864-86C5-FFF64716FC69}" type="datetimeFigureOut">
              <a:rPr lang="tr-TR" smtClean="0"/>
              <a:t>06.12.2015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995EB-6B2C-4638-BA53-E3CBBF189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8272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73064-3937-4864-86C5-FFF64716FC69}" type="datetimeFigureOut">
              <a:rPr lang="tr-TR" smtClean="0"/>
              <a:t>06.12.2015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995EB-6B2C-4638-BA53-E3CBBF189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1151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73064-3937-4864-86C5-FFF64716FC69}" type="datetimeFigureOut">
              <a:rPr lang="tr-TR" smtClean="0"/>
              <a:t>06.12.2015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995EB-6B2C-4638-BA53-E3CBBF189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8774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73064-3937-4864-86C5-FFF64716FC69}" type="datetimeFigureOut">
              <a:rPr lang="tr-TR" smtClean="0"/>
              <a:t>06.12.2015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995EB-6B2C-4638-BA53-E3CBBF189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1169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73064-3937-4864-86C5-FFF64716FC69}" type="datetimeFigureOut">
              <a:rPr lang="tr-TR" smtClean="0"/>
              <a:t>06.12.2015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995EB-6B2C-4638-BA53-E3CBBF189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1184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73064-3937-4864-86C5-FFF64716FC69}" type="datetimeFigureOut">
              <a:rPr lang="tr-TR" smtClean="0"/>
              <a:t>06.12.2015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995EB-6B2C-4638-BA53-E3CBBF189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0264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73064-3937-4864-86C5-FFF64716FC69}" type="datetimeFigureOut">
              <a:rPr lang="tr-TR" smtClean="0"/>
              <a:t>06.12.2015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995EB-6B2C-4638-BA53-E3CBBF189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0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73064-3937-4864-86C5-FFF64716FC69}" type="datetimeFigureOut">
              <a:rPr lang="tr-TR" smtClean="0"/>
              <a:t>06.12.2015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995EB-6B2C-4638-BA53-E3CBBF189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69033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73064-3937-4864-86C5-FFF64716FC69}" type="datetimeFigureOut">
              <a:rPr lang="tr-TR" smtClean="0"/>
              <a:t>06.12.2015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995EB-6B2C-4638-BA53-E3CBBF189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8477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73064-3937-4864-86C5-FFF64716FC69}" type="datetimeFigureOut">
              <a:rPr lang="tr-TR" smtClean="0"/>
              <a:t>06.12.2015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F995EB-6B2C-4638-BA53-E3CBBF189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3880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73064-3937-4864-86C5-FFF64716FC69}" type="datetimeFigureOut">
              <a:rPr lang="tr-TR" smtClean="0"/>
              <a:t>06.12.2015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F995EB-6B2C-4638-BA53-E3CBBF1890C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7406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0668" y="1028716"/>
            <a:ext cx="10121101" cy="58342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20" y="2448247"/>
            <a:ext cx="10746799" cy="218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4988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264" y="396606"/>
            <a:ext cx="10554087" cy="4067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692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185" y="377871"/>
            <a:ext cx="11923244" cy="2671553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85" y="3789832"/>
            <a:ext cx="12058949" cy="1760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0191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019" y="1089799"/>
            <a:ext cx="11997981" cy="4228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420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316" y="216026"/>
            <a:ext cx="11588624" cy="5982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12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232290"/>
            <a:ext cx="11672711" cy="477531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554" y="5007604"/>
            <a:ext cx="11288889" cy="1737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678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758" y="752035"/>
            <a:ext cx="11512934" cy="1690909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2177" y="3367267"/>
            <a:ext cx="11015135" cy="2836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749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9990" y="121186"/>
            <a:ext cx="9716154" cy="6538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4690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728" y="932892"/>
            <a:ext cx="11453925" cy="4378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13156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622" y="-18250"/>
            <a:ext cx="8994322" cy="68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337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710" y="1400860"/>
            <a:ext cx="11196131" cy="3490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827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296" y="264085"/>
            <a:ext cx="4833956" cy="836126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590" y="1100211"/>
            <a:ext cx="4034316" cy="582505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745" y="1936337"/>
            <a:ext cx="10749805" cy="439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2724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7837"/>
            <a:ext cx="11926234" cy="4551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75488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444" y="462917"/>
            <a:ext cx="11124283" cy="596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6560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111" y="370684"/>
            <a:ext cx="8819444" cy="484618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3547" y="5216869"/>
            <a:ext cx="8783912" cy="778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6990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6771" y="53672"/>
            <a:ext cx="9498853" cy="6804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4969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15" y="1876474"/>
            <a:ext cx="11871185" cy="244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1113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388" y="283576"/>
            <a:ext cx="4906179" cy="844577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84733"/>
            <a:ext cx="11768572" cy="326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587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721" y="1299603"/>
            <a:ext cx="11365240" cy="4120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109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866" y="837870"/>
            <a:ext cx="11271956" cy="5020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6576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743" y="1320587"/>
            <a:ext cx="11559824" cy="435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7771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436" y="625001"/>
            <a:ext cx="11983564" cy="329585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56" y="4256658"/>
            <a:ext cx="11619123" cy="20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226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355" y="332623"/>
            <a:ext cx="11173179" cy="1780351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226" y="2313543"/>
            <a:ext cx="10694130" cy="3667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972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385" y="683046"/>
            <a:ext cx="10970010" cy="524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0129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</TotalTime>
  <Words>0</Words>
  <Application>Microsoft Office PowerPoint</Application>
  <PresentationFormat>Geniş ekran</PresentationFormat>
  <Paragraphs>0</Paragraphs>
  <Slides>24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Hasan Basri Özkan</dc:creator>
  <cp:lastModifiedBy>Hasan Basri Özkan</cp:lastModifiedBy>
  <cp:revision>16</cp:revision>
  <dcterms:created xsi:type="dcterms:W3CDTF">2015-12-06T15:56:07Z</dcterms:created>
  <dcterms:modified xsi:type="dcterms:W3CDTF">2015-12-06T19:54:39Z</dcterms:modified>
</cp:coreProperties>
</file>