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>
      <p:cViewPr varScale="1">
        <p:scale>
          <a:sx n="104" d="100"/>
          <a:sy n="104" d="100"/>
        </p:scale>
        <p:origin x="232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22C28BB-2F75-4574-A92B-DBF4D679B10A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04C216F6-F453-4EDE-8B6B-AAAF74800E06}">
      <dgm:prSet/>
      <dgm:spPr/>
      <dgm:t>
        <a:bodyPr/>
        <a:lstStyle/>
        <a:p>
          <a:r>
            <a:rPr lang="tr-TR" b="1"/>
            <a:t>🧍‍♂️ </a:t>
          </a:r>
          <a:r>
            <a:rPr lang="tr-TR" b="1" i="1"/>
            <a:t>one traveler</a:t>
          </a:r>
          <a:endParaRPr lang="en-US"/>
        </a:p>
      </dgm:t>
    </dgm:pt>
    <dgm:pt modelId="{DDA86B9F-CB8F-46A4-97C2-DEFE80B4AC58}" type="parTrans" cxnId="{CBC4F32C-0D80-4243-B852-D87F44B0E6DC}">
      <dgm:prSet/>
      <dgm:spPr/>
      <dgm:t>
        <a:bodyPr/>
        <a:lstStyle/>
        <a:p>
          <a:endParaRPr lang="en-US"/>
        </a:p>
      </dgm:t>
    </dgm:pt>
    <dgm:pt modelId="{172FDD01-6422-4ABB-9585-6342FD5FDDFE}" type="sibTrans" cxnId="{CBC4F32C-0D80-4243-B852-D87F44B0E6DC}">
      <dgm:prSet/>
      <dgm:spPr/>
      <dgm:t>
        <a:bodyPr/>
        <a:lstStyle/>
        <a:p>
          <a:endParaRPr lang="en-US"/>
        </a:p>
      </dgm:t>
    </dgm:pt>
    <dgm:pt modelId="{809F6E2C-79F9-4507-8BB2-94FB1ECE3E4F}">
      <dgm:prSet/>
      <dgm:spPr/>
      <dgm:t>
        <a:bodyPr/>
        <a:lstStyle/>
        <a:p>
          <a:r>
            <a:rPr lang="tr-TR" b="1"/>
            <a:t>Soru:</a:t>
          </a:r>
          <a:br>
            <a:rPr lang="tr-TR"/>
          </a:br>
          <a:r>
            <a:rPr lang="tr-TR"/>
            <a:t>→ Şair neden yalnız bir yolcu? Neden hiç rehber yok?</a:t>
          </a:r>
          <a:endParaRPr lang="en-US"/>
        </a:p>
      </dgm:t>
    </dgm:pt>
    <dgm:pt modelId="{0EE56358-FC5E-4074-9593-0D7C8C8BBBE2}" type="parTrans" cxnId="{8BB1291E-C4FE-4D6C-9026-B2F4CAF18594}">
      <dgm:prSet/>
      <dgm:spPr/>
      <dgm:t>
        <a:bodyPr/>
        <a:lstStyle/>
        <a:p>
          <a:endParaRPr lang="en-US"/>
        </a:p>
      </dgm:t>
    </dgm:pt>
    <dgm:pt modelId="{51FCD263-DD0F-4E1F-BA8F-F8388A3BCDA9}" type="sibTrans" cxnId="{8BB1291E-C4FE-4D6C-9026-B2F4CAF18594}">
      <dgm:prSet/>
      <dgm:spPr/>
      <dgm:t>
        <a:bodyPr/>
        <a:lstStyle/>
        <a:p>
          <a:endParaRPr lang="en-US"/>
        </a:p>
      </dgm:t>
    </dgm:pt>
    <dgm:pt modelId="{1A7E5D3B-1C85-4B43-8973-A74BB2D963D8}" type="pres">
      <dgm:prSet presAssocID="{D22C28BB-2F75-4574-A92B-DBF4D679B10A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0D48375-380E-594F-B5D0-F1673A20FE29}" type="pres">
      <dgm:prSet presAssocID="{04C216F6-F453-4EDE-8B6B-AAAF74800E06}" presName="hierRoot1" presStyleCnt="0"/>
      <dgm:spPr/>
    </dgm:pt>
    <dgm:pt modelId="{758D9527-FD5D-624A-9BBC-D2CDD43EE7FE}" type="pres">
      <dgm:prSet presAssocID="{04C216F6-F453-4EDE-8B6B-AAAF74800E06}" presName="composite" presStyleCnt="0"/>
      <dgm:spPr/>
    </dgm:pt>
    <dgm:pt modelId="{0A48CC3F-CFF1-7949-8598-576C0BE89D1F}" type="pres">
      <dgm:prSet presAssocID="{04C216F6-F453-4EDE-8B6B-AAAF74800E06}" presName="background" presStyleLbl="node0" presStyleIdx="0" presStyleCnt="2"/>
      <dgm:spPr/>
    </dgm:pt>
    <dgm:pt modelId="{6869CB4E-F457-514F-9493-8AF09B9C7CB9}" type="pres">
      <dgm:prSet presAssocID="{04C216F6-F453-4EDE-8B6B-AAAF74800E06}" presName="text" presStyleLbl="fgAcc0" presStyleIdx="0" presStyleCnt="2">
        <dgm:presLayoutVars>
          <dgm:chPref val="3"/>
        </dgm:presLayoutVars>
      </dgm:prSet>
      <dgm:spPr/>
    </dgm:pt>
    <dgm:pt modelId="{DFFF3CA8-0C5E-024D-9397-8FBCD697A9AE}" type="pres">
      <dgm:prSet presAssocID="{04C216F6-F453-4EDE-8B6B-AAAF74800E06}" presName="hierChild2" presStyleCnt="0"/>
      <dgm:spPr/>
    </dgm:pt>
    <dgm:pt modelId="{005EC5FD-7B50-184C-9110-CB0527F65278}" type="pres">
      <dgm:prSet presAssocID="{809F6E2C-79F9-4507-8BB2-94FB1ECE3E4F}" presName="hierRoot1" presStyleCnt="0"/>
      <dgm:spPr/>
    </dgm:pt>
    <dgm:pt modelId="{B94C99C9-AFD1-BC4A-BC12-01EB6F3CF6FF}" type="pres">
      <dgm:prSet presAssocID="{809F6E2C-79F9-4507-8BB2-94FB1ECE3E4F}" presName="composite" presStyleCnt="0"/>
      <dgm:spPr/>
    </dgm:pt>
    <dgm:pt modelId="{51402220-2DCA-5741-BA2A-FA025210EFD0}" type="pres">
      <dgm:prSet presAssocID="{809F6E2C-79F9-4507-8BB2-94FB1ECE3E4F}" presName="background" presStyleLbl="node0" presStyleIdx="1" presStyleCnt="2"/>
      <dgm:spPr/>
    </dgm:pt>
    <dgm:pt modelId="{90ADE366-87D3-FD4C-93F4-3667165C29BA}" type="pres">
      <dgm:prSet presAssocID="{809F6E2C-79F9-4507-8BB2-94FB1ECE3E4F}" presName="text" presStyleLbl="fgAcc0" presStyleIdx="1" presStyleCnt="2">
        <dgm:presLayoutVars>
          <dgm:chPref val="3"/>
        </dgm:presLayoutVars>
      </dgm:prSet>
      <dgm:spPr/>
    </dgm:pt>
    <dgm:pt modelId="{023C7EB4-75E4-9F4C-92EE-CA19521493E7}" type="pres">
      <dgm:prSet presAssocID="{809F6E2C-79F9-4507-8BB2-94FB1ECE3E4F}" presName="hierChild2" presStyleCnt="0"/>
      <dgm:spPr/>
    </dgm:pt>
  </dgm:ptLst>
  <dgm:cxnLst>
    <dgm:cxn modelId="{D855D413-A7EE-3C49-B81D-313C15536A0A}" type="presOf" srcId="{D22C28BB-2F75-4574-A92B-DBF4D679B10A}" destId="{1A7E5D3B-1C85-4B43-8973-A74BB2D963D8}" srcOrd="0" destOrd="0" presId="urn:microsoft.com/office/officeart/2005/8/layout/hierarchy1"/>
    <dgm:cxn modelId="{8BB1291E-C4FE-4D6C-9026-B2F4CAF18594}" srcId="{D22C28BB-2F75-4574-A92B-DBF4D679B10A}" destId="{809F6E2C-79F9-4507-8BB2-94FB1ECE3E4F}" srcOrd="1" destOrd="0" parTransId="{0EE56358-FC5E-4074-9593-0D7C8C8BBBE2}" sibTransId="{51FCD263-DD0F-4E1F-BA8F-F8388A3BCDA9}"/>
    <dgm:cxn modelId="{CBC4F32C-0D80-4243-B852-D87F44B0E6DC}" srcId="{D22C28BB-2F75-4574-A92B-DBF4D679B10A}" destId="{04C216F6-F453-4EDE-8B6B-AAAF74800E06}" srcOrd="0" destOrd="0" parTransId="{DDA86B9F-CB8F-46A4-97C2-DEFE80B4AC58}" sibTransId="{172FDD01-6422-4ABB-9585-6342FD5FDDFE}"/>
    <dgm:cxn modelId="{7E3B47A2-B362-BD4B-A1DC-C903E779B068}" type="presOf" srcId="{809F6E2C-79F9-4507-8BB2-94FB1ECE3E4F}" destId="{90ADE366-87D3-FD4C-93F4-3667165C29BA}" srcOrd="0" destOrd="0" presId="urn:microsoft.com/office/officeart/2005/8/layout/hierarchy1"/>
    <dgm:cxn modelId="{A36283DD-C544-5A46-9D11-6F173046B4CF}" type="presOf" srcId="{04C216F6-F453-4EDE-8B6B-AAAF74800E06}" destId="{6869CB4E-F457-514F-9493-8AF09B9C7CB9}" srcOrd="0" destOrd="0" presId="urn:microsoft.com/office/officeart/2005/8/layout/hierarchy1"/>
    <dgm:cxn modelId="{872ADB3F-BCFA-3E46-A974-1A77E5A84070}" type="presParOf" srcId="{1A7E5D3B-1C85-4B43-8973-A74BB2D963D8}" destId="{50D48375-380E-594F-B5D0-F1673A20FE29}" srcOrd="0" destOrd="0" presId="urn:microsoft.com/office/officeart/2005/8/layout/hierarchy1"/>
    <dgm:cxn modelId="{B484D607-1CFC-6C4D-B664-9B5A8F1BD8F3}" type="presParOf" srcId="{50D48375-380E-594F-B5D0-F1673A20FE29}" destId="{758D9527-FD5D-624A-9BBC-D2CDD43EE7FE}" srcOrd="0" destOrd="0" presId="urn:microsoft.com/office/officeart/2005/8/layout/hierarchy1"/>
    <dgm:cxn modelId="{1198753A-D6E1-C54D-A91D-A4EBC88D4948}" type="presParOf" srcId="{758D9527-FD5D-624A-9BBC-D2CDD43EE7FE}" destId="{0A48CC3F-CFF1-7949-8598-576C0BE89D1F}" srcOrd="0" destOrd="0" presId="urn:microsoft.com/office/officeart/2005/8/layout/hierarchy1"/>
    <dgm:cxn modelId="{0AB44E3A-8AA7-3447-819D-B1013CCFF5A9}" type="presParOf" srcId="{758D9527-FD5D-624A-9BBC-D2CDD43EE7FE}" destId="{6869CB4E-F457-514F-9493-8AF09B9C7CB9}" srcOrd="1" destOrd="0" presId="urn:microsoft.com/office/officeart/2005/8/layout/hierarchy1"/>
    <dgm:cxn modelId="{3502BA7B-43FF-C84A-9D8B-C6C80D65A0A0}" type="presParOf" srcId="{50D48375-380E-594F-B5D0-F1673A20FE29}" destId="{DFFF3CA8-0C5E-024D-9397-8FBCD697A9AE}" srcOrd="1" destOrd="0" presId="urn:microsoft.com/office/officeart/2005/8/layout/hierarchy1"/>
    <dgm:cxn modelId="{E9AE0757-44BF-C543-895F-65412EFA21C3}" type="presParOf" srcId="{1A7E5D3B-1C85-4B43-8973-A74BB2D963D8}" destId="{005EC5FD-7B50-184C-9110-CB0527F65278}" srcOrd="1" destOrd="0" presId="urn:microsoft.com/office/officeart/2005/8/layout/hierarchy1"/>
    <dgm:cxn modelId="{DEF253D5-5F50-6D46-8EE8-92A054E3FF63}" type="presParOf" srcId="{005EC5FD-7B50-184C-9110-CB0527F65278}" destId="{B94C99C9-AFD1-BC4A-BC12-01EB6F3CF6FF}" srcOrd="0" destOrd="0" presId="urn:microsoft.com/office/officeart/2005/8/layout/hierarchy1"/>
    <dgm:cxn modelId="{D020C1DB-DEF9-AA46-B4F8-2F34BD2F48B3}" type="presParOf" srcId="{B94C99C9-AFD1-BC4A-BC12-01EB6F3CF6FF}" destId="{51402220-2DCA-5741-BA2A-FA025210EFD0}" srcOrd="0" destOrd="0" presId="urn:microsoft.com/office/officeart/2005/8/layout/hierarchy1"/>
    <dgm:cxn modelId="{DBF7852F-D9A5-B449-AFEE-BF67E3DD1FA2}" type="presParOf" srcId="{B94C99C9-AFD1-BC4A-BC12-01EB6F3CF6FF}" destId="{90ADE366-87D3-FD4C-93F4-3667165C29BA}" srcOrd="1" destOrd="0" presId="urn:microsoft.com/office/officeart/2005/8/layout/hierarchy1"/>
    <dgm:cxn modelId="{ED48892F-3B11-3F4D-8778-D45BBB6B45EA}" type="presParOf" srcId="{005EC5FD-7B50-184C-9110-CB0527F65278}" destId="{023C7EB4-75E4-9F4C-92EE-CA19521493E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6246525-647D-4F30-842B-167B9EFF8B34}" type="doc">
      <dgm:prSet loTypeId="urn:microsoft.com/office/officeart/2005/8/layout/bProcess2" loCatId="process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A17B7190-6295-43A4-9CD5-E219CA4ACA7B}">
      <dgm:prSet/>
      <dgm:spPr/>
      <dgm:t>
        <a:bodyPr/>
        <a:lstStyle/>
        <a:p>
          <a:r>
            <a:rPr lang="tr-TR" b="1"/>
            <a:t>🍂 </a:t>
          </a:r>
          <a:r>
            <a:rPr lang="tr-TR" b="1" i="1"/>
            <a:t>grassy and wanted wear</a:t>
          </a:r>
          <a:endParaRPr lang="en-US"/>
        </a:p>
      </dgm:t>
    </dgm:pt>
    <dgm:pt modelId="{1D0F3B19-5829-4422-A153-0BE4993A8E92}" type="parTrans" cxnId="{ED7C9FBD-F7A0-4CA1-B673-98BCC5A9F124}">
      <dgm:prSet/>
      <dgm:spPr/>
      <dgm:t>
        <a:bodyPr/>
        <a:lstStyle/>
        <a:p>
          <a:endParaRPr lang="en-US"/>
        </a:p>
      </dgm:t>
    </dgm:pt>
    <dgm:pt modelId="{252026FE-C39A-4961-B54A-FB914D1848A7}" type="sibTrans" cxnId="{ED7C9FBD-F7A0-4CA1-B673-98BCC5A9F124}">
      <dgm:prSet/>
      <dgm:spPr/>
      <dgm:t>
        <a:bodyPr/>
        <a:lstStyle/>
        <a:p>
          <a:endParaRPr lang="en-US"/>
        </a:p>
      </dgm:t>
    </dgm:pt>
    <dgm:pt modelId="{8A517583-316B-43F3-8367-5EEE06549F50}">
      <dgm:prSet/>
      <dgm:spPr/>
      <dgm:t>
        <a:bodyPr/>
        <a:lstStyle/>
        <a:p>
          <a:r>
            <a:rPr lang="tr-TR" b="1"/>
            <a:t>Soru:</a:t>
          </a:r>
          <a:br>
            <a:rPr lang="tr-TR"/>
          </a:br>
          <a:r>
            <a:rPr lang="tr-TR"/>
            <a:t>→ “Daha az yürünmüş yol” ona ne cazibe katıyor?</a:t>
          </a:r>
          <a:endParaRPr lang="en-US"/>
        </a:p>
      </dgm:t>
    </dgm:pt>
    <dgm:pt modelId="{1B263F55-ECF6-422A-AD12-EFEA92508267}" type="parTrans" cxnId="{0851D1B4-78D7-470D-B081-A6106707B31F}">
      <dgm:prSet/>
      <dgm:spPr/>
      <dgm:t>
        <a:bodyPr/>
        <a:lstStyle/>
        <a:p>
          <a:endParaRPr lang="en-US"/>
        </a:p>
      </dgm:t>
    </dgm:pt>
    <dgm:pt modelId="{C590A424-F585-4C08-8543-D13C704B208C}" type="sibTrans" cxnId="{0851D1B4-78D7-470D-B081-A6106707B31F}">
      <dgm:prSet/>
      <dgm:spPr/>
      <dgm:t>
        <a:bodyPr/>
        <a:lstStyle/>
        <a:p>
          <a:endParaRPr lang="en-US"/>
        </a:p>
      </dgm:t>
    </dgm:pt>
    <dgm:pt modelId="{C4A89541-2634-0A42-B225-A790E87C1F90}" type="pres">
      <dgm:prSet presAssocID="{76246525-647D-4F30-842B-167B9EFF8B34}" presName="diagram" presStyleCnt="0">
        <dgm:presLayoutVars>
          <dgm:dir/>
          <dgm:resizeHandles/>
        </dgm:presLayoutVars>
      </dgm:prSet>
      <dgm:spPr/>
    </dgm:pt>
    <dgm:pt modelId="{988B5860-AE61-3442-ABD8-3B997CA52B9E}" type="pres">
      <dgm:prSet presAssocID="{A17B7190-6295-43A4-9CD5-E219CA4ACA7B}" presName="firstNode" presStyleLbl="node1" presStyleIdx="0" presStyleCnt="2">
        <dgm:presLayoutVars>
          <dgm:bulletEnabled val="1"/>
        </dgm:presLayoutVars>
      </dgm:prSet>
      <dgm:spPr/>
    </dgm:pt>
    <dgm:pt modelId="{D6794988-AC86-AA47-B055-675D86CC8336}" type="pres">
      <dgm:prSet presAssocID="{252026FE-C39A-4961-B54A-FB914D1848A7}" presName="sibTrans" presStyleLbl="sibTrans2D1" presStyleIdx="0" presStyleCnt="1"/>
      <dgm:spPr/>
    </dgm:pt>
    <dgm:pt modelId="{0E6513DD-46FE-A14D-B227-796AE460FF5E}" type="pres">
      <dgm:prSet presAssocID="{8A517583-316B-43F3-8367-5EEE06549F50}" presName="lastNode" presStyleLbl="node1" presStyleIdx="1" presStyleCnt="2">
        <dgm:presLayoutVars>
          <dgm:bulletEnabled val="1"/>
        </dgm:presLayoutVars>
      </dgm:prSet>
      <dgm:spPr/>
    </dgm:pt>
  </dgm:ptLst>
  <dgm:cxnLst>
    <dgm:cxn modelId="{3F0C8251-29A7-5F4F-BE0F-698D3207F069}" type="presOf" srcId="{8A517583-316B-43F3-8367-5EEE06549F50}" destId="{0E6513DD-46FE-A14D-B227-796AE460FF5E}" srcOrd="0" destOrd="0" presId="urn:microsoft.com/office/officeart/2005/8/layout/bProcess2"/>
    <dgm:cxn modelId="{514CD08C-45AB-4B43-BC25-FAC33DDD5C4E}" type="presOf" srcId="{252026FE-C39A-4961-B54A-FB914D1848A7}" destId="{D6794988-AC86-AA47-B055-675D86CC8336}" srcOrd="0" destOrd="0" presId="urn:microsoft.com/office/officeart/2005/8/layout/bProcess2"/>
    <dgm:cxn modelId="{0851D1B4-78D7-470D-B081-A6106707B31F}" srcId="{76246525-647D-4F30-842B-167B9EFF8B34}" destId="{8A517583-316B-43F3-8367-5EEE06549F50}" srcOrd="1" destOrd="0" parTransId="{1B263F55-ECF6-422A-AD12-EFEA92508267}" sibTransId="{C590A424-F585-4C08-8543-D13C704B208C}"/>
    <dgm:cxn modelId="{ED7C9FBD-F7A0-4CA1-B673-98BCC5A9F124}" srcId="{76246525-647D-4F30-842B-167B9EFF8B34}" destId="{A17B7190-6295-43A4-9CD5-E219CA4ACA7B}" srcOrd="0" destOrd="0" parTransId="{1D0F3B19-5829-4422-A153-0BE4993A8E92}" sibTransId="{252026FE-C39A-4961-B54A-FB914D1848A7}"/>
    <dgm:cxn modelId="{4796BBD1-1878-974C-B8A6-02FE3C259A03}" type="presOf" srcId="{76246525-647D-4F30-842B-167B9EFF8B34}" destId="{C4A89541-2634-0A42-B225-A790E87C1F90}" srcOrd="0" destOrd="0" presId="urn:microsoft.com/office/officeart/2005/8/layout/bProcess2"/>
    <dgm:cxn modelId="{37717BDF-22F2-4040-91D1-0C72D8ECC1AD}" type="presOf" srcId="{A17B7190-6295-43A4-9CD5-E219CA4ACA7B}" destId="{988B5860-AE61-3442-ABD8-3B997CA52B9E}" srcOrd="0" destOrd="0" presId="urn:microsoft.com/office/officeart/2005/8/layout/bProcess2"/>
    <dgm:cxn modelId="{605E5914-59AC-8943-9BB4-FDDBD69FF575}" type="presParOf" srcId="{C4A89541-2634-0A42-B225-A790E87C1F90}" destId="{988B5860-AE61-3442-ABD8-3B997CA52B9E}" srcOrd="0" destOrd="0" presId="urn:microsoft.com/office/officeart/2005/8/layout/bProcess2"/>
    <dgm:cxn modelId="{D6AAE50A-F610-6F4C-AB2C-0323E61CF4DE}" type="presParOf" srcId="{C4A89541-2634-0A42-B225-A790E87C1F90}" destId="{D6794988-AC86-AA47-B055-675D86CC8336}" srcOrd="1" destOrd="0" presId="urn:microsoft.com/office/officeart/2005/8/layout/bProcess2"/>
    <dgm:cxn modelId="{C5A91FE5-51CF-2D4F-B2A0-8DDB1514F050}" type="presParOf" srcId="{C4A89541-2634-0A42-B225-A790E87C1F90}" destId="{0E6513DD-46FE-A14D-B227-796AE460FF5E}" srcOrd="2" destOrd="0" presId="urn:microsoft.com/office/officeart/2005/8/layout/b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A25E87D-3613-4CAB-83DC-0505149A9172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C33E4822-D6DA-4F29-9579-21D4F4E1D5C6}">
      <dgm:prSet/>
      <dgm:spPr/>
      <dgm:t>
        <a:bodyPr/>
        <a:lstStyle/>
        <a:p>
          <a:r>
            <a:rPr lang="tr-TR" b="1"/>
            <a:t>🔄 </a:t>
          </a:r>
          <a:r>
            <a:rPr lang="tr-TR" b="1" i="1"/>
            <a:t>way leads on to way</a:t>
          </a:r>
          <a:endParaRPr lang="en-US"/>
        </a:p>
      </dgm:t>
    </dgm:pt>
    <dgm:pt modelId="{8A9A1808-0952-4343-B515-B9B58B62620C}" type="parTrans" cxnId="{6CBABCA6-F571-4012-A86E-DE22A0AE0D34}">
      <dgm:prSet/>
      <dgm:spPr/>
      <dgm:t>
        <a:bodyPr/>
        <a:lstStyle/>
        <a:p>
          <a:endParaRPr lang="en-US"/>
        </a:p>
      </dgm:t>
    </dgm:pt>
    <dgm:pt modelId="{AF92EDA2-BDF8-49D2-8BC6-0F173632658D}" type="sibTrans" cxnId="{6CBABCA6-F571-4012-A86E-DE22A0AE0D34}">
      <dgm:prSet/>
      <dgm:spPr/>
      <dgm:t>
        <a:bodyPr/>
        <a:lstStyle/>
        <a:p>
          <a:endParaRPr lang="en-US"/>
        </a:p>
      </dgm:t>
    </dgm:pt>
    <dgm:pt modelId="{AF4AC59B-9597-44D6-8309-EBD6DFB4B0DC}">
      <dgm:prSet/>
      <dgm:spPr/>
      <dgm:t>
        <a:bodyPr/>
        <a:lstStyle/>
        <a:p>
          <a:r>
            <a:rPr lang="tr-TR" b="1"/>
            <a:t>Soru:</a:t>
          </a:r>
          <a:br>
            <a:rPr lang="tr-TR"/>
          </a:br>
          <a:r>
            <a:rPr lang="tr-TR"/>
            <a:t>→ Frost neden geri dönemeyeceğini biliyor?</a:t>
          </a:r>
          <a:endParaRPr lang="en-US"/>
        </a:p>
      </dgm:t>
    </dgm:pt>
    <dgm:pt modelId="{1E733DE3-EAA0-44FF-B778-B9195E792B02}" type="parTrans" cxnId="{08FC8E36-9C8A-4A7D-99C5-19B1DB58872A}">
      <dgm:prSet/>
      <dgm:spPr/>
      <dgm:t>
        <a:bodyPr/>
        <a:lstStyle/>
        <a:p>
          <a:endParaRPr lang="en-US"/>
        </a:p>
      </dgm:t>
    </dgm:pt>
    <dgm:pt modelId="{1AF64F2A-868D-4316-AD73-0985184A9AFB}" type="sibTrans" cxnId="{08FC8E36-9C8A-4A7D-99C5-19B1DB58872A}">
      <dgm:prSet/>
      <dgm:spPr/>
      <dgm:t>
        <a:bodyPr/>
        <a:lstStyle/>
        <a:p>
          <a:endParaRPr lang="en-US"/>
        </a:p>
      </dgm:t>
    </dgm:pt>
    <dgm:pt modelId="{04D067FF-5A0A-AB47-A7EF-7BDA25E71CC5}" type="pres">
      <dgm:prSet presAssocID="{BA25E87D-3613-4CAB-83DC-0505149A917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1520E63-10D6-BE47-A958-85D923ADED1A}" type="pres">
      <dgm:prSet presAssocID="{C33E4822-D6DA-4F29-9579-21D4F4E1D5C6}" presName="hierRoot1" presStyleCnt="0"/>
      <dgm:spPr/>
    </dgm:pt>
    <dgm:pt modelId="{F7BE0230-A531-4947-B947-CD6FF9EB9902}" type="pres">
      <dgm:prSet presAssocID="{C33E4822-D6DA-4F29-9579-21D4F4E1D5C6}" presName="composite" presStyleCnt="0"/>
      <dgm:spPr/>
    </dgm:pt>
    <dgm:pt modelId="{4429801F-4A97-DA4F-A9B2-C6986FB9F910}" type="pres">
      <dgm:prSet presAssocID="{C33E4822-D6DA-4F29-9579-21D4F4E1D5C6}" presName="background" presStyleLbl="node0" presStyleIdx="0" presStyleCnt="2"/>
      <dgm:spPr/>
    </dgm:pt>
    <dgm:pt modelId="{E8FC2C74-7A79-8641-B95F-32F421F09F8C}" type="pres">
      <dgm:prSet presAssocID="{C33E4822-D6DA-4F29-9579-21D4F4E1D5C6}" presName="text" presStyleLbl="fgAcc0" presStyleIdx="0" presStyleCnt="2">
        <dgm:presLayoutVars>
          <dgm:chPref val="3"/>
        </dgm:presLayoutVars>
      </dgm:prSet>
      <dgm:spPr/>
    </dgm:pt>
    <dgm:pt modelId="{EE816D6D-145C-914D-B2C5-83A2D509A31E}" type="pres">
      <dgm:prSet presAssocID="{C33E4822-D6DA-4F29-9579-21D4F4E1D5C6}" presName="hierChild2" presStyleCnt="0"/>
      <dgm:spPr/>
    </dgm:pt>
    <dgm:pt modelId="{B97A31CB-ACA3-F54E-A807-06711DFE6780}" type="pres">
      <dgm:prSet presAssocID="{AF4AC59B-9597-44D6-8309-EBD6DFB4B0DC}" presName="hierRoot1" presStyleCnt="0"/>
      <dgm:spPr/>
    </dgm:pt>
    <dgm:pt modelId="{95114C44-4489-5A46-AA71-D7F4393889E3}" type="pres">
      <dgm:prSet presAssocID="{AF4AC59B-9597-44D6-8309-EBD6DFB4B0DC}" presName="composite" presStyleCnt="0"/>
      <dgm:spPr/>
    </dgm:pt>
    <dgm:pt modelId="{4E104F70-46BF-094D-BF27-327629B8912E}" type="pres">
      <dgm:prSet presAssocID="{AF4AC59B-9597-44D6-8309-EBD6DFB4B0DC}" presName="background" presStyleLbl="node0" presStyleIdx="1" presStyleCnt="2"/>
      <dgm:spPr/>
    </dgm:pt>
    <dgm:pt modelId="{99620C65-AA93-F641-9E9F-97074932BB54}" type="pres">
      <dgm:prSet presAssocID="{AF4AC59B-9597-44D6-8309-EBD6DFB4B0DC}" presName="text" presStyleLbl="fgAcc0" presStyleIdx="1" presStyleCnt="2">
        <dgm:presLayoutVars>
          <dgm:chPref val="3"/>
        </dgm:presLayoutVars>
      </dgm:prSet>
      <dgm:spPr/>
    </dgm:pt>
    <dgm:pt modelId="{D9B24FC9-C7D0-8B45-80E2-4B8A4EF5065E}" type="pres">
      <dgm:prSet presAssocID="{AF4AC59B-9597-44D6-8309-EBD6DFB4B0DC}" presName="hierChild2" presStyleCnt="0"/>
      <dgm:spPr/>
    </dgm:pt>
  </dgm:ptLst>
  <dgm:cxnLst>
    <dgm:cxn modelId="{08FC8E36-9C8A-4A7D-99C5-19B1DB58872A}" srcId="{BA25E87D-3613-4CAB-83DC-0505149A9172}" destId="{AF4AC59B-9597-44D6-8309-EBD6DFB4B0DC}" srcOrd="1" destOrd="0" parTransId="{1E733DE3-EAA0-44FF-B778-B9195E792B02}" sibTransId="{1AF64F2A-868D-4316-AD73-0985184A9AFB}"/>
    <dgm:cxn modelId="{6CBABCA6-F571-4012-A86E-DE22A0AE0D34}" srcId="{BA25E87D-3613-4CAB-83DC-0505149A9172}" destId="{C33E4822-D6DA-4F29-9579-21D4F4E1D5C6}" srcOrd="0" destOrd="0" parTransId="{8A9A1808-0952-4343-B515-B9B58B62620C}" sibTransId="{AF92EDA2-BDF8-49D2-8BC6-0F173632658D}"/>
    <dgm:cxn modelId="{D1EAD7AA-D2BB-7845-AB36-1C197406CC1A}" type="presOf" srcId="{AF4AC59B-9597-44D6-8309-EBD6DFB4B0DC}" destId="{99620C65-AA93-F641-9E9F-97074932BB54}" srcOrd="0" destOrd="0" presId="urn:microsoft.com/office/officeart/2005/8/layout/hierarchy1"/>
    <dgm:cxn modelId="{F7B687B0-4BC6-1C42-B71A-7901DD9161CE}" type="presOf" srcId="{C33E4822-D6DA-4F29-9579-21D4F4E1D5C6}" destId="{E8FC2C74-7A79-8641-B95F-32F421F09F8C}" srcOrd="0" destOrd="0" presId="urn:microsoft.com/office/officeart/2005/8/layout/hierarchy1"/>
    <dgm:cxn modelId="{71FB30CE-EC02-914A-939F-8F83B3DA642B}" type="presOf" srcId="{BA25E87D-3613-4CAB-83DC-0505149A9172}" destId="{04D067FF-5A0A-AB47-A7EF-7BDA25E71CC5}" srcOrd="0" destOrd="0" presId="urn:microsoft.com/office/officeart/2005/8/layout/hierarchy1"/>
    <dgm:cxn modelId="{5D179B4E-0BAD-9040-85DB-230E51C630C6}" type="presParOf" srcId="{04D067FF-5A0A-AB47-A7EF-7BDA25E71CC5}" destId="{91520E63-10D6-BE47-A958-85D923ADED1A}" srcOrd="0" destOrd="0" presId="urn:microsoft.com/office/officeart/2005/8/layout/hierarchy1"/>
    <dgm:cxn modelId="{A4295D29-B362-9A40-A214-391587EC1981}" type="presParOf" srcId="{91520E63-10D6-BE47-A958-85D923ADED1A}" destId="{F7BE0230-A531-4947-B947-CD6FF9EB9902}" srcOrd="0" destOrd="0" presId="urn:microsoft.com/office/officeart/2005/8/layout/hierarchy1"/>
    <dgm:cxn modelId="{4B986C1B-1FD1-824E-8123-DAB1B3B9FCA3}" type="presParOf" srcId="{F7BE0230-A531-4947-B947-CD6FF9EB9902}" destId="{4429801F-4A97-DA4F-A9B2-C6986FB9F910}" srcOrd="0" destOrd="0" presId="urn:microsoft.com/office/officeart/2005/8/layout/hierarchy1"/>
    <dgm:cxn modelId="{0F0A0985-E843-DB48-86CD-3DD5C2A73116}" type="presParOf" srcId="{F7BE0230-A531-4947-B947-CD6FF9EB9902}" destId="{E8FC2C74-7A79-8641-B95F-32F421F09F8C}" srcOrd="1" destOrd="0" presId="urn:microsoft.com/office/officeart/2005/8/layout/hierarchy1"/>
    <dgm:cxn modelId="{1642DC90-32EB-7E4D-85AD-84F24DCA0FB7}" type="presParOf" srcId="{91520E63-10D6-BE47-A958-85D923ADED1A}" destId="{EE816D6D-145C-914D-B2C5-83A2D509A31E}" srcOrd="1" destOrd="0" presId="urn:microsoft.com/office/officeart/2005/8/layout/hierarchy1"/>
    <dgm:cxn modelId="{F0C862B5-B419-2148-A333-8C3741BF0AEF}" type="presParOf" srcId="{04D067FF-5A0A-AB47-A7EF-7BDA25E71CC5}" destId="{B97A31CB-ACA3-F54E-A807-06711DFE6780}" srcOrd="1" destOrd="0" presId="urn:microsoft.com/office/officeart/2005/8/layout/hierarchy1"/>
    <dgm:cxn modelId="{64D00555-2219-B748-B44D-FE5934799AFE}" type="presParOf" srcId="{B97A31CB-ACA3-F54E-A807-06711DFE6780}" destId="{95114C44-4489-5A46-AA71-D7F4393889E3}" srcOrd="0" destOrd="0" presId="urn:microsoft.com/office/officeart/2005/8/layout/hierarchy1"/>
    <dgm:cxn modelId="{44F2D621-1585-774A-B82D-75307D92FB64}" type="presParOf" srcId="{95114C44-4489-5A46-AA71-D7F4393889E3}" destId="{4E104F70-46BF-094D-BF27-327629B8912E}" srcOrd="0" destOrd="0" presId="urn:microsoft.com/office/officeart/2005/8/layout/hierarchy1"/>
    <dgm:cxn modelId="{F1D29863-DB57-5D4B-B9BE-7C1828BA80B9}" type="presParOf" srcId="{95114C44-4489-5A46-AA71-D7F4393889E3}" destId="{99620C65-AA93-F641-9E9F-97074932BB54}" srcOrd="1" destOrd="0" presId="urn:microsoft.com/office/officeart/2005/8/layout/hierarchy1"/>
    <dgm:cxn modelId="{DD007C45-1050-5442-9CEF-FF18E8618012}" type="presParOf" srcId="{B97A31CB-ACA3-F54E-A807-06711DFE6780}" destId="{D9B24FC9-C7D0-8B45-80E2-4B8A4EF5065E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C1EB03D-D8B9-4595-A2A1-D77DF786852F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99A38BFF-8C2E-407C-978C-148ACBB6E652}">
      <dgm:prSet/>
      <dgm:spPr/>
      <dgm:t>
        <a:bodyPr/>
        <a:lstStyle/>
        <a:p>
          <a:r>
            <a:rPr lang="tr-TR" b="1"/>
            <a:t>🌟 </a:t>
          </a:r>
          <a:r>
            <a:rPr lang="tr-TR" b="1" i="1"/>
            <a:t>that has made all the difference</a:t>
          </a:r>
          <a:endParaRPr lang="en-US"/>
        </a:p>
      </dgm:t>
    </dgm:pt>
    <dgm:pt modelId="{B2093A38-3C32-4AEA-88CC-F88F54B41CBD}" type="parTrans" cxnId="{ED67F271-1190-41B5-9C4B-F8500680E28B}">
      <dgm:prSet/>
      <dgm:spPr/>
      <dgm:t>
        <a:bodyPr/>
        <a:lstStyle/>
        <a:p>
          <a:endParaRPr lang="en-US"/>
        </a:p>
      </dgm:t>
    </dgm:pt>
    <dgm:pt modelId="{82E2C339-4BF2-4CC3-AE5D-78D4123BE211}" type="sibTrans" cxnId="{ED67F271-1190-41B5-9C4B-F8500680E28B}">
      <dgm:prSet/>
      <dgm:spPr/>
      <dgm:t>
        <a:bodyPr/>
        <a:lstStyle/>
        <a:p>
          <a:endParaRPr lang="en-US"/>
        </a:p>
      </dgm:t>
    </dgm:pt>
    <dgm:pt modelId="{9D6382BB-3527-48BC-A988-4618747F46C4}">
      <dgm:prSet/>
      <dgm:spPr/>
      <dgm:t>
        <a:bodyPr/>
        <a:lstStyle/>
        <a:p>
          <a:r>
            <a:rPr lang="tr-TR" b="1"/>
            <a:t>Soru:</a:t>
          </a:r>
          <a:br>
            <a:rPr lang="tr-TR"/>
          </a:br>
          <a:r>
            <a:rPr lang="tr-TR"/>
            <a:t>→ “Fark yarattı” iyi fark mı kötü fark mı? Neden söylemiyor?</a:t>
          </a:r>
          <a:endParaRPr lang="en-US"/>
        </a:p>
      </dgm:t>
    </dgm:pt>
    <dgm:pt modelId="{29BE5791-A23D-4AE4-B63E-E038BB0AC78A}" type="parTrans" cxnId="{C8D0B1DD-7F53-4936-B219-36D31594E84A}">
      <dgm:prSet/>
      <dgm:spPr/>
      <dgm:t>
        <a:bodyPr/>
        <a:lstStyle/>
        <a:p>
          <a:endParaRPr lang="en-US"/>
        </a:p>
      </dgm:t>
    </dgm:pt>
    <dgm:pt modelId="{D3744182-79E8-4DCC-99E8-4980E792E7AF}" type="sibTrans" cxnId="{C8D0B1DD-7F53-4936-B219-36D31594E84A}">
      <dgm:prSet/>
      <dgm:spPr/>
      <dgm:t>
        <a:bodyPr/>
        <a:lstStyle/>
        <a:p>
          <a:endParaRPr lang="en-US"/>
        </a:p>
      </dgm:t>
    </dgm:pt>
    <dgm:pt modelId="{0C5891C3-A372-E943-AECA-ED7133C454F7}" type="pres">
      <dgm:prSet presAssocID="{8C1EB03D-D8B9-4595-A2A1-D77DF786852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CA575AE6-BE88-5C44-B8F1-3FD8685B6D4F}" type="pres">
      <dgm:prSet presAssocID="{99A38BFF-8C2E-407C-978C-148ACBB6E652}" presName="hierRoot1" presStyleCnt="0">
        <dgm:presLayoutVars>
          <dgm:hierBranch val="init"/>
        </dgm:presLayoutVars>
      </dgm:prSet>
      <dgm:spPr/>
    </dgm:pt>
    <dgm:pt modelId="{41AAE410-399F-B845-BCDB-6C2D34AAE06F}" type="pres">
      <dgm:prSet presAssocID="{99A38BFF-8C2E-407C-978C-148ACBB6E652}" presName="rootComposite1" presStyleCnt="0"/>
      <dgm:spPr/>
    </dgm:pt>
    <dgm:pt modelId="{AE75AC8B-6FFE-CF40-B04B-365D1194F86A}" type="pres">
      <dgm:prSet presAssocID="{99A38BFF-8C2E-407C-978C-148ACBB6E652}" presName="rootText1" presStyleLbl="node0" presStyleIdx="0" presStyleCnt="2">
        <dgm:presLayoutVars>
          <dgm:chPref val="3"/>
        </dgm:presLayoutVars>
      </dgm:prSet>
      <dgm:spPr/>
    </dgm:pt>
    <dgm:pt modelId="{7D30EE63-1223-DB40-9779-A7E8618CBDAC}" type="pres">
      <dgm:prSet presAssocID="{99A38BFF-8C2E-407C-978C-148ACBB6E652}" presName="rootConnector1" presStyleLbl="node1" presStyleIdx="0" presStyleCnt="0"/>
      <dgm:spPr/>
    </dgm:pt>
    <dgm:pt modelId="{099D6295-B9DD-6944-A9A7-CC866B9D5F64}" type="pres">
      <dgm:prSet presAssocID="{99A38BFF-8C2E-407C-978C-148ACBB6E652}" presName="hierChild2" presStyleCnt="0"/>
      <dgm:spPr/>
    </dgm:pt>
    <dgm:pt modelId="{A58DBB35-5E56-6F4D-AFDE-1C405A00D474}" type="pres">
      <dgm:prSet presAssocID="{99A38BFF-8C2E-407C-978C-148ACBB6E652}" presName="hierChild3" presStyleCnt="0"/>
      <dgm:spPr/>
    </dgm:pt>
    <dgm:pt modelId="{6E510A61-F059-7840-8026-25ABF726C840}" type="pres">
      <dgm:prSet presAssocID="{9D6382BB-3527-48BC-A988-4618747F46C4}" presName="hierRoot1" presStyleCnt="0">
        <dgm:presLayoutVars>
          <dgm:hierBranch val="init"/>
        </dgm:presLayoutVars>
      </dgm:prSet>
      <dgm:spPr/>
    </dgm:pt>
    <dgm:pt modelId="{F5C5892B-876E-FB4D-A6DB-1E9407FC7F04}" type="pres">
      <dgm:prSet presAssocID="{9D6382BB-3527-48BC-A988-4618747F46C4}" presName="rootComposite1" presStyleCnt="0"/>
      <dgm:spPr/>
    </dgm:pt>
    <dgm:pt modelId="{C76356F0-42FC-F94E-805A-068C4A794784}" type="pres">
      <dgm:prSet presAssocID="{9D6382BB-3527-48BC-A988-4618747F46C4}" presName="rootText1" presStyleLbl="node0" presStyleIdx="1" presStyleCnt="2">
        <dgm:presLayoutVars>
          <dgm:chPref val="3"/>
        </dgm:presLayoutVars>
      </dgm:prSet>
      <dgm:spPr/>
    </dgm:pt>
    <dgm:pt modelId="{61CD4E44-22C1-874B-B410-CE4CB96D55AC}" type="pres">
      <dgm:prSet presAssocID="{9D6382BB-3527-48BC-A988-4618747F46C4}" presName="rootConnector1" presStyleLbl="node1" presStyleIdx="0" presStyleCnt="0"/>
      <dgm:spPr/>
    </dgm:pt>
    <dgm:pt modelId="{EC9D3779-4BB2-EF4E-BF53-BF61AAE1E735}" type="pres">
      <dgm:prSet presAssocID="{9D6382BB-3527-48BC-A988-4618747F46C4}" presName="hierChild2" presStyleCnt="0"/>
      <dgm:spPr/>
    </dgm:pt>
    <dgm:pt modelId="{DEF21F56-D868-3345-99DD-E42D7E677761}" type="pres">
      <dgm:prSet presAssocID="{9D6382BB-3527-48BC-A988-4618747F46C4}" presName="hierChild3" presStyleCnt="0"/>
      <dgm:spPr/>
    </dgm:pt>
  </dgm:ptLst>
  <dgm:cxnLst>
    <dgm:cxn modelId="{7F10020F-0830-2E4A-8215-CA88536EF8C2}" type="presOf" srcId="{99A38BFF-8C2E-407C-978C-148ACBB6E652}" destId="{AE75AC8B-6FFE-CF40-B04B-365D1194F86A}" srcOrd="0" destOrd="0" presId="urn:microsoft.com/office/officeart/2009/3/layout/HorizontalOrganizationChart"/>
    <dgm:cxn modelId="{21AD834C-5CA0-FA4F-902C-5EFFF38F6D6C}" type="presOf" srcId="{9D6382BB-3527-48BC-A988-4618747F46C4}" destId="{61CD4E44-22C1-874B-B410-CE4CB96D55AC}" srcOrd="1" destOrd="0" presId="urn:microsoft.com/office/officeart/2009/3/layout/HorizontalOrganizationChart"/>
    <dgm:cxn modelId="{83711065-EBA5-1442-9C46-16EDBD3F22D6}" type="presOf" srcId="{99A38BFF-8C2E-407C-978C-148ACBB6E652}" destId="{7D30EE63-1223-DB40-9779-A7E8618CBDAC}" srcOrd="1" destOrd="0" presId="urn:microsoft.com/office/officeart/2009/3/layout/HorizontalOrganizationChart"/>
    <dgm:cxn modelId="{ED67F271-1190-41B5-9C4B-F8500680E28B}" srcId="{8C1EB03D-D8B9-4595-A2A1-D77DF786852F}" destId="{99A38BFF-8C2E-407C-978C-148ACBB6E652}" srcOrd="0" destOrd="0" parTransId="{B2093A38-3C32-4AEA-88CC-F88F54B41CBD}" sibTransId="{82E2C339-4BF2-4CC3-AE5D-78D4123BE211}"/>
    <dgm:cxn modelId="{42F9DFA4-CD1D-AB49-B571-A3F8B572F9E4}" type="presOf" srcId="{9D6382BB-3527-48BC-A988-4618747F46C4}" destId="{C76356F0-42FC-F94E-805A-068C4A794784}" srcOrd="0" destOrd="0" presId="urn:microsoft.com/office/officeart/2009/3/layout/HorizontalOrganizationChart"/>
    <dgm:cxn modelId="{829B48C7-080C-684E-8A30-D3B0F5B771EA}" type="presOf" srcId="{8C1EB03D-D8B9-4595-A2A1-D77DF786852F}" destId="{0C5891C3-A372-E943-AECA-ED7133C454F7}" srcOrd="0" destOrd="0" presId="urn:microsoft.com/office/officeart/2009/3/layout/HorizontalOrganizationChart"/>
    <dgm:cxn modelId="{C8D0B1DD-7F53-4936-B219-36D31594E84A}" srcId="{8C1EB03D-D8B9-4595-A2A1-D77DF786852F}" destId="{9D6382BB-3527-48BC-A988-4618747F46C4}" srcOrd="1" destOrd="0" parTransId="{29BE5791-A23D-4AE4-B63E-E038BB0AC78A}" sibTransId="{D3744182-79E8-4DCC-99E8-4980E792E7AF}"/>
    <dgm:cxn modelId="{5F3E3A6B-BB56-694E-BA28-CD06647D77A8}" type="presParOf" srcId="{0C5891C3-A372-E943-AECA-ED7133C454F7}" destId="{CA575AE6-BE88-5C44-B8F1-3FD8685B6D4F}" srcOrd="0" destOrd="0" presId="urn:microsoft.com/office/officeart/2009/3/layout/HorizontalOrganizationChart"/>
    <dgm:cxn modelId="{781DB628-7997-F648-9609-3019865999EA}" type="presParOf" srcId="{CA575AE6-BE88-5C44-B8F1-3FD8685B6D4F}" destId="{41AAE410-399F-B845-BCDB-6C2D34AAE06F}" srcOrd="0" destOrd="0" presId="urn:microsoft.com/office/officeart/2009/3/layout/HorizontalOrganizationChart"/>
    <dgm:cxn modelId="{7D851DA1-0DE7-5349-B865-EAC898A9D400}" type="presParOf" srcId="{41AAE410-399F-B845-BCDB-6C2D34AAE06F}" destId="{AE75AC8B-6FFE-CF40-B04B-365D1194F86A}" srcOrd="0" destOrd="0" presId="urn:microsoft.com/office/officeart/2009/3/layout/HorizontalOrganizationChart"/>
    <dgm:cxn modelId="{E5FDC67C-98E5-CA4A-B914-21187B31AC1B}" type="presParOf" srcId="{41AAE410-399F-B845-BCDB-6C2D34AAE06F}" destId="{7D30EE63-1223-DB40-9779-A7E8618CBDAC}" srcOrd="1" destOrd="0" presId="urn:microsoft.com/office/officeart/2009/3/layout/HorizontalOrganizationChart"/>
    <dgm:cxn modelId="{9A601573-FDDD-0148-9CFC-B09BC78FCF77}" type="presParOf" srcId="{CA575AE6-BE88-5C44-B8F1-3FD8685B6D4F}" destId="{099D6295-B9DD-6944-A9A7-CC866B9D5F64}" srcOrd="1" destOrd="0" presId="urn:microsoft.com/office/officeart/2009/3/layout/HorizontalOrganizationChart"/>
    <dgm:cxn modelId="{3739FF50-3453-6244-A2C8-CDF3B2207AFD}" type="presParOf" srcId="{CA575AE6-BE88-5C44-B8F1-3FD8685B6D4F}" destId="{A58DBB35-5E56-6F4D-AFDE-1C405A00D474}" srcOrd="2" destOrd="0" presId="urn:microsoft.com/office/officeart/2009/3/layout/HorizontalOrganizationChart"/>
    <dgm:cxn modelId="{33CE63EC-383F-6F44-898F-E8ECDEF29FCA}" type="presParOf" srcId="{0C5891C3-A372-E943-AECA-ED7133C454F7}" destId="{6E510A61-F059-7840-8026-25ABF726C840}" srcOrd="1" destOrd="0" presId="urn:microsoft.com/office/officeart/2009/3/layout/HorizontalOrganizationChart"/>
    <dgm:cxn modelId="{AD115DC0-A27C-9D4E-8F15-5564ED27F35C}" type="presParOf" srcId="{6E510A61-F059-7840-8026-25ABF726C840}" destId="{F5C5892B-876E-FB4D-A6DB-1E9407FC7F04}" srcOrd="0" destOrd="0" presId="urn:microsoft.com/office/officeart/2009/3/layout/HorizontalOrganizationChart"/>
    <dgm:cxn modelId="{70856D50-A0B4-5A48-A7D5-8FE3DDECB670}" type="presParOf" srcId="{F5C5892B-876E-FB4D-A6DB-1E9407FC7F04}" destId="{C76356F0-42FC-F94E-805A-068C4A794784}" srcOrd="0" destOrd="0" presId="urn:microsoft.com/office/officeart/2009/3/layout/HorizontalOrganizationChart"/>
    <dgm:cxn modelId="{5A863149-F2A9-1F43-BBE6-58973527AD9B}" type="presParOf" srcId="{F5C5892B-876E-FB4D-A6DB-1E9407FC7F04}" destId="{61CD4E44-22C1-874B-B410-CE4CB96D55AC}" srcOrd="1" destOrd="0" presId="urn:microsoft.com/office/officeart/2009/3/layout/HorizontalOrganizationChart"/>
    <dgm:cxn modelId="{0CA24F31-E267-D84C-999B-E3F5B523853F}" type="presParOf" srcId="{6E510A61-F059-7840-8026-25ABF726C840}" destId="{EC9D3779-4BB2-EF4E-BF53-BF61AAE1E735}" srcOrd="1" destOrd="0" presId="urn:microsoft.com/office/officeart/2009/3/layout/HorizontalOrganizationChart"/>
    <dgm:cxn modelId="{D07770E2-6C8D-8249-8ACE-CDD84EF92599}" type="presParOf" srcId="{6E510A61-F059-7840-8026-25ABF726C840}" destId="{DEF21F56-D868-3345-99DD-E42D7E677761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578B738-E646-4DE5-8AEC-ACA8774A5355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DFA3F49A-86B9-4EB5-8743-D63FD9DA6F2B}">
      <dgm:prSet/>
      <dgm:spPr/>
      <dgm:t>
        <a:bodyPr/>
        <a:lstStyle/>
        <a:p>
          <a:r>
            <a:rPr lang="tr-TR"/>
            <a:t>Şiirin alt metni, seçim psikolojisi, geri dönülemezlik ve “sigh” duygusu işlendiğinde ikinci çeviriyi yapabiliriz.</a:t>
          </a:r>
          <a:endParaRPr lang="en-US"/>
        </a:p>
      </dgm:t>
    </dgm:pt>
    <dgm:pt modelId="{C47C12ED-B34E-4326-A5E7-F81918137E68}" type="parTrans" cxnId="{DD3AFF1E-2D03-4ACC-812D-B067D1CFF2E9}">
      <dgm:prSet/>
      <dgm:spPr/>
      <dgm:t>
        <a:bodyPr/>
        <a:lstStyle/>
        <a:p>
          <a:endParaRPr lang="en-US"/>
        </a:p>
      </dgm:t>
    </dgm:pt>
    <dgm:pt modelId="{EEF43D0C-DBA5-436F-A93C-24B0427860C2}" type="sibTrans" cxnId="{DD3AFF1E-2D03-4ACC-812D-B067D1CFF2E9}">
      <dgm:prSet/>
      <dgm:spPr/>
      <dgm:t>
        <a:bodyPr/>
        <a:lstStyle/>
        <a:p>
          <a:endParaRPr lang="en-US"/>
        </a:p>
      </dgm:t>
    </dgm:pt>
    <dgm:pt modelId="{1C4E97DA-A979-40D6-A1F9-8611D966A1E5}">
      <dgm:prSet/>
      <dgm:spPr/>
      <dgm:t>
        <a:bodyPr/>
        <a:lstStyle/>
        <a:p>
          <a:r>
            <a:rPr lang="tr-TR"/>
            <a:t>Bu kez:</a:t>
          </a:r>
          <a:endParaRPr lang="en-US"/>
        </a:p>
      </dgm:t>
    </dgm:pt>
    <dgm:pt modelId="{9435689D-0F52-4B9C-8A62-3E3304066EEB}" type="parTrans" cxnId="{667F592C-9F70-40E9-B324-9FEC0EBB3670}">
      <dgm:prSet/>
      <dgm:spPr/>
      <dgm:t>
        <a:bodyPr/>
        <a:lstStyle/>
        <a:p>
          <a:endParaRPr lang="en-US"/>
        </a:p>
      </dgm:t>
    </dgm:pt>
    <dgm:pt modelId="{5D8507E7-8AC5-4081-9739-31DAEAE54C93}" type="sibTrans" cxnId="{667F592C-9F70-40E9-B324-9FEC0EBB3670}">
      <dgm:prSet/>
      <dgm:spPr/>
      <dgm:t>
        <a:bodyPr/>
        <a:lstStyle/>
        <a:p>
          <a:endParaRPr lang="en-US"/>
        </a:p>
      </dgm:t>
    </dgm:pt>
    <dgm:pt modelId="{933DF24E-CBAB-4EFF-84DC-0746BE0E157E}">
      <dgm:prSet/>
      <dgm:spPr/>
      <dgm:t>
        <a:bodyPr/>
        <a:lstStyle/>
        <a:p>
          <a:r>
            <a:rPr lang="tr-TR"/>
            <a:t>• daha metaforik düşün</a:t>
          </a:r>
          <a:br>
            <a:rPr lang="tr-TR"/>
          </a:br>
          <a:r>
            <a:rPr lang="tr-TR"/>
            <a:t>• kelime değil </a:t>
          </a:r>
          <a:r>
            <a:rPr lang="tr-TR" b="1"/>
            <a:t>anlama odaklan</a:t>
          </a:r>
          <a:br>
            <a:rPr lang="tr-TR"/>
          </a:br>
          <a:r>
            <a:rPr lang="tr-TR"/>
            <a:t>• iç çekiş duygusunu göster</a:t>
          </a:r>
          <a:br>
            <a:rPr lang="tr-TR"/>
          </a:br>
          <a:r>
            <a:rPr lang="tr-TR"/>
            <a:t>• “two roads”u gerçek patika değil </a:t>
          </a:r>
          <a:r>
            <a:rPr lang="tr-TR" b="1"/>
            <a:t>hayat tercihi</a:t>
          </a:r>
          <a:r>
            <a:rPr lang="tr-TR"/>
            <a:t> olarak aktar</a:t>
          </a:r>
          <a:endParaRPr lang="en-US"/>
        </a:p>
      </dgm:t>
    </dgm:pt>
    <dgm:pt modelId="{FC7ED4D3-E004-45F7-9609-BF71366CDE8F}" type="parTrans" cxnId="{59015020-C0C5-46C8-8804-3833CD028037}">
      <dgm:prSet/>
      <dgm:spPr/>
      <dgm:t>
        <a:bodyPr/>
        <a:lstStyle/>
        <a:p>
          <a:endParaRPr lang="en-US"/>
        </a:p>
      </dgm:t>
    </dgm:pt>
    <dgm:pt modelId="{07A53AA4-EEAC-4A97-BFB3-6945791E09F9}" type="sibTrans" cxnId="{59015020-C0C5-46C8-8804-3833CD028037}">
      <dgm:prSet/>
      <dgm:spPr/>
      <dgm:t>
        <a:bodyPr/>
        <a:lstStyle/>
        <a:p>
          <a:endParaRPr lang="en-US"/>
        </a:p>
      </dgm:t>
    </dgm:pt>
    <dgm:pt modelId="{DD2339B4-69F2-4973-9BCB-DD144B21707C}" type="pres">
      <dgm:prSet presAssocID="{3578B738-E646-4DE5-8AEC-ACA8774A5355}" presName="root" presStyleCnt="0">
        <dgm:presLayoutVars>
          <dgm:dir/>
          <dgm:resizeHandles val="exact"/>
        </dgm:presLayoutVars>
      </dgm:prSet>
      <dgm:spPr/>
    </dgm:pt>
    <dgm:pt modelId="{C190DA5F-DBDF-4EBC-ADB7-ABE1DF9ED5FA}" type="pres">
      <dgm:prSet presAssocID="{DFA3F49A-86B9-4EB5-8743-D63FD9DA6F2B}" presName="compNode" presStyleCnt="0"/>
      <dgm:spPr/>
    </dgm:pt>
    <dgm:pt modelId="{1EB0CDF2-901C-4058-9360-DAAB3990457A}" type="pres">
      <dgm:prSet presAssocID="{DFA3F49A-86B9-4EB5-8743-D63FD9DA6F2B}" presName="bgRect" presStyleLbl="bgShp" presStyleIdx="0" presStyleCnt="3"/>
      <dgm:spPr/>
    </dgm:pt>
    <dgm:pt modelId="{EA7D7C4F-5EF7-450A-8093-0D47BFCA8111}" type="pres">
      <dgm:prSet presAssocID="{DFA3F49A-86B9-4EB5-8743-D63FD9DA6F2B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ktarma"/>
        </a:ext>
      </dgm:extLst>
    </dgm:pt>
    <dgm:pt modelId="{71ED60F3-59DD-46A6-8628-09ECFC4C4CC6}" type="pres">
      <dgm:prSet presAssocID="{DFA3F49A-86B9-4EB5-8743-D63FD9DA6F2B}" presName="spaceRect" presStyleCnt="0"/>
      <dgm:spPr/>
    </dgm:pt>
    <dgm:pt modelId="{10E88F89-D6FB-4CBD-B535-8F48617FCE5E}" type="pres">
      <dgm:prSet presAssocID="{DFA3F49A-86B9-4EB5-8743-D63FD9DA6F2B}" presName="parTx" presStyleLbl="revTx" presStyleIdx="0" presStyleCnt="3">
        <dgm:presLayoutVars>
          <dgm:chMax val="0"/>
          <dgm:chPref val="0"/>
        </dgm:presLayoutVars>
      </dgm:prSet>
      <dgm:spPr/>
    </dgm:pt>
    <dgm:pt modelId="{2EBF3C55-D365-40BD-BB82-0F533EB62136}" type="pres">
      <dgm:prSet presAssocID="{EEF43D0C-DBA5-436F-A93C-24B0427860C2}" presName="sibTrans" presStyleCnt="0"/>
      <dgm:spPr/>
    </dgm:pt>
    <dgm:pt modelId="{05349E17-B163-4F17-BD92-335DDD0DC269}" type="pres">
      <dgm:prSet presAssocID="{1C4E97DA-A979-40D6-A1F9-8611D966A1E5}" presName="compNode" presStyleCnt="0"/>
      <dgm:spPr/>
    </dgm:pt>
    <dgm:pt modelId="{7E2FCB5D-0B39-4A54-8C8F-58476EC6B9C2}" type="pres">
      <dgm:prSet presAssocID="{1C4E97DA-A979-40D6-A1F9-8611D966A1E5}" presName="bgRect" presStyleLbl="bgShp" presStyleIdx="1" presStyleCnt="3"/>
      <dgm:spPr/>
    </dgm:pt>
    <dgm:pt modelId="{0A4EFCFD-5ADB-4615-9FDB-B984F721D2F5}" type="pres">
      <dgm:prSet presAssocID="{1C4E97DA-A979-40D6-A1F9-8611D966A1E5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um Saati Bitti"/>
        </a:ext>
      </dgm:extLst>
    </dgm:pt>
    <dgm:pt modelId="{3C5EFC53-D286-405C-8BC7-B8D17716235E}" type="pres">
      <dgm:prSet presAssocID="{1C4E97DA-A979-40D6-A1F9-8611D966A1E5}" presName="spaceRect" presStyleCnt="0"/>
      <dgm:spPr/>
    </dgm:pt>
    <dgm:pt modelId="{48657B69-FD39-41BA-9A0E-638BB63AE90D}" type="pres">
      <dgm:prSet presAssocID="{1C4E97DA-A979-40D6-A1F9-8611D966A1E5}" presName="parTx" presStyleLbl="revTx" presStyleIdx="1" presStyleCnt="3">
        <dgm:presLayoutVars>
          <dgm:chMax val="0"/>
          <dgm:chPref val="0"/>
        </dgm:presLayoutVars>
      </dgm:prSet>
      <dgm:spPr/>
    </dgm:pt>
    <dgm:pt modelId="{943D1598-22A2-40F2-91B2-23748B16D8E8}" type="pres">
      <dgm:prSet presAssocID="{5D8507E7-8AC5-4081-9739-31DAEAE54C93}" presName="sibTrans" presStyleCnt="0"/>
      <dgm:spPr/>
    </dgm:pt>
    <dgm:pt modelId="{E0EA9719-FD39-4F54-B455-D3F86FDB7C45}" type="pres">
      <dgm:prSet presAssocID="{933DF24E-CBAB-4EFF-84DC-0746BE0E157E}" presName="compNode" presStyleCnt="0"/>
      <dgm:spPr/>
    </dgm:pt>
    <dgm:pt modelId="{358110DF-13CB-47DD-8463-4AE517D38D58}" type="pres">
      <dgm:prSet presAssocID="{933DF24E-CBAB-4EFF-84DC-0746BE0E157E}" presName="bgRect" presStyleLbl="bgShp" presStyleIdx="2" presStyleCnt="3"/>
      <dgm:spPr/>
    </dgm:pt>
    <dgm:pt modelId="{56C6C47B-A630-495C-A09B-0C39982B5CA6}" type="pres">
      <dgm:prSet presAssocID="{933DF24E-CBAB-4EFF-84DC-0746BE0E157E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orular"/>
        </a:ext>
      </dgm:extLst>
    </dgm:pt>
    <dgm:pt modelId="{A76B46BD-BD2F-417F-B466-D43516CE3CCD}" type="pres">
      <dgm:prSet presAssocID="{933DF24E-CBAB-4EFF-84DC-0746BE0E157E}" presName="spaceRect" presStyleCnt="0"/>
      <dgm:spPr/>
    </dgm:pt>
    <dgm:pt modelId="{F43A57DD-3AF7-4B0C-8F3B-F5BFD07B4FBA}" type="pres">
      <dgm:prSet presAssocID="{933DF24E-CBAB-4EFF-84DC-0746BE0E157E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1E26D21C-1BA0-43E4-AD40-AB753BDA996B}" type="presOf" srcId="{DFA3F49A-86B9-4EB5-8743-D63FD9DA6F2B}" destId="{10E88F89-D6FB-4CBD-B535-8F48617FCE5E}" srcOrd="0" destOrd="0" presId="urn:microsoft.com/office/officeart/2018/2/layout/IconVerticalSolidList"/>
    <dgm:cxn modelId="{DD3AFF1E-2D03-4ACC-812D-B067D1CFF2E9}" srcId="{3578B738-E646-4DE5-8AEC-ACA8774A5355}" destId="{DFA3F49A-86B9-4EB5-8743-D63FD9DA6F2B}" srcOrd="0" destOrd="0" parTransId="{C47C12ED-B34E-4326-A5E7-F81918137E68}" sibTransId="{EEF43D0C-DBA5-436F-A93C-24B0427860C2}"/>
    <dgm:cxn modelId="{59015020-C0C5-46C8-8804-3833CD028037}" srcId="{3578B738-E646-4DE5-8AEC-ACA8774A5355}" destId="{933DF24E-CBAB-4EFF-84DC-0746BE0E157E}" srcOrd="2" destOrd="0" parTransId="{FC7ED4D3-E004-45F7-9609-BF71366CDE8F}" sibTransId="{07A53AA4-EEAC-4A97-BFB3-6945791E09F9}"/>
    <dgm:cxn modelId="{667F592C-9F70-40E9-B324-9FEC0EBB3670}" srcId="{3578B738-E646-4DE5-8AEC-ACA8774A5355}" destId="{1C4E97DA-A979-40D6-A1F9-8611D966A1E5}" srcOrd="1" destOrd="0" parTransId="{9435689D-0F52-4B9C-8A62-3E3304066EEB}" sibTransId="{5D8507E7-8AC5-4081-9739-31DAEAE54C93}"/>
    <dgm:cxn modelId="{E1802369-2A48-4C1F-B89B-944EA894BC2B}" type="presOf" srcId="{3578B738-E646-4DE5-8AEC-ACA8774A5355}" destId="{DD2339B4-69F2-4973-9BCB-DD144B21707C}" srcOrd="0" destOrd="0" presId="urn:microsoft.com/office/officeart/2018/2/layout/IconVerticalSolidList"/>
    <dgm:cxn modelId="{71E12971-DB29-4B7B-9B8A-C884987A3690}" type="presOf" srcId="{933DF24E-CBAB-4EFF-84DC-0746BE0E157E}" destId="{F43A57DD-3AF7-4B0C-8F3B-F5BFD07B4FBA}" srcOrd="0" destOrd="0" presId="urn:microsoft.com/office/officeart/2018/2/layout/IconVerticalSolidList"/>
    <dgm:cxn modelId="{FC6855F2-385F-4A96-B609-DC70EDF102C7}" type="presOf" srcId="{1C4E97DA-A979-40D6-A1F9-8611D966A1E5}" destId="{48657B69-FD39-41BA-9A0E-638BB63AE90D}" srcOrd="0" destOrd="0" presId="urn:microsoft.com/office/officeart/2018/2/layout/IconVerticalSolidList"/>
    <dgm:cxn modelId="{5272CC54-82BC-4B97-A831-26F0E9099A5B}" type="presParOf" srcId="{DD2339B4-69F2-4973-9BCB-DD144B21707C}" destId="{C190DA5F-DBDF-4EBC-ADB7-ABE1DF9ED5FA}" srcOrd="0" destOrd="0" presId="urn:microsoft.com/office/officeart/2018/2/layout/IconVerticalSolidList"/>
    <dgm:cxn modelId="{234760D2-2287-4B9D-B0A8-BAD61173FEBF}" type="presParOf" srcId="{C190DA5F-DBDF-4EBC-ADB7-ABE1DF9ED5FA}" destId="{1EB0CDF2-901C-4058-9360-DAAB3990457A}" srcOrd="0" destOrd="0" presId="urn:microsoft.com/office/officeart/2018/2/layout/IconVerticalSolidList"/>
    <dgm:cxn modelId="{BFF64873-AE2D-4D0B-BBA5-7CB933DF5049}" type="presParOf" srcId="{C190DA5F-DBDF-4EBC-ADB7-ABE1DF9ED5FA}" destId="{EA7D7C4F-5EF7-450A-8093-0D47BFCA8111}" srcOrd="1" destOrd="0" presId="urn:microsoft.com/office/officeart/2018/2/layout/IconVerticalSolidList"/>
    <dgm:cxn modelId="{D8FFFDBD-7EA6-47CC-BC82-3E567DAC7E13}" type="presParOf" srcId="{C190DA5F-DBDF-4EBC-ADB7-ABE1DF9ED5FA}" destId="{71ED60F3-59DD-46A6-8628-09ECFC4C4CC6}" srcOrd="2" destOrd="0" presId="urn:microsoft.com/office/officeart/2018/2/layout/IconVerticalSolidList"/>
    <dgm:cxn modelId="{308BA233-34FA-4248-91A5-E2A45C523CFD}" type="presParOf" srcId="{C190DA5F-DBDF-4EBC-ADB7-ABE1DF9ED5FA}" destId="{10E88F89-D6FB-4CBD-B535-8F48617FCE5E}" srcOrd="3" destOrd="0" presId="urn:microsoft.com/office/officeart/2018/2/layout/IconVerticalSolidList"/>
    <dgm:cxn modelId="{DC2D6712-65BA-479B-8F1A-0EF3ABCBCDA4}" type="presParOf" srcId="{DD2339B4-69F2-4973-9BCB-DD144B21707C}" destId="{2EBF3C55-D365-40BD-BB82-0F533EB62136}" srcOrd="1" destOrd="0" presId="urn:microsoft.com/office/officeart/2018/2/layout/IconVerticalSolidList"/>
    <dgm:cxn modelId="{9C2598B3-5FC8-4328-861C-A79633693C4F}" type="presParOf" srcId="{DD2339B4-69F2-4973-9BCB-DD144B21707C}" destId="{05349E17-B163-4F17-BD92-335DDD0DC269}" srcOrd="2" destOrd="0" presId="urn:microsoft.com/office/officeart/2018/2/layout/IconVerticalSolidList"/>
    <dgm:cxn modelId="{236F4215-4813-428A-AF64-5401111FF4E6}" type="presParOf" srcId="{05349E17-B163-4F17-BD92-335DDD0DC269}" destId="{7E2FCB5D-0B39-4A54-8C8F-58476EC6B9C2}" srcOrd="0" destOrd="0" presId="urn:microsoft.com/office/officeart/2018/2/layout/IconVerticalSolidList"/>
    <dgm:cxn modelId="{5C45D33B-2CF7-4B67-8982-E21594E4BD70}" type="presParOf" srcId="{05349E17-B163-4F17-BD92-335DDD0DC269}" destId="{0A4EFCFD-5ADB-4615-9FDB-B984F721D2F5}" srcOrd="1" destOrd="0" presId="urn:microsoft.com/office/officeart/2018/2/layout/IconVerticalSolidList"/>
    <dgm:cxn modelId="{90EE79B9-6813-44D1-B32F-BC7BE4DB099A}" type="presParOf" srcId="{05349E17-B163-4F17-BD92-335DDD0DC269}" destId="{3C5EFC53-D286-405C-8BC7-B8D17716235E}" srcOrd="2" destOrd="0" presId="urn:microsoft.com/office/officeart/2018/2/layout/IconVerticalSolidList"/>
    <dgm:cxn modelId="{1C7201FA-D28D-463A-B035-71592990D04A}" type="presParOf" srcId="{05349E17-B163-4F17-BD92-335DDD0DC269}" destId="{48657B69-FD39-41BA-9A0E-638BB63AE90D}" srcOrd="3" destOrd="0" presId="urn:microsoft.com/office/officeart/2018/2/layout/IconVerticalSolidList"/>
    <dgm:cxn modelId="{A8F3B2EA-99BD-4B9C-8A5D-EFC0BA877461}" type="presParOf" srcId="{DD2339B4-69F2-4973-9BCB-DD144B21707C}" destId="{943D1598-22A2-40F2-91B2-23748B16D8E8}" srcOrd="3" destOrd="0" presId="urn:microsoft.com/office/officeart/2018/2/layout/IconVerticalSolidList"/>
    <dgm:cxn modelId="{C7BAB782-2AE9-4DD2-A64E-187B6F950ACA}" type="presParOf" srcId="{DD2339B4-69F2-4973-9BCB-DD144B21707C}" destId="{E0EA9719-FD39-4F54-B455-D3F86FDB7C45}" srcOrd="4" destOrd="0" presId="urn:microsoft.com/office/officeart/2018/2/layout/IconVerticalSolidList"/>
    <dgm:cxn modelId="{8A0B4866-8C2A-4AE8-B21B-EE830CAA78F5}" type="presParOf" srcId="{E0EA9719-FD39-4F54-B455-D3F86FDB7C45}" destId="{358110DF-13CB-47DD-8463-4AE517D38D58}" srcOrd="0" destOrd="0" presId="urn:microsoft.com/office/officeart/2018/2/layout/IconVerticalSolidList"/>
    <dgm:cxn modelId="{9456247B-2A14-4467-8D76-FAFEC94661D0}" type="presParOf" srcId="{E0EA9719-FD39-4F54-B455-D3F86FDB7C45}" destId="{56C6C47B-A630-495C-A09B-0C39982B5CA6}" srcOrd="1" destOrd="0" presId="urn:microsoft.com/office/officeart/2018/2/layout/IconVerticalSolidList"/>
    <dgm:cxn modelId="{0864344A-D1EC-4FE5-B717-391D81D691DF}" type="presParOf" srcId="{E0EA9719-FD39-4F54-B455-D3F86FDB7C45}" destId="{A76B46BD-BD2F-417F-B466-D43516CE3CCD}" srcOrd="2" destOrd="0" presId="urn:microsoft.com/office/officeart/2018/2/layout/IconVerticalSolidList"/>
    <dgm:cxn modelId="{C767DC6E-6F5E-4F99-BBB9-1F31A2EC73E1}" type="presParOf" srcId="{E0EA9719-FD39-4F54-B455-D3F86FDB7C45}" destId="{F43A57DD-3AF7-4B0C-8F3B-F5BFD07B4FB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48CC3F-CFF1-7949-8598-576C0BE89D1F}">
      <dsp:nvSpPr>
        <dsp:cNvPr id="0" name=""/>
        <dsp:cNvSpPr/>
      </dsp:nvSpPr>
      <dsp:spPr>
        <a:xfrm>
          <a:off x="1333" y="110983"/>
          <a:ext cx="4682211" cy="29732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69CB4E-F457-514F-9493-8AF09B9C7CB9}">
      <dsp:nvSpPr>
        <dsp:cNvPr id="0" name=""/>
        <dsp:cNvSpPr/>
      </dsp:nvSpPr>
      <dsp:spPr>
        <a:xfrm>
          <a:off x="521579" y="605216"/>
          <a:ext cx="4682211" cy="29732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4000" b="1" kern="1200"/>
            <a:t>🧍‍♂️ </a:t>
          </a:r>
          <a:r>
            <a:rPr lang="tr-TR" sz="4000" b="1" i="1" kern="1200"/>
            <a:t>one traveler</a:t>
          </a:r>
          <a:endParaRPr lang="en-US" sz="4000" kern="1200"/>
        </a:p>
      </dsp:txBody>
      <dsp:txXfrm>
        <a:off x="608661" y="692298"/>
        <a:ext cx="4508047" cy="2799040"/>
      </dsp:txXfrm>
    </dsp:sp>
    <dsp:sp modelId="{51402220-2DCA-5741-BA2A-FA025210EFD0}">
      <dsp:nvSpPr>
        <dsp:cNvPr id="0" name=""/>
        <dsp:cNvSpPr/>
      </dsp:nvSpPr>
      <dsp:spPr>
        <a:xfrm>
          <a:off x="5724037" y="110983"/>
          <a:ext cx="4682211" cy="29732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ADE366-87D3-FD4C-93F4-3667165C29BA}">
      <dsp:nvSpPr>
        <dsp:cNvPr id="0" name=""/>
        <dsp:cNvSpPr/>
      </dsp:nvSpPr>
      <dsp:spPr>
        <a:xfrm>
          <a:off x="6244283" y="605216"/>
          <a:ext cx="4682211" cy="29732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4000" b="1" kern="1200"/>
            <a:t>Soru:</a:t>
          </a:r>
          <a:br>
            <a:rPr lang="tr-TR" sz="4000" kern="1200"/>
          </a:br>
          <a:r>
            <a:rPr lang="tr-TR" sz="4000" kern="1200"/>
            <a:t>→ Şair neden yalnız bir yolcu? Neden hiç rehber yok?</a:t>
          </a:r>
          <a:endParaRPr lang="en-US" sz="4000" kern="1200"/>
        </a:p>
      </dsp:txBody>
      <dsp:txXfrm>
        <a:off x="6331365" y="692298"/>
        <a:ext cx="4508047" cy="27990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8B5860-AE61-3442-ABD8-3B997CA52B9E}">
      <dsp:nvSpPr>
        <dsp:cNvPr id="0" name=""/>
        <dsp:cNvSpPr/>
      </dsp:nvSpPr>
      <dsp:spPr>
        <a:xfrm>
          <a:off x="353441" y="1518"/>
          <a:ext cx="4154627" cy="415462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600" b="1" kern="1200"/>
            <a:t>🍂 </a:t>
          </a:r>
          <a:r>
            <a:rPr lang="tr-TR" sz="3600" b="1" i="1" kern="1200"/>
            <a:t>grassy and wanted wear</a:t>
          </a:r>
          <a:endParaRPr lang="en-US" sz="3600" kern="1200"/>
        </a:p>
      </dsp:txBody>
      <dsp:txXfrm>
        <a:off x="961872" y="609949"/>
        <a:ext cx="2937765" cy="2937765"/>
      </dsp:txXfrm>
    </dsp:sp>
    <dsp:sp modelId="{D6794988-AC86-AA47-B055-675D86CC8336}">
      <dsp:nvSpPr>
        <dsp:cNvPr id="0" name=""/>
        <dsp:cNvSpPr/>
      </dsp:nvSpPr>
      <dsp:spPr>
        <a:xfrm rot="5400000">
          <a:off x="4850824" y="1528343"/>
          <a:ext cx="1454119" cy="1100976"/>
        </a:xfrm>
        <a:prstGeom prst="triangl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6513DD-46FE-A14D-B227-796AE460FF5E}">
      <dsp:nvSpPr>
        <dsp:cNvPr id="0" name=""/>
        <dsp:cNvSpPr/>
      </dsp:nvSpPr>
      <dsp:spPr>
        <a:xfrm>
          <a:off x="6585381" y="1518"/>
          <a:ext cx="4154627" cy="415462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600" b="1" kern="1200"/>
            <a:t>Soru:</a:t>
          </a:r>
          <a:br>
            <a:rPr lang="tr-TR" sz="3600" kern="1200"/>
          </a:br>
          <a:r>
            <a:rPr lang="tr-TR" sz="3600" kern="1200"/>
            <a:t>→ “Daha az yürünmüş yol” ona ne cazibe katıyor?</a:t>
          </a:r>
          <a:endParaRPr lang="en-US" sz="3600" kern="1200"/>
        </a:p>
      </dsp:txBody>
      <dsp:txXfrm>
        <a:off x="7193812" y="609949"/>
        <a:ext cx="2937765" cy="293776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29801F-4A97-DA4F-A9B2-C6986FB9F910}">
      <dsp:nvSpPr>
        <dsp:cNvPr id="0" name=""/>
        <dsp:cNvSpPr/>
      </dsp:nvSpPr>
      <dsp:spPr>
        <a:xfrm>
          <a:off x="134291" y="612"/>
          <a:ext cx="4332795" cy="27513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FC2C74-7A79-8641-B95F-32F421F09F8C}">
      <dsp:nvSpPr>
        <dsp:cNvPr id="0" name=""/>
        <dsp:cNvSpPr/>
      </dsp:nvSpPr>
      <dsp:spPr>
        <a:xfrm>
          <a:off x="615713" y="457963"/>
          <a:ext cx="4332795" cy="27513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900" b="1" kern="1200"/>
            <a:t>🔄 </a:t>
          </a:r>
          <a:r>
            <a:rPr lang="tr-TR" sz="3900" b="1" i="1" kern="1200"/>
            <a:t>way leads on to way</a:t>
          </a:r>
          <a:endParaRPr lang="en-US" sz="3900" kern="1200"/>
        </a:p>
      </dsp:txBody>
      <dsp:txXfrm>
        <a:off x="696297" y="538547"/>
        <a:ext cx="4171627" cy="2590157"/>
      </dsp:txXfrm>
    </dsp:sp>
    <dsp:sp modelId="{4E104F70-46BF-094D-BF27-327629B8912E}">
      <dsp:nvSpPr>
        <dsp:cNvPr id="0" name=""/>
        <dsp:cNvSpPr/>
      </dsp:nvSpPr>
      <dsp:spPr>
        <a:xfrm>
          <a:off x="5429930" y="612"/>
          <a:ext cx="4332795" cy="27513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620C65-AA93-F641-9E9F-97074932BB54}">
      <dsp:nvSpPr>
        <dsp:cNvPr id="0" name=""/>
        <dsp:cNvSpPr/>
      </dsp:nvSpPr>
      <dsp:spPr>
        <a:xfrm>
          <a:off x="5911352" y="457963"/>
          <a:ext cx="4332795" cy="27513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900" b="1" kern="1200"/>
            <a:t>Soru:</a:t>
          </a:r>
          <a:br>
            <a:rPr lang="tr-TR" sz="3900" kern="1200"/>
          </a:br>
          <a:r>
            <a:rPr lang="tr-TR" sz="3900" kern="1200"/>
            <a:t>→ Frost neden geri dönemeyeceğini biliyor?</a:t>
          </a:r>
          <a:endParaRPr lang="en-US" sz="3900" kern="1200"/>
        </a:p>
      </dsp:txBody>
      <dsp:txXfrm>
        <a:off x="5991936" y="538547"/>
        <a:ext cx="4171627" cy="259015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75AC8B-6FFE-CF40-B04B-365D1194F86A}">
      <dsp:nvSpPr>
        <dsp:cNvPr id="0" name=""/>
        <dsp:cNvSpPr/>
      </dsp:nvSpPr>
      <dsp:spPr>
        <a:xfrm>
          <a:off x="574" y="165087"/>
          <a:ext cx="4705653" cy="143522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800" b="1" kern="1200"/>
            <a:t>🌟 </a:t>
          </a:r>
          <a:r>
            <a:rPr lang="tr-TR" sz="2800" b="1" i="1" kern="1200"/>
            <a:t>that has made all the difference</a:t>
          </a:r>
          <a:endParaRPr lang="en-US" sz="2800" kern="1200"/>
        </a:p>
      </dsp:txBody>
      <dsp:txXfrm>
        <a:off x="574" y="165087"/>
        <a:ext cx="4705653" cy="1435224"/>
      </dsp:txXfrm>
    </dsp:sp>
    <dsp:sp modelId="{C76356F0-42FC-F94E-805A-068C4A794784}">
      <dsp:nvSpPr>
        <dsp:cNvPr id="0" name=""/>
        <dsp:cNvSpPr/>
      </dsp:nvSpPr>
      <dsp:spPr>
        <a:xfrm>
          <a:off x="574" y="2188518"/>
          <a:ext cx="4705653" cy="143522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800" b="1" kern="1200"/>
            <a:t>Soru:</a:t>
          </a:r>
          <a:br>
            <a:rPr lang="tr-TR" sz="2800" kern="1200"/>
          </a:br>
          <a:r>
            <a:rPr lang="tr-TR" sz="2800" kern="1200"/>
            <a:t>→ “Fark yarattı” iyi fark mı kötü fark mı? Neden söylemiyor?</a:t>
          </a:r>
          <a:endParaRPr lang="en-US" sz="2800" kern="1200"/>
        </a:p>
      </dsp:txBody>
      <dsp:txXfrm>
        <a:off x="574" y="2188518"/>
        <a:ext cx="4705653" cy="143522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B0CDF2-901C-4058-9360-DAAB3990457A}">
      <dsp:nvSpPr>
        <dsp:cNvPr id="0" name=""/>
        <dsp:cNvSpPr/>
      </dsp:nvSpPr>
      <dsp:spPr>
        <a:xfrm>
          <a:off x="0" y="3317"/>
          <a:ext cx="4706803" cy="109295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7D7C4F-5EF7-450A-8093-0D47BFCA8111}">
      <dsp:nvSpPr>
        <dsp:cNvPr id="0" name=""/>
        <dsp:cNvSpPr/>
      </dsp:nvSpPr>
      <dsp:spPr>
        <a:xfrm>
          <a:off x="330618" y="249231"/>
          <a:ext cx="601712" cy="60112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E88F89-D6FB-4CBD-B535-8F48617FCE5E}">
      <dsp:nvSpPr>
        <dsp:cNvPr id="0" name=""/>
        <dsp:cNvSpPr/>
      </dsp:nvSpPr>
      <dsp:spPr>
        <a:xfrm>
          <a:off x="1262950" y="3317"/>
          <a:ext cx="3360506" cy="10940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5784" tIns="115784" rIns="115784" bIns="115784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kern="1200"/>
            <a:t>Şiirin alt metni, seçim psikolojisi, geri dönülemezlik ve “sigh” duygusu işlendiğinde ikinci çeviriyi yapabiliriz.</a:t>
          </a:r>
          <a:endParaRPr lang="en-US" sz="1400" kern="1200"/>
        </a:p>
      </dsp:txBody>
      <dsp:txXfrm>
        <a:off x="1262950" y="3317"/>
        <a:ext cx="3360506" cy="1094023"/>
      </dsp:txXfrm>
    </dsp:sp>
    <dsp:sp modelId="{7E2FCB5D-0B39-4A54-8C8F-58476EC6B9C2}">
      <dsp:nvSpPr>
        <dsp:cNvPr id="0" name=""/>
        <dsp:cNvSpPr/>
      </dsp:nvSpPr>
      <dsp:spPr>
        <a:xfrm>
          <a:off x="0" y="1347403"/>
          <a:ext cx="4706803" cy="109295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4EFCFD-5ADB-4615-9FDB-B984F721D2F5}">
      <dsp:nvSpPr>
        <dsp:cNvPr id="0" name=""/>
        <dsp:cNvSpPr/>
      </dsp:nvSpPr>
      <dsp:spPr>
        <a:xfrm>
          <a:off x="330618" y="1593318"/>
          <a:ext cx="601712" cy="60112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657B69-FD39-41BA-9A0E-638BB63AE90D}">
      <dsp:nvSpPr>
        <dsp:cNvPr id="0" name=""/>
        <dsp:cNvSpPr/>
      </dsp:nvSpPr>
      <dsp:spPr>
        <a:xfrm>
          <a:off x="1262950" y="1347403"/>
          <a:ext cx="3360506" cy="10940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5784" tIns="115784" rIns="115784" bIns="115784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kern="1200"/>
            <a:t>Bu kez:</a:t>
          </a:r>
          <a:endParaRPr lang="en-US" sz="1400" kern="1200"/>
        </a:p>
      </dsp:txBody>
      <dsp:txXfrm>
        <a:off x="1262950" y="1347403"/>
        <a:ext cx="3360506" cy="1094023"/>
      </dsp:txXfrm>
    </dsp:sp>
    <dsp:sp modelId="{358110DF-13CB-47DD-8463-4AE517D38D58}">
      <dsp:nvSpPr>
        <dsp:cNvPr id="0" name=""/>
        <dsp:cNvSpPr/>
      </dsp:nvSpPr>
      <dsp:spPr>
        <a:xfrm>
          <a:off x="0" y="2691489"/>
          <a:ext cx="4706803" cy="109295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C6C47B-A630-495C-A09B-0C39982B5CA6}">
      <dsp:nvSpPr>
        <dsp:cNvPr id="0" name=""/>
        <dsp:cNvSpPr/>
      </dsp:nvSpPr>
      <dsp:spPr>
        <a:xfrm>
          <a:off x="330942" y="2937404"/>
          <a:ext cx="601712" cy="60112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3A57DD-3AF7-4B0C-8F3B-F5BFD07B4FBA}">
      <dsp:nvSpPr>
        <dsp:cNvPr id="0" name=""/>
        <dsp:cNvSpPr/>
      </dsp:nvSpPr>
      <dsp:spPr>
        <a:xfrm>
          <a:off x="1263597" y="2691489"/>
          <a:ext cx="3360506" cy="10940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5784" tIns="115784" rIns="115784" bIns="115784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kern="1200"/>
            <a:t>• daha metaforik düşün</a:t>
          </a:r>
          <a:br>
            <a:rPr lang="tr-TR" sz="1400" kern="1200"/>
          </a:br>
          <a:r>
            <a:rPr lang="tr-TR" sz="1400" kern="1200"/>
            <a:t>• kelime değil </a:t>
          </a:r>
          <a:r>
            <a:rPr lang="tr-TR" sz="1400" b="1" kern="1200"/>
            <a:t>anlama odaklan</a:t>
          </a:r>
          <a:br>
            <a:rPr lang="tr-TR" sz="1400" kern="1200"/>
          </a:br>
          <a:r>
            <a:rPr lang="tr-TR" sz="1400" kern="1200"/>
            <a:t>• iç çekiş duygusunu göster</a:t>
          </a:r>
          <a:br>
            <a:rPr lang="tr-TR" sz="1400" kern="1200"/>
          </a:br>
          <a:r>
            <a:rPr lang="tr-TR" sz="1400" kern="1200"/>
            <a:t>• “two roads”u gerçek patika değil </a:t>
          </a:r>
          <a:r>
            <a:rPr lang="tr-TR" sz="1400" b="1" kern="1200"/>
            <a:t>hayat tercihi</a:t>
          </a:r>
          <a:r>
            <a:rPr lang="tr-TR" sz="1400" kern="1200"/>
            <a:t> olarak aktar</a:t>
          </a:r>
          <a:endParaRPr lang="en-US" sz="1400" kern="1200"/>
        </a:p>
      </dsp:txBody>
      <dsp:txXfrm>
        <a:off x="1263597" y="2691489"/>
        <a:ext cx="3360506" cy="10940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Process2">
  <dgm:title val=""/>
  <dgm:desc val=""/>
  <dgm:catLst>
    <dgm:cat type="process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/>
    </dgm:varLst>
    <dgm:choose name="Name0">
      <dgm:if name="Name1" func="var" arg="dir" op="equ" val="norm">
        <dgm:alg type="snake">
          <dgm:param type="grDir" val="tL"/>
          <dgm:param type="flowDir" val="col"/>
          <dgm:param type="contDir" val="revDir"/>
        </dgm:alg>
      </dgm:if>
      <dgm:else name="Name2">
        <dgm:alg type="snake">
          <dgm:param type="grDir" val="tR"/>
          <dgm:param type="flowDir" val="col"/>
          <dgm:param type="contDir" val="revDi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firstNode" refType="w"/>
      <dgm:constr type="w" for="ch" forName="lastNode" refType="w" refFor="ch" refForName="firstNode" op="equ"/>
      <dgm:constr type="w" for="ch" forName="middleNode" refType="w" refFor="ch" refForName="firstNode" op="equ"/>
      <dgm:constr type="h" for="ch" ptType="sibTrans" refType="w" refFor="ch" refForName="middleNode" op="equ" fact="0.35"/>
      <dgm:constr type="sp" refType="w" refFor="ch" refForName="middleNode" fact="0.5"/>
      <dgm:constr type="connDist" for="des" ptType="sibTrans" op="equ"/>
      <dgm:constr type="primFontSz" for="ch" forName="firstNode" val="65"/>
      <dgm:constr type="primFontSz" for="ch" forName="lastNode" refType="primFontSz" refFor="ch" refForName="firstNode" op="equ"/>
      <dgm:constr type="primFontSz" for="des" forName="shape" val="65"/>
      <dgm:constr type="primFontSz" for="des" forName="shape" refType="primFontSz" refFor="ch" refForName="firstNode" op="lte"/>
      <dgm:constr type="primFontSz" for="des" forName="shape" refType="primFontSz" refFor="ch" refForName="lastNode" op="lte"/>
    </dgm:constrLst>
    <dgm:ruleLst/>
    <dgm:forEach name="Name3" axis="ch" ptType="node">
      <dgm:choose name="Name4">
        <dgm:if name="Name5" axis="self" ptType="node" func="pos" op="equ" val="1">
          <dgm:layoutNode name="fir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if name="Name6" axis="self" ptType="node" func="revPos" op="equ" val="1">
          <dgm:layoutNode name="la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else name="Name7">
          <dgm:layoutNode name="middleNod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  <dgm:constr type="w" for="ch" forName="padding" refType="w"/>
              <dgm:constr type="h" for="ch" forName="padding" refType="h"/>
              <dgm:constr type="w" for="ch" forName="shape" refType="w" fact="0.667"/>
              <dgm:constr type="h" for="ch" forName="shape" refType="h" fact="0.667"/>
              <dgm:constr type="ctrX" for="ch" forName="shape" refType="w" fact="0.5"/>
              <dgm:constr type="ctrY" for="ch" forName="shape" refType="h" fact="0.5"/>
            </dgm:constrLst>
            <dgm:ruleLst/>
            <dgm:layoutNode name="padding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shape">
              <dgm:varLst>
                <dgm:bulletEnabled val="1"/>
              </dgm:varLst>
              <dgm:alg type="tx">
                <dgm:param type="txAnchorVertCh" val="mid"/>
              </dgm:alg>
              <dgm:shape xmlns:r="http://schemas.openxmlformats.org/officeDocument/2006/relationships" type="ellipse" r:blip="">
                <dgm:adjLst/>
              </dgm:shape>
              <dgm:presOf axis="desOrSelf" ptType="node"/>
              <dgm:constrLst>
                <dgm:constr type="h" refType="w"/>
                <dgm:constr type="tMarg" refType="primFontSz" fact="0.1"/>
                <dgm:constr type="bMarg" refType="primFontSz" fact="0.1"/>
                <dgm:constr type="lMarg" refType="primFontSz" fact="0.1"/>
                <dgm:constr type="r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  <dgm:forEach name="Name8" axis="followSib" ptType="sibTrans" cnt="1">
        <dgm:layoutNode name="sibTrans">
          <dgm:choose name="Name9">
            <dgm:if name="Name10" func="var" arg="dir" op="equ" val="norm">
              <dgm:choose name="Name11">
                <dgm:if name="Name12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3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4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if>
            <dgm:else name="Name15">
              <dgm:choose name="Name16">
                <dgm:if name="Name17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8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9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else>
          </dgm:choose>
          <dgm:shape xmlns:r="http://schemas.openxmlformats.org/officeDocument/2006/relationships" rot="90" type="triangle" r:blip="">
            <dgm:adjLst/>
          </dgm:shape>
          <dgm:presOf axis="self"/>
          <dgm:constrLst>
            <dgm:constr type="w" refType="h"/>
            <dgm:constr type="connDist"/>
            <dgm:constr type="begPad" refType="connDist" fact="0.25"/>
            <dgm:constr type="endPad" refType="connDist" fact="0.22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8DC3906-C97B-EB2E-ADAB-C97337E3A9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E849BC5B-B193-939F-11AD-8A6274A74E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B449CD64-27B7-DE29-C786-916DDCC86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4C402-4E3F-5849-B216-C4D6B8813D42}" type="datetimeFigureOut">
              <a:rPr lang="tr-TR" smtClean="0"/>
              <a:t>9.12.2025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109B231F-6186-0DA1-3DB7-BE5DDDB4A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FAE18969-9B2A-A95D-54D9-D924128B0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6942D-507F-C14F-AF1E-D5F32D3EB51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35150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06D5FBE-1788-9148-6B2F-9EA96B58A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073085F3-336F-FA82-FF9B-1C31DE5805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9596A50-1666-A5B6-12BB-95179B0F1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4C402-4E3F-5849-B216-C4D6B8813D42}" type="datetimeFigureOut">
              <a:rPr lang="tr-TR" smtClean="0"/>
              <a:t>9.12.2025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E737143C-1515-1B8C-2F1E-8988647D1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F9F965D2-FBF0-F38A-C92D-FCCD07B02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6942D-507F-C14F-AF1E-D5F32D3EB51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77850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EE415172-1045-29DE-E1D3-5702530DA4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666F56C5-62D0-B7F8-CE1B-AC729E0A07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B3072472-A0A3-9587-A0F7-1D07F0F4B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4C402-4E3F-5849-B216-C4D6B8813D42}" type="datetimeFigureOut">
              <a:rPr lang="tr-TR" smtClean="0"/>
              <a:t>9.12.2025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3E90D72-AF74-8A9B-A01B-145F83452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7994E851-3A93-08E0-5DD2-D4AAB7DD1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6942D-507F-C14F-AF1E-D5F32D3EB51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53822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BFF3D09-9536-7E61-4BC8-41B527354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6EB8A6D-D868-10BF-77BB-F3A1523EBB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F831DE70-EC12-E0C9-3888-99B515B1D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4C402-4E3F-5849-B216-C4D6B8813D42}" type="datetimeFigureOut">
              <a:rPr lang="tr-TR" smtClean="0"/>
              <a:t>9.12.2025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661FEBFD-CC41-481A-5838-813A9C68E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BBCF381B-BFA9-1CE4-8589-FC7E9F501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6942D-507F-C14F-AF1E-D5F32D3EB51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88747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A958EF3-0662-A988-394C-77EFC7C6C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B0B29F45-2682-52C4-3408-B7CC3B4263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A25CC2D-31EE-7560-9BE2-73F78055C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4C402-4E3F-5849-B216-C4D6B8813D42}" type="datetimeFigureOut">
              <a:rPr lang="tr-TR" smtClean="0"/>
              <a:t>9.12.2025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D160D80-EC39-9243-5703-B94F1151F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9A752C69-8717-3E99-985D-E5E7CABCE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6942D-507F-C14F-AF1E-D5F32D3EB51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67461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C32AF43-9DB5-0D12-2502-8580C9182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C0DF590-1435-3CBC-A921-C18DE4F5A8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F82E3DE0-DED8-FC22-ADB5-3D4B1B667F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FB983E3B-64E3-D3D6-F752-4BFE3ED0A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4C402-4E3F-5849-B216-C4D6B8813D42}" type="datetimeFigureOut">
              <a:rPr lang="tr-TR" smtClean="0"/>
              <a:t>9.12.2025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B2AAF7CF-D1E6-3FF8-7825-9EB33B298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F655433F-BE13-3059-626E-972A295B1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6942D-507F-C14F-AF1E-D5F32D3EB51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58250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8629FA3-F661-95A5-4853-7352C5D6D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63A8C21D-7FEB-DAEB-ABF5-4A205C72A4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ED6E43CC-778B-B899-4CB5-3438856342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C8F93B9E-4F6D-FCD7-9422-8CD14530B9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2BA3CFE2-10D6-E717-DFF7-A074B10A55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0AEAB8A5-5603-AC64-ECB6-50F34F11B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4C402-4E3F-5849-B216-C4D6B8813D42}" type="datetimeFigureOut">
              <a:rPr lang="tr-TR" smtClean="0"/>
              <a:t>9.12.2025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4EEFE214-3552-8519-315E-A883B6686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2A1AA653-E24C-1CDE-11A8-ABDBCC4B1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6942D-507F-C14F-AF1E-D5F32D3EB51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33047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4781CE9-193E-0737-E513-04C497C7A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5BBB7304-CA8A-00A0-30A2-9DFFDA80A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4C402-4E3F-5849-B216-C4D6B8813D42}" type="datetimeFigureOut">
              <a:rPr lang="tr-TR" smtClean="0"/>
              <a:t>9.12.2025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E76011A1-68B2-C6F3-6CD5-A4796607F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024E0526-3D32-1654-621D-DD41CAB4B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6942D-507F-C14F-AF1E-D5F32D3EB51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25390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351E726C-87C8-432F-C071-C008638FD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4C402-4E3F-5849-B216-C4D6B8813D42}" type="datetimeFigureOut">
              <a:rPr lang="tr-TR" smtClean="0"/>
              <a:t>9.12.2025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53F96D3B-D698-F3BC-1451-9C363E2B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242CCA8A-BEB9-2AAD-3F3E-81112215B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6942D-507F-C14F-AF1E-D5F32D3EB51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71794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EB4A301-C820-151D-4E5F-2ACE23D1A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2C7E83B-42D9-6DB2-C916-BC2E74C06D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56866F8E-C244-159E-29D9-BCE09088DC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0A46BB93-C584-189B-E97F-53429A4B5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4C402-4E3F-5849-B216-C4D6B8813D42}" type="datetimeFigureOut">
              <a:rPr lang="tr-TR" smtClean="0"/>
              <a:t>9.12.2025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D15066B4-E3A8-6866-924D-9C84E0E3B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ECC93C1D-F07E-264D-39B3-E018476BF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6942D-507F-C14F-AF1E-D5F32D3EB51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69305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5161141-4C79-8BB9-66C2-E54877497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8B1B65DA-5427-DD46-A9C9-68DFD864B9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3DF59B52-4193-E506-7366-359FA2D32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AC21D146-E87F-C0DE-8D12-F4DC5D506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4C402-4E3F-5849-B216-C4D6B8813D42}" type="datetimeFigureOut">
              <a:rPr lang="tr-TR" smtClean="0"/>
              <a:t>9.12.2025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8B7E640D-A26F-8B1E-33FB-53C298DE6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7EF75046-4335-B238-3F95-D2011461D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6942D-507F-C14F-AF1E-D5F32D3EB51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15618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47739821-0051-0B42-EED4-DD8C811EF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D4D61B3F-F3DD-E329-EFA9-71B8E7462B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FB01B357-2D9D-9ED0-ECCA-926EE4DEFB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824C402-4E3F-5849-B216-C4D6B8813D42}" type="datetimeFigureOut">
              <a:rPr lang="tr-TR" smtClean="0"/>
              <a:t>9.12.2025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1BC7C69-7A5B-9C13-1AC0-8103DD9577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D0C58B8D-FA63-E139-ED72-EB7381413C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E16942D-507F-C14F-AF1E-D5F32D3EB51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74521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RdYv7g0r0A&amp;t=27s" TargetMode="External"/><Relationship Id="rId2" Type="http://schemas.openxmlformats.org/officeDocument/2006/relationships/hyperlink" Target="https://www.youtube.com/watch?v=O4XFCxNY96k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0AE394F-AFF1-4485-AF1F-7387A2F041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 descr="Bir kitabın üstündeki kayan rakamlar ve harfler">
            <a:extLst>
              <a:ext uri="{FF2B5EF4-FFF2-40B4-BE49-F238E27FC236}">
                <a16:creationId xmlns:a16="http://schemas.microsoft.com/office/drawing/2014/main" id="{A18F488A-6EE5-5E72-6F83-112EF1DEC5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r="1" b="285"/>
          <a:stretch>
            <a:fillRect/>
          </a:stretch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683D043-25BB-4AC9-8130-641179672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3323345"/>
          </a:xfrm>
          <a:prstGeom prst="rect">
            <a:avLst/>
          </a:prstGeom>
          <a:gradFill flip="none" rotWithShape="1">
            <a:gsLst>
              <a:gs pos="57000">
                <a:srgbClr val="000000">
                  <a:alpha val="30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7ABF9546-EA8F-C0D8-469A-D7F9E0160A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1733" y="554845"/>
            <a:ext cx="10656891" cy="3902673"/>
          </a:xfrm>
        </p:spPr>
        <p:txBody>
          <a:bodyPr anchor="t">
            <a:normAutofit/>
          </a:bodyPr>
          <a:lstStyle/>
          <a:p>
            <a:pPr algn="l"/>
            <a:r>
              <a:rPr lang="tr-TR" sz="5200">
                <a:solidFill>
                  <a:srgbClr val="FFFFFF"/>
                </a:solidFill>
              </a:rPr>
              <a:t>Reading Skills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61CCAC-6875-474C-8E9E-F57ABF078C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047" y="4704862"/>
            <a:ext cx="12191999" cy="2155484"/>
          </a:xfrm>
          <a:prstGeom prst="rect">
            <a:avLst/>
          </a:prstGeom>
          <a:gradFill flip="none" rotWithShape="1">
            <a:gsLst>
              <a:gs pos="59000">
                <a:srgbClr val="000000">
                  <a:alpha val="30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B2252271-FAA6-01DF-63FB-A7F5B86D40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5523" y="4718033"/>
            <a:ext cx="10678296" cy="1175039"/>
          </a:xfrm>
        </p:spPr>
        <p:txBody>
          <a:bodyPr anchor="b">
            <a:normAutofit/>
          </a:bodyPr>
          <a:lstStyle/>
          <a:p>
            <a:pPr algn="l"/>
            <a:r>
              <a:rPr lang="tr-TR">
                <a:solidFill>
                  <a:srgbClr val="FFFFFF"/>
                </a:solidFill>
              </a:rPr>
              <a:t>Week 8</a:t>
            </a:r>
          </a:p>
        </p:txBody>
      </p:sp>
    </p:spTree>
    <p:extLst>
      <p:ext uri="{BB962C8B-B14F-4D97-AF65-F5344CB8AC3E}">
        <p14:creationId xmlns:p14="http://schemas.microsoft.com/office/powerpoint/2010/main" val="3059515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D375390-7666-B232-0A86-5DE664A52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5124" name="Picture 4" descr="Using &quot;The Road Not Taken&quot; in the classroom | EFL Magazine">
            <a:extLst>
              <a:ext uri="{FF2B5EF4-FFF2-40B4-BE49-F238E27FC236}">
                <a16:creationId xmlns:a16="http://schemas.microsoft.com/office/drawing/2014/main" id="{5D6D6B55-EB3C-C492-262D-F903BAD744E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5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52494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B299CAB-C506-454B-90FC-4065728297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8D99311-F254-40F1-8AB5-EE3E7B9B68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175857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62380B63-6C14-857F-E68B-252559966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6054" y="1070149"/>
            <a:ext cx="8959893" cy="1004836"/>
          </a:xfrm>
        </p:spPr>
        <p:txBody>
          <a:bodyPr anchor="ctr">
            <a:normAutofit/>
          </a:bodyPr>
          <a:lstStyle/>
          <a:p>
            <a:pPr algn="ctr"/>
            <a:endParaRPr lang="tr-TR" sz="3200">
              <a:solidFill>
                <a:srgbClr val="595959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D89E3CB-00ED-4691-9F0F-F23EA35647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016" y="2444376"/>
            <a:ext cx="10824184" cy="3727824"/>
          </a:xfrm>
          <a:prstGeom prst="rect">
            <a:avLst/>
          </a:prstGeom>
          <a:solidFill>
            <a:schemeClr val="accent2">
              <a:lumMod val="20000"/>
              <a:lumOff val="8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2B1A8C3-6985-B59D-A05E-2EF92BB1B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6054" y="2768321"/>
            <a:ext cx="8959892" cy="2828543"/>
          </a:xfrm>
        </p:spPr>
        <p:txBody>
          <a:bodyPr anchor="t">
            <a:normAutofit/>
          </a:bodyPr>
          <a:lstStyle/>
          <a:p>
            <a:r>
              <a:rPr lang="tr-T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Şimdi bu şiiri Türkçeye çevirin.. </a:t>
            </a:r>
          </a:p>
        </p:txBody>
      </p:sp>
    </p:spTree>
    <p:extLst>
      <p:ext uri="{BB962C8B-B14F-4D97-AF65-F5344CB8AC3E}">
        <p14:creationId xmlns:p14="http://schemas.microsoft.com/office/powerpoint/2010/main" val="21611698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B299CAB-C506-454B-90FC-4065728297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8D99311-F254-40F1-8AB5-EE3E7B9B68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175857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18B671A5-87B0-C003-1B58-15B108DB0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6054" y="1070149"/>
            <a:ext cx="8959893" cy="1004836"/>
          </a:xfrm>
        </p:spPr>
        <p:txBody>
          <a:bodyPr anchor="ctr">
            <a:normAutofit/>
          </a:bodyPr>
          <a:lstStyle/>
          <a:p>
            <a:pPr algn="ctr"/>
            <a:endParaRPr lang="tr-TR" sz="3200">
              <a:solidFill>
                <a:srgbClr val="595959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D89E3CB-00ED-4691-9F0F-F23EA35647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016" y="2444376"/>
            <a:ext cx="10824184" cy="3727824"/>
          </a:xfrm>
          <a:prstGeom prst="rect">
            <a:avLst/>
          </a:prstGeom>
          <a:solidFill>
            <a:schemeClr val="accent2">
              <a:lumMod val="20000"/>
              <a:lumOff val="8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EAC20D9-5906-0EF8-6F5D-CE02EC399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6054" y="2768321"/>
            <a:ext cx="8959892" cy="2828543"/>
          </a:xfrm>
        </p:spPr>
        <p:txBody>
          <a:bodyPr anchor="t">
            <a:normAutofit/>
          </a:bodyPr>
          <a:lstStyle/>
          <a:p>
            <a:r>
              <a:rPr lang="tr-T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Çeviriniz bittiyse bir sembol analizi yapalım ve sonrasında şiiri tekrar </a:t>
            </a:r>
            <a:r>
              <a:rPr lang="tr-TR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incelyelim</a:t>
            </a:r>
            <a:r>
              <a:rPr lang="tr-T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..</a:t>
            </a:r>
          </a:p>
        </p:txBody>
      </p:sp>
    </p:spTree>
    <p:extLst>
      <p:ext uri="{BB962C8B-B14F-4D97-AF65-F5344CB8AC3E}">
        <p14:creationId xmlns:p14="http://schemas.microsoft.com/office/powerpoint/2010/main" val="18279127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8092B079-E4E3-23E2-89A0-CF90D03AB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0" y="762001"/>
            <a:ext cx="5334197" cy="1708242"/>
          </a:xfrm>
        </p:spPr>
        <p:txBody>
          <a:bodyPr anchor="ctr">
            <a:normAutofit/>
          </a:bodyPr>
          <a:lstStyle/>
          <a:p>
            <a:r>
              <a:rPr lang="tr-TR" sz="4000" b="1"/>
              <a:t>🌿 SEMBOL ANALİZİ</a:t>
            </a:r>
            <a:br>
              <a:rPr lang="tr-TR" sz="4000" b="1"/>
            </a:br>
            <a:endParaRPr lang="tr-TR" sz="400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2AF7313-3834-0CEC-EE2A-5B81974E38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0" y="2470244"/>
            <a:ext cx="5334197" cy="3769835"/>
          </a:xfrm>
        </p:spPr>
        <p:txBody>
          <a:bodyPr anchor="ctr">
            <a:normAutofit/>
          </a:bodyPr>
          <a:lstStyle/>
          <a:p>
            <a:r>
              <a:rPr lang="tr-TR" sz="2000"/>
              <a:t>Şimdi en önemli bölüm geliyor.</a:t>
            </a:r>
            <a:br>
              <a:rPr lang="tr-TR" sz="2000"/>
            </a:br>
            <a:r>
              <a:rPr lang="tr-TR" sz="2000"/>
              <a:t>Aşağıda şiirdeki ana sembollere bakalım. </a:t>
            </a:r>
            <a:br>
              <a:rPr lang="tr-TR" sz="2000"/>
            </a:br>
            <a:endParaRPr lang="tr-TR" sz="2000"/>
          </a:p>
          <a:p>
            <a:r>
              <a:rPr lang="tr-TR" sz="2000" b="1"/>
              <a:t>🌳 </a:t>
            </a:r>
            <a:r>
              <a:rPr lang="tr-TR" sz="2000" b="1" i="1"/>
              <a:t>the woods / the yellow wood</a:t>
            </a:r>
          </a:p>
          <a:p>
            <a:endParaRPr lang="tr-TR" sz="2000" b="1"/>
          </a:p>
          <a:p>
            <a:r>
              <a:rPr lang="tr-TR" sz="2000" b="1"/>
              <a:t>Soru:</a:t>
            </a:r>
            <a:br>
              <a:rPr lang="tr-TR" sz="2000"/>
            </a:br>
            <a:r>
              <a:rPr lang="tr-TR" sz="2000"/>
              <a:t>→ Orman Frost için neyi temsil ediyor olabilir? Kaos mu, özgürlük mü, bilinmezlik mi?</a:t>
            </a:r>
          </a:p>
          <a:p>
            <a:pPr marL="0" indent="0">
              <a:buNone/>
            </a:pPr>
            <a:endParaRPr lang="tr-TR" sz="2000"/>
          </a:p>
        </p:txBody>
      </p:sp>
      <p:pic>
        <p:nvPicPr>
          <p:cNvPr id="5" name="Picture 4" descr="Sunlight in the forest">
            <a:extLst>
              <a:ext uri="{FF2B5EF4-FFF2-40B4-BE49-F238E27FC236}">
                <a16:creationId xmlns:a16="http://schemas.microsoft.com/office/drawing/2014/main" id="{9DAE2E31-97D2-206E-C705-9ED27C47F5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313" r="27851" b="-1"/>
          <a:stretch>
            <a:fillRect/>
          </a:stretch>
        </p:blipFill>
        <p:spPr>
          <a:xfrm>
            <a:off x="6857797" y="-10886"/>
            <a:ext cx="5334204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48130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C17DE74-01C9-4859-B65A-85CF999E8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68C0432-0E90-4CC1-8CD3-D44A90DF0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347414"/>
          </a:xfrm>
          <a:custGeom>
            <a:avLst/>
            <a:gdLst>
              <a:gd name="connsiteX0" fmla="*/ 0 w 12192000"/>
              <a:gd name="connsiteY0" fmla="*/ 0 h 2347414"/>
              <a:gd name="connsiteX1" fmla="*/ 12192000 w 12192000"/>
              <a:gd name="connsiteY1" fmla="*/ 0 h 2347414"/>
              <a:gd name="connsiteX2" fmla="*/ 12192000 w 12192000"/>
              <a:gd name="connsiteY2" fmla="*/ 1736458 h 2347414"/>
              <a:gd name="connsiteX3" fmla="*/ 11967601 w 12192000"/>
              <a:gd name="connsiteY3" fmla="*/ 1784034 h 2347414"/>
              <a:gd name="connsiteX4" fmla="*/ 10829000 w 12192000"/>
              <a:gd name="connsiteY4" fmla="*/ 1983294 h 2347414"/>
              <a:gd name="connsiteX5" fmla="*/ 10743779 w 12192000"/>
              <a:gd name="connsiteY5" fmla="*/ 1996027 h 2347414"/>
              <a:gd name="connsiteX6" fmla="*/ 10829254 w 12192000"/>
              <a:gd name="connsiteY6" fmla="*/ 1987751 h 2347414"/>
              <a:gd name="connsiteX7" fmla="*/ 10847162 w 12192000"/>
              <a:gd name="connsiteY7" fmla="*/ 1988388 h 2347414"/>
              <a:gd name="connsiteX8" fmla="*/ 11575155 w 12192000"/>
              <a:gd name="connsiteY8" fmla="*/ 1921415 h 2347414"/>
              <a:gd name="connsiteX9" fmla="*/ 12192000 w 12192000"/>
              <a:gd name="connsiteY9" fmla="*/ 1851213 h 2347414"/>
              <a:gd name="connsiteX10" fmla="*/ 12192000 w 12192000"/>
              <a:gd name="connsiteY10" fmla="*/ 1907356 h 2347414"/>
              <a:gd name="connsiteX11" fmla="*/ 12035532 w 12192000"/>
              <a:gd name="connsiteY11" fmla="*/ 1927033 h 2347414"/>
              <a:gd name="connsiteX12" fmla="*/ 11576932 w 12192000"/>
              <a:gd name="connsiteY12" fmla="*/ 1976291 h 2347414"/>
              <a:gd name="connsiteX13" fmla="*/ 10627316 w 12192000"/>
              <a:gd name="connsiteY13" fmla="*/ 2061470 h 2347414"/>
              <a:gd name="connsiteX14" fmla="*/ 9804196 w 12192000"/>
              <a:gd name="connsiteY14" fmla="*/ 2123478 h 2347414"/>
              <a:gd name="connsiteX15" fmla="*/ 9243851 w 12192000"/>
              <a:gd name="connsiteY15" fmla="*/ 2180008 h 2347414"/>
              <a:gd name="connsiteX16" fmla="*/ 8731259 w 12192000"/>
              <a:gd name="connsiteY16" fmla="*/ 2225081 h 2347414"/>
              <a:gd name="connsiteX17" fmla="*/ 8065752 w 12192000"/>
              <a:gd name="connsiteY17" fmla="*/ 2271681 h 2347414"/>
              <a:gd name="connsiteX18" fmla="*/ 7658065 w 12192000"/>
              <a:gd name="connsiteY18" fmla="*/ 2292562 h 2347414"/>
              <a:gd name="connsiteX19" fmla="*/ 6531024 w 12192000"/>
              <a:gd name="connsiteY19" fmla="*/ 2324138 h 2347414"/>
              <a:gd name="connsiteX20" fmla="*/ 6178331 w 12192000"/>
              <a:gd name="connsiteY20" fmla="*/ 2345655 h 2347414"/>
              <a:gd name="connsiteX21" fmla="*/ 5977282 w 12192000"/>
              <a:gd name="connsiteY21" fmla="*/ 2344127 h 2347414"/>
              <a:gd name="connsiteX22" fmla="*/ 5367658 w 12192000"/>
              <a:gd name="connsiteY22" fmla="*/ 2329230 h 2347414"/>
              <a:gd name="connsiteX23" fmla="*/ 4387306 w 12192000"/>
              <a:gd name="connsiteY23" fmla="*/ 2288614 h 2347414"/>
              <a:gd name="connsiteX24" fmla="*/ 4180287 w 12192000"/>
              <a:gd name="connsiteY24" fmla="*/ 2280211 h 2347414"/>
              <a:gd name="connsiteX25" fmla="*/ 3842199 w 12192000"/>
              <a:gd name="connsiteY25" fmla="*/ 2257039 h 2347414"/>
              <a:gd name="connsiteX26" fmla="*/ 3730309 w 12192000"/>
              <a:gd name="connsiteY26" fmla="*/ 2251182 h 2347414"/>
              <a:gd name="connsiteX27" fmla="*/ 3425496 w 12192000"/>
              <a:gd name="connsiteY27" fmla="*/ 2231320 h 2347414"/>
              <a:gd name="connsiteX28" fmla="*/ 3076106 w 12192000"/>
              <a:gd name="connsiteY28" fmla="*/ 2201781 h 2347414"/>
              <a:gd name="connsiteX29" fmla="*/ 2819682 w 12192000"/>
              <a:gd name="connsiteY29" fmla="*/ 2182427 h 2347414"/>
              <a:gd name="connsiteX30" fmla="*/ 2525539 w 12192000"/>
              <a:gd name="connsiteY30" fmla="*/ 2152888 h 2347414"/>
              <a:gd name="connsiteX31" fmla="*/ 2311915 w 12192000"/>
              <a:gd name="connsiteY31" fmla="*/ 2133536 h 2347414"/>
              <a:gd name="connsiteX32" fmla="*/ 2054223 w 12192000"/>
              <a:gd name="connsiteY32" fmla="*/ 2104760 h 2347414"/>
              <a:gd name="connsiteX33" fmla="*/ 1865367 w 12192000"/>
              <a:gd name="connsiteY33" fmla="*/ 2084770 h 2347414"/>
              <a:gd name="connsiteX34" fmla="*/ 1629263 w 12192000"/>
              <a:gd name="connsiteY34" fmla="*/ 2055996 h 2347414"/>
              <a:gd name="connsiteX35" fmla="*/ 1458823 w 12192000"/>
              <a:gd name="connsiteY35" fmla="*/ 2035751 h 2347414"/>
              <a:gd name="connsiteX36" fmla="*/ 1241390 w 12192000"/>
              <a:gd name="connsiteY36" fmla="*/ 2007103 h 2347414"/>
              <a:gd name="connsiteX37" fmla="*/ 1047453 w 12192000"/>
              <a:gd name="connsiteY37" fmla="*/ 1980748 h 2347414"/>
              <a:gd name="connsiteX38" fmla="*/ 814907 w 12192000"/>
              <a:gd name="connsiteY38" fmla="*/ 1949045 h 2347414"/>
              <a:gd name="connsiteX39" fmla="*/ 592649 w 12192000"/>
              <a:gd name="connsiteY39" fmla="*/ 1913776 h 2347414"/>
              <a:gd name="connsiteX40" fmla="*/ 343591 w 12192000"/>
              <a:gd name="connsiteY40" fmla="*/ 1872650 h 2347414"/>
              <a:gd name="connsiteX41" fmla="*/ 35731 w 12192000"/>
              <a:gd name="connsiteY41" fmla="*/ 1821722 h 2347414"/>
              <a:gd name="connsiteX42" fmla="*/ 0 w 12192000"/>
              <a:gd name="connsiteY42" fmla="*/ 1814848 h 2347414"/>
              <a:gd name="connsiteX43" fmla="*/ 0 w 12192000"/>
              <a:gd name="connsiteY43" fmla="*/ 1758489 h 2347414"/>
              <a:gd name="connsiteX44" fmla="*/ 274248 w 12192000"/>
              <a:gd name="connsiteY44" fmla="*/ 1808735 h 2347414"/>
              <a:gd name="connsiteX45" fmla="*/ 498157 w 12192000"/>
              <a:gd name="connsiteY45" fmla="*/ 1846167 h 2347414"/>
              <a:gd name="connsiteX46" fmla="*/ 722828 w 12192000"/>
              <a:gd name="connsiteY46" fmla="*/ 1878635 h 2347414"/>
              <a:gd name="connsiteX47" fmla="*/ 949913 w 12192000"/>
              <a:gd name="connsiteY47" fmla="*/ 1912375 h 2347414"/>
              <a:gd name="connsiteX48" fmla="*/ 1195414 w 12192000"/>
              <a:gd name="connsiteY48" fmla="*/ 1947516 h 2347414"/>
              <a:gd name="connsiteX49" fmla="*/ 1342867 w 12192000"/>
              <a:gd name="connsiteY49" fmla="*/ 1968397 h 2347414"/>
              <a:gd name="connsiteX50" fmla="*/ 1518007 w 12192000"/>
              <a:gd name="connsiteY50" fmla="*/ 1988006 h 2347414"/>
              <a:gd name="connsiteX51" fmla="*/ 1701403 w 12192000"/>
              <a:gd name="connsiteY51" fmla="*/ 2010669 h 2347414"/>
              <a:gd name="connsiteX52" fmla="*/ 1879210 w 12192000"/>
              <a:gd name="connsiteY52" fmla="*/ 2031167 h 2347414"/>
              <a:gd name="connsiteX53" fmla="*/ 2068702 w 12192000"/>
              <a:gd name="connsiteY53" fmla="*/ 2052940 h 2347414"/>
              <a:gd name="connsiteX54" fmla="*/ 2212090 w 12192000"/>
              <a:gd name="connsiteY54" fmla="*/ 2067583 h 2347414"/>
              <a:gd name="connsiteX55" fmla="*/ 2416949 w 12192000"/>
              <a:gd name="connsiteY55" fmla="*/ 2089609 h 2347414"/>
              <a:gd name="connsiteX56" fmla="*/ 2582055 w 12192000"/>
              <a:gd name="connsiteY56" fmla="*/ 2105397 h 2347414"/>
              <a:gd name="connsiteX57" fmla="*/ 2802282 w 12192000"/>
              <a:gd name="connsiteY57" fmla="*/ 2126405 h 2347414"/>
              <a:gd name="connsiteX58" fmla="*/ 2984916 w 12192000"/>
              <a:gd name="connsiteY58" fmla="*/ 2141684 h 2347414"/>
              <a:gd name="connsiteX59" fmla="*/ 3241847 w 12192000"/>
              <a:gd name="connsiteY59" fmla="*/ 2164094 h 2347414"/>
              <a:gd name="connsiteX60" fmla="*/ 3439848 w 12192000"/>
              <a:gd name="connsiteY60" fmla="*/ 2176826 h 2347414"/>
              <a:gd name="connsiteX61" fmla="*/ 3658678 w 12192000"/>
              <a:gd name="connsiteY61" fmla="*/ 2194523 h 2347414"/>
              <a:gd name="connsiteX62" fmla="*/ 3881317 w 12192000"/>
              <a:gd name="connsiteY62" fmla="*/ 2206491 h 2347414"/>
              <a:gd name="connsiteX63" fmla="*/ 4148916 w 12192000"/>
              <a:gd name="connsiteY63" fmla="*/ 2225081 h 2347414"/>
              <a:gd name="connsiteX64" fmla="*/ 4468337 w 12192000"/>
              <a:gd name="connsiteY64" fmla="*/ 2237813 h 2347414"/>
              <a:gd name="connsiteX65" fmla="*/ 4605375 w 12192000"/>
              <a:gd name="connsiteY65" fmla="*/ 2240232 h 2347414"/>
              <a:gd name="connsiteX66" fmla="*/ 4527647 w 12192000"/>
              <a:gd name="connsiteY66" fmla="*/ 2236412 h 2347414"/>
              <a:gd name="connsiteX67" fmla="*/ 4175589 w 12192000"/>
              <a:gd name="connsiteY67" fmla="*/ 2212985 h 2347414"/>
              <a:gd name="connsiteX68" fmla="*/ 3988255 w 12192000"/>
              <a:gd name="connsiteY68" fmla="*/ 2200253 h 2347414"/>
              <a:gd name="connsiteX69" fmla="*/ 3686492 w 12192000"/>
              <a:gd name="connsiteY69" fmla="*/ 2176062 h 2347414"/>
              <a:gd name="connsiteX70" fmla="*/ 3517320 w 12192000"/>
              <a:gd name="connsiteY70" fmla="*/ 2163330 h 2347414"/>
              <a:gd name="connsiteX71" fmla="*/ 3258357 w 12192000"/>
              <a:gd name="connsiteY71" fmla="*/ 2139519 h 2347414"/>
              <a:gd name="connsiteX72" fmla="*/ 3101506 w 12192000"/>
              <a:gd name="connsiteY72" fmla="*/ 2126787 h 2347414"/>
              <a:gd name="connsiteX73" fmla="*/ 2809395 w 12192000"/>
              <a:gd name="connsiteY73" fmla="*/ 2097502 h 2347414"/>
              <a:gd name="connsiteX74" fmla="*/ 2598566 w 12192000"/>
              <a:gd name="connsiteY74" fmla="*/ 2078532 h 2347414"/>
              <a:gd name="connsiteX75" fmla="*/ 2337444 w 12192000"/>
              <a:gd name="connsiteY75" fmla="*/ 2048611 h 2347414"/>
              <a:gd name="connsiteX76" fmla="*/ 2091054 w 12192000"/>
              <a:gd name="connsiteY76" fmla="*/ 2023146 h 2347414"/>
              <a:gd name="connsiteX77" fmla="*/ 1755761 w 12192000"/>
              <a:gd name="connsiteY77" fmla="*/ 1981384 h 2347414"/>
              <a:gd name="connsiteX78" fmla="*/ 1441169 w 12192000"/>
              <a:gd name="connsiteY78" fmla="*/ 1943824 h 2347414"/>
              <a:gd name="connsiteX79" fmla="*/ 1017607 w 12192000"/>
              <a:gd name="connsiteY79" fmla="*/ 1883345 h 2347414"/>
              <a:gd name="connsiteX80" fmla="*/ 594427 w 12192000"/>
              <a:gd name="connsiteY80" fmla="*/ 1821849 h 2347414"/>
              <a:gd name="connsiteX81" fmla="*/ 200711 w 12192000"/>
              <a:gd name="connsiteY81" fmla="*/ 1755132 h 2347414"/>
              <a:gd name="connsiteX82" fmla="*/ 0 w 12192000"/>
              <a:gd name="connsiteY82" fmla="*/ 1718743 h 2347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12192000" h="2347414">
                <a:moveTo>
                  <a:pt x="0" y="0"/>
                </a:moveTo>
                <a:lnTo>
                  <a:pt x="12192000" y="0"/>
                </a:lnTo>
                <a:lnTo>
                  <a:pt x="12192000" y="1736458"/>
                </a:lnTo>
                <a:lnTo>
                  <a:pt x="11967601" y="1784034"/>
                </a:lnTo>
                <a:cubicBezTo>
                  <a:pt x="11589888" y="1859409"/>
                  <a:pt x="11209762" y="1923961"/>
                  <a:pt x="10829000" y="1983294"/>
                </a:cubicBezTo>
                <a:lnTo>
                  <a:pt x="10743779" y="1996027"/>
                </a:lnTo>
                <a:cubicBezTo>
                  <a:pt x="10772495" y="1996778"/>
                  <a:pt x="10801211" y="1993989"/>
                  <a:pt x="10829254" y="1987751"/>
                </a:cubicBezTo>
                <a:cubicBezTo>
                  <a:pt x="10835198" y="1988337"/>
                  <a:pt x="10841180" y="1988553"/>
                  <a:pt x="10847162" y="1988388"/>
                </a:cubicBezTo>
                <a:cubicBezTo>
                  <a:pt x="11090123" y="1968907"/>
                  <a:pt x="11332703" y="1945734"/>
                  <a:pt x="11575155" y="1921415"/>
                </a:cubicBezTo>
                <a:lnTo>
                  <a:pt x="12192000" y="1851213"/>
                </a:lnTo>
                <a:lnTo>
                  <a:pt x="12192000" y="1907356"/>
                </a:lnTo>
                <a:lnTo>
                  <a:pt x="12035532" y="1927033"/>
                </a:lnTo>
                <a:cubicBezTo>
                  <a:pt x="11882793" y="1944747"/>
                  <a:pt x="11729910" y="1961077"/>
                  <a:pt x="11576932" y="1976291"/>
                </a:cubicBezTo>
                <a:cubicBezTo>
                  <a:pt x="11260690" y="2008122"/>
                  <a:pt x="10944193" y="2037279"/>
                  <a:pt x="10627316" y="2061470"/>
                </a:cubicBezTo>
                <a:cubicBezTo>
                  <a:pt x="10352985" y="2082351"/>
                  <a:pt x="10078401" y="2100431"/>
                  <a:pt x="9804196" y="2123478"/>
                </a:cubicBezTo>
                <a:cubicBezTo>
                  <a:pt x="9617118" y="2139137"/>
                  <a:pt x="9430675" y="2161674"/>
                  <a:pt x="9243851" y="2180008"/>
                </a:cubicBezTo>
                <a:cubicBezTo>
                  <a:pt x="9073157" y="2196433"/>
                  <a:pt x="8902207" y="2211966"/>
                  <a:pt x="8731259" y="2225081"/>
                </a:cubicBezTo>
                <a:cubicBezTo>
                  <a:pt x="8509507" y="2242054"/>
                  <a:pt x="8287667" y="2257586"/>
                  <a:pt x="8065752" y="2271681"/>
                </a:cubicBezTo>
                <a:cubicBezTo>
                  <a:pt x="7929984" y="2280466"/>
                  <a:pt x="7793961" y="2285814"/>
                  <a:pt x="7658065" y="2292562"/>
                </a:cubicBezTo>
                <a:cubicBezTo>
                  <a:pt x="7282640" y="2311661"/>
                  <a:pt x="6906704" y="2314208"/>
                  <a:pt x="6531024" y="2324138"/>
                </a:cubicBezTo>
                <a:cubicBezTo>
                  <a:pt x="6413417" y="2327322"/>
                  <a:pt x="6295937" y="2338399"/>
                  <a:pt x="6178331" y="2345655"/>
                </a:cubicBezTo>
                <a:cubicBezTo>
                  <a:pt x="6111271" y="2349730"/>
                  <a:pt x="6044342" y="2345655"/>
                  <a:pt x="5977282" y="2344127"/>
                </a:cubicBezTo>
                <a:cubicBezTo>
                  <a:pt x="5774073" y="2338908"/>
                  <a:pt x="5570866" y="2334960"/>
                  <a:pt x="5367658" y="2329230"/>
                </a:cubicBezTo>
                <a:cubicBezTo>
                  <a:pt x="5040746" y="2319809"/>
                  <a:pt x="4713963" y="2306274"/>
                  <a:pt x="4387306" y="2288614"/>
                </a:cubicBezTo>
                <a:cubicBezTo>
                  <a:pt x="4318342" y="2284796"/>
                  <a:pt x="4249253" y="2284286"/>
                  <a:pt x="4180287" y="2280211"/>
                </a:cubicBezTo>
                <a:cubicBezTo>
                  <a:pt x="4067634" y="2273463"/>
                  <a:pt x="3954980" y="2265060"/>
                  <a:pt x="3842199" y="2257039"/>
                </a:cubicBezTo>
                <a:cubicBezTo>
                  <a:pt x="3804988" y="2254492"/>
                  <a:pt x="3767648" y="2254620"/>
                  <a:pt x="3730309" y="2251182"/>
                </a:cubicBezTo>
                <a:cubicBezTo>
                  <a:pt x="3628704" y="2242142"/>
                  <a:pt x="3527101" y="2238449"/>
                  <a:pt x="3425496" y="2231320"/>
                </a:cubicBezTo>
                <a:cubicBezTo>
                  <a:pt x="3308906" y="2222534"/>
                  <a:pt x="3192569" y="2211330"/>
                  <a:pt x="3076106" y="2201781"/>
                </a:cubicBezTo>
                <a:cubicBezTo>
                  <a:pt x="2990757" y="2194905"/>
                  <a:pt x="2905157" y="2190067"/>
                  <a:pt x="2819682" y="2182427"/>
                </a:cubicBezTo>
                <a:cubicBezTo>
                  <a:pt x="2721507" y="2173515"/>
                  <a:pt x="2623586" y="2162311"/>
                  <a:pt x="2525539" y="2152888"/>
                </a:cubicBezTo>
                <a:cubicBezTo>
                  <a:pt x="2454289" y="2145886"/>
                  <a:pt x="2383038" y="2140920"/>
                  <a:pt x="2311915" y="2133536"/>
                </a:cubicBezTo>
                <a:cubicBezTo>
                  <a:pt x="2225933" y="2124749"/>
                  <a:pt x="2140204" y="2114182"/>
                  <a:pt x="2054223" y="2104760"/>
                </a:cubicBezTo>
                <a:cubicBezTo>
                  <a:pt x="1990719" y="2097758"/>
                  <a:pt x="1928233" y="2092028"/>
                  <a:pt x="1865367" y="2084770"/>
                </a:cubicBezTo>
                <a:cubicBezTo>
                  <a:pt x="1786622" y="2075603"/>
                  <a:pt x="1708006" y="2065545"/>
                  <a:pt x="1629263" y="2055996"/>
                </a:cubicBezTo>
                <a:cubicBezTo>
                  <a:pt x="1572492" y="2049120"/>
                  <a:pt x="1515595" y="2043264"/>
                  <a:pt x="1458823" y="2035751"/>
                </a:cubicBezTo>
                <a:cubicBezTo>
                  <a:pt x="1386303" y="2026585"/>
                  <a:pt x="1313784" y="2016780"/>
                  <a:pt x="1241390" y="2007103"/>
                </a:cubicBezTo>
                <a:lnTo>
                  <a:pt x="1047453" y="1980748"/>
                </a:lnTo>
                <a:cubicBezTo>
                  <a:pt x="969980" y="1970180"/>
                  <a:pt x="892254" y="1960377"/>
                  <a:pt x="814907" y="1949045"/>
                </a:cubicBezTo>
                <a:cubicBezTo>
                  <a:pt x="740609" y="1938094"/>
                  <a:pt x="666692" y="1925744"/>
                  <a:pt x="592649" y="1913776"/>
                </a:cubicBezTo>
                <a:cubicBezTo>
                  <a:pt x="509587" y="1900280"/>
                  <a:pt x="426653" y="1886274"/>
                  <a:pt x="343591" y="1872650"/>
                </a:cubicBezTo>
                <a:cubicBezTo>
                  <a:pt x="240972" y="1855716"/>
                  <a:pt x="138225" y="1839673"/>
                  <a:pt x="35731" y="1821722"/>
                </a:cubicBezTo>
                <a:lnTo>
                  <a:pt x="0" y="1814848"/>
                </a:lnTo>
                <a:lnTo>
                  <a:pt x="0" y="1758489"/>
                </a:lnTo>
                <a:lnTo>
                  <a:pt x="274248" y="1808735"/>
                </a:lnTo>
                <a:cubicBezTo>
                  <a:pt x="348926" y="1821467"/>
                  <a:pt x="423604" y="1832798"/>
                  <a:pt x="498157" y="1846167"/>
                </a:cubicBezTo>
                <a:cubicBezTo>
                  <a:pt x="572708" y="1859536"/>
                  <a:pt x="647896" y="1867813"/>
                  <a:pt x="722828" y="1878635"/>
                </a:cubicBezTo>
                <a:cubicBezTo>
                  <a:pt x="797762" y="1889457"/>
                  <a:pt x="874219" y="1901426"/>
                  <a:pt x="949913" y="1912375"/>
                </a:cubicBezTo>
                <a:cubicBezTo>
                  <a:pt x="1031704" y="1924343"/>
                  <a:pt x="1113496" y="1935802"/>
                  <a:pt x="1195414" y="1947516"/>
                </a:cubicBezTo>
                <a:cubicBezTo>
                  <a:pt x="1244566" y="1954519"/>
                  <a:pt x="1293589" y="1962285"/>
                  <a:pt x="1342867" y="1968397"/>
                </a:cubicBezTo>
                <a:cubicBezTo>
                  <a:pt x="1401162" y="1975656"/>
                  <a:pt x="1459712" y="1981130"/>
                  <a:pt x="1518007" y="1988006"/>
                </a:cubicBezTo>
                <a:cubicBezTo>
                  <a:pt x="1579224" y="1995263"/>
                  <a:pt x="1640186" y="2003411"/>
                  <a:pt x="1701403" y="2010669"/>
                </a:cubicBezTo>
                <a:cubicBezTo>
                  <a:pt x="1762618" y="2017926"/>
                  <a:pt x="1820279" y="2024292"/>
                  <a:pt x="1879210" y="2031167"/>
                </a:cubicBezTo>
                <a:cubicBezTo>
                  <a:pt x="1942712" y="2038425"/>
                  <a:pt x="2006214" y="2046064"/>
                  <a:pt x="2068702" y="2052940"/>
                </a:cubicBezTo>
                <a:cubicBezTo>
                  <a:pt x="2116455" y="2058160"/>
                  <a:pt x="2164335" y="2062362"/>
                  <a:pt x="2212090" y="2067583"/>
                </a:cubicBezTo>
                <a:cubicBezTo>
                  <a:pt x="2280419" y="2074967"/>
                  <a:pt x="2348493" y="2085152"/>
                  <a:pt x="2416949" y="2089609"/>
                </a:cubicBezTo>
                <a:cubicBezTo>
                  <a:pt x="2472070" y="2093302"/>
                  <a:pt x="2526936" y="2099540"/>
                  <a:pt x="2582055" y="2105397"/>
                </a:cubicBezTo>
                <a:cubicBezTo>
                  <a:pt x="2655337" y="2113291"/>
                  <a:pt x="2729001" y="2119785"/>
                  <a:pt x="2802282" y="2126405"/>
                </a:cubicBezTo>
                <a:cubicBezTo>
                  <a:pt x="2862991" y="2131753"/>
                  <a:pt x="2924207" y="2136337"/>
                  <a:pt x="2984916" y="2141684"/>
                </a:cubicBezTo>
                <a:cubicBezTo>
                  <a:pt x="3070516" y="2149324"/>
                  <a:pt x="3156373" y="2152888"/>
                  <a:pt x="3241847" y="2164094"/>
                </a:cubicBezTo>
                <a:cubicBezTo>
                  <a:pt x="3307255" y="2172624"/>
                  <a:pt x="3374060" y="2169822"/>
                  <a:pt x="3439848" y="2176826"/>
                </a:cubicBezTo>
                <a:cubicBezTo>
                  <a:pt x="3512622" y="2184592"/>
                  <a:pt x="3585777" y="2186247"/>
                  <a:pt x="3658678" y="2194523"/>
                </a:cubicBezTo>
                <a:cubicBezTo>
                  <a:pt x="3731578" y="2202800"/>
                  <a:pt x="3807019" y="2201781"/>
                  <a:pt x="3881317" y="2206491"/>
                </a:cubicBezTo>
                <a:cubicBezTo>
                  <a:pt x="3970222" y="2212094"/>
                  <a:pt x="4059124" y="2223552"/>
                  <a:pt x="4148916" y="2225081"/>
                </a:cubicBezTo>
                <a:cubicBezTo>
                  <a:pt x="4255600" y="2226736"/>
                  <a:pt x="4361779" y="2236539"/>
                  <a:pt x="4468337" y="2237813"/>
                </a:cubicBezTo>
                <a:cubicBezTo>
                  <a:pt x="4511390" y="2238577"/>
                  <a:pt x="4554190" y="2246852"/>
                  <a:pt x="4605375" y="2240232"/>
                </a:cubicBezTo>
                <a:cubicBezTo>
                  <a:pt x="4574131" y="2238704"/>
                  <a:pt x="4550762" y="2237940"/>
                  <a:pt x="4527647" y="2236412"/>
                </a:cubicBezTo>
                <a:cubicBezTo>
                  <a:pt x="4410293" y="2228773"/>
                  <a:pt x="4292942" y="2220751"/>
                  <a:pt x="4175589" y="2212985"/>
                </a:cubicBezTo>
                <a:cubicBezTo>
                  <a:pt x="4113101" y="2208783"/>
                  <a:pt x="4050615" y="2205219"/>
                  <a:pt x="3988255" y="2200253"/>
                </a:cubicBezTo>
                <a:cubicBezTo>
                  <a:pt x="3887668" y="2192487"/>
                  <a:pt x="3787079" y="2184082"/>
                  <a:pt x="3686492" y="2176062"/>
                </a:cubicBezTo>
                <a:cubicBezTo>
                  <a:pt x="3630102" y="2171605"/>
                  <a:pt x="3573711" y="2168040"/>
                  <a:pt x="3517320" y="2163330"/>
                </a:cubicBezTo>
                <a:cubicBezTo>
                  <a:pt x="3430958" y="2155689"/>
                  <a:pt x="3344721" y="2147159"/>
                  <a:pt x="3258357" y="2139519"/>
                </a:cubicBezTo>
                <a:cubicBezTo>
                  <a:pt x="3206031" y="2134809"/>
                  <a:pt x="3153705" y="2131371"/>
                  <a:pt x="3101506" y="2126787"/>
                </a:cubicBezTo>
                <a:cubicBezTo>
                  <a:pt x="3004220" y="2117365"/>
                  <a:pt x="2907061" y="2106798"/>
                  <a:pt x="2809395" y="2097502"/>
                </a:cubicBezTo>
                <a:cubicBezTo>
                  <a:pt x="2739161" y="2090628"/>
                  <a:pt x="2668673" y="2085916"/>
                  <a:pt x="2598566" y="2078532"/>
                </a:cubicBezTo>
                <a:cubicBezTo>
                  <a:pt x="2511441" y="2069365"/>
                  <a:pt x="2424569" y="2058160"/>
                  <a:pt x="2337444" y="2048611"/>
                </a:cubicBezTo>
                <a:cubicBezTo>
                  <a:pt x="2255399" y="2039699"/>
                  <a:pt x="2173099" y="2032950"/>
                  <a:pt x="2091054" y="2023146"/>
                </a:cubicBezTo>
                <a:cubicBezTo>
                  <a:pt x="1979162" y="2010414"/>
                  <a:pt x="1867524" y="1995008"/>
                  <a:pt x="1755761" y="1981384"/>
                </a:cubicBezTo>
                <a:cubicBezTo>
                  <a:pt x="1650982" y="1968652"/>
                  <a:pt x="1545821" y="1957830"/>
                  <a:pt x="1441169" y="1943824"/>
                </a:cubicBezTo>
                <a:cubicBezTo>
                  <a:pt x="1299813" y="1924980"/>
                  <a:pt x="1158837" y="1903718"/>
                  <a:pt x="1017607" y="1883345"/>
                </a:cubicBezTo>
                <a:cubicBezTo>
                  <a:pt x="876378" y="1862974"/>
                  <a:pt x="735402" y="1844003"/>
                  <a:pt x="594427" y="1821849"/>
                </a:cubicBezTo>
                <a:cubicBezTo>
                  <a:pt x="462850" y="1801222"/>
                  <a:pt x="331526" y="1778304"/>
                  <a:pt x="200711" y="1755132"/>
                </a:cubicBezTo>
                <a:lnTo>
                  <a:pt x="0" y="1718743"/>
                </a:lnTo>
                <a:close/>
              </a:path>
            </a:pathLst>
          </a:custGeom>
          <a:solidFill>
            <a:schemeClr val="accent2"/>
          </a:solidFill>
          <a:ln w="819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3CF551EA-7C19-A807-057B-E7188277F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1221"/>
            <a:ext cx="10515600" cy="1348065"/>
          </a:xfrm>
        </p:spPr>
        <p:txBody>
          <a:bodyPr>
            <a:normAutofit/>
          </a:bodyPr>
          <a:lstStyle/>
          <a:p>
            <a:endParaRPr lang="tr-TR" sz="5400">
              <a:solidFill>
                <a:srgbClr val="FFFFFF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E43BB0F-899D-3274-EF81-A361900269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86789"/>
            <a:ext cx="10515600" cy="3590174"/>
          </a:xfrm>
        </p:spPr>
        <p:txBody>
          <a:bodyPr>
            <a:normAutofit/>
          </a:bodyPr>
          <a:lstStyle/>
          <a:p>
            <a:r>
              <a:rPr lang="tr-TR" sz="2200" b="1" dirty="0" err="1"/>
              <a:t>Frost’un</a:t>
            </a:r>
            <a:r>
              <a:rPr lang="tr-TR" sz="2200" b="1" dirty="0"/>
              <a:t> kullanım anlamı:</a:t>
            </a:r>
            <a:br>
              <a:rPr lang="tr-TR" sz="2200" dirty="0"/>
            </a:br>
            <a:r>
              <a:rPr lang="tr-TR" sz="2200" dirty="0" err="1"/>
              <a:t>Woods</a:t>
            </a:r>
            <a:r>
              <a:rPr lang="tr-TR" sz="2200" dirty="0"/>
              <a:t> = </a:t>
            </a:r>
            <a:r>
              <a:rPr lang="tr-TR" sz="2200" i="1" dirty="0"/>
              <a:t>life</a:t>
            </a:r>
            <a:r>
              <a:rPr lang="tr-TR" sz="2200" dirty="0"/>
              <a:t> (hayatın karmaşası ve belirsizliği).</a:t>
            </a:r>
          </a:p>
          <a:p>
            <a:pPr marL="0" indent="0">
              <a:buNone/>
            </a:pPr>
            <a:br>
              <a:rPr lang="tr-TR" sz="2200" dirty="0"/>
            </a:br>
            <a:r>
              <a:rPr lang="tr-TR" sz="2200" dirty="0" err="1"/>
              <a:t>Yellow</a:t>
            </a:r>
            <a:r>
              <a:rPr lang="tr-TR" sz="2200" dirty="0"/>
              <a:t> </a:t>
            </a:r>
            <a:r>
              <a:rPr lang="tr-TR" sz="2200" dirty="0" err="1"/>
              <a:t>wood</a:t>
            </a:r>
            <a:r>
              <a:rPr lang="tr-TR" sz="2200" dirty="0"/>
              <a:t> = </a:t>
            </a:r>
            <a:r>
              <a:rPr lang="tr-TR" sz="2200" i="1" dirty="0"/>
              <a:t>dönüşüm zamanı, sonbahar, olgunluk, karar verme eşiği</a:t>
            </a:r>
            <a:r>
              <a:rPr lang="tr-TR" sz="2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804262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FB8BE751-E54F-525A-D912-DE15A771F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0" y="762001"/>
            <a:ext cx="5334197" cy="1708242"/>
          </a:xfrm>
        </p:spPr>
        <p:txBody>
          <a:bodyPr anchor="ctr">
            <a:normAutofit/>
          </a:bodyPr>
          <a:lstStyle/>
          <a:p>
            <a:endParaRPr lang="tr-TR" sz="400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6D4519C-3343-9580-EC80-5D2A94A4D8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0" y="2470244"/>
            <a:ext cx="5334197" cy="3769835"/>
          </a:xfrm>
        </p:spPr>
        <p:txBody>
          <a:bodyPr anchor="ctr">
            <a:normAutofit/>
          </a:bodyPr>
          <a:lstStyle/>
          <a:p>
            <a:r>
              <a:rPr lang="tr-TR" sz="2000" b="1"/>
              <a:t>🛤 </a:t>
            </a:r>
            <a:r>
              <a:rPr lang="tr-TR" sz="2000" b="1" i="1"/>
              <a:t>two roads</a:t>
            </a:r>
            <a:endParaRPr lang="tr-TR" sz="2000" b="1"/>
          </a:p>
          <a:p>
            <a:r>
              <a:rPr lang="tr-TR" sz="2000" b="1"/>
              <a:t>Soru:</a:t>
            </a:r>
            <a:br>
              <a:rPr lang="tr-TR" sz="2000"/>
            </a:br>
            <a:r>
              <a:rPr lang="tr-TR" sz="2000"/>
              <a:t>→ Neden tek yol değil iki yol var? Seçim baskısını nasıl hissettiriyor?</a:t>
            </a:r>
          </a:p>
          <a:p>
            <a:endParaRPr lang="tr-TR" sz="2000"/>
          </a:p>
        </p:txBody>
      </p:sp>
      <p:pic>
        <p:nvPicPr>
          <p:cNvPr id="5" name="Picture 4" descr="Ufukta bir noktaya kadar giden orman yolu">
            <a:extLst>
              <a:ext uri="{FF2B5EF4-FFF2-40B4-BE49-F238E27FC236}">
                <a16:creationId xmlns:a16="http://schemas.microsoft.com/office/drawing/2014/main" id="{1A5E2E34-063E-CF2E-F602-8663BFA0BB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781" r="30383" b="-1"/>
          <a:stretch>
            <a:fillRect/>
          </a:stretch>
        </p:blipFill>
        <p:spPr>
          <a:xfrm>
            <a:off x="6857797" y="-10886"/>
            <a:ext cx="5334204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871098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0C28324D-486F-129F-46C3-6779D6E57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anchor="ctr">
            <a:normAutofit/>
          </a:bodyPr>
          <a:lstStyle/>
          <a:p>
            <a:endParaRPr lang="tr-TR" sz="400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CFFF458-249A-F31B-3EE6-37014B27B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43200"/>
            <a:ext cx="4646905" cy="3613149"/>
          </a:xfrm>
        </p:spPr>
        <p:txBody>
          <a:bodyPr anchor="ctr">
            <a:normAutofit/>
          </a:bodyPr>
          <a:lstStyle/>
          <a:p>
            <a:r>
              <a:rPr lang="tr-TR" sz="2000" b="1"/>
              <a:t>Sembol anlamı:</a:t>
            </a:r>
            <a:br>
              <a:rPr lang="tr-TR" sz="2000"/>
            </a:br>
            <a:r>
              <a:rPr lang="tr-TR" sz="2000"/>
              <a:t>Two roads = </a:t>
            </a:r>
            <a:r>
              <a:rPr lang="tr-TR" sz="2000" i="1"/>
              <a:t>two futures, two possible lives</a:t>
            </a:r>
            <a:r>
              <a:rPr lang="tr-TR" sz="2000"/>
              <a:t>.</a:t>
            </a:r>
            <a:br>
              <a:rPr lang="tr-TR" sz="2000"/>
            </a:br>
            <a:r>
              <a:rPr lang="tr-TR" sz="2000"/>
              <a:t>Frost için bu ayrılık insanın </a:t>
            </a:r>
            <a:r>
              <a:rPr lang="tr-TR" sz="2000" b="1"/>
              <a:t>kendi kaderini belirleme anı</a:t>
            </a:r>
            <a:r>
              <a:rPr lang="tr-TR" sz="2000"/>
              <a:t>.</a:t>
            </a:r>
          </a:p>
        </p:txBody>
      </p:sp>
      <p:pic>
        <p:nvPicPr>
          <p:cNvPr id="13" name="Picture 4" descr="Asfaltın üzerine boyanmış beyaz oklar">
            <a:extLst>
              <a:ext uri="{FF2B5EF4-FFF2-40B4-BE49-F238E27FC236}">
                <a16:creationId xmlns:a16="http://schemas.microsoft.com/office/drawing/2014/main" id="{8EF5627F-D132-7B0C-9073-C868B7047D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004" r="21041" b="-1"/>
          <a:stretch>
            <a:fillRect/>
          </a:stretch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7549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1DE00E08-7C80-7006-310B-FD51A248B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/>
          </a:bodyPr>
          <a:lstStyle/>
          <a:p>
            <a:endParaRPr lang="tr-TR" sz="4000">
              <a:solidFill>
                <a:srgbClr val="FFFFFF"/>
              </a:solidFill>
            </a:endParaRPr>
          </a:p>
        </p:txBody>
      </p:sp>
      <p:graphicFrame>
        <p:nvGraphicFramePr>
          <p:cNvPr id="5" name="İçerik Yer Tutucusu 2">
            <a:extLst>
              <a:ext uri="{FF2B5EF4-FFF2-40B4-BE49-F238E27FC236}">
                <a16:creationId xmlns:a16="http://schemas.microsoft.com/office/drawing/2014/main" id="{3029DDAE-8F05-9B65-A390-AC109341D74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66720686"/>
              </p:ext>
            </p:extLst>
          </p:nvPr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432611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65E32921-1B52-859C-B79C-E4867234F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anchor="ctr">
            <a:normAutofit/>
          </a:bodyPr>
          <a:lstStyle/>
          <a:p>
            <a:endParaRPr lang="tr-TR" sz="400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3553F32-FA05-CAC5-F1DB-97782AD99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43200"/>
            <a:ext cx="4646905" cy="3613149"/>
          </a:xfrm>
        </p:spPr>
        <p:txBody>
          <a:bodyPr anchor="ctr">
            <a:normAutofit/>
          </a:bodyPr>
          <a:lstStyle/>
          <a:p>
            <a:r>
              <a:rPr lang="tr-TR" sz="2000" b="1"/>
              <a:t>Anlam:</a:t>
            </a:r>
            <a:br>
              <a:rPr lang="tr-TR" sz="2000"/>
            </a:br>
            <a:r>
              <a:rPr lang="tr-TR" sz="2000"/>
              <a:t>Life: yalnız yürüyen birey.</a:t>
            </a:r>
            <a:br>
              <a:rPr lang="tr-TR" sz="2000"/>
            </a:br>
            <a:r>
              <a:rPr lang="tr-TR" sz="2000"/>
              <a:t>Kararlar paylaşılmaz → herkes seçimini </a:t>
            </a:r>
            <a:r>
              <a:rPr lang="tr-TR" sz="2000" b="1"/>
              <a:t>tek başına taşır.</a:t>
            </a:r>
            <a:endParaRPr lang="tr-TR" sz="2000"/>
          </a:p>
        </p:txBody>
      </p:sp>
      <p:pic>
        <p:nvPicPr>
          <p:cNvPr id="5" name="Picture 4" descr="Bir merdiven ile yürüyen kişi">
            <a:extLst>
              <a:ext uri="{FF2B5EF4-FFF2-40B4-BE49-F238E27FC236}">
                <a16:creationId xmlns:a16="http://schemas.microsoft.com/office/drawing/2014/main" id="{971BED94-9DE5-F24D-D9D4-7E252A3D6FE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766" r="10833" b="-2"/>
          <a:stretch>
            <a:fillRect/>
          </a:stretch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3929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38F59A4-4431-460D-8E49-6E65C189A5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A919B9C-5C01-47E4-B2F2-45F589208A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85A82CE-D835-4542-BE8D-62A8F5A943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63D7EF0-3AC8-4029-B55D-EBDD733D39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4">
                <a:lumMod val="75000"/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Başlık 1">
            <a:extLst>
              <a:ext uri="{FF2B5EF4-FFF2-40B4-BE49-F238E27FC236}">
                <a16:creationId xmlns:a16="http://schemas.microsoft.com/office/drawing/2014/main" id="{3B7B2247-32D8-2938-D82E-6BCFB4E9E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365125"/>
            <a:ext cx="11090274" cy="1325563"/>
          </a:xfrm>
        </p:spPr>
        <p:txBody>
          <a:bodyPr>
            <a:normAutofit/>
          </a:bodyPr>
          <a:lstStyle/>
          <a:p>
            <a:endParaRPr lang="tr-TR" sz="4000"/>
          </a:p>
        </p:txBody>
      </p:sp>
      <p:graphicFrame>
        <p:nvGraphicFramePr>
          <p:cNvPr id="5" name="İçerik Yer Tutucusu 2">
            <a:extLst>
              <a:ext uri="{FF2B5EF4-FFF2-40B4-BE49-F238E27FC236}">
                <a16:creationId xmlns:a16="http://schemas.microsoft.com/office/drawing/2014/main" id="{E8DA8FB7-1596-9F6D-9489-7FF254F1D12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39655913"/>
              </p:ext>
            </p:extLst>
          </p:nvPr>
        </p:nvGraphicFramePr>
        <p:xfrm>
          <a:off x="547688" y="2133600"/>
          <a:ext cx="11093450" cy="4157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897397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6510AB89-26D2-E0F1-1818-2525C1E6B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tr-TR" b="1">
                <a:solidFill>
                  <a:srgbClr val="FFFFFF"/>
                </a:solidFill>
              </a:rPr>
              <a:t>Reading for Inference — Satır Arası Okuma &amp; Alt Metin Çevirisi</a:t>
            </a:r>
            <a:br>
              <a:rPr lang="tr-TR" b="1">
                <a:solidFill>
                  <a:srgbClr val="FFFFFF"/>
                </a:solidFill>
              </a:rPr>
            </a:br>
            <a:endParaRPr lang="tr-TR">
              <a:solidFill>
                <a:srgbClr val="FFFFFF"/>
              </a:solidFill>
            </a:endParaRPr>
          </a:p>
        </p:txBody>
      </p:sp>
      <p:sp>
        <p:nvSpPr>
          <p:cNvPr id="16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B05BFD1-19F6-7436-E9F5-F8EC00586F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tr-TR" b="1"/>
              <a:t>🔹Bu hafta ne öğrenecekler?</a:t>
            </a:r>
          </a:p>
          <a:p>
            <a:r>
              <a:rPr lang="tr-TR"/>
              <a:t>• Metindeki ima edilen anlamı yakalama</a:t>
            </a:r>
            <a:br>
              <a:rPr lang="tr-TR"/>
            </a:br>
            <a:r>
              <a:rPr lang="tr-TR"/>
              <a:t>• Karakterin söylemediği şeyi sezme</a:t>
            </a:r>
            <a:br>
              <a:rPr lang="tr-TR"/>
            </a:br>
            <a:r>
              <a:rPr lang="tr-TR"/>
              <a:t>• Dolaylı anlatım → Türkçeye nasıl doğru aktarılır?</a:t>
            </a:r>
            <a:br>
              <a:rPr lang="tr-TR"/>
            </a:br>
            <a:r>
              <a:rPr lang="tr-TR"/>
              <a:t>• Yüzeysel anlam ≠ gerçek anlam</a:t>
            </a:r>
            <a:br>
              <a:rPr lang="tr-TR"/>
            </a:br>
            <a:r>
              <a:rPr lang="tr-TR"/>
              <a:t>• Çevirmenin görevi: Gizli mesajı görünür kılmak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989032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5A4E90ED-76E8-9ADA-B705-D3C90B7C8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0" y="762001"/>
            <a:ext cx="5334197" cy="1708242"/>
          </a:xfrm>
        </p:spPr>
        <p:txBody>
          <a:bodyPr anchor="ctr">
            <a:normAutofit/>
          </a:bodyPr>
          <a:lstStyle/>
          <a:p>
            <a:endParaRPr lang="tr-TR" sz="400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C1E08CF-B817-1E62-6831-84AE01BA24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0" y="2470244"/>
            <a:ext cx="5334197" cy="3769835"/>
          </a:xfrm>
        </p:spPr>
        <p:txBody>
          <a:bodyPr anchor="ctr">
            <a:normAutofit/>
          </a:bodyPr>
          <a:lstStyle/>
          <a:p>
            <a:r>
              <a:rPr lang="tr-TR" sz="2000" b="1"/>
              <a:t>Anlam:</a:t>
            </a:r>
            <a:br>
              <a:rPr lang="tr-TR" sz="2000"/>
            </a:br>
            <a:r>
              <a:rPr lang="tr-TR" sz="2000"/>
              <a:t>Bu satır risk, özgünlük ve konfor alanından çıkmanın sembolü.</a:t>
            </a:r>
            <a:br>
              <a:rPr lang="tr-TR" sz="2000"/>
            </a:br>
            <a:r>
              <a:rPr lang="tr-TR" sz="2000"/>
              <a:t>Frost burada </a:t>
            </a:r>
            <a:r>
              <a:rPr lang="tr-TR" sz="2000" i="1"/>
              <a:t>bireysel yol seçme arzusunu</a:t>
            </a:r>
            <a:r>
              <a:rPr lang="tr-TR" sz="2000"/>
              <a:t> işaret ediyor.</a:t>
            </a:r>
          </a:p>
        </p:txBody>
      </p:sp>
      <p:pic>
        <p:nvPicPr>
          <p:cNvPr id="14" name="Picture 4" descr="Asfaltın üzerine boyanmış beyaz oklar">
            <a:extLst>
              <a:ext uri="{FF2B5EF4-FFF2-40B4-BE49-F238E27FC236}">
                <a16:creationId xmlns:a16="http://schemas.microsoft.com/office/drawing/2014/main" id="{A020FDE7-86E0-D6EC-1D4B-90B8C43629C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757" r="24794" b="-1"/>
          <a:stretch>
            <a:fillRect/>
          </a:stretch>
        </p:blipFill>
        <p:spPr>
          <a:xfrm>
            <a:off x="6857797" y="-10886"/>
            <a:ext cx="5334204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75868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6E9B3E6-E277-4D68-BA48-9CB43FFBD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F23CC411-DFCB-26FD-68C3-46F749ACA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10173010" cy="1554480"/>
          </a:xfrm>
        </p:spPr>
        <p:txBody>
          <a:bodyPr anchor="ctr">
            <a:normAutofit/>
          </a:bodyPr>
          <a:lstStyle/>
          <a:p>
            <a:endParaRPr lang="tr-TR" sz="480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İçerik Yer Tutucusu 2">
            <a:extLst>
              <a:ext uri="{FF2B5EF4-FFF2-40B4-BE49-F238E27FC236}">
                <a16:creationId xmlns:a16="http://schemas.microsoft.com/office/drawing/2014/main" id="{D76DDDE9-961B-A033-C04F-19F8192C915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89354447"/>
              </p:ext>
            </p:extLst>
          </p:nvPr>
        </p:nvGraphicFramePr>
        <p:xfrm>
          <a:off x="904602" y="3017519"/>
          <a:ext cx="10378440" cy="3209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731128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98F79A4-A6C7-4101-B1E9-27E05CB7CF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3871489" cy="4096327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1CE7A08-2184-4B99-ABC0-B40CD1D3F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871489" cy="4096327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A36D1F3E-D163-C14A-CB6D-11A130EA5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368" y="3306515"/>
            <a:ext cx="3826286" cy="3215373"/>
          </a:xfrm>
        </p:spPr>
        <p:txBody>
          <a:bodyPr>
            <a:normAutofit/>
          </a:bodyPr>
          <a:lstStyle/>
          <a:p>
            <a:pPr algn="ctr"/>
            <a:endParaRPr lang="tr-TR">
              <a:solidFill>
                <a:schemeClr val="bg1"/>
              </a:solidFill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9AFCB35-9C04-4524-A0B1-57FF6865D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79558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11AD2AD-0BA0-4DD3-8EEA-84686A0E71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919293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E5C5460-229E-46C8-A712-CC3179854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00654" y="4275786"/>
            <a:ext cx="2691346" cy="2582214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552FC29-9118-466F-940E-80C84EFDF0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00654" y="4275786"/>
            <a:ext cx="2691346" cy="2582214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6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4F57857-57FB-F8B8-C77E-FF9AA856D7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1448" y="706508"/>
            <a:ext cx="5217173" cy="4351338"/>
          </a:xfrm>
        </p:spPr>
        <p:txBody>
          <a:bodyPr>
            <a:normAutofit/>
          </a:bodyPr>
          <a:lstStyle/>
          <a:p>
            <a:r>
              <a:rPr lang="tr-TR" b="1">
                <a:solidFill>
                  <a:schemeClr val="bg1"/>
                </a:solidFill>
              </a:rPr>
              <a:t>Anlam:</a:t>
            </a:r>
            <a:br>
              <a:rPr lang="tr-TR">
                <a:solidFill>
                  <a:schemeClr val="bg1"/>
                </a:solidFill>
              </a:rPr>
            </a:br>
            <a:r>
              <a:rPr lang="tr-TR">
                <a:solidFill>
                  <a:schemeClr val="bg1"/>
                </a:solidFill>
              </a:rPr>
              <a:t>Bir seçim → başka seçimlere bağlanır → geri dönüş yok.</a:t>
            </a:r>
            <a:br>
              <a:rPr lang="tr-TR">
                <a:solidFill>
                  <a:schemeClr val="bg1"/>
                </a:solidFill>
              </a:rPr>
            </a:br>
            <a:r>
              <a:rPr lang="tr-TR">
                <a:solidFill>
                  <a:schemeClr val="bg1"/>
                </a:solidFill>
              </a:rPr>
              <a:t>Hayat lineer, tersine sarılamaz.</a:t>
            </a:r>
          </a:p>
          <a:p>
            <a:endParaRPr lang="tr-TR">
              <a:solidFill>
                <a:schemeClr val="bg1"/>
              </a:solidFill>
            </a:endParaRPr>
          </a:p>
        </p:txBody>
      </p:sp>
      <p:grpSp>
        <p:nvGrpSpPr>
          <p:cNvPr id="22" name="Graphic 185">
            <a:extLst>
              <a:ext uri="{FF2B5EF4-FFF2-40B4-BE49-F238E27FC236}">
                <a16:creationId xmlns:a16="http://schemas.microsoft.com/office/drawing/2014/main" id="{0C156BF8-7FF7-440F-BE2B-417DFFE8BF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7067280-C3E7-4DF6-A345-B9FEF6EF8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78365A8-666B-4417-9D3C-554E6E6B2C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71CAAFA-0A31-4308-AB9F-B1C84ABDF9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6AB1D25-144D-4BB4-A45C-60B8A094F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69F0FB4-779A-48FC-AC33-784F177C92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05471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1" name="Rectangle 10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39775B03-6B04-21EA-D39D-2995C9905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anchor="ctr">
            <a:normAutofit/>
          </a:bodyPr>
          <a:lstStyle/>
          <a:p>
            <a:endParaRPr lang="tr-TR" sz="400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C84BA7A-9195-BE81-B321-5C19C96FED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43200"/>
            <a:ext cx="4646905" cy="3613149"/>
          </a:xfrm>
        </p:spPr>
        <p:txBody>
          <a:bodyPr anchor="ctr">
            <a:normAutofit/>
          </a:bodyPr>
          <a:lstStyle/>
          <a:p>
            <a:r>
              <a:rPr lang="tr-TR" sz="2000" b="1"/>
              <a:t>😔 </a:t>
            </a:r>
            <a:r>
              <a:rPr lang="tr-TR" sz="2000" b="1" i="1"/>
              <a:t>a sigh</a:t>
            </a:r>
            <a:endParaRPr lang="tr-TR" sz="2000" b="1"/>
          </a:p>
          <a:p>
            <a:r>
              <a:rPr lang="tr-TR" sz="2000" b="1"/>
              <a:t>Soru:</a:t>
            </a:r>
            <a:br>
              <a:rPr lang="tr-TR" sz="2000"/>
            </a:br>
            <a:r>
              <a:rPr lang="tr-TR" sz="2000"/>
              <a:t>→ Bu iç çekiş mutluluk mu, pişmanlık mı? İkisi bir arada olabilir mi?</a:t>
            </a:r>
          </a:p>
          <a:p>
            <a:endParaRPr lang="tr-TR" sz="2000"/>
          </a:p>
        </p:txBody>
      </p:sp>
      <p:pic>
        <p:nvPicPr>
          <p:cNvPr id="22" name="Picture 4" descr="Kahve fincanı tutan el üst görünümü">
            <a:extLst>
              <a:ext uri="{FF2B5EF4-FFF2-40B4-BE49-F238E27FC236}">
                <a16:creationId xmlns:a16="http://schemas.microsoft.com/office/drawing/2014/main" id="{C0354B97-F61C-B777-B99D-0AA7CE6963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076" r="12523" b="-2"/>
          <a:stretch>
            <a:fillRect/>
          </a:stretch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8738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Beyaz arka plan üzerinde aşkın simgesi kalp">
            <a:extLst>
              <a:ext uri="{FF2B5EF4-FFF2-40B4-BE49-F238E27FC236}">
                <a16:creationId xmlns:a16="http://schemas.microsoft.com/office/drawing/2014/main" id="{8A02840A-89CA-0918-7219-EB1969334C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3302" r="4038" b="-2"/>
          <a:stretch>
            <a:fillRect/>
          </a:stretch>
        </p:blipFill>
        <p:spPr>
          <a:xfrm>
            <a:off x="-1" y="-2"/>
            <a:ext cx="5410198" cy="6858002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197" y="-1"/>
            <a:ext cx="678180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3FDB7246-3137-5494-C9A1-99CE7387B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317" y="405685"/>
            <a:ext cx="5464968" cy="1559301"/>
          </a:xfrm>
        </p:spPr>
        <p:txBody>
          <a:bodyPr>
            <a:normAutofit/>
          </a:bodyPr>
          <a:lstStyle/>
          <a:p>
            <a:endParaRPr lang="tr-TR" sz="400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DDC10F2-6FA1-E4DC-9FA6-63BBC27FB2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317" y="2743200"/>
            <a:ext cx="5247340" cy="3496878"/>
          </a:xfrm>
        </p:spPr>
        <p:txBody>
          <a:bodyPr anchor="ctr">
            <a:normAutofit/>
          </a:bodyPr>
          <a:lstStyle/>
          <a:p>
            <a:r>
              <a:rPr lang="tr-TR" sz="2000" b="1"/>
              <a:t>Anlam:</a:t>
            </a:r>
            <a:br>
              <a:rPr lang="tr-TR" sz="2000"/>
            </a:br>
            <a:r>
              <a:rPr lang="tr-TR" sz="2000"/>
              <a:t>Bu şiirin kalbi burası.</a:t>
            </a:r>
            <a:br>
              <a:rPr lang="tr-TR" sz="2000"/>
            </a:br>
            <a:r>
              <a:rPr lang="tr-TR" sz="2000"/>
              <a:t>Frost </a:t>
            </a:r>
            <a:r>
              <a:rPr lang="tr-TR" sz="2000" i="1"/>
              <a:t>mutlu mu mutsuz mu söylemez.</a:t>
            </a:r>
            <a:br>
              <a:rPr lang="tr-TR" sz="2000"/>
            </a:br>
            <a:r>
              <a:rPr lang="tr-TR" sz="2000"/>
              <a:t>Sigh = </a:t>
            </a:r>
            <a:r>
              <a:rPr lang="tr-TR" sz="2000" i="1"/>
              <a:t>karmaşık duygu</a:t>
            </a:r>
            <a:r>
              <a:rPr lang="tr-TR" sz="2000"/>
              <a:t>: hem gurur hem şüphe karışımı.</a:t>
            </a:r>
          </a:p>
        </p:txBody>
      </p:sp>
    </p:spTree>
    <p:extLst>
      <p:ext uri="{BB962C8B-B14F-4D97-AF65-F5344CB8AC3E}">
        <p14:creationId xmlns:p14="http://schemas.microsoft.com/office/powerpoint/2010/main" val="38074432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0DFA0FD-AB28-4B25-B870-4D2BBC35BA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54627E-EF5E-D0D6-DCCE-DA521B7D366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l="18110" r="19654" b="-1"/>
          <a:stretch>
            <a:fillRect/>
          </a:stretch>
        </p:blipFill>
        <p:spPr>
          <a:xfrm>
            <a:off x="5833976" y="10"/>
            <a:ext cx="6394152" cy="685799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D628DFB-9CD1-4E2B-8B44-9FDF7E80F6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579564" y="0"/>
            <a:ext cx="6648564" cy="6858000"/>
            <a:chOff x="5705128" y="0"/>
            <a:chExt cx="6648564" cy="68580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CB07514-66C4-498E-85FA-6CCDFB2531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68018" y="0"/>
              <a:ext cx="6485674" cy="6858000"/>
            </a:xfrm>
            <a:custGeom>
              <a:avLst/>
              <a:gdLst>
                <a:gd name="connsiteX0" fmla="*/ 1720317 w 6237794"/>
                <a:gd name="connsiteY0" fmla="*/ 0 h 6858000"/>
                <a:gd name="connsiteX1" fmla="*/ 2433560 w 6237794"/>
                <a:gd name="connsiteY1" fmla="*/ 0 h 6858000"/>
                <a:gd name="connsiteX2" fmla="*/ 2351473 w 6237794"/>
                <a:gd name="connsiteY2" fmla="*/ 41605 h 6858000"/>
                <a:gd name="connsiteX3" fmla="*/ 1473152 w 6237794"/>
                <a:gd name="connsiteY3" fmla="*/ 667521 h 6858000"/>
                <a:gd name="connsiteX4" fmla="*/ 982876 w 6237794"/>
                <a:gd name="connsiteY4" fmla="*/ 1193803 h 6858000"/>
                <a:gd name="connsiteX5" fmla="*/ 595242 w 6237794"/>
                <a:gd name="connsiteY5" fmla="*/ 1798192 h 6858000"/>
                <a:gd name="connsiteX6" fmla="*/ 332174 w 6237794"/>
                <a:gd name="connsiteY6" fmla="*/ 2466315 h 6858000"/>
                <a:gd name="connsiteX7" fmla="*/ 236500 w 6237794"/>
                <a:gd name="connsiteY7" fmla="*/ 3178573 h 6858000"/>
                <a:gd name="connsiteX8" fmla="*/ 276860 w 6237794"/>
                <a:gd name="connsiteY8" fmla="*/ 3527298 h 6858000"/>
                <a:gd name="connsiteX9" fmla="*/ 396054 w 6237794"/>
                <a:gd name="connsiteY9" fmla="*/ 3853520 h 6858000"/>
                <a:gd name="connsiteX10" fmla="*/ 479243 w 6237794"/>
                <a:gd name="connsiteY10" fmla="*/ 4007121 h 6858000"/>
                <a:gd name="connsiteX11" fmla="*/ 574772 w 6237794"/>
                <a:gd name="connsiteY11" fmla="*/ 4155787 h 6858000"/>
                <a:gd name="connsiteX12" fmla="*/ 795447 w 6237794"/>
                <a:gd name="connsiteY12" fmla="*/ 4443100 h 6858000"/>
                <a:gd name="connsiteX13" fmla="*/ 1034270 w 6237794"/>
                <a:gd name="connsiteY13" fmla="*/ 4732591 h 6858000"/>
                <a:gd name="connsiteX14" fmla="*/ 1153028 w 6237794"/>
                <a:gd name="connsiteY14" fmla="*/ 4883725 h 6858000"/>
                <a:gd name="connsiteX15" fmla="*/ 1210084 w 6237794"/>
                <a:gd name="connsiteY15" fmla="*/ 4957912 h 6858000"/>
                <a:gd name="connsiteX16" fmla="*/ 1265979 w 6237794"/>
                <a:gd name="connsiteY16" fmla="*/ 5028906 h 6858000"/>
                <a:gd name="connsiteX17" fmla="*/ 1746238 w 6237794"/>
                <a:gd name="connsiteY17" fmla="*/ 5553590 h 6858000"/>
                <a:gd name="connsiteX18" fmla="*/ 2001611 w 6237794"/>
                <a:gd name="connsiteY18" fmla="*/ 5789654 h 6858000"/>
                <a:gd name="connsiteX19" fmla="*/ 2269035 w 6237794"/>
                <a:gd name="connsiteY19" fmla="*/ 6007280 h 6858000"/>
                <a:gd name="connsiteX20" fmla="*/ 2866455 w 6237794"/>
                <a:gd name="connsiteY20" fmla="*/ 6351505 h 6858000"/>
                <a:gd name="connsiteX21" fmla="*/ 3200661 w 6237794"/>
                <a:gd name="connsiteY21" fmla="*/ 6448777 h 6858000"/>
                <a:gd name="connsiteX22" fmla="*/ 3286318 w 6237794"/>
                <a:gd name="connsiteY22" fmla="*/ 6465908 h 6858000"/>
                <a:gd name="connsiteX23" fmla="*/ 3372701 w 6237794"/>
                <a:gd name="connsiteY23" fmla="*/ 6480281 h 6858000"/>
                <a:gd name="connsiteX24" fmla="*/ 3547063 w 6237794"/>
                <a:gd name="connsiteY24" fmla="*/ 6500896 h 6858000"/>
                <a:gd name="connsiteX25" fmla="*/ 3634753 w 6237794"/>
                <a:gd name="connsiteY25" fmla="*/ 6507575 h 6858000"/>
                <a:gd name="connsiteX26" fmla="*/ 3722733 w 6237794"/>
                <a:gd name="connsiteY26" fmla="*/ 6512221 h 6858000"/>
                <a:gd name="connsiteX27" fmla="*/ 3811003 w 6237794"/>
                <a:gd name="connsiteY27" fmla="*/ 6514253 h 6858000"/>
                <a:gd name="connsiteX28" fmla="*/ 3899418 w 6237794"/>
                <a:gd name="connsiteY28" fmla="*/ 6513817 h 6858000"/>
                <a:gd name="connsiteX29" fmla="*/ 3943698 w 6237794"/>
                <a:gd name="connsiteY29" fmla="*/ 6513381 h 6858000"/>
                <a:gd name="connsiteX30" fmla="*/ 3986381 w 6237794"/>
                <a:gd name="connsiteY30" fmla="*/ 6511495 h 6858000"/>
                <a:gd name="connsiteX31" fmla="*/ 4028919 w 6237794"/>
                <a:gd name="connsiteY31" fmla="*/ 6509317 h 6858000"/>
                <a:gd name="connsiteX32" fmla="*/ 4071312 w 6237794"/>
                <a:gd name="connsiteY32" fmla="*/ 6505833 h 6858000"/>
                <a:gd name="connsiteX33" fmla="*/ 4239432 w 6237794"/>
                <a:gd name="connsiteY33" fmla="*/ 6485072 h 6858000"/>
                <a:gd name="connsiteX34" fmla="*/ 4879826 w 6237794"/>
                <a:gd name="connsiteY34" fmla="*/ 6274849 h 6858000"/>
                <a:gd name="connsiteX35" fmla="*/ 5471439 w 6237794"/>
                <a:gd name="connsiteY35" fmla="*/ 5906235 h 6858000"/>
                <a:gd name="connsiteX36" fmla="*/ 5614877 w 6237794"/>
                <a:gd name="connsiteY36" fmla="*/ 5797930 h 6858000"/>
                <a:gd name="connsiteX37" fmla="*/ 5758316 w 6237794"/>
                <a:gd name="connsiteY37" fmla="*/ 5685995 h 6858000"/>
                <a:gd name="connsiteX38" fmla="*/ 6048824 w 6237794"/>
                <a:gd name="connsiteY38" fmla="*/ 5453705 h 6858000"/>
                <a:gd name="connsiteX39" fmla="*/ 6237794 w 6237794"/>
                <a:gd name="connsiteY39" fmla="*/ 5308644 h 6858000"/>
                <a:gd name="connsiteX40" fmla="*/ 6237794 w 6237794"/>
                <a:gd name="connsiteY40" fmla="*/ 6081399 h 6858000"/>
                <a:gd name="connsiteX41" fmla="*/ 6123011 w 6237794"/>
                <a:gd name="connsiteY41" fmla="*/ 6166399 h 6858000"/>
                <a:gd name="connsiteX42" fmla="*/ 5965925 w 6237794"/>
                <a:gd name="connsiteY42" fmla="*/ 6278479 h 6858000"/>
                <a:gd name="connsiteX43" fmla="*/ 5803903 w 6237794"/>
                <a:gd name="connsiteY43" fmla="*/ 6387364 h 6858000"/>
                <a:gd name="connsiteX44" fmla="*/ 5463744 w 6237794"/>
                <a:gd name="connsiteY44" fmla="*/ 6591780 h 6858000"/>
                <a:gd name="connsiteX45" fmla="*/ 5097888 w 6237794"/>
                <a:gd name="connsiteY45" fmla="*/ 6765562 h 6858000"/>
                <a:gd name="connsiteX46" fmla="*/ 4905602 w 6237794"/>
                <a:gd name="connsiteY46" fmla="*/ 6836446 h 6858000"/>
                <a:gd name="connsiteX47" fmla="*/ 4831447 w 6237794"/>
                <a:gd name="connsiteY47" fmla="*/ 6858000 h 6858000"/>
                <a:gd name="connsiteX48" fmla="*/ 3036485 w 6237794"/>
                <a:gd name="connsiteY48" fmla="*/ 6858000 h 6858000"/>
                <a:gd name="connsiteX49" fmla="*/ 2911533 w 6237794"/>
                <a:gd name="connsiteY49" fmla="*/ 6825558 h 6858000"/>
                <a:gd name="connsiteX50" fmla="*/ 2719386 w 6237794"/>
                <a:gd name="connsiteY50" fmla="*/ 6767158 h 6858000"/>
                <a:gd name="connsiteX51" fmla="*/ 1980415 w 6237794"/>
                <a:gd name="connsiteY51" fmla="*/ 6440210 h 6858000"/>
                <a:gd name="connsiteX52" fmla="*/ 1357588 w 6237794"/>
                <a:gd name="connsiteY52" fmla="*/ 5931206 h 6858000"/>
                <a:gd name="connsiteX53" fmla="*/ 1105118 w 6237794"/>
                <a:gd name="connsiteY53" fmla="*/ 5624874 h 6858000"/>
                <a:gd name="connsiteX54" fmla="*/ 884588 w 6237794"/>
                <a:gd name="connsiteY54" fmla="*/ 5300539 h 6858000"/>
                <a:gd name="connsiteX55" fmla="*/ 833049 w 6237794"/>
                <a:gd name="connsiteY55" fmla="*/ 5217931 h 6858000"/>
                <a:gd name="connsiteX56" fmla="*/ 783833 w 6237794"/>
                <a:gd name="connsiteY56" fmla="*/ 5137791 h 6858000"/>
                <a:gd name="connsiteX57" fmla="*/ 686706 w 6237794"/>
                <a:gd name="connsiteY57" fmla="*/ 4982447 h 6858000"/>
                <a:gd name="connsiteX58" fmla="*/ 485485 w 6237794"/>
                <a:gd name="connsiteY58" fmla="*/ 4665082 h 6858000"/>
                <a:gd name="connsiteX59" fmla="*/ 289055 w 6237794"/>
                <a:gd name="connsiteY59" fmla="*/ 4329568 h 6858000"/>
                <a:gd name="connsiteX60" fmla="*/ 200495 w 6237794"/>
                <a:gd name="connsiteY60" fmla="*/ 4151721 h 6858000"/>
                <a:gd name="connsiteX61" fmla="*/ 125291 w 6237794"/>
                <a:gd name="connsiteY61" fmla="*/ 3965600 h 6858000"/>
                <a:gd name="connsiteX62" fmla="*/ 67654 w 6237794"/>
                <a:gd name="connsiteY62" fmla="*/ 3772509 h 6858000"/>
                <a:gd name="connsiteX63" fmla="*/ 46168 w 6237794"/>
                <a:gd name="connsiteY63" fmla="*/ 3674076 h 6858000"/>
                <a:gd name="connsiteX64" fmla="*/ 36731 w 6237794"/>
                <a:gd name="connsiteY64" fmla="*/ 3624714 h 6858000"/>
                <a:gd name="connsiteX65" fmla="*/ 28891 w 6237794"/>
                <a:gd name="connsiteY65" fmla="*/ 3575208 h 6858000"/>
                <a:gd name="connsiteX66" fmla="*/ 0 w 6237794"/>
                <a:gd name="connsiteY66" fmla="*/ 3178573 h 6858000"/>
                <a:gd name="connsiteX67" fmla="*/ 80575 w 6237794"/>
                <a:gd name="connsiteY67" fmla="*/ 2405774 h 6858000"/>
                <a:gd name="connsiteX68" fmla="*/ 322737 w 6237794"/>
                <a:gd name="connsiteY68" fmla="*/ 1665351 h 6858000"/>
                <a:gd name="connsiteX69" fmla="*/ 1230700 w 6237794"/>
                <a:gd name="connsiteY69" fmla="*/ 407938 h 6858000"/>
                <a:gd name="connsiteX70" fmla="*/ 1521825 w 6237794"/>
                <a:gd name="connsiteY70" fmla="*/ 14944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6237794" h="6858000">
                  <a:moveTo>
                    <a:pt x="1720317" y="0"/>
                  </a:moveTo>
                  <a:lnTo>
                    <a:pt x="2433560" y="0"/>
                  </a:lnTo>
                  <a:lnTo>
                    <a:pt x="2351473" y="41605"/>
                  </a:lnTo>
                  <a:cubicBezTo>
                    <a:pt x="2036528" y="216271"/>
                    <a:pt x="1740794" y="426339"/>
                    <a:pt x="1473152" y="667521"/>
                  </a:cubicBezTo>
                  <a:cubicBezTo>
                    <a:pt x="1295305" y="828818"/>
                    <a:pt x="1130525" y="1004777"/>
                    <a:pt x="982876" y="1193803"/>
                  </a:cubicBezTo>
                  <a:cubicBezTo>
                    <a:pt x="834936" y="1382538"/>
                    <a:pt x="704418" y="1584921"/>
                    <a:pt x="595242" y="1798192"/>
                  </a:cubicBezTo>
                  <a:cubicBezTo>
                    <a:pt x="486066" y="2011317"/>
                    <a:pt x="395183" y="2234461"/>
                    <a:pt x="332174" y="2466315"/>
                  </a:cubicBezTo>
                  <a:cubicBezTo>
                    <a:pt x="269166" y="2697588"/>
                    <a:pt x="236355" y="2938008"/>
                    <a:pt x="236500" y="3178573"/>
                  </a:cubicBezTo>
                  <a:cubicBezTo>
                    <a:pt x="237807" y="3296751"/>
                    <a:pt x="249421" y="3414057"/>
                    <a:pt x="276860" y="3527298"/>
                  </a:cubicBezTo>
                  <a:cubicBezTo>
                    <a:pt x="303864" y="3640684"/>
                    <a:pt x="345821" y="3749135"/>
                    <a:pt x="396054" y="3853520"/>
                  </a:cubicBezTo>
                  <a:cubicBezTo>
                    <a:pt x="421461" y="3905640"/>
                    <a:pt x="449626" y="3956743"/>
                    <a:pt x="479243" y="4007121"/>
                  </a:cubicBezTo>
                  <a:cubicBezTo>
                    <a:pt x="509295" y="4057354"/>
                    <a:pt x="541380" y="4106861"/>
                    <a:pt x="574772" y="4155787"/>
                  </a:cubicBezTo>
                  <a:cubicBezTo>
                    <a:pt x="642426" y="4253348"/>
                    <a:pt x="717630" y="4348007"/>
                    <a:pt x="795447" y="4443100"/>
                  </a:cubicBezTo>
                  <a:cubicBezTo>
                    <a:pt x="873264" y="4538339"/>
                    <a:pt x="954565" y="4633577"/>
                    <a:pt x="1034270" y="4732591"/>
                  </a:cubicBezTo>
                  <a:cubicBezTo>
                    <a:pt x="1074195" y="4781952"/>
                    <a:pt x="1113684" y="4832476"/>
                    <a:pt x="1153028" y="4883725"/>
                  </a:cubicBezTo>
                  <a:lnTo>
                    <a:pt x="1210084" y="4957912"/>
                  </a:lnTo>
                  <a:cubicBezTo>
                    <a:pt x="1228813" y="4981576"/>
                    <a:pt x="1246670" y="5005822"/>
                    <a:pt x="1265979" y="5028906"/>
                  </a:cubicBezTo>
                  <a:cubicBezTo>
                    <a:pt x="1416677" y="5216770"/>
                    <a:pt x="1580151" y="5389681"/>
                    <a:pt x="1746238" y="5553590"/>
                  </a:cubicBezTo>
                  <a:cubicBezTo>
                    <a:pt x="1829717" y="5635182"/>
                    <a:pt x="1914648" y="5714015"/>
                    <a:pt x="2001611" y="5789654"/>
                  </a:cubicBezTo>
                  <a:cubicBezTo>
                    <a:pt x="2088575" y="5865293"/>
                    <a:pt x="2177135" y="5938465"/>
                    <a:pt x="2269035" y="6007280"/>
                  </a:cubicBezTo>
                  <a:cubicBezTo>
                    <a:pt x="2452108" y="6145202"/>
                    <a:pt x="2649554" y="6268461"/>
                    <a:pt x="2866455" y="6351505"/>
                  </a:cubicBezTo>
                  <a:cubicBezTo>
                    <a:pt x="2974615" y="6393027"/>
                    <a:pt x="3086694" y="6424821"/>
                    <a:pt x="3200661" y="6448777"/>
                  </a:cubicBezTo>
                  <a:cubicBezTo>
                    <a:pt x="3229262" y="6454438"/>
                    <a:pt x="3257572" y="6460971"/>
                    <a:pt x="3286318" y="6465908"/>
                  </a:cubicBezTo>
                  <a:lnTo>
                    <a:pt x="3372701" y="6480281"/>
                  </a:lnTo>
                  <a:cubicBezTo>
                    <a:pt x="3430628" y="6487975"/>
                    <a:pt x="3488556" y="6496106"/>
                    <a:pt x="3547063" y="6500896"/>
                  </a:cubicBezTo>
                  <a:cubicBezTo>
                    <a:pt x="3576245" y="6503654"/>
                    <a:pt x="3605426" y="6506268"/>
                    <a:pt x="3634753" y="6507575"/>
                  </a:cubicBezTo>
                  <a:cubicBezTo>
                    <a:pt x="3664079" y="6509026"/>
                    <a:pt x="3693261" y="6511350"/>
                    <a:pt x="3722733" y="6512221"/>
                  </a:cubicBezTo>
                  <a:lnTo>
                    <a:pt x="3811003" y="6514253"/>
                  </a:lnTo>
                  <a:cubicBezTo>
                    <a:pt x="3840329" y="6514979"/>
                    <a:pt x="3869946" y="6513963"/>
                    <a:pt x="3899418" y="6513817"/>
                  </a:cubicBezTo>
                  <a:lnTo>
                    <a:pt x="3943698" y="6513381"/>
                  </a:lnTo>
                  <a:cubicBezTo>
                    <a:pt x="3958071" y="6512946"/>
                    <a:pt x="3972154" y="6512075"/>
                    <a:pt x="3986381" y="6511495"/>
                  </a:cubicBezTo>
                  <a:cubicBezTo>
                    <a:pt x="4000609" y="6510768"/>
                    <a:pt x="4014837" y="6510333"/>
                    <a:pt x="4028919" y="6509317"/>
                  </a:cubicBezTo>
                  <a:lnTo>
                    <a:pt x="4071312" y="6505833"/>
                  </a:lnTo>
                  <a:cubicBezTo>
                    <a:pt x="4127788" y="6501332"/>
                    <a:pt x="4183828" y="6493782"/>
                    <a:pt x="4239432" y="6485072"/>
                  </a:cubicBezTo>
                  <a:cubicBezTo>
                    <a:pt x="4461994" y="6448195"/>
                    <a:pt x="4675992" y="6376041"/>
                    <a:pt x="4879826" y="6274849"/>
                  </a:cubicBezTo>
                  <a:cubicBezTo>
                    <a:pt x="5084386" y="6174820"/>
                    <a:pt x="5279074" y="6046770"/>
                    <a:pt x="5471439" y="5906235"/>
                  </a:cubicBezTo>
                  <a:cubicBezTo>
                    <a:pt x="5519494" y="5871246"/>
                    <a:pt x="5567258" y="5834806"/>
                    <a:pt x="5614877" y="5797930"/>
                  </a:cubicBezTo>
                  <a:cubicBezTo>
                    <a:pt x="5662787" y="5761199"/>
                    <a:pt x="5710551" y="5723887"/>
                    <a:pt x="5758316" y="5685995"/>
                  </a:cubicBezTo>
                  <a:lnTo>
                    <a:pt x="6048824" y="5453705"/>
                  </a:lnTo>
                  <a:lnTo>
                    <a:pt x="6237794" y="5308644"/>
                  </a:lnTo>
                  <a:lnTo>
                    <a:pt x="6237794" y="6081399"/>
                  </a:lnTo>
                  <a:lnTo>
                    <a:pt x="6123011" y="6166399"/>
                  </a:lnTo>
                  <a:cubicBezTo>
                    <a:pt x="6071326" y="6204001"/>
                    <a:pt x="6019061" y="6241458"/>
                    <a:pt x="5965925" y="6278479"/>
                  </a:cubicBezTo>
                  <a:cubicBezTo>
                    <a:pt x="5912644" y="6315210"/>
                    <a:pt x="5858927" y="6351650"/>
                    <a:pt x="5803903" y="6387364"/>
                  </a:cubicBezTo>
                  <a:cubicBezTo>
                    <a:pt x="5694437" y="6458938"/>
                    <a:pt x="5581486" y="6528335"/>
                    <a:pt x="5463744" y="6591780"/>
                  </a:cubicBezTo>
                  <a:cubicBezTo>
                    <a:pt x="5346147" y="6655514"/>
                    <a:pt x="5224486" y="6714748"/>
                    <a:pt x="5097888" y="6765562"/>
                  </a:cubicBezTo>
                  <a:cubicBezTo>
                    <a:pt x="5034879" y="6791332"/>
                    <a:pt x="4970700" y="6815005"/>
                    <a:pt x="4905602" y="6836446"/>
                  </a:cubicBezTo>
                  <a:lnTo>
                    <a:pt x="4831447" y="6858000"/>
                  </a:lnTo>
                  <a:lnTo>
                    <a:pt x="3036485" y="6858000"/>
                  </a:lnTo>
                  <a:lnTo>
                    <a:pt x="2911533" y="6825558"/>
                  </a:lnTo>
                  <a:cubicBezTo>
                    <a:pt x="2847182" y="6807410"/>
                    <a:pt x="2783121" y="6787919"/>
                    <a:pt x="2719386" y="6767158"/>
                  </a:cubicBezTo>
                  <a:cubicBezTo>
                    <a:pt x="2464884" y="6683389"/>
                    <a:pt x="2213285" y="6579149"/>
                    <a:pt x="1980415" y="6440210"/>
                  </a:cubicBezTo>
                  <a:cubicBezTo>
                    <a:pt x="1747399" y="6301563"/>
                    <a:pt x="1539355" y="6125749"/>
                    <a:pt x="1357588" y="5931206"/>
                  </a:cubicBezTo>
                  <a:cubicBezTo>
                    <a:pt x="1266269" y="5834080"/>
                    <a:pt x="1183226" y="5730711"/>
                    <a:pt x="1105118" y="5624874"/>
                  </a:cubicBezTo>
                  <a:cubicBezTo>
                    <a:pt x="1027446" y="5518601"/>
                    <a:pt x="953549" y="5410732"/>
                    <a:pt x="884588" y="5300539"/>
                  </a:cubicBezTo>
                  <a:cubicBezTo>
                    <a:pt x="866876" y="5273245"/>
                    <a:pt x="850180" y="5245516"/>
                    <a:pt x="833049" y="5217931"/>
                  </a:cubicBezTo>
                  <a:lnTo>
                    <a:pt x="783833" y="5137791"/>
                  </a:lnTo>
                  <a:cubicBezTo>
                    <a:pt x="752328" y="5085962"/>
                    <a:pt x="719662" y="5034567"/>
                    <a:pt x="686706" y="4982447"/>
                  </a:cubicBezTo>
                  <a:lnTo>
                    <a:pt x="485485" y="4665082"/>
                  </a:lnTo>
                  <a:cubicBezTo>
                    <a:pt x="417976" y="4556922"/>
                    <a:pt x="351338" y="4445568"/>
                    <a:pt x="289055" y="4329568"/>
                  </a:cubicBezTo>
                  <a:cubicBezTo>
                    <a:pt x="257987" y="4271496"/>
                    <a:pt x="227934" y="4212408"/>
                    <a:pt x="200495" y="4151721"/>
                  </a:cubicBezTo>
                  <a:cubicBezTo>
                    <a:pt x="173201" y="4090891"/>
                    <a:pt x="147794" y="4028898"/>
                    <a:pt x="125291" y="3965600"/>
                  </a:cubicBezTo>
                  <a:cubicBezTo>
                    <a:pt x="103224" y="3902155"/>
                    <a:pt x="83624" y="3837840"/>
                    <a:pt x="67654" y="3772509"/>
                  </a:cubicBezTo>
                  <a:cubicBezTo>
                    <a:pt x="60105" y="3739843"/>
                    <a:pt x="52410" y="3707032"/>
                    <a:pt x="46168" y="3674076"/>
                  </a:cubicBezTo>
                  <a:lnTo>
                    <a:pt x="36731" y="3624714"/>
                  </a:lnTo>
                  <a:lnTo>
                    <a:pt x="28891" y="3575208"/>
                  </a:lnTo>
                  <a:cubicBezTo>
                    <a:pt x="8566" y="3442948"/>
                    <a:pt x="0" y="3310252"/>
                    <a:pt x="0" y="3178573"/>
                  </a:cubicBezTo>
                  <a:cubicBezTo>
                    <a:pt x="726" y="2919425"/>
                    <a:pt x="27730" y="2660277"/>
                    <a:pt x="80575" y="2405774"/>
                  </a:cubicBezTo>
                  <a:cubicBezTo>
                    <a:pt x="133276" y="2151417"/>
                    <a:pt x="213997" y="1901996"/>
                    <a:pt x="322737" y="1665351"/>
                  </a:cubicBezTo>
                  <a:cubicBezTo>
                    <a:pt x="541235" y="1192061"/>
                    <a:pt x="857875" y="768568"/>
                    <a:pt x="1230700" y="407938"/>
                  </a:cubicBezTo>
                  <a:cubicBezTo>
                    <a:pt x="1324124" y="317781"/>
                    <a:pt x="1421323" y="231579"/>
                    <a:pt x="1521825" y="149443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3BFB38F-216C-4A75-8C1C-DAF998A5CB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698" y="0"/>
              <a:ext cx="6477994" cy="6858000"/>
            </a:xfrm>
            <a:custGeom>
              <a:avLst/>
              <a:gdLst>
                <a:gd name="connsiteX0" fmla="*/ 5634917 w 6230407"/>
                <a:gd name="connsiteY0" fmla="*/ 0 h 6858000"/>
                <a:gd name="connsiteX1" fmla="*/ 6230407 w 6230407"/>
                <a:gd name="connsiteY1" fmla="*/ 0 h 6858000"/>
                <a:gd name="connsiteX2" fmla="*/ 6230407 w 6230407"/>
                <a:gd name="connsiteY2" fmla="*/ 322046 h 6858000"/>
                <a:gd name="connsiteX3" fmla="*/ 6061915 w 6230407"/>
                <a:gd name="connsiteY3" fmla="*/ 206288 h 6858000"/>
                <a:gd name="connsiteX4" fmla="*/ 5814792 w 6230407"/>
                <a:gd name="connsiteY4" fmla="*/ 74312 h 6858000"/>
                <a:gd name="connsiteX5" fmla="*/ 5676576 w 6230407"/>
                <a:gd name="connsiteY5" fmla="*/ 15049 h 6858000"/>
                <a:gd name="connsiteX6" fmla="*/ 1821847 w 6230407"/>
                <a:gd name="connsiteY6" fmla="*/ 0 h 6858000"/>
                <a:gd name="connsiteX7" fmla="*/ 3449591 w 6230407"/>
                <a:gd name="connsiteY7" fmla="*/ 0 h 6858000"/>
                <a:gd name="connsiteX8" fmla="*/ 3354111 w 6230407"/>
                <a:gd name="connsiteY8" fmla="*/ 29819 h 6858000"/>
                <a:gd name="connsiteX9" fmla="*/ 3177287 w 6230407"/>
                <a:gd name="connsiteY9" fmla="*/ 93621 h 6858000"/>
                <a:gd name="connsiteX10" fmla="*/ 1915374 w 6230407"/>
                <a:gd name="connsiteY10" fmla="*/ 844207 h 6858000"/>
                <a:gd name="connsiteX11" fmla="*/ 1042545 w 6230407"/>
                <a:gd name="connsiteY11" fmla="*/ 1926532 h 6858000"/>
                <a:gd name="connsiteX12" fmla="*/ 726050 w 6230407"/>
                <a:gd name="connsiteY12" fmla="*/ 3186123 h 6858000"/>
                <a:gd name="connsiteX13" fmla="*/ 1249864 w 6230407"/>
                <a:gd name="connsiteY13" fmla="*/ 4355701 h 6858000"/>
                <a:gd name="connsiteX14" fmla="*/ 1513803 w 6230407"/>
                <a:gd name="connsiteY14" fmla="*/ 4726929 h 6858000"/>
                <a:gd name="connsiteX15" fmla="*/ 3990446 w 6230407"/>
                <a:gd name="connsiteY15" fmla="*/ 6178014 h 6858000"/>
                <a:gd name="connsiteX16" fmla="*/ 5870541 w 6230407"/>
                <a:gd name="connsiteY16" fmla="*/ 5285296 h 6858000"/>
                <a:gd name="connsiteX17" fmla="*/ 6099347 w 6230407"/>
                <a:gd name="connsiteY17" fmla="*/ 5108030 h 6858000"/>
                <a:gd name="connsiteX18" fmla="*/ 6230407 w 6230407"/>
                <a:gd name="connsiteY18" fmla="*/ 5006078 h 6858000"/>
                <a:gd name="connsiteX19" fmla="*/ 6230407 w 6230407"/>
                <a:gd name="connsiteY19" fmla="*/ 5924458 h 6858000"/>
                <a:gd name="connsiteX20" fmla="*/ 6056186 w 6230407"/>
                <a:gd name="connsiteY20" fmla="*/ 6058925 h 6858000"/>
                <a:gd name="connsiteX21" fmla="*/ 4500343 w 6230407"/>
                <a:gd name="connsiteY21" fmla="*/ 6854086 h 6858000"/>
                <a:gd name="connsiteX22" fmla="*/ 4476760 w 6230407"/>
                <a:gd name="connsiteY22" fmla="*/ 6858000 h 6858000"/>
                <a:gd name="connsiteX23" fmla="*/ 3391617 w 6230407"/>
                <a:gd name="connsiteY23" fmla="*/ 6858000 h 6858000"/>
                <a:gd name="connsiteX24" fmla="*/ 3242986 w 6230407"/>
                <a:gd name="connsiteY24" fmla="*/ 6833894 h 6858000"/>
                <a:gd name="connsiteX25" fmla="*/ 913044 w 6230407"/>
                <a:gd name="connsiteY25" fmla="*/ 5134452 h 6858000"/>
                <a:gd name="connsiteX26" fmla="*/ 0 w 6230407"/>
                <a:gd name="connsiteY26" fmla="*/ 3186123 h 6858000"/>
                <a:gd name="connsiteX27" fmla="*/ 1779764 w 6230407"/>
                <a:gd name="connsiteY27" fmla="*/ 2881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230407" h="6858000">
                  <a:moveTo>
                    <a:pt x="5634917" y="0"/>
                  </a:moveTo>
                  <a:lnTo>
                    <a:pt x="6230407" y="0"/>
                  </a:lnTo>
                  <a:lnTo>
                    <a:pt x="6230407" y="322046"/>
                  </a:lnTo>
                  <a:lnTo>
                    <a:pt x="6061915" y="206288"/>
                  </a:lnTo>
                  <a:cubicBezTo>
                    <a:pt x="5982213" y="157828"/>
                    <a:pt x="5899796" y="113801"/>
                    <a:pt x="5814792" y="74312"/>
                  </a:cubicBezTo>
                  <a:cubicBezTo>
                    <a:pt x="5769441" y="53261"/>
                    <a:pt x="5723362" y="33505"/>
                    <a:pt x="5676576" y="15049"/>
                  </a:cubicBezTo>
                  <a:close/>
                  <a:moveTo>
                    <a:pt x="1821847" y="0"/>
                  </a:moveTo>
                  <a:lnTo>
                    <a:pt x="3449591" y="0"/>
                  </a:lnTo>
                  <a:lnTo>
                    <a:pt x="3354111" y="29819"/>
                  </a:lnTo>
                  <a:cubicBezTo>
                    <a:pt x="3295072" y="49686"/>
                    <a:pt x="3236122" y="70955"/>
                    <a:pt x="3177287" y="93621"/>
                  </a:cubicBezTo>
                  <a:cubicBezTo>
                    <a:pt x="2718951" y="269871"/>
                    <a:pt x="2282682" y="529455"/>
                    <a:pt x="1915374" y="844207"/>
                  </a:cubicBezTo>
                  <a:cubicBezTo>
                    <a:pt x="1541678" y="1164331"/>
                    <a:pt x="1247976" y="1528591"/>
                    <a:pt x="1042545" y="1926532"/>
                  </a:cubicBezTo>
                  <a:cubicBezTo>
                    <a:pt x="832613" y="2333329"/>
                    <a:pt x="726050" y="2757113"/>
                    <a:pt x="726050" y="3186123"/>
                  </a:cubicBezTo>
                  <a:cubicBezTo>
                    <a:pt x="726050" y="3618181"/>
                    <a:pt x="896057" y="3870506"/>
                    <a:pt x="1249864" y="4355701"/>
                  </a:cubicBezTo>
                  <a:cubicBezTo>
                    <a:pt x="1335230" y="4472717"/>
                    <a:pt x="1423500" y="4593798"/>
                    <a:pt x="1513803" y="4726929"/>
                  </a:cubicBezTo>
                  <a:cubicBezTo>
                    <a:pt x="2203848" y="5744068"/>
                    <a:pt x="2944562" y="6178014"/>
                    <a:pt x="3990446" y="6178014"/>
                  </a:cubicBezTo>
                  <a:cubicBezTo>
                    <a:pt x="4676863" y="6178014"/>
                    <a:pt x="5180496" y="5824498"/>
                    <a:pt x="5870541" y="5285296"/>
                  </a:cubicBezTo>
                  <a:cubicBezTo>
                    <a:pt x="5947632" y="5225046"/>
                    <a:pt x="6024723" y="5165521"/>
                    <a:pt x="6099347" y="5108030"/>
                  </a:cubicBezTo>
                  <a:lnTo>
                    <a:pt x="6230407" y="5006078"/>
                  </a:lnTo>
                  <a:lnTo>
                    <a:pt x="6230407" y="5924458"/>
                  </a:lnTo>
                  <a:lnTo>
                    <a:pt x="6056186" y="6058925"/>
                  </a:lnTo>
                  <a:cubicBezTo>
                    <a:pt x="5577260" y="6421454"/>
                    <a:pt x="5092142" y="6735949"/>
                    <a:pt x="4500343" y="6854086"/>
                  </a:cubicBezTo>
                  <a:lnTo>
                    <a:pt x="4476760" y="6858000"/>
                  </a:lnTo>
                  <a:lnTo>
                    <a:pt x="3391617" y="6858000"/>
                  </a:lnTo>
                  <a:lnTo>
                    <a:pt x="3242986" y="6833894"/>
                  </a:lnTo>
                  <a:cubicBezTo>
                    <a:pt x="2233307" y="6634206"/>
                    <a:pt x="1512986" y="6018796"/>
                    <a:pt x="913044" y="5134452"/>
                  </a:cubicBezTo>
                  <a:cubicBezTo>
                    <a:pt x="469951" y="4481428"/>
                    <a:pt x="0" y="4033545"/>
                    <a:pt x="0" y="3186123"/>
                  </a:cubicBezTo>
                  <a:cubicBezTo>
                    <a:pt x="0" y="1915018"/>
                    <a:pt x="732545" y="779286"/>
                    <a:pt x="1779764" y="28818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DF24F7D-73CE-4EF0-86BC-1C1C4C5CB7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698" y="0"/>
              <a:ext cx="6477994" cy="6858000"/>
            </a:xfrm>
            <a:custGeom>
              <a:avLst/>
              <a:gdLst>
                <a:gd name="connsiteX0" fmla="*/ 5061392 w 6230408"/>
                <a:gd name="connsiteY0" fmla="*/ 0 h 6858000"/>
                <a:gd name="connsiteX1" fmla="*/ 6230408 w 6230408"/>
                <a:gd name="connsiteY1" fmla="*/ 0 h 6858000"/>
                <a:gd name="connsiteX2" fmla="*/ 6230408 w 6230408"/>
                <a:gd name="connsiteY2" fmla="*/ 502666 h 6858000"/>
                <a:gd name="connsiteX3" fmla="*/ 6204367 w 6230408"/>
                <a:gd name="connsiteY3" fmla="*/ 480166 h 6858000"/>
                <a:gd name="connsiteX4" fmla="*/ 5753525 w 6230408"/>
                <a:gd name="connsiteY4" fmla="*/ 205991 h 6858000"/>
                <a:gd name="connsiteX5" fmla="*/ 5205685 w 6230408"/>
                <a:gd name="connsiteY5" fmla="*/ 25948 h 6858000"/>
                <a:gd name="connsiteX6" fmla="*/ 1821847 w 6230408"/>
                <a:gd name="connsiteY6" fmla="*/ 0 h 6858000"/>
                <a:gd name="connsiteX7" fmla="*/ 4114919 w 6230408"/>
                <a:gd name="connsiteY7" fmla="*/ 0 h 6858000"/>
                <a:gd name="connsiteX8" fmla="*/ 4086206 w 6230408"/>
                <a:gd name="connsiteY8" fmla="*/ 3507 h 6858000"/>
                <a:gd name="connsiteX9" fmla="*/ 3229262 w 6230408"/>
                <a:gd name="connsiteY9" fmla="*/ 229075 h 6858000"/>
                <a:gd name="connsiteX10" fmla="*/ 2009741 w 6230408"/>
                <a:gd name="connsiteY10" fmla="*/ 954400 h 6858000"/>
                <a:gd name="connsiteX11" fmla="*/ 1171466 w 6230408"/>
                <a:gd name="connsiteY11" fmla="*/ 1993025 h 6858000"/>
                <a:gd name="connsiteX12" fmla="*/ 871086 w 6230408"/>
                <a:gd name="connsiteY12" fmla="*/ 3186123 h 6858000"/>
                <a:gd name="connsiteX13" fmla="*/ 1367025 w 6230408"/>
                <a:gd name="connsiteY13" fmla="*/ 4270190 h 6858000"/>
                <a:gd name="connsiteX14" fmla="*/ 1633868 w 6230408"/>
                <a:gd name="connsiteY14" fmla="*/ 4645483 h 6858000"/>
                <a:gd name="connsiteX15" fmla="*/ 2651877 w 6230408"/>
                <a:gd name="connsiteY15" fmla="*/ 5684689 h 6858000"/>
                <a:gd name="connsiteX16" fmla="*/ 3990301 w 6230408"/>
                <a:gd name="connsiteY16" fmla="*/ 6032833 h 6858000"/>
                <a:gd name="connsiteX17" fmla="*/ 4851225 w 6230408"/>
                <a:gd name="connsiteY17" fmla="*/ 5811141 h 6858000"/>
                <a:gd name="connsiteX18" fmla="*/ 5780965 w 6230408"/>
                <a:gd name="connsiteY18" fmla="*/ 5171038 h 6858000"/>
                <a:gd name="connsiteX19" fmla="*/ 6010496 w 6230408"/>
                <a:gd name="connsiteY19" fmla="*/ 4993191 h 6858000"/>
                <a:gd name="connsiteX20" fmla="*/ 6230408 w 6230408"/>
                <a:gd name="connsiteY20" fmla="*/ 4822117 h 6858000"/>
                <a:gd name="connsiteX21" fmla="*/ 6230408 w 6230408"/>
                <a:gd name="connsiteY21" fmla="*/ 5924457 h 6858000"/>
                <a:gd name="connsiteX22" fmla="*/ 6056186 w 6230408"/>
                <a:gd name="connsiteY22" fmla="*/ 6058925 h 6858000"/>
                <a:gd name="connsiteX23" fmla="*/ 4500343 w 6230408"/>
                <a:gd name="connsiteY23" fmla="*/ 6854086 h 6858000"/>
                <a:gd name="connsiteX24" fmla="*/ 4476760 w 6230408"/>
                <a:gd name="connsiteY24" fmla="*/ 6858000 h 6858000"/>
                <a:gd name="connsiteX25" fmla="*/ 3391617 w 6230408"/>
                <a:gd name="connsiteY25" fmla="*/ 6858000 h 6858000"/>
                <a:gd name="connsiteX26" fmla="*/ 3242986 w 6230408"/>
                <a:gd name="connsiteY26" fmla="*/ 6833894 h 6858000"/>
                <a:gd name="connsiteX27" fmla="*/ 913044 w 6230408"/>
                <a:gd name="connsiteY27" fmla="*/ 5134452 h 6858000"/>
                <a:gd name="connsiteX28" fmla="*/ 0 w 6230408"/>
                <a:gd name="connsiteY28" fmla="*/ 3186123 h 6858000"/>
                <a:gd name="connsiteX29" fmla="*/ 1779764 w 6230408"/>
                <a:gd name="connsiteY29" fmla="*/ 2881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230408" h="6858000">
                  <a:moveTo>
                    <a:pt x="5061392" y="0"/>
                  </a:moveTo>
                  <a:lnTo>
                    <a:pt x="6230408" y="0"/>
                  </a:lnTo>
                  <a:lnTo>
                    <a:pt x="6230408" y="502666"/>
                  </a:lnTo>
                  <a:lnTo>
                    <a:pt x="6204367" y="480166"/>
                  </a:lnTo>
                  <a:cubicBezTo>
                    <a:pt x="6064466" y="372115"/>
                    <a:pt x="5913877" y="280469"/>
                    <a:pt x="5753525" y="205991"/>
                  </a:cubicBezTo>
                  <a:cubicBezTo>
                    <a:pt x="5581848" y="126214"/>
                    <a:pt x="5398775" y="66109"/>
                    <a:pt x="5205685" y="25948"/>
                  </a:cubicBezTo>
                  <a:close/>
                  <a:moveTo>
                    <a:pt x="1821847" y="0"/>
                  </a:moveTo>
                  <a:lnTo>
                    <a:pt x="4114919" y="0"/>
                  </a:lnTo>
                  <a:lnTo>
                    <a:pt x="4086206" y="3507"/>
                  </a:lnTo>
                  <a:cubicBezTo>
                    <a:pt x="3798985" y="45364"/>
                    <a:pt x="3509190" y="121369"/>
                    <a:pt x="3229262" y="229075"/>
                  </a:cubicBezTo>
                  <a:cubicBezTo>
                    <a:pt x="2786315" y="399518"/>
                    <a:pt x="2364564" y="650390"/>
                    <a:pt x="2009741" y="954400"/>
                  </a:cubicBezTo>
                  <a:cubicBezTo>
                    <a:pt x="1655354" y="1257973"/>
                    <a:pt x="1365573" y="1617151"/>
                    <a:pt x="1171466" y="1993025"/>
                  </a:cubicBezTo>
                  <a:cubicBezTo>
                    <a:pt x="972132" y="2379061"/>
                    <a:pt x="871086" y="2780487"/>
                    <a:pt x="871086" y="3186123"/>
                  </a:cubicBezTo>
                  <a:cubicBezTo>
                    <a:pt x="871086" y="3573756"/>
                    <a:pt x="1023091" y="3798642"/>
                    <a:pt x="1367025" y="4270190"/>
                  </a:cubicBezTo>
                  <a:cubicBezTo>
                    <a:pt x="1453117" y="4388222"/>
                    <a:pt x="1542113" y="4510319"/>
                    <a:pt x="1633868" y="4645483"/>
                  </a:cubicBezTo>
                  <a:cubicBezTo>
                    <a:pt x="1958347" y="5123709"/>
                    <a:pt x="2291248" y="5463723"/>
                    <a:pt x="2651877" y="5684689"/>
                  </a:cubicBezTo>
                  <a:cubicBezTo>
                    <a:pt x="3034139" y="5919011"/>
                    <a:pt x="3472005" y="6032833"/>
                    <a:pt x="3990301" y="6032833"/>
                  </a:cubicBezTo>
                  <a:cubicBezTo>
                    <a:pt x="4284438" y="6032833"/>
                    <a:pt x="4557959" y="5962420"/>
                    <a:pt x="4851225" y="5811141"/>
                  </a:cubicBezTo>
                  <a:cubicBezTo>
                    <a:pt x="5152330" y="5655798"/>
                    <a:pt x="5450387" y="5429315"/>
                    <a:pt x="5780965" y="5171038"/>
                  </a:cubicBezTo>
                  <a:cubicBezTo>
                    <a:pt x="5858491" y="5110498"/>
                    <a:pt x="5935727" y="5050828"/>
                    <a:pt x="6010496" y="4993191"/>
                  </a:cubicBezTo>
                  <a:lnTo>
                    <a:pt x="6230408" y="4822117"/>
                  </a:lnTo>
                  <a:lnTo>
                    <a:pt x="6230408" y="5924457"/>
                  </a:lnTo>
                  <a:lnTo>
                    <a:pt x="6056186" y="6058925"/>
                  </a:lnTo>
                  <a:cubicBezTo>
                    <a:pt x="5577260" y="6421454"/>
                    <a:pt x="5092142" y="6735949"/>
                    <a:pt x="4500343" y="6854086"/>
                  </a:cubicBezTo>
                  <a:lnTo>
                    <a:pt x="4476760" y="6858000"/>
                  </a:lnTo>
                  <a:lnTo>
                    <a:pt x="3391617" y="6858000"/>
                  </a:lnTo>
                  <a:lnTo>
                    <a:pt x="3242986" y="6833894"/>
                  </a:lnTo>
                  <a:cubicBezTo>
                    <a:pt x="2233307" y="6634206"/>
                    <a:pt x="1512986" y="6018796"/>
                    <a:pt x="913044" y="5134452"/>
                  </a:cubicBezTo>
                  <a:cubicBezTo>
                    <a:pt x="469951" y="4481428"/>
                    <a:pt x="0" y="4033545"/>
                    <a:pt x="0" y="3186123"/>
                  </a:cubicBezTo>
                  <a:cubicBezTo>
                    <a:pt x="0" y="1915018"/>
                    <a:pt x="732545" y="779286"/>
                    <a:pt x="1779764" y="28818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16" name="Freeform: Shape 15">
              <a:extLst>
                <a:ext uri="{FF2B5EF4-FFF2-40B4-BE49-F238E27FC236}">
                  <a16:creationId xmlns:a16="http://schemas.microsoft.com/office/drawing/2014/main" id="{EC3445B6-9C0D-4865-BF68-CD74892D0E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05128" y="0"/>
              <a:ext cx="6648564" cy="6858000"/>
            </a:xfrm>
            <a:custGeom>
              <a:avLst/>
              <a:gdLst>
                <a:gd name="connsiteX0" fmla="*/ 1242460 w 6394458"/>
                <a:gd name="connsiteY0" fmla="*/ 0 h 6858000"/>
                <a:gd name="connsiteX1" fmla="*/ 2160732 w 6394458"/>
                <a:gd name="connsiteY1" fmla="*/ 0 h 6858000"/>
                <a:gd name="connsiteX2" fmla="*/ 2096124 w 6394458"/>
                <a:gd name="connsiteY2" fmla="*/ 41936 h 6858000"/>
                <a:gd name="connsiteX3" fmla="*/ 1942232 w 6394458"/>
                <a:gd name="connsiteY3" fmla="*/ 154451 h 6858000"/>
                <a:gd name="connsiteX4" fmla="*/ 1941942 w 6394458"/>
                <a:gd name="connsiteY4" fmla="*/ 154741 h 6858000"/>
                <a:gd name="connsiteX5" fmla="*/ 1941652 w 6394458"/>
                <a:gd name="connsiteY5" fmla="*/ 155032 h 6858000"/>
                <a:gd name="connsiteX6" fmla="*/ 1878498 w 6394458"/>
                <a:gd name="connsiteY6" fmla="*/ 203377 h 6858000"/>
                <a:gd name="connsiteX7" fmla="*/ 1865722 w 6394458"/>
                <a:gd name="connsiteY7" fmla="*/ 213395 h 6858000"/>
                <a:gd name="connsiteX8" fmla="*/ 1791679 w 6394458"/>
                <a:gd name="connsiteY8" fmla="*/ 272483 h 6858000"/>
                <a:gd name="connsiteX9" fmla="*/ 1503495 w 6394458"/>
                <a:gd name="connsiteY9" fmla="*/ 525389 h 6858000"/>
                <a:gd name="connsiteX10" fmla="*/ 990135 w 6394458"/>
                <a:gd name="connsiteY10" fmla="*/ 1098128 h 6858000"/>
                <a:gd name="connsiteX11" fmla="*/ 771637 w 6394458"/>
                <a:gd name="connsiteY11" fmla="*/ 1416800 h 6858000"/>
                <a:gd name="connsiteX12" fmla="*/ 585660 w 6394458"/>
                <a:gd name="connsiteY12" fmla="*/ 1756960 h 6858000"/>
                <a:gd name="connsiteX13" fmla="*/ 585515 w 6394458"/>
                <a:gd name="connsiteY13" fmla="*/ 1757395 h 6858000"/>
                <a:gd name="connsiteX14" fmla="*/ 585370 w 6394458"/>
                <a:gd name="connsiteY14" fmla="*/ 1757831 h 6858000"/>
                <a:gd name="connsiteX15" fmla="*/ 544574 w 6394458"/>
                <a:gd name="connsiteY15" fmla="*/ 1845230 h 6858000"/>
                <a:gd name="connsiteX16" fmla="*/ 524539 w 6394458"/>
                <a:gd name="connsiteY16" fmla="*/ 1889510 h 6858000"/>
                <a:gd name="connsiteX17" fmla="*/ 505666 w 6394458"/>
                <a:gd name="connsiteY17" fmla="*/ 1933935 h 6858000"/>
                <a:gd name="connsiteX18" fmla="*/ 502762 w 6394458"/>
                <a:gd name="connsiteY18" fmla="*/ 1940904 h 6858000"/>
                <a:gd name="connsiteX19" fmla="*/ 469661 w 6394458"/>
                <a:gd name="connsiteY19" fmla="*/ 2023512 h 6858000"/>
                <a:gd name="connsiteX20" fmla="*/ 456885 w 6394458"/>
                <a:gd name="connsiteY20" fmla="*/ 2057049 h 6858000"/>
                <a:gd name="connsiteX21" fmla="*/ 435688 w 6394458"/>
                <a:gd name="connsiteY21" fmla="*/ 2114395 h 6858000"/>
                <a:gd name="connsiteX22" fmla="*/ 435543 w 6394458"/>
                <a:gd name="connsiteY22" fmla="*/ 2114976 h 6858000"/>
                <a:gd name="connsiteX23" fmla="*/ 435253 w 6394458"/>
                <a:gd name="connsiteY23" fmla="*/ 2115557 h 6858000"/>
                <a:gd name="connsiteX24" fmla="*/ 324770 w 6394458"/>
                <a:gd name="connsiteY24" fmla="*/ 2488382 h 6858000"/>
                <a:gd name="connsiteX25" fmla="*/ 235338 w 6394458"/>
                <a:gd name="connsiteY25" fmla="*/ 3261036 h 6858000"/>
                <a:gd name="connsiteX26" fmla="*/ 272505 w 6394458"/>
                <a:gd name="connsiteY26" fmla="*/ 3641991 h 6858000"/>
                <a:gd name="connsiteX27" fmla="*/ 385891 w 6394458"/>
                <a:gd name="connsiteY27" fmla="*/ 4006104 h 6858000"/>
                <a:gd name="connsiteX28" fmla="*/ 386182 w 6394458"/>
                <a:gd name="connsiteY28" fmla="*/ 4006685 h 6858000"/>
                <a:gd name="connsiteX29" fmla="*/ 386472 w 6394458"/>
                <a:gd name="connsiteY29" fmla="*/ 4007266 h 6858000"/>
                <a:gd name="connsiteX30" fmla="*/ 413911 w 6394458"/>
                <a:gd name="connsiteY30" fmla="*/ 4068823 h 6858000"/>
                <a:gd name="connsiteX31" fmla="*/ 425380 w 6394458"/>
                <a:gd name="connsiteY31" fmla="*/ 4093794 h 6858000"/>
                <a:gd name="connsiteX32" fmla="*/ 435834 w 6394458"/>
                <a:gd name="connsiteY32" fmla="*/ 4114845 h 6858000"/>
                <a:gd name="connsiteX33" fmla="*/ 468644 w 6394458"/>
                <a:gd name="connsiteY33" fmla="*/ 4178435 h 6858000"/>
                <a:gd name="connsiteX34" fmla="*/ 468935 w 6394458"/>
                <a:gd name="connsiteY34" fmla="*/ 4179015 h 6858000"/>
                <a:gd name="connsiteX35" fmla="*/ 469225 w 6394458"/>
                <a:gd name="connsiteY35" fmla="*/ 4179596 h 6858000"/>
                <a:gd name="connsiteX36" fmla="*/ 566496 w 6394458"/>
                <a:gd name="connsiteY36" fmla="*/ 4345828 h 6858000"/>
                <a:gd name="connsiteX37" fmla="*/ 674366 w 6394458"/>
                <a:gd name="connsiteY37" fmla="*/ 4507124 h 6858000"/>
                <a:gd name="connsiteX38" fmla="*/ 790946 w 6394458"/>
                <a:gd name="connsiteY38" fmla="*/ 4665372 h 6858000"/>
                <a:gd name="connsiteX39" fmla="*/ 938015 w 6394458"/>
                <a:gd name="connsiteY39" fmla="*/ 4855559 h 6858000"/>
                <a:gd name="connsiteX40" fmla="*/ 1035286 w 6394458"/>
                <a:gd name="connsiteY40" fmla="*/ 4980269 h 6858000"/>
                <a:gd name="connsiteX41" fmla="*/ 1158254 w 6394458"/>
                <a:gd name="connsiteY41" fmla="*/ 5140985 h 6858000"/>
                <a:gd name="connsiteX42" fmla="*/ 1221118 w 6394458"/>
                <a:gd name="connsiteY42" fmla="*/ 5226351 h 6858000"/>
                <a:gd name="connsiteX43" fmla="*/ 1277448 w 6394458"/>
                <a:gd name="connsiteY43" fmla="*/ 5303007 h 6858000"/>
                <a:gd name="connsiteX44" fmla="*/ 1277739 w 6394458"/>
                <a:gd name="connsiteY44" fmla="*/ 5303297 h 6858000"/>
                <a:gd name="connsiteX45" fmla="*/ 1278029 w 6394458"/>
                <a:gd name="connsiteY45" fmla="*/ 5303588 h 6858000"/>
                <a:gd name="connsiteX46" fmla="*/ 1376607 w 6394458"/>
                <a:gd name="connsiteY46" fmla="*/ 5433525 h 6858000"/>
                <a:gd name="connsiteX47" fmla="*/ 1395625 w 6394458"/>
                <a:gd name="connsiteY47" fmla="*/ 5458060 h 6858000"/>
                <a:gd name="connsiteX48" fmla="*/ 1405207 w 6394458"/>
                <a:gd name="connsiteY48" fmla="*/ 5469965 h 6858000"/>
                <a:gd name="connsiteX49" fmla="*/ 1518739 w 6394458"/>
                <a:gd name="connsiteY49" fmla="*/ 5607597 h 6858000"/>
                <a:gd name="connsiteX50" fmla="*/ 1779194 w 6394458"/>
                <a:gd name="connsiteY50" fmla="*/ 5888957 h 6858000"/>
                <a:gd name="connsiteX51" fmla="*/ 2361805 w 6394458"/>
                <a:gd name="connsiteY51" fmla="*/ 6356876 h 6858000"/>
                <a:gd name="connsiteX52" fmla="*/ 2682656 w 6394458"/>
                <a:gd name="connsiteY52" fmla="*/ 6532110 h 6858000"/>
                <a:gd name="connsiteX53" fmla="*/ 2682946 w 6394458"/>
                <a:gd name="connsiteY53" fmla="*/ 6532255 h 6858000"/>
                <a:gd name="connsiteX54" fmla="*/ 2683236 w 6394458"/>
                <a:gd name="connsiteY54" fmla="*/ 6532400 h 6858000"/>
                <a:gd name="connsiteX55" fmla="*/ 3021944 w 6394458"/>
                <a:gd name="connsiteY55" fmla="*/ 6664805 h 6858000"/>
                <a:gd name="connsiteX56" fmla="*/ 3375605 w 6394458"/>
                <a:gd name="connsiteY56" fmla="*/ 6756415 h 6858000"/>
                <a:gd name="connsiteX57" fmla="*/ 3555048 w 6394458"/>
                <a:gd name="connsiteY57" fmla="*/ 6786612 h 6858000"/>
                <a:gd name="connsiteX58" fmla="*/ 3735218 w 6394458"/>
                <a:gd name="connsiteY58" fmla="*/ 6807083 h 6858000"/>
                <a:gd name="connsiteX59" fmla="*/ 4108188 w 6394458"/>
                <a:gd name="connsiteY59" fmla="*/ 6823343 h 6858000"/>
                <a:gd name="connsiteX60" fmla="*/ 4126917 w 6394458"/>
                <a:gd name="connsiteY60" fmla="*/ 6823343 h 6858000"/>
                <a:gd name="connsiteX61" fmla="*/ 4151597 w 6394458"/>
                <a:gd name="connsiteY61" fmla="*/ 6823488 h 6858000"/>
                <a:gd name="connsiteX62" fmla="*/ 4199652 w 6394458"/>
                <a:gd name="connsiteY62" fmla="*/ 6822763 h 6858000"/>
                <a:gd name="connsiteX63" fmla="*/ 4200088 w 6394458"/>
                <a:gd name="connsiteY63" fmla="*/ 6822763 h 6858000"/>
                <a:gd name="connsiteX64" fmla="*/ 4200523 w 6394458"/>
                <a:gd name="connsiteY64" fmla="*/ 6822763 h 6858000"/>
                <a:gd name="connsiteX65" fmla="*/ 4245675 w 6394458"/>
                <a:gd name="connsiteY65" fmla="*/ 6821601 h 6858000"/>
                <a:gd name="connsiteX66" fmla="*/ 4291117 w 6394458"/>
                <a:gd name="connsiteY66" fmla="*/ 6819277 h 6858000"/>
                <a:gd name="connsiteX67" fmla="*/ 4469108 w 6394458"/>
                <a:gd name="connsiteY67" fmla="*/ 6803743 h 6858000"/>
                <a:gd name="connsiteX68" fmla="*/ 5157267 w 6394458"/>
                <a:gd name="connsiteY68" fmla="*/ 6617766 h 6858000"/>
                <a:gd name="connsiteX69" fmla="*/ 5484069 w 6394458"/>
                <a:gd name="connsiteY69" fmla="*/ 6455744 h 6858000"/>
                <a:gd name="connsiteX70" fmla="*/ 5801144 w 6394458"/>
                <a:gd name="connsiteY70" fmla="*/ 6257717 h 6858000"/>
                <a:gd name="connsiteX71" fmla="*/ 6111106 w 6394458"/>
                <a:gd name="connsiteY71" fmla="*/ 6032542 h 6858000"/>
                <a:gd name="connsiteX72" fmla="*/ 6264127 w 6394458"/>
                <a:gd name="connsiteY72" fmla="*/ 5913203 h 6858000"/>
                <a:gd name="connsiteX73" fmla="*/ 6394458 w 6394458"/>
                <a:gd name="connsiteY73" fmla="*/ 5808939 h 6858000"/>
                <a:gd name="connsiteX74" fmla="*/ 6394458 w 6394458"/>
                <a:gd name="connsiteY74" fmla="*/ 6858000 h 6858000"/>
                <a:gd name="connsiteX75" fmla="*/ 2234128 w 6394458"/>
                <a:gd name="connsiteY75" fmla="*/ 6858000 h 6858000"/>
                <a:gd name="connsiteX76" fmla="*/ 2151583 w 6394458"/>
                <a:gd name="connsiteY76" fmla="*/ 6802146 h 6858000"/>
                <a:gd name="connsiteX77" fmla="*/ 593791 w 6394458"/>
                <a:gd name="connsiteY77" fmla="*/ 5241450 h 6858000"/>
                <a:gd name="connsiteX78" fmla="*/ 0 w 6394458"/>
                <a:gd name="connsiteY78" fmla="*/ 3044861 h 6858000"/>
                <a:gd name="connsiteX79" fmla="*/ 342337 w 6394458"/>
                <a:gd name="connsiteY79" fmla="*/ 1349581 h 6858000"/>
                <a:gd name="connsiteX80" fmla="*/ 1129762 w 6394458"/>
                <a:gd name="connsiteY80" fmla="*/ 11818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6394458" h="6858000">
                  <a:moveTo>
                    <a:pt x="1242460" y="0"/>
                  </a:moveTo>
                  <a:lnTo>
                    <a:pt x="2160732" y="0"/>
                  </a:lnTo>
                  <a:lnTo>
                    <a:pt x="2096124" y="41936"/>
                  </a:lnTo>
                  <a:cubicBezTo>
                    <a:pt x="2053586" y="71988"/>
                    <a:pt x="1997691" y="111913"/>
                    <a:pt x="1942232" y="154451"/>
                  </a:cubicBezTo>
                  <a:lnTo>
                    <a:pt x="1941942" y="154741"/>
                  </a:lnTo>
                  <a:lnTo>
                    <a:pt x="1941652" y="155032"/>
                  </a:lnTo>
                  <a:cubicBezTo>
                    <a:pt x="1920455" y="170711"/>
                    <a:pt x="1899113" y="187262"/>
                    <a:pt x="1878498" y="203377"/>
                  </a:cubicBezTo>
                  <a:lnTo>
                    <a:pt x="1865722" y="213395"/>
                  </a:lnTo>
                  <a:cubicBezTo>
                    <a:pt x="1838863" y="233865"/>
                    <a:pt x="1813311" y="254771"/>
                    <a:pt x="1791679" y="272483"/>
                  </a:cubicBezTo>
                  <a:cubicBezTo>
                    <a:pt x="1684245" y="360463"/>
                    <a:pt x="1590023" y="443216"/>
                    <a:pt x="1503495" y="525389"/>
                  </a:cubicBezTo>
                  <a:cubicBezTo>
                    <a:pt x="1315050" y="703090"/>
                    <a:pt x="1142430" y="895746"/>
                    <a:pt x="990135" y="1098128"/>
                  </a:cubicBezTo>
                  <a:cubicBezTo>
                    <a:pt x="911301" y="1202949"/>
                    <a:pt x="837695" y="1310238"/>
                    <a:pt x="771637" y="1416800"/>
                  </a:cubicBezTo>
                  <a:cubicBezTo>
                    <a:pt x="697595" y="1538898"/>
                    <a:pt x="636764" y="1650106"/>
                    <a:pt x="585660" y="1756960"/>
                  </a:cubicBezTo>
                  <a:lnTo>
                    <a:pt x="585515" y="1757395"/>
                  </a:lnTo>
                  <a:lnTo>
                    <a:pt x="585370" y="1757831"/>
                  </a:lnTo>
                  <a:cubicBezTo>
                    <a:pt x="570271" y="1788174"/>
                    <a:pt x="556334" y="1818952"/>
                    <a:pt x="544574" y="1845230"/>
                  </a:cubicBezTo>
                  <a:lnTo>
                    <a:pt x="524539" y="1889510"/>
                  </a:lnTo>
                  <a:lnTo>
                    <a:pt x="505666" y="1933935"/>
                  </a:lnTo>
                  <a:lnTo>
                    <a:pt x="502762" y="1940904"/>
                  </a:lnTo>
                  <a:cubicBezTo>
                    <a:pt x="491002" y="1969214"/>
                    <a:pt x="479823" y="1996073"/>
                    <a:pt x="469661" y="2023512"/>
                  </a:cubicBezTo>
                  <a:cubicBezTo>
                    <a:pt x="465450" y="2034691"/>
                    <a:pt x="461240" y="2045870"/>
                    <a:pt x="456885" y="2057049"/>
                  </a:cubicBezTo>
                  <a:cubicBezTo>
                    <a:pt x="449190" y="2076794"/>
                    <a:pt x="442076" y="2095522"/>
                    <a:pt x="435688" y="2114395"/>
                  </a:cubicBezTo>
                  <a:lnTo>
                    <a:pt x="435543" y="2114976"/>
                  </a:lnTo>
                  <a:lnTo>
                    <a:pt x="435253" y="2115557"/>
                  </a:lnTo>
                  <a:cubicBezTo>
                    <a:pt x="390392" y="2239687"/>
                    <a:pt x="353226" y="2365123"/>
                    <a:pt x="324770" y="2488382"/>
                  </a:cubicBezTo>
                  <a:cubicBezTo>
                    <a:pt x="265391" y="2742158"/>
                    <a:pt x="235193" y="3002178"/>
                    <a:pt x="235338" y="3261036"/>
                  </a:cubicBezTo>
                  <a:cubicBezTo>
                    <a:pt x="236210" y="3391989"/>
                    <a:pt x="248695" y="3520474"/>
                    <a:pt x="272505" y="3641991"/>
                  </a:cubicBezTo>
                  <a:cubicBezTo>
                    <a:pt x="299073" y="3770621"/>
                    <a:pt x="337110" y="3893154"/>
                    <a:pt x="385891" y="4006104"/>
                  </a:cubicBezTo>
                  <a:lnTo>
                    <a:pt x="386182" y="4006685"/>
                  </a:lnTo>
                  <a:lnTo>
                    <a:pt x="386472" y="4007266"/>
                  </a:lnTo>
                  <a:cubicBezTo>
                    <a:pt x="394747" y="4027591"/>
                    <a:pt x="404039" y="4047626"/>
                    <a:pt x="413911" y="4068823"/>
                  </a:cubicBezTo>
                  <a:cubicBezTo>
                    <a:pt x="417686" y="4077098"/>
                    <a:pt x="421606" y="4085374"/>
                    <a:pt x="425380" y="4093794"/>
                  </a:cubicBezTo>
                  <a:cubicBezTo>
                    <a:pt x="428865" y="4100908"/>
                    <a:pt x="432349" y="4107876"/>
                    <a:pt x="435834" y="4114845"/>
                  </a:cubicBezTo>
                  <a:cubicBezTo>
                    <a:pt x="446867" y="4136913"/>
                    <a:pt x="457320" y="4157819"/>
                    <a:pt x="468644" y="4178435"/>
                  </a:cubicBezTo>
                  <a:lnTo>
                    <a:pt x="468935" y="4179015"/>
                  </a:lnTo>
                  <a:lnTo>
                    <a:pt x="469225" y="4179596"/>
                  </a:lnTo>
                  <a:cubicBezTo>
                    <a:pt x="495213" y="4229103"/>
                    <a:pt x="525120" y="4280352"/>
                    <a:pt x="566496" y="4345828"/>
                  </a:cubicBezTo>
                  <a:cubicBezTo>
                    <a:pt x="598727" y="4397368"/>
                    <a:pt x="633135" y="4447745"/>
                    <a:pt x="674366" y="4507124"/>
                  </a:cubicBezTo>
                  <a:cubicBezTo>
                    <a:pt x="713129" y="4561713"/>
                    <a:pt x="753199" y="4615139"/>
                    <a:pt x="790946" y="4665372"/>
                  </a:cubicBezTo>
                  <a:cubicBezTo>
                    <a:pt x="839001" y="4729106"/>
                    <a:pt x="889379" y="4793421"/>
                    <a:pt x="938015" y="4855559"/>
                  </a:cubicBezTo>
                  <a:cubicBezTo>
                    <a:pt x="969955" y="4896355"/>
                    <a:pt x="1003056" y="4938457"/>
                    <a:pt x="1035286" y="4980269"/>
                  </a:cubicBezTo>
                  <a:cubicBezTo>
                    <a:pt x="1069113" y="5023969"/>
                    <a:pt x="1113684" y="5081606"/>
                    <a:pt x="1158254" y="5140985"/>
                  </a:cubicBezTo>
                  <a:cubicBezTo>
                    <a:pt x="1179451" y="5169005"/>
                    <a:pt x="1200647" y="5198186"/>
                    <a:pt x="1221118" y="5226351"/>
                  </a:cubicBezTo>
                  <a:cubicBezTo>
                    <a:pt x="1240572" y="5253065"/>
                    <a:pt x="1259010" y="5278471"/>
                    <a:pt x="1277448" y="5303007"/>
                  </a:cubicBezTo>
                  <a:lnTo>
                    <a:pt x="1277739" y="5303297"/>
                  </a:lnTo>
                  <a:lnTo>
                    <a:pt x="1278029" y="5303588"/>
                  </a:lnTo>
                  <a:cubicBezTo>
                    <a:pt x="1309824" y="5347287"/>
                    <a:pt x="1343796" y="5391132"/>
                    <a:pt x="1376607" y="5433525"/>
                  </a:cubicBezTo>
                  <a:lnTo>
                    <a:pt x="1395625" y="5458060"/>
                  </a:lnTo>
                  <a:lnTo>
                    <a:pt x="1405207" y="5469965"/>
                  </a:lnTo>
                  <a:cubicBezTo>
                    <a:pt x="1442083" y="5515552"/>
                    <a:pt x="1479976" y="5562736"/>
                    <a:pt x="1518739" y="5607597"/>
                  </a:cubicBezTo>
                  <a:cubicBezTo>
                    <a:pt x="1603960" y="5707481"/>
                    <a:pt x="1691650" y="5802139"/>
                    <a:pt x="1779194" y="5888957"/>
                  </a:cubicBezTo>
                  <a:cubicBezTo>
                    <a:pt x="1965606" y="6072902"/>
                    <a:pt x="2161746" y="6230423"/>
                    <a:pt x="2361805" y="6356876"/>
                  </a:cubicBezTo>
                  <a:cubicBezTo>
                    <a:pt x="2475047" y="6427870"/>
                    <a:pt x="2579867" y="6485217"/>
                    <a:pt x="2682656" y="6532110"/>
                  </a:cubicBezTo>
                  <a:lnTo>
                    <a:pt x="2682946" y="6532255"/>
                  </a:lnTo>
                  <a:lnTo>
                    <a:pt x="2683236" y="6532400"/>
                  </a:lnTo>
                  <a:cubicBezTo>
                    <a:pt x="2787767" y="6581616"/>
                    <a:pt x="2901734" y="6626187"/>
                    <a:pt x="3021944" y="6664805"/>
                  </a:cubicBezTo>
                  <a:cubicBezTo>
                    <a:pt x="3132572" y="6700374"/>
                    <a:pt x="3251620" y="6731298"/>
                    <a:pt x="3375605" y="6756415"/>
                  </a:cubicBezTo>
                  <a:cubicBezTo>
                    <a:pt x="3432661" y="6767738"/>
                    <a:pt x="3493201" y="6777901"/>
                    <a:pt x="3555048" y="6786612"/>
                  </a:cubicBezTo>
                  <a:cubicBezTo>
                    <a:pt x="3613121" y="6794742"/>
                    <a:pt x="3673807" y="6801566"/>
                    <a:pt x="3735218" y="6807083"/>
                  </a:cubicBezTo>
                  <a:cubicBezTo>
                    <a:pt x="3852670" y="6817826"/>
                    <a:pt x="3974622" y="6823052"/>
                    <a:pt x="4108188" y="6823343"/>
                  </a:cubicBezTo>
                  <a:lnTo>
                    <a:pt x="4126917" y="6823343"/>
                  </a:lnTo>
                  <a:cubicBezTo>
                    <a:pt x="4135192" y="6823488"/>
                    <a:pt x="4143322" y="6823488"/>
                    <a:pt x="4151597" y="6823488"/>
                  </a:cubicBezTo>
                  <a:cubicBezTo>
                    <a:pt x="4171487" y="6823488"/>
                    <a:pt x="4186296" y="6823343"/>
                    <a:pt x="4199652" y="6822763"/>
                  </a:cubicBezTo>
                  <a:lnTo>
                    <a:pt x="4200088" y="6822763"/>
                  </a:lnTo>
                  <a:lnTo>
                    <a:pt x="4200523" y="6822763"/>
                  </a:lnTo>
                  <a:lnTo>
                    <a:pt x="4245675" y="6821601"/>
                  </a:lnTo>
                  <a:lnTo>
                    <a:pt x="4291117" y="6819277"/>
                  </a:lnTo>
                  <a:cubicBezTo>
                    <a:pt x="4342801" y="6816955"/>
                    <a:pt x="4397825" y="6812164"/>
                    <a:pt x="4469108" y="6803743"/>
                  </a:cubicBezTo>
                  <a:cubicBezTo>
                    <a:pt x="4700672" y="6775433"/>
                    <a:pt x="4932236" y="6712860"/>
                    <a:pt x="5157267" y="6617766"/>
                  </a:cubicBezTo>
                  <a:cubicBezTo>
                    <a:pt x="5260490" y="6574648"/>
                    <a:pt x="5367344" y="6521656"/>
                    <a:pt x="5484069" y="6455744"/>
                  </a:cubicBezTo>
                  <a:cubicBezTo>
                    <a:pt x="5584535" y="6399414"/>
                    <a:pt x="5688194" y="6334663"/>
                    <a:pt x="5801144" y="6257717"/>
                  </a:cubicBezTo>
                  <a:cubicBezTo>
                    <a:pt x="5894061" y="6194419"/>
                    <a:pt x="5992638" y="6122844"/>
                    <a:pt x="6111106" y="6032542"/>
                  </a:cubicBezTo>
                  <a:cubicBezTo>
                    <a:pt x="6163081" y="5993052"/>
                    <a:pt x="6215491" y="5951676"/>
                    <a:pt x="6264127" y="5913203"/>
                  </a:cubicBezTo>
                  <a:lnTo>
                    <a:pt x="6394458" y="5808939"/>
                  </a:lnTo>
                  <a:lnTo>
                    <a:pt x="6394458" y="6858000"/>
                  </a:lnTo>
                  <a:lnTo>
                    <a:pt x="2234128" y="6858000"/>
                  </a:lnTo>
                  <a:lnTo>
                    <a:pt x="2151583" y="6802146"/>
                  </a:lnTo>
                  <a:cubicBezTo>
                    <a:pt x="1509012" y="6424386"/>
                    <a:pt x="970245" y="5884748"/>
                    <a:pt x="593791" y="5241450"/>
                  </a:cubicBezTo>
                  <a:cubicBezTo>
                    <a:pt x="205286" y="4577683"/>
                    <a:pt x="0" y="3818240"/>
                    <a:pt x="0" y="3044861"/>
                  </a:cubicBezTo>
                  <a:cubicBezTo>
                    <a:pt x="0" y="2457023"/>
                    <a:pt x="115129" y="1886606"/>
                    <a:pt x="342337" y="1349581"/>
                  </a:cubicBezTo>
                  <a:cubicBezTo>
                    <a:pt x="534284" y="895692"/>
                    <a:pt x="798705" y="482372"/>
                    <a:pt x="1129762" y="118183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17" name="Freeform: Shape 16">
              <a:extLst>
                <a:ext uri="{FF2B5EF4-FFF2-40B4-BE49-F238E27FC236}">
                  <a16:creationId xmlns:a16="http://schemas.microsoft.com/office/drawing/2014/main" id="{1905757E-C772-4187-BD34-A12DC33F39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4266" y="0"/>
              <a:ext cx="6419426" cy="6858000"/>
            </a:xfrm>
            <a:custGeom>
              <a:avLst/>
              <a:gdLst>
                <a:gd name="connsiteX0" fmla="*/ 6419426 w 6419426"/>
                <a:gd name="connsiteY0" fmla="*/ 6276207 h 6858000"/>
                <a:gd name="connsiteX1" fmla="*/ 6419426 w 6419426"/>
                <a:gd name="connsiteY1" fmla="*/ 6858000 h 6858000"/>
                <a:gd name="connsiteX2" fmla="*/ 5377226 w 6419426"/>
                <a:gd name="connsiteY2" fmla="*/ 6858000 h 6858000"/>
                <a:gd name="connsiteX3" fmla="*/ 5526079 w 6419426"/>
                <a:gd name="connsiteY3" fmla="*/ 6799309 h 6858000"/>
                <a:gd name="connsiteX4" fmla="*/ 6372097 w 6419426"/>
                <a:gd name="connsiteY4" fmla="*/ 6313400 h 6858000"/>
                <a:gd name="connsiteX5" fmla="*/ 0 w 6419426"/>
                <a:gd name="connsiteY5" fmla="*/ 3944218 h 6858000"/>
                <a:gd name="connsiteX6" fmla="*/ 31811 w 6419426"/>
                <a:gd name="connsiteY6" fmla="*/ 4082046 h 6858000"/>
                <a:gd name="connsiteX7" fmla="*/ 2375871 w 6419426"/>
                <a:gd name="connsiteY7" fmla="*/ 6799309 h 6858000"/>
                <a:gd name="connsiteX8" fmla="*/ 2524724 w 6419426"/>
                <a:gd name="connsiteY8" fmla="*/ 6858000 h 6858000"/>
                <a:gd name="connsiteX9" fmla="*/ 0 w 6419426"/>
                <a:gd name="connsiteY9" fmla="*/ 6858000 h 6858000"/>
                <a:gd name="connsiteX10" fmla="*/ 0 w 6419426"/>
                <a:gd name="connsiteY10" fmla="*/ 0 h 6858000"/>
                <a:gd name="connsiteX11" fmla="*/ 1320019 w 6419426"/>
                <a:gd name="connsiteY11" fmla="*/ 0 h 6858000"/>
                <a:gd name="connsiteX12" fmla="*/ 1089625 w 6419426"/>
                <a:gd name="connsiteY12" fmla="*/ 209396 h 6858000"/>
                <a:gd name="connsiteX13" fmla="*/ 31811 w 6419426"/>
                <a:gd name="connsiteY13" fmla="*/ 2059448 h 6858000"/>
                <a:gd name="connsiteX14" fmla="*/ 0 w 6419426"/>
                <a:gd name="connsiteY14" fmla="*/ 2197276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419426" h="6858000">
                  <a:moveTo>
                    <a:pt x="6419426" y="6276207"/>
                  </a:moveTo>
                  <a:lnTo>
                    <a:pt x="6419426" y="6858000"/>
                  </a:lnTo>
                  <a:lnTo>
                    <a:pt x="5377226" y="6858000"/>
                  </a:lnTo>
                  <a:lnTo>
                    <a:pt x="5526079" y="6799309"/>
                  </a:lnTo>
                  <a:cubicBezTo>
                    <a:pt x="5828657" y="6671330"/>
                    <a:pt x="6112428" y="6507594"/>
                    <a:pt x="6372097" y="6313400"/>
                  </a:cubicBezTo>
                  <a:close/>
                  <a:moveTo>
                    <a:pt x="0" y="3944218"/>
                  </a:moveTo>
                  <a:lnTo>
                    <a:pt x="31811" y="4082046"/>
                  </a:lnTo>
                  <a:cubicBezTo>
                    <a:pt x="347839" y="5310348"/>
                    <a:pt x="1226077" y="6312987"/>
                    <a:pt x="2375871" y="6799309"/>
                  </a:cubicBezTo>
                  <a:lnTo>
                    <a:pt x="2524724" y="6858000"/>
                  </a:lnTo>
                  <a:lnTo>
                    <a:pt x="0" y="6858000"/>
                  </a:lnTo>
                  <a:close/>
                  <a:moveTo>
                    <a:pt x="0" y="0"/>
                  </a:moveTo>
                  <a:lnTo>
                    <a:pt x="1320019" y="0"/>
                  </a:lnTo>
                  <a:lnTo>
                    <a:pt x="1089625" y="209396"/>
                  </a:lnTo>
                  <a:cubicBezTo>
                    <a:pt x="586180" y="712841"/>
                    <a:pt x="214775" y="1348326"/>
                    <a:pt x="31811" y="2059448"/>
                  </a:cubicBezTo>
                  <a:lnTo>
                    <a:pt x="0" y="219727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Başlık 1">
            <a:extLst>
              <a:ext uri="{FF2B5EF4-FFF2-40B4-BE49-F238E27FC236}">
                <a16:creationId xmlns:a16="http://schemas.microsoft.com/office/drawing/2014/main" id="{A0384830-7382-8687-31B7-0CE93F136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798445"/>
            <a:ext cx="4803636" cy="1311664"/>
          </a:xfrm>
        </p:spPr>
        <p:txBody>
          <a:bodyPr anchor="b">
            <a:normAutofit/>
          </a:bodyPr>
          <a:lstStyle/>
          <a:p>
            <a:endParaRPr lang="tr-TR" sz="3600">
              <a:solidFill>
                <a:schemeClr val="tx2"/>
              </a:solidFill>
            </a:endParaRPr>
          </a:p>
        </p:txBody>
      </p:sp>
      <p:graphicFrame>
        <p:nvGraphicFramePr>
          <p:cNvPr id="5" name="İçerik Yer Tutucusu 2">
            <a:extLst>
              <a:ext uri="{FF2B5EF4-FFF2-40B4-BE49-F238E27FC236}">
                <a16:creationId xmlns:a16="http://schemas.microsoft.com/office/drawing/2014/main" id="{3A5E4AA8-33D8-A431-AFE4-0DD64A5424D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18783633"/>
              </p:ext>
            </p:extLst>
          </p:nvPr>
        </p:nvGraphicFramePr>
        <p:xfrm>
          <a:off x="804672" y="2272143"/>
          <a:ext cx="4706803" cy="37888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417355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Pampa otuyla kaplı alan">
            <a:extLst>
              <a:ext uri="{FF2B5EF4-FFF2-40B4-BE49-F238E27FC236}">
                <a16:creationId xmlns:a16="http://schemas.microsoft.com/office/drawing/2014/main" id="{633CBECF-3505-F5FC-A0CC-869FA38809E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5870" r="1471" b="-2"/>
          <a:stretch>
            <a:fillRect/>
          </a:stretch>
        </p:blipFill>
        <p:spPr>
          <a:xfrm>
            <a:off x="-1" y="-2"/>
            <a:ext cx="5410198" cy="6858002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197" y="-1"/>
            <a:ext cx="678180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49F5F62C-AF94-DCFE-F4A5-EB2CB36D3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317" y="405685"/>
            <a:ext cx="5464968" cy="1559301"/>
          </a:xfrm>
        </p:spPr>
        <p:txBody>
          <a:bodyPr>
            <a:normAutofit/>
          </a:bodyPr>
          <a:lstStyle/>
          <a:p>
            <a:endParaRPr lang="tr-TR" sz="400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56B1822-EAC8-F990-64A6-4BEA2D71EC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317" y="2743200"/>
            <a:ext cx="5247340" cy="3496878"/>
          </a:xfrm>
        </p:spPr>
        <p:txBody>
          <a:bodyPr anchor="ctr">
            <a:normAutofit/>
          </a:bodyPr>
          <a:lstStyle/>
          <a:p>
            <a:r>
              <a:rPr lang="tr-TR" sz="2000" b="1"/>
              <a:t>Anlam:</a:t>
            </a:r>
            <a:br>
              <a:rPr lang="tr-TR" sz="2000"/>
            </a:br>
            <a:r>
              <a:rPr lang="tr-TR" sz="2000"/>
              <a:t>Frost finali bilinçli olarak </a:t>
            </a:r>
            <a:r>
              <a:rPr lang="tr-TR" sz="2000" b="1"/>
              <a:t>boşlukta bırakır.</a:t>
            </a:r>
            <a:br>
              <a:rPr lang="tr-TR" sz="2000"/>
            </a:br>
            <a:r>
              <a:rPr lang="tr-TR" sz="2000"/>
              <a:t>Okur kendi hayat deneyimine göre tamamlamalı → bu şiirin gücü.</a:t>
            </a:r>
          </a:p>
          <a:p>
            <a:endParaRPr lang="tr-TR" sz="2000"/>
          </a:p>
        </p:txBody>
      </p:sp>
    </p:spTree>
    <p:extLst>
      <p:ext uri="{BB962C8B-B14F-4D97-AF65-F5344CB8AC3E}">
        <p14:creationId xmlns:p14="http://schemas.microsoft.com/office/powerpoint/2010/main" val="9592356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0DFA0FD-AB28-4B25-B870-4D2BBC35BA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4F8ECD-BC84-0F4A-F569-E83906163B6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l="20008" r="24050"/>
          <a:stretch>
            <a:fillRect/>
          </a:stretch>
        </p:blipFill>
        <p:spPr>
          <a:xfrm>
            <a:off x="5833976" y="10"/>
            <a:ext cx="6394152" cy="685799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D628DFB-9CD1-4E2B-8B44-9FDF7E80F6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579564" y="0"/>
            <a:ext cx="6648564" cy="6858000"/>
            <a:chOff x="5705128" y="0"/>
            <a:chExt cx="6648564" cy="68580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CB07514-66C4-498E-85FA-6CCDFB2531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68018" y="0"/>
              <a:ext cx="6485674" cy="6858000"/>
            </a:xfrm>
            <a:custGeom>
              <a:avLst/>
              <a:gdLst>
                <a:gd name="connsiteX0" fmla="*/ 1720317 w 6237794"/>
                <a:gd name="connsiteY0" fmla="*/ 0 h 6858000"/>
                <a:gd name="connsiteX1" fmla="*/ 2433560 w 6237794"/>
                <a:gd name="connsiteY1" fmla="*/ 0 h 6858000"/>
                <a:gd name="connsiteX2" fmla="*/ 2351473 w 6237794"/>
                <a:gd name="connsiteY2" fmla="*/ 41605 h 6858000"/>
                <a:gd name="connsiteX3" fmla="*/ 1473152 w 6237794"/>
                <a:gd name="connsiteY3" fmla="*/ 667521 h 6858000"/>
                <a:gd name="connsiteX4" fmla="*/ 982876 w 6237794"/>
                <a:gd name="connsiteY4" fmla="*/ 1193803 h 6858000"/>
                <a:gd name="connsiteX5" fmla="*/ 595242 w 6237794"/>
                <a:gd name="connsiteY5" fmla="*/ 1798192 h 6858000"/>
                <a:gd name="connsiteX6" fmla="*/ 332174 w 6237794"/>
                <a:gd name="connsiteY6" fmla="*/ 2466315 h 6858000"/>
                <a:gd name="connsiteX7" fmla="*/ 236500 w 6237794"/>
                <a:gd name="connsiteY7" fmla="*/ 3178573 h 6858000"/>
                <a:gd name="connsiteX8" fmla="*/ 276860 w 6237794"/>
                <a:gd name="connsiteY8" fmla="*/ 3527298 h 6858000"/>
                <a:gd name="connsiteX9" fmla="*/ 396054 w 6237794"/>
                <a:gd name="connsiteY9" fmla="*/ 3853520 h 6858000"/>
                <a:gd name="connsiteX10" fmla="*/ 479243 w 6237794"/>
                <a:gd name="connsiteY10" fmla="*/ 4007121 h 6858000"/>
                <a:gd name="connsiteX11" fmla="*/ 574772 w 6237794"/>
                <a:gd name="connsiteY11" fmla="*/ 4155787 h 6858000"/>
                <a:gd name="connsiteX12" fmla="*/ 795447 w 6237794"/>
                <a:gd name="connsiteY12" fmla="*/ 4443100 h 6858000"/>
                <a:gd name="connsiteX13" fmla="*/ 1034270 w 6237794"/>
                <a:gd name="connsiteY13" fmla="*/ 4732591 h 6858000"/>
                <a:gd name="connsiteX14" fmla="*/ 1153028 w 6237794"/>
                <a:gd name="connsiteY14" fmla="*/ 4883725 h 6858000"/>
                <a:gd name="connsiteX15" fmla="*/ 1210084 w 6237794"/>
                <a:gd name="connsiteY15" fmla="*/ 4957912 h 6858000"/>
                <a:gd name="connsiteX16" fmla="*/ 1265979 w 6237794"/>
                <a:gd name="connsiteY16" fmla="*/ 5028906 h 6858000"/>
                <a:gd name="connsiteX17" fmla="*/ 1746238 w 6237794"/>
                <a:gd name="connsiteY17" fmla="*/ 5553590 h 6858000"/>
                <a:gd name="connsiteX18" fmla="*/ 2001611 w 6237794"/>
                <a:gd name="connsiteY18" fmla="*/ 5789654 h 6858000"/>
                <a:gd name="connsiteX19" fmla="*/ 2269035 w 6237794"/>
                <a:gd name="connsiteY19" fmla="*/ 6007280 h 6858000"/>
                <a:gd name="connsiteX20" fmla="*/ 2866455 w 6237794"/>
                <a:gd name="connsiteY20" fmla="*/ 6351505 h 6858000"/>
                <a:gd name="connsiteX21" fmla="*/ 3200661 w 6237794"/>
                <a:gd name="connsiteY21" fmla="*/ 6448777 h 6858000"/>
                <a:gd name="connsiteX22" fmla="*/ 3286318 w 6237794"/>
                <a:gd name="connsiteY22" fmla="*/ 6465908 h 6858000"/>
                <a:gd name="connsiteX23" fmla="*/ 3372701 w 6237794"/>
                <a:gd name="connsiteY23" fmla="*/ 6480281 h 6858000"/>
                <a:gd name="connsiteX24" fmla="*/ 3547063 w 6237794"/>
                <a:gd name="connsiteY24" fmla="*/ 6500896 h 6858000"/>
                <a:gd name="connsiteX25" fmla="*/ 3634753 w 6237794"/>
                <a:gd name="connsiteY25" fmla="*/ 6507575 h 6858000"/>
                <a:gd name="connsiteX26" fmla="*/ 3722733 w 6237794"/>
                <a:gd name="connsiteY26" fmla="*/ 6512221 h 6858000"/>
                <a:gd name="connsiteX27" fmla="*/ 3811003 w 6237794"/>
                <a:gd name="connsiteY27" fmla="*/ 6514253 h 6858000"/>
                <a:gd name="connsiteX28" fmla="*/ 3899418 w 6237794"/>
                <a:gd name="connsiteY28" fmla="*/ 6513817 h 6858000"/>
                <a:gd name="connsiteX29" fmla="*/ 3943698 w 6237794"/>
                <a:gd name="connsiteY29" fmla="*/ 6513381 h 6858000"/>
                <a:gd name="connsiteX30" fmla="*/ 3986381 w 6237794"/>
                <a:gd name="connsiteY30" fmla="*/ 6511495 h 6858000"/>
                <a:gd name="connsiteX31" fmla="*/ 4028919 w 6237794"/>
                <a:gd name="connsiteY31" fmla="*/ 6509317 h 6858000"/>
                <a:gd name="connsiteX32" fmla="*/ 4071312 w 6237794"/>
                <a:gd name="connsiteY32" fmla="*/ 6505833 h 6858000"/>
                <a:gd name="connsiteX33" fmla="*/ 4239432 w 6237794"/>
                <a:gd name="connsiteY33" fmla="*/ 6485072 h 6858000"/>
                <a:gd name="connsiteX34" fmla="*/ 4879826 w 6237794"/>
                <a:gd name="connsiteY34" fmla="*/ 6274849 h 6858000"/>
                <a:gd name="connsiteX35" fmla="*/ 5471439 w 6237794"/>
                <a:gd name="connsiteY35" fmla="*/ 5906235 h 6858000"/>
                <a:gd name="connsiteX36" fmla="*/ 5614877 w 6237794"/>
                <a:gd name="connsiteY36" fmla="*/ 5797930 h 6858000"/>
                <a:gd name="connsiteX37" fmla="*/ 5758316 w 6237794"/>
                <a:gd name="connsiteY37" fmla="*/ 5685995 h 6858000"/>
                <a:gd name="connsiteX38" fmla="*/ 6048824 w 6237794"/>
                <a:gd name="connsiteY38" fmla="*/ 5453705 h 6858000"/>
                <a:gd name="connsiteX39" fmla="*/ 6237794 w 6237794"/>
                <a:gd name="connsiteY39" fmla="*/ 5308644 h 6858000"/>
                <a:gd name="connsiteX40" fmla="*/ 6237794 w 6237794"/>
                <a:gd name="connsiteY40" fmla="*/ 6081399 h 6858000"/>
                <a:gd name="connsiteX41" fmla="*/ 6123011 w 6237794"/>
                <a:gd name="connsiteY41" fmla="*/ 6166399 h 6858000"/>
                <a:gd name="connsiteX42" fmla="*/ 5965925 w 6237794"/>
                <a:gd name="connsiteY42" fmla="*/ 6278479 h 6858000"/>
                <a:gd name="connsiteX43" fmla="*/ 5803903 w 6237794"/>
                <a:gd name="connsiteY43" fmla="*/ 6387364 h 6858000"/>
                <a:gd name="connsiteX44" fmla="*/ 5463744 w 6237794"/>
                <a:gd name="connsiteY44" fmla="*/ 6591780 h 6858000"/>
                <a:gd name="connsiteX45" fmla="*/ 5097888 w 6237794"/>
                <a:gd name="connsiteY45" fmla="*/ 6765562 h 6858000"/>
                <a:gd name="connsiteX46" fmla="*/ 4905602 w 6237794"/>
                <a:gd name="connsiteY46" fmla="*/ 6836446 h 6858000"/>
                <a:gd name="connsiteX47" fmla="*/ 4831447 w 6237794"/>
                <a:gd name="connsiteY47" fmla="*/ 6858000 h 6858000"/>
                <a:gd name="connsiteX48" fmla="*/ 3036485 w 6237794"/>
                <a:gd name="connsiteY48" fmla="*/ 6858000 h 6858000"/>
                <a:gd name="connsiteX49" fmla="*/ 2911533 w 6237794"/>
                <a:gd name="connsiteY49" fmla="*/ 6825558 h 6858000"/>
                <a:gd name="connsiteX50" fmla="*/ 2719386 w 6237794"/>
                <a:gd name="connsiteY50" fmla="*/ 6767158 h 6858000"/>
                <a:gd name="connsiteX51" fmla="*/ 1980415 w 6237794"/>
                <a:gd name="connsiteY51" fmla="*/ 6440210 h 6858000"/>
                <a:gd name="connsiteX52" fmla="*/ 1357588 w 6237794"/>
                <a:gd name="connsiteY52" fmla="*/ 5931206 h 6858000"/>
                <a:gd name="connsiteX53" fmla="*/ 1105118 w 6237794"/>
                <a:gd name="connsiteY53" fmla="*/ 5624874 h 6858000"/>
                <a:gd name="connsiteX54" fmla="*/ 884588 w 6237794"/>
                <a:gd name="connsiteY54" fmla="*/ 5300539 h 6858000"/>
                <a:gd name="connsiteX55" fmla="*/ 833049 w 6237794"/>
                <a:gd name="connsiteY55" fmla="*/ 5217931 h 6858000"/>
                <a:gd name="connsiteX56" fmla="*/ 783833 w 6237794"/>
                <a:gd name="connsiteY56" fmla="*/ 5137791 h 6858000"/>
                <a:gd name="connsiteX57" fmla="*/ 686706 w 6237794"/>
                <a:gd name="connsiteY57" fmla="*/ 4982447 h 6858000"/>
                <a:gd name="connsiteX58" fmla="*/ 485485 w 6237794"/>
                <a:gd name="connsiteY58" fmla="*/ 4665082 h 6858000"/>
                <a:gd name="connsiteX59" fmla="*/ 289055 w 6237794"/>
                <a:gd name="connsiteY59" fmla="*/ 4329568 h 6858000"/>
                <a:gd name="connsiteX60" fmla="*/ 200495 w 6237794"/>
                <a:gd name="connsiteY60" fmla="*/ 4151721 h 6858000"/>
                <a:gd name="connsiteX61" fmla="*/ 125291 w 6237794"/>
                <a:gd name="connsiteY61" fmla="*/ 3965600 h 6858000"/>
                <a:gd name="connsiteX62" fmla="*/ 67654 w 6237794"/>
                <a:gd name="connsiteY62" fmla="*/ 3772509 h 6858000"/>
                <a:gd name="connsiteX63" fmla="*/ 46168 w 6237794"/>
                <a:gd name="connsiteY63" fmla="*/ 3674076 h 6858000"/>
                <a:gd name="connsiteX64" fmla="*/ 36731 w 6237794"/>
                <a:gd name="connsiteY64" fmla="*/ 3624714 h 6858000"/>
                <a:gd name="connsiteX65" fmla="*/ 28891 w 6237794"/>
                <a:gd name="connsiteY65" fmla="*/ 3575208 h 6858000"/>
                <a:gd name="connsiteX66" fmla="*/ 0 w 6237794"/>
                <a:gd name="connsiteY66" fmla="*/ 3178573 h 6858000"/>
                <a:gd name="connsiteX67" fmla="*/ 80575 w 6237794"/>
                <a:gd name="connsiteY67" fmla="*/ 2405774 h 6858000"/>
                <a:gd name="connsiteX68" fmla="*/ 322737 w 6237794"/>
                <a:gd name="connsiteY68" fmla="*/ 1665351 h 6858000"/>
                <a:gd name="connsiteX69" fmla="*/ 1230700 w 6237794"/>
                <a:gd name="connsiteY69" fmla="*/ 407938 h 6858000"/>
                <a:gd name="connsiteX70" fmla="*/ 1521825 w 6237794"/>
                <a:gd name="connsiteY70" fmla="*/ 14944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6237794" h="6858000">
                  <a:moveTo>
                    <a:pt x="1720317" y="0"/>
                  </a:moveTo>
                  <a:lnTo>
                    <a:pt x="2433560" y="0"/>
                  </a:lnTo>
                  <a:lnTo>
                    <a:pt x="2351473" y="41605"/>
                  </a:lnTo>
                  <a:cubicBezTo>
                    <a:pt x="2036528" y="216271"/>
                    <a:pt x="1740794" y="426339"/>
                    <a:pt x="1473152" y="667521"/>
                  </a:cubicBezTo>
                  <a:cubicBezTo>
                    <a:pt x="1295305" y="828818"/>
                    <a:pt x="1130525" y="1004777"/>
                    <a:pt x="982876" y="1193803"/>
                  </a:cubicBezTo>
                  <a:cubicBezTo>
                    <a:pt x="834936" y="1382538"/>
                    <a:pt x="704418" y="1584921"/>
                    <a:pt x="595242" y="1798192"/>
                  </a:cubicBezTo>
                  <a:cubicBezTo>
                    <a:pt x="486066" y="2011317"/>
                    <a:pt x="395183" y="2234461"/>
                    <a:pt x="332174" y="2466315"/>
                  </a:cubicBezTo>
                  <a:cubicBezTo>
                    <a:pt x="269166" y="2697588"/>
                    <a:pt x="236355" y="2938008"/>
                    <a:pt x="236500" y="3178573"/>
                  </a:cubicBezTo>
                  <a:cubicBezTo>
                    <a:pt x="237807" y="3296751"/>
                    <a:pt x="249421" y="3414057"/>
                    <a:pt x="276860" y="3527298"/>
                  </a:cubicBezTo>
                  <a:cubicBezTo>
                    <a:pt x="303864" y="3640684"/>
                    <a:pt x="345821" y="3749135"/>
                    <a:pt x="396054" y="3853520"/>
                  </a:cubicBezTo>
                  <a:cubicBezTo>
                    <a:pt x="421461" y="3905640"/>
                    <a:pt x="449626" y="3956743"/>
                    <a:pt x="479243" y="4007121"/>
                  </a:cubicBezTo>
                  <a:cubicBezTo>
                    <a:pt x="509295" y="4057354"/>
                    <a:pt x="541380" y="4106861"/>
                    <a:pt x="574772" y="4155787"/>
                  </a:cubicBezTo>
                  <a:cubicBezTo>
                    <a:pt x="642426" y="4253348"/>
                    <a:pt x="717630" y="4348007"/>
                    <a:pt x="795447" y="4443100"/>
                  </a:cubicBezTo>
                  <a:cubicBezTo>
                    <a:pt x="873264" y="4538339"/>
                    <a:pt x="954565" y="4633577"/>
                    <a:pt x="1034270" y="4732591"/>
                  </a:cubicBezTo>
                  <a:cubicBezTo>
                    <a:pt x="1074195" y="4781952"/>
                    <a:pt x="1113684" y="4832476"/>
                    <a:pt x="1153028" y="4883725"/>
                  </a:cubicBezTo>
                  <a:lnTo>
                    <a:pt x="1210084" y="4957912"/>
                  </a:lnTo>
                  <a:cubicBezTo>
                    <a:pt x="1228813" y="4981576"/>
                    <a:pt x="1246670" y="5005822"/>
                    <a:pt x="1265979" y="5028906"/>
                  </a:cubicBezTo>
                  <a:cubicBezTo>
                    <a:pt x="1416677" y="5216770"/>
                    <a:pt x="1580151" y="5389681"/>
                    <a:pt x="1746238" y="5553590"/>
                  </a:cubicBezTo>
                  <a:cubicBezTo>
                    <a:pt x="1829717" y="5635182"/>
                    <a:pt x="1914648" y="5714015"/>
                    <a:pt x="2001611" y="5789654"/>
                  </a:cubicBezTo>
                  <a:cubicBezTo>
                    <a:pt x="2088575" y="5865293"/>
                    <a:pt x="2177135" y="5938465"/>
                    <a:pt x="2269035" y="6007280"/>
                  </a:cubicBezTo>
                  <a:cubicBezTo>
                    <a:pt x="2452108" y="6145202"/>
                    <a:pt x="2649554" y="6268461"/>
                    <a:pt x="2866455" y="6351505"/>
                  </a:cubicBezTo>
                  <a:cubicBezTo>
                    <a:pt x="2974615" y="6393027"/>
                    <a:pt x="3086694" y="6424821"/>
                    <a:pt x="3200661" y="6448777"/>
                  </a:cubicBezTo>
                  <a:cubicBezTo>
                    <a:pt x="3229262" y="6454438"/>
                    <a:pt x="3257572" y="6460971"/>
                    <a:pt x="3286318" y="6465908"/>
                  </a:cubicBezTo>
                  <a:lnTo>
                    <a:pt x="3372701" y="6480281"/>
                  </a:lnTo>
                  <a:cubicBezTo>
                    <a:pt x="3430628" y="6487975"/>
                    <a:pt x="3488556" y="6496106"/>
                    <a:pt x="3547063" y="6500896"/>
                  </a:cubicBezTo>
                  <a:cubicBezTo>
                    <a:pt x="3576245" y="6503654"/>
                    <a:pt x="3605426" y="6506268"/>
                    <a:pt x="3634753" y="6507575"/>
                  </a:cubicBezTo>
                  <a:cubicBezTo>
                    <a:pt x="3664079" y="6509026"/>
                    <a:pt x="3693261" y="6511350"/>
                    <a:pt x="3722733" y="6512221"/>
                  </a:cubicBezTo>
                  <a:lnTo>
                    <a:pt x="3811003" y="6514253"/>
                  </a:lnTo>
                  <a:cubicBezTo>
                    <a:pt x="3840329" y="6514979"/>
                    <a:pt x="3869946" y="6513963"/>
                    <a:pt x="3899418" y="6513817"/>
                  </a:cubicBezTo>
                  <a:lnTo>
                    <a:pt x="3943698" y="6513381"/>
                  </a:lnTo>
                  <a:cubicBezTo>
                    <a:pt x="3958071" y="6512946"/>
                    <a:pt x="3972154" y="6512075"/>
                    <a:pt x="3986381" y="6511495"/>
                  </a:cubicBezTo>
                  <a:cubicBezTo>
                    <a:pt x="4000609" y="6510768"/>
                    <a:pt x="4014837" y="6510333"/>
                    <a:pt x="4028919" y="6509317"/>
                  </a:cubicBezTo>
                  <a:lnTo>
                    <a:pt x="4071312" y="6505833"/>
                  </a:lnTo>
                  <a:cubicBezTo>
                    <a:pt x="4127788" y="6501332"/>
                    <a:pt x="4183828" y="6493782"/>
                    <a:pt x="4239432" y="6485072"/>
                  </a:cubicBezTo>
                  <a:cubicBezTo>
                    <a:pt x="4461994" y="6448195"/>
                    <a:pt x="4675992" y="6376041"/>
                    <a:pt x="4879826" y="6274849"/>
                  </a:cubicBezTo>
                  <a:cubicBezTo>
                    <a:pt x="5084386" y="6174820"/>
                    <a:pt x="5279074" y="6046770"/>
                    <a:pt x="5471439" y="5906235"/>
                  </a:cubicBezTo>
                  <a:cubicBezTo>
                    <a:pt x="5519494" y="5871246"/>
                    <a:pt x="5567258" y="5834806"/>
                    <a:pt x="5614877" y="5797930"/>
                  </a:cubicBezTo>
                  <a:cubicBezTo>
                    <a:pt x="5662787" y="5761199"/>
                    <a:pt x="5710551" y="5723887"/>
                    <a:pt x="5758316" y="5685995"/>
                  </a:cubicBezTo>
                  <a:lnTo>
                    <a:pt x="6048824" y="5453705"/>
                  </a:lnTo>
                  <a:lnTo>
                    <a:pt x="6237794" y="5308644"/>
                  </a:lnTo>
                  <a:lnTo>
                    <a:pt x="6237794" y="6081399"/>
                  </a:lnTo>
                  <a:lnTo>
                    <a:pt x="6123011" y="6166399"/>
                  </a:lnTo>
                  <a:cubicBezTo>
                    <a:pt x="6071326" y="6204001"/>
                    <a:pt x="6019061" y="6241458"/>
                    <a:pt x="5965925" y="6278479"/>
                  </a:cubicBezTo>
                  <a:cubicBezTo>
                    <a:pt x="5912644" y="6315210"/>
                    <a:pt x="5858927" y="6351650"/>
                    <a:pt x="5803903" y="6387364"/>
                  </a:cubicBezTo>
                  <a:cubicBezTo>
                    <a:pt x="5694437" y="6458938"/>
                    <a:pt x="5581486" y="6528335"/>
                    <a:pt x="5463744" y="6591780"/>
                  </a:cubicBezTo>
                  <a:cubicBezTo>
                    <a:pt x="5346147" y="6655514"/>
                    <a:pt x="5224486" y="6714748"/>
                    <a:pt x="5097888" y="6765562"/>
                  </a:cubicBezTo>
                  <a:cubicBezTo>
                    <a:pt x="5034879" y="6791332"/>
                    <a:pt x="4970700" y="6815005"/>
                    <a:pt x="4905602" y="6836446"/>
                  </a:cubicBezTo>
                  <a:lnTo>
                    <a:pt x="4831447" y="6858000"/>
                  </a:lnTo>
                  <a:lnTo>
                    <a:pt x="3036485" y="6858000"/>
                  </a:lnTo>
                  <a:lnTo>
                    <a:pt x="2911533" y="6825558"/>
                  </a:lnTo>
                  <a:cubicBezTo>
                    <a:pt x="2847182" y="6807410"/>
                    <a:pt x="2783121" y="6787919"/>
                    <a:pt x="2719386" y="6767158"/>
                  </a:cubicBezTo>
                  <a:cubicBezTo>
                    <a:pt x="2464884" y="6683389"/>
                    <a:pt x="2213285" y="6579149"/>
                    <a:pt x="1980415" y="6440210"/>
                  </a:cubicBezTo>
                  <a:cubicBezTo>
                    <a:pt x="1747399" y="6301563"/>
                    <a:pt x="1539355" y="6125749"/>
                    <a:pt x="1357588" y="5931206"/>
                  </a:cubicBezTo>
                  <a:cubicBezTo>
                    <a:pt x="1266269" y="5834080"/>
                    <a:pt x="1183226" y="5730711"/>
                    <a:pt x="1105118" y="5624874"/>
                  </a:cubicBezTo>
                  <a:cubicBezTo>
                    <a:pt x="1027446" y="5518601"/>
                    <a:pt x="953549" y="5410732"/>
                    <a:pt x="884588" y="5300539"/>
                  </a:cubicBezTo>
                  <a:cubicBezTo>
                    <a:pt x="866876" y="5273245"/>
                    <a:pt x="850180" y="5245516"/>
                    <a:pt x="833049" y="5217931"/>
                  </a:cubicBezTo>
                  <a:lnTo>
                    <a:pt x="783833" y="5137791"/>
                  </a:lnTo>
                  <a:cubicBezTo>
                    <a:pt x="752328" y="5085962"/>
                    <a:pt x="719662" y="5034567"/>
                    <a:pt x="686706" y="4982447"/>
                  </a:cubicBezTo>
                  <a:lnTo>
                    <a:pt x="485485" y="4665082"/>
                  </a:lnTo>
                  <a:cubicBezTo>
                    <a:pt x="417976" y="4556922"/>
                    <a:pt x="351338" y="4445568"/>
                    <a:pt x="289055" y="4329568"/>
                  </a:cubicBezTo>
                  <a:cubicBezTo>
                    <a:pt x="257987" y="4271496"/>
                    <a:pt x="227934" y="4212408"/>
                    <a:pt x="200495" y="4151721"/>
                  </a:cubicBezTo>
                  <a:cubicBezTo>
                    <a:pt x="173201" y="4090891"/>
                    <a:pt x="147794" y="4028898"/>
                    <a:pt x="125291" y="3965600"/>
                  </a:cubicBezTo>
                  <a:cubicBezTo>
                    <a:pt x="103224" y="3902155"/>
                    <a:pt x="83624" y="3837840"/>
                    <a:pt x="67654" y="3772509"/>
                  </a:cubicBezTo>
                  <a:cubicBezTo>
                    <a:pt x="60105" y="3739843"/>
                    <a:pt x="52410" y="3707032"/>
                    <a:pt x="46168" y="3674076"/>
                  </a:cubicBezTo>
                  <a:lnTo>
                    <a:pt x="36731" y="3624714"/>
                  </a:lnTo>
                  <a:lnTo>
                    <a:pt x="28891" y="3575208"/>
                  </a:lnTo>
                  <a:cubicBezTo>
                    <a:pt x="8566" y="3442948"/>
                    <a:pt x="0" y="3310252"/>
                    <a:pt x="0" y="3178573"/>
                  </a:cubicBezTo>
                  <a:cubicBezTo>
                    <a:pt x="726" y="2919425"/>
                    <a:pt x="27730" y="2660277"/>
                    <a:pt x="80575" y="2405774"/>
                  </a:cubicBezTo>
                  <a:cubicBezTo>
                    <a:pt x="133276" y="2151417"/>
                    <a:pt x="213997" y="1901996"/>
                    <a:pt x="322737" y="1665351"/>
                  </a:cubicBezTo>
                  <a:cubicBezTo>
                    <a:pt x="541235" y="1192061"/>
                    <a:pt x="857875" y="768568"/>
                    <a:pt x="1230700" y="407938"/>
                  </a:cubicBezTo>
                  <a:cubicBezTo>
                    <a:pt x="1324124" y="317781"/>
                    <a:pt x="1421323" y="231579"/>
                    <a:pt x="1521825" y="149443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3BFB38F-216C-4A75-8C1C-DAF998A5CB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698" y="0"/>
              <a:ext cx="6477994" cy="6858000"/>
            </a:xfrm>
            <a:custGeom>
              <a:avLst/>
              <a:gdLst>
                <a:gd name="connsiteX0" fmla="*/ 5634917 w 6230407"/>
                <a:gd name="connsiteY0" fmla="*/ 0 h 6858000"/>
                <a:gd name="connsiteX1" fmla="*/ 6230407 w 6230407"/>
                <a:gd name="connsiteY1" fmla="*/ 0 h 6858000"/>
                <a:gd name="connsiteX2" fmla="*/ 6230407 w 6230407"/>
                <a:gd name="connsiteY2" fmla="*/ 322046 h 6858000"/>
                <a:gd name="connsiteX3" fmla="*/ 6061915 w 6230407"/>
                <a:gd name="connsiteY3" fmla="*/ 206288 h 6858000"/>
                <a:gd name="connsiteX4" fmla="*/ 5814792 w 6230407"/>
                <a:gd name="connsiteY4" fmla="*/ 74312 h 6858000"/>
                <a:gd name="connsiteX5" fmla="*/ 5676576 w 6230407"/>
                <a:gd name="connsiteY5" fmla="*/ 15049 h 6858000"/>
                <a:gd name="connsiteX6" fmla="*/ 1821847 w 6230407"/>
                <a:gd name="connsiteY6" fmla="*/ 0 h 6858000"/>
                <a:gd name="connsiteX7" fmla="*/ 3449591 w 6230407"/>
                <a:gd name="connsiteY7" fmla="*/ 0 h 6858000"/>
                <a:gd name="connsiteX8" fmla="*/ 3354111 w 6230407"/>
                <a:gd name="connsiteY8" fmla="*/ 29819 h 6858000"/>
                <a:gd name="connsiteX9" fmla="*/ 3177287 w 6230407"/>
                <a:gd name="connsiteY9" fmla="*/ 93621 h 6858000"/>
                <a:gd name="connsiteX10" fmla="*/ 1915374 w 6230407"/>
                <a:gd name="connsiteY10" fmla="*/ 844207 h 6858000"/>
                <a:gd name="connsiteX11" fmla="*/ 1042545 w 6230407"/>
                <a:gd name="connsiteY11" fmla="*/ 1926532 h 6858000"/>
                <a:gd name="connsiteX12" fmla="*/ 726050 w 6230407"/>
                <a:gd name="connsiteY12" fmla="*/ 3186123 h 6858000"/>
                <a:gd name="connsiteX13" fmla="*/ 1249864 w 6230407"/>
                <a:gd name="connsiteY13" fmla="*/ 4355701 h 6858000"/>
                <a:gd name="connsiteX14" fmla="*/ 1513803 w 6230407"/>
                <a:gd name="connsiteY14" fmla="*/ 4726929 h 6858000"/>
                <a:gd name="connsiteX15" fmla="*/ 3990446 w 6230407"/>
                <a:gd name="connsiteY15" fmla="*/ 6178014 h 6858000"/>
                <a:gd name="connsiteX16" fmla="*/ 5870541 w 6230407"/>
                <a:gd name="connsiteY16" fmla="*/ 5285296 h 6858000"/>
                <a:gd name="connsiteX17" fmla="*/ 6099347 w 6230407"/>
                <a:gd name="connsiteY17" fmla="*/ 5108030 h 6858000"/>
                <a:gd name="connsiteX18" fmla="*/ 6230407 w 6230407"/>
                <a:gd name="connsiteY18" fmla="*/ 5006078 h 6858000"/>
                <a:gd name="connsiteX19" fmla="*/ 6230407 w 6230407"/>
                <a:gd name="connsiteY19" fmla="*/ 5924458 h 6858000"/>
                <a:gd name="connsiteX20" fmla="*/ 6056186 w 6230407"/>
                <a:gd name="connsiteY20" fmla="*/ 6058925 h 6858000"/>
                <a:gd name="connsiteX21" fmla="*/ 4500343 w 6230407"/>
                <a:gd name="connsiteY21" fmla="*/ 6854086 h 6858000"/>
                <a:gd name="connsiteX22" fmla="*/ 4476760 w 6230407"/>
                <a:gd name="connsiteY22" fmla="*/ 6858000 h 6858000"/>
                <a:gd name="connsiteX23" fmla="*/ 3391617 w 6230407"/>
                <a:gd name="connsiteY23" fmla="*/ 6858000 h 6858000"/>
                <a:gd name="connsiteX24" fmla="*/ 3242986 w 6230407"/>
                <a:gd name="connsiteY24" fmla="*/ 6833894 h 6858000"/>
                <a:gd name="connsiteX25" fmla="*/ 913044 w 6230407"/>
                <a:gd name="connsiteY25" fmla="*/ 5134452 h 6858000"/>
                <a:gd name="connsiteX26" fmla="*/ 0 w 6230407"/>
                <a:gd name="connsiteY26" fmla="*/ 3186123 h 6858000"/>
                <a:gd name="connsiteX27" fmla="*/ 1779764 w 6230407"/>
                <a:gd name="connsiteY27" fmla="*/ 2881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230407" h="6858000">
                  <a:moveTo>
                    <a:pt x="5634917" y="0"/>
                  </a:moveTo>
                  <a:lnTo>
                    <a:pt x="6230407" y="0"/>
                  </a:lnTo>
                  <a:lnTo>
                    <a:pt x="6230407" y="322046"/>
                  </a:lnTo>
                  <a:lnTo>
                    <a:pt x="6061915" y="206288"/>
                  </a:lnTo>
                  <a:cubicBezTo>
                    <a:pt x="5982213" y="157828"/>
                    <a:pt x="5899796" y="113801"/>
                    <a:pt x="5814792" y="74312"/>
                  </a:cubicBezTo>
                  <a:cubicBezTo>
                    <a:pt x="5769441" y="53261"/>
                    <a:pt x="5723362" y="33505"/>
                    <a:pt x="5676576" y="15049"/>
                  </a:cubicBezTo>
                  <a:close/>
                  <a:moveTo>
                    <a:pt x="1821847" y="0"/>
                  </a:moveTo>
                  <a:lnTo>
                    <a:pt x="3449591" y="0"/>
                  </a:lnTo>
                  <a:lnTo>
                    <a:pt x="3354111" y="29819"/>
                  </a:lnTo>
                  <a:cubicBezTo>
                    <a:pt x="3295072" y="49686"/>
                    <a:pt x="3236122" y="70955"/>
                    <a:pt x="3177287" y="93621"/>
                  </a:cubicBezTo>
                  <a:cubicBezTo>
                    <a:pt x="2718951" y="269871"/>
                    <a:pt x="2282682" y="529455"/>
                    <a:pt x="1915374" y="844207"/>
                  </a:cubicBezTo>
                  <a:cubicBezTo>
                    <a:pt x="1541678" y="1164331"/>
                    <a:pt x="1247976" y="1528591"/>
                    <a:pt x="1042545" y="1926532"/>
                  </a:cubicBezTo>
                  <a:cubicBezTo>
                    <a:pt x="832613" y="2333329"/>
                    <a:pt x="726050" y="2757113"/>
                    <a:pt x="726050" y="3186123"/>
                  </a:cubicBezTo>
                  <a:cubicBezTo>
                    <a:pt x="726050" y="3618181"/>
                    <a:pt x="896057" y="3870506"/>
                    <a:pt x="1249864" y="4355701"/>
                  </a:cubicBezTo>
                  <a:cubicBezTo>
                    <a:pt x="1335230" y="4472717"/>
                    <a:pt x="1423500" y="4593798"/>
                    <a:pt x="1513803" y="4726929"/>
                  </a:cubicBezTo>
                  <a:cubicBezTo>
                    <a:pt x="2203848" y="5744068"/>
                    <a:pt x="2944562" y="6178014"/>
                    <a:pt x="3990446" y="6178014"/>
                  </a:cubicBezTo>
                  <a:cubicBezTo>
                    <a:pt x="4676863" y="6178014"/>
                    <a:pt x="5180496" y="5824498"/>
                    <a:pt x="5870541" y="5285296"/>
                  </a:cubicBezTo>
                  <a:cubicBezTo>
                    <a:pt x="5947632" y="5225046"/>
                    <a:pt x="6024723" y="5165521"/>
                    <a:pt x="6099347" y="5108030"/>
                  </a:cubicBezTo>
                  <a:lnTo>
                    <a:pt x="6230407" y="5006078"/>
                  </a:lnTo>
                  <a:lnTo>
                    <a:pt x="6230407" y="5924458"/>
                  </a:lnTo>
                  <a:lnTo>
                    <a:pt x="6056186" y="6058925"/>
                  </a:lnTo>
                  <a:cubicBezTo>
                    <a:pt x="5577260" y="6421454"/>
                    <a:pt x="5092142" y="6735949"/>
                    <a:pt x="4500343" y="6854086"/>
                  </a:cubicBezTo>
                  <a:lnTo>
                    <a:pt x="4476760" y="6858000"/>
                  </a:lnTo>
                  <a:lnTo>
                    <a:pt x="3391617" y="6858000"/>
                  </a:lnTo>
                  <a:lnTo>
                    <a:pt x="3242986" y="6833894"/>
                  </a:lnTo>
                  <a:cubicBezTo>
                    <a:pt x="2233307" y="6634206"/>
                    <a:pt x="1512986" y="6018796"/>
                    <a:pt x="913044" y="5134452"/>
                  </a:cubicBezTo>
                  <a:cubicBezTo>
                    <a:pt x="469951" y="4481428"/>
                    <a:pt x="0" y="4033545"/>
                    <a:pt x="0" y="3186123"/>
                  </a:cubicBezTo>
                  <a:cubicBezTo>
                    <a:pt x="0" y="1915018"/>
                    <a:pt x="732545" y="779286"/>
                    <a:pt x="1779764" y="28818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DF24F7D-73CE-4EF0-86BC-1C1C4C5CB7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698" y="0"/>
              <a:ext cx="6477994" cy="6858000"/>
            </a:xfrm>
            <a:custGeom>
              <a:avLst/>
              <a:gdLst>
                <a:gd name="connsiteX0" fmla="*/ 5061392 w 6230408"/>
                <a:gd name="connsiteY0" fmla="*/ 0 h 6858000"/>
                <a:gd name="connsiteX1" fmla="*/ 6230408 w 6230408"/>
                <a:gd name="connsiteY1" fmla="*/ 0 h 6858000"/>
                <a:gd name="connsiteX2" fmla="*/ 6230408 w 6230408"/>
                <a:gd name="connsiteY2" fmla="*/ 502666 h 6858000"/>
                <a:gd name="connsiteX3" fmla="*/ 6204367 w 6230408"/>
                <a:gd name="connsiteY3" fmla="*/ 480166 h 6858000"/>
                <a:gd name="connsiteX4" fmla="*/ 5753525 w 6230408"/>
                <a:gd name="connsiteY4" fmla="*/ 205991 h 6858000"/>
                <a:gd name="connsiteX5" fmla="*/ 5205685 w 6230408"/>
                <a:gd name="connsiteY5" fmla="*/ 25948 h 6858000"/>
                <a:gd name="connsiteX6" fmla="*/ 1821847 w 6230408"/>
                <a:gd name="connsiteY6" fmla="*/ 0 h 6858000"/>
                <a:gd name="connsiteX7" fmla="*/ 4114919 w 6230408"/>
                <a:gd name="connsiteY7" fmla="*/ 0 h 6858000"/>
                <a:gd name="connsiteX8" fmla="*/ 4086206 w 6230408"/>
                <a:gd name="connsiteY8" fmla="*/ 3507 h 6858000"/>
                <a:gd name="connsiteX9" fmla="*/ 3229262 w 6230408"/>
                <a:gd name="connsiteY9" fmla="*/ 229075 h 6858000"/>
                <a:gd name="connsiteX10" fmla="*/ 2009741 w 6230408"/>
                <a:gd name="connsiteY10" fmla="*/ 954400 h 6858000"/>
                <a:gd name="connsiteX11" fmla="*/ 1171466 w 6230408"/>
                <a:gd name="connsiteY11" fmla="*/ 1993025 h 6858000"/>
                <a:gd name="connsiteX12" fmla="*/ 871086 w 6230408"/>
                <a:gd name="connsiteY12" fmla="*/ 3186123 h 6858000"/>
                <a:gd name="connsiteX13" fmla="*/ 1367025 w 6230408"/>
                <a:gd name="connsiteY13" fmla="*/ 4270190 h 6858000"/>
                <a:gd name="connsiteX14" fmla="*/ 1633868 w 6230408"/>
                <a:gd name="connsiteY14" fmla="*/ 4645483 h 6858000"/>
                <a:gd name="connsiteX15" fmla="*/ 2651877 w 6230408"/>
                <a:gd name="connsiteY15" fmla="*/ 5684689 h 6858000"/>
                <a:gd name="connsiteX16" fmla="*/ 3990301 w 6230408"/>
                <a:gd name="connsiteY16" fmla="*/ 6032833 h 6858000"/>
                <a:gd name="connsiteX17" fmla="*/ 4851225 w 6230408"/>
                <a:gd name="connsiteY17" fmla="*/ 5811141 h 6858000"/>
                <a:gd name="connsiteX18" fmla="*/ 5780965 w 6230408"/>
                <a:gd name="connsiteY18" fmla="*/ 5171038 h 6858000"/>
                <a:gd name="connsiteX19" fmla="*/ 6010496 w 6230408"/>
                <a:gd name="connsiteY19" fmla="*/ 4993191 h 6858000"/>
                <a:gd name="connsiteX20" fmla="*/ 6230408 w 6230408"/>
                <a:gd name="connsiteY20" fmla="*/ 4822117 h 6858000"/>
                <a:gd name="connsiteX21" fmla="*/ 6230408 w 6230408"/>
                <a:gd name="connsiteY21" fmla="*/ 5924457 h 6858000"/>
                <a:gd name="connsiteX22" fmla="*/ 6056186 w 6230408"/>
                <a:gd name="connsiteY22" fmla="*/ 6058925 h 6858000"/>
                <a:gd name="connsiteX23" fmla="*/ 4500343 w 6230408"/>
                <a:gd name="connsiteY23" fmla="*/ 6854086 h 6858000"/>
                <a:gd name="connsiteX24" fmla="*/ 4476760 w 6230408"/>
                <a:gd name="connsiteY24" fmla="*/ 6858000 h 6858000"/>
                <a:gd name="connsiteX25" fmla="*/ 3391617 w 6230408"/>
                <a:gd name="connsiteY25" fmla="*/ 6858000 h 6858000"/>
                <a:gd name="connsiteX26" fmla="*/ 3242986 w 6230408"/>
                <a:gd name="connsiteY26" fmla="*/ 6833894 h 6858000"/>
                <a:gd name="connsiteX27" fmla="*/ 913044 w 6230408"/>
                <a:gd name="connsiteY27" fmla="*/ 5134452 h 6858000"/>
                <a:gd name="connsiteX28" fmla="*/ 0 w 6230408"/>
                <a:gd name="connsiteY28" fmla="*/ 3186123 h 6858000"/>
                <a:gd name="connsiteX29" fmla="*/ 1779764 w 6230408"/>
                <a:gd name="connsiteY29" fmla="*/ 2881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230408" h="6858000">
                  <a:moveTo>
                    <a:pt x="5061392" y="0"/>
                  </a:moveTo>
                  <a:lnTo>
                    <a:pt x="6230408" y="0"/>
                  </a:lnTo>
                  <a:lnTo>
                    <a:pt x="6230408" y="502666"/>
                  </a:lnTo>
                  <a:lnTo>
                    <a:pt x="6204367" y="480166"/>
                  </a:lnTo>
                  <a:cubicBezTo>
                    <a:pt x="6064466" y="372115"/>
                    <a:pt x="5913877" y="280469"/>
                    <a:pt x="5753525" y="205991"/>
                  </a:cubicBezTo>
                  <a:cubicBezTo>
                    <a:pt x="5581848" y="126214"/>
                    <a:pt x="5398775" y="66109"/>
                    <a:pt x="5205685" y="25948"/>
                  </a:cubicBezTo>
                  <a:close/>
                  <a:moveTo>
                    <a:pt x="1821847" y="0"/>
                  </a:moveTo>
                  <a:lnTo>
                    <a:pt x="4114919" y="0"/>
                  </a:lnTo>
                  <a:lnTo>
                    <a:pt x="4086206" y="3507"/>
                  </a:lnTo>
                  <a:cubicBezTo>
                    <a:pt x="3798985" y="45364"/>
                    <a:pt x="3509190" y="121369"/>
                    <a:pt x="3229262" y="229075"/>
                  </a:cubicBezTo>
                  <a:cubicBezTo>
                    <a:pt x="2786315" y="399518"/>
                    <a:pt x="2364564" y="650390"/>
                    <a:pt x="2009741" y="954400"/>
                  </a:cubicBezTo>
                  <a:cubicBezTo>
                    <a:pt x="1655354" y="1257973"/>
                    <a:pt x="1365573" y="1617151"/>
                    <a:pt x="1171466" y="1993025"/>
                  </a:cubicBezTo>
                  <a:cubicBezTo>
                    <a:pt x="972132" y="2379061"/>
                    <a:pt x="871086" y="2780487"/>
                    <a:pt x="871086" y="3186123"/>
                  </a:cubicBezTo>
                  <a:cubicBezTo>
                    <a:pt x="871086" y="3573756"/>
                    <a:pt x="1023091" y="3798642"/>
                    <a:pt x="1367025" y="4270190"/>
                  </a:cubicBezTo>
                  <a:cubicBezTo>
                    <a:pt x="1453117" y="4388222"/>
                    <a:pt x="1542113" y="4510319"/>
                    <a:pt x="1633868" y="4645483"/>
                  </a:cubicBezTo>
                  <a:cubicBezTo>
                    <a:pt x="1958347" y="5123709"/>
                    <a:pt x="2291248" y="5463723"/>
                    <a:pt x="2651877" y="5684689"/>
                  </a:cubicBezTo>
                  <a:cubicBezTo>
                    <a:pt x="3034139" y="5919011"/>
                    <a:pt x="3472005" y="6032833"/>
                    <a:pt x="3990301" y="6032833"/>
                  </a:cubicBezTo>
                  <a:cubicBezTo>
                    <a:pt x="4284438" y="6032833"/>
                    <a:pt x="4557959" y="5962420"/>
                    <a:pt x="4851225" y="5811141"/>
                  </a:cubicBezTo>
                  <a:cubicBezTo>
                    <a:pt x="5152330" y="5655798"/>
                    <a:pt x="5450387" y="5429315"/>
                    <a:pt x="5780965" y="5171038"/>
                  </a:cubicBezTo>
                  <a:cubicBezTo>
                    <a:pt x="5858491" y="5110498"/>
                    <a:pt x="5935727" y="5050828"/>
                    <a:pt x="6010496" y="4993191"/>
                  </a:cubicBezTo>
                  <a:lnTo>
                    <a:pt x="6230408" y="4822117"/>
                  </a:lnTo>
                  <a:lnTo>
                    <a:pt x="6230408" y="5924457"/>
                  </a:lnTo>
                  <a:lnTo>
                    <a:pt x="6056186" y="6058925"/>
                  </a:lnTo>
                  <a:cubicBezTo>
                    <a:pt x="5577260" y="6421454"/>
                    <a:pt x="5092142" y="6735949"/>
                    <a:pt x="4500343" y="6854086"/>
                  </a:cubicBezTo>
                  <a:lnTo>
                    <a:pt x="4476760" y="6858000"/>
                  </a:lnTo>
                  <a:lnTo>
                    <a:pt x="3391617" y="6858000"/>
                  </a:lnTo>
                  <a:lnTo>
                    <a:pt x="3242986" y="6833894"/>
                  </a:lnTo>
                  <a:cubicBezTo>
                    <a:pt x="2233307" y="6634206"/>
                    <a:pt x="1512986" y="6018796"/>
                    <a:pt x="913044" y="5134452"/>
                  </a:cubicBezTo>
                  <a:cubicBezTo>
                    <a:pt x="469951" y="4481428"/>
                    <a:pt x="0" y="4033545"/>
                    <a:pt x="0" y="3186123"/>
                  </a:cubicBezTo>
                  <a:cubicBezTo>
                    <a:pt x="0" y="1915018"/>
                    <a:pt x="732545" y="779286"/>
                    <a:pt x="1779764" y="28818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16" name="Freeform: Shape 15">
              <a:extLst>
                <a:ext uri="{FF2B5EF4-FFF2-40B4-BE49-F238E27FC236}">
                  <a16:creationId xmlns:a16="http://schemas.microsoft.com/office/drawing/2014/main" id="{EC3445B6-9C0D-4865-BF68-CD74892D0E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05128" y="0"/>
              <a:ext cx="6648564" cy="6858000"/>
            </a:xfrm>
            <a:custGeom>
              <a:avLst/>
              <a:gdLst>
                <a:gd name="connsiteX0" fmla="*/ 1242460 w 6394458"/>
                <a:gd name="connsiteY0" fmla="*/ 0 h 6858000"/>
                <a:gd name="connsiteX1" fmla="*/ 2160732 w 6394458"/>
                <a:gd name="connsiteY1" fmla="*/ 0 h 6858000"/>
                <a:gd name="connsiteX2" fmla="*/ 2096124 w 6394458"/>
                <a:gd name="connsiteY2" fmla="*/ 41936 h 6858000"/>
                <a:gd name="connsiteX3" fmla="*/ 1942232 w 6394458"/>
                <a:gd name="connsiteY3" fmla="*/ 154451 h 6858000"/>
                <a:gd name="connsiteX4" fmla="*/ 1941942 w 6394458"/>
                <a:gd name="connsiteY4" fmla="*/ 154741 h 6858000"/>
                <a:gd name="connsiteX5" fmla="*/ 1941652 w 6394458"/>
                <a:gd name="connsiteY5" fmla="*/ 155032 h 6858000"/>
                <a:gd name="connsiteX6" fmla="*/ 1878498 w 6394458"/>
                <a:gd name="connsiteY6" fmla="*/ 203377 h 6858000"/>
                <a:gd name="connsiteX7" fmla="*/ 1865722 w 6394458"/>
                <a:gd name="connsiteY7" fmla="*/ 213395 h 6858000"/>
                <a:gd name="connsiteX8" fmla="*/ 1791679 w 6394458"/>
                <a:gd name="connsiteY8" fmla="*/ 272483 h 6858000"/>
                <a:gd name="connsiteX9" fmla="*/ 1503495 w 6394458"/>
                <a:gd name="connsiteY9" fmla="*/ 525389 h 6858000"/>
                <a:gd name="connsiteX10" fmla="*/ 990135 w 6394458"/>
                <a:gd name="connsiteY10" fmla="*/ 1098128 h 6858000"/>
                <a:gd name="connsiteX11" fmla="*/ 771637 w 6394458"/>
                <a:gd name="connsiteY11" fmla="*/ 1416800 h 6858000"/>
                <a:gd name="connsiteX12" fmla="*/ 585660 w 6394458"/>
                <a:gd name="connsiteY12" fmla="*/ 1756960 h 6858000"/>
                <a:gd name="connsiteX13" fmla="*/ 585515 w 6394458"/>
                <a:gd name="connsiteY13" fmla="*/ 1757395 h 6858000"/>
                <a:gd name="connsiteX14" fmla="*/ 585370 w 6394458"/>
                <a:gd name="connsiteY14" fmla="*/ 1757831 h 6858000"/>
                <a:gd name="connsiteX15" fmla="*/ 544574 w 6394458"/>
                <a:gd name="connsiteY15" fmla="*/ 1845230 h 6858000"/>
                <a:gd name="connsiteX16" fmla="*/ 524539 w 6394458"/>
                <a:gd name="connsiteY16" fmla="*/ 1889510 h 6858000"/>
                <a:gd name="connsiteX17" fmla="*/ 505666 w 6394458"/>
                <a:gd name="connsiteY17" fmla="*/ 1933935 h 6858000"/>
                <a:gd name="connsiteX18" fmla="*/ 502762 w 6394458"/>
                <a:gd name="connsiteY18" fmla="*/ 1940904 h 6858000"/>
                <a:gd name="connsiteX19" fmla="*/ 469661 w 6394458"/>
                <a:gd name="connsiteY19" fmla="*/ 2023512 h 6858000"/>
                <a:gd name="connsiteX20" fmla="*/ 456885 w 6394458"/>
                <a:gd name="connsiteY20" fmla="*/ 2057049 h 6858000"/>
                <a:gd name="connsiteX21" fmla="*/ 435688 w 6394458"/>
                <a:gd name="connsiteY21" fmla="*/ 2114395 h 6858000"/>
                <a:gd name="connsiteX22" fmla="*/ 435543 w 6394458"/>
                <a:gd name="connsiteY22" fmla="*/ 2114976 h 6858000"/>
                <a:gd name="connsiteX23" fmla="*/ 435253 w 6394458"/>
                <a:gd name="connsiteY23" fmla="*/ 2115557 h 6858000"/>
                <a:gd name="connsiteX24" fmla="*/ 324770 w 6394458"/>
                <a:gd name="connsiteY24" fmla="*/ 2488382 h 6858000"/>
                <a:gd name="connsiteX25" fmla="*/ 235338 w 6394458"/>
                <a:gd name="connsiteY25" fmla="*/ 3261036 h 6858000"/>
                <a:gd name="connsiteX26" fmla="*/ 272505 w 6394458"/>
                <a:gd name="connsiteY26" fmla="*/ 3641991 h 6858000"/>
                <a:gd name="connsiteX27" fmla="*/ 385891 w 6394458"/>
                <a:gd name="connsiteY27" fmla="*/ 4006104 h 6858000"/>
                <a:gd name="connsiteX28" fmla="*/ 386182 w 6394458"/>
                <a:gd name="connsiteY28" fmla="*/ 4006685 h 6858000"/>
                <a:gd name="connsiteX29" fmla="*/ 386472 w 6394458"/>
                <a:gd name="connsiteY29" fmla="*/ 4007266 h 6858000"/>
                <a:gd name="connsiteX30" fmla="*/ 413911 w 6394458"/>
                <a:gd name="connsiteY30" fmla="*/ 4068823 h 6858000"/>
                <a:gd name="connsiteX31" fmla="*/ 425380 w 6394458"/>
                <a:gd name="connsiteY31" fmla="*/ 4093794 h 6858000"/>
                <a:gd name="connsiteX32" fmla="*/ 435834 w 6394458"/>
                <a:gd name="connsiteY32" fmla="*/ 4114845 h 6858000"/>
                <a:gd name="connsiteX33" fmla="*/ 468644 w 6394458"/>
                <a:gd name="connsiteY33" fmla="*/ 4178435 h 6858000"/>
                <a:gd name="connsiteX34" fmla="*/ 468935 w 6394458"/>
                <a:gd name="connsiteY34" fmla="*/ 4179015 h 6858000"/>
                <a:gd name="connsiteX35" fmla="*/ 469225 w 6394458"/>
                <a:gd name="connsiteY35" fmla="*/ 4179596 h 6858000"/>
                <a:gd name="connsiteX36" fmla="*/ 566496 w 6394458"/>
                <a:gd name="connsiteY36" fmla="*/ 4345828 h 6858000"/>
                <a:gd name="connsiteX37" fmla="*/ 674366 w 6394458"/>
                <a:gd name="connsiteY37" fmla="*/ 4507124 h 6858000"/>
                <a:gd name="connsiteX38" fmla="*/ 790946 w 6394458"/>
                <a:gd name="connsiteY38" fmla="*/ 4665372 h 6858000"/>
                <a:gd name="connsiteX39" fmla="*/ 938015 w 6394458"/>
                <a:gd name="connsiteY39" fmla="*/ 4855559 h 6858000"/>
                <a:gd name="connsiteX40" fmla="*/ 1035286 w 6394458"/>
                <a:gd name="connsiteY40" fmla="*/ 4980269 h 6858000"/>
                <a:gd name="connsiteX41" fmla="*/ 1158254 w 6394458"/>
                <a:gd name="connsiteY41" fmla="*/ 5140985 h 6858000"/>
                <a:gd name="connsiteX42" fmla="*/ 1221118 w 6394458"/>
                <a:gd name="connsiteY42" fmla="*/ 5226351 h 6858000"/>
                <a:gd name="connsiteX43" fmla="*/ 1277448 w 6394458"/>
                <a:gd name="connsiteY43" fmla="*/ 5303007 h 6858000"/>
                <a:gd name="connsiteX44" fmla="*/ 1277739 w 6394458"/>
                <a:gd name="connsiteY44" fmla="*/ 5303297 h 6858000"/>
                <a:gd name="connsiteX45" fmla="*/ 1278029 w 6394458"/>
                <a:gd name="connsiteY45" fmla="*/ 5303588 h 6858000"/>
                <a:gd name="connsiteX46" fmla="*/ 1376607 w 6394458"/>
                <a:gd name="connsiteY46" fmla="*/ 5433525 h 6858000"/>
                <a:gd name="connsiteX47" fmla="*/ 1395625 w 6394458"/>
                <a:gd name="connsiteY47" fmla="*/ 5458060 h 6858000"/>
                <a:gd name="connsiteX48" fmla="*/ 1405207 w 6394458"/>
                <a:gd name="connsiteY48" fmla="*/ 5469965 h 6858000"/>
                <a:gd name="connsiteX49" fmla="*/ 1518739 w 6394458"/>
                <a:gd name="connsiteY49" fmla="*/ 5607597 h 6858000"/>
                <a:gd name="connsiteX50" fmla="*/ 1779194 w 6394458"/>
                <a:gd name="connsiteY50" fmla="*/ 5888957 h 6858000"/>
                <a:gd name="connsiteX51" fmla="*/ 2361805 w 6394458"/>
                <a:gd name="connsiteY51" fmla="*/ 6356876 h 6858000"/>
                <a:gd name="connsiteX52" fmla="*/ 2682656 w 6394458"/>
                <a:gd name="connsiteY52" fmla="*/ 6532110 h 6858000"/>
                <a:gd name="connsiteX53" fmla="*/ 2682946 w 6394458"/>
                <a:gd name="connsiteY53" fmla="*/ 6532255 h 6858000"/>
                <a:gd name="connsiteX54" fmla="*/ 2683236 w 6394458"/>
                <a:gd name="connsiteY54" fmla="*/ 6532400 h 6858000"/>
                <a:gd name="connsiteX55" fmla="*/ 3021944 w 6394458"/>
                <a:gd name="connsiteY55" fmla="*/ 6664805 h 6858000"/>
                <a:gd name="connsiteX56" fmla="*/ 3375605 w 6394458"/>
                <a:gd name="connsiteY56" fmla="*/ 6756415 h 6858000"/>
                <a:gd name="connsiteX57" fmla="*/ 3555048 w 6394458"/>
                <a:gd name="connsiteY57" fmla="*/ 6786612 h 6858000"/>
                <a:gd name="connsiteX58" fmla="*/ 3735218 w 6394458"/>
                <a:gd name="connsiteY58" fmla="*/ 6807083 h 6858000"/>
                <a:gd name="connsiteX59" fmla="*/ 4108188 w 6394458"/>
                <a:gd name="connsiteY59" fmla="*/ 6823343 h 6858000"/>
                <a:gd name="connsiteX60" fmla="*/ 4126917 w 6394458"/>
                <a:gd name="connsiteY60" fmla="*/ 6823343 h 6858000"/>
                <a:gd name="connsiteX61" fmla="*/ 4151597 w 6394458"/>
                <a:gd name="connsiteY61" fmla="*/ 6823488 h 6858000"/>
                <a:gd name="connsiteX62" fmla="*/ 4199652 w 6394458"/>
                <a:gd name="connsiteY62" fmla="*/ 6822763 h 6858000"/>
                <a:gd name="connsiteX63" fmla="*/ 4200088 w 6394458"/>
                <a:gd name="connsiteY63" fmla="*/ 6822763 h 6858000"/>
                <a:gd name="connsiteX64" fmla="*/ 4200523 w 6394458"/>
                <a:gd name="connsiteY64" fmla="*/ 6822763 h 6858000"/>
                <a:gd name="connsiteX65" fmla="*/ 4245675 w 6394458"/>
                <a:gd name="connsiteY65" fmla="*/ 6821601 h 6858000"/>
                <a:gd name="connsiteX66" fmla="*/ 4291117 w 6394458"/>
                <a:gd name="connsiteY66" fmla="*/ 6819277 h 6858000"/>
                <a:gd name="connsiteX67" fmla="*/ 4469108 w 6394458"/>
                <a:gd name="connsiteY67" fmla="*/ 6803743 h 6858000"/>
                <a:gd name="connsiteX68" fmla="*/ 5157267 w 6394458"/>
                <a:gd name="connsiteY68" fmla="*/ 6617766 h 6858000"/>
                <a:gd name="connsiteX69" fmla="*/ 5484069 w 6394458"/>
                <a:gd name="connsiteY69" fmla="*/ 6455744 h 6858000"/>
                <a:gd name="connsiteX70" fmla="*/ 5801144 w 6394458"/>
                <a:gd name="connsiteY70" fmla="*/ 6257717 h 6858000"/>
                <a:gd name="connsiteX71" fmla="*/ 6111106 w 6394458"/>
                <a:gd name="connsiteY71" fmla="*/ 6032542 h 6858000"/>
                <a:gd name="connsiteX72" fmla="*/ 6264127 w 6394458"/>
                <a:gd name="connsiteY72" fmla="*/ 5913203 h 6858000"/>
                <a:gd name="connsiteX73" fmla="*/ 6394458 w 6394458"/>
                <a:gd name="connsiteY73" fmla="*/ 5808939 h 6858000"/>
                <a:gd name="connsiteX74" fmla="*/ 6394458 w 6394458"/>
                <a:gd name="connsiteY74" fmla="*/ 6858000 h 6858000"/>
                <a:gd name="connsiteX75" fmla="*/ 2234128 w 6394458"/>
                <a:gd name="connsiteY75" fmla="*/ 6858000 h 6858000"/>
                <a:gd name="connsiteX76" fmla="*/ 2151583 w 6394458"/>
                <a:gd name="connsiteY76" fmla="*/ 6802146 h 6858000"/>
                <a:gd name="connsiteX77" fmla="*/ 593791 w 6394458"/>
                <a:gd name="connsiteY77" fmla="*/ 5241450 h 6858000"/>
                <a:gd name="connsiteX78" fmla="*/ 0 w 6394458"/>
                <a:gd name="connsiteY78" fmla="*/ 3044861 h 6858000"/>
                <a:gd name="connsiteX79" fmla="*/ 342337 w 6394458"/>
                <a:gd name="connsiteY79" fmla="*/ 1349581 h 6858000"/>
                <a:gd name="connsiteX80" fmla="*/ 1129762 w 6394458"/>
                <a:gd name="connsiteY80" fmla="*/ 11818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6394458" h="6858000">
                  <a:moveTo>
                    <a:pt x="1242460" y="0"/>
                  </a:moveTo>
                  <a:lnTo>
                    <a:pt x="2160732" y="0"/>
                  </a:lnTo>
                  <a:lnTo>
                    <a:pt x="2096124" y="41936"/>
                  </a:lnTo>
                  <a:cubicBezTo>
                    <a:pt x="2053586" y="71988"/>
                    <a:pt x="1997691" y="111913"/>
                    <a:pt x="1942232" y="154451"/>
                  </a:cubicBezTo>
                  <a:lnTo>
                    <a:pt x="1941942" y="154741"/>
                  </a:lnTo>
                  <a:lnTo>
                    <a:pt x="1941652" y="155032"/>
                  </a:lnTo>
                  <a:cubicBezTo>
                    <a:pt x="1920455" y="170711"/>
                    <a:pt x="1899113" y="187262"/>
                    <a:pt x="1878498" y="203377"/>
                  </a:cubicBezTo>
                  <a:lnTo>
                    <a:pt x="1865722" y="213395"/>
                  </a:lnTo>
                  <a:cubicBezTo>
                    <a:pt x="1838863" y="233865"/>
                    <a:pt x="1813311" y="254771"/>
                    <a:pt x="1791679" y="272483"/>
                  </a:cubicBezTo>
                  <a:cubicBezTo>
                    <a:pt x="1684245" y="360463"/>
                    <a:pt x="1590023" y="443216"/>
                    <a:pt x="1503495" y="525389"/>
                  </a:cubicBezTo>
                  <a:cubicBezTo>
                    <a:pt x="1315050" y="703090"/>
                    <a:pt x="1142430" y="895746"/>
                    <a:pt x="990135" y="1098128"/>
                  </a:cubicBezTo>
                  <a:cubicBezTo>
                    <a:pt x="911301" y="1202949"/>
                    <a:pt x="837695" y="1310238"/>
                    <a:pt x="771637" y="1416800"/>
                  </a:cubicBezTo>
                  <a:cubicBezTo>
                    <a:pt x="697595" y="1538898"/>
                    <a:pt x="636764" y="1650106"/>
                    <a:pt x="585660" y="1756960"/>
                  </a:cubicBezTo>
                  <a:lnTo>
                    <a:pt x="585515" y="1757395"/>
                  </a:lnTo>
                  <a:lnTo>
                    <a:pt x="585370" y="1757831"/>
                  </a:lnTo>
                  <a:cubicBezTo>
                    <a:pt x="570271" y="1788174"/>
                    <a:pt x="556334" y="1818952"/>
                    <a:pt x="544574" y="1845230"/>
                  </a:cubicBezTo>
                  <a:lnTo>
                    <a:pt x="524539" y="1889510"/>
                  </a:lnTo>
                  <a:lnTo>
                    <a:pt x="505666" y="1933935"/>
                  </a:lnTo>
                  <a:lnTo>
                    <a:pt x="502762" y="1940904"/>
                  </a:lnTo>
                  <a:cubicBezTo>
                    <a:pt x="491002" y="1969214"/>
                    <a:pt x="479823" y="1996073"/>
                    <a:pt x="469661" y="2023512"/>
                  </a:cubicBezTo>
                  <a:cubicBezTo>
                    <a:pt x="465450" y="2034691"/>
                    <a:pt x="461240" y="2045870"/>
                    <a:pt x="456885" y="2057049"/>
                  </a:cubicBezTo>
                  <a:cubicBezTo>
                    <a:pt x="449190" y="2076794"/>
                    <a:pt x="442076" y="2095522"/>
                    <a:pt x="435688" y="2114395"/>
                  </a:cubicBezTo>
                  <a:lnTo>
                    <a:pt x="435543" y="2114976"/>
                  </a:lnTo>
                  <a:lnTo>
                    <a:pt x="435253" y="2115557"/>
                  </a:lnTo>
                  <a:cubicBezTo>
                    <a:pt x="390392" y="2239687"/>
                    <a:pt x="353226" y="2365123"/>
                    <a:pt x="324770" y="2488382"/>
                  </a:cubicBezTo>
                  <a:cubicBezTo>
                    <a:pt x="265391" y="2742158"/>
                    <a:pt x="235193" y="3002178"/>
                    <a:pt x="235338" y="3261036"/>
                  </a:cubicBezTo>
                  <a:cubicBezTo>
                    <a:pt x="236210" y="3391989"/>
                    <a:pt x="248695" y="3520474"/>
                    <a:pt x="272505" y="3641991"/>
                  </a:cubicBezTo>
                  <a:cubicBezTo>
                    <a:pt x="299073" y="3770621"/>
                    <a:pt x="337110" y="3893154"/>
                    <a:pt x="385891" y="4006104"/>
                  </a:cubicBezTo>
                  <a:lnTo>
                    <a:pt x="386182" y="4006685"/>
                  </a:lnTo>
                  <a:lnTo>
                    <a:pt x="386472" y="4007266"/>
                  </a:lnTo>
                  <a:cubicBezTo>
                    <a:pt x="394747" y="4027591"/>
                    <a:pt x="404039" y="4047626"/>
                    <a:pt x="413911" y="4068823"/>
                  </a:cubicBezTo>
                  <a:cubicBezTo>
                    <a:pt x="417686" y="4077098"/>
                    <a:pt x="421606" y="4085374"/>
                    <a:pt x="425380" y="4093794"/>
                  </a:cubicBezTo>
                  <a:cubicBezTo>
                    <a:pt x="428865" y="4100908"/>
                    <a:pt x="432349" y="4107876"/>
                    <a:pt x="435834" y="4114845"/>
                  </a:cubicBezTo>
                  <a:cubicBezTo>
                    <a:pt x="446867" y="4136913"/>
                    <a:pt x="457320" y="4157819"/>
                    <a:pt x="468644" y="4178435"/>
                  </a:cubicBezTo>
                  <a:lnTo>
                    <a:pt x="468935" y="4179015"/>
                  </a:lnTo>
                  <a:lnTo>
                    <a:pt x="469225" y="4179596"/>
                  </a:lnTo>
                  <a:cubicBezTo>
                    <a:pt x="495213" y="4229103"/>
                    <a:pt x="525120" y="4280352"/>
                    <a:pt x="566496" y="4345828"/>
                  </a:cubicBezTo>
                  <a:cubicBezTo>
                    <a:pt x="598727" y="4397368"/>
                    <a:pt x="633135" y="4447745"/>
                    <a:pt x="674366" y="4507124"/>
                  </a:cubicBezTo>
                  <a:cubicBezTo>
                    <a:pt x="713129" y="4561713"/>
                    <a:pt x="753199" y="4615139"/>
                    <a:pt x="790946" y="4665372"/>
                  </a:cubicBezTo>
                  <a:cubicBezTo>
                    <a:pt x="839001" y="4729106"/>
                    <a:pt x="889379" y="4793421"/>
                    <a:pt x="938015" y="4855559"/>
                  </a:cubicBezTo>
                  <a:cubicBezTo>
                    <a:pt x="969955" y="4896355"/>
                    <a:pt x="1003056" y="4938457"/>
                    <a:pt x="1035286" y="4980269"/>
                  </a:cubicBezTo>
                  <a:cubicBezTo>
                    <a:pt x="1069113" y="5023969"/>
                    <a:pt x="1113684" y="5081606"/>
                    <a:pt x="1158254" y="5140985"/>
                  </a:cubicBezTo>
                  <a:cubicBezTo>
                    <a:pt x="1179451" y="5169005"/>
                    <a:pt x="1200647" y="5198186"/>
                    <a:pt x="1221118" y="5226351"/>
                  </a:cubicBezTo>
                  <a:cubicBezTo>
                    <a:pt x="1240572" y="5253065"/>
                    <a:pt x="1259010" y="5278471"/>
                    <a:pt x="1277448" y="5303007"/>
                  </a:cubicBezTo>
                  <a:lnTo>
                    <a:pt x="1277739" y="5303297"/>
                  </a:lnTo>
                  <a:lnTo>
                    <a:pt x="1278029" y="5303588"/>
                  </a:lnTo>
                  <a:cubicBezTo>
                    <a:pt x="1309824" y="5347287"/>
                    <a:pt x="1343796" y="5391132"/>
                    <a:pt x="1376607" y="5433525"/>
                  </a:cubicBezTo>
                  <a:lnTo>
                    <a:pt x="1395625" y="5458060"/>
                  </a:lnTo>
                  <a:lnTo>
                    <a:pt x="1405207" y="5469965"/>
                  </a:lnTo>
                  <a:cubicBezTo>
                    <a:pt x="1442083" y="5515552"/>
                    <a:pt x="1479976" y="5562736"/>
                    <a:pt x="1518739" y="5607597"/>
                  </a:cubicBezTo>
                  <a:cubicBezTo>
                    <a:pt x="1603960" y="5707481"/>
                    <a:pt x="1691650" y="5802139"/>
                    <a:pt x="1779194" y="5888957"/>
                  </a:cubicBezTo>
                  <a:cubicBezTo>
                    <a:pt x="1965606" y="6072902"/>
                    <a:pt x="2161746" y="6230423"/>
                    <a:pt x="2361805" y="6356876"/>
                  </a:cubicBezTo>
                  <a:cubicBezTo>
                    <a:pt x="2475047" y="6427870"/>
                    <a:pt x="2579867" y="6485217"/>
                    <a:pt x="2682656" y="6532110"/>
                  </a:cubicBezTo>
                  <a:lnTo>
                    <a:pt x="2682946" y="6532255"/>
                  </a:lnTo>
                  <a:lnTo>
                    <a:pt x="2683236" y="6532400"/>
                  </a:lnTo>
                  <a:cubicBezTo>
                    <a:pt x="2787767" y="6581616"/>
                    <a:pt x="2901734" y="6626187"/>
                    <a:pt x="3021944" y="6664805"/>
                  </a:cubicBezTo>
                  <a:cubicBezTo>
                    <a:pt x="3132572" y="6700374"/>
                    <a:pt x="3251620" y="6731298"/>
                    <a:pt x="3375605" y="6756415"/>
                  </a:cubicBezTo>
                  <a:cubicBezTo>
                    <a:pt x="3432661" y="6767738"/>
                    <a:pt x="3493201" y="6777901"/>
                    <a:pt x="3555048" y="6786612"/>
                  </a:cubicBezTo>
                  <a:cubicBezTo>
                    <a:pt x="3613121" y="6794742"/>
                    <a:pt x="3673807" y="6801566"/>
                    <a:pt x="3735218" y="6807083"/>
                  </a:cubicBezTo>
                  <a:cubicBezTo>
                    <a:pt x="3852670" y="6817826"/>
                    <a:pt x="3974622" y="6823052"/>
                    <a:pt x="4108188" y="6823343"/>
                  </a:cubicBezTo>
                  <a:lnTo>
                    <a:pt x="4126917" y="6823343"/>
                  </a:lnTo>
                  <a:cubicBezTo>
                    <a:pt x="4135192" y="6823488"/>
                    <a:pt x="4143322" y="6823488"/>
                    <a:pt x="4151597" y="6823488"/>
                  </a:cubicBezTo>
                  <a:cubicBezTo>
                    <a:pt x="4171487" y="6823488"/>
                    <a:pt x="4186296" y="6823343"/>
                    <a:pt x="4199652" y="6822763"/>
                  </a:cubicBezTo>
                  <a:lnTo>
                    <a:pt x="4200088" y="6822763"/>
                  </a:lnTo>
                  <a:lnTo>
                    <a:pt x="4200523" y="6822763"/>
                  </a:lnTo>
                  <a:lnTo>
                    <a:pt x="4245675" y="6821601"/>
                  </a:lnTo>
                  <a:lnTo>
                    <a:pt x="4291117" y="6819277"/>
                  </a:lnTo>
                  <a:cubicBezTo>
                    <a:pt x="4342801" y="6816955"/>
                    <a:pt x="4397825" y="6812164"/>
                    <a:pt x="4469108" y="6803743"/>
                  </a:cubicBezTo>
                  <a:cubicBezTo>
                    <a:pt x="4700672" y="6775433"/>
                    <a:pt x="4932236" y="6712860"/>
                    <a:pt x="5157267" y="6617766"/>
                  </a:cubicBezTo>
                  <a:cubicBezTo>
                    <a:pt x="5260490" y="6574648"/>
                    <a:pt x="5367344" y="6521656"/>
                    <a:pt x="5484069" y="6455744"/>
                  </a:cubicBezTo>
                  <a:cubicBezTo>
                    <a:pt x="5584535" y="6399414"/>
                    <a:pt x="5688194" y="6334663"/>
                    <a:pt x="5801144" y="6257717"/>
                  </a:cubicBezTo>
                  <a:cubicBezTo>
                    <a:pt x="5894061" y="6194419"/>
                    <a:pt x="5992638" y="6122844"/>
                    <a:pt x="6111106" y="6032542"/>
                  </a:cubicBezTo>
                  <a:cubicBezTo>
                    <a:pt x="6163081" y="5993052"/>
                    <a:pt x="6215491" y="5951676"/>
                    <a:pt x="6264127" y="5913203"/>
                  </a:cubicBezTo>
                  <a:lnTo>
                    <a:pt x="6394458" y="5808939"/>
                  </a:lnTo>
                  <a:lnTo>
                    <a:pt x="6394458" y="6858000"/>
                  </a:lnTo>
                  <a:lnTo>
                    <a:pt x="2234128" y="6858000"/>
                  </a:lnTo>
                  <a:lnTo>
                    <a:pt x="2151583" y="6802146"/>
                  </a:lnTo>
                  <a:cubicBezTo>
                    <a:pt x="1509012" y="6424386"/>
                    <a:pt x="970245" y="5884748"/>
                    <a:pt x="593791" y="5241450"/>
                  </a:cubicBezTo>
                  <a:cubicBezTo>
                    <a:pt x="205286" y="4577683"/>
                    <a:pt x="0" y="3818240"/>
                    <a:pt x="0" y="3044861"/>
                  </a:cubicBezTo>
                  <a:cubicBezTo>
                    <a:pt x="0" y="2457023"/>
                    <a:pt x="115129" y="1886606"/>
                    <a:pt x="342337" y="1349581"/>
                  </a:cubicBezTo>
                  <a:cubicBezTo>
                    <a:pt x="534284" y="895692"/>
                    <a:pt x="798705" y="482372"/>
                    <a:pt x="1129762" y="118183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17" name="Freeform: Shape 16">
              <a:extLst>
                <a:ext uri="{FF2B5EF4-FFF2-40B4-BE49-F238E27FC236}">
                  <a16:creationId xmlns:a16="http://schemas.microsoft.com/office/drawing/2014/main" id="{1905757E-C772-4187-BD34-A12DC33F39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4266" y="0"/>
              <a:ext cx="6419426" cy="6858000"/>
            </a:xfrm>
            <a:custGeom>
              <a:avLst/>
              <a:gdLst>
                <a:gd name="connsiteX0" fmla="*/ 6419426 w 6419426"/>
                <a:gd name="connsiteY0" fmla="*/ 6276207 h 6858000"/>
                <a:gd name="connsiteX1" fmla="*/ 6419426 w 6419426"/>
                <a:gd name="connsiteY1" fmla="*/ 6858000 h 6858000"/>
                <a:gd name="connsiteX2" fmla="*/ 5377226 w 6419426"/>
                <a:gd name="connsiteY2" fmla="*/ 6858000 h 6858000"/>
                <a:gd name="connsiteX3" fmla="*/ 5526079 w 6419426"/>
                <a:gd name="connsiteY3" fmla="*/ 6799309 h 6858000"/>
                <a:gd name="connsiteX4" fmla="*/ 6372097 w 6419426"/>
                <a:gd name="connsiteY4" fmla="*/ 6313400 h 6858000"/>
                <a:gd name="connsiteX5" fmla="*/ 0 w 6419426"/>
                <a:gd name="connsiteY5" fmla="*/ 3944218 h 6858000"/>
                <a:gd name="connsiteX6" fmla="*/ 31811 w 6419426"/>
                <a:gd name="connsiteY6" fmla="*/ 4082046 h 6858000"/>
                <a:gd name="connsiteX7" fmla="*/ 2375871 w 6419426"/>
                <a:gd name="connsiteY7" fmla="*/ 6799309 h 6858000"/>
                <a:gd name="connsiteX8" fmla="*/ 2524724 w 6419426"/>
                <a:gd name="connsiteY8" fmla="*/ 6858000 h 6858000"/>
                <a:gd name="connsiteX9" fmla="*/ 0 w 6419426"/>
                <a:gd name="connsiteY9" fmla="*/ 6858000 h 6858000"/>
                <a:gd name="connsiteX10" fmla="*/ 0 w 6419426"/>
                <a:gd name="connsiteY10" fmla="*/ 0 h 6858000"/>
                <a:gd name="connsiteX11" fmla="*/ 1320019 w 6419426"/>
                <a:gd name="connsiteY11" fmla="*/ 0 h 6858000"/>
                <a:gd name="connsiteX12" fmla="*/ 1089625 w 6419426"/>
                <a:gd name="connsiteY12" fmla="*/ 209396 h 6858000"/>
                <a:gd name="connsiteX13" fmla="*/ 31811 w 6419426"/>
                <a:gd name="connsiteY13" fmla="*/ 2059448 h 6858000"/>
                <a:gd name="connsiteX14" fmla="*/ 0 w 6419426"/>
                <a:gd name="connsiteY14" fmla="*/ 2197276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419426" h="6858000">
                  <a:moveTo>
                    <a:pt x="6419426" y="6276207"/>
                  </a:moveTo>
                  <a:lnTo>
                    <a:pt x="6419426" y="6858000"/>
                  </a:lnTo>
                  <a:lnTo>
                    <a:pt x="5377226" y="6858000"/>
                  </a:lnTo>
                  <a:lnTo>
                    <a:pt x="5526079" y="6799309"/>
                  </a:lnTo>
                  <a:cubicBezTo>
                    <a:pt x="5828657" y="6671330"/>
                    <a:pt x="6112428" y="6507594"/>
                    <a:pt x="6372097" y="6313400"/>
                  </a:cubicBezTo>
                  <a:close/>
                  <a:moveTo>
                    <a:pt x="0" y="3944218"/>
                  </a:moveTo>
                  <a:lnTo>
                    <a:pt x="31811" y="4082046"/>
                  </a:lnTo>
                  <a:cubicBezTo>
                    <a:pt x="347839" y="5310348"/>
                    <a:pt x="1226077" y="6312987"/>
                    <a:pt x="2375871" y="6799309"/>
                  </a:cubicBezTo>
                  <a:lnTo>
                    <a:pt x="2524724" y="6858000"/>
                  </a:lnTo>
                  <a:lnTo>
                    <a:pt x="0" y="6858000"/>
                  </a:lnTo>
                  <a:close/>
                  <a:moveTo>
                    <a:pt x="0" y="0"/>
                  </a:moveTo>
                  <a:lnTo>
                    <a:pt x="1320019" y="0"/>
                  </a:lnTo>
                  <a:lnTo>
                    <a:pt x="1089625" y="209396"/>
                  </a:lnTo>
                  <a:cubicBezTo>
                    <a:pt x="586180" y="712841"/>
                    <a:pt x="214775" y="1348326"/>
                    <a:pt x="31811" y="2059448"/>
                  </a:cubicBezTo>
                  <a:lnTo>
                    <a:pt x="0" y="219727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Başlık 1">
            <a:extLst>
              <a:ext uri="{FF2B5EF4-FFF2-40B4-BE49-F238E27FC236}">
                <a16:creationId xmlns:a16="http://schemas.microsoft.com/office/drawing/2014/main" id="{284F4982-8F88-BEB9-3FFF-0F8D83B84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798445"/>
            <a:ext cx="4803636" cy="1311664"/>
          </a:xfrm>
        </p:spPr>
        <p:txBody>
          <a:bodyPr anchor="b">
            <a:normAutofit/>
          </a:bodyPr>
          <a:lstStyle/>
          <a:p>
            <a:endParaRPr lang="tr-TR" sz="3600">
              <a:solidFill>
                <a:schemeClr val="tx2"/>
              </a:solidFill>
            </a:endParaRPr>
          </a:p>
        </p:txBody>
      </p:sp>
      <p:graphicFrame>
        <p:nvGraphicFramePr>
          <p:cNvPr id="5" name="İçerik Yer Tutucusu 2">
            <a:extLst>
              <a:ext uri="{FF2B5EF4-FFF2-40B4-BE49-F238E27FC236}">
                <a16:creationId xmlns:a16="http://schemas.microsoft.com/office/drawing/2014/main" id="{5130623D-77E4-462E-20C0-2FA4999910C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95349992"/>
              </p:ext>
            </p:extLst>
          </p:nvPr>
        </p:nvGraphicFramePr>
        <p:xfrm>
          <a:off x="804672" y="2272143"/>
          <a:ext cx="4706803" cy="37888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629832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!!Rectangle">
            <a:extLst>
              <a:ext uri="{FF2B5EF4-FFF2-40B4-BE49-F238E27FC236}">
                <a16:creationId xmlns:a16="http://schemas.microsoft.com/office/drawing/2014/main" id="{362810D9-2C5A-477D-949C-C191895477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8467"/>
            <a:ext cx="12191999" cy="6866467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4" descr="Ufukta bir noktaya kadar giden orman yolu">
            <a:extLst>
              <a:ext uri="{FF2B5EF4-FFF2-40B4-BE49-F238E27FC236}">
                <a16:creationId xmlns:a16="http://schemas.microsoft.com/office/drawing/2014/main" id="{C4E1CD4F-BE05-FF62-C127-793FCCE61D6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5000"/>
          </a:blip>
          <a:srcRect b="15730"/>
          <a:stretch>
            <a:fillRect/>
          </a:stretch>
        </p:blipFill>
        <p:spPr>
          <a:xfrm>
            <a:off x="20" y="-9107"/>
            <a:ext cx="12191980" cy="6858000"/>
          </a:xfrm>
          <a:prstGeom prst="rect">
            <a:avLst/>
          </a:prstGeom>
        </p:spPr>
      </p:pic>
      <p:sp>
        <p:nvSpPr>
          <p:cNvPr id="2" name="Başlık 1">
            <a:extLst>
              <a:ext uri="{FF2B5EF4-FFF2-40B4-BE49-F238E27FC236}">
                <a16:creationId xmlns:a16="http://schemas.microsoft.com/office/drawing/2014/main" id="{2A443633-963A-0781-5AB6-37CFA645E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591344"/>
            <a:ext cx="3200400" cy="5585619"/>
          </a:xfrm>
        </p:spPr>
        <p:txBody>
          <a:bodyPr>
            <a:normAutofit/>
          </a:bodyPr>
          <a:lstStyle/>
          <a:p>
            <a:r>
              <a:rPr lang="tr-TR" b="1">
                <a:solidFill>
                  <a:srgbClr val="FFFFFF"/>
                </a:solidFill>
              </a:rPr>
              <a:t>🍂 Gidilmeyen Yol</a:t>
            </a:r>
            <a:br>
              <a:rPr lang="tr-TR" b="1">
                <a:solidFill>
                  <a:srgbClr val="FFFFFF"/>
                </a:solidFill>
              </a:rPr>
            </a:br>
            <a:endParaRPr lang="tr-TR">
              <a:solidFill>
                <a:srgbClr val="FFFFFF"/>
              </a:solidFill>
            </a:endParaRPr>
          </a:p>
        </p:txBody>
      </p:sp>
      <p:sp>
        <p:nvSpPr>
          <p:cNvPr id="26" name="Arc 25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7403978-9BF4-B721-94A8-A5CD1762D5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5816" y="111211"/>
            <a:ext cx="8427308" cy="664793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tr-TR" sz="2000" i="1" dirty="0">
                <a:solidFill>
                  <a:srgbClr val="FFFFFF"/>
                </a:solidFill>
              </a:rPr>
              <a:t>(</a:t>
            </a:r>
            <a:r>
              <a:rPr lang="tr-TR" sz="2000" i="1" dirty="0" err="1">
                <a:solidFill>
                  <a:srgbClr val="FFFFFF"/>
                </a:solidFill>
              </a:rPr>
              <a:t>Frost’un</a:t>
            </a:r>
            <a:r>
              <a:rPr lang="tr-TR" sz="2000" i="1" dirty="0">
                <a:solidFill>
                  <a:srgbClr val="FFFFFF"/>
                </a:solidFill>
              </a:rPr>
              <a:t> ruhuna yakın olası çeviri)</a:t>
            </a:r>
            <a:endParaRPr lang="tr-TR" sz="20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tr-TR" sz="2000" dirty="0">
                <a:solidFill>
                  <a:srgbClr val="FFFFFF"/>
                </a:solidFill>
              </a:rPr>
              <a:t>Sapsarı bir ormanda ayrılıyordu iki yol,</a:t>
            </a:r>
            <a:br>
              <a:rPr lang="tr-TR" sz="2000" dirty="0">
                <a:solidFill>
                  <a:srgbClr val="FFFFFF"/>
                </a:solidFill>
              </a:rPr>
            </a:br>
            <a:r>
              <a:rPr lang="tr-TR" sz="2000" dirty="0">
                <a:solidFill>
                  <a:srgbClr val="FFFFFF"/>
                </a:solidFill>
              </a:rPr>
              <a:t>ve ikisini birden yürüyemeyeceğimi bilerek durdum uzun süre.</a:t>
            </a:r>
            <a:br>
              <a:rPr lang="tr-TR" sz="2000" dirty="0">
                <a:solidFill>
                  <a:srgbClr val="FFFFFF"/>
                </a:solidFill>
              </a:rPr>
            </a:br>
            <a:r>
              <a:rPr lang="tr-TR" sz="2000" dirty="0">
                <a:solidFill>
                  <a:srgbClr val="FFFFFF"/>
                </a:solidFill>
              </a:rPr>
              <a:t>Birine baktım — dönüp kaybolduğu yere kadar —</a:t>
            </a:r>
            <a:br>
              <a:rPr lang="tr-TR" sz="2000" dirty="0">
                <a:solidFill>
                  <a:srgbClr val="FFFFFF"/>
                </a:solidFill>
              </a:rPr>
            </a:br>
            <a:r>
              <a:rPr lang="tr-TR" sz="2000" dirty="0">
                <a:solidFill>
                  <a:srgbClr val="FFFFFF"/>
                </a:solidFill>
              </a:rPr>
              <a:t>sessiz, düşünerek, nereye vardığını görmeden.</a:t>
            </a:r>
          </a:p>
          <a:p>
            <a:pPr marL="0" indent="0">
              <a:buNone/>
            </a:pPr>
            <a:r>
              <a:rPr lang="tr-TR" sz="2000" dirty="0">
                <a:solidFill>
                  <a:srgbClr val="FFFFFF"/>
                </a:solidFill>
              </a:rPr>
              <a:t>Sonra ötekine yöneldim;</a:t>
            </a:r>
            <a:br>
              <a:rPr lang="tr-TR" sz="2000" dirty="0">
                <a:solidFill>
                  <a:srgbClr val="FFFFFF"/>
                </a:solidFill>
              </a:rPr>
            </a:br>
            <a:r>
              <a:rPr lang="tr-TR" sz="2000" dirty="0">
                <a:solidFill>
                  <a:srgbClr val="FFFFFF"/>
                </a:solidFill>
              </a:rPr>
              <a:t>belki biraz daha sessiz, biraz daha dokunulmamıştı.</a:t>
            </a:r>
            <a:br>
              <a:rPr lang="tr-TR" sz="2000" dirty="0">
                <a:solidFill>
                  <a:srgbClr val="FFFFFF"/>
                </a:solidFill>
              </a:rPr>
            </a:br>
            <a:r>
              <a:rPr lang="tr-TR" sz="2000" dirty="0">
                <a:solidFill>
                  <a:srgbClr val="FFFFFF"/>
                </a:solidFill>
              </a:rPr>
              <a:t>Çimenleri tazeydi, sanki daha az geçilmiş,</a:t>
            </a:r>
            <a:br>
              <a:rPr lang="tr-TR" sz="2000" dirty="0">
                <a:solidFill>
                  <a:srgbClr val="FFFFFF"/>
                </a:solidFill>
              </a:rPr>
            </a:br>
            <a:r>
              <a:rPr lang="tr-TR" sz="2000" dirty="0">
                <a:solidFill>
                  <a:srgbClr val="FFFFFF"/>
                </a:solidFill>
              </a:rPr>
              <a:t>ama yine de bilirdim —</a:t>
            </a:r>
            <a:br>
              <a:rPr lang="tr-TR" sz="2000" dirty="0">
                <a:solidFill>
                  <a:srgbClr val="FFFFFF"/>
                </a:solidFill>
              </a:rPr>
            </a:br>
            <a:r>
              <a:rPr lang="tr-TR" sz="2000" dirty="0">
                <a:solidFill>
                  <a:srgbClr val="FFFFFF"/>
                </a:solidFill>
              </a:rPr>
              <a:t>insan hangi yolu seçse, ötekini içinde taşır.</a:t>
            </a:r>
          </a:p>
          <a:p>
            <a:pPr marL="0" indent="0">
              <a:buNone/>
            </a:pPr>
            <a:r>
              <a:rPr lang="tr-TR" sz="2000" dirty="0">
                <a:solidFill>
                  <a:srgbClr val="FFFFFF"/>
                </a:solidFill>
              </a:rPr>
              <a:t>O sabah iki yol da tertemiz seriliydi önümde,</a:t>
            </a:r>
            <a:br>
              <a:rPr lang="tr-TR" sz="2000" dirty="0">
                <a:solidFill>
                  <a:srgbClr val="FFFFFF"/>
                </a:solidFill>
              </a:rPr>
            </a:br>
            <a:r>
              <a:rPr lang="tr-TR" sz="2000" dirty="0">
                <a:solidFill>
                  <a:srgbClr val="FFFFFF"/>
                </a:solidFill>
              </a:rPr>
              <a:t>hiçbir adım karartmamıştı yapraklarını.</a:t>
            </a:r>
            <a:br>
              <a:rPr lang="tr-TR" sz="2000" dirty="0">
                <a:solidFill>
                  <a:srgbClr val="FFFFFF"/>
                </a:solidFill>
              </a:rPr>
            </a:br>
            <a:r>
              <a:rPr lang="tr-TR" sz="2000" dirty="0">
                <a:solidFill>
                  <a:srgbClr val="FFFFFF"/>
                </a:solidFill>
              </a:rPr>
              <a:t>İlkini başka zamana bıraktım,</a:t>
            </a:r>
            <a:br>
              <a:rPr lang="tr-TR" sz="2000" dirty="0">
                <a:solidFill>
                  <a:srgbClr val="FFFFFF"/>
                </a:solidFill>
              </a:rPr>
            </a:br>
            <a:r>
              <a:rPr lang="tr-TR" sz="2000" dirty="0">
                <a:solidFill>
                  <a:srgbClr val="FFFFFF"/>
                </a:solidFill>
              </a:rPr>
              <a:t>ama içimde bir sezgi vardı:</a:t>
            </a:r>
            <a:br>
              <a:rPr lang="tr-TR" sz="2000" dirty="0">
                <a:solidFill>
                  <a:srgbClr val="FFFFFF"/>
                </a:solidFill>
              </a:rPr>
            </a:br>
            <a:r>
              <a:rPr lang="tr-TR" sz="2000" dirty="0">
                <a:solidFill>
                  <a:srgbClr val="FFFFFF"/>
                </a:solidFill>
              </a:rPr>
              <a:t>yol yola bağlanır; geri dönmek güçtür çoğu kez.</a:t>
            </a:r>
          </a:p>
          <a:p>
            <a:pPr marL="0" indent="0">
              <a:buNone/>
            </a:pPr>
            <a:r>
              <a:rPr lang="tr-TR" sz="2000" dirty="0">
                <a:solidFill>
                  <a:srgbClr val="FFFFFF"/>
                </a:solidFill>
              </a:rPr>
              <a:t>Bir gün anlatacağım bunu, vakit geçince,</a:t>
            </a:r>
            <a:br>
              <a:rPr lang="tr-TR" sz="2000" dirty="0">
                <a:solidFill>
                  <a:srgbClr val="FFFFFF"/>
                </a:solidFill>
              </a:rPr>
            </a:br>
            <a:r>
              <a:rPr lang="tr-TR" sz="2000" dirty="0">
                <a:solidFill>
                  <a:srgbClr val="FFFFFF"/>
                </a:solidFill>
              </a:rPr>
              <a:t>hafif bir iç çekişle belki — neşeyle mi, hüzünle mi, bilmeden.</a:t>
            </a:r>
            <a:br>
              <a:rPr lang="tr-TR" sz="2000" dirty="0">
                <a:solidFill>
                  <a:srgbClr val="FFFFFF"/>
                </a:solidFill>
              </a:rPr>
            </a:br>
            <a:r>
              <a:rPr lang="tr-TR" sz="2000" dirty="0">
                <a:solidFill>
                  <a:srgbClr val="FFFFFF"/>
                </a:solidFill>
              </a:rPr>
              <a:t>Ormanda iki yol ayrılmıştı,</a:t>
            </a:r>
            <a:br>
              <a:rPr lang="tr-TR" sz="2000" dirty="0">
                <a:solidFill>
                  <a:srgbClr val="FFFFFF"/>
                </a:solidFill>
              </a:rPr>
            </a:br>
            <a:r>
              <a:rPr lang="tr-TR" sz="2000" dirty="0">
                <a:solidFill>
                  <a:srgbClr val="FFFFFF"/>
                </a:solidFill>
              </a:rPr>
              <a:t>ben daha az yürünmüş olanı seçtim.</a:t>
            </a:r>
            <a:br>
              <a:rPr lang="tr-TR" sz="2000" dirty="0">
                <a:solidFill>
                  <a:srgbClr val="FFFFFF"/>
                </a:solidFill>
              </a:rPr>
            </a:br>
            <a:r>
              <a:rPr lang="tr-TR" sz="2000" dirty="0">
                <a:solidFill>
                  <a:srgbClr val="FFFFFF"/>
                </a:solidFill>
              </a:rPr>
              <a:t>Ve belki fark eden şey, yalnızca buydu.</a:t>
            </a:r>
          </a:p>
          <a:p>
            <a:endParaRPr lang="tr-TR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3980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7BF42CA-AD55-48B4-8949-C4DCA60A6A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6AE1D3D-3106-4CB2-AA7C-0C1642AC0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A31B6AF-B711-4CDB-8C2B-16E963DDC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8137" y="0"/>
            <a:ext cx="5646974" cy="6483075"/>
            <a:chOff x="-19221" y="0"/>
            <a:chExt cx="5646974" cy="6483075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A818331-E13C-49C6-B98D-A60AD0E85A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16610"/>
              <a:ext cx="5535001" cy="6250127"/>
            </a:xfrm>
            <a:custGeom>
              <a:avLst/>
              <a:gdLst>
                <a:gd name="connsiteX0" fmla="*/ 2510242 w 5535001"/>
                <a:gd name="connsiteY0" fmla="*/ 174 h 6250127"/>
                <a:gd name="connsiteX1" fmla="*/ 2550551 w 5535001"/>
                <a:gd name="connsiteY1" fmla="*/ 510 h 6250127"/>
                <a:gd name="connsiteX2" fmla="*/ 2629490 w 5535001"/>
                <a:gd name="connsiteY2" fmla="*/ 3757 h 6250127"/>
                <a:gd name="connsiteX3" fmla="*/ 2708317 w 5535001"/>
                <a:gd name="connsiteY3" fmla="*/ 7229 h 6250127"/>
                <a:gd name="connsiteX4" fmla="*/ 2787256 w 5535001"/>
                <a:gd name="connsiteY4" fmla="*/ 14619 h 6250127"/>
                <a:gd name="connsiteX5" fmla="*/ 3408467 w 5535001"/>
                <a:gd name="connsiteY5" fmla="*/ 145064 h 6250127"/>
                <a:gd name="connsiteX6" fmla="*/ 3557723 w 5535001"/>
                <a:gd name="connsiteY6" fmla="*/ 199593 h 6250127"/>
                <a:gd name="connsiteX7" fmla="*/ 3594337 w 5535001"/>
                <a:gd name="connsiteY7" fmla="*/ 214597 h 6250127"/>
                <a:gd name="connsiteX8" fmla="*/ 3630616 w 5535001"/>
                <a:gd name="connsiteY8" fmla="*/ 230385 h 6250127"/>
                <a:gd name="connsiteX9" fmla="*/ 3703172 w 5535001"/>
                <a:gd name="connsiteY9" fmla="*/ 262073 h 6250127"/>
                <a:gd name="connsiteX10" fmla="*/ 3739003 w 5535001"/>
                <a:gd name="connsiteY10" fmla="*/ 278756 h 6250127"/>
                <a:gd name="connsiteX11" fmla="*/ 3756806 w 5535001"/>
                <a:gd name="connsiteY11" fmla="*/ 287266 h 6250127"/>
                <a:gd name="connsiteX12" fmla="*/ 3773714 w 5535001"/>
                <a:gd name="connsiteY12" fmla="*/ 297567 h 6250127"/>
                <a:gd name="connsiteX13" fmla="*/ 3840784 w 5535001"/>
                <a:gd name="connsiteY13" fmla="*/ 339332 h 6250127"/>
                <a:gd name="connsiteX14" fmla="*/ 3873927 w 5535001"/>
                <a:gd name="connsiteY14" fmla="*/ 360495 h 6250127"/>
                <a:gd name="connsiteX15" fmla="*/ 3906062 w 5535001"/>
                <a:gd name="connsiteY15" fmla="*/ 383001 h 6250127"/>
                <a:gd name="connsiteX16" fmla="*/ 3969662 w 5535001"/>
                <a:gd name="connsiteY16" fmla="*/ 428572 h 6250127"/>
                <a:gd name="connsiteX17" fmla="*/ 4423029 w 5535001"/>
                <a:gd name="connsiteY17" fmla="*/ 837600 h 6250127"/>
                <a:gd name="connsiteX18" fmla="*/ 4474647 w 5535001"/>
                <a:gd name="connsiteY18" fmla="*/ 891569 h 6250127"/>
                <a:gd name="connsiteX19" fmla="*/ 4524250 w 5535001"/>
                <a:gd name="connsiteY19" fmla="*/ 946883 h 6250127"/>
                <a:gd name="connsiteX20" fmla="*/ 4573965 w 5535001"/>
                <a:gd name="connsiteY20" fmla="*/ 1001748 h 6250127"/>
                <a:gd name="connsiteX21" fmla="*/ 4622224 w 5535001"/>
                <a:gd name="connsiteY21" fmla="*/ 1057509 h 6250127"/>
                <a:gd name="connsiteX22" fmla="*/ 4717510 w 5535001"/>
                <a:gd name="connsiteY22" fmla="*/ 1169143 h 6250127"/>
                <a:gd name="connsiteX23" fmla="*/ 4764986 w 5535001"/>
                <a:gd name="connsiteY23" fmla="*/ 1224681 h 6250127"/>
                <a:gd name="connsiteX24" fmla="*/ 4813021 w 5535001"/>
                <a:gd name="connsiteY24" fmla="*/ 1279994 h 6250127"/>
                <a:gd name="connsiteX25" fmla="*/ 5001915 w 5535001"/>
                <a:gd name="connsiteY25" fmla="*/ 1506846 h 6250127"/>
                <a:gd name="connsiteX26" fmla="*/ 5170542 w 5535001"/>
                <a:gd name="connsiteY26" fmla="*/ 1751165 h 6250127"/>
                <a:gd name="connsiteX27" fmla="*/ 5428969 w 5535001"/>
                <a:gd name="connsiteY27" fmla="*/ 2293660 h 6250127"/>
                <a:gd name="connsiteX28" fmla="*/ 5534893 w 5535001"/>
                <a:gd name="connsiteY28" fmla="*/ 2899307 h 6250127"/>
                <a:gd name="connsiteX29" fmla="*/ 5508804 w 5535001"/>
                <a:gd name="connsiteY29" fmla="*/ 3211144 h 6250127"/>
                <a:gd name="connsiteX30" fmla="*/ 5426282 w 5535001"/>
                <a:gd name="connsiteY30" fmla="*/ 3513352 h 6250127"/>
                <a:gd name="connsiteX31" fmla="*/ 5248250 w 5535001"/>
                <a:gd name="connsiteY31" fmla="*/ 4030542 h 6250127"/>
                <a:gd name="connsiteX32" fmla="*/ 5208612 w 5535001"/>
                <a:gd name="connsiteY32" fmla="*/ 4161771 h 6250127"/>
                <a:gd name="connsiteX33" fmla="*/ 5170318 w 5535001"/>
                <a:gd name="connsiteY33" fmla="*/ 4294680 h 6250127"/>
                <a:gd name="connsiteX34" fmla="*/ 5132248 w 5535001"/>
                <a:gd name="connsiteY34" fmla="*/ 4430164 h 6250127"/>
                <a:gd name="connsiteX35" fmla="*/ 5112765 w 5535001"/>
                <a:gd name="connsiteY35" fmla="*/ 4498914 h 6250127"/>
                <a:gd name="connsiteX36" fmla="*/ 5091715 w 5535001"/>
                <a:gd name="connsiteY36" fmla="*/ 4569119 h 6250127"/>
                <a:gd name="connsiteX37" fmla="*/ 5068985 w 5535001"/>
                <a:gd name="connsiteY37" fmla="*/ 4640220 h 6250127"/>
                <a:gd name="connsiteX38" fmla="*/ 5043904 w 5535001"/>
                <a:gd name="connsiteY38" fmla="*/ 4712105 h 6250127"/>
                <a:gd name="connsiteX39" fmla="*/ 5015799 w 5535001"/>
                <a:gd name="connsiteY39" fmla="*/ 4784438 h 6250127"/>
                <a:gd name="connsiteX40" fmla="*/ 4982880 w 5535001"/>
                <a:gd name="connsiteY40" fmla="*/ 4856435 h 6250127"/>
                <a:gd name="connsiteX41" fmla="*/ 4817276 w 5535001"/>
                <a:gd name="connsiteY41" fmla="*/ 5125275 h 6250127"/>
                <a:gd name="connsiteX42" fmla="*/ 4618753 w 5535001"/>
                <a:gd name="connsiteY42" fmla="*/ 5355374 h 6250127"/>
                <a:gd name="connsiteX43" fmla="*/ 4566575 w 5535001"/>
                <a:gd name="connsiteY43" fmla="*/ 5408560 h 6250127"/>
                <a:gd name="connsiteX44" fmla="*/ 4513837 w 5535001"/>
                <a:gd name="connsiteY44" fmla="*/ 5461186 h 6250127"/>
                <a:gd name="connsiteX45" fmla="*/ 4459531 w 5535001"/>
                <a:gd name="connsiteY45" fmla="*/ 5512580 h 6250127"/>
                <a:gd name="connsiteX46" fmla="*/ 4404554 w 5535001"/>
                <a:gd name="connsiteY46" fmla="*/ 5563526 h 6250127"/>
                <a:gd name="connsiteX47" fmla="*/ 4348009 w 5535001"/>
                <a:gd name="connsiteY47" fmla="*/ 5613017 h 6250127"/>
                <a:gd name="connsiteX48" fmla="*/ 4290568 w 5535001"/>
                <a:gd name="connsiteY48" fmla="*/ 5661948 h 6250127"/>
                <a:gd name="connsiteX49" fmla="*/ 4276124 w 5535001"/>
                <a:gd name="connsiteY49" fmla="*/ 5674153 h 6250127"/>
                <a:gd name="connsiteX50" fmla="*/ 4261120 w 5535001"/>
                <a:gd name="connsiteY50" fmla="*/ 5685798 h 6250127"/>
                <a:gd name="connsiteX51" fmla="*/ 4231112 w 5535001"/>
                <a:gd name="connsiteY51" fmla="*/ 5708976 h 6250127"/>
                <a:gd name="connsiteX52" fmla="*/ 4170984 w 5535001"/>
                <a:gd name="connsiteY52" fmla="*/ 5755443 h 6250127"/>
                <a:gd name="connsiteX53" fmla="*/ 4046025 w 5535001"/>
                <a:gd name="connsiteY53" fmla="*/ 5843228 h 6250127"/>
                <a:gd name="connsiteX54" fmla="*/ 3915356 w 5535001"/>
                <a:gd name="connsiteY54" fmla="*/ 5923735 h 6250127"/>
                <a:gd name="connsiteX55" fmla="*/ 3346323 w 5535001"/>
                <a:gd name="connsiteY55" fmla="*/ 6158872 h 6250127"/>
                <a:gd name="connsiteX56" fmla="*/ 2743476 w 5535001"/>
                <a:gd name="connsiteY56" fmla="*/ 6247328 h 6250127"/>
                <a:gd name="connsiteX57" fmla="*/ 2668120 w 5535001"/>
                <a:gd name="connsiteY57" fmla="*/ 6249344 h 6250127"/>
                <a:gd name="connsiteX58" fmla="*/ 2630498 w 5535001"/>
                <a:gd name="connsiteY58" fmla="*/ 6250127 h 6250127"/>
                <a:gd name="connsiteX59" fmla="*/ 2592988 w 5535001"/>
                <a:gd name="connsiteY59" fmla="*/ 6249568 h 6250127"/>
                <a:gd name="connsiteX60" fmla="*/ 2518080 w 5535001"/>
                <a:gd name="connsiteY60" fmla="*/ 6247777 h 6250127"/>
                <a:gd name="connsiteX61" fmla="*/ 2442948 w 5535001"/>
                <a:gd name="connsiteY61" fmla="*/ 6244529 h 6250127"/>
                <a:gd name="connsiteX62" fmla="*/ 2291676 w 5535001"/>
                <a:gd name="connsiteY62" fmla="*/ 6232213 h 6250127"/>
                <a:gd name="connsiteX63" fmla="*/ 2141412 w 5535001"/>
                <a:gd name="connsiteY63" fmla="*/ 6212394 h 6250127"/>
                <a:gd name="connsiteX64" fmla="*/ 1992715 w 5535001"/>
                <a:gd name="connsiteY64" fmla="*/ 6184961 h 6250127"/>
                <a:gd name="connsiteX65" fmla="*/ 1845811 w 5535001"/>
                <a:gd name="connsiteY65" fmla="*/ 6151034 h 6250127"/>
                <a:gd name="connsiteX66" fmla="*/ 1701033 w 5535001"/>
                <a:gd name="connsiteY66" fmla="*/ 6110724 h 6250127"/>
                <a:gd name="connsiteX67" fmla="*/ 1629484 w 5535001"/>
                <a:gd name="connsiteY67" fmla="*/ 6088219 h 6250127"/>
                <a:gd name="connsiteX68" fmla="*/ 1558383 w 5535001"/>
                <a:gd name="connsiteY68" fmla="*/ 6064929 h 6250127"/>
                <a:gd name="connsiteX69" fmla="*/ 1011968 w 5535001"/>
                <a:gd name="connsiteY69" fmla="*/ 5828896 h 6250127"/>
                <a:gd name="connsiteX70" fmla="*/ 511237 w 5535001"/>
                <a:gd name="connsiteY70" fmla="*/ 5512356 h 6250127"/>
                <a:gd name="connsiteX71" fmla="*/ 395572 w 5535001"/>
                <a:gd name="connsiteY71" fmla="*/ 5419757 h 6250127"/>
                <a:gd name="connsiteX72" fmla="*/ 284722 w 5535001"/>
                <a:gd name="connsiteY72" fmla="*/ 5321559 h 6250127"/>
                <a:gd name="connsiteX73" fmla="*/ 257513 w 5535001"/>
                <a:gd name="connsiteY73" fmla="*/ 5296477 h 6250127"/>
                <a:gd name="connsiteX74" fmla="*/ 243853 w 5535001"/>
                <a:gd name="connsiteY74" fmla="*/ 5283937 h 6250127"/>
                <a:gd name="connsiteX75" fmla="*/ 230752 w 5535001"/>
                <a:gd name="connsiteY75" fmla="*/ 5270836 h 6250127"/>
                <a:gd name="connsiteX76" fmla="*/ 178574 w 5535001"/>
                <a:gd name="connsiteY76" fmla="*/ 5218322 h 6250127"/>
                <a:gd name="connsiteX77" fmla="*/ 126508 w 5535001"/>
                <a:gd name="connsiteY77" fmla="*/ 5165584 h 6250127"/>
                <a:gd name="connsiteX78" fmla="*/ 76345 w 5535001"/>
                <a:gd name="connsiteY78" fmla="*/ 5111167 h 6250127"/>
                <a:gd name="connsiteX79" fmla="*/ 26407 w 5535001"/>
                <a:gd name="connsiteY79" fmla="*/ 5056413 h 6250127"/>
                <a:gd name="connsiteX80" fmla="*/ 0 w 5535001"/>
                <a:gd name="connsiteY80" fmla="*/ 5024776 h 6250127"/>
                <a:gd name="connsiteX81" fmla="*/ 0 w 5535001"/>
                <a:gd name="connsiteY81" fmla="*/ 4492798 h 6250127"/>
                <a:gd name="connsiteX82" fmla="*/ 28534 w 5535001"/>
                <a:gd name="connsiteY82" fmla="*/ 4537879 h 6250127"/>
                <a:gd name="connsiteX83" fmla="*/ 66604 w 5535001"/>
                <a:gd name="connsiteY83" fmla="*/ 4592745 h 6250127"/>
                <a:gd name="connsiteX84" fmla="*/ 104114 w 5535001"/>
                <a:gd name="connsiteY84" fmla="*/ 4647834 h 6250127"/>
                <a:gd name="connsiteX85" fmla="*/ 143751 w 5535001"/>
                <a:gd name="connsiteY85" fmla="*/ 4701580 h 6250127"/>
                <a:gd name="connsiteX86" fmla="*/ 182717 w 5535001"/>
                <a:gd name="connsiteY86" fmla="*/ 4755773 h 6250127"/>
                <a:gd name="connsiteX87" fmla="*/ 223810 w 5535001"/>
                <a:gd name="connsiteY87" fmla="*/ 4808399 h 6250127"/>
                <a:gd name="connsiteX88" fmla="*/ 264679 w 5535001"/>
                <a:gd name="connsiteY88" fmla="*/ 4861249 h 6250127"/>
                <a:gd name="connsiteX89" fmla="*/ 307788 w 5535001"/>
                <a:gd name="connsiteY89" fmla="*/ 4912420 h 6250127"/>
                <a:gd name="connsiteX90" fmla="*/ 351232 w 5535001"/>
                <a:gd name="connsiteY90" fmla="*/ 4963254 h 6250127"/>
                <a:gd name="connsiteX91" fmla="*/ 397028 w 5535001"/>
                <a:gd name="connsiteY91" fmla="*/ 5012185 h 6250127"/>
                <a:gd name="connsiteX92" fmla="*/ 443496 w 5535001"/>
                <a:gd name="connsiteY92" fmla="*/ 5060444 h 6250127"/>
                <a:gd name="connsiteX93" fmla="*/ 455140 w 5535001"/>
                <a:gd name="connsiteY93" fmla="*/ 5072537 h 6250127"/>
                <a:gd name="connsiteX94" fmla="*/ 467345 w 5535001"/>
                <a:gd name="connsiteY94" fmla="*/ 5083958 h 6250127"/>
                <a:gd name="connsiteX95" fmla="*/ 491755 w 5535001"/>
                <a:gd name="connsiteY95" fmla="*/ 5106912 h 6250127"/>
                <a:gd name="connsiteX96" fmla="*/ 540686 w 5535001"/>
                <a:gd name="connsiteY96" fmla="*/ 5152819 h 6250127"/>
                <a:gd name="connsiteX97" fmla="*/ 552890 w 5535001"/>
                <a:gd name="connsiteY97" fmla="*/ 5164353 h 6250127"/>
                <a:gd name="connsiteX98" fmla="*/ 565655 w 5535001"/>
                <a:gd name="connsiteY98" fmla="*/ 5175214 h 6250127"/>
                <a:gd name="connsiteX99" fmla="*/ 591072 w 5535001"/>
                <a:gd name="connsiteY99" fmla="*/ 5197048 h 6250127"/>
                <a:gd name="connsiteX100" fmla="*/ 694197 w 5535001"/>
                <a:gd name="connsiteY100" fmla="*/ 5283041 h 6250127"/>
                <a:gd name="connsiteX101" fmla="*/ 1146221 w 5535001"/>
                <a:gd name="connsiteY101" fmla="*/ 5573716 h 6250127"/>
                <a:gd name="connsiteX102" fmla="*/ 1650982 w 5535001"/>
                <a:gd name="connsiteY102" fmla="*/ 5758130 h 6250127"/>
                <a:gd name="connsiteX103" fmla="*/ 1716485 w 5535001"/>
                <a:gd name="connsiteY103" fmla="*/ 5772798 h 6250127"/>
                <a:gd name="connsiteX104" fmla="*/ 1782211 w 5535001"/>
                <a:gd name="connsiteY104" fmla="*/ 5786235 h 6250127"/>
                <a:gd name="connsiteX105" fmla="*/ 1848386 w 5535001"/>
                <a:gd name="connsiteY105" fmla="*/ 5796984 h 6250127"/>
                <a:gd name="connsiteX106" fmla="*/ 1881417 w 5535001"/>
                <a:gd name="connsiteY106" fmla="*/ 5802359 h 6250127"/>
                <a:gd name="connsiteX107" fmla="*/ 1914560 w 5535001"/>
                <a:gd name="connsiteY107" fmla="*/ 5807061 h 6250127"/>
                <a:gd name="connsiteX108" fmla="*/ 2047469 w 5535001"/>
                <a:gd name="connsiteY108" fmla="*/ 5821282 h 6250127"/>
                <a:gd name="connsiteX109" fmla="*/ 2180601 w 5535001"/>
                <a:gd name="connsiteY109" fmla="*/ 5828896 h 6250127"/>
                <a:gd name="connsiteX110" fmla="*/ 2313622 w 5535001"/>
                <a:gd name="connsiteY110" fmla="*/ 5830463 h 6250127"/>
                <a:gd name="connsiteX111" fmla="*/ 2380021 w 5535001"/>
                <a:gd name="connsiteY111" fmla="*/ 5828448 h 6250127"/>
                <a:gd name="connsiteX112" fmla="*/ 2446195 w 5535001"/>
                <a:gd name="connsiteY112" fmla="*/ 5826433 h 6250127"/>
                <a:gd name="connsiteX113" fmla="*/ 2513041 w 5535001"/>
                <a:gd name="connsiteY113" fmla="*/ 5822737 h 6250127"/>
                <a:gd name="connsiteX114" fmla="*/ 2580111 w 5535001"/>
                <a:gd name="connsiteY114" fmla="*/ 5818258 h 6250127"/>
                <a:gd name="connsiteX115" fmla="*/ 2613590 w 5535001"/>
                <a:gd name="connsiteY115" fmla="*/ 5816355 h 6250127"/>
                <a:gd name="connsiteX116" fmla="*/ 2646845 w 5535001"/>
                <a:gd name="connsiteY116" fmla="*/ 5813108 h 6250127"/>
                <a:gd name="connsiteX117" fmla="*/ 2713244 w 5535001"/>
                <a:gd name="connsiteY117" fmla="*/ 5806838 h 6250127"/>
                <a:gd name="connsiteX118" fmla="*/ 3230882 w 5535001"/>
                <a:gd name="connsiteY118" fmla="*/ 5721292 h 6250127"/>
                <a:gd name="connsiteX119" fmla="*/ 3720416 w 5535001"/>
                <a:gd name="connsiteY119" fmla="*/ 5556472 h 6250127"/>
                <a:gd name="connsiteX120" fmla="*/ 3837425 w 5535001"/>
                <a:gd name="connsiteY120" fmla="*/ 5499927 h 6250127"/>
                <a:gd name="connsiteX121" fmla="*/ 3951634 w 5535001"/>
                <a:gd name="connsiteY121" fmla="*/ 5436552 h 6250127"/>
                <a:gd name="connsiteX122" fmla="*/ 4007284 w 5535001"/>
                <a:gd name="connsiteY122" fmla="*/ 5401841 h 6250127"/>
                <a:gd name="connsiteX123" fmla="*/ 4035164 w 5535001"/>
                <a:gd name="connsiteY123" fmla="*/ 5384374 h 6250127"/>
                <a:gd name="connsiteX124" fmla="*/ 4049049 w 5535001"/>
                <a:gd name="connsiteY124" fmla="*/ 5375640 h 6250127"/>
                <a:gd name="connsiteX125" fmla="*/ 4062485 w 5535001"/>
                <a:gd name="connsiteY125" fmla="*/ 5366123 h 6250127"/>
                <a:gd name="connsiteX126" fmla="*/ 4116567 w 5535001"/>
                <a:gd name="connsiteY126" fmla="*/ 5328277 h 6250127"/>
                <a:gd name="connsiteX127" fmla="*/ 4169976 w 5535001"/>
                <a:gd name="connsiteY127" fmla="*/ 5289199 h 6250127"/>
                <a:gd name="connsiteX128" fmla="*/ 4222042 w 5535001"/>
                <a:gd name="connsiteY128" fmla="*/ 5247994 h 6250127"/>
                <a:gd name="connsiteX129" fmla="*/ 4273213 w 5535001"/>
                <a:gd name="connsiteY129" fmla="*/ 5205558 h 6250127"/>
                <a:gd name="connsiteX130" fmla="*/ 4323151 w 5535001"/>
                <a:gd name="connsiteY130" fmla="*/ 5161329 h 6250127"/>
                <a:gd name="connsiteX131" fmla="*/ 4371971 w 5535001"/>
                <a:gd name="connsiteY131" fmla="*/ 5116093 h 6250127"/>
                <a:gd name="connsiteX132" fmla="*/ 4546868 w 5535001"/>
                <a:gd name="connsiteY132" fmla="*/ 4924400 h 6250127"/>
                <a:gd name="connsiteX133" fmla="*/ 4675634 w 5535001"/>
                <a:gd name="connsiteY133" fmla="*/ 4715352 h 6250127"/>
                <a:gd name="connsiteX134" fmla="*/ 4700155 w 5535001"/>
                <a:gd name="connsiteY134" fmla="*/ 4659255 h 6250127"/>
                <a:gd name="connsiteX135" fmla="*/ 4721206 w 5535001"/>
                <a:gd name="connsiteY135" fmla="*/ 4600135 h 6250127"/>
                <a:gd name="connsiteX136" fmla="*/ 4740465 w 5535001"/>
                <a:gd name="connsiteY136" fmla="*/ 4538887 h 6250127"/>
                <a:gd name="connsiteX137" fmla="*/ 4758492 w 5535001"/>
                <a:gd name="connsiteY137" fmla="*/ 4475848 h 6250127"/>
                <a:gd name="connsiteX138" fmla="*/ 4891288 w 5535001"/>
                <a:gd name="connsiteY138" fmla="*/ 3930329 h 6250127"/>
                <a:gd name="connsiteX139" fmla="*/ 5066298 w 5535001"/>
                <a:gd name="connsiteY139" fmla="*/ 3382235 h 6250127"/>
                <a:gd name="connsiteX140" fmla="*/ 5156994 w 5535001"/>
                <a:gd name="connsiteY140" fmla="*/ 2898635 h 6250127"/>
                <a:gd name="connsiteX141" fmla="*/ 5083317 w 5535001"/>
                <a:gd name="connsiteY141" fmla="*/ 2402047 h 6250127"/>
                <a:gd name="connsiteX142" fmla="*/ 4871022 w 5535001"/>
                <a:gd name="connsiteY142" fmla="*/ 1926958 h 6250127"/>
                <a:gd name="connsiteX143" fmla="*/ 4727028 w 5535001"/>
                <a:gd name="connsiteY143" fmla="*/ 1703577 h 6250127"/>
                <a:gd name="connsiteX144" fmla="*/ 4563776 w 5535001"/>
                <a:gd name="connsiteY144" fmla="*/ 1490834 h 6250127"/>
                <a:gd name="connsiteX145" fmla="*/ 4370291 w 5535001"/>
                <a:gd name="connsiteY145" fmla="*/ 1300596 h 6250127"/>
                <a:gd name="connsiteX146" fmla="*/ 4266046 w 5535001"/>
                <a:gd name="connsiteY146" fmla="*/ 1214491 h 6250127"/>
                <a:gd name="connsiteX147" fmla="*/ 4212973 w 5535001"/>
                <a:gd name="connsiteY147" fmla="*/ 1173062 h 6250127"/>
                <a:gd name="connsiteX148" fmla="*/ 4157995 w 5535001"/>
                <a:gd name="connsiteY148" fmla="*/ 1134545 h 6250127"/>
                <a:gd name="connsiteX149" fmla="*/ 3697126 w 5535001"/>
                <a:gd name="connsiteY149" fmla="*/ 881044 h 6250127"/>
                <a:gd name="connsiteX150" fmla="*/ 3637670 w 5535001"/>
                <a:gd name="connsiteY150" fmla="*/ 856747 h 6250127"/>
                <a:gd name="connsiteX151" fmla="*/ 3608222 w 5535001"/>
                <a:gd name="connsiteY151" fmla="*/ 844318 h 6250127"/>
                <a:gd name="connsiteX152" fmla="*/ 3578214 w 5535001"/>
                <a:gd name="connsiteY152" fmla="*/ 833457 h 6250127"/>
                <a:gd name="connsiteX153" fmla="*/ 3518309 w 5535001"/>
                <a:gd name="connsiteY153" fmla="*/ 812294 h 6250127"/>
                <a:gd name="connsiteX154" fmla="*/ 3503417 w 5535001"/>
                <a:gd name="connsiteY154" fmla="*/ 806920 h 6250127"/>
                <a:gd name="connsiteX155" fmla="*/ 3489533 w 5535001"/>
                <a:gd name="connsiteY155" fmla="*/ 799642 h 6250127"/>
                <a:gd name="connsiteX156" fmla="*/ 3460869 w 5535001"/>
                <a:gd name="connsiteY156" fmla="*/ 787101 h 6250127"/>
                <a:gd name="connsiteX157" fmla="*/ 3402980 w 5535001"/>
                <a:gd name="connsiteY157" fmla="*/ 763475 h 6250127"/>
                <a:gd name="connsiteX158" fmla="*/ 3374092 w 5535001"/>
                <a:gd name="connsiteY158" fmla="*/ 751606 h 6250127"/>
                <a:gd name="connsiteX159" fmla="*/ 3344980 w 5535001"/>
                <a:gd name="connsiteY159" fmla="*/ 740409 h 6250127"/>
                <a:gd name="connsiteX160" fmla="*/ 3226627 w 5535001"/>
                <a:gd name="connsiteY160" fmla="*/ 700772 h 6250127"/>
                <a:gd name="connsiteX161" fmla="*/ 2735750 w 5535001"/>
                <a:gd name="connsiteY161" fmla="*/ 614667 h 6250127"/>
                <a:gd name="connsiteX162" fmla="*/ 2673158 w 5535001"/>
                <a:gd name="connsiteY162" fmla="*/ 610412 h 6250127"/>
                <a:gd name="connsiteX163" fmla="*/ 2610119 w 5535001"/>
                <a:gd name="connsiteY163" fmla="*/ 609628 h 6250127"/>
                <a:gd name="connsiteX164" fmla="*/ 2547080 w 5535001"/>
                <a:gd name="connsiteY164" fmla="*/ 608620 h 6250127"/>
                <a:gd name="connsiteX165" fmla="*/ 2516400 w 5535001"/>
                <a:gd name="connsiteY165" fmla="*/ 608844 h 6250127"/>
                <a:gd name="connsiteX166" fmla="*/ 2486280 w 5535001"/>
                <a:gd name="connsiteY166" fmla="*/ 609740 h 6250127"/>
                <a:gd name="connsiteX167" fmla="*/ 2426376 w 5535001"/>
                <a:gd name="connsiteY167" fmla="*/ 613099 h 6250127"/>
                <a:gd name="connsiteX168" fmla="*/ 2366920 w 5535001"/>
                <a:gd name="connsiteY168" fmla="*/ 618474 h 6250127"/>
                <a:gd name="connsiteX169" fmla="*/ 2337248 w 5535001"/>
                <a:gd name="connsiteY169" fmla="*/ 621497 h 6250127"/>
                <a:gd name="connsiteX170" fmla="*/ 2307800 w 5535001"/>
                <a:gd name="connsiteY170" fmla="*/ 625528 h 6250127"/>
                <a:gd name="connsiteX171" fmla="*/ 2278351 w 5535001"/>
                <a:gd name="connsiteY171" fmla="*/ 629559 h 6250127"/>
                <a:gd name="connsiteX172" fmla="*/ 2249127 w 5535001"/>
                <a:gd name="connsiteY172" fmla="*/ 634710 h 6250127"/>
                <a:gd name="connsiteX173" fmla="*/ 1796096 w 5535001"/>
                <a:gd name="connsiteY173" fmla="*/ 781726 h 6250127"/>
                <a:gd name="connsiteX174" fmla="*/ 1370833 w 5535001"/>
                <a:gd name="connsiteY174" fmla="*/ 1048663 h 6250127"/>
                <a:gd name="connsiteX175" fmla="*/ 959790 w 5535001"/>
                <a:gd name="connsiteY175" fmla="*/ 1390844 h 6250127"/>
                <a:gd name="connsiteX176" fmla="*/ 749062 w 5535001"/>
                <a:gd name="connsiteY176" fmla="*/ 1577611 h 6250127"/>
                <a:gd name="connsiteX177" fmla="*/ 524786 w 5535001"/>
                <a:gd name="connsiteY177" fmla="*/ 1763145 h 6250127"/>
                <a:gd name="connsiteX178" fmla="*/ 84071 w 5535001"/>
                <a:gd name="connsiteY178" fmla="*/ 2098496 h 6250127"/>
                <a:gd name="connsiteX179" fmla="*/ 0 w 5535001"/>
                <a:gd name="connsiteY179" fmla="*/ 2168094 h 6250127"/>
                <a:gd name="connsiteX180" fmla="*/ 0 w 5535001"/>
                <a:gd name="connsiteY180" fmla="*/ 1576676 h 6250127"/>
                <a:gd name="connsiteX181" fmla="*/ 174655 w 5535001"/>
                <a:gd name="connsiteY181" fmla="*/ 1387597 h 6250127"/>
                <a:gd name="connsiteX182" fmla="*/ 363661 w 5535001"/>
                <a:gd name="connsiteY182" fmla="*/ 1188626 h 6250127"/>
                <a:gd name="connsiteX183" fmla="*/ 458052 w 5535001"/>
                <a:gd name="connsiteY183" fmla="*/ 1086397 h 6250127"/>
                <a:gd name="connsiteX184" fmla="*/ 557257 w 5535001"/>
                <a:gd name="connsiteY184" fmla="*/ 981593 h 6250127"/>
                <a:gd name="connsiteX185" fmla="*/ 994165 w 5535001"/>
                <a:gd name="connsiteY185" fmla="*/ 578389 h 6250127"/>
                <a:gd name="connsiteX186" fmla="*/ 1520873 w 5535001"/>
                <a:gd name="connsiteY186" fmla="*/ 237215 h 6250127"/>
                <a:gd name="connsiteX187" fmla="*/ 2141748 w 5535001"/>
                <a:gd name="connsiteY187" fmla="*/ 31190 h 6250127"/>
                <a:gd name="connsiteX188" fmla="*/ 2182505 w 5535001"/>
                <a:gd name="connsiteY188" fmla="*/ 24360 h 6250127"/>
                <a:gd name="connsiteX189" fmla="*/ 2223374 w 5535001"/>
                <a:gd name="connsiteY189" fmla="*/ 18873 h 6250127"/>
                <a:gd name="connsiteX190" fmla="*/ 2264355 w 5535001"/>
                <a:gd name="connsiteY190" fmla="*/ 13611 h 6250127"/>
                <a:gd name="connsiteX191" fmla="*/ 2305336 w 5535001"/>
                <a:gd name="connsiteY191" fmla="*/ 9580 h 6250127"/>
                <a:gd name="connsiteX192" fmla="*/ 2387410 w 5535001"/>
                <a:gd name="connsiteY192" fmla="*/ 3645 h 6250127"/>
                <a:gd name="connsiteX193" fmla="*/ 2469373 w 5535001"/>
                <a:gd name="connsiteY193" fmla="*/ 622 h 6250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5535001" h="6250127">
                  <a:moveTo>
                    <a:pt x="2510242" y="174"/>
                  </a:moveTo>
                  <a:cubicBezTo>
                    <a:pt x="2523902" y="-50"/>
                    <a:pt x="2537562" y="-162"/>
                    <a:pt x="2550551" y="510"/>
                  </a:cubicBezTo>
                  <a:lnTo>
                    <a:pt x="2629490" y="3757"/>
                  </a:lnTo>
                  <a:lnTo>
                    <a:pt x="2708317" y="7229"/>
                  </a:lnTo>
                  <a:cubicBezTo>
                    <a:pt x="2734630" y="8572"/>
                    <a:pt x="2760943" y="12155"/>
                    <a:pt x="2787256" y="14619"/>
                  </a:cubicBezTo>
                  <a:cubicBezTo>
                    <a:pt x="2997536" y="34885"/>
                    <a:pt x="3207144" y="77994"/>
                    <a:pt x="3408467" y="145064"/>
                  </a:cubicBezTo>
                  <a:lnTo>
                    <a:pt x="3557723" y="199593"/>
                  </a:lnTo>
                  <a:cubicBezTo>
                    <a:pt x="3570264" y="203848"/>
                    <a:pt x="3582245" y="209447"/>
                    <a:pt x="3594337" y="214597"/>
                  </a:cubicBezTo>
                  <a:lnTo>
                    <a:pt x="3630616" y="230385"/>
                  </a:lnTo>
                  <a:lnTo>
                    <a:pt x="3703172" y="262073"/>
                  </a:lnTo>
                  <a:cubicBezTo>
                    <a:pt x="3715265" y="267335"/>
                    <a:pt x="3727358" y="272598"/>
                    <a:pt x="3739003" y="278756"/>
                  </a:cubicBezTo>
                  <a:cubicBezTo>
                    <a:pt x="3744937" y="281667"/>
                    <a:pt x="3750984" y="284131"/>
                    <a:pt x="3756806" y="287266"/>
                  </a:cubicBezTo>
                  <a:cubicBezTo>
                    <a:pt x="3762517" y="290513"/>
                    <a:pt x="3768115" y="294208"/>
                    <a:pt x="3773714" y="297567"/>
                  </a:cubicBezTo>
                  <a:lnTo>
                    <a:pt x="3840784" y="339332"/>
                  </a:lnTo>
                  <a:cubicBezTo>
                    <a:pt x="3851869" y="346386"/>
                    <a:pt x="3863290" y="352881"/>
                    <a:pt x="3873927" y="360495"/>
                  </a:cubicBezTo>
                  <a:lnTo>
                    <a:pt x="3906062" y="383001"/>
                  </a:lnTo>
                  <a:lnTo>
                    <a:pt x="3969662" y="428572"/>
                  </a:lnTo>
                  <a:cubicBezTo>
                    <a:pt x="4137281" y="552188"/>
                    <a:pt x="4285417" y="693270"/>
                    <a:pt x="4423029" y="837600"/>
                  </a:cubicBezTo>
                  <a:cubicBezTo>
                    <a:pt x="4440160" y="855739"/>
                    <a:pt x="4457404" y="873766"/>
                    <a:pt x="4474647" y="891569"/>
                  </a:cubicBezTo>
                  <a:lnTo>
                    <a:pt x="4524250" y="946883"/>
                  </a:lnTo>
                  <a:lnTo>
                    <a:pt x="4573965" y="1001748"/>
                  </a:lnTo>
                  <a:cubicBezTo>
                    <a:pt x="4590760" y="1019887"/>
                    <a:pt x="4605988" y="1039146"/>
                    <a:pt x="4622224" y="1057509"/>
                  </a:cubicBezTo>
                  <a:cubicBezTo>
                    <a:pt x="4653911" y="1094907"/>
                    <a:pt x="4686831" y="1131409"/>
                    <a:pt x="4717510" y="1169143"/>
                  </a:cubicBezTo>
                  <a:cubicBezTo>
                    <a:pt x="4733186" y="1187730"/>
                    <a:pt x="4748862" y="1206430"/>
                    <a:pt x="4764986" y="1224681"/>
                  </a:cubicBezTo>
                  <a:cubicBezTo>
                    <a:pt x="4780886" y="1243044"/>
                    <a:pt x="4797233" y="1261071"/>
                    <a:pt x="4813021" y="1279994"/>
                  </a:cubicBezTo>
                  <a:cubicBezTo>
                    <a:pt x="4877292" y="1354230"/>
                    <a:pt x="4941339" y="1428914"/>
                    <a:pt x="5001915" y="1506846"/>
                  </a:cubicBezTo>
                  <a:cubicBezTo>
                    <a:pt x="5062603" y="1584665"/>
                    <a:pt x="5118252" y="1666739"/>
                    <a:pt x="5170542" y="1751165"/>
                  </a:cubicBezTo>
                  <a:cubicBezTo>
                    <a:pt x="5274898" y="1920240"/>
                    <a:pt x="5363579" y="2101295"/>
                    <a:pt x="5428969" y="2293660"/>
                  </a:cubicBezTo>
                  <a:cubicBezTo>
                    <a:pt x="5494136" y="2485801"/>
                    <a:pt x="5533102" y="2690819"/>
                    <a:pt x="5534893" y="2899307"/>
                  </a:cubicBezTo>
                  <a:cubicBezTo>
                    <a:pt x="5536124" y="3003439"/>
                    <a:pt x="5526831" y="3108132"/>
                    <a:pt x="5508804" y="3211144"/>
                  </a:cubicBezTo>
                  <a:cubicBezTo>
                    <a:pt x="5490441" y="3314157"/>
                    <a:pt x="5462336" y="3415490"/>
                    <a:pt x="5426282" y="3513352"/>
                  </a:cubicBezTo>
                  <a:cubicBezTo>
                    <a:pt x="5363355" y="3684890"/>
                    <a:pt x="5302219" y="3856428"/>
                    <a:pt x="5248250" y="4030542"/>
                  </a:cubicBezTo>
                  <a:lnTo>
                    <a:pt x="5208612" y="4161771"/>
                  </a:lnTo>
                  <a:lnTo>
                    <a:pt x="5170318" y="4294680"/>
                  </a:lnTo>
                  <a:lnTo>
                    <a:pt x="5132248" y="4430164"/>
                  </a:lnTo>
                  <a:lnTo>
                    <a:pt x="5112765" y="4498914"/>
                  </a:lnTo>
                  <a:lnTo>
                    <a:pt x="5091715" y="4569119"/>
                  </a:lnTo>
                  <a:cubicBezTo>
                    <a:pt x="5085221" y="4592297"/>
                    <a:pt x="5076823" y="4616482"/>
                    <a:pt x="5068985" y="4640220"/>
                  </a:cubicBezTo>
                  <a:cubicBezTo>
                    <a:pt x="5060699" y="4664182"/>
                    <a:pt x="5053981" y="4687807"/>
                    <a:pt x="5043904" y="4712105"/>
                  </a:cubicBezTo>
                  <a:lnTo>
                    <a:pt x="5015799" y="4784438"/>
                  </a:lnTo>
                  <a:cubicBezTo>
                    <a:pt x="5005274" y="4808511"/>
                    <a:pt x="4993965" y="4832473"/>
                    <a:pt x="4982880" y="4856435"/>
                  </a:cubicBezTo>
                  <a:cubicBezTo>
                    <a:pt x="4936524" y="4951273"/>
                    <a:pt x="4881099" y="5044096"/>
                    <a:pt x="4817276" y="5125275"/>
                  </a:cubicBezTo>
                  <a:cubicBezTo>
                    <a:pt x="4755244" y="5208805"/>
                    <a:pt x="4686943" y="5282817"/>
                    <a:pt x="4618753" y="5355374"/>
                  </a:cubicBezTo>
                  <a:cubicBezTo>
                    <a:pt x="4602069" y="5374073"/>
                    <a:pt x="4584154" y="5391092"/>
                    <a:pt x="4566575" y="5408560"/>
                  </a:cubicBezTo>
                  <a:lnTo>
                    <a:pt x="4513837" y="5461186"/>
                  </a:lnTo>
                  <a:cubicBezTo>
                    <a:pt x="4496593" y="5479101"/>
                    <a:pt x="4477894" y="5495560"/>
                    <a:pt x="4459531" y="5512580"/>
                  </a:cubicBezTo>
                  <a:lnTo>
                    <a:pt x="4404554" y="5563526"/>
                  </a:lnTo>
                  <a:cubicBezTo>
                    <a:pt x="4386527" y="5580770"/>
                    <a:pt x="4366932" y="5596670"/>
                    <a:pt x="4348009" y="5613017"/>
                  </a:cubicBezTo>
                  <a:lnTo>
                    <a:pt x="4290568" y="5661948"/>
                  </a:lnTo>
                  <a:lnTo>
                    <a:pt x="4276124" y="5674153"/>
                  </a:lnTo>
                  <a:lnTo>
                    <a:pt x="4261120" y="5685798"/>
                  </a:lnTo>
                  <a:lnTo>
                    <a:pt x="4231112" y="5708976"/>
                  </a:lnTo>
                  <a:lnTo>
                    <a:pt x="4170984" y="5755443"/>
                  </a:lnTo>
                  <a:cubicBezTo>
                    <a:pt x="4130227" y="5785563"/>
                    <a:pt x="4087790" y="5813892"/>
                    <a:pt x="4046025" y="5843228"/>
                  </a:cubicBezTo>
                  <a:cubicBezTo>
                    <a:pt x="4002917" y="5870437"/>
                    <a:pt x="3959248" y="5897309"/>
                    <a:pt x="3915356" y="5923735"/>
                  </a:cubicBezTo>
                  <a:cubicBezTo>
                    <a:pt x="3737659" y="6026299"/>
                    <a:pt x="3544847" y="6106022"/>
                    <a:pt x="3346323" y="6158872"/>
                  </a:cubicBezTo>
                  <a:cubicBezTo>
                    <a:pt x="3147800" y="6211946"/>
                    <a:pt x="2944462" y="6239714"/>
                    <a:pt x="2743476" y="6247328"/>
                  </a:cubicBezTo>
                  <a:lnTo>
                    <a:pt x="2668120" y="6249344"/>
                  </a:lnTo>
                  <a:lnTo>
                    <a:pt x="2630498" y="6250127"/>
                  </a:lnTo>
                  <a:lnTo>
                    <a:pt x="2592988" y="6249568"/>
                  </a:lnTo>
                  <a:lnTo>
                    <a:pt x="2518080" y="6247777"/>
                  </a:lnTo>
                  <a:cubicBezTo>
                    <a:pt x="2493110" y="6247105"/>
                    <a:pt x="2468365" y="6246881"/>
                    <a:pt x="2442948" y="6244529"/>
                  </a:cubicBezTo>
                  <a:cubicBezTo>
                    <a:pt x="2392337" y="6240722"/>
                    <a:pt x="2341950" y="6237699"/>
                    <a:pt x="2291676" y="6232213"/>
                  </a:cubicBezTo>
                  <a:lnTo>
                    <a:pt x="2141412" y="6212394"/>
                  </a:lnTo>
                  <a:lnTo>
                    <a:pt x="1992715" y="6184961"/>
                  </a:lnTo>
                  <a:cubicBezTo>
                    <a:pt x="1943561" y="6173988"/>
                    <a:pt x="1894630" y="6162231"/>
                    <a:pt x="1845811" y="6151034"/>
                  </a:cubicBezTo>
                  <a:cubicBezTo>
                    <a:pt x="1797215" y="6138829"/>
                    <a:pt x="1749180" y="6123938"/>
                    <a:pt x="1701033" y="6110724"/>
                  </a:cubicBezTo>
                  <a:cubicBezTo>
                    <a:pt x="1676847" y="6104566"/>
                    <a:pt x="1653334" y="6095833"/>
                    <a:pt x="1629484" y="6088219"/>
                  </a:cubicBezTo>
                  <a:lnTo>
                    <a:pt x="1558383" y="6064929"/>
                  </a:lnTo>
                  <a:cubicBezTo>
                    <a:pt x="1369713" y="6000210"/>
                    <a:pt x="1186978" y="5921271"/>
                    <a:pt x="1011968" y="5828896"/>
                  </a:cubicBezTo>
                  <a:cubicBezTo>
                    <a:pt x="837071" y="5736408"/>
                    <a:pt x="668556" y="5631940"/>
                    <a:pt x="511237" y="5512356"/>
                  </a:cubicBezTo>
                  <a:cubicBezTo>
                    <a:pt x="471152" y="5483468"/>
                    <a:pt x="433642" y="5451220"/>
                    <a:pt x="395572" y="5419757"/>
                  </a:cubicBezTo>
                  <a:cubicBezTo>
                    <a:pt x="356831" y="5388965"/>
                    <a:pt x="321112" y="5354926"/>
                    <a:pt x="284722" y="5321559"/>
                  </a:cubicBezTo>
                  <a:lnTo>
                    <a:pt x="257513" y="5296477"/>
                  </a:lnTo>
                  <a:lnTo>
                    <a:pt x="243853" y="5283937"/>
                  </a:lnTo>
                  <a:lnTo>
                    <a:pt x="230752" y="5270836"/>
                  </a:lnTo>
                  <a:lnTo>
                    <a:pt x="178574" y="5218322"/>
                  </a:lnTo>
                  <a:cubicBezTo>
                    <a:pt x="161331" y="5200631"/>
                    <a:pt x="143191" y="5183948"/>
                    <a:pt x="126508" y="5165584"/>
                  </a:cubicBezTo>
                  <a:lnTo>
                    <a:pt x="76345" y="5111167"/>
                  </a:lnTo>
                  <a:cubicBezTo>
                    <a:pt x="59774" y="5092916"/>
                    <a:pt x="42530" y="5075112"/>
                    <a:pt x="26407" y="5056413"/>
                  </a:cubicBezTo>
                  <a:lnTo>
                    <a:pt x="0" y="5024776"/>
                  </a:lnTo>
                  <a:lnTo>
                    <a:pt x="0" y="4492798"/>
                  </a:lnTo>
                  <a:lnTo>
                    <a:pt x="28534" y="4537879"/>
                  </a:lnTo>
                  <a:cubicBezTo>
                    <a:pt x="41299" y="4556130"/>
                    <a:pt x="54175" y="4574382"/>
                    <a:pt x="66604" y="4592745"/>
                  </a:cubicBezTo>
                  <a:lnTo>
                    <a:pt x="104114" y="4647834"/>
                  </a:lnTo>
                  <a:lnTo>
                    <a:pt x="143751" y="4701580"/>
                  </a:lnTo>
                  <a:cubicBezTo>
                    <a:pt x="156964" y="4719495"/>
                    <a:pt x="169728" y="4737746"/>
                    <a:pt x="182717" y="4755773"/>
                  </a:cubicBezTo>
                  <a:lnTo>
                    <a:pt x="223810" y="4808399"/>
                  </a:lnTo>
                  <a:lnTo>
                    <a:pt x="264679" y="4861249"/>
                  </a:lnTo>
                  <a:cubicBezTo>
                    <a:pt x="278563" y="4878717"/>
                    <a:pt x="293455" y="4895288"/>
                    <a:pt x="307788" y="4912420"/>
                  </a:cubicBezTo>
                  <a:lnTo>
                    <a:pt x="351232" y="4963254"/>
                  </a:lnTo>
                  <a:cubicBezTo>
                    <a:pt x="365788" y="4980162"/>
                    <a:pt x="381688" y="4995837"/>
                    <a:pt x="397028" y="5012185"/>
                  </a:cubicBezTo>
                  <a:lnTo>
                    <a:pt x="443496" y="5060444"/>
                  </a:lnTo>
                  <a:lnTo>
                    <a:pt x="455140" y="5072537"/>
                  </a:lnTo>
                  <a:lnTo>
                    <a:pt x="467345" y="5083958"/>
                  </a:lnTo>
                  <a:lnTo>
                    <a:pt x="491755" y="5106912"/>
                  </a:lnTo>
                  <a:lnTo>
                    <a:pt x="540686" y="5152819"/>
                  </a:lnTo>
                  <a:lnTo>
                    <a:pt x="552890" y="5164353"/>
                  </a:lnTo>
                  <a:lnTo>
                    <a:pt x="565655" y="5175214"/>
                  </a:lnTo>
                  <a:lnTo>
                    <a:pt x="591072" y="5197048"/>
                  </a:lnTo>
                  <a:cubicBezTo>
                    <a:pt x="624999" y="5226160"/>
                    <a:pt x="658366" y="5256056"/>
                    <a:pt x="694197" y="5283041"/>
                  </a:cubicBezTo>
                  <a:cubicBezTo>
                    <a:pt x="834272" y="5394675"/>
                    <a:pt x="985207" y="5493881"/>
                    <a:pt x="1146221" y="5573716"/>
                  </a:cubicBezTo>
                  <a:cubicBezTo>
                    <a:pt x="1307122" y="5653774"/>
                    <a:pt x="1476869" y="5715918"/>
                    <a:pt x="1650982" y="5758130"/>
                  </a:cubicBezTo>
                  <a:lnTo>
                    <a:pt x="1716485" y="5772798"/>
                  </a:lnTo>
                  <a:cubicBezTo>
                    <a:pt x="1738431" y="5777390"/>
                    <a:pt x="1759929" y="5783100"/>
                    <a:pt x="1782211" y="5786235"/>
                  </a:cubicBezTo>
                  <a:lnTo>
                    <a:pt x="1848386" y="5796984"/>
                  </a:lnTo>
                  <a:lnTo>
                    <a:pt x="1881417" y="5802359"/>
                  </a:lnTo>
                  <a:cubicBezTo>
                    <a:pt x="1892390" y="5804151"/>
                    <a:pt x="1903363" y="5806054"/>
                    <a:pt x="1914560" y="5807061"/>
                  </a:cubicBezTo>
                  <a:cubicBezTo>
                    <a:pt x="1959012" y="5811765"/>
                    <a:pt x="2003241" y="5817251"/>
                    <a:pt x="2047469" y="5821282"/>
                  </a:cubicBezTo>
                  <a:lnTo>
                    <a:pt x="2180601" y="5828896"/>
                  </a:lnTo>
                  <a:lnTo>
                    <a:pt x="2313622" y="5830463"/>
                  </a:lnTo>
                  <a:cubicBezTo>
                    <a:pt x="2335680" y="5830799"/>
                    <a:pt x="2357962" y="5829008"/>
                    <a:pt x="2380021" y="5828448"/>
                  </a:cubicBezTo>
                  <a:lnTo>
                    <a:pt x="2446195" y="5826433"/>
                  </a:lnTo>
                  <a:cubicBezTo>
                    <a:pt x="2468029" y="5826208"/>
                    <a:pt x="2490647" y="5824193"/>
                    <a:pt x="2513041" y="5822737"/>
                  </a:cubicBezTo>
                  <a:lnTo>
                    <a:pt x="2580111" y="5818258"/>
                  </a:lnTo>
                  <a:lnTo>
                    <a:pt x="2613590" y="5816355"/>
                  </a:lnTo>
                  <a:lnTo>
                    <a:pt x="2646845" y="5813108"/>
                  </a:lnTo>
                  <a:cubicBezTo>
                    <a:pt x="2669016" y="5810869"/>
                    <a:pt x="2691074" y="5808741"/>
                    <a:pt x="2713244" y="5806838"/>
                  </a:cubicBezTo>
                  <a:cubicBezTo>
                    <a:pt x="2889933" y="5789371"/>
                    <a:pt x="3062815" y="5762050"/>
                    <a:pt x="3230882" y="5721292"/>
                  </a:cubicBezTo>
                  <a:cubicBezTo>
                    <a:pt x="3398837" y="5680423"/>
                    <a:pt x="3562426" y="5626902"/>
                    <a:pt x="3720416" y="5556472"/>
                  </a:cubicBezTo>
                  <a:cubicBezTo>
                    <a:pt x="3759381" y="5537997"/>
                    <a:pt x="3798347" y="5518962"/>
                    <a:pt x="3837425" y="5499927"/>
                  </a:cubicBezTo>
                  <a:cubicBezTo>
                    <a:pt x="3875271" y="5478765"/>
                    <a:pt x="3913900" y="5458610"/>
                    <a:pt x="3951634" y="5436552"/>
                  </a:cubicBezTo>
                  <a:lnTo>
                    <a:pt x="4007284" y="5401841"/>
                  </a:lnTo>
                  <a:lnTo>
                    <a:pt x="4035164" y="5384374"/>
                  </a:lnTo>
                  <a:lnTo>
                    <a:pt x="4049049" y="5375640"/>
                  </a:lnTo>
                  <a:lnTo>
                    <a:pt x="4062485" y="5366123"/>
                  </a:lnTo>
                  <a:lnTo>
                    <a:pt x="4116567" y="5328277"/>
                  </a:lnTo>
                  <a:cubicBezTo>
                    <a:pt x="4134594" y="5315624"/>
                    <a:pt x="4152957" y="5303420"/>
                    <a:pt x="4169976" y="5289199"/>
                  </a:cubicBezTo>
                  <a:lnTo>
                    <a:pt x="4222042" y="5247994"/>
                  </a:lnTo>
                  <a:cubicBezTo>
                    <a:pt x="4239398" y="5234222"/>
                    <a:pt x="4256865" y="5220562"/>
                    <a:pt x="4273213" y="5205558"/>
                  </a:cubicBezTo>
                  <a:lnTo>
                    <a:pt x="4323151" y="5161329"/>
                  </a:lnTo>
                  <a:cubicBezTo>
                    <a:pt x="4339611" y="5146437"/>
                    <a:pt x="4356631" y="5131881"/>
                    <a:pt x="4371971" y="5116093"/>
                  </a:cubicBezTo>
                  <a:cubicBezTo>
                    <a:pt x="4435457" y="5054398"/>
                    <a:pt x="4496258" y="4991135"/>
                    <a:pt x="4546868" y="4924400"/>
                  </a:cubicBezTo>
                  <a:cubicBezTo>
                    <a:pt x="4600054" y="4858450"/>
                    <a:pt x="4640699" y="4788916"/>
                    <a:pt x="4675634" y="4715352"/>
                  </a:cubicBezTo>
                  <a:lnTo>
                    <a:pt x="4700155" y="4659255"/>
                  </a:lnTo>
                  <a:lnTo>
                    <a:pt x="4721206" y="4600135"/>
                  </a:lnTo>
                  <a:cubicBezTo>
                    <a:pt x="4728707" y="4580988"/>
                    <a:pt x="4733970" y="4559266"/>
                    <a:pt x="4740465" y="4538887"/>
                  </a:cubicBezTo>
                  <a:cubicBezTo>
                    <a:pt x="4746623" y="4518061"/>
                    <a:pt x="4753005" y="4497906"/>
                    <a:pt x="4758492" y="4475848"/>
                  </a:cubicBezTo>
                  <a:cubicBezTo>
                    <a:pt x="4803168" y="4303637"/>
                    <a:pt x="4840902" y="4115080"/>
                    <a:pt x="4891288" y="3930329"/>
                  </a:cubicBezTo>
                  <a:cubicBezTo>
                    <a:pt x="4940891" y="3744906"/>
                    <a:pt x="5000235" y="3562059"/>
                    <a:pt x="5066298" y="3382235"/>
                  </a:cubicBezTo>
                  <a:cubicBezTo>
                    <a:pt x="5124186" y="3226932"/>
                    <a:pt x="5154530" y="3064015"/>
                    <a:pt x="5156994" y="2898635"/>
                  </a:cubicBezTo>
                  <a:cubicBezTo>
                    <a:pt x="5159681" y="2733255"/>
                    <a:pt x="5132920" y="2565636"/>
                    <a:pt x="5083317" y="2402047"/>
                  </a:cubicBezTo>
                  <a:cubicBezTo>
                    <a:pt x="5033938" y="2238123"/>
                    <a:pt x="4960150" y="2079013"/>
                    <a:pt x="4871022" y="1926958"/>
                  </a:cubicBezTo>
                  <a:cubicBezTo>
                    <a:pt x="4826570" y="1850818"/>
                    <a:pt x="4777415" y="1776918"/>
                    <a:pt x="4727028" y="1703577"/>
                  </a:cubicBezTo>
                  <a:cubicBezTo>
                    <a:pt x="4676418" y="1630349"/>
                    <a:pt x="4622784" y="1558464"/>
                    <a:pt x="4563776" y="1490834"/>
                  </a:cubicBezTo>
                  <a:cubicBezTo>
                    <a:pt x="4503647" y="1423764"/>
                    <a:pt x="4439041" y="1359157"/>
                    <a:pt x="4370291" y="1300596"/>
                  </a:cubicBezTo>
                  <a:cubicBezTo>
                    <a:pt x="4336812" y="1270141"/>
                    <a:pt x="4301541" y="1242148"/>
                    <a:pt x="4266046" y="1214491"/>
                  </a:cubicBezTo>
                  <a:cubicBezTo>
                    <a:pt x="4248355" y="1200607"/>
                    <a:pt x="4230776" y="1186611"/>
                    <a:pt x="4212973" y="1173062"/>
                  </a:cubicBezTo>
                  <a:cubicBezTo>
                    <a:pt x="4194722" y="1160074"/>
                    <a:pt x="4176359" y="1147197"/>
                    <a:pt x="4157995" y="1134545"/>
                  </a:cubicBezTo>
                  <a:cubicBezTo>
                    <a:pt x="4011426" y="1031980"/>
                    <a:pt x="3855004" y="948562"/>
                    <a:pt x="3697126" y="881044"/>
                  </a:cubicBezTo>
                  <a:lnTo>
                    <a:pt x="3637670" y="856747"/>
                  </a:lnTo>
                  <a:lnTo>
                    <a:pt x="3608222" y="844318"/>
                  </a:lnTo>
                  <a:cubicBezTo>
                    <a:pt x="3598480" y="840063"/>
                    <a:pt x="3588179" y="837040"/>
                    <a:pt x="3578214" y="833457"/>
                  </a:cubicBezTo>
                  <a:lnTo>
                    <a:pt x="3518309" y="812294"/>
                  </a:lnTo>
                  <a:cubicBezTo>
                    <a:pt x="3513383" y="810503"/>
                    <a:pt x="3508344" y="808823"/>
                    <a:pt x="3503417" y="806920"/>
                  </a:cubicBezTo>
                  <a:cubicBezTo>
                    <a:pt x="3498603" y="804792"/>
                    <a:pt x="3494236" y="801993"/>
                    <a:pt x="3489533" y="799642"/>
                  </a:cubicBezTo>
                  <a:cubicBezTo>
                    <a:pt x="3480240" y="794827"/>
                    <a:pt x="3470498" y="791020"/>
                    <a:pt x="3460869" y="787101"/>
                  </a:cubicBezTo>
                  <a:lnTo>
                    <a:pt x="3402980" y="763475"/>
                  </a:lnTo>
                  <a:lnTo>
                    <a:pt x="3374092" y="751606"/>
                  </a:lnTo>
                  <a:cubicBezTo>
                    <a:pt x="3364462" y="747688"/>
                    <a:pt x="3354945" y="743433"/>
                    <a:pt x="3344980" y="740409"/>
                  </a:cubicBezTo>
                  <a:lnTo>
                    <a:pt x="3226627" y="700772"/>
                  </a:lnTo>
                  <a:cubicBezTo>
                    <a:pt x="3067405" y="652849"/>
                    <a:pt x="2902697" y="625192"/>
                    <a:pt x="2735750" y="614667"/>
                  </a:cubicBezTo>
                  <a:cubicBezTo>
                    <a:pt x="2714811" y="613435"/>
                    <a:pt x="2694209" y="610860"/>
                    <a:pt x="2673158" y="610412"/>
                  </a:cubicBezTo>
                  <a:lnTo>
                    <a:pt x="2610119" y="609628"/>
                  </a:lnTo>
                  <a:lnTo>
                    <a:pt x="2547080" y="608620"/>
                  </a:lnTo>
                  <a:cubicBezTo>
                    <a:pt x="2536443" y="608173"/>
                    <a:pt x="2526365" y="608397"/>
                    <a:pt x="2516400" y="608844"/>
                  </a:cubicBezTo>
                  <a:lnTo>
                    <a:pt x="2486280" y="609740"/>
                  </a:lnTo>
                  <a:cubicBezTo>
                    <a:pt x="2466125" y="609852"/>
                    <a:pt x="2446307" y="611868"/>
                    <a:pt x="2426376" y="613099"/>
                  </a:cubicBezTo>
                  <a:cubicBezTo>
                    <a:pt x="2406333" y="613995"/>
                    <a:pt x="2386627" y="616458"/>
                    <a:pt x="2366920" y="618474"/>
                  </a:cubicBezTo>
                  <a:cubicBezTo>
                    <a:pt x="2357066" y="619482"/>
                    <a:pt x="2347101" y="620153"/>
                    <a:pt x="2337248" y="621497"/>
                  </a:cubicBezTo>
                  <a:lnTo>
                    <a:pt x="2307800" y="625528"/>
                  </a:lnTo>
                  <a:lnTo>
                    <a:pt x="2278351" y="629559"/>
                  </a:lnTo>
                  <a:lnTo>
                    <a:pt x="2249127" y="634710"/>
                  </a:lnTo>
                  <a:cubicBezTo>
                    <a:pt x="2093377" y="661918"/>
                    <a:pt x="1942329" y="710849"/>
                    <a:pt x="1796096" y="781726"/>
                  </a:cubicBezTo>
                  <a:cubicBezTo>
                    <a:pt x="1649751" y="852268"/>
                    <a:pt x="1508892" y="944307"/>
                    <a:pt x="1370833" y="1048663"/>
                  </a:cubicBezTo>
                  <a:cubicBezTo>
                    <a:pt x="1232774" y="1153244"/>
                    <a:pt x="1097290" y="1269917"/>
                    <a:pt x="959790" y="1390844"/>
                  </a:cubicBezTo>
                  <a:lnTo>
                    <a:pt x="749062" y="1577611"/>
                  </a:lnTo>
                  <a:cubicBezTo>
                    <a:pt x="674602" y="1642329"/>
                    <a:pt x="599806" y="1704137"/>
                    <a:pt x="524786" y="1763145"/>
                  </a:cubicBezTo>
                  <a:cubicBezTo>
                    <a:pt x="374858" y="1881498"/>
                    <a:pt x="223810" y="1987422"/>
                    <a:pt x="84071" y="2098496"/>
                  </a:cubicBezTo>
                  <a:lnTo>
                    <a:pt x="0" y="2168094"/>
                  </a:lnTo>
                  <a:lnTo>
                    <a:pt x="0" y="1576676"/>
                  </a:lnTo>
                  <a:lnTo>
                    <a:pt x="174655" y="1387597"/>
                  </a:lnTo>
                  <a:cubicBezTo>
                    <a:pt x="238926" y="1320079"/>
                    <a:pt x="302749" y="1254577"/>
                    <a:pt x="363661" y="1188626"/>
                  </a:cubicBezTo>
                  <a:lnTo>
                    <a:pt x="458052" y="1086397"/>
                  </a:lnTo>
                  <a:cubicBezTo>
                    <a:pt x="490635" y="1051351"/>
                    <a:pt x="523666" y="1016416"/>
                    <a:pt x="557257" y="981593"/>
                  </a:cubicBezTo>
                  <a:cubicBezTo>
                    <a:pt x="691510" y="842414"/>
                    <a:pt x="835055" y="705699"/>
                    <a:pt x="994165" y="578389"/>
                  </a:cubicBezTo>
                  <a:cubicBezTo>
                    <a:pt x="1152939" y="451190"/>
                    <a:pt x="1328060" y="333398"/>
                    <a:pt x="1520873" y="237215"/>
                  </a:cubicBezTo>
                  <a:cubicBezTo>
                    <a:pt x="1713238" y="141033"/>
                    <a:pt x="1924302" y="68028"/>
                    <a:pt x="2141748" y="31190"/>
                  </a:cubicBezTo>
                  <a:lnTo>
                    <a:pt x="2182505" y="24360"/>
                  </a:lnTo>
                  <a:cubicBezTo>
                    <a:pt x="2196165" y="22344"/>
                    <a:pt x="2209826" y="20665"/>
                    <a:pt x="2223374" y="18873"/>
                  </a:cubicBezTo>
                  <a:lnTo>
                    <a:pt x="2264355" y="13611"/>
                  </a:lnTo>
                  <a:cubicBezTo>
                    <a:pt x="2278015" y="11931"/>
                    <a:pt x="2291676" y="10924"/>
                    <a:pt x="2305336" y="9580"/>
                  </a:cubicBezTo>
                  <a:cubicBezTo>
                    <a:pt x="2332657" y="7229"/>
                    <a:pt x="2360090" y="4653"/>
                    <a:pt x="2387410" y="3645"/>
                  </a:cubicBezTo>
                  <a:cubicBezTo>
                    <a:pt x="2414731" y="2414"/>
                    <a:pt x="2442164" y="510"/>
                    <a:pt x="2469373" y="622"/>
                  </a:cubicBezTo>
                  <a:close/>
                </a:path>
              </a:pathLst>
            </a:custGeom>
            <a:gradFill>
              <a:gsLst>
                <a:gs pos="37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7C4629D-4AB7-48D4-A61B-1AE1837A78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176241"/>
              <a:ext cx="5646908" cy="6130481"/>
            </a:xfrm>
            <a:custGeom>
              <a:avLst/>
              <a:gdLst>
                <a:gd name="connsiteX0" fmla="*/ 2616837 w 5646908"/>
                <a:gd name="connsiteY0" fmla="*/ 0 h 6130481"/>
                <a:gd name="connsiteX1" fmla="*/ 4918721 w 5646908"/>
                <a:gd name="connsiteY1" fmla="*/ 1134258 h 6130481"/>
                <a:gd name="connsiteX2" fmla="*/ 5539036 w 5646908"/>
                <a:gd name="connsiteY2" fmla="*/ 3362353 h 6130481"/>
                <a:gd name="connsiteX3" fmla="*/ 4712024 w 5646908"/>
                <a:gd name="connsiteY3" fmla="*/ 5293280 h 6130481"/>
                <a:gd name="connsiteX4" fmla="*/ 2547864 w 5646908"/>
                <a:gd name="connsiteY4" fmla="*/ 6130481 h 6130481"/>
                <a:gd name="connsiteX5" fmla="*/ 263223 w 5646908"/>
                <a:gd name="connsiteY5" fmla="*/ 5212325 h 6130481"/>
                <a:gd name="connsiteX6" fmla="*/ 49974 w 5646908"/>
                <a:gd name="connsiteY6" fmla="*/ 4985345 h 6130481"/>
                <a:gd name="connsiteX7" fmla="*/ 0 w 5646908"/>
                <a:gd name="connsiteY7" fmla="*/ 4920618 h 6130481"/>
                <a:gd name="connsiteX8" fmla="*/ 0 w 5646908"/>
                <a:gd name="connsiteY8" fmla="*/ 3760303 h 6130481"/>
                <a:gd name="connsiteX9" fmla="*/ 80488 w 5646908"/>
                <a:gd name="connsiteY9" fmla="*/ 3974159 h 6130481"/>
                <a:gd name="connsiteX10" fmla="*/ 664748 w 5646908"/>
                <a:gd name="connsiteY10" fmla="*/ 4813600 h 6130481"/>
                <a:gd name="connsiteX11" fmla="*/ 2548087 w 5646908"/>
                <a:gd name="connsiteY11" fmla="*/ 5570406 h 6130481"/>
                <a:gd name="connsiteX12" fmla="*/ 3536561 w 5646908"/>
                <a:gd name="connsiteY12" fmla="*/ 5407153 h 6130481"/>
                <a:gd name="connsiteX13" fmla="*/ 4308035 w 5646908"/>
                <a:gd name="connsiteY13" fmla="*/ 4897241 h 6130481"/>
                <a:gd name="connsiteX14" fmla="*/ 4569038 w 5646908"/>
                <a:gd name="connsiteY14" fmla="*/ 4564802 h 6130481"/>
                <a:gd name="connsiteX15" fmla="*/ 4699147 w 5646908"/>
                <a:gd name="connsiteY15" fmla="*/ 4149952 h 6130481"/>
                <a:gd name="connsiteX16" fmla="*/ 5003034 w 5646908"/>
                <a:gd name="connsiteY16" fmla="*/ 3168421 h 6130481"/>
                <a:gd name="connsiteX17" fmla="*/ 4994189 w 5646908"/>
                <a:gd name="connsiteY17" fmla="*/ 2321590 h 6130481"/>
                <a:gd name="connsiteX18" fmla="*/ 4487860 w 5646908"/>
                <a:gd name="connsiteY18" fmla="*/ 1501856 h 6130481"/>
                <a:gd name="connsiteX19" fmla="*/ 3640469 w 5646908"/>
                <a:gd name="connsiteY19" fmla="*/ 808425 h 6130481"/>
                <a:gd name="connsiteX20" fmla="*/ 2616837 w 5646908"/>
                <a:gd name="connsiteY20" fmla="*/ 559851 h 6130481"/>
                <a:gd name="connsiteX21" fmla="*/ 1762952 w 5646908"/>
                <a:gd name="connsiteY21" fmla="*/ 812008 h 6130481"/>
                <a:gd name="connsiteX22" fmla="*/ 939635 w 5646908"/>
                <a:gd name="connsiteY22" fmla="*/ 1502976 h 6130481"/>
                <a:gd name="connsiteX23" fmla="*/ 585250 w 5646908"/>
                <a:gd name="connsiteY23" fmla="*/ 1831049 h 6130481"/>
                <a:gd name="connsiteX24" fmla="*/ 40403 w 5646908"/>
                <a:gd name="connsiteY24" fmla="*/ 2389556 h 6130481"/>
                <a:gd name="connsiteX25" fmla="*/ 0 w 5646908"/>
                <a:gd name="connsiteY25" fmla="*/ 2456747 h 6130481"/>
                <a:gd name="connsiteX26" fmla="*/ 0 w 5646908"/>
                <a:gd name="connsiteY26" fmla="*/ 1601114 h 6130481"/>
                <a:gd name="connsiteX27" fmla="*/ 93200 w 5646908"/>
                <a:gd name="connsiteY27" fmla="*/ 1513741 h 6130481"/>
                <a:gd name="connsiteX28" fmla="*/ 535423 w 5646908"/>
                <a:gd name="connsiteY28" fmla="*/ 1107273 h 6130481"/>
                <a:gd name="connsiteX29" fmla="*/ 2616837 w 5646908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646908" h="6130481">
                  <a:moveTo>
                    <a:pt x="2616837" y="0"/>
                  </a:moveTo>
                  <a:cubicBezTo>
                    <a:pt x="3596241" y="0"/>
                    <a:pt x="4322479" y="463445"/>
                    <a:pt x="4918721" y="1134258"/>
                  </a:cubicBezTo>
                  <a:cubicBezTo>
                    <a:pt x="5416317" y="1694109"/>
                    <a:pt x="5857703" y="2516643"/>
                    <a:pt x="5539036" y="3362353"/>
                  </a:cubicBezTo>
                  <a:cubicBezTo>
                    <a:pt x="5111758" y="4496612"/>
                    <a:pt x="5300763" y="4716633"/>
                    <a:pt x="4712024" y="5293280"/>
                  </a:cubicBezTo>
                  <a:cubicBezTo>
                    <a:pt x="4123284" y="5869926"/>
                    <a:pt x="3446201" y="6130481"/>
                    <a:pt x="2547864" y="6130481"/>
                  </a:cubicBezTo>
                  <a:cubicBezTo>
                    <a:pt x="1657476" y="6130481"/>
                    <a:pt x="850619" y="5780127"/>
                    <a:pt x="263223" y="5212325"/>
                  </a:cubicBezTo>
                  <a:cubicBezTo>
                    <a:pt x="188497" y="5140091"/>
                    <a:pt x="117321" y="5064339"/>
                    <a:pt x="49974" y="4985345"/>
                  </a:cubicBezTo>
                  <a:lnTo>
                    <a:pt x="0" y="4920618"/>
                  </a:lnTo>
                  <a:lnTo>
                    <a:pt x="0" y="3760303"/>
                  </a:lnTo>
                  <a:lnTo>
                    <a:pt x="80488" y="3974159"/>
                  </a:lnTo>
                  <a:cubicBezTo>
                    <a:pt x="217875" y="4289243"/>
                    <a:pt x="414383" y="4571632"/>
                    <a:pt x="664748" y="4813600"/>
                  </a:cubicBezTo>
                  <a:cubicBezTo>
                    <a:pt x="1169734" y="5301566"/>
                    <a:pt x="1838644" y="5570406"/>
                    <a:pt x="2548087" y="5570406"/>
                  </a:cubicBezTo>
                  <a:cubicBezTo>
                    <a:pt x="2928786" y="5570406"/>
                    <a:pt x="3252156" y="5516996"/>
                    <a:pt x="3536561" y="5407153"/>
                  </a:cubicBezTo>
                  <a:cubicBezTo>
                    <a:pt x="3815366" y="5299438"/>
                    <a:pt x="4067747" y="5132603"/>
                    <a:pt x="4308035" y="4897241"/>
                  </a:cubicBezTo>
                  <a:cubicBezTo>
                    <a:pt x="4475095" y="4733653"/>
                    <a:pt x="4533767" y="4637358"/>
                    <a:pt x="4569038" y="4564802"/>
                  </a:cubicBezTo>
                  <a:cubicBezTo>
                    <a:pt x="4619313" y="4461453"/>
                    <a:pt x="4652792" y="4330784"/>
                    <a:pt x="4699147" y="4149952"/>
                  </a:cubicBezTo>
                  <a:cubicBezTo>
                    <a:pt x="4758491" y="3918846"/>
                    <a:pt x="4839558" y="3602194"/>
                    <a:pt x="5003034" y="3168421"/>
                  </a:cubicBezTo>
                  <a:cubicBezTo>
                    <a:pt x="5103024" y="2902940"/>
                    <a:pt x="5100112" y="2626037"/>
                    <a:pt x="4994189" y="2321590"/>
                  </a:cubicBezTo>
                  <a:cubicBezTo>
                    <a:pt x="4900470" y="2052526"/>
                    <a:pt x="4725460" y="1769129"/>
                    <a:pt x="4487860" y="1501856"/>
                  </a:cubicBezTo>
                  <a:cubicBezTo>
                    <a:pt x="4210285" y="1189683"/>
                    <a:pt x="3933047" y="962832"/>
                    <a:pt x="3640469" y="808425"/>
                  </a:cubicBezTo>
                  <a:cubicBezTo>
                    <a:pt x="3323369" y="641141"/>
                    <a:pt x="2988578" y="559851"/>
                    <a:pt x="2616837" y="559851"/>
                  </a:cubicBezTo>
                  <a:cubicBezTo>
                    <a:pt x="2315413" y="559851"/>
                    <a:pt x="2044110" y="640134"/>
                    <a:pt x="1762952" y="812008"/>
                  </a:cubicBezTo>
                  <a:cubicBezTo>
                    <a:pt x="1472838" y="989593"/>
                    <a:pt x="1197167" y="1250707"/>
                    <a:pt x="939635" y="1502976"/>
                  </a:cubicBezTo>
                  <a:cubicBezTo>
                    <a:pt x="819379" y="1620769"/>
                    <a:pt x="700355" y="1727700"/>
                    <a:pt x="585250" y="1831049"/>
                  </a:cubicBezTo>
                  <a:cubicBezTo>
                    <a:pt x="362317" y="2031140"/>
                    <a:pt x="169840" y="2204022"/>
                    <a:pt x="40403" y="2389556"/>
                  </a:cubicBezTo>
                  <a:lnTo>
                    <a:pt x="0" y="2456747"/>
                  </a:lnTo>
                  <a:lnTo>
                    <a:pt x="0" y="1601114"/>
                  </a:lnTo>
                  <a:lnTo>
                    <a:pt x="93200" y="1513741"/>
                  </a:lnTo>
                  <a:cubicBezTo>
                    <a:pt x="237107" y="1383294"/>
                    <a:pt x="388238" y="1251435"/>
                    <a:pt x="535423" y="1107273"/>
                  </a:cubicBezTo>
                  <a:cubicBezTo>
                    <a:pt x="1124050" y="530627"/>
                    <a:pt x="1718500" y="0"/>
                    <a:pt x="2616837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54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1E30050-9FC4-4CC7-8C0B-BF5EFD1064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176241"/>
              <a:ext cx="5517522" cy="6130481"/>
            </a:xfrm>
            <a:custGeom>
              <a:avLst/>
              <a:gdLst>
                <a:gd name="connsiteX0" fmla="*/ 2549095 w 5517522"/>
                <a:gd name="connsiteY0" fmla="*/ 0 h 6130481"/>
                <a:gd name="connsiteX1" fmla="*/ 4804175 w 5517522"/>
                <a:gd name="connsiteY1" fmla="*/ 1134258 h 6130481"/>
                <a:gd name="connsiteX2" fmla="*/ 5411838 w 5517522"/>
                <a:gd name="connsiteY2" fmla="*/ 3362353 h 6130481"/>
                <a:gd name="connsiteX3" fmla="*/ 4601621 w 5517522"/>
                <a:gd name="connsiteY3" fmla="*/ 5293280 h 6130481"/>
                <a:gd name="connsiteX4" fmla="*/ 2481577 w 5517522"/>
                <a:gd name="connsiteY4" fmla="*/ 6130481 h 6130481"/>
                <a:gd name="connsiteX5" fmla="*/ 243517 w 5517522"/>
                <a:gd name="connsiteY5" fmla="*/ 5212325 h 6130481"/>
                <a:gd name="connsiteX6" fmla="*/ 34587 w 5517522"/>
                <a:gd name="connsiteY6" fmla="*/ 4985345 h 6130481"/>
                <a:gd name="connsiteX7" fmla="*/ 0 w 5517522"/>
                <a:gd name="connsiteY7" fmla="*/ 4939620 h 6130481"/>
                <a:gd name="connsiteX8" fmla="*/ 0 w 5517522"/>
                <a:gd name="connsiteY8" fmla="*/ 3335329 h 6130481"/>
                <a:gd name="connsiteX9" fmla="*/ 17141 w 5517522"/>
                <a:gd name="connsiteY9" fmla="*/ 3448738 h 6130481"/>
                <a:gd name="connsiteX10" fmla="*/ 167489 w 5517522"/>
                <a:gd name="connsiteY10" fmla="*/ 3930490 h 6130481"/>
                <a:gd name="connsiteX11" fmla="*/ 715471 w 5517522"/>
                <a:gd name="connsiteY11" fmla="*/ 4734212 h 6130481"/>
                <a:gd name="connsiteX12" fmla="*/ 2481689 w 5517522"/>
                <a:gd name="connsiteY12" fmla="*/ 5458772 h 6130481"/>
                <a:gd name="connsiteX13" fmla="*/ 4126644 w 5517522"/>
                <a:gd name="connsiteY13" fmla="*/ 4818302 h 6130481"/>
                <a:gd name="connsiteX14" fmla="*/ 4360437 w 5517522"/>
                <a:gd name="connsiteY14" fmla="*/ 4516766 h 6130481"/>
                <a:gd name="connsiteX15" fmla="*/ 4480357 w 5517522"/>
                <a:gd name="connsiteY15" fmla="*/ 4122855 h 6130481"/>
                <a:gd name="connsiteX16" fmla="*/ 4781557 w 5517522"/>
                <a:gd name="connsiteY16" fmla="*/ 3129791 h 6130481"/>
                <a:gd name="connsiteX17" fmla="*/ 4771928 w 5517522"/>
                <a:gd name="connsiteY17" fmla="*/ 2357869 h 6130481"/>
                <a:gd name="connsiteX18" fmla="*/ 4297510 w 5517522"/>
                <a:gd name="connsiteY18" fmla="*/ 1575533 h 6130481"/>
                <a:gd name="connsiteX19" fmla="*/ 3498715 w 5517522"/>
                <a:gd name="connsiteY19" fmla="*/ 907071 h 6130481"/>
                <a:gd name="connsiteX20" fmla="*/ 2549095 w 5517522"/>
                <a:gd name="connsiteY20" fmla="*/ 671821 h 6130481"/>
                <a:gd name="connsiteX21" fmla="*/ 985319 w 5517522"/>
                <a:gd name="connsiteY21" fmla="*/ 1582475 h 6130481"/>
                <a:gd name="connsiteX22" fmla="*/ 634628 w 5517522"/>
                <a:gd name="connsiteY22" fmla="*/ 1913907 h 6130481"/>
                <a:gd name="connsiteX23" fmla="*/ 117662 w 5517522"/>
                <a:gd name="connsiteY23" fmla="*/ 2453044 h 6130481"/>
                <a:gd name="connsiteX24" fmla="*/ 2515 w 5517522"/>
                <a:gd name="connsiteY24" fmla="*/ 2685494 h 6130481"/>
                <a:gd name="connsiteX25" fmla="*/ 0 w 5517522"/>
                <a:gd name="connsiteY25" fmla="*/ 2696965 h 6130481"/>
                <a:gd name="connsiteX26" fmla="*/ 0 w 5517522"/>
                <a:gd name="connsiteY26" fmla="*/ 1587383 h 6130481"/>
                <a:gd name="connsiteX27" fmla="*/ 76951 w 5517522"/>
                <a:gd name="connsiteY27" fmla="*/ 1513741 h 6130481"/>
                <a:gd name="connsiteX28" fmla="*/ 510118 w 5517522"/>
                <a:gd name="connsiteY28" fmla="*/ 1107273 h 6130481"/>
                <a:gd name="connsiteX29" fmla="*/ 2549095 w 5517522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517522" h="6130481">
                  <a:moveTo>
                    <a:pt x="2549095" y="0"/>
                  </a:moveTo>
                  <a:cubicBezTo>
                    <a:pt x="3508568" y="0"/>
                    <a:pt x="4219915" y="463445"/>
                    <a:pt x="4804175" y="1134258"/>
                  </a:cubicBezTo>
                  <a:cubicBezTo>
                    <a:pt x="5291694" y="1694109"/>
                    <a:pt x="5724011" y="2516643"/>
                    <a:pt x="5411838" y="3362353"/>
                  </a:cubicBezTo>
                  <a:cubicBezTo>
                    <a:pt x="4993181" y="4496612"/>
                    <a:pt x="5178268" y="4716633"/>
                    <a:pt x="4601621" y="5293280"/>
                  </a:cubicBezTo>
                  <a:cubicBezTo>
                    <a:pt x="4024863" y="5869926"/>
                    <a:pt x="3361551" y="6130481"/>
                    <a:pt x="2481577" y="6130481"/>
                  </a:cubicBezTo>
                  <a:cubicBezTo>
                    <a:pt x="1609329" y="6130481"/>
                    <a:pt x="818932" y="5780127"/>
                    <a:pt x="243517" y="5212325"/>
                  </a:cubicBezTo>
                  <a:cubicBezTo>
                    <a:pt x="170302" y="5140091"/>
                    <a:pt x="100568" y="5064339"/>
                    <a:pt x="34587" y="4985345"/>
                  </a:cubicBezTo>
                  <a:lnTo>
                    <a:pt x="0" y="4939620"/>
                  </a:lnTo>
                  <a:lnTo>
                    <a:pt x="0" y="3335329"/>
                  </a:lnTo>
                  <a:lnTo>
                    <a:pt x="17141" y="3448738"/>
                  </a:lnTo>
                  <a:cubicBezTo>
                    <a:pt x="50676" y="3613558"/>
                    <a:pt x="100867" y="3774516"/>
                    <a:pt x="167489" y="3930490"/>
                  </a:cubicBezTo>
                  <a:cubicBezTo>
                    <a:pt x="296255" y="4232138"/>
                    <a:pt x="480670" y="4502546"/>
                    <a:pt x="715471" y="4734212"/>
                  </a:cubicBezTo>
                  <a:cubicBezTo>
                    <a:pt x="1188993" y="5201464"/>
                    <a:pt x="1816250" y="5458772"/>
                    <a:pt x="2481689" y="5458772"/>
                  </a:cubicBezTo>
                  <a:cubicBezTo>
                    <a:pt x="3185758" y="5458772"/>
                    <a:pt x="3677755" y="5267191"/>
                    <a:pt x="4126644" y="4818302"/>
                  </a:cubicBezTo>
                  <a:cubicBezTo>
                    <a:pt x="4278363" y="4666583"/>
                    <a:pt x="4329982" y="4580701"/>
                    <a:pt x="4360437" y="4516766"/>
                  </a:cubicBezTo>
                  <a:cubicBezTo>
                    <a:pt x="4404890" y="4423495"/>
                    <a:pt x="4436577" y="4297417"/>
                    <a:pt x="4480357" y="4122855"/>
                  </a:cubicBezTo>
                  <a:cubicBezTo>
                    <a:pt x="4539030" y="3889285"/>
                    <a:pt x="4619425" y="3569275"/>
                    <a:pt x="4781557" y="3129791"/>
                  </a:cubicBezTo>
                  <a:cubicBezTo>
                    <a:pt x="4870238" y="2889503"/>
                    <a:pt x="4867103" y="2637010"/>
                    <a:pt x="4771928" y="2357869"/>
                  </a:cubicBezTo>
                  <a:cubicBezTo>
                    <a:pt x="4684815" y="2102465"/>
                    <a:pt x="4520779" y="1831945"/>
                    <a:pt x="4297510" y="1575533"/>
                  </a:cubicBezTo>
                  <a:cubicBezTo>
                    <a:pt x="4034492" y="1273549"/>
                    <a:pt x="3773266" y="1054983"/>
                    <a:pt x="3498715" y="907071"/>
                  </a:cubicBezTo>
                  <a:cubicBezTo>
                    <a:pt x="3204905" y="748745"/>
                    <a:pt x="2894187" y="671821"/>
                    <a:pt x="2549095" y="671821"/>
                  </a:cubicBezTo>
                  <a:cubicBezTo>
                    <a:pt x="1942553" y="671821"/>
                    <a:pt x="1518298" y="1049273"/>
                    <a:pt x="985319" y="1582475"/>
                  </a:cubicBezTo>
                  <a:cubicBezTo>
                    <a:pt x="865735" y="1702059"/>
                    <a:pt x="748278" y="1809774"/>
                    <a:pt x="634628" y="1913907"/>
                  </a:cubicBezTo>
                  <a:cubicBezTo>
                    <a:pt x="421325" y="2109407"/>
                    <a:pt x="237134" y="2278146"/>
                    <a:pt x="117662" y="2453044"/>
                  </a:cubicBezTo>
                  <a:cubicBezTo>
                    <a:pt x="64756" y="2530415"/>
                    <a:pt x="27022" y="2605799"/>
                    <a:pt x="2515" y="2685494"/>
                  </a:cubicBezTo>
                  <a:lnTo>
                    <a:pt x="0" y="2696965"/>
                  </a:lnTo>
                  <a:lnTo>
                    <a:pt x="0" y="1587383"/>
                  </a:lnTo>
                  <a:lnTo>
                    <a:pt x="76951" y="1513741"/>
                  </a:lnTo>
                  <a:cubicBezTo>
                    <a:pt x="217918" y="1383294"/>
                    <a:pt x="365956" y="1251435"/>
                    <a:pt x="510118" y="1107273"/>
                  </a:cubicBezTo>
                  <a:cubicBezTo>
                    <a:pt x="1086764" y="530627"/>
                    <a:pt x="1669121" y="0"/>
                    <a:pt x="25490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7E03733-50FD-49A6-B226-40F6A0AD45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76241"/>
              <a:ext cx="5517475" cy="6130481"/>
            </a:xfrm>
            <a:custGeom>
              <a:avLst/>
              <a:gdLst>
                <a:gd name="connsiteX0" fmla="*/ 2549095 w 5517475"/>
                <a:gd name="connsiteY0" fmla="*/ 0 h 6130481"/>
                <a:gd name="connsiteX1" fmla="*/ 4804175 w 5517475"/>
                <a:gd name="connsiteY1" fmla="*/ 1134258 h 6130481"/>
                <a:gd name="connsiteX2" fmla="*/ 5411838 w 5517475"/>
                <a:gd name="connsiteY2" fmla="*/ 3362353 h 6130481"/>
                <a:gd name="connsiteX3" fmla="*/ 4601621 w 5517475"/>
                <a:gd name="connsiteY3" fmla="*/ 5293280 h 6130481"/>
                <a:gd name="connsiteX4" fmla="*/ 2481577 w 5517475"/>
                <a:gd name="connsiteY4" fmla="*/ 6130481 h 6130481"/>
                <a:gd name="connsiteX5" fmla="*/ 243517 w 5517475"/>
                <a:gd name="connsiteY5" fmla="*/ 5212325 h 6130481"/>
                <a:gd name="connsiteX6" fmla="*/ 34587 w 5517475"/>
                <a:gd name="connsiteY6" fmla="*/ 4985345 h 6130481"/>
                <a:gd name="connsiteX7" fmla="*/ 0 w 5517475"/>
                <a:gd name="connsiteY7" fmla="*/ 4939620 h 6130481"/>
                <a:gd name="connsiteX8" fmla="*/ 0 w 5517475"/>
                <a:gd name="connsiteY8" fmla="*/ 3799573 h 6130481"/>
                <a:gd name="connsiteX9" fmla="*/ 64364 w 5517475"/>
                <a:gd name="connsiteY9" fmla="*/ 3974159 h 6130481"/>
                <a:gd name="connsiteX10" fmla="*/ 636644 w 5517475"/>
                <a:gd name="connsiteY10" fmla="*/ 4813600 h 6130481"/>
                <a:gd name="connsiteX11" fmla="*/ 2481577 w 5517475"/>
                <a:gd name="connsiteY11" fmla="*/ 5570406 h 6130481"/>
                <a:gd name="connsiteX12" fmla="*/ 3449896 w 5517475"/>
                <a:gd name="connsiteY12" fmla="*/ 5407153 h 6130481"/>
                <a:gd name="connsiteX13" fmla="*/ 4205695 w 5517475"/>
                <a:gd name="connsiteY13" fmla="*/ 4897241 h 6130481"/>
                <a:gd name="connsiteX14" fmla="*/ 4461434 w 5517475"/>
                <a:gd name="connsiteY14" fmla="*/ 4564802 h 6130481"/>
                <a:gd name="connsiteX15" fmla="*/ 4588969 w 5517475"/>
                <a:gd name="connsiteY15" fmla="*/ 4149952 h 6130481"/>
                <a:gd name="connsiteX16" fmla="*/ 4886585 w 5517475"/>
                <a:gd name="connsiteY16" fmla="*/ 3168421 h 6130481"/>
                <a:gd name="connsiteX17" fmla="*/ 4877964 w 5517475"/>
                <a:gd name="connsiteY17" fmla="*/ 2321590 h 6130481"/>
                <a:gd name="connsiteX18" fmla="*/ 4382048 w 5517475"/>
                <a:gd name="connsiteY18" fmla="*/ 1501856 h 6130481"/>
                <a:gd name="connsiteX19" fmla="*/ 3551900 w 5517475"/>
                <a:gd name="connsiteY19" fmla="*/ 808425 h 6130481"/>
                <a:gd name="connsiteX20" fmla="*/ 2549095 w 5517475"/>
                <a:gd name="connsiteY20" fmla="*/ 559851 h 6130481"/>
                <a:gd name="connsiteX21" fmla="*/ 1712566 w 5517475"/>
                <a:gd name="connsiteY21" fmla="*/ 812008 h 6130481"/>
                <a:gd name="connsiteX22" fmla="*/ 906044 w 5517475"/>
                <a:gd name="connsiteY22" fmla="*/ 1502976 h 6130481"/>
                <a:gd name="connsiteX23" fmla="*/ 558825 w 5517475"/>
                <a:gd name="connsiteY23" fmla="*/ 1831049 h 6130481"/>
                <a:gd name="connsiteX24" fmla="*/ 25063 w 5517475"/>
                <a:gd name="connsiteY24" fmla="*/ 2389556 h 6130481"/>
                <a:gd name="connsiteX25" fmla="*/ 0 w 5517475"/>
                <a:gd name="connsiteY25" fmla="*/ 2432109 h 6130481"/>
                <a:gd name="connsiteX26" fmla="*/ 0 w 5517475"/>
                <a:gd name="connsiteY26" fmla="*/ 1587383 h 6130481"/>
                <a:gd name="connsiteX27" fmla="*/ 76951 w 5517475"/>
                <a:gd name="connsiteY27" fmla="*/ 1513741 h 6130481"/>
                <a:gd name="connsiteX28" fmla="*/ 510118 w 5517475"/>
                <a:gd name="connsiteY28" fmla="*/ 1107273 h 6130481"/>
                <a:gd name="connsiteX29" fmla="*/ 2549095 w 5517475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517475" h="6130481">
                  <a:moveTo>
                    <a:pt x="2549095" y="0"/>
                  </a:moveTo>
                  <a:cubicBezTo>
                    <a:pt x="3508568" y="0"/>
                    <a:pt x="4219915" y="463445"/>
                    <a:pt x="4804175" y="1134258"/>
                  </a:cubicBezTo>
                  <a:cubicBezTo>
                    <a:pt x="5291694" y="1694109"/>
                    <a:pt x="5723899" y="2516643"/>
                    <a:pt x="5411838" y="3362353"/>
                  </a:cubicBezTo>
                  <a:cubicBezTo>
                    <a:pt x="4993181" y="4496612"/>
                    <a:pt x="5178268" y="4716633"/>
                    <a:pt x="4601621" y="5293280"/>
                  </a:cubicBezTo>
                  <a:cubicBezTo>
                    <a:pt x="4024863" y="5869926"/>
                    <a:pt x="3361551" y="6130481"/>
                    <a:pt x="2481577" y="6130481"/>
                  </a:cubicBezTo>
                  <a:cubicBezTo>
                    <a:pt x="1609329" y="6130481"/>
                    <a:pt x="818932" y="5780127"/>
                    <a:pt x="243517" y="5212325"/>
                  </a:cubicBezTo>
                  <a:cubicBezTo>
                    <a:pt x="170302" y="5140091"/>
                    <a:pt x="100568" y="5064339"/>
                    <a:pt x="34587" y="4985345"/>
                  </a:cubicBezTo>
                  <a:lnTo>
                    <a:pt x="0" y="4939620"/>
                  </a:lnTo>
                  <a:lnTo>
                    <a:pt x="0" y="3799573"/>
                  </a:lnTo>
                  <a:lnTo>
                    <a:pt x="64364" y="3974159"/>
                  </a:lnTo>
                  <a:cubicBezTo>
                    <a:pt x="198841" y="4289243"/>
                    <a:pt x="391429" y="4571632"/>
                    <a:pt x="636644" y="4813600"/>
                  </a:cubicBezTo>
                  <a:cubicBezTo>
                    <a:pt x="1131328" y="5301566"/>
                    <a:pt x="1786578" y="5570406"/>
                    <a:pt x="2481577" y="5570406"/>
                  </a:cubicBezTo>
                  <a:cubicBezTo>
                    <a:pt x="2854550" y="5570406"/>
                    <a:pt x="3171314" y="5516996"/>
                    <a:pt x="3449896" y="5407153"/>
                  </a:cubicBezTo>
                  <a:cubicBezTo>
                    <a:pt x="3723103" y="5299438"/>
                    <a:pt x="3970333" y="5132603"/>
                    <a:pt x="4205695" y="4897241"/>
                  </a:cubicBezTo>
                  <a:cubicBezTo>
                    <a:pt x="4369395" y="4733653"/>
                    <a:pt x="4426836" y="4637358"/>
                    <a:pt x="4461434" y="4564802"/>
                  </a:cubicBezTo>
                  <a:cubicBezTo>
                    <a:pt x="4510701" y="4461453"/>
                    <a:pt x="4543509" y="4330784"/>
                    <a:pt x="4588969" y="4149952"/>
                  </a:cubicBezTo>
                  <a:cubicBezTo>
                    <a:pt x="4646969" y="3918846"/>
                    <a:pt x="4726468" y="3602194"/>
                    <a:pt x="4886585" y="3168421"/>
                  </a:cubicBezTo>
                  <a:cubicBezTo>
                    <a:pt x="4984560" y="2902940"/>
                    <a:pt x="4981760" y="2626037"/>
                    <a:pt x="4877964" y="2321590"/>
                  </a:cubicBezTo>
                  <a:cubicBezTo>
                    <a:pt x="4786260" y="2052526"/>
                    <a:pt x="4614834" y="1769129"/>
                    <a:pt x="4382048" y="1501856"/>
                  </a:cubicBezTo>
                  <a:cubicBezTo>
                    <a:pt x="4110072" y="1189683"/>
                    <a:pt x="3838544" y="962832"/>
                    <a:pt x="3551900" y="808425"/>
                  </a:cubicBezTo>
                  <a:cubicBezTo>
                    <a:pt x="3241183" y="641141"/>
                    <a:pt x="2913222" y="559851"/>
                    <a:pt x="2549095" y="559851"/>
                  </a:cubicBezTo>
                  <a:cubicBezTo>
                    <a:pt x="2253830" y="559851"/>
                    <a:pt x="1988013" y="640134"/>
                    <a:pt x="1712566" y="812008"/>
                  </a:cubicBezTo>
                  <a:cubicBezTo>
                    <a:pt x="1428385" y="989593"/>
                    <a:pt x="1158313" y="1250707"/>
                    <a:pt x="906044" y="1502976"/>
                  </a:cubicBezTo>
                  <a:cubicBezTo>
                    <a:pt x="788140" y="1620769"/>
                    <a:pt x="671579" y="1727700"/>
                    <a:pt x="558825" y="1831049"/>
                  </a:cubicBezTo>
                  <a:cubicBezTo>
                    <a:pt x="340371" y="2031140"/>
                    <a:pt x="151813" y="2204022"/>
                    <a:pt x="25063" y="2389556"/>
                  </a:cubicBezTo>
                  <a:lnTo>
                    <a:pt x="0" y="2432109"/>
                  </a:lnTo>
                  <a:lnTo>
                    <a:pt x="0" y="1587383"/>
                  </a:lnTo>
                  <a:lnTo>
                    <a:pt x="76951" y="1513741"/>
                  </a:lnTo>
                  <a:cubicBezTo>
                    <a:pt x="217918" y="1383294"/>
                    <a:pt x="365956" y="1251435"/>
                    <a:pt x="510118" y="1107273"/>
                  </a:cubicBezTo>
                  <a:cubicBezTo>
                    <a:pt x="1086764" y="530627"/>
                    <a:pt x="1669121" y="0"/>
                    <a:pt x="25490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A614510-A9F4-41B6-B78E-F49E390C7E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0"/>
              <a:ext cx="5646974" cy="6483075"/>
            </a:xfrm>
            <a:custGeom>
              <a:avLst/>
              <a:gdLst>
                <a:gd name="connsiteX0" fmla="*/ 2405773 w 5646974"/>
                <a:gd name="connsiteY0" fmla="*/ 0 h 6483075"/>
                <a:gd name="connsiteX1" fmla="*/ 5646974 w 5646974"/>
                <a:gd name="connsiteY1" fmla="*/ 3241538 h 6483075"/>
                <a:gd name="connsiteX2" fmla="*/ 2405773 w 5646974"/>
                <a:gd name="connsiteY2" fmla="*/ 6483075 h 6483075"/>
                <a:gd name="connsiteX3" fmla="*/ 113897 w 5646974"/>
                <a:gd name="connsiteY3" fmla="*/ 5533666 h 6483075"/>
                <a:gd name="connsiteX4" fmla="*/ 0 w 5646974"/>
                <a:gd name="connsiteY4" fmla="*/ 5408336 h 6483075"/>
                <a:gd name="connsiteX5" fmla="*/ 0 w 5646974"/>
                <a:gd name="connsiteY5" fmla="*/ 4983659 h 6483075"/>
                <a:gd name="connsiteX6" fmla="*/ 155731 w 5646974"/>
                <a:gd name="connsiteY6" fmla="*/ 5176047 h 6483075"/>
                <a:gd name="connsiteX7" fmla="*/ 1093706 w 5646974"/>
                <a:gd name="connsiteY7" fmla="*/ 5866903 h 6483075"/>
                <a:gd name="connsiteX8" fmla="*/ 1639673 w 5646974"/>
                <a:gd name="connsiteY8" fmla="*/ 6059940 h 6483075"/>
                <a:gd name="connsiteX9" fmla="*/ 1709990 w 5646974"/>
                <a:gd name="connsiteY9" fmla="*/ 6076287 h 6483075"/>
                <a:gd name="connsiteX10" fmla="*/ 1780307 w 5646974"/>
                <a:gd name="connsiteY10" fmla="*/ 6091963 h 6483075"/>
                <a:gd name="connsiteX11" fmla="*/ 1851072 w 5646974"/>
                <a:gd name="connsiteY11" fmla="*/ 6105176 h 6483075"/>
                <a:gd name="connsiteX12" fmla="*/ 1886455 w 5646974"/>
                <a:gd name="connsiteY12" fmla="*/ 6111782 h 6483075"/>
                <a:gd name="connsiteX13" fmla="*/ 1921949 w 5646974"/>
                <a:gd name="connsiteY13" fmla="*/ 6117716 h 6483075"/>
                <a:gd name="connsiteX14" fmla="*/ 2064152 w 5646974"/>
                <a:gd name="connsiteY14" fmla="*/ 6137647 h 6483075"/>
                <a:gd name="connsiteX15" fmla="*/ 2206914 w 5646974"/>
                <a:gd name="connsiteY15" fmla="*/ 6151195 h 6483075"/>
                <a:gd name="connsiteX16" fmla="*/ 2350011 w 5646974"/>
                <a:gd name="connsiteY16" fmla="*/ 6158250 h 6483075"/>
                <a:gd name="connsiteX17" fmla="*/ 2493109 w 5646974"/>
                <a:gd name="connsiteY17" fmla="*/ 6159705 h 6483075"/>
                <a:gd name="connsiteX18" fmla="*/ 2781321 w 5646974"/>
                <a:gd name="connsiteY18" fmla="*/ 6147277 h 6483075"/>
                <a:gd name="connsiteX19" fmla="*/ 3345091 w 5646974"/>
                <a:gd name="connsiteY19" fmla="*/ 6060276 h 6483075"/>
                <a:gd name="connsiteX20" fmla="*/ 3878853 w 5646974"/>
                <a:gd name="connsiteY20" fmla="*/ 5871718 h 6483075"/>
                <a:gd name="connsiteX21" fmla="*/ 4367267 w 5646974"/>
                <a:gd name="connsiteY21" fmla="*/ 5573093 h 6483075"/>
                <a:gd name="connsiteX22" fmla="*/ 4424484 w 5646974"/>
                <a:gd name="connsiteY22" fmla="*/ 5528529 h 6483075"/>
                <a:gd name="connsiteX23" fmla="*/ 4481252 w 5646974"/>
                <a:gd name="connsiteY23" fmla="*/ 5483069 h 6483075"/>
                <a:gd name="connsiteX24" fmla="*/ 4536790 w 5646974"/>
                <a:gd name="connsiteY24" fmla="*/ 5435818 h 6483075"/>
                <a:gd name="connsiteX25" fmla="*/ 4591543 w 5646974"/>
                <a:gd name="connsiteY25" fmla="*/ 5387671 h 6483075"/>
                <a:gd name="connsiteX26" fmla="*/ 4794209 w 5646974"/>
                <a:gd name="connsiteY26" fmla="*/ 5181198 h 6483075"/>
                <a:gd name="connsiteX27" fmla="*/ 4956678 w 5646974"/>
                <a:gd name="connsiteY27" fmla="*/ 4945836 h 6483075"/>
                <a:gd name="connsiteX28" fmla="*/ 4989262 w 5646974"/>
                <a:gd name="connsiteY28" fmla="*/ 4881453 h 6483075"/>
                <a:gd name="connsiteX29" fmla="*/ 5017814 w 5646974"/>
                <a:gd name="connsiteY29" fmla="*/ 4814607 h 6483075"/>
                <a:gd name="connsiteX30" fmla="*/ 5044127 w 5646974"/>
                <a:gd name="connsiteY30" fmla="*/ 4746193 h 6483075"/>
                <a:gd name="connsiteX31" fmla="*/ 5068425 w 5646974"/>
                <a:gd name="connsiteY31" fmla="*/ 4676436 h 6483075"/>
                <a:gd name="connsiteX32" fmla="*/ 5154641 w 5646974"/>
                <a:gd name="connsiteY32" fmla="*/ 4390352 h 6483075"/>
                <a:gd name="connsiteX33" fmla="*/ 5196854 w 5646974"/>
                <a:gd name="connsiteY33" fmla="*/ 4246134 h 6483075"/>
                <a:gd name="connsiteX34" fmla="*/ 5240299 w 5646974"/>
                <a:gd name="connsiteY34" fmla="*/ 4102140 h 6483075"/>
                <a:gd name="connsiteX35" fmla="*/ 5432440 w 5646974"/>
                <a:gd name="connsiteY35" fmla="*/ 3532884 h 6483075"/>
                <a:gd name="connsiteX36" fmla="*/ 5528846 w 5646974"/>
                <a:gd name="connsiteY36" fmla="*/ 2951647 h 6483075"/>
                <a:gd name="connsiteX37" fmla="*/ 5495927 w 5646974"/>
                <a:gd name="connsiteY37" fmla="*/ 2658733 h 6483075"/>
                <a:gd name="connsiteX38" fmla="*/ 5480027 w 5646974"/>
                <a:gd name="connsiteY38" fmla="*/ 2586848 h 6483075"/>
                <a:gd name="connsiteX39" fmla="*/ 5461328 w 5646974"/>
                <a:gd name="connsiteY39" fmla="*/ 2515635 h 6483075"/>
                <a:gd name="connsiteX40" fmla="*/ 5439605 w 5646974"/>
                <a:gd name="connsiteY40" fmla="*/ 2445317 h 6483075"/>
                <a:gd name="connsiteX41" fmla="*/ 5415532 w 5646974"/>
                <a:gd name="connsiteY41" fmla="*/ 2375896 h 6483075"/>
                <a:gd name="connsiteX42" fmla="*/ 5144564 w 5646974"/>
                <a:gd name="connsiteY42" fmla="*/ 1857138 h 6483075"/>
                <a:gd name="connsiteX43" fmla="*/ 4774838 w 5646974"/>
                <a:gd name="connsiteY43" fmla="*/ 1405450 h 6483075"/>
                <a:gd name="connsiteX44" fmla="*/ 4345769 w 5646974"/>
                <a:gd name="connsiteY44" fmla="*/ 1012323 h 6483075"/>
                <a:gd name="connsiteX45" fmla="*/ 4115334 w 5646974"/>
                <a:gd name="connsiteY45" fmla="*/ 841344 h 6483075"/>
                <a:gd name="connsiteX46" fmla="*/ 3874038 w 5646974"/>
                <a:gd name="connsiteY46" fmla="*/ 691528 h 6483075"/>
                <a:gd name="connsiteX47" fmla="*/ 3359535 w 5646974"/>
                <a:gd name="connsiteY47" fmla="*/ 468819 h 6483075"/>
                <a:gd name="connsiteX48" fmla="*/ 2811105 w 5646974"/>
                <a:gd name="connsiteY48" fmla="*/ 366031 h 6483075"/>
                <a:gd name="connsiteX49" fmla="*/ 2741124 w 5646974"/>
                <a:gd name="connsiteY49" fmla="*/ 361440 h 6483075"/>
                <a:gd name="connsiteX50" fmla="*/ 2671030 w 5646974"/>
                <a:gd name="connsiteY50" fmla="*/ 358417 h 6483075"/>
                <a:gd name="connsiteX51" fmla="*/ 2600713 w 5646974"/>
                <a:gd name="connsiteY51" fmla="*/ 357521 h 6483075"/>
                <a:gd name="connsiteX52" fmla="*/ 2531739 w 5646974"/>
                <a:gd name="connsiteY52" fmla="*/ 358529 h 6483075"/>
                <a:gd name="connsiteX53" fmla="*/ 2259988 w 5646974"/>
                <a:gd name="connsiteY53" fmla="*/ 385289 h 6483075"/>
                <a:gd name="connsiteX54" fmla="*/ 1740670 w 5646974"/>
                <a:gd name="connsiteY54" fmla="*/ 553917 h 6483075"/>
                <a:gd name="connsiteX55" fmla="*/ 1264124 w 5646974"/>
                <a:gd name="connsiteY55" fmla="*/ 853549 h 6483075"/>
                <a:gd name="connsiteX56" fmla="*/ 823074 w 5646974"/>
                <a:gd name="connsiteY56" fmla="*/ 1234136 h 6483075"/>
                <a:gd name="connsiteX57" fmla="*/ 715694 w 5646974"/>
                <a:gd name="connsiteY57" fmla="*/ 1336252 h 6483075"/>
                <a:gd name="connsiteX58" fmla="*/ 606859 w 5646974"/>
                <a:gd name="connsiteY58" fmla="*/ 1440945 h 6483075"/>
                <a:gd name="connsiteX59" fmla="*/ 382023 w 5646974"/>
                <a:gd name="connsiteY59" fmla="*/ 1646074 h 6483075"/>
                <a:gd name="connsiteX60" fmla="*/ 158531 w 5646974"/>
                <a:gd name="connsiteY60" fmla="*/ 1843813 h 6483075"/>
                <a:gd name="connsiteX61" fmla="*/ 0 w 5646974"/>
                <a:gd name="connsiteY61" fmla="*/ 1991775 h 6483075"/>
                <a:gd name="connsiteX62" fmla="*/ 0 w 5646974"/>
                <a:gd name="connsiteY62" fmla="*/ 1074740 h 6483075"/>
                <a:gd name="connsiteX63" fmla="*/ 113897 w 5646974"/>
                <a:gd name="connsiteY63" fmla="*/ 949410 h 6483075"/>
                <a:gd name="connsiteX64" fmla="*/ 2405773 w 5646974"/>
                <a:gd name="connsiteY64" fmla="*/ 0 h 6483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5646974" h="6483075">
                  <a:moveTo>
                    <a:pt x="2405773" y="0"/>
                  </a:moveTo>
                  <a:cubicBezTo>
                    <a:pt x="4195841" y="0"/>
                    <a:pt x="5646974" y="1451246"/>
                    <a:pt x="5646974" y="3241538"/>
                  </a:cubicBezTo>
                  <a:cubicBezTo>
                    <a:pt x="5646974" y="5031830"/>
                    <a:pt x="4195841" y="6483075"/>
                    <a:pt x="2405773" y="6483075"/>
                  </a:cubicBezTo>
                  <a:cubicBezTo>
                    <a:pt x="1510739" y="6483075"/>
                    <a:pt x="700439" y="6120264"/>
                    <a:pt x="113897" y="5533666"/>
                  </a:cubicBezTo>
                  <a:lnTo>
                    <a:pt x="0" y="5408336"/>
                  </a:lnTo>
                  <a:lnTo>
                    <a:pt x="0" y="4983659"/>
                  </a:lnTo>
                  <a:lnTo>
                    <a:pt x="155731" y="5176047"/>
                  </a:lnTo>
                  <a:cubicBezTo>
                    <a:pt x="417742" y="5469073"/>
                    <a:pt x="741224" y="5704211"/>
                    <a:pt x="1093706" y="5866903"/>
                  </a:cubicBezTo>
                  <a:cubicBezTo>
                    <a:pt x="1269947" y="5948418"/>
                    <a:pt x="1453018" y="6013137"/>
                    <a:pt x="1639673" y="6059940"/>
                  </a:cubicBezTo>
                  <a:lnTo>
                    <a:pt x="1709990" y="6076287"/>
                  </a:lnTo>
                  <a:cubicBezTo>
                    <a:pt x="1733504" y="6081550"/>
                    <a:pt x="1756570" y="6088156"/>
                    <a:pt x="1780307" y="6091963"/>
                  </a:cubicBezTo>
                  <a:lnTo>
                    <a:pt x="1851072" y="6105176"/>
                  </a:lnTo>
                  <a:lnTo>
                    <a:pt x="1886455" y="6111782"/>
                  </a:lnTo>
                  <a:cubicBezTo>
                    <a:pt x="1898212" y="6114021"/>
                    <a:pt x="1909969" y="6116373"/>
                    <a:pt x="1921949" y="6117716"/>
                  </a:cubicBezTo>
                  <a:cubicBezTo>
                    <a:pt x="1969425" y="6124323"/>
                    <a:pt x="2016676" y="6131489"/>
                    <a:pt x="2064152" y="6137647"/>
                  </a:cubicBezTo>
                  <a:cubicBezTo>
                    <a:pt x="2111851" y="6141790"/>
                    <a:pt x="2159438" y="6146381"/>
                    <a:pt x="2206914" y="6151195"/>
                  </a:cubicBezTo>
                  <a:lnTo>
                    <a:pt x="2350011" y="6158250"/>
                  </a:lnTo>
                  <a:cubicBezTo>
                    <a:pt x="2397711" y="6159593"/>
                    <a:pt x="2445410" y="6159146"/>
                    <a:pt x="2493109" y="6159705"/>
                  </a:cubicBezTo>
                  <a:cubicBezTo>
                    <a:pt x="2589068" y="6158137"/>
                    <a:pt x="2685922" y="6154666"/>
                    <a:pt x="2781321" y="6147277"/>
                  </a:cubicBezTo>
                  <a:cubicBezTo>
                    <a:pt x="2972566" y="6132944"/>
                    <a:pt x="3161348" y="6105288"/>
                    <a:pt x="3345091" y="6060276"/>
                  </a:cubicBezTo>
                  <a:cubicBezTo>
                    <a:pt x="3528834" y="6015375"/>
                    <a:pt x="3707539" y="5952785"/>
                    <a:pt x="3878853" y="5871718"/>
                  </a:cubicBezTo>
                  <a:cubicBezTo>
                    <a:pt x="4050167" y="5790428"/>
                    <a:pt x="4213084" y="5689318"/>
                    <a:pt x="4367267" y="5573093"/>
                  </a:cubicBezTo>
                  <a:lnTo>
                    <a:pt x="4424484" y="5528529"/>
                  </a:lnTo>
                  <a:cubicBezTo>
                    <a:pt x="4443631" y="5513637"/>
                    <a:pt x="4463113" y="5499193"/>
                    <a:pt x="4481252" y="5483069"/>
                  </a:cubicBezTo>
                  <a:lnTo>
                    <a:pt x="4536790" y="5435818"/>
                  </a:lnTo>
                  <a:cubicBezTo>
                    <a:pt x="4555265" y="5419918"/>
                    <a:pt x="4574188" y="5404466"/>
                    <a:pt x="4591543" y="5387671"/>
                  </a:cubicBezTo>
                  <a:cubicBezTo>
                    <a:pt x="4662980" y="5321944"/>
                    <a:pt x="4733074" y="5254650"/>
                    <a:pt x="4794209" y="5181198"/>
                  </a:cubicBezTo>
                  <a:cubicBezTo>
                    <a:pt x="4857808" y="5109089"/>
                    <a:pt x="4910434" y="5029926"/>
                    <a:pt x="4956678" y="4945836"/>
                  </a:cubicBezTo>
                  <a:cubicBezTo>
                    <a:pt x="4967651" y="4924450"/>
                    <a:pt x="4978624" y="4903064"/>
                    <a:pt x="4989262" y="4881453"/>
                  </a:cubicBezTo>
                  <a:lnTo>
                    <a:pt x="5017814" y="4814607"/>
                  </a:lnTo>
                  <a:cubicBezTo>
                    <a:pt x="5027891" y="4792549"/>
                    <a:pt x="5035393" y="4769035"/>
                    <a:pt x="5044127" y="4746193"/>
                  </a:cubicBezTo>
                  <a:cubicBezTo>
                    <a:pt x="5052636" y="4723128"/>
                    <a:pt x="5061146" y="4700174"/>
                    <a:pt x="5068425" y="4676436"/>
                  </a:cubicBezTo>
                  <a:cubicBezTo>
                    <a:pt x="5099552" y="4582717"/>
                    <a:pt x="5126985" y="4486422"/>
                    <a:pt x="5154641" y="4390352"/>
                  </a:cubicBezTo>
                  <a:lnTo>
                    <a:pt x="5196854" y="4246134"/>
                  </a:lnTo>
                  <a:lnTo>
                    <a:pt x="5240299" y="4102140"/>
                  </a:lnTo>
                  <a:cubicBezTo>
                    <a:pt x="5299195" y="3910560"/>
                    <a:pt x="5364697" y="3721330"/>
                    <a:pt x="5432440" y="3532884"/>
                  </a:cubicBezTo>
                  <a:cubicBezTo>
                    <a:pt x="5500294" y="3346902"/>
                    <a:pt x="5533549" y="3148714"/>
                    <a:pt x="5528846" y="2951647"/>
                  </a:cubicBezTo>
                  <a:cubicBezTo>
                    <a:pt x="5526831" y="2853113"/>
                    <a:pt x="5515409" y="2755027"/>
                    <a:pt x="5495927" y="2658733"/>
                  </a:cubicBezTo>
                  <a:cubicBezTo>
                    <a:pt x="5491112" y="2634659"/>
                    <a:pt x="5486297" y="2610585"/>
                    <a:pt x="5480027" y="2586848"/>
                  </a:cubicBezTo>
                  <a:cubicBezTo>
                    <a:pt x="5474205" y="2562998"/>
                    <a:pt x="5468718" y="2539036"/>
                    <a:pt x="5461328" y="2515635"/>
                  </a:cubicBezTo>
                  <a:cubicBezTo>
                    <a:pt x="5454386" y="2492009"/>
                    <a:pt x="5447668" y="2468495"/>
                    <a:pt x="5439605" y="2445317"/>
                  </a:cubicBezTo>
                  <a:cubicBezTo>
                    <a:pt x="5431879" y="2422028"/>
                    <a:pt x="5424378" y="2398738"/>
                    <a:pt x="5415532" y="2375896"/>
                  </a:cubicBezTo>
                  <a:cubicBezTo>
                    <a:pt x="5347790" y="2191817"/>
                    <a:pt x="5254071" y="2018599"/>
                    <a:pt x="5144564" y="1857138"/>
                  </a:cubicBezTo>
                  <a:cubicBezTo>
                    <a:pt x="5034946" y="1695565"/>
                    <a:pt x="4909762" y="1545301"/>
                    <a:pt x="4774838" y="1405450"/>
                  </a:cubicBezTo>
                  <a:cubicBezTo>
                    <a:pt x="4638907" y="1265040"/>
                    <a:pt x="4496145" y="1132131"/>
                    <a:pt x="4345769" y="1012323"/>
                  </a:cubicBezTo>
                  <a:cubicBezTo>
                    <a:pt x="4270749" y="952195"/>
                    <a:pt x="4194273" y="894642"/>
                    <a:pt x="4115334" y="841344"/>
                  </a:cubicBezTo>
                  <a:cubicBezTo>
                    <a:pt x="4037067" y="787263"/>
                    <a:pt x="3956336" y="737548"/>
                    <a:pt x="3874038" y="691528"/>
                  </a:cubicBezTo>
                  <a:cubicBezTo>
                    <a:pt x="3709554" y="599712"/>
                    <a:pt x="3537792" y="523349"/>
                    <a:pt x="3359535" y="468819"/>
                  </a:cubicBezTo>
                  <a:cubicBezTo>
                    <a:pt x="3181278" y="414514"/>
                    <a:pt x="2997311" y="380699"/>
                    <a:pt x="2811105" y="366031"/>
                  </a:cubicBezTo>
                  <a:cubicBezTo>
                    <a:pt x="2787703" y="364575"/>
                    <a:pt x="2764525" y="362448"/>
                    <a:pt x="2741124" y="361440"/>
                  </a:cubicBezTo>
                  <a:lnTo>
                    <a:pt x="2671030" y="358417"/>
                  </a:lnTo>
                  <a:lnTo>
                    <a:pt x="2600713" y="357521"/>
                  </a:lnTo>
                  <a:cubicBezTo>
                    <a:pt x="2577087" y="356961"/>
                    <a:pt x="2554805" y="358305"/>
                    <a:pt x="2531739" y="358529"/>
                  </a:cubicBezTo>
                  <a:cubicBezTo>
                    <a:pt x="2440259" y="360992"/>
                    <a:pt x="2349564" y="370285"/>
                    <a:pt x="2259988" y="385289"/>
                  </a:cubicBezTo>
                  <a:cubicBezTo>
                    <a:pt x="2080723" y="415521"/>
                    <a:pt x="1906945" y="473634"/>
                    <a:pt x="1740670" y="553917"/>
                  </a:cubicBezTo>
                  <a:cubicBezTo>
                    <a:pt x="1574506" y="634647"/>
                    <a:pt x="1415844" y="737100"/>
                    <a:pt x="1264124" y="853549"/>
                  </a:cubicBezTo>
                  <a:cubicBezTo>
                    <a:pt x="1112181" y="969886"/>
                    <a:pt x="966508" y="1099212"/>
                    <a:pt x="823074" y="1234136"/>
                  </a:cubicBezTo>
                  <a:cubicBezTo>
                    <a:pt x="787131" y="1267951"/>
                    <a:pt x="751413" y="1301990"/>
                    <a:pt x="715694" y="1336252"/>
                  </a:cubicBezTo>
                  <a:lnTo>
                    <a:pt x="606859" y="1440945"/>
                  </a:lnTo>
                  <a:cubicBezTo>
                    <a:pt x="532623" y="1511374"/>
                    <a:pt x="457267" y="1579452"/>
                    <a:pt x="382023" y="1646074"/>
                  </a:cubicBezTo>
                  <a:lnTo>
                    <a:pt x="158531" y="1843813"/>
                  </a:lnTo>
                  <a:lnTo>
                    <a:pt x="0" y="1991775"/>
                  </a:lnTo>
                  <a:lnTo>
                    <a:pt x="0" y="1074740"/>
                  </a:lnTo>
                  <a:lnTo>
                    <a:pt x="113897" y="949410"/>
                  </a:lnTo>
                  <a:cubicBezTo>
                    <a:pt x="700439" y="362812"/>
                    <a:pt x="1510739" y="0"/>
                    <a:pt x="2405773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74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Başlık 1">
            <a:extLst>
              <a:ext uri="{FF2B5EF4-FFF2-40B4-BE49-F238E27FC236}">
                <a16:creationId xmlns:a16="http://schemas.microsoft.com/office/drawing/2014/main" id="{9B75ACD9-B41E-3365-6EC4-251122E81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2053641"/>
            <a:ext cx="3669161" cy="2760098"/>
          </a:xfrm>
        </p:spPr>
        <p:txBody>
          <a:bodyPr>
            <a:normAutofit/>
          </a:bodyPr>
          <a:lstStyle/>
          <a:p>
            <a:r>
              <a:rPr lang="tr-TR" sz="4000" b="1" i="1">
                <a:solidFill>
                  <a:schemeClr val="tx2"/>
                </a:solidFill>
              </a:rPr>
              <a:t>Karşılaştıralım..</a:t>
            </a:r>
            <a:br>
              <a:rPr lang="tr-TR" sz="4000" b="1">
                <a:solidFill>
                  <a:schemeClr val="tx2"/>
                </a:solidFill>
              </a:rPr>
            </a:br>
            <a:endParaRPr lang="tr-TR" sz="4000">
              <a:solidFill>
                <a:schemeClr val="tx2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56A6BFF-2562-8447-EBE2-D4F3E53783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801866"/>
            <a:ext cx="5306084" cy="5230634"/>
          </a:xfrm>
          <a:noFill/>
          <a:ln>
            <a:noFill/>
          </a:ln>
        </p:spPr>
        <p:txBody>
          <a:bodyPr anchor="ctr">
            <a:normAutofit/>
          </a:bodyPr>
          <a:lstStyle/>
          <a:p>
            <a:r>
              <a:rPr lang="tr-TR" sz="1500" b="1">
                <a:solidFill>
                  <a:schemeClr val="tx2"/>
                </a:solidFill>
              </a:rPr>
              <a:t>1) İki çeviri arasında duygu yoğunluğu açısından en belirgin fark nedir?</a:t>
            </a:r>
          </a:p>
          <a:p>
            <a:r>
              <a:rPr lang="tr-TR" sz="1500">
                <a:solidFill>
                  <a:schemeClr val="tx2"/>
                </a:solidFill>
              </a:rPr>
              <a:t>— Hangi dize okuyanda daha güçlü bir duygu yarattı ve neden?</a:t>
            </a:r>
          </a:p>
          <a:p>
            <a:br>
              <a:rPr lang="tr-TR" sz="1500">
                <a:solidFill>
                  <a:schemeClr val="tx2"/>
                </a:solidFill>
              </a:rPr>
            </a:br>
            <a:endParaRPr lang="tr-TR" sz="1500">
              <a:solidFill>
                <a:schemeClr val="tx2"/>
              </a:solidFill>
            </a:endParaRPr>
          </a:p>
          <a:p>
            <a:r>
              <a:rPr lang="tr-TR" sz="1500" b="1">
                <a:solidFill>
                  <a:schemeClr val="tx2"/>
                </a:solidFill>
              </a:rPr>
              <a:t>2) “Az yürünmüş yol” ifadesinin anlamı iki çeviride aynı mı iletilmiş?</a:t>
            </a:r>
          </a:p>
          <a:p>
            <a:r>
              <a:rPr lang="tr-TR" sz="1500">
                <a:solidFill>
                  <a:schemeClr val="tx2"/>
                </a:solidFill>
              </a:rPr>
              <a:t>— Biri daha birebir (literal), diğeri daha yorumlayıcı (interpretive) mı?</a:t>
            </a:r>
          </a:p>
          <a:p>
            <a:br>
              <a:rPr lang="tr-TR" sz="1500">
                <a:solidFill>
                  <a:schemeClr val="tx2"/>
                </a:solidFill>
              </a:rPr>
            </a:br>
            <a:endParaRPr lang="tr-TR" sz="1500">
              <a:solidFill>
                <a:schemeClr val="tx2"/>
              </a:solidFill>
            </a:endParaRPr>
          </a:p>
          <a:p>
            <a:r>
              <a:rPr lang="tr-TR" sz="1500" b="1">
                <a:solidFill>
                  <a:schemeClr val="tx2"/>
                </a:solidFill>
              </a:rPr>
              <a:t>3) İkinci çeviride metin daha yumuşak, daha şiirsel akıyor mu?</a:t>
            </a:r>
          </a:p>
          <a:p>
            <a:r>
              <a:rPr lang="tr-TR" sz="1500">
                <a:solidFill>
                  <a:schemeClr val="tx2"/>
                </a:solidFill>
              </a:rPr>
              <a:t>— Akış ritmi hangi kelime tercihlerinden kaynaklanıyor?</a:t>
            </a:r>
          </a:p>
          <a:p>
            <a:br>
              <a:rPr lang="tr-TR" sz="1500">
                <a:solidFill>
                  <a:schemeClr val="tx2"/>
                </a:solidFill>
              </a:rPr>
            </a:br>
            <a:endParaRPr lang="tr-TR" sz="1500">
              <a:solidFill>
                <a:schemeClr val="tx2"/>
              </a:solidFill>
            </a:endParaRPr>
          </a:p>
          <a:p>
            <a:endParaRPr lang="tr-TR" sz="15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8076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9F7B2D61-D418-4816-4F9C-8A1C4A853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/>
          </a:bodyPr>
          <a:lstStyle/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40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🔹Terimler</a:t>
            </a:r>
            <a:endParaRPr kumimoji="0" lang="tr-TR" altLang="tr-TR" sz="40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4" name="İçerik Yer Tutucusu 3">
            <a:extLst>
              <a:ext uri="{FF2B5EF4-FFF2-40B4-BE49-F238E27FC236}">
                <a16:creationId xmlns:a16="http://schemas.microsoft.com/office/drawing/2014/main" id="{B02FF575-65FA-F704-0FF2-A01DF33EDB3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55967626"/>
              </p:ext>
            </p:extLst>
          </p:nvPr>
        </p:nvGraphicFramePr>
        <p:xfrm>
          <a:off x="987896" y="2615979"/>
          <a:ext cx="10240149" cy="3689408"/>
        </p:xfrm>
        <a:graphic>
          <a:graphicData uri="http://schemas.openxmlformats.org/drawingml/2006/table">
            <a:tbl>
              <a:tblPr/>
              <a:tblGrid>
                <a:gridCol w="3459842">
                  <a:extLst>
                    <a:ext uri="{9D8B030D-6E8A-4147-A177-3AD203B41FA5}">
                      <a16:colId xmlns:a16="http://schemas.microsoft.com/office/drawing/2014/main" val="3179496940"/>
                    </a:ext>
                  </a:extLst>
                </a:gridCol>
                <a:gridCol w="6780307">
                  <a:extLst>
                    <a:ext uri="{9D8B030D-6E8A-4147-A177-3AD203B41FA5}">
                      <a16:colId xmlns:a16="http://schemas.microsoft.com/office/drawing/2014/main" val="279427995"/>
                    </a:ext>
                  </a:extLst>
                </a:gridCol>
              </a:tblGrid>
              <a:tr h="64933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tr-TR" sz="2900" b="0" i="0" u="none" strike="noStrike">
                          <a:effectLst/>
                          <a:latin typeface="Arial" panose="020B0604020202020204" pitchFamily="34" charset="0"/>
                        </a:rPr>
                        <a:t>Kavram</a:t>
                      </a:r>
                    </a:p>
                  </a:txBody>
                  <a:tcPr marL="147576" marR="147576" marT="73788" marB="737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tr-TR" sz="2900" b="0" i="0" u="none" strike="noStrike">
                          <a:effectLst/>
                          <a:latin typeface="Arial" panose="020B0604020202020204" pitchFamily="34" charset="0"/>
                        </a:rPr>
                        <a:t>Anlamı</a:t>
                      </a:r>
                    </a:p>
                  </a:txBody>
                  <a:tcPr marL="147576" marR="147576" marT="73788" marB="737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0803435"/>
                  </a:ext>
                </a:extLst>
              </a:tr>
              <a:tr h="1092064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tr-TR" sz="2900" b="1" i="0" u="none" strike="noStrike">
                          <a:effectLst/>
                          <a:latin typeface="Arial" panose="020B0604020202020204" pitchFamily="34" charset="0"/>
                        </a:rPr>
                        <a:t>Inference</a:t>
                      </a:r>
                      <a:endParaRPr lang="tr-TR" sz="2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576" marR="147576" marT="73788" marB="737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tr-TR" sz="2900" b="0" i="0" u="none" strike="noStrike">
                          <a:effectLst/>
                          <a:latin typeface="Arial" panose="020B0604020202020204" pitchFamily="34" charset="0"/>
                        </a:rPr>
                        <a:t>Yazarın söylemediğini zihinde tamamlama</a:t>
                      </a:r>
                    </a:p>
                  </a:txBody>
                  <a:tcPr marL="147576" marR="147576" marT="73788" marB="737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9756600"/>
                  </a:ext>
                </a:extLst>
              </a:tr>
              <a:tr h="64933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tr-TR" sz="2900" b="1" i="0" u="none" strike="noStrike">
                          <a:effectLst/>
                          <a:latin typeface="Arial" panose="020B0604020202020204" pitchFamily="34" charset="0"/>
                        </a:rPr>
                        <a:t>Implicit Meaning</a:t>
                      </a:r>
                      <a:endParaRPr lang="tr-TR" sz="2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576" marR="147576" marT="73788" marB="737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tr-TR" sz="2900" b="0" i="0" u="none" strike="noStrike">
                          <a:effectLst/>
                          <a:latin typeface="Arial" panose="020B0604020202020204" pitchFamily="34" charset="0"/>
                        </a:rPr>
                        <a:t>Gizli, doğrudan ifade edilmeyen anlam</a:t>
                      </a:r>
                    </a:p>
                  </a:txBody>
                  <a:tcPr marL="147576" marR="147576" marT="73788" marB="737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3114120"/>
                  </a:ext>
                </a:extLst>
              </a:tr>
              <a:tr h="64933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tr-TR" sz="2900" b="1" i="0" u="none" strike="noStrike">
                          <a:effectLst/>
                          <a:latin typeface="Arial" panose="020B0604020202020204" pitchFamily="34" charset="0"/>
                        </a:rPr>
                        <a:t>Subtext</a:t>
                      </a:r>
                      <a:endParaRPr lang="tr-TR" sz="2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576" marR="147576" marT="73788" marB="737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tr-TR" sz="2900" b="0" i="0" u="none" strike="noStrike">
                          <a:effectLst/>
                          <a:latin typeface="Arial" panose="020B0604020202020204" pitchFamily="34" charset="0"/>
                        </a:rPr>
                        <a:t>Kelimelerin altındaki duygu/amaç</a:t>
                      </a:r>
                    </a:p>
                  </a:txBody>
                  <a:tcPr marL="147576" marR="147576" marT="73788" marB="737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3519169"/>
                  </a:ext>
                </a:extLst>
              </a:tr>
              <a:tr h="64933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tr-TR" sz="2900" b="1" i="0" u="none" strike="noStrike">
                          <a:effectLst/>
                          <a:latin typeface="Arial" panose="020B0604020202020204" pitchFamily="34" charset="0"/>
                        </a:rPr>
                        <a:t>Surface Meaning</a:t>
                      </a:r>
                      <a:endParaRPr lang="tr-TR" sz="2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7576" marR="147576" marT="73788" marB="737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tr-TR" sz="2900" b="0" i="0" u="none" strike="noStrike">
                          <a:effectLst/>
                          <a:latin typeface="Arial" panose="020B0604020202020204" pitchFamily="34" charset="0"/>
                        </a:rPr>
                        <a:t>Cümlenin çıplak, doğrudan anlamı</a:t>
                      </a:r>
                    </a:p>
                  </a:txBody>
                  <a:tcPr marL="147576" marR="147576" marT="73788" marB="7378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08126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39545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7BF42CA-AD55-48B4-8949-C4DCA60A6A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6AE1D3D-3106-4CB2-AA7C-0C1642AC0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A31B6AF-B711-4CDB-8C2B-16E963DDC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8137" y="0"/>
            <a:ext cx="5646974" cy="6483075"/>
            <a:chOff x="-19221" y="0"/>
            <a:chExt cx="5646974" cy="6483075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A818331-E13C-49C6-B98D-A60AD0E85A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16610"/>
              <a:ext cx="5535001" cy="6250127"/>
            </a:xfrm>
            <a:custGeom>
              <a:avLst/>
              <a:gdLst>
                <a:gd name="connsiteX0" fmla="*/ 2510242 w 5535001"/>
                <a:gd name="connsiteY0" fmla="*/ 174 h 6250127"/>
                <a:gd name="connsiteX1" fmla="*/ 2550551 w 5535001"/>
                <a:gd name="connsiteY1" fmla="*/ 510 h 6250127"/>
                <a:gd name="connsiteX2" fmla="*/ 2629490 w 5535001"/>
                <a:gd name="connsiteY2" fmla="*/ 3757 h 6250127"/>
                <a:gd name="connsiteX3" fmla="*/ 2708317 w 5535001"/>
                <a:gd name="connsiteY3" fmla="*/ 7229 h 6250127"/>
                <a:gd name="connsiteX4" fmla="*/ 2787256 w 5535001"/>
                <a:gd name="connsiteY4" fmla="*/ 14619 h 6250127"/>
                <a:gd name="connsiteX5" fmla="*/ 3408467 w 5535001"/>
                <a:gd name="connsiteY5" fmla="*/ 145064 h 6250127"/>
                <a:gd name="connsiteX6" fmla="*/ 3557723 w 5535001"/>
                <a:gd name="connsiteY6" fmla="*/ 199593 h 6250127"/>
                <a:gd name="connsiteX7" fmla="*/ 3594337 w 5535001"/>
                <a:gd name="connsiteY7" fmla="*/ 214597 h 6250127"/>
                <a:gd name="connsiteX8" fmla="*/ 3630616 w 5535001"/>
                <a:gd name="connsiteY8" fmla="*/ 230385 h 6250127"/>
                <a:gd name="connsiteX9" fmla="*/ 3703172 w 5535001"/>
                <a:gd name="connsiteY9" fmla="*/ 262073 h 6250127"/>
                <a:gd name="connsiteX10" fmla="*/ 3739003 w 5535001"/>
                <a:gd name="connsiteY10" fmla="*/ 278756 h 6250127"/>
                <a:gd name="connsiteX11" fmla="*/ 3756806 w 5535001"/>
                <a:gd name="connsiteY11" fmla="*/ 287266 h 6250127"/>
                <a:gd name="connsiteX12" fmla="*/ 3773714 w 5535001"/>
                <a:gd name="connsiteY12" fmla="*/ 297567 h 6250127"/>
                <a:gd name="connsiteX13" fmla="*/ 3840784 w 5535001"/>
                <a:gd name="connsiteY13" fmla="*/ 339332 h 6250127"/>
                <a:gd name="connsiteX14" fmla="*/ 3873927 w 5535001"/>
                <a:gd name="connsiteY14" fmla="*/ 360495 h 6250127"/>
                <a:gd name="connsiteX15" fmla="*/ 3906062 w 5535001"/>
                <a:gd name="connsiteY15" fmla="*/ 383001 h 6250127"/>
                <a:gd name="connsiteX16" fmla="*/ 3969662 w 5535001"/>
                <a:gd name="connsiteY16" fmla="*/ 428572 h 6250127"/>
                <a:gd name="connsiteX17" fmla="*/ 4423029 w 5535001"/>
                <a:gd name="connsiteY17" fmla="*/ 837600 h 6250127"/>
                <a:gd name="connsiteX18" fmla="*/ 4474647 w 5535001"/>
                <a:gd name="connsiteY18" fmla="*/ 891569 h 6250127"/>
                <a:gd name="connsiteX19" fmla="*/ 4524250 w 5535001"/>
                <a:gd name="connsiteY19" fmla="*/ 946883 h 6250127"/>
                <a:gd name="connsiteX20" fmla="*/ 4573965 w 5535001"/>
                <a:gd name="connsiteY20" fmla="*/ 1001748 h 6250127"/>
                <a:gd name="connsiteX21" fmla="*/ 4622224 w 5535001"/>
                <a:gd name="connsiteY21" fmla="*/ 1057509 h 6250127"/>
                <a:gd name="connsiteX22" fmla="*/ 4717510 w 5535001"/>
                <a:gd name="connsiteY22" fmla="*/ 1169143 h 6250127"/>
                <a:gd name="connsiteX23" fmla="*/ 4764986 w 5535001"/>
                <a:gd name="connsiteY23" fmla="*/ 1224681 h 6250127"/>
                <a:gd name="connsiteX24" fmla="*/ 4813021 w 5535001"/>
                <a:gd name="connsiteY24" fmla="*/ 1279994 h 6250127"/>
                <a:gd name="connsiteX25" fmla="*/ 5001915 w 5535001"/>
                <a:gd name="connsiteY25" fmla="*/ 1506846 h 6250127"/>
                <a:gd name="connsiteX26" fmla="*/ 5170542 w 5535001"/>
                <a:gd name="connsiteY26" fmla="*/ 1751165 h 6250127"/>
                <a:gd name="connsiteX27" fmla="*/ 5428969 w 5535001"/>
                <a:gd name="connsiteY27" fmla="*/ 2293660 h 6250127"/>
                <a:gd name="connsiteX28" fmla="*/ 5534893 w 5535001"/>
                <a:gd name="connsiteY28" fmla="*/ 2899307 h 6250127"/>
                <a:gd name="connsiteX29" fmla="*/ 5508804 w 5535001"/>
                <a:gd name="connsiteY29" fmla="*/ 3211144 h 6250127"/>
                <a:gd name="connsiteX30" fmla="*/ 5426282 w 5535001"/>
                <a:gd name="connsiteY30" fmla="*/ 3513352 h 6250127"/>
                <a:gd name="connsiteX31" fmla="*/ 5248250 w 5535001"/>
                <a:gd name="connsiteY31" fmla="*/ 4030542 h 6250127"/>
                <a:gd name="connsiteX32" fmla="*/ 5208612 w 5535001"/>
                <a:gd name="connsiteY32" fmla="*/ 4161771 h 6250127"/>
                <a:gd name="connsiteX33" fmla="*/ 5170318 w 5535001"/>
                <a:gd name="connsiteY33" fmla="*/ 4294680 h 6250127"/>
                <a:gd name="connsiteX34" fmla="*/ 5132248 w 5535001"/>
                <a:gd name="connsiteY34" fmla="*/ 4430164 h 6250127"/>
                <a:gd name="connsiteX35" fmla="*/ 5112765 w 5535001"/>
                <a:gd name="connsiteY35" fmla="*/ 4498914 h 6250127"/>
                <a:gd name="connsiteX36" fmla="*/ 5091715 w 5535001"/>
                <a:gd name="connsiteY36" fmla="*/ 4569119 h 6250127"/>
                <a:gd name="connsiteX37" fmla="*/ 5068985 w 5535001"/>
                <a:gd name="connsiteY37" fmla="*/ 4640220 h 6250127"/>
                <a:gd name="connsiteX38" fmla="*/ 5043904 w 5535001"/>
                <a:gd name="connsiteY38" fmla="*/ 4712105 h 6250127"/>
                <a:gd name="connsiteX39" fmla="*/ 5015799 w 5535001"/>
                <a:gd name="connsiteY39" fmla="*/ 4784438 h 6250127"/>
                <a:gd name="connsiteX40" fmla="*/ 4982880 w 5535001"/>
                <a:gd name="connsiteY40" fmla="*/ 4856435 h 6250127"/>
                <a:gd name="connsiteX41" fmla="*/ 4817276 w 5535001"/>
                <a:gd name="connsiteY41" fmla="*/ 5125275 h 6250127"/>
                <a:gd name="connsiteX42" fmla="*/ 4618753 w 5535001"/>
                <a:gd name="connsiteY42" fmla="*/ 5355374 h 6250127"/>
                <a:gd name="connsiteX43" fmla="*/ 4566575 w 5535001"/>
                <a:gd name="connsiteY43" fmla="*/ 5408560 h 6250127"/>
                <a:gd name="connsiteX44" fmla="*/ 4513837 w 5535001"/>
                <a:gd name="connsiteY44" fmla="*/ 5461186 h 6250127"/>
                <a:gd name="connsiteX45" fmla="*/ 4459531 w 5535001"/>
                <a:gd name="connsiteY45" fmla="*/ 5512580 h 6250127"/>
                <a:gd name="connsiteX46" fmla="*/ 4404554 w 5535001"/>
                <a:gd name="connsiteY46" fmla="*/ 5563526 h 6250127"/>
                <a:gd name="connsiteX47" fmla="*/ 4348009 w 5535001"/>
                <a:gd name="connsiteY47" fmla="*/ 5613017 h 6250127"/>
                <a:gd name="connsiteX48" fmla="*/ 4290568 w 5535001"/>
                <a:gd name="connsiteY48" fmla="*/ 5661948 h 6250127"/>
                <a:gd name="connsiteX49" fmla="*/ 4276124 w 5535001"/>
                <a:gd name="connsiteY49" fmla="*/ 5674153 h 6250127"/>
                <a:gd name="connsiteX50" fmla="*/ 4261120 w 5535001"/>
                <a:gd name="connsiteY50" fmla="*/ 5685798 h 6250127"/>
                <a:gd name="connsiteX51" fmla="*/ 4231112 w 5535001"/>
                <a:gd name="connsiteY51" fmla="*/ 5708976 h 6250127"/>
                <a:gd name="connsiteX52" fmla="*/ 4170984 w 5535001"/>
                <a:gd name="connsiteY52" fmla="*/ 5755443 h 6250127"/>
                <a:gd name="connsiteX53" fmla="*/ 4046025 w 5535001"/>
                <a:gd name="connsiteY53" fmla="*/ 5843228 h 6250127"/>
                <a:gd name="connsiteX54" fmla="*/ 3915356 w 5535001"/>
                <a:gd name="connsiteY54" fmla="*/ 5923735 h 6250127"/>
                <a:gd name="connsiteX55" fmla="*/ 3346323 w 5535001"/>
                <a:gd name="connsiteY55" fmla="*/ 6158872 h 6250127"/>
                <a:gd name="connsiteX56" fmla="*/ 2743476 w 5535001"/>
                <a:gd name="connsiteY56" fmla="*/ 6247328 h 6250127"/>
                <a:gd name="connsiteX57" fmla="*/ 2668120 w 5535001"/>
                <a:gd name="connsiteY57" fmla="*/ 6249344 h 6250127"/>
                <a:gd name="connsiteX58" fmla="*/ 2630498 w 5535001"/>
                <a:gd name="connsiteY58" fmla="*/ 6250127 h 6250127"/>
                <a:gd name="connsiteX59" fmla="*/ 2592988 w 5535001"/>
                <a:gd name="connsiteY59" fmla="*/ 6249568 h 6250127"/>
                <a:gd name="connsiteX60" fmla="*/ 2518080 w 5535001"/>
                <a:gd name="connsiteY60" fmla="*/ 6247777 h 6250127"/>
                <a:gd name="connsiteX61" fmla="*/ 2442948 w 5535001"/>
                <a:gd name="connsiteY61" fmla="*/ 6244529 h 6250127"/>
                <a:gd name="connsiteX62" fmla="*/ 2291676 w 5535001"/>
                <a:gd name="connsiteY62" fmla="*/ 6232213 h 6250127"/>
                <a:gd name="connsiteX63" fmla="*/ 2141412 w 5535001"/>
                <a:gd name="connsiteY63" fmla="*/ 6212394 h 6250127"/>
                <a:gd name="connsiteX64" fmla="*/ 1992715 w 5535001"/>
                <a:gd name="connsiteY64" fmla="*/ 6184961 h 6250127"/>
                <a:gd name="connsiteX65" fmla="*/ 1845811 w 5535001"/>
                <a:gd name="connsiteY65" fmla="*/ 6151034 h 6250127"/>
                <a:gd name="connsiteX66" fmla="*/ 1701033 w 5535001"/>
                <a:gd name="connsiteY66" fmla="*/ 6110724 h 6250127"/>
                <a:gd name="connsiteX67" fmla="*/ 1629484 w 5535001"/>
                <a:gd name="connsiteY67" fmla="*/ 6088219 h 6250127"/>
                <a:gd name="connsiteX68" fmla="*/ 1558383 w 5535001"/>
                <a:gd name="connsiteY68" fmla="*/ 6064929 h 6250127"/>
                <a:gd name="connsiteX69" fmla="*/ 1011968 w 5535001"/>
                <a:gd name="connsiteY69" fmla="*/ 5828896 h 6250127"/>
                <a:gd name="connsiteX70" fmla="*/ 511237 w 5535001"/>
                <a:gd name="connsiteY70" fmla="*/ 5512356 h 6250127"/>
                <a:gd name="connsiteX71" fmla="*/ 395572 w 5535001"/>
                <a:gd name="connsiteY71" fmla="*/ 5419757 h 6250127"/>
                <a:gd name="connsiteX72" fmla="*/ 284722 w 5535001"/>
                <a:gd name="connsiteY72" fmla="*/ 5321559 h 6250127"/>
                <a:gd name="connsiteX73" fmla="*/ 257513 w 5535001"/>
                <a:gd name="connsiteY73" fmla="*/ 5296477 h 6250127"/>
                <a:gd name="connsiteX74" fmla="*/ 243853 w 5535001"/>
                <a:gd name="connsiteY74" fmla="*/ 5283937 h 6250127"/>
                <a:gd name="connsiteX75" fmla="*/ 230752 w 5535001"/>
                <a:gd name="connsiteY75" fmla="*/ 5270836 h 6250127"/>
                <a:gd name="connsiteX76" fmla="*/ 178574 w 5535001"/>
                <a:gd name="connsiteY76" fmla="*/ 5218322 h 6250127"/>
                <a:gd name="connsiteX77" fmla="*/ 126508 w 5535001"/>
                <a:gd name="connsiteY77" fmla="*/ 5165584 h 6250127"/>
                <a:gd name="connsiteX78" fmla="*/ 76345 w 5535001"/>
                <a:gd name="connsiteY78" fmla="*/ 5111167 h 6250127"/>
                <a:gd name="connsiteX79" fmla="*/ 26407 w 5535001"/>
                <a:gd name="connsiteY79" fmla="*/ 5056413 h 6250127"/>
                <a:gd name="connsiteX80" fmla="*/ 0 w 5535001"/>
                <a:gd name="connsiteY80" fmla="*/ 5024776 h 6250127"/>
                <a:gd name="connsiteX81" fmla="*/ 0 w 5535001"/>
                <a:gd name="connsiteY81" fmla="*/ 4492798 h 6250127"/>
                <a:gd name="connsiteX82" fmla="*/ 28534 w 5535001"/>
                <a:gd name="connsiteY82" fmla="*/ 4537879 h 6250127"/>
                <a:gd name="connsiteX83" fmla="*/ 66604 w 5535001"/>
                <a:gd name="connsiteY83" fmla="*/ 4592745 h 6250127"/>
                <a:gd name="connsiteX84" fmla="*/ 104114 w 5535001"/>
                <a:gd name="connsiteY84" fmla="*/ 4647834 h 6250127"/>
                <a:gd name="connsiteX85" fmla="*/ 143751 w 5535001"/>
                <a:gd name="connsiteY85" fmla="*/ 4701580 h 6250127"/>
                <a:gd name="connsiteX86" fmla="*/ 182717 w 5535001"/>
                <a:gd name="connsiteY86" fmla="*/ 4755773 h 6250127"/>
                <a:gd name="connsiteX87" fmla="*/ 223810 w 5535001"/>
                <a:gd name="connsiteY87" fmla="*/ 4808399 h 6250127"/>
                <a:gd name="connsiteX88" fmla="*/ 264679 w 5535001"/>
                <a:gd name="connsiteY88" fmla="*/ 4861249 h 6250127"/>
                <a:gd name="connsiteX89" fmla="*/ 307788 w 5535001"/>
                <a:gd name="connsiteY89" fmla="*/ 4912420 h 6250127"/>
                <a:gd name="connsiteX90" fmla="*/ 351232 w 5535001"/>
                <a:gd name="connsiteY90" fmla="*/ 4963254 h 6250127"/>
                <a:gd name="connsiteX91" fmla="*/ 397028 w 5535001"/>
                <a:gd name="connsiteY91" fmla="*/ 5012185 h 6250127"/>
                <a:gd name="connsiteX92" fmla="*/ 443496 w 5535001"/>
                <a:gd name="connsiteY92" fmla="*/ 5060444 h 6250127"/>
                <a:gd name="connsiteX93" fmla="*/ 455140 w 5535001"/>
                <a:gd name="connsiteY93" fmla="*/ 5072537 h 6250127"/>
                <a:gd name="connsiteX94" fmla="*/ 467345 w 5535001"/>
                <a:gd name="connsiteY94" fmla="*/ 5083958 h 6250127"/>
                <a:gd name="connsiteX95" fmla="*/ 491755 w 5535001"/>
                <a:gd name="connsiteY95" fmla="*/ 5106912 h 6250127"/>
                <a:gd name="connsiteX96" fmla="*/ 540686 w 5535001"/>
                <a:gd name="connsiteY96" fmla="*/ 5152819 h 6250127"/>
                <a:gd name="connsiteX97" fmla="*/ 552890 w 5535001"/>
                <a:gd name="connsiteY97" fmla="*/ 5164353 h 6250127"/>
                <a:gd name="connsiteX98" fmla="*/ 565655 w 5535001"/>
                <a:gd name="connsiteY98" fmla="*/ 5175214 h 6250127"/>
                <a:gd name="connsiteX99" fmla="*/ 591072 w 5535001"/>
                <a:gd name="connsiteY99" fmla="*/ 5197048 h 6250127"/>
                <a:gd name="connsiteX100" fmla="*/ 694197 w 5535001"/>
                <a:gd name="connsiteY100" fmla="*/ 5283041 h 6250127"/>
                <a:gd name="connsiteX101" fmla="*/ 1146221 w 5535001"/>
                <a:gd name="connsiteY101" fmla="*/ 5573716 h 6250127"/>
                <a:gd name="connsiteX102" fmla="*/ 1650982 w 5535001"/>
                <a:gd name="connsiteY102" fmla="*/ 5758130 h 6250127"/>
                <a:gd name="connsiteX103" fmla="*/ 1716485 w 5535001"/>
                <a:gd name="connsiteY103" fmla="*/ 5772798 h 6250127"/>
                <a:gd name="connsiteX104" fmla="*/ 1782211 w 5535001"/>
                <a:gd name="connsiteY104" fmla="*/ 5786235 h 6250127"/>
                <a:gd name="connsiteX105" fmla="*/ 1848386 w 5535001"/>
                <a:gd name="connsiteY105" fmla="*/ 5796984 h 6250127"/>
                <a:gd name="connsiteX106" fmla="*/ 1881417 w 5535001"/>
                <a:gd name="connsiteY106" fmla="*/ 5802359 h 6250127"/>
                <a:gd name="connsiteX107" fmla="*/ 1914560 w 5535001"/>
                <a:gd name="connsiteY107" fmla="*/ 5807061 h 6250127"/>
                <a:gd name="connsiteX108" fmla="*/ 2047469 w 5535001"/>
                <a:gd name="connsiteY108" fmla="*/ 5821282 h 6250127"/>
                <a:gd name="connsiteX109" fmla="*/ 2180601 w 5535001"/>
                <a:gd name="connsiteY109" fmla="*/ 5828896 h 6250127"/>
                <a:gd name="connsiteX110" fmla="*/ 2313622 w 5535001"/>
                <a:gd name="connsiteY110" fmla="*/ 5830463 h 6250127"/>
                <a:gd name="connsiteX111" fmla="*/ 2380021 w 5535001"/>
                <a:gd name="connsiteY111" fmla="*/ 5828448 h 6250127"/>
                <a:gd name="connsiteX112" fmla="*/ 2446195 w 5535001"/>
                <a:gd name="connsiteY112" fmla="*/ 5826433 h 6250127"/>
                <a:gd name="connsiteX113" fmla="*/ 2513041 w 5535001"/>
                <a:gd name="connsiteY113" fmla="*/ 5822737 h 6250127"/>
                <a:gd name="connsiteX114" fmla="*/ 2580111 w 5535001"/>
                <a:gd name="connsiteY114" fmla="*/ 5818258 h 6250127"/>
                <a:gd name="connsiteX115" fmla="*/ 2613590 w 5535001"/>
                <a:gd name="connsiteY115" fmla="*/ 5816355 h 6250127"/>
                <a:gd name="connsiteX116" fmla="*/ 2646845 w 5535001"/>
                <a:gd name="connsiteY116" fmla="*/ 5813108 h 6250127"/>
                <a:gd name="connsiteX117" fmla="*/ 2713244 w 5535001"/>
                <a:gd name="connsiteY117" fmla="*/ 5806838 h 6250127"/>
                <a:gd name="connsiteX118" fmla="*/ 3230882 w 5535001"/>
                <a:gd name="connsiteY118" fmla="*/ 5721292 h 6250127"/>
                <a:gd name="connsiteX119" fmla="*/ 3720416 w 5535001"/>
                <a:gd name="connsiteY119" fmla="*/ 5556472 h 6250127"/>
                <a:gd name="connsiteX120" fmla="*/ 3837425 w 5535001"/>
                <a:gd name="connsiteY120" fmla="*/ 5499927 h 6250127"/>
                <a:gd name="connsiteX121" fmla="*/ 3951634 w 5535001"/>
                <a:gd name="connsiteY121" fmla="*/ 5436552 h 6250127"/>
                <a:gd name="connsiteX122" fmla="*/ 4007284 w 5535001"/>
                <a:gd name="connsiteY122" fmla="*/ 5401841 h 6250127"/>
                <a:gd name="connsiteX123" fmla="*/ 4035164 w 5535001"/>
                <a:gd name="connsiteY123" fmla="*/ 5384374 h 6250127"/>
                <a:gd name="connsiteX124" fmla="*/ 4049049 w 5535001"/>
                <a:gd name="connsiteY124" fmla="*/ 5375640 h 6250127"/>
                <a:gd name="connsiteX125" fmla="*/ 4062485 w 5535001"/>
                <a:gd name="connsiteY125" fmla="*/ 5366123 h 6250127"/>
                <a:gd name="connsiteX126" fmla="*/ 4116567 w 5535001"/>
                <a:gd name="connsiteY126" fmla="*/ 5328277 h 6250127"/>
                <a:gd name="connsiteX127" fmla="*/ 4169976 w 5535001"/>
                <a:gd name="connsiteY127" fmla="*/ 5289199 h 6250127"/>
                <a:gd name="connsiteX128" fmla="*/ 4222042 w 5535001"/>
                <a:gd name="connsiteY128" fmla="*/ 5247994 h 6250127"/>
                <a:gd name="connsiteX129" fmla="*/ 4273213 w 5535001"/>
                <a:gd name="connsiteY129" fmla="*/ 5205558 h 6250127"/>
                <a:gd name="connsiteX130" fmla="*/ 4323151 w 5535001"/>
                <a:gd name="connsiteY130" fmla="*/ 5161329 h 6250127"/>
                <a:gd name="connsiteX131" fmla="*/ 4371971 w 5535001"/>
                <a:gd name="connsiteY131" fmla="*/ 5116093 h 6250127"/>
                <a:gd name="connsiteX132" fmla="*/ 4546868 w 5535001"/>
                <a:gd name="connsiteY132" fmla="*/ 4924400 h 6250127"/>
                <a:gd name="connsiteX133" fmla="*/ 4675634 w 5535001"/>
                <a:gd name="connsiteY133" fmla="*/ 4715352 h 6250127"/>
                <a:gd name="connsiteX134" fmla="*/ 4700155 w 5535001"/>
                <a:gd name="connsiteY134" fmla="*/ 4659255 h 6250127"/>
                <a:gd name="connsiteX135" fmla="*/ 4721206 w 5535001"/>
                <a:gd name="connsiteY135" fmla="*/ 4600135 h 6250127"/>
                <a:gd name="connsiteX136" fmla="*/ 4740465 w 5535001"/>
                <a:gd name="connsiteY136" fmla="*/ 4538887 h 6250127"/>
                <a:gd name="connsiteX137" fmla="*/ 4758492 w 5535001"/>
                <a:gd name="connsiteY137" fmla="*/ 4475848 h 6250127"/>
                <a:gd name="connsiteX138" fmla="*/ 4891288 w 5535001"/>
                <a:gd name="connsiteY138" fmla="*/ 3930329 h 6250127"/>
                <a:gd name="connsiteX139" fmla="*/ 5066298 w 5535001"/>
                <a:gd name="connsiteY139" fmla="*/ 3382235 h 6250127"/>
                <a:gd name="connsiteX140" fmla="*/ 5156994 w 5535001"/>
                <a:gd name="connsiteY140" fmla="*/ 2898635 h 6250127"/>
                <a:gd name="connsiteX141" fmla="*/ 5083317 w 5535001"/>
                <a:gd name="connsiteY141" fmla="*/ 2402047 h 6250127"/>
                <a:gd name="connsiteX142" fmla="*/ 4871022 w 5535001"/>
                <a:gd name="connsiteY142" fmla="*/ 1926958 h 6250127"/>
                <a:gd name="connsiteX143" fmla="*/ 4727028 w 5535001"/>
                <a:gd name="connsiteY143" fmla="*/ 1703577 h 6250127"/>
                <a:gd name="connsiteX144" fmla="*/ 4563776 w 5535001"/>
                <a:gd name="connsiteY144" fmla="*/ 1490834 h 6250127"/>
                <a:gd name="connsiteX145" fmla="*/ 4370291 w 5535001"/>
                <a:gd name="connsiteY145" fmla="*/ 1300596 h 6250127"/>
                <a:gd name="connsiteX146" fmla="*/ 4266046 w 5535001"/>
                <a:gd name="connsiteY146" fmla="*/ 1214491 h 6250127"/>
                <a:gd name="connsiteX147" fmla="*/ 4212973 w 5535001"/>
                <a:gd name="connsiteY147" fmla="*/ 1173062 h 6250127"/>
                <a:gd name="connsiteX148" fmla="*/ 4157995 w 5535001"/>
                <a:gd name="connsiteY148" fmla="*/ 1134545 h 6250127"/>
                <a:gd name="connsiteX149" fmla="*/ 3697126 w 5535001"/>
                <a:gd name="connsiteY149" fmla="*/ 881044 h 6250127"/>
                <a:gd name="connsiteX150" fmla="*/ 3637670 w 5535001"/>
                <a:gd name="connsiteY150" fmla="*/ 856747 h 6250127"/>
                <a:gd name="connsiteX151" fmla="*/ 3608222 w 5535001"/>
                <a:gd name="connsiteY151" fmla="*/ 844318 h 6250127"/>
                <a:gd name="connsiteX152" fmla="*/ 3578214 w 5535001"/>
                <a:gd name="connsiteY152" fmla="*/ 833457 h 6250127"/>
                <a:gd name="connsiteX153" fmla="*/ 3518309 w 5535001"/>
                <a:gd name="connsiteY153" fmla="*/ 812294 h 6250127"/>
                <a:gd name="connsiteX154" fmla="*/ 3503417 w 5535001"/>
                <a:gd name="connsiteY154" fmla="*/ 806920 h 6250127"/>
                <a:gd name="connsiteX155" fmla="*/ 3489533 w 5535001"/>
                <a:gd name="connsiteY155" fmla="*/ 799642 h 6250127"/>
                <a:gd name="connsiteX156" fmla="*/ 3460869 w 5535001"/>
                <a:gd name="connsiteY156" fmla="*/ 787101 h 6250127"/>
                <a:gd name="connsiteX157" fmla="*/ 3402980 w 5535001"/>
                <a:gd name="connsiteY157" fmla="*/ 763475 h 6250127"/>
                <a:gd name="connsiteX158" fmla="*/ 3374092 w 5535001"/>
                <a:gd name="connsiteY158" fmla="*/ 751606 h 6250127"/>
                <a:gd name="connsiteX159" fmla="*/ 3344980 w 5535001"/>
                <a:gd name="connsiteY159" fmla="*/ 740409 h 6250127"/>
                <a:gd name="connsiteX160" fmla="*/ 3226627 w 5535001"/>
                <a:gd name="connsiteY160" fmla="*/ 700772 h 6250127"/>
                <a:gd name="connsiteX161" fmla="*/ 2735750 w 5535001"/>
                <a:gd name="connsiteY161" fmla="*/ 614667 h 6250127"/>
                <a:gd name="connsiteX162" fmla="*/ 2673158 w 5535001"/>
                <a:gd name="connsiteY162" fmla="*/ 610412 h 6250127"/>
                <a:gd name="connsiteX163" fmla="*/ 2610119 w 5535001"/>
                <a:gd name="connsiteY163" fmla="*/ 609628 h 6250127"/>
                <a:gd name="connsiteX164" fmla="*/ 2547080 w 5535001"/>
                <a:gd name="connsiteY164" fmla="*/ 608620 h 6250127"/>
                <a:gd name="connsiteX165" fmla="*/ 2516400 w 5535001"/>
                <a:gd name="connsiteY165" fmla="*/ 608844 h 6250127"/>
                <a:gd name="connsiteX166" fmla="*/ 2486280 w 5535001"/>
                <a:gd name="connsiteY166" fmla="*/ 609740 h 6250127"/>
                <a:gd name="connsiteX167" fmla="*/ 2426376 w 5535001"/>
                <a:gd name="connsiteY167" fmla="*/ 613099 h 6250127"/>
                <a:gd name="connsiteX168" fmla="*/ 2366920 w 5535001"/>
                <a:gd name="connsiteY168" fmla="*/ 618474 h 6250127"/>
                <a:gd name="connsiteX169" fmla="*/ 2337248 w 5535001"/>
                <a:gd name="connsiteY169" fmla="*/ 621497 h 6250127"/>
                <a:gd name="connsiteX170" fmla="*/ 2307800 w 5535001"/>
                <a:gd name="connsiteY170" fmla="*/ 625528 h 6250127"/>
                <a:gd name="connsiteX171" fmla="*/ 2278351 w 5535001"/>
                <a:gd name="connsiteY171" fmla="*/ 629559 h 6250127"/>
                <a:gd name="connsiteX172" fmla="*/ 2249127 w 5535001"/>
                <a:gd name="connsiteY172" fmla="*/ 634710 h 6250127"/>
                <a:gd name="connsiteX173" fmla="*/ 1796096 w 5535001"/>
                <a:gd name="connsiteY173" fmla="*/ 781726 h 6250127"/>
                <a:gd name="connsiteX174" fmla="*/ 1370833 w 5535001"/>
                <a:gd name="connsiteY174" fmla="*/ 1048663 h 6250127"/>
                <a:gd name="connsiteX175" fmla="*/ 959790 w 5535001"/>
                <a:gd name="connsiteY175" fmla="*/ 1390844 h 6250127"/>
                <a:gd name="connsiteX176" fmla="*/ 749062 w 5535001"/>
                <a:gd name="connsiteY176" fmla="*/ 1577611 h 6250127"/>
                <a:gd name="connsiteX177" fmla="*/ 524786 w 5535001"/>
                <a:gd name="connsiteY177" fmla="*/ 1763145 h 6250127"/>
                <a:gd name="connsiteX178" fmla="*/ 84071 w 5535001"/>
                <a:gd name="connsiteY178" fmla="*/ 2098496 h 6250127"/>
                <a:gd name="connsiteX179" fmla="*/ 0 w 5535001"/>
                <a:gd name="connsiteY179" fmla="*/ 2168094 h 6250127"/>
                <a:gd name="connsiteX180" fmla="*/ 0 w 5535001"/>
                <a:gd name="connsiteY180" fmla="*/ 1576676 h 6250127"/>
                <a:gd name="connsiteX181" fmla="*/ 174655 w 5535001"/>
                <a:gd name="connsiteY181" fmla="*/ 1387597 h 6250127"/>
                <a:gd name="connsiteX182" fmla="*/ 363661 w 5535001"/>
                <a:gd name="connsiteY182" fmla="*/ 1188626 h 6250127"/>
                <a:gd name="connsiteX183" fmla="*/ 458052 w 5535001"/>
                <a:gd name="connsiteY183" fmla="*/ 1086397 h 6250127"/>
                <a:gd name="connsiteX184" fmla="*/ 557257 w 5535001"/>
                <a:gd name="connsiteY184" fmla="*/ 981593 h 6250127"/>
                <a:gd name="connsiteX185" fmla="*/ 994165 w 5535001"/>
                <a:gd name="connsiteY185" fmla="*/ 578389 h 6250127"/>
                <a:gd name="connsiteX186" fmla="*/ 1520873 w 5535001"/>
                <a:gd name="connsiteY186" fmla="*/ 237215 h 6250127"/>
                <a:gd name="connsiteX187" fmla="*/ 2141748 w 5535001"/>
                <a:gd name="connsiteY187" fmla="*/ 31190 h 6250127"/>
                <a:gd name="connsiteX188" fmla="*/ 2182505 w 5535001"/>
                <a:gd name="connsiteY188" fmla="*/ 24360 h 6250127"/>
                <a:gd name="connsiteX189" fmla="*/ 2223374 w 5535001"/>
                <a:gd name="connsiteY189" fmla="*/ 18873 h 6250127"/>
                <a:gd name="connsiteX190" fmla="*/ 2264355 w 5535001"/>
                <a:gd name="connsiteY190" fmla="*/ 13611 h 6250127"/>
                <a:gd name="connsiteX191" fmla="*/ 2305336 w 5535001"/>
                <a:gd name="connsiteY191" fmla="*/ 9580 h 6250127"/>
                <a:gd name="connsiteX192" fmla="*/ 2387410 w 5535001"/>
                <a:gd name="connsiteY192" fmla="*/ 3645 h 6250127"/>
                <a:gd name="connsiteX193" fmla="*/ 2469373 w 5535001"/>
                <a:gd name="connsiteY193" fmla="*/ 622 h 6250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5535001" h="6250127">
                  <a:moveTo>
                    <a:pt x="2510242" y="174"/>
                  </a:moveTo>
                  <a:cubicBezTo>
                    <a:pt x="2523902" y="-50"/>
                    <a:pt x="2537562" y="-162"/>
                    <a:pt x="2550551" y="510"/>
                  </a:cubicBezTo>
                  <a:lnTo>
                    <a:pt x="2629490" y="3757"/>
                  </a:lnTo>
                  <a:lnTo>
                    <a:pt x="2708317" y="7229"/>
                  </a:lnTo>
                  <a:cubicBezTo>
                    <a:pt x="2734630" y="8572"/>
                    <a:pt x="2760943" y="12155"/>
                    <a:pt x="2787256" y="14619"/>
                  </a:cubicBezTo>
                  <a:cubicBezTo>
                    <a:pt x="2997536" y="34885"/>
                    <a:pt x="3207144" y="77994"/>
                    <a:pt x="3408467" y="145064"/>
                  </a:cubicBezTo>
                  <a:lnTo>
                    <a:pt x="3557723" y="199593"/>
                  </a:lnTo>
                  <a:cubicBezTo>
                    <a:pt x="3570264" y="203848"/>
                    <a:pt x="3582245" y="209447"/>
                    <a:pt x="3594337" y="214597"/>
                  </a:cubicBezTo>
                  <a:lnTo>
                    <a:pt x="3630616" y="230385"/>
                  </a:lnTo>
                  <a:lnTo>
                    <a:pt x="3703172" y="262073"/>
                  </a:lnTo>
                  <a:cubicBezTo>
                    <a:pt x="3715265" y="267335"/>
                    <a:pt x="3727358" y="272598"/>
                    <a:pt x="3739003" y="278756"/>
                  </a:cubicBezTo>
                  <a:cubicBezTo>
                    <a:pt x="3744937" y="281667"/>
                    <a:pt x="3750984" y="284131"/>
                    <a:pt x="3756806" y="287266"/>
                  </a:cubicBezTo>
                  <a:cubicBezTo>
                    <a:pt x="3762517" y="290513"/>
                    <a:pt x="3768115" y="294208"/>
                    <a:pt x="3773714" y="297567"/>
                  </a:cubicBezTo>
                  <a:lnTo>
                    <a:pt x="3840784" y="339332"/>
                  </a:lnTo>
                  <a:cubicBezTo>
                    <a:pt x="3851869" y="346386"/>
                    <a:pt x="3863290" y="352881"/>
                    <a:pt x="3873927" y="360495"/>
                  </a:cubicBezTo>
                  <a:lnTo>
                    <a:pt x="3906062" y="383001"/>
                  </a:lnTo>
                  <a:lnTo>
                    <a:pt x="3969662" y="428572"/>
                  </a:lnTo>
                  <a:cubicBezTo>
                    <a:pt x="4137281" y="552188"/>
                    <a:pt x="4285417" y="693270"/>
                    <a:pt x="4423029" y="837600"/>
                  </a:cubicBezTo>
                  <a:cubicBezTo>
                    <a:pt x="4440160" y="855739"/>
                    <a:pt x="4457404" y="873766"/>
                    <a:pt x="4474647" y="891569"/>
                  </a:cubicBezTo>
                  <a:lnTo>
                    <a:pt x="4524250" y="946883"/>
                  </a:lnTo>
                  <a:lnTo>
                    <a:pt x="4573965" y="1001748"/>
                  </a:lnTo>
                  <a:cubicBezTo>
                    <a:pt x="4590760" y="1019887"/>
                    <a:pt x="4605988" y="1039146"/>
                    <a:pt x="4622224" y="1057509"/>
                  </a:cubicBezTo>
                  <a:cubicBezTo>
                    <a:pt x="4653911" y="1094907"/>
                    <a:pt x="4686831" y="1131409"/>
                    <a:pt x="4717510" y="1169143"/>
                  </a:cubicBezTo>
                  <a:cubicBezTo>
                    <a:pt x="4733186" y="1187730"/>
                    <a:pt x="4748862" y="1206430"/>
                    <a:pt x="4764986" y="1224681"/>
                  </a:cubicBezTo>
                  <a:cubicBezTo>
                    <a:pt x="4780886" y="1243044"/>
                    <a:pt x="4797233" y="1261071"/>
                    <a:pt x="4813021" y="1279994"/>
                  </a:cubicBezTo>
                  <a:cubicBezTo>
                    <a:pt x="4877292" y="1354230"/>
                    <a:pt x="4941339" y="1428914"/>
                    <a:pt x="5001915" y="1506846"/>
                  </a:cubicBezTo>
                  <a:cubicBezTo>
                    <a:pt x="5062603" y="1584665"/>
                    <a:pt x="5118252" y="1666739"/>
                    <a:pt x="5170542" y="1751165"/>
                  </a:cubicBezTo>
                  <a:cubicBezTo>
                    <a:pt x="5274898" y="1920240"/>
                    <a:pt x="5363579" y="2101295"/>
                    <a:pt x="5428969" y="2293660"/>
                  </a:cubicBezTo>
                  <a:cubicBezTo>
                    <a:pt x="5494136" y="2485801"/>
                    <a:pt x="5533102" y="2690819"/>
                    <a:pt x="5534893" y="2899307"/>
                  </a:cubicBezTo>
                  <a:cubicBezTo>
                    <a:pt x="5536124" y="3003439"/>
                    <a:pt x="5526831" y="3108132"/>
                    <a:pt x="5508804" y="3211144"/>
                  </a:cubicBezTo>
                  <a:cubicBezTo>
                    <a:pt x="5490441" y="3314157"/>
                    <a:pt x="5462336" y="3415490"/>
                    <a:pt x="5426282" y="3513352"/>
                  </a:cubicBezTo>
                  <a:cubicBezTo>
                    <a:pt x="5363355" y="3684890"/>
                    <a:pt x="5302219" y="3856428"/>
                    <a:pt x="5248250" y="4030542"/>
                  </a:cubicBezTo>
                  <a:lnTo>
                    <a:pt x="5208612" y="4161771"/>
                  </a:lnTo>
                  <a:lnTo>
                    <a:pt x="5170318" y="4294680"/>
                  </a:lnTo>
                  <a:lnTo>
                    <a:pt x="5132248" y="4430164"/>
                  </a:lnTo>
                  <a:lnTo>
                    <a:pt x="5112765" y="4498914"/>
                  </a:lnTo>
                  <a:lnTo>
                    <a:pt x="5091715" y="4569119"/>
                  </a:lnTo>
                  <a:cubicBezTo>
                    <a:pt x="5085221" y="4592297"/>
                    <a:pt x="5076823" y="4616482"/>
                    <a:pt x="5068985" y="4640220"/>
                  </a:cubicBezTo>
                  <a:cubicBezTo>
                    <a:pt x="5060699" y="4664182"/>
                    <a:pt x="5053981" y="4687807"/>
                    <a:pt x="5043904" y="4712105"/>
                  </a:cubicBezTo>
                  <a:lnTo>
                    <a:pt x="5015799" y="4784438"/>
                  </a:lnTo>
                  <a:cubicBezTo>
                    <a:pt x="5005274" y="4808511"/>
                    <a:pt x="4993965" y="4832473"/>
                    <a:pt x="4982880" y="4856435"/>
                  </a:cubicBezTo>
                  <a:cubicBezTo>
                    <a:pt x="4936524" y="4951273"/>
                    <a:pt x="4881099" y="5044096"/>
                    <a:pt x="4817276" y="5125275"/>
                  </a:cubicBezTo>
                  <a:cubicBezTo>
                    <a:pt x="4755244" y="5208805"/>
                    <a:pt x="4686943" y="5282817"/>
                    <a:pt x="4618753" y="5355374"/>
                  </a:cubicBezTo>
                  <a:cubicBezTo>
                    <a:pt x="4602069" y="5374073"/>
                    <a:pt x="4584154" y="5391092"/>
                    <a:pt x="4566575" y="5408560"/>
                  </a:cubicBezTo>
                  <a:lnTo>
                    <a:pt x="4513837" y="5461186"/>
                  </a:lnTo>
                  <a:cubicBezTo>
                    <a:pt x="4496593" y="5479101"/>
                    <a:pt x="4477894" y="5495560"/>
                    <a:pt x="4459531" y="5512580"/>
                  </a:cubicBezTo>
                  <a:lnTo>
                    <a:pt x="4404554" y="5563526"/>
                  </a:lnTo>
                  <a:cubicBezTo>
                    <a:pt x="4386527" y="5580770"/>
                    <a:pt x="4366932" y="5596670"/>
                    <a:pt x="4348009" y="5613017"/>
                  </a:cubicBezTo>
                  <a:lnTo>
                    <a:pt x="4290568" y="5661948"/>
                  </a:lnTo>
                  <a:lnTo>
                    <a:pt x="4276124" y="5674153"/>
                  </a:lnTo>
                  <a:lnTo>
                    <a:pt x="4261120" y="5685798"/>
                  </a:lnTo>
                  <a:lnTo>
                    <a:pt x="4231112" y="5708976"/>
                  </a:lnTo>
                  <a:lnTo>
                    <a:pt x="4170984" y="5755443"/>
                  </a:lnTo>
                  <a:cubicBezTo>
                    <a:pt x="4130227" y="5785563"/>
                    <a:pt x="4087790" y="5813892"/>
                    <a:pt x="4046025" y="5843228"/>
                  </a:cubicBezTo>
                  <a:cubicBezTo>
                    <a:pt x="4002917" y="5870437"/>
                    <a:pt x="3959248" y="5897309"/>
                    <a:pt x="3915356" y="5923735"/>
                  </a:cubicBezTo>
                  <a:cubicBezTo>
                    <a:pt x="3737659" y="6026299"/>
                    <a:pt x="3544847" y="6106022"/>
                    <a:pt x="3346323" y="6158872"/>
                  </a:cubicBezTo>
                  <a:cubicBezTo>
                    <a:pt x="3147800" y="6211946"/>
                    <a:pt x="2944462" y="6239714"/>
                    <a:pt x="2743476" y="6247328"/>
                  </a:cubicBezTo>
                  <a:lnTo>
                    <a:pt x="2668120" y="6249344"/>
                  </a:lnTo>
                  <a:lnTo>
                    <a:pt x="2630498" y="6250127"/>
                  </a:lnTo>
                  <a:lnTo>
                    <a:pt x="2592988" y="6249568"/>
                  </a:lnTo>
                  <a:lnTo>
                    <a:pt x="2518080" y="6247777"/>
                  </a:lnTo>
                  <a:cubicBezTo>
                    <a:pt x="2493110" y="6247105"/>
                    <a:pt x="2468365" y="6246881"/>
                    <a:pt x="2442948" y="6244529"/>
                  </a:cubicBezTo>
                  <a:cubicBezTo>
                    <a:pt x="2392337" y="6240722"/>
                    <a:pt x="2341950" y="6237699"/>
                    <a:pt x="2291676" y="6232213"/>
                  </a:cubicBezTo>
                  <a:lnTo>
                    <a:pt x="2141412" y="6212394"/>
                  </a:lnTo>
                  <a:lnTo>
                    <a:pt x="1992715" y="6184961"/>
                  </a:lnTo>
                  <a:cubicBezTo>
                    <a:pt x="1943561" y="6173988"/>
                    <a:pt x="1894630" y="6162231"/>
                    <a:pt x="1845811" y="6151034"/>
                  </a:cubicBezTo>
                  <a:cubicBezTo>
                    <a:pt x="1797215" y="6138829"/>
                    <a:pt x="1749180" y="6123938"/>
                    <a:pt x="1701033" y="6110724"/>
                  </a:cubicBezTo>
                  <a:cubicBezTo>
                    <a:pt x="1676847" y="6104566"/>
                    <a:pt x="1653334" y="6095833"/>
                    <a:pt x="1629484" y="6088219"/>
                  </a:cubicBezTo>
                  <a:lnTo>
                    <a:pt x="1558383" y="6064929"/>
                  </a:lnTo>
                  <a:cubicBezTo>
                    <a:pt x="1369713" y="6000210"/>
                    <a:pt x="1186978" y="5921271"/>
                    <a:pt x="1011968" y="5828896"/>
                  </a:cubicBezTo>
                  <a:cubicBezTo>
                    <a:pt x="837071" y="5736408"/>
                    <a:pt x="668556" y="5631940"/>
                    <a:pt x="511237" y="5512356"/>
                  </a:cubicBezTo>
                  <a:cubicBezTo>
                    <a:pt x="471152" y="5483468"/>
                    <a:pt x="433642" y="5451220"/>
                    <a:pt x="395572" y="5419757"/>
                  </a:cubicBezTo>
                  <a:cubicBezTo>
                    <a:pt x="356831" y="5388965"/>
                    <a:pt x="321112" y="5354926"/>
                    <a:pt x="284722" y="5321559"/>
                  </a:cubicBezTo>
                  <a:lnTo>
                    <a:pt x="257513" y="5296477"/>
                  </a:lnTo>
                  <a:lnTo>
                    <a:pt x="243853" y="5283937"/>
                  </a:lnTo>
                  <a:lnTo>
                    <a:pt x="230752" y="5270836"/>
                  </a:lnTo>
                  <a:lnTo>
                    <a:pt x="178574" y="5218322"/>
                  </a:lnTo>
                  <a:cubicBezTo>
                    <a:pt x="161331" y="5200631"/>
                    <a:pt x="143191" y="5183948"/>
                    <a:pt x="126508" y="5165584"/>
                  </a:cubicBezTo>
                  <a:lnTo>
                    <a:pt x="76345" y="5111167"/>
                  </a:lnTo>
                  <a:cubicBezTo>
                    <a:pt x="59774" y="5092916"/>
                    <a:pt x="42530" y="5075112"/>
                    <a:pt x="26407" y="5056413"/>
                  </a:cubicBezTo>
                  <a:lnTo>
                    <a:pt x="0" y="5024776"/>
                  </a:lnTo>
                  <a:lnTo>
                    <a:pt x="0" y="4492798"/>
                  </a:lnTo>
                  <a:lnTo>
                    <a:pt x="28534" y="4537879"/>
                  </a:lnTo>
                  <a:cubicBezTo>
                    <a:pt x="41299" y="4556130"/>
                    <a:pt x="54175" y="4574382"/>
                    <a:pt x="66604" y="4592745"/>
                  </a:cubicBezTo>
                  <a:lnTo>
                    <a:pt x="104114" y="4647834"/>
                  </a:lnTo>
                  <a:lnTo>
                    <a:pt x="143751" y="4701580"/>
                  </a:lnTo>
                  <a:cubicBezTo>
                    <a:pt x="156964" y="4719495"/>
                    <a:pt x="169728" y="4737746"/>
                    <a:pt x="182717" y="4755773"/>
                  </a:cubicBezTo>
                  <a:lnTo>
                    <a:pt x="223810" y="4808399"/>
                  </a:lnTo>
                  <a:lnTo>
                    <a:pt x="264679" y="4861249"/>
                  </a:lnTo>
                  <a:cubicBezTo>
                    <a:pt x="278563" y="4878717"/>
                    <a:pt x="293455" y="4895288"/>
                    <a:pt x="307788" y="4912420"/>
                  </a:cubicBezTo>
                  <a:lnTo>
                    <a:pt x="351232" y="4963254"/>
                  </a:lnTo>
                  <a:cubicBezTo>
                    <a:pt x="365788" y="4980162"/>
                    <a:pt x="381688" y="4995837"/>
                    <a:pt x="397028" y="5012185"/>
                  </a:cubicBezTo>
                  <a:lnTo>
                    <a:pt x="443496" y="5060444"/>
                  </a:lnTo>
                  <a:lnTo>
                    <a:pt x="455140" y="5072537"/>
                  </a:lnTo>
                  <a:lnTo>
                    <a:pt x="467345" y="5083958"/>
                  </a:lnTo>
                  <a:lnTo>
                    <a:pt x="491755" y="5106912"/>
                  </a:lnTo>
                  <a:lnTo>
                    <a:pt x="540686" y="5152819"/>
                  </a:lnTo>
                  <a:lnTo>
                    <a:pt x="552890" y="5164353"/>
                  </a:lnTo>
                  <a:lnTo>
                    <a:pt x="565655" y="5175214"/>
                  </a:lnTo>
                  <a:lnTo>
                    <a:pt x="591072" y="5197048"/>
                  </a:lnTo>
                  <a:cubicBezTo>
                    <a:pt x="624999" y="5226160"/>
                    <a:pt x="658366" y="5256056"/>
                    <a:pt x="694197" y="5283041"/>
                  </a:cubicBezTo>
                  <a:cubicBezTo>
                    <a:pt x="834272" y="5394675"/>
                    <a:pt x="985207" y="5493881"/>
                    <a:pt x="1146221" y="5573716"/>
                  </a:cubicBezTo>
                  <a:cubicBezTo>
                    <a:pt x="1307122" y="5653774"/>
                    <a:pt x="1476869" y="5715918"/>
                    <a:pt x="1650982" y="5758130"/>
                  </a:cubicBezTo>
                  <a:lnTo>
                    <a:pt x="1716485" y="5772798"/>
                  </a:lnTo>
                  <a:cubicBezTo>
                    <a:pt x="1738431" y="5777390"/>
                    <a:pt x="1759929" y="5783100"/>
                    <a:pt x="1782211" y="5786235"/>
                  </a:cubicBezTo>
                  <a:lnTo>
                    <a:pt x="1848386" y="5796984"/>
                  </a:lnTo>
                  <a:lnTo>
                    <a:pt x="1881417" y="5802359"/>
                  </a:lnTo>
                  <a:cubicBezTo>
                    <a:pt x="1892390" y="5804151"/>
                    <a:pt x="1903363" y="5806054"/>
                    <a:pt x="1914560" y="5807061"/>
                  </a:cubicBezTo>
                  <a:cubicBezTo>
                    <a:pt x="1959012" y="5811765"/>
                    <a:pt x="2003241" y="5817251"/>
                    <a:pt x="2047469" y="5821282"/>
                  </a:cubicBezTo>
                  <a:lnTo>
                    <a:pt x="2180601" y="5828896"/>
                  </a:lnTo>
                  <a:lnTo>
                    <a:pt x="2313622" y="5830463"/>
                  </a:lnTo>
                  <a:cubicBezTo>
                    <a:pt x="2335680" y="5830799"/>
                    <a:pt x="2357962" y="5829008"/>
                    <a:pt x="2380021" y="5828448"/>
                  </a:cubicBezTo>
                  <a:lnTo>
                    <a:pt x="2446195" y="5826433"/>
                  </a:lnTo>
                  <a:cubicBezTo>
                    <a:pt x="2468029" y="5826208"/>
                    <a:pt x="2490647" y="5824193"/>
                    <a:pt x="2513041" y="5822737"/>
                  </a:cubicBezTo>
                  <a:lnTo>
                    <a:pt x="2580111" y="5818258"/>
                  </a:lnTo>
                  <a:lnTo>
                    <a:pt x="2613590" y="5816355"/>
                  </a:lnTo>
                  <a:lnTo>
                    <a:pt x="2646845" y="5813108"/>
                  </a:lnTo>
                  <a:cubicBezTo>
                    <a:pt x="2669016" y="5810869"/>
                    <a:pt x="2691074" y="5808741"/>
                    <a:pt x="2713244" y="5806838"/>
                  </a:cubicBezTo>
                  <a:cubicBezTo>
                    <a:pt x="2889933" y="5789371"/>
                    <a:pt x="3062815" y="5762050"/>
                    <a:pt x="3230882" y="5721292"/>
                  </a:cubicBezTo>
                  <a:cubicBezTo>
                    <a:pt x="3398837" y="5680423"/>
                    <a:pt x="3562426" y="5626902"/>
                    <a:pt x="3720416" y="5556472"/>
                  </a:cubicBezTo>
                  <a:cubicBezTo>
                    <a:pt x="3759381" y="5537997"/>
                    <a:pt x="3798347" y="5518962"/>
                    <a:pt x="3837425" y="5499927"/>
                  </a:cubicBezTo>
                  <a:cubicBezTo>
                    <a:pt x="3875271" y="5478765"/>
                    <a:pt x="3913900" y="5458610"/>
                    <a:pt x="3951634" y="5436552"/>
                  </a:cubicBezTo>
                  <a:lnTo>
                    <a:pt x="4007284" y="5401841"/>
                  </a:lnTo>
                  <a:lnTo>
                    <a:pt x="4035164" y="5384374"/>
                  </a:lnTo>
                  <a:lnTo>
                    <a:pt x="4049049" y="5375640"/>
                  </a:lnTo>
                  <a:lnTo>
                    <a:pt x="4062485" y="5366123"/>
                  </a:lnTo>
                  <a:lnTo>
                    <a:pt x="4116567" y="5328277"/>
                  </a:lnTo>
                  <a:cubicBezTo>
                    <a:pt x="4134594" y="5315624"/>
                    <a:pt x="4152957" y="5303420"/>
                    <a:pt x="4169976" y="5289199"/>
                  </a:cubicBezTo>
                  <a:lnTo>
                    <a:pt x="4222042" y="5247994"/>
                  </a:lnTo>
                  <a:cubicBezTo>
                    <a:pt x="4239398" y="5234222"/>
                    <a:pt x="4256865" y="5220562"/>
                    <a:pt x="4273213" y="5205558"/>
                  </a:cubicBezTo>
                  <a:lnTo>
                    <a:pt x="4323151" y="5161329"/>
                  </a:lnTo>
                  <a:cubicBezTo>
                    <a:pt x="4339611" y="5146437"/>
                    <a:pt x="4356631" y="5131881"/>
                    <a:pt x="4371971" y="5116093"/>
                  </a:cubicBezTo>
                  <a:cubicBezTo>
                    <a:pt x="4435457" y="5054398"/>
                    <a:pt x="4496258" y="4991135"/>
                    <a:pt x="4546868" y="4924400"/>
                  </a:cubicBezTo>
                  <a:cubicBezTo>
                    <a:pt x="4600054" y="4858450"/>
                    <a:pt x="4640699" y="4788916"/>
                    <a:pt x="4675634" y="4715352"/>
                  </a:cubicBezTo>
                  <a:lnTo>
                    <a:pt x="4700155" y="4659255"/>
                  </a:lnTo>
                  <a:lnTo>
                    <a:pt x="4721206" y="4600135"/>
                  </a:lnTo>
                  <a:cubicBezTo>
                    <a:pt x="4728707" y="4580988"/>
                    <a:pt x="4733970" y="4559266"/>
                    <a:pt x="4740465" y="4538887"/>
                  </a:cubicBezTo>
                  <a:cubicBezTo>
                    <a:pt x="4746623" y="4518061"/>
                    <a:pt x="4753005" y="4497906"/>
                    <a:pt x="4758492" y="4475848"/>
                  </a:cubicBezTo>
                  <a:cubicBezTo>
                    <a:pt x="4803168" y="4303637"/>
                    <a:pt x="4840902" y="4115080"/>
                    <a:pt x="4891288" y="3930329"/>
                  </a:cubicBezTo>
                  <a:cubicBezTo>
                    <a:pt x="4940891" y="3744906"/>
                    <a:pt x="5000235" y="3562059"/>
                    <a:pt x="5066298" y="3382235"/>
                  </a:cubicBezTo>
                  <a:cubicBezTo>
                    <a:pt x="5124186" y="3226932"/>
                    <a:pt x="5154530" y="3064015"/>
                    <a:pt x="5156994" y="2898635"/>
                  </a:cubicBezTo>
                  <a:cubicBezTo>
                    <a:pt x="5159681" y="2733255"/>
                    <a:pt x="5132920" y="2565636"/>
                    <a:pt x="5083317" y="2402047"/>
                  </a:cubicBezTo>
                  <a:cubicBezTo>
                    <a:pt x="5033938" y="2238123"/>
                    <a:pt x="4960150" y="2079013"/>
                    <a:pt x="4871022" y="1926958"/>
                  </a:cubicBezTo>
                  <a:cubicBezTo>
                    <a:pt x="4826570" y="1850818"/>
                    <a:pt x="4777415" y="1776918"/>
                    <a:pt x="4727028" y="1703577"/>
                  </a:cubicBezTo>
                  <a:cubicBezTo>
                    <a:pt x="4676418" y="1630349"/>
                    <a:pt x="4622784" y="1558464"/>
                    <a:pt x="4563776" y="1490834"/>
                  </a:cubicBezTo>
                  <a:cubicBezTo>
                    <a:pt x="4503647" y="1423764"/>
                    <a:pt x="4439041" y="1359157"/>
                    <a:pt x="4370291" y="1300596"/>
                  </a:cubicBezTo>
                  <a:cubicBezTo>
                    <a:pt x="4336812" y="1270141"/>
                    <a:pt x="4301541" y="1242148"/>
                    <a:pt x="4266046" y="1214491"/>
                  </a:cubicBezTo>
                  <a:cubicBezTo>
                    <a:pt x="4248355" y="1200607"/>
                    <a:pt x="4230776" y="1186611"/>
                    <a:pt x="4212973" y="1173062"/>
                  </a:cubicBezTo>
                  <a:cubicBezTo>
                    <a:pt x="4194722" y="1160074"/>
                    <a:pt x="4176359" y="1147197"/>
                    <a:pt x="4157995" y="1134545"/>
                  </a:cubicBezTo>
                  <a:cubicBezTo>
                    <a:pt x="4011426" y="1031980"/>
                    <a:pt x="3855004" y="948562"/>
                    <a:pt x="3697126" y="881044"/>
                  </a:cubicBezTo>
                  <a:lnTo>
                    <a:pt x="3637670" y="856747"/>
                  </a:lnTo>
                  <a:lnTo>
                    <a:pt x="3608222" y="844318"/>
                  </a:lnTo>
                  <a:cubicBezTo>
                    <a:pt x="3598480" y="840063"/>
                    <a:pt x="3588179" y="837040"/>
                    <a:pt x="3578214" y="833457"/>
                  </a:cubicBezTo>
                  <a:lnTo>
                    <a:pt x="3518309" y="812294"/>
                  </a:lnTo>
                  <a:cubicBezTo>
                    <a:pt x="3513383" y="810503"/>
                    <a:pt x="3508344" y="808823"/>
                    <a:pt x="3503417" y="806920"/>
                  </a:cubicBezTo>
                  <a:cubicBezTo>
                    <a:pt x="3498603" y="804792"/>
                    <a:pt x="3494236" y="801993"/>
                    <a:pt x="3489533" y="799642"/>
                  </a:cubicBezTo>
                  <a:cubicBezTo>
                    <a:pt x="3480240" y="794827"/>
                    <a:pt x="3470498" y="791020"/>
                    <a:pt x="3460869" y="787101"/>
                  </a:cubicBezTo>
                  <a:lnTo>
                    <a:pt x="3402980" y="763475"/>
                  </a:lnTo>
                  <a:lnTo>
                    <a:pt x="3374092" y="751606"/>
                  </a:lnTo>
                  <a:cubicBezTo>
                    <a:pt x="3364462" y="747688"/>
                    <a:pt x="3354945" y="743433"/>
                    <a:pt x="3344980" y="740409"/>
                  </a:cubicBezTo>
                  <a:lnTo>
                    <a:pt x="3226627" y="700772"/>
                  </a:lnTo>
                  <a:cubicBezTo>
                    <a:pt x="3067405" y="652849"/>
                    <a:pt x="2902697" y="625192"/>
                    <a:pt x="2735750" y="614667"/>
                  </a:cubicBezTo>
                  <a:cubicBezTo>
                    <a:pt x="2714811" y="613435"/>
                    <a:pt x="2694209" y="610860"/>
                    <a:pt x="2673158" y="610412"/>
                  </a:cubicBezTo>
                  <a:lnTo>
                    <a:pt x="2610119" y="609628"/>
                  </a:lnTo>
                  <a:lnTo>
                    <a:pt x="2547080" y="608620"/>
                  </a:lnTo>
                  <a:cubicBezTo>
                    <a:pt x="2536443" y="608173"/>
                    <a:pt x="2526365" y="608397"/>
                    <a:pt x="2516400" y="608844"/>
                  </a:cubicBezTo>
                  <a:lnTo>
                    <a:pt x="2486280" y="609740"/>
                  </a:lnTo>
                  <a:cubicBezTo>
                    <a:pt x="2466125" y="609852"/>
                    <a:pt x="2446307" y="611868"/>
                    <a:pt x="2426376" y="613099"/>
                  </a:cubicBezTo>
                  <a:cubicBezTo>
                    <a:pt x="2406333" y="613995"/>
                    <a:pt x="2386627" y="616458"/>
                    <a:pt x="2366920" y="618474"/>
                  </a:cubicBezTo>
                  <a:cubicBezTo>
                    <a:pt x="2357066" y="619482"/>
                    <a:pt x="2347101" y="620153"/>
                    <a:pt x="2337248" y="621497"/>
                  </a:cubicBezTo>
                  <a:lnTo>
                    <a:pt x="2307800" y="625528"/>
                  </a:lnTo>
                  <a:lnTo>
                    <a:pt x="2278351" y="629559"/>
                  </a:lnTo>
                  <a:lnTo>
                    <a:pt x="2249127" y="634710"/>
                  </a:lnTo>
                  <a:cubicBezTo>
                    <a:pt x="2093377" y="661918"/>
                    <a:pt x="1942329" y="710849"/>
                    <a:pt x="1796096" y="781726"/>
                  </a:cubicBezTo>
                  <a:cubicBezTo>
                    <a:pt x="1649751" y="852268"/>
                    <a:pt x="1508892" y="944307"/>
                    <a:pt x="1370833" y="1048663"/>
                  </a:cubicBezTo>
                  <a:cubicBezTo>
                    <a:pt x="1232774" y="1153244"/>
                    <a:pt x="1097290" y="1269917"/>
                    <a:pt x="959790" y="1390844"/>
                  </a:cubicBezTo>
                  <a:lnTo>
                    <a:pt x="749062" y="1577611"/>
                  </a:lnTo>
                  <a:cubicBezTo>
                    <a:pt x="674602" y="1642329"/>
                    <a:pt x="599806" y="1704137"/>
                    <a:pt x="524786" y="1763145"/>
                  </a:cubicBezTo>
                  <a:cubicBezTo>
                    <a:pt x="374858" y="1881498"/>
                    <a:pt x="223810" y="1987422"/>
                    <a:pt x="84071" y="2098496"/>
                  </a:cubicBezTo>
                  <a:lnTo>
                    <a:pt x="0" y="2168094"/>
                  </a:lnTo>
                  <a:lnTo>
                    <a:pt x="0" y="1576676"/>
                  </a:lnTo>
                  <a:lnTo>
                    <a:pt x="174655" y="1387597"/>
                  </a:lnTo>
                  <a:cubicBezTo>
                    <a:pt x="238926" y="1320079"/>
                    <a:pt x="302749" y="1254577"/>
                    <a:pt x="363661" y="1188626"/>
                  </a:cubicBezTo>
                  <a:lnTo>
                    <a:pt x="458052" y="1086397"/>
                  </a:lnTo>
                  <a:cubicBezTo>
                    <a:pt x="490635" y="1051351"/>
                    <a:pt x="523666" y="1016416"/>
                    <a:pt x="557257" y="981593"/>
                  </a:cubicBezTo>
                  <a:cubicBezTo>
                    <a:pt x="691510" y="842414"/>
                    <a:pt x="835055" y="705699"/>
                    <a:pt x="994165" y="578389"/>
                  </a:cubicBezTo>
                  <a:cubicBezTo>
                    <a:pt x="1152939" y="451190"/>
                    <a:pt x="1328060" y="333398"/>
                    <a:pt x="1520873" y="237215"/>
                  </a:cubicBezTo>
                  <a:cubicBezTo>
                    <a:pt x="1713238" y="141033"/>
                    <a:pt x="1924302" y="68028"/>
                    <a:pt x="2141748" y="31190"/>
                  </a:cubicBezTo>
                  <a:lnTo>
                    <a:pt x="2182505" y="24360"/>
                  </a:lnTo>
                  <a:cubicBezTo>
                    <a:pt x="2196165" y="22344"/>
                    <a:pt x="2209826" y="20665"/>
                    <a:pt x="2223374" y="18873"/>
                  </a:cubicBezTo>
                  <a:lnTo>
                    <a:pt x="2264355" y="13611"/>
                  </a:lnTo>
                  <a:cubicBezTo>
                    <a:pt x="2278015" y="11931"/>
                    <a:pt x="2291676" y="10924"/>
                    <a:pt x="2305336" y="9580"/>
                  </a:cubicBezTo>
                  <a:cubicBezTo>
                    <a:pt x="2332657" y="7229"/>
                    <a:pt x="2360090" y="4653"/>
                    <a:pt x="2387410" y="3645"/>
                  </a:cubicBezTo>
                  <a:cubicBezTo>
                    <a:pt x="2414731" y="2414"/>
                    <a:pt x="2442164" y="510"/>
                    <a:pt x="2469373" y="622"/>
                  </a:cubicBezTo>
                  <a:close/>
                </a:path>
              </a:pathLst>
            </a:custGeom>
            <a:gradFill>
              <a:gsLst>
                <a:gs pos="37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7C4629D-4AB7-48D4-A61B-1AE1837A78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176241"/>
              <a:ext cx="5646908" cy="6130481"/>
            </a:xfrm>
            <a:custGeom>
              <a:avLst/>
              <a:gdLst>
                <a:gd name="connsiteX0" fmla="*/ 2616837 w 5646908"/>
                <a:gd name="connsiteY0" fmla="*/ 0 h 6130481"/>
                <a:gd name="connsiteX1" fmla="*/ 4918721 w 5646908"/>
                <a:gd name="connsiteY1" fmla="*/ 1134258 h 6130481"/>
                <a:gd name="connsiteX2" fmla="*/ 5539036 w 5646908"/>
                <a:gd name="connsiteY2" fmla="*/ 3362353 h 6130481"/>
                <a:gd name="connsiteX3" fmla="*/ 4712024 w 5646908"/>
                <a:gd name="connsiteY3" fmla="*/ 5293280 h 6130481"/>
                <a:gd name="connsiteX4" fmla="*/ 2547864 w 5646908"/>
                <a:gd name="connsiteY4" fmla="*/ 6130481 h 6130481"/>
                <a:gd name="connsiteX5" fmla="*/ 263223 w 5646908"/>
                <a:gd name="connsiteY5" fmla="*/ 5212325 h 6130481"/>
                <a:gd name="connsiteX6" fmla="*/ 49974 w 5646908"/>
                <a:gd name="connsiteY6" fmla="*/ 4985345 h 6130481"/>
                <a:gd name="connsiteX7" fmla="*/ 0 w 5646908"/>
                <a:gd name="connsiteY7" fmla="*/ 4920618 h 6130481"/>
                <a:gd name="connsiteX8" fmla="*/ 0 w 5646908"/>
                <a:gd name="connsiteY8" fmla="*/ 3760303 h 6130481"/>
                <a:gd name="connsiteX9" fmla="*/ 80488 w 5646908"/>
                <a:gd name="connsiteY9" fmla="*/ 3974159 h 6130481"/>
                <a:gd name="connsiteX10" fmla="*/ 664748 w 5646908"/>
                <a:gd name="connsiteY10" fmla="*/ 4813600 h 6130481"/>
                <a:gd name="connsiteX11" fmla="*/ 2548087 w 5646908"/>
                <a:gd name="connsiteY11" fmla="*/ 5570406 h 6130481"/>
                <a:gd name="connsiteX12" fmla="*/ 3536561 w 5646908"/>
                <a:gd name="connsiteY12" fmla="*/ 5407153 h 6130481"/>
                <a:gd name="connsiteX13" fmla="*/ 4308035 w 5646908"/>
                <a:gd name="connsiteY13" fmla="*/ 4897241 h 6130481"/>
                <a:gd name="connsiteX14" fmla="*/ 4569038 w 5646908"/>
                <a:gd name="connsiteY14" fmla="*/ 4564802 h 6130481"/>
                <a:gd name="connsiteX15" fmla="*/ 4699147 w 5646908"/>
                <a:gd name="connsiteY15" fmla="*/ 4149952 h 6130481"/>
                <a:gd name="connsiteX16" fmla="*/ 5003034 w 5646908"/>
                <a:gd name="connsiteY16" fmla="*/ 3168421 h 6130481"/>
                <a:gd name="connsiteX17" fmla="*/ 4994189 w 5646908"/>
                <a:gd name="connsiteY17" fmla="*/ 2321590 h 6130481"/>
                <a:gd name="connsiteX18" fmla="*/ 4487860 w 5646908"/>
                <a:gd name="connsiteY18" fmla="*/ 1501856 h 6130481"/>
                <a:gd name="connsiteX19" fmla="*/ 3640469 w 5646908"/>
                <a:gd name="connsiteY19" fmla="*/ 808425 h 6130481"/>
                <a:gd name="connsiteX20" fmla="*/ 2616837 w 5646908"/>
                <a:gd name="connsiteY20" fmla="*/ 559851 h 6130481"/>
                <a:gd name="connsiteX21" fmla="*/ 1762952 w 5646908"/>
                <a:gd name="connsiteY21" fmla="*/ 812008 h 6130481"/>
                <a:gd name="connsiteX22" fmla="*/ 939635 w 5646908"/>
                <a:gd name="connsiteY22" fmla="*/ 1502976 h 6130481"/>
                <a:gd name="connsiteX23" fmla="*/ 585250 w 5646908"/>
                <a:gd name="connsiteY23" fmla="*/ 1831049 h 6130481"/>
                <a:gd name="connsiteX24" fmla="*/ 40403 w 5646908"/>
                <a:gd name="connsiteY24" fmla="*/ 2389556 h 6130481"/>
                <a:gd name="connsiteX25" fmla="*/ 0 w 5646908"/>
                <a:gd name="connsiteY25" fmla="*/ 2456747 h 6130481"/>
                <a:gd name="connsiteX26" fmla="*/ 0 w 5646908"/>
                <a:gd name="connsiteY26" fmla="*/ 1601114 h 6130481"/>
                <a:gd name="connsiteX27" fmla="*/ 93200 w 5646908"/>
                <a:gd name="connsiteY27" fmla="*/ 1513741 h 6130481"/>
                <a:gd name="connsiteX28" fmla="*/ 535423 w 5646908"/>
                <a:gd name="connsiteY28" fmla="*/ 1107273 h 6130481"/>
                <a:gd name="connsiteX29" fmla="*/ 2616837 w 5646908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646908" h="6130481">
                  <a:moveTo>
                    <a:pt x="2616837" y="0"/>
                  </a:moveTo>
                  <a:cubicBezTo>
                    <a:pt x="3596241" y="0"/>
                    <a:pt x="4322479" y="463445"/>
                    <a:pt x="4918721" y="1134258"/>
                  </a:cubicBezTo>
                  <a:cubicBezTo>
                    <a:pt x="5416317" y="1694109"/>
                    <a:pt x="5857703" y="2516643"/>
                    <a:pt x="5539036" y="3362353"/>
                  </a:cubicBezTo>
                  <a:cubicBezTo>
                    <a:pt x="5111758" y="4496612"/>
                    <a:pt x="5300763" y="4716633"/>
                    <a:pt x="4712024" y="5293280"/>
                  </a:cubicBezTo>
                  <a:cubicBezTo>
                    <a:pt x="4123284" y="5869926"/>
                    <a:pt x="3446201" y="6130481"/>
                    <a:pt x="2547864" y="6130481"/>
                  </a:cubicBezTo>
                  <a:cubicBezTo>
                    <a:pt x="1657476" y="6130481"/>
                    <a:pt x="850619" y="5780127"/>
                    <a:pt x="263223" y="5212325"/>
                  </a:cubicBezTo>
                  <a:cubicBezTo>
                    <a:pt x="188497" y="5140091"/>
                    <a:pt x="117321" y="5064339"/>
                    <a:pt x="49974" y="4985345"/>
                  </a:cubicBezTo>
                  <a:lnTo>
                    <a:pt x="0" y="4920618"/>
                  </a:lnTo>
                  <a:lnTo>
                    <a:pt x="0" y="3760303"/>
                  </a:lnTo>
                  <a:lnTo>
                    <a:pt x="80488" y="3974159"/>
                  </a:lnTo>
                  <a:cubicBezTo>
                    <a:pt x="217875" y="4289243"/>
                    <a:pt x="414383" y="4571632"/>
                    <a:pt x="664748" y="4813600"/>
                  </a:cubicBezTo>
                  <a:cubicBezTo>
                    <a:pt x="1169734" y="5301566"/>
                    <a:pt x="1838644" y="5570406"/>
                    <a:pt x="2548087" y="5570406"/>
                  </a:cubicBezTo>
                  <a:cubicBezTo>
                    <a:pt x="2928786" y="5570406"/>
                    <a:pt x="3252156" y="5516996"/>
                    <a:pt x="3536561" y="5407153"/>
                  </a:cubicBezTo>
                  <a:cubicBezTo>
                    <a:pt x="3815366" y="5299438"/>
                    <a:pt x="4067747" y="5132603"/>
                    <a:pt x="4308035" y="4897241"/>
                  </a:cubicBezTo>
                  <a:cubicBezTo>
                    <a:pt x="4475095" y="4733653"/>
                    <a:pt x="4533767" y="4637358"/>
                    <a:pt x="4569038" y="4564802"/>
                  </a:cubicBezTo>
                  <a:cubicBezTo>
                    <a:pt x="4619313" y="4461453"/>
                    <a:pt x="4652792" y="4330784"/>
                    <a:pt x="4699147" y="4149952"/>
                  </a:cubicBezTo>
                  <a:cubicBezTo>
                    <a:pt x="4758491" y="3918846"/>
                    <a:pt x="4839558" y="3602194"/>
                    <a:pt x="5003034" y="3168421"/>
                  </a:cubicBezTo>
                  <a:cubicBezTo>
                    <a:pt x="5103024" y="2902940"/>
                    <a:pt x="5100112" y="2626037"/>
                    <a:pt x="4994189" y="2321590"/>
                  </a:cubicBezTo>
                  <a:cubicBezTo>
                    <a:pt x="4900470" y="2052526"/>
                    <a:pt x="4725460" y="1769129"/>
                    <a:pt x="4487860" y="1501856"/>
                  </a:cubicBezTo>
                  <a:cubicBezTo>
                    <a:pt x="4210285" y="1189683"/>
                    <a:pt x="3933047" y="962832"/>
                    <a:pt x="3640469" y="808425"/>
                  </a:cubicBezTo>
                  <a:cubicBezTo>
                    <a:pt x="3323369" y="641141"/>
                    <a:pt x="2988578" y="559851"/>
                    <a:pt x="2616837" y="559851"/>
                  </a:cubicBezTo>
                  <a:cubicBezTo>
                    <a:pt x="2315413" y="559851"/>
                    <a:pt x="2044110" y="640134"/>
                    <a:pt x="1762952" y="812008"/>
                  </a:cubicBezTo>
                  <a:cubicBezTo>
                    <a:pt x="1472838" y="989593"/>
                    <a:pt x="1197167" y="1250707"/>
                    <a:pt x="939635" y="1502976"/>
                  </a:cubicBezTo>
                  <a:cubicBezTo>
                    <a:pt x="819379" y="1620769"/>
                    <a:pt x="700355" y="1727700"/>
                    <a:pt x="585250" y="1831049"/>
                  </a:cubicBezTo>
                  <a:cubicBezTo>
                    <a:pt x="362317" y="2031140"/>
                    <a:pt x="169840" y="2204022"/>
                    <a:pt x="40403" y="2389556"/>
                  </a:cubicBezTo>
                  <a:lnTo>
                    <a:pt x="0" y="2456747"/>
                  </a:lnTo>
                  <a:lnTo>
                    <a:pt x="0" y="1601114"/>
                  </a:lnTo>
                  <a:lnTo>
                    <a:pt x="93200" y="1513741"/>
                  </a:lnTo>
                  <a:cubicBezTo>
                    <a:pt x="237107" y="1383294"/>
                    <a:pt x="388238" y="1251435"/>
                    <a:pt x="535423" y="1107273"/>
                  </a:cubicBezTo>
                  <a:cubicBezTo>
                    <a:pt x="1124050" y="530627"/>
                    <a:pt x="1718500" y="0"/>
                    <a:pt x="2616837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54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1E30050-9FC4-4CC7-8C0B-BF5EFD1064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176241"/>
              <a:ext cx="5517522" cy="6130481"/>
            </a:xfrm>
            <a:custGeom>
              <a:avLst/>
              <a:gdLst>
                <a:gd name="connsiteX0" fmla="*/ 2549095 w 5517522"/>
                <a:gd name="connsiteY0" fmla="*/ 0 h 6130481"/>
                <a:gd name="connsiteX1" fmla="*/ 4804175 w 5517522"/>
                <a:gd name="connsiteY1" fmla="*/ 1134258 h 6130481"/>
                <a:gd name="connsiteX2" fmla="*/ 5411838 w 5517522"/>
                <a:gd name="connsiteY2" fmla="*/ 3362353 h 6130481"/>
                <a:gd name="connsiteX3" fmla="*/ 4601621 w 5517522"/>
                <a:gd name="connsiteY3" fmla="*/ 5293280 h 6130481"/>
                <a:gd name="connsiteX4" fmla="*/ 2481577 w 5517522"/>
                <a:gd name="connsiteY4" fmla="*/ 6130481 h 6130481"/>
                <a:gd name="connsiteX5" fmla="*/ 243517 w 5517522"/>
                <a:gd name="connsiteY5" fmla="*/ 5212325 h 6130481"/>
                <a:gd name="connsiteX6" fmla="*/ 34587 w 5517522"/>
                <a:gd name="connsiteY6" fmla="*/ 4985345 h 6130481"/>
                <a:gd name="connsiteX7" fmla="*/ 0 w 5517522"/>
                <a:gd name="connsiteY7" fmla="*/ 4939620 h 6130481"/>
                <a:gd name="connsiteX8" fmla="*/ 0 w 5517522"/>
                <a:gd name="connsiteY8" fmla="*/ 3335329 h 6130481"/>
                <a:gd name="connsiteX9" fmla="*/ 17141 w 5517522"/>
                <a:gd name="connsiteY9" fmla="*/ 3448738 h 6130481"/>
                <a:gd name="connsiteX10" fmla="*/ 167489 w 5517522"/>
                <a:gd name="connsiteY10" fmla="*/ 3930490 h 6130481"/>
                <a:gd name="connsiteX11" fmla="*/ 715471 w 5517522"/>
                <a:gd name="connsiteY11" fmla="*/ 4734212 h 6130481"/>
                <a:gd name="connsiteX12" fmla="*/ 2481689 w 5517522"/>
                <a:gd name="connsiteY12" fmla="*/ 5458772 h 6130481"/>
                <a:gd name="connsiteX13" fmla="*/ 4126644 w 5517522"/>
                <a:gd name="connsiteY13" fmla="*/ 4818302 h 6130481"/>
                <a:gd name="connsiteX14" fmla="*/ 4360437 w 5517522"/>
                <a:gd name="connsiteY14" fmla="*/ 4516766 h 6130481"/>
                <a:gd name="connsiteX15" fmla="*/ 4480357 w 5517522"/>
                <a:gd name="connsiteY15" fmla="*/ 4122855 h 6130481"/>
                <a:gd name="connsiteX16" fmla="*/ 4781557 w 5517522"/>
                <a:gd name="connsiteY16" fmla="*/ 3129791 h 6130481"/>
                <a:gd name="connsiteX17" fmla="*/ 4771928 w 5517522"/>
                <a:gd name="connsiteY17" fmla="*/ 2357869 h 6130481"/>
                <a:gd name="connsiteX18" fmla="*/ 4297510 w 5517522"/>
                <a:gd name="connsiteY18" fmla="*/ 1575533 h 6130481"/>
                <a:gd name="connsiteX19" fmla="*/ 3498715 w 5517522"/>
                <a:gd name="connsiteY19" fmla="*/ 907071 h 6130481"/>
                <a:gd name="connsiteX20" fmla="*/ 2549095 w 5517522"/>
                <a:gd name="connsiteY20" fmla="*/ 671821 h 6130481"/>
                <a:gd name="connsiteX21" fmla="*/ 985319 w 5517522"/>
                <a:gd name="connsiteY21" fmla="*/ 1582475 h 6130481"/>
                <a:gd name="connsiteX22" fmla="*/ 634628 w 5517522"/>
                <a:gd name="connsiteY22" fmla="*/ 1913907 h 6130481"/>
                <a:gd name="connsiteX23" fmla="*/ 117662 w 5517522"/>
                <a:gd name="connsiteY23" fmla="*/ 2453044 h 6130481"/>
                <a:gd name="connsiteX24" fmla="*/ 2515 w 5517522"/>
                <a:gd name="connsiteY24" fmla="*/ 2685494 h 6130481"/>
                <a:gd name="connsiteX25" fmla="*/ 0 w 5517522"/>
                <a:gd name="connsiteY25" fmla="*/ 2696965 h 6130481"/>
                <a:gd name="connsiteX26" fmla="*/ 0 w 5517522"/>
                <a:gd name="connsiteY26" fmla="*/ 1587383 h 6130481"/>
                <a:gd name="connsiteX27" fmla="*/ 76951 w 5517522"/>
                <a:gd name="connsiteY27" fmla="*/ 1513741 h 6130481"/>
                <a:gd name="connsiteX28" fmla="*/ 510118 w 5517522"/>
                <a:gd name="connsiteY28" fmla="*/ 1107273 h 6130481"/>
                <a:gd name="connsiteX29" fmla="*/ 2549095 w 5517522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517522" h="6130481">
                  <a:moveTo>
                    <a:pt x="2549095" y="0"/>
                  </a:moveTo>
                  <a:cubicBezTo>
                    <a:pt x="3508568" y="0"/>
                    <a:pt x="4219915" y="463445"/>
                    <a:pt x="4804175" y="1134258"/>
                  </a:cubicBezTo>
                  <a:cubicBezTo>
                    <a:pt x="5291694" y="1694109"/>
                    <a:pt x="5724011" y="2516643"/>
                    <a:pt x="5411838" y="3362353"/>
                  </a:cubicBezTo>
                  <a:cubicBezTo>
                    <a:pt x="4993181" y="4496612"/>
                    <a:pt x="5178268" y="4716633"/>
                    <a:pt x="4601621" y="5293280"/>
                  </a:cubicBezTo>
                  <a:cubicBezTo>
                    <a:pt x="4024863" y="5869926"/>
                    <a:pt x="3361551" y="6130481"/>
                    <a:pt x="2481577" y="6130481"/>
                  </a:cubicBezTo>
                  <a:cubicBezTo>
                    <a:pt x="1609329" y="6130481"/>
                    <a:pt x="818932" y="5780127"/>
                    <a:pt x="243517" y="5212325"/>
                  </a:cubicBezTo>
                  <a:cubicBezTo>
                    <a:pt x="170302" y="5140091"/>
                    <a:pt x="100568" y="5064339"/>
                    <a:pt x="34587" y="4985345"/>
                  </a:cubicBezTo>
                  <a:lnTo>
                    <a:pt x="0" y="4939620"/>
                  </a:lnTo>
                  <a:lnTo>
                    <a:pt x="0" y="3335329"/>
                  </a:lnTo>
                  <a:lnTo>
                    <a:pt x="17141" y="3448738"/>
                  </a:lnTo>
                  <a:cubicBezTo>
                    <a:pt x="50676" y="3613558"/>
                    <a:pt x="100867" y="3774516"/>
                    <a:pt x="167489" y="3930490"/>
                  </a:cubicBezTo>
                  <a:cubicBezTo>
                    <a:pt x="296255" y="4232138"/>
                    <a:pt x="480670" y="4502546"/>
                    <a:pt x="715471" y="4734212"/>
                  </a:cubicBezTo>
                  <a:cubicBezTo>
                    <a:pt x="1188993" y="5201464"/>
                    <a:pt x="1816250" y="5458772"/>
                    <a:pt x="2481689" y="5458772"/>
                  </a:cubicBezTo>
                  <a:cubicBezTo>
                    <a:pt x="3185758" y="5458772"/>
                    <a:pt x="3677755" y="5267191"/>
                    <a:pt x="4126644" y="4818302"/>
                  </a:cubicBezTo>
                  <a:cubicBezTo>
                    <a:pt x="4278363" y="4666583"/>
                    <a:pt x="4329982" y="4580701"/>
                    <a:pt x="4360437" y="4516766"/>
                  </a:cubicBezTo>
                  <a:cubicBezTo>
                    <a:pt x="4404890" y="4423495"/>
                    <a:pt x="4436577" y="4297417"/>
                    <a:pt x="4480357" y="4122855"/>
                  </a:cubicBezTo>
                  <a:cubicBezTo>
                    <a:pt x="4539030" y="3889285"/>
                    <a:pt x="4619425" y="3569275"/>
                    <a:pt x="4781557" y="3129791"/>
                  </a:cubicBezTo>
                  <a:cubicBezTo>
                    <a:pt x="4870238" y="2889503"/>
                    <a:pt x="4867103" y="2637010"/>
                    <a:pt x="4771928" y="2357869"/>
                  </a:cubicBezTo>
                  <a:cubicBezTo>
                    <a:pt x="4684815" y="2102465"/>
                    <a:pt x="4520779" y="1831945"/>
                    <a:pt x="4297510" y="1575533"/>
                  </a:cubicBezTo>
                  <a:cubicBezTo>
                    <a:pt x="4034492" y="1273549"/>
                    <a:pt x="3773266" y="1054983"/>
                    <a:pt x="3498715" y="907071"/>
                  </a:cubicBezTo>
                  <a:cubicBezTo>
                    <a:pt x="3204905" y="748745"/>
                    <a:pt x="2894187" y="671821"/>
                    <a:pt x="2549095" y="671821"/>
                  </a:cubicBezTo>
                  <a:cubicBezTo>
                    <a:pt x="1942553" y="671821"/>
                    <a:pt x="1518298" y="1049273"/>
                    <a:pt x="985319" y="1582475"/>
                  </a:cubicBezTo>
                  <a:cubicBezTo>
                    <a:pt x="865735" y="1702059"/>
                    <a:pt x="748278" y="1809774"/>
                    <a:pt x="634628" y="1913907"/>
                  </a:cubicBezTo>
                  <a:cubicBezTo>
                    <a:pt x="421325" y="2109407"/>
                    <a:pt x="237134" y="2278146"/>
                    <a:pt x="117662" y="2453044"/>
                  </a:cubicBezTo>
                  <a:cubicBezTo>
                    <a:pt x="64756" y="2530415"/>
                    <a:pt x="27022" y="2605799"/>
                    <a:pt x="2515" y="2685494"/>
                  </a:cubicBezTo>
                  <a:lnTo>
                    <a:pt x="0" y="2696965"/>
                  </a:lnTo>
                  <a:lnTo>
                    <a:pt x="0" y="1587383"/>
                  </a:lnTo>
                  <a:lnTo>
                    <a:pt x="76951" y="1513741"/>
                  </a:lnTo>
                  <a:cubicBezTo>
                    <a:pt x="217918" y="1383294"/>
                    <a:pt x="365956" y="1251435"/>
                    <a:pt x="510118" y="1107273"/>
                  </a:cubicBezTo>
                  <a:cubicBezTo>
                    <a:pt x="1086764" y="530627"/>
                    <a:pt x="1669121" y="0"/>
                    <a:pt x="25490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7E03733-50FD-49A6-B226-40F6A0AD45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76241"/>
              <a:ext cx="5517475" cy="6130481"/>
            </a:xfrm>
            <a:custGeom>
              <a:avLst/>
              <a:gdLst>
                <a:gd name="connsiteX0" fmla="*/ 2549095 w 5517475"/>
                <a:gd name="connsiteY0" fmla="*/ 0 h 6130481"/>
                <a:gd name="connsiteX1" fmla="*/ 4804175 w 5517475"/>
                <a:gd name="connsiteY1" fmla="*/ 1134258 h 6130481"/>
                <a:gd name="connsiteX2" fmla="*/ 5411838 w 5517475"/>
                <a:gd name="connsiteY2" fmla="*/ 3362353 h 6130481"/>
                <a:gd name="connsiteX3" fmla="*/ 4601621 w 5517475"/>
                <a:gd name="connsiteY3" fmla="*/ 5293280 h 6130481"/>
                <a:gd name="connsiteX4" fmla="*/ 2481577 w 5517475"/>
                <a:gd name="connsiteY4" fmla="*/ 6130481 h 6130481"/>
                <a:gd name="connsiteX5" fmla="*/ 243517 w 5517475"/>
                <a:gd name="connsiteY5" fmla="*/ 5212325 h 6130481"/>
                <a:gd name="connsiteX6" fmla="*/ 34587 w 5517475"/>
                <a:gd name="connsiteY6" fmla="*/ 4985345 h 6130481"/>
                <a:gd name="connsiteX7" fmla="*/ 0 w 5517475"/>
                <a:gd name="connsiteY7" fmla="*/ 4939620 h 6130481"/>
                <a:gd name="connsiteX8" fmla="*/ 0 w 5517475"/>
                <a:gd name="connsiteY8" fmla="*/ 3799573 h 6130481"/>
                <a:gd name="connsiteX9" fmla="*/ 64364 w 5517475"/>
                <a:gd name="connsiteY9" fmla="*/ 3974159 h 6130481"/>
                <a:gd name="connsiteX10" fmla="*/ 636644 w 5517475"/>
                <a:gd name="connsiteY10" fmla="*/ 4813600 h 6130481"/>
                <a:gd name="connsiteX11" fmla="*/ 2481577 w 5517475"/>
                <a:gd name="connsiteY11" fmla="*/ 5570406 h 6130481"/>
                <a:gd name="connsiteX12" fmla="*/ 3449896 w 5517475"/>
                <a:gd name="connsiteY12" fmla="*/ 5407153 h 6130481"/>
                <a:gd name="connsiteX13" fmla="*/ 4205695 w 5517475"/>
                <a:gd name="connsiteY13" fmla="*/ 4897241 h 6130481"/>
                <a:gd name="connsiteX14" fmla="*/ 4461434 w 5517475"/>
                <a:gd name="connsiteY14" fmla="*/ 4564802 h 6130481"/>
                <a:gd name="connsiteX15" fmla="*/ 4588969 w 5517475"/>
                <a:gd name="connsiteY15" fmla="*/ 4149952 h 6130481"/>
                <a:gd name="connsiteX16" fmla="*/ 4886585 w 5517475"/>
                <a:gd name="connsiteY16" fmla="*/ 3168421 h 6130481"/>
                <a:gd name="connsiteX17" fmla="*/ 4877964 w 5517475"/>
                <a:gd name="connsiteY17" fmla="*/ 2321590 h 6130481"/>
                <a:gd name="connsiteX18" fmla="*/ 4382048 w 5517475"/>
                <a:gd name="connsiteY18" fmla="*/ 1501856 h 6130481"/>
                <a:gd name="connsiteX19" fmla="*/ 3551900 w 5517475"/>
                <a:gd name="connsiteY19" fmla="*/ 808425 h 6130481"/>
                <a:gd name="connsiteX20" fmla="*/ 2549095 w 5517475"/>
                <a:gd name="connsiteY20" fmla="*/ 559851 h 6130481"/>
                <a:gd name="connsiteX21" fmla="*/ 1712566 w 5517475"/>
                <a:gd name="connsiteY21" fmla="*/ 812008 h 6130481"/>
                <a:gd name="connsiteX22" fmla="*/ 906044 w 5517475"/>
                <a:gd name="connsiteY22" fmla="*/ 1502976 h 6130481"/>
                <a:gd name="connsiteX23" fmla="*/ 558825 w 5517475"/>
                <a:gd name="connsiteY23" fmla="*/ 1831049 h 6130481"/>
                <a:gd name="connsiteX24" fmla="*/ 25063 w 5517475"/>
                <a:gd name="connsiteY24" fmla="*/ 2389556 h 6130481"/>
                <a:gd name="connsiteX25" fmla="*/ 0 w 5517475"/>
                <a:gd name="connsiteY25" fmla="*/ 2432109 h 6130481"/>
                <a:gd name="connsiteX26" fmla="*/ 0 w 5517475"/>
                <a:gd name="connsiteY26" fmla="*/ 1587383 h 6130481"/>
                <a:gd name="connsiteX27" fmla="*/ 76951 w 5517475"/>
                <a:gd name="connsiteY27" fmla="*/ 1513741 h 6130481"/>
                <a:gd name="connsiteX28" fmla="*/ 510118 w 5517475"/>
                <a:gd name="connsiteY28" fmla="*/ 1107273 h 6130481"/>
                <a:gd name="connsiteX29" fmla="*/ 2549095 w 5517475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517475" h="6130481">
                  <a:moveTo>
                    <a:pt x="2549095" y="0"/>
                  </a:moveTo>
                  <a:cubicBezTo>
                    <a:pt x="3508568" y="0"/>
                    <a:pt x="4219915" y="463445"/>
                    <a:pt x="4804175" y="1134258"/>
                  </a:cubicBezTo>
                  <a:cubicBezTo>
                    <a:pt x="5291694" y="1694109"/>
                    <a:pt x="5723899" y="2516643"/>
                    <a:pt x="5411838" y="3362353"/>
                  </a:cubicBezTo>
                  <a:cubicBezTo>
                    <a:pt x="4993181" y="4496612"/>
                    <a:pt x="5178268" y="4716633"/>
                    <a:pt x="4601621" y="5293280"/>
                  </a:cubicBezTo>
                  <a:cubicBezTo>
                    <a:pt x="4024863" y="5869926"/>
                    <a:pt x="3361551" y="6130481"/>
                    <a:pt x="2481577" y="6130481"/>
                  </a:cubicBezTo>
                  <a:cubicBezTo>
                    <a:pt x="1609329" y="6130481"/>
                    <a:pt x="818932" y="5780127"/>
                    <a:pt x="243517" y="5212325"/>
                  </a:cubicBezTo>
                  <a:cubicBezTo>
                    <a:pt x="170302" y="5140091"/>
                    <a:pt x="100568" y="5064339"/>
                    <a:pt x="34587" y="4985345"/>
                  </a:cubicBezTo>
                  <a:lnTo>
                    <a:pt x="0" y="4939620"/>
                  </a:lnTo>
                  <a:lnTo>
                    <a:pt x="0" y="3799573"/>
                  </a:lnTo>
                  <a:lnTo>
                    <a:pt x="64364" y="3974159"/>
                  </a:lnTo>
                  <a:cubicBezTo>
                    <a:pt x="198841" y="4289243"/>
                    <a:pt x="391429" y="4571632"/>
                    <a:pt x="636644" y="4813600"/>
                  </a:cubicBezTo>
                  <a:cubicBezTo>
                    <a:pt x="1131328" y="5301566"/>
                    <a:pt x="1786578" y="5570406"/>
                    <a:pt x="2481577" y="5570406"/>
                  </a:cubicBezTo>
                  <a:cubicBezTo>
                    <a:pt x="2854550" y="5570406"/>
                    <a:pt x="3171314" y="5516996"/>
                    <a:pt x="3449896" y="5407153"/>
                  </a:cubicBezTo>
                  <a:cubicBezTo>
                    <a:pt x="3723103" y="5299438"/>
                    <a:pt x="3970333" y="5132603"/>
                    <a:pt x="4205695" y="4897241"/>
                  </a:cubicBezTo>
                  <a:cubicBezTo>
                    <a:pt x="4369395" y="4733653"/>
                    <a:pt x="4426836" y="4637358"/>
                    <a:pt x="4461434" y="4564802"/>
                  </a:cubicBezTo>
                  <a:cubicBezTo>
                    <a:pt x="4510701" y="4461453"/>
                    <a:pt x="4543509" y="4330784"/>
                    <a:pt x="4588969" y="4149952"/>
                  </a:cubicBezTo>
                  <a:cubicBezTo>
                    <a:pt x="4646969" y="3918846"/>
                    <a:pt x="4726468" y="3602194"/>
                    <a:pt x="4886585" y="3168421"/>
                  </a:cubicBezTo>
                  <a:cubicBezTo>
                    <a:pt x="4984560" y="2902940"/>
                    <a:pt x="4981760" y="2626037"/>
                    <a:pt x="4877964" y="2321590"/>
                  </a:cubicBezTo>
                  <a:cubicBezTo>
                    <a:pt x="4786260" y="2052526"/>
                    <a:pt x="4614834" y="1769129"/>
                    <a:pt x="4382048" y="1501856"/>
                  </a:cubicBezTo>
                  <a:cubicBezTo>
                    <a:pt x="4110072" y="1189683"/>
                    <a:pt x="3838544" y="962832"/>
                    <a:pt x="3551900" y="808425"/>
                  </a:cubicBezTo>
                  <a:cubicBezTo>
                    <a:pt x="3241183" y="641141"/>
                    <a:pt x="2913222" y="559851"/>
                    <a:pt x="2549095" y="559851"/>
                  </a:cubicBezTo>
                  <a:cubicBezTo>
                    <a:pt x="2253830" y="559851"/>
                    <a:pt x="1988013" y="640134"/>
                    <a:pt x="1712566" y="812008"/>
                  </a:cubicBezTo>
                  <a:cubicBezTo>
                    <a:pt x="1428385" y="989593"/>
                    <a:pt x="1158313" y="1250707"/>
                    <a:pt x="906044" y="1502976"/>
                  </a:cubicBezTo>
                  <a:cubicBezTo>
                    <a:pt x="788140" y="1620769"/>
                    <a:pt x="671579" y="1727700"/>
                    <a:pt x="558825" y="1831049"/>
                  </a:cubicBezTo>
                  <a:cubicBezTo>
                    <a:pt x="340371" y="2031140"/>
                    <a:pt x="151813" y="2204022"/>
                    <a:pt x="25063" y="2389556"/>
                  </a:cubicBezTo>
                  <a:lnTo>
                    <a:pt x="0" y="2432109"/>
                  </a:lnTo>
                  <a:lnTo>
                    <a:pt x="0" y="1587383"/>
                  </a:lnTo>
                  <a:lnTo>
                    <a:pt x="76951" y="1513741"/>
                  </a:lnTo>
                  <a:cubicBezTo>
                    <a:pt x="217918" y="1383294"/>
                    <a:pt x="365956" y="1251435"/>
                    <a:pt x="510118" y="1107273"/>
                  </a:cubicBezTo>
                  <a:cubicBezTo>
                    <a:pt x="1086764" y="530627"/>
                    <a:pt x="1669121" y="0"/>
                    <a:pt x="25490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A614510-A9F4-41B6-B78E-F49E390C7E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0"/>
              <a:ext cx="5646974" cy="6483075"/>
            </a:xfrm>
            <a:custGeom>
              <a:avLst/>
              <a:gdLst>
                <a:gd name="connsiteX0" fmla="*/ 2405773 w 5646974"/>
                <a:gd name="connsiteY0" fmla="*/ 0 h 6483075"/>
                <a:gd name="connsiteX1" fmla="*/ 5646974 w 5646974"/>
                <a:gd name="connsiteY1" fmla="*/ 3241538 h 6483075"/>
                <a:gd name="connsiteX2" fmla="*/ 2405773 w 5646974"/>
                <a:gd name="connsiteY2" fmla="*/ 6483075 h 6483075"/>
                <a:gd name="connsiteX3" fmla="*/ 113897 w 5646974"/>
                <a:gd name="connsiteY3" fmla="*/ 5533666 h 6483075"/>
                <a:gd name="connsiteX4" fmla="*/ 0 w 5646974"/>
                <a:gd name="connsiteY4" fmla="*/ 5408336 h 6483075"/>
                <a:gd name="connsiteX5" fmla="*/ 0 w 5646974"/>
                <a:gd name="connsiteY5" fmla="*/ 4983659 h 6483075"/>
                <a:gd name="connsiteX6" fmla="*/ 155731 w 5646974"/>
                <a:gd name="connsiteY6" fmla="*/ 5176047 h 6483075"/>
                <a:gd name="connsiteX7" fmla="*/ 1093706 w 5646974"/>
                <a:gd name="connsiteY7" fmla="*/ 5866903 h 6483075"/>
                <a:gd name="connsiteX8" fmla="*/ 1639673 w 5646974"/>
                <a:gd name="connsiteY8" fmla="*/ 6059940 h 6483075"/>
                <a:gd name="connsiteX9" fmla="*/ 1709990 w 5646974"/>
                <a:gd name="connsiteY9" fmla="*/ 6076287 h 6483075"/>
                <a:gd name="connsiteX10" fmla="*/ 1780307 w 5646974"/>
                <a:gd name="connsiteY10" fmla="*/ 6091963 h 6483075"/>
                <a:gd name="connsiteX11" fmla="*/ 1851072 w 5646974"/>
                <a:gd name="connsiteY11" fmla="*/ 6105176 h 6483075"/>
                <a:gd name="connsiteX12" fmla="*/ 1886455 w 5646974"/>
                <a:gd name="connsiteY12" fmla="*/ 6111782 h 6483075"/>
                <a:gd name="connsiteX13" fmla="*/ 1921949 w 5646974"/>
                <a:gd name="connsiteY13" fmla="*/ 6117716 h 6483075"/>
                <a:gd name="connsiteX14" fmla="*/ 2064152 w 5646974"/>
                <a:gd name="connsiteY14" fmla="*/ 6137647 h 6483075"/>
                <a:gd name="connsiteX15" fmla="*/ 2206914 w 5646974"/>
                <a:gd name="connsiteY15" fmla="*/ 6151195 h 6483075"/>
                <a:gd name="connsiteX16" fmla="*/ 2350011 w 5646974"/>
                <a:gd name="connsiteY16" fmla="*/ 6158250 h 6483075"/>
                <a:gd name="connsiteX17" fmla="*/ 2493109 w 5646974"/>
                <a:gd name="connsiteY17" fmla="*/ 6159705 h 6483075"/>
                <a:gd name="connsiteX18" fmla="*/ 2781321 w 5646974"/>
                <a:gd name="connsiteY18" fmla="*/ 6147277 h 6483075"/>
                <a:gd name="connsiteX19" fmla="*/ 3345091 w 5646974"/>
                <a:gd name="connsiteY19" fmla="*/ 6060276 h 6483075"/>
                <a:gd name="connsiteX20" fmla="*/ 3878853 w 5646974"/>
                <a:gd name="connsiteY20" fmla="*/ 5871718 h 6483075"/>
                <a:gd name="connsiteX21" fmla="*/ 4367267 w 5646974"/>
                <a:gd name="connsiteY21" fmla="*/ 5573093 h 6483075"/>
                <a:gd name="connsiteX22" fmla="*/ 4424484 w 5646974"/>
                <a:gd name="connsiteY22" fmla="*/ 5528529 h 6483075"/>
                <a:gd name="connsiteX23" fmla="*/ 4481252 w 5646974"/>
                <a:gd name="connsiteY23" fmla="*/ 5483069 h 6483075"/>
                <a:gd name="connsiteX24" fmla="*/ 4536790 w 5646974"/>
                <a:gd name="connsiteY24" fmla="*/ 5435818 h 6483075"/>
                <a:gd name="connsiteX25" fmla="*/ 4591543 w 5646974"/>
                <a:gd name="connsiteY25" fmla="*/ 5387671 h 6483075"/>
                <a:gd name="connsiteX26" fmla="*/ 4794209 w 5646974"/>
                <a:gd name="connsiteY26" fmla="*/ 5181198 h 6483075"/>
                <a:gd name="connsiteX27" fmla="*/ 4956678 w 5646974"/>
                <a:gd name="connsiteY27" fmla="*/ 4945836 h 6483075"/>
                <a:gd name="connsiteX28" fmla="*/ 4989262 w 5646974"/>
                <a:gd name="connsiteY28" fmla="*/ 4881453 h 6483075"/>
                <a:gd name="connsiteX29" fmla="*/ 5017814 w 5646974"/>
                <a:gd name="connsiteY29" fmla="*/ 4814607 h 6483075"/>
                <a:gd name="connsiteX30" fmla="*/ 5044127 w 5646974"/>
                <a:gd name="connsiteY30" fmla="*/ 4746193 h 6483075"/>
                <a:gd name="connsiteX31" fmla="*/ 5068425 w 5646974"/>
                <a:gd name="connsiteY31" fmla="*/ 4676436 h 6483075"/>
                <a:gd name="connsiteX32" fmla="*/ 5154641 w 5646974"/>
                <a:gd name="connsiteY32" fmla="*/ 4390352 h 6483075"/>
                <a:gd name="connsiteX33" fmla="*/ 5196854 w 5646974"/>
                <a:gd name="connsiteY33" fmla="*/ 4246134 h 6483075"/>
                <a:gd name="connsiteX34" fmla="*/ 5240299 w 5646974"/>
                <a:gd name="connsiteY34" fmla="*/ 4102140 h 6483075"/>
                <a:gd name="connsiteX35" fmla="*/ 5432440 w 5646974"/>
                <a:gd name="connsiteY35" fmla="*/ 3532884 h 6483075"/>
                <a:gd name="connsiteX36" fmla="*/ 5528846 w 5646974"/>
                <a:gd name="connsiteY36" fmla="*/ 2951647 h 6483075"/>
                <a:gd name="connsiteX37" fmla="*/ 5495927 w 5646974"/>
                <a:gd name="connsiteY37" fmla="*/ 2658733 h 6483075"/>
                <a:gd name="connsiteX38" fmla="*/ 5480027 w 5646974"/>
                <a:gd name="connsiteY38" fmla="*/ 2586848 h 6483075"/>
                <a:gd name="connsiteX39" fmla="*/ 5461328 w 5646974"/>
                <a:gd name="connsiteY39" fmla="*/ 2515635 h 6483075"/>
                <a:gd name="connsiteX40" fmla="*/ 5439605 w 5646974"/>
                <a:gd name="connsiteY40" fmla="*/ 2445317 h 6483075"/>
                <a:gd name="connsiteX41" fmla="*/ 5415532 w 5646974"/>
                <a:gd name="connsiteY41" fmla="*/ 2375896 h 6483075"/>
                <a:gd name="connsiteX42" fmla="*/ 5144564 w 5646974"/>
                <a:gd name="connsiteY42" fmla="*/ 1857138 h 6483075"/>
                <a:gd name="connsiteX43" fmla="*/ 4774838 w 5646974"/>
                <a:gd name="connsiteY43" fmla="*/ 1405450 h 6483075"/>
                <a:gd name="connsiteX44" fmla="*/ 4345769 w 5646974"/>
                <a:gd name="connsiteY44" fmla="*/ 1012323 h 6483075"/>
                <a:gd name="connsiteX45" fmla="*/ 4115334 w 5646974"/>
                <a:gd name="connsiteY45" fmla="*/ 841344 h 6483075"/>
                <a:gd name="connsiteX46" fmla="*/ 3874038 w 5646974"/>
                <a:gd name="connsiteY46" fmla="*/ 691528 h 6483075"/>
                <a:gd name="connsiteX47" fmla="*/ 3359535 w 5646974"/>
                <a:gd name="connsiteY47" fmla="*/ 468819 h 6483075"/>
                <a:gd name="connsiteX48" fmla="*/ 2811105 w 5646974"/>
                <a:gd name="connsiteY48" fmla="*/ 366031 h 6483075"/>
                <a:gd name="connsiteX49" fmla="*/ 2741124 w 5646974"/>
                <a:gd name="connsiteY49" fmla="*/ 361440 h 6483075"/>
                <a:gd name="connsiteX50" fmla="*/ 2671030 w 5646974"/>
                <a:gd name="connsiteY50" fmla="*/ 358417 h 6483075"/>
                <a:gd name="connsiteX51" fmla="*/ 2600713 w 5646974"/>
                <a:gd name="connsiteY51" fmla="*/ 357521 h 6483075"/>
                <a:gd name="connsiteX52" fmla="*/ 2531739 w 5646974"/>
                <a:gd name="connsiteY52" fmla="*/ 358529 h 6483075"/>
                <a:gd name="connsiteX53" fmla="*/ 2259988 w 5646974"/>
                <a:gd name="connsiteY53" fmla="*/ 385289 h 6483075"/>
                <a:gd name="connsiteX54" fmla="*/ 1740670 w 5646974"/>
                <a:gd name="connsiteY54" fmla="*/ 553917 h 6483075"/>
                <a:gd name="connsiteX55" fmla="*/ 1264124 w 5646974"/>
                <a:gd name="connsiteY55" fmla="*/ 853549 h 6483075"/>
                <a:gd name="connsiteX56" fmla="*/ 823074 w 5646974"/>
                <a:gd name="connsiteY56" fmla="*/ 1234136 h 6483075"/>
                <a:gd name="connsiteX57" fmla="*/ 715694 w 5646974"/>
                <a:gd name="connsiteY57" fmla="*/ 1336252 h 6483075"/>
                <a:gd name="connsiteX58" fmla="*/ 606859 w 5646974"/>
                <a:gd name="connsiteY58" fmla="*/ 1440945 h 6483075"/>
                <a:gd name="connsiteX59" fmla="*/ 382023 w 5646974"/>
                <a:gd name="connsiteY59" fmla="*/ 1646074 h 6483075"/>
                <a:gd name="connsiteX60" fmla="*/ 158531 w 5646974"/>
                <a:gd name="connsiteY60" fmla="*/ 1843813 h 6483075"/>
                <a:gd name="connsiteX61" fmla="*/ 0 w 5646974"/>
                <a:gd name="connsiteY61" fmla="*/ 1991775 h 6483075"/>
                <a:gd name="connsiteX62" fmla="*/ 0 w 5646974"/>
                <a:gd name="connsiteY62" fmla="*/ 1074740 h 6483075"/>
                <a:gd name="connsiteX63" fmla="*/ 113897 w 5646974"/>
                <a:gd name="connsiteY63" fmla="*/ 949410 h 6483075"/>
                <a:gd name="connsiteX64" fmla="*/ 2405773 w 5646974"/>
                <a:gd name="connsiteY64" fmla="*/ 0 h 6483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5646974" h="6483075">
                  <a:moveTo>
                    <a:pt x="2405773" y="0"/>
                  </a:moveTo>
                  <a:cubicBezTo>
                    <a:pt x="4195841" y="0"/>
                    <a:pt x="5646974" y="1451246"/>
                    <a:pt x="5646974" y="3241538"/>
                  </a:cubicBezTo>
                  <a:cubicBezTo>
                    <a:pt x="5646974" y="5031830"/>
                    <a:pt x="4195841" y="6483075"/>
                    <a:pt x="2405773" y="6483075"/>
                  </a:cubicBezTo>
                  <a:cubicBezTo>
                    <a:pt x="1510739" y="6483075"/>
                    <a:pt x="700439" y="6120264"/>
                    <a:pt x="113897" y="5533666"/>
                  </a:cubicBezTo>
                  <a:lnTo>
                    <a:pt x="0" y="5408336"/>
                  </a:lnTo>
                  <a:lnTo>
                    <a:pt x="0" y="4983659"/>
                  </a:lnTo>
                  <a:lnTo>
                    <a:pt x="155731" y="5176047"/>
                  </a:lnTo>
                  <a:cubicBezTo>
                    <a:pt x="417742" y="5469073"/>
                    <a:pt x="741224" y="5704211"/>
                    <a:pt x="1093706" y="5866903"/>
                  </a:cubicBezTo>
                  <a:cubicBezTo>
                    <a:pt x="1269947" y="5948418"/>
                    <a:pt x="1453018" y="6013137"/>
                    <a:pt x="1639673" y="6059940"/>
                  </a:cubicBezTo>
                  <a:lnTo>
                    <a:pt x="1709990" y="6076287"/>
                  </a:lnTo>
                  <a:cubicBezTo>
                    <a:pt x="1733504" y="6081550"/>
                    <a:pt x="1756570" y="6088156"/>
                    <a:pt x="1780307" y="6091963"/>
                  </a:cubicBezTo>
                  <a:lnTo>
                    <a:pt x="1851072" y="6105176"/>
                  </a:lnTo>
                  <a:lnTo>
                    <a:pt x="1886455" y="6111782"/>
                  </a:lnTo>
                  <a:cubicBezTo>
                    <a:pt x="1898212" y="6114021"/>
                    <a:pt x="1909969" y="6116373"/>
                    <a:pt x="1921949" y="6117716"/>
                  </a:cubicBezTo>
                  <a:cubicBezTo>
                    <a:pt x="1969425" y="6124323"/>
                    <a:pt x="2016676" y="6131489"/>
                    <a:pt x="2064152" y="6137647"/>
                  </a:cubicBezTo>
                  <a:cubicBezTo>
                    <a:pt x="2111851" y="6141790"/>
                    <a:pt x="2159438" y="6146381"/>
                    <a:pt x="2206914" y="6151195"/>
                  </a:cubicBezTo>
                  <a:lnTo>
                    <a:pt x="2350011" y="6158250"/>
                  </a:lnTo>
                  <a:cubicBezTo>
                    <a:pt x="2397711" y="6159593"/>
                    <a:pt x="2445410" y="6159146"/>
                    <a:pt x="2493109" y="6159705"/>
                  </a:cubicBezTo>
                  <a:cubicBezTo>
                    <a:pt x="2589068" y="6158137"/>
                    <a:pt x="2685922" y="6154666"/>
                    <a:pt x="2781321" y="6147277"/>
                  </a:cubicBezTo>
                  <a:cubicBezTo>
                    <a:pt x="2972566" y="6132944"/>
                    <a:pt x="3161348" y="6105288"/>
                    <a:pt x="3345091" y="6060276"/>
                  </a:cubicBezTo>
                  <a:cubicBezTo>
                    <a:pt x="3528834" y="6015375"/>
                    <a:pt x="3707539" y="5952785"/>
                    <a:pt x="3878853" y="5871718"/>
                  </a:cubicBezTo>
                  <a:cubicBezTo>
                    <a:pt x="4050167" y="5790428"/>
                    <a:pt x="4213084" y="5689318"/>
                    <a:pt x="4367267" y="5573093"/>
                  </a:cubicBezTo>
                  <a:lnTo>
                    <a:pt x="4424484" y="5528529"/>
                  </a:lnTo>
                  <a:cubicBezTo>
                    <a:pt x="4443631" y="5513637"/>
                    <a:pt x="4463113" y="5499193"/>
                    <a:pt x="4481252" y="5483069"/>
                  </a:cubicBezTo>
                  <a:lnTo>
                    <a:pt x="4536790" y="5435818"/>
                  </a:lnTo>
                  <a:cubicBezTo>
                    <a:pt x="4555265" y="5419918"/>
                    <a:pt x="4574188" y="5404466"/>
                    <a:pt x="4591543" y="5387671"/>
                  </a:cubicBezTo>
                  <a:cubicBezTo>
                    <a:pt x="4662980" y="5321944"/>
                    <a:pt x="4733074" y="5254650"/>
                    <a:pt x="4794209" y="5181198"/>
                  </a:cubicBezTo>
                  <a:cubicBezTo>
                    <a:pt x="4857808" y="5109089"/>
                    <a:pt x="4910434" y="5029926"/>
                    <a:pt x="4956678" y="4945836"/>
                  </a:cubicBezTo>
                  <a:cubicBezTo>
                    <a:pt x="4967651" y="4924450"/>
                    <a:pt x="4978624" y="4903064"/>
                    <a:pt x="4989262" y="4881453"/>
                  </a:cubicBezTo>
                  <a:lnTo>
                    <a:pt x="5017814" y="4814607"/>
                  </a:lnTo>
                  <a:cubicBezTo>
                    <a:pt x="5027891" y="4792549"/>
                    <a:pt x="5035393" y="4769035"/>
                    <a:pt x="5044127" y="4746193"/>
                  </a:cubicBezTo>
                  <a:cubicBezTo>
                    <a:pt x="5052636" y="4723128"/>
                    <a:pt x="5061146" y="4700174"/>
                    <a:pt x="5068425" y="4676436"/>
                  </a:cubicBezTo>
                  <a:cubicBezTo>
                    <a:pt x="5099552" y="4582717"/>
                    <a:pt x="5126985" y="4486422"/>
                    <a:pt x="5154641" y="4390352"/>
                  </a:cubicBezTo>
                  <a:lnTo>
                    <a:pt x="5196854" y="4246134"/>
                  </a:lnTo>
                  <a:lnTo>
                    <a:pt x="5240299" y="4102140"/>
                  </a:lnTo>
                  <a:cubicBezTo>
                    <a:pt x="5299195" y="3910560"/>
                    <a:pt x="5364697" y="3721330"/>
                    <a:pt x="5432440" y="3532884"/>
                  </a:cubicBezTo>
                  <a:cubicBezTo>
                    <a:pt x="5500294" y="3346902"/>
                    <a:pt x="5533549" y="3148714"/>
                    <a:pt x="5528846" y="2951647"/>
                  </a:cubicBezTo>
                  <a:cubicBezTo>
                    <a:pt x="5526831" y="2853113"/>
                    <a:pt x="5515409" y="2755027"/>
                    <a:pt x="5495927" y="2658733"/>
                  </a:cubicBezTo>
                  <a:cubicBezTo>
                    <a:pt x="5491112" y="2634659"/>
                    <a:pt x="5486297" y="2610585"/>
                    <a:pt x="5480027" y="2586848"/>
                  </a:cubicBezTo>
                  <a:cubicBezTo>
                    <a:pt x="5474205" y="2562998"/>
                    <a:pt x="5468718" y="2539036"/>
                    <a:pt x="5461328" y="2515635"/>
                  </a:cubicBezTo>
                  <a:cubicBezTo>
                    <a:pt x="5454386" y="2492009"/>
                    <a:pt x="5447668" y="2468495"/>
                    <a:pt x="5439605" y="2445317"/>
                  </a:cubicBezTo>
                  <a:cubicBezTo>
                    <a:pt x="5431879" y="2422028"/>
                    <a:pt x="5424378" y="2398738"/>
                    <a:pt x="5415532" y="2375896"/>
                  </a:cubicBezTo>
                  <a:cubicBezTo>
                    <a:pt x="5347790" y="2191817"/>
                    <a:pt x="5254071" y="2018599"/>
                    <a:pt x="5144564" y="1857138"/>
                  </a:cubicBezTo>
                  <a:cubicBezTo>
                    <a:pt x="5034946" y="1695565"/>
                    <a:pt x="4909762" y="1545301"/>
                    <a:pt x="4774838" y="1405450"/>
                  </a:cubicBezTo>
                  <a:cubicBezTo>
                    <a:pt x="4638907" y="1265040"/>
                    <a:pt x="4496145" y="1132131"/>
                    <a:pt x="4345769" y="1012323"/>
                  </a:cubicBezTo>
                  <a:cubicBezTo>
                    <a:pt x="4270749" y="952195"/>
                    <a:pt x="4194273" y="894642"/>
                    <a:pt x="4115334" y="841344"/>
                  </a:cubicBezTo>
                  <a:cubicBezTo>
                    <a:pt x="4037067" y="787263"/>
                    <a:pt x="3956336" y="737548"/>
                    <a:pt x="3874038" y="691528"/>
                  </a:cubicBezTo>
                  <a:cubicBezTo>
                    <a:pt x="3709554" y="599712"/>
                    <a:pt x="3537792" y="523349"/>
                    <a:pt x="3359535" y="468819"/>
                  </a:cubicBezTo>
                  <a:cubicBezTo>
                    <a:pt x="3181278" y="414514"/>
                    <a:pt x="2997311" y="380699"/>
                    <a:pt x="2811105" y="366031"/>
                  </a:cubicBezTo>
                  <a:cubicBezTo>
                    <a:pt x="2787703" y="364575"/>
                    <a:pt x="2764525" y="362448"/>
                    <a:pt x="2741124" y="361440"/>
                  </a:cubicBezTo>
                  <a:lnTo>
                    <a:pt x="2671030" y="358417"/>
                  </a:lnTo>
                  <a:lnTo>
                    <a:pt x="2600713" y="357521"/>
                  </a:lnTo>
                  <a:cubicBezTo>
                    <a:pt x="2577087" y="356961"/>
                    <a:pt x="2554805" y="358305"/>
                    <a:pt x="2531739" y="358529"/>
                  </a:cubicBezTo>
                  <a:cubicBezTo>
                    <a:pt x="2440259" y="360992"/>
                    <a:pt x="2349564" y="370285"/>
                    <a:pt x="2259988" y="385289"/>
                  </a:cubicBezTo>
                  <a:cubicBezTo>
                    <a:pt x="2080723" y="415521"/>
                    <a:pt x="1906945" y="473634"/>
                    <a:pt x="1740670" y="553917"/>
                  </a:cubicBezTo>
                  <a:cubicBezTo>
                    <a:pt x="1574506" y="634647"/>
                    <a:pt x="1415844" y="737100"/>
                    <a:pt x="1264124" y="853549"/>
                  </a:cubicBezTo>
                  <a:cubicBezTo>
                    <a:pt x="1112181" y="969886"/>
                    <a:pt x="966508" y="1099212"/>
                    <a:pt x="823074" y="1234136"/>
                  </a:cubicBezTo>
                  <a:cubicBezTo>
                    <a:pt x="787131" y="1267951"/>
                    <a:pt x="751413" y="1301990"/>
                    <a:pt x="715694" y="1336252"/>
                  </a:cubicBezTo>
                  <a:lnTo>
                    <a:pt x="606859" y="1440945"/>
                  </a:lnTo>
                  <a:cubicBezTo>
                    <a:pt x="532623" y="1511374"/>
                    <a:pt x="457267" y="1579452"/>
                    <a:pt x="382023" y="1646074"/>
                  </a:cubicBezTo>
                  <a:lnTo>
                    <a:pt x="158531" y="1843813"/>
                  </a:lnTo>
                  <a:lnTo>
                    <a:pt x="0" y="1991775"/>
                  </a:lnTo>
                  <a:lnTo>
                    <a:pt x="0" y="1074740"/>
                  </a:lnTo>
                  <a:lnTo>
                    <a:pt x="113897" y="949410"/>
                  </a:lnTo>
                  <a:cubicBezTo>
                    <a:pt x="700439" y="362812"/>
                    <a:pt x="1510739" y="0"/>
                    <a:pt x="2405773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74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Başlık 1">
            <a:extLst>
              <a:ext uri="{FF2B5EF4-FFF2-40B4-BE49-F238E27FC236}">
                <a16:creationId xmlns:a16="http://schemas.microsoft.com/office/drawing/2014/main" id="{D9BA6659-7D1C-2B4E-0A3E-A9E04A3FA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2053641"/>
            <a:ext cx="3669161" cy="2760098"/>
          </a:xfrm>
        </p:spPr>
        <p:txBody>
          <a:bodyPr>
            <a:normAutofit/>
          </a:bodyPr>
          <a:lstStyle/>
          <a:p>
            <a:endParaRPr lang="tr-TR" sz="4000">
              <a:solidFill>
                <a:schemeClr val="tx2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D9009A5-AAAB-DEDF-6573-AFC1519FC1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801866"/>
            <a:ext cx="5306084" cy="5230634"/>
          </a:xfrm>
          <a:noFill/>
          <a:ln>
            <a:noFill/>
          </a:ln>
        </p:spPr>
        <p:txBody>
          <a:bodyPr anchor="ctr">
            <a:normAutofit/>
          </a:bodyPr>
          <a:lstStyle/>
          <a:p>
            <a:r>
              <a:rPr lang="tr-TR" sz="1800" b="1">
                <a:solidFill>
                  <a:schemeClr val="tx2"/>
                </a:solidFill>
              </a:rPr>
              <a:t>4) İlk çeviri daha açıklayıcı, ikinci çeviri daha sezdirici mi?</a:t>
            </a:r>
          </a:p>
          <a:p>
            <a:r>
              <a:rPr lang="tr-TR" sz="1800">
                <a:solidFill>
                  <a:schemeClr val="tx2"/>
                </a:solidFill>
              </a:rPr>
              <a:t>— Bu fark hangi satırlarda en belirgin?</a:t>
            </a:r>
          </a:p>
          <a:p>
            <a:br>
              <a:rPr lang="tr-TR" sz="1800">
                <a:solidFill>
                  <a:schemeClr val="tx2"/>
                </a:solidFill>
              </a:rPr>
            </a:br>
            <a:endParaRPr lang="tr-TR" sz="1800">
              <a:solidFill>
                <a:schemeClr val="tx2"/>
              </a:solidFill>
            </a:endParaRPr>
          </a:p>
          <a:p>
            <a:r>
              <a:rPr lang="tr-TR" sz="1800" b="1">
                <a:solidFill>
                  <a:schemeClr val="tx2"/>
                </a:solidFill>
              </a:rPr>
              <a:t>5) Hangi çeviride Frost’un “kararsızlık + kabul” duygusu daha belirgin?</a:t>
            </a:r>
          </a:p>
          <a:p>
            <a:r>
              <a:rPr lang="tr-TR" sz="1800">
                <a:solidFill>
                  <a:schemeClr val="tx2"/>
                </a:solidFill>
              </a:rPr>
              <a:t>—Bunu örnek satırla kanıtlayarak açıkla..</a:t>
            </a:r>
          </a:p>
          <a:p>
            <a:br>
              <a:rPr lang="tr-TR" sz="1800">
                <a:solidFill>
                  <a:schemeClr val="tx2"/>
                </a:solidFill>
              </a:rPr>
            </a:br>
            <a:endParaRPr lang="tr-TR" sz="1800">
              <a:solidFill>
                <a:schemeClr val="tx2"/>
              </a:solidFill>
            </a:endParaRPr>
          </a:p>
          <a:p>
            <a:r>
              <a:rPr lang="tr-TR" sz="1800" b="1">
                <a:solidFill>
                  <a:schemeClr val="tx2"/>
                </a:solidFill>
              </a:rPr>
              <a:t>6) İki çeviride geri dönülemezlik duygusu aynı güçte mi işlenmiş?</a:t>
            </a:r>
          </a:p>
          <a:p>
            <a:r>
              <a:rPr lang="tr-TR" sz="1800">
                <a:solidFill>
                  <a:schemeClr val="tx2"/>
                </a:solidFill>
              </a:rPr>
              <a:t>— “Way leads on to way” satırının aktarımı üzerine yorum.</a:t>
            </a:r>
          </a:p>
          <a:p>
            <a:endParaRPr lang="tr-TR" sz="18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9900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7838143A-C7A7-99E6-A3FB-A0A75DD01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endParaRPr lang="tr-TR">
              <a:solidFill>
                <a:srgbClr val="FFFFFF"/>
              </a:solidFill>
            </a:endParaRPr>
          </a:p>
        </p:txBody>
      </p:sp>
      <p:sp>
        <p:nvSpPr>
          <p:cNvPr id="27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1B27255-0AB9-70A0-A2B6-A57F6D6F13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 lnSpcReduction="10000"/>
          </a:bodyPr>
          <a:lstStyle/>
          <a:p>
            <a:r>
              <a:rPr lang="tr-TR" sz="1800" b="1" dirty="0"/>
              <a:t>7) İkinci çeviri orijinaldeki </a:t>
            </a:r>
            <a:r>
              <a:rPr lang="tr-TR" sz="1800" b="1" i="1" dirty="0"/>
              <a:t>belirsiz finali</a:t>
            </a:r>
            <a:r>
              <a:rPr lang="tr-TR" sz="1800" b="1" dirty="0"/>
              <a:t> daha mı iyi koruyor?</a:t>
            </a:r>
          </a:p>
          <a:p>
            <a:r>
              <a:rPr lang="tr-TR" sz="1800" dirty="0"/>
              <a:t>— “</a:t>
            </a:r>
            <a:r>
              <a:rPr lang="tr-TR" sz="1800" dirty="0" err="1"/>
              <a:t>Difference</a:t>
            </a:r>
            <a:r>
              <a:rPr lang="tr-TR" sz="1800" dirty="0"/>
              <a:t>” kelimesinin niteliği net mi, muğlak mı bırakılmış?</a:t>
            </a:r>
          </a:p>
          <a:p>
            <a:br>
              <a:rPr lang="tr-TR" sz="1800" dirty="0"/>
            </a:br>
            <a:endParaRPr lang="tr-TR" sz="1800" dirty="0"/>
          </a:p>
          <a:p>
            <a:r>
              <a:rPr lang="tr-TR" sz="1800" b="1" dirty="0"/>
              <a:t>8) İlk çeviri anlam aktarımına mı daha sadık?</a:t>
            </a:r>
          </a:p>
          <a:p>
            <a:r>
              <a:rPr lang="tr-TR" sz="1800" dirty="0"/>
              <a:t>İkinci çeviri duygu &amp; ton taşımada mı daha başarılı?</a:t>
            </a:r>
            <a:br>
              <a:rPr lang="tr-TR" sz="1800" dirty="0"/>
            </a:br>
            <a:r>
              <a:rPr lang="tr-TR" sz="1800" dirty="0"/>
              <a:t>—İkisi arasında tercih belirtip </a:t>
            </a:r>
            <a:r>
              <a:rPr lang="tr-TR" sz="1800" b="1" dirty="0"/>
              <a:t>gerekçelendir lütfen.</a:t>
            </a:r>
            <a:endParaRPr lang="tr-TR" sz="1800" dirty="0"/>
          </a:p>
          <a:p>
            <a:br>
              <a:rPr lang="tr-TR" sz="1800" dirty="0"/>
            </a:br>
            <a:endParaRPr lang="tr-TR" sz="1800" dirty="0"/>
          </a:p>
          <a:p>
            <a:r>
              <a:rPr lang="tr-TR" sz="1800" b="1" dirty="0"/>
              <a:t>9) Her iki çeviri de </a:t>
            </a:r>
            <a:r>
              <a:rPr lang="tr-TR" sz="1800" b="1" dirty="0" err="1"/>
              <a:t>Frost’un</a:t>
            </a:r>
            <a:r>
              <a:rPr lang="tr-TR" sz="1800" b="1" dirty="0"/>
              <a:t> niyetini farklı şekilde aktarıyor olabilir mi?</a:t>
            </a:r>
          </a:p>
          <a:p>
            <a:r>
              <a:rPr lang="tr-TR" sz="1800" dirty="0"/>
              <a:t>— Hangi çeviri seçim yapmanın ağırlığını daha iyi gösteriyor?</a:t>
            </a:r>
          </a:p>
          <a:p>
            <a:br>
              <a:rPr lang="tr-TR" sz="1800" dirty="0"/>
            </a:br>
            <a:endParaRPr lang="tr-TR" sz="1800" dirty="0"/>
          </a:p>
          <a:p>
            <a:r>
              <a:rPr lang="tr-TR" sz="1800" b="1" dirty="0"/>
              <a:t>10) Bu iki çeviri arasında asıl fark kelimelerde değil, yaklaşımda mı?</a:t>
            </a:r>
          </a:p>
          <a:p>
            <a:r>
              <a:rPr lang="tr-TR" sz="1800" dirty="0"/>
              <a:t>— Biri </a:t>
            </a:r>
            <a:r>
              <a:rPr lang="tr-TR" sz="1800" b="1" dirty="0"/>
              <a:t>anlamı çevirmeyi</a:t>
            </a:r>
            <a:r>
              <a:rPr lang="tr-TR" sz="1800" dirty="0"/>
              <a:t>, diğeri </a:t>
            </a:r>
            <a:r>
              <a:rPr lang="tr-TR" sz="1800" b="1" dirty="0"/>
              <a:t>duyguyu yeniden kurmayı</a:t>
            </a:r>
            <a:r>
              <a:rPr lang="tr-TR" sz="1800" dirty="0"/>
              <a:t> mı hedeflemiş?</a:t>
            </a:r>
          </a:p>
          <a:p>
            <a:endParaRPr lang="tr-TR" sz="1500" dirty="0"/>
          </a:p>
        </p:txBody>
      </p:sp>
    </p:spTree>
    <p:extLst>
      <p:ext uri="{BB962C8B-B14F-4D97-AF65-F5344CB8AC3E}">
        <p14:creationId xmlns:p14="http://schemas.microsoft.com/office/powerpoint/2010/main" val="28496330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rka planda gün batımında bir dağın göründüğü çayır">
            <a:extLst>
              <a:ext uri="{FF2B5EF4-FFF2-40B4-BE49-F238E27FC236}">
                <a16:creationId xmlns:a16="http://schemas.microsoft.com/office/drawing/2014/main" id="{4FAB5F45-6E08-792C-5AC4-0135D47E9D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049" r="1" b="4439"/>
          <a:stretch>
            <a:fillRect/>
          </a:stretch>
        </p:blipFill>
        <p:spPr>
          <a:xfrm>
            <a:off x="-3447" y="-1"/>
            <a:ext cx="12195447" cy="687974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D60F200-5EB0-B223-2439-C96C67F0F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589414" y="-733991"/>
            <a:ext cx="3020876" cy="12206596"/>
          </a:xfrm>
          <a:prstGeom prst="rect">
            <a:avLst/>
          </a:prstGeom>
          <a:gradFill flip="none" rotWithShape="1">
            <a:gsLst>
              <a:gs pos="21000">
                <a:srgbClr val="000000">
                  <a:alpha val="62000"/>
                </a:srgbClr>
              </a:gs>
              <a:gs pos="100000">
                <a:srgbClr val="000000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567EA8-C72D-4B9B-D23F-6B2E9F9C9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446" y="0"/>
            <a:ext cx="2843402" cy="6879745"/>
          </a:xfrm>
          <a:prstGeom prst="rect">
            <a:avLst/>
          </a:prstGeom>
          <a:gradFill flip="none" rotWithShape="1">
            <a:gsLst>
              <a:gs pos="5000">
                <a:schemeClr val="accent2"/>
              </a:gs>
              <a:gs pos="49000">
                <a:schemeClr val="accent5">
                  <a:lumMod val="60000"/>
                  <a:lumOff val="40000"/>
                  <a:alpha val="0"/>
                </a:schemeClr>
              </a:gs>
            </a:gsLst>
            <a:lin ang="9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EFBFA78-9360-1E01-5448-6D5AE0A326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9038704" y="21736"/>
            <a:ext cx="3152862" cy="6858008"/>
          </a:xfrm>
          <a:prstGeom prst="rect">
            <a:avLst/>
          </a:prstGeom>
          <a:gradFill flip="none" rotWithShape="1">
            <a:gsLst>
              <a:gs pos="5000">
                <a:schemeClr val="accent5">
                  <a:alpha val="48000"/>
                </a:schemeClr>
              </a:gs>
              <a:gs pos="42000">
                <a:schemeClr val="accent5">
                  <a:alpha val="0"/>
                </a:schemeClr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740453C-744F-DB3A-47EC-15EACE1DC1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447" y="5288433"/>
            <a:ext cx="12199706" cy="1591311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49000">
                <a:schemeClr val="accent2">
                  <a:alpha val="0"/>
                </a:schemeClr>
              </a:gs>
            </a:gsLst>
            <a:lin ang="588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6924B03-77BD-EAE3-2854-43363FF8E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84596" y="2224929"/>
            <a:ext cx="3866773" cy="5442859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54000">
                <a:schemeClr val="accent5">
                  <a:lumMod val="60000"/>
                  <a:lumOff val="40000"/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3F254D4C-0882-15CE-41BF-568AA13A9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028" y="4121944"/>
            <a:ext cx="7927785" cy="162066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 dirty="0" err="1">
                <a:solidFill>
                  <a:srgbClr val="FFFFFF"/>
                </a:solidFill>
              </a:rPr>
              <a:t>Sunumunuzda</a:t>
            </a:r>
            <a:r>
              <a:rPr lang="en-US" sz="3700" dirty="0">
                <a:solidFill>
                  <a:srgbClr val="FFFFFF"/>
                </a:solidFill>
              </a:rPr>
              <a:t> </a:t>
            </a:r>
            <a:r>
              <a:rPr lang="en-US" sz="3700" dirty="0" err="1">
                <a:solidFill>
                  <a:srgbClr val="FFFFFF"/>
                </a:solidFill>
              </a:rPr>
              <a:t>Başarılar</a:t>
            </a:r>
            <a:r>
              <a:rPr lang="en-US" sz="3700" dirty="0">
                <a:solidFill>
                  <a:srgbClr val="FFFFFF"/>
                </a:solidFill>
              </a:rPr>
              <a:t> </a:t>
            </a:r>
            <a:r>
              <a:rPr lang="en-US" sz="3700" dirty="0" err="1">
                <a:solidFill>
                  <a:srgbClr val="FFFFFF"/>
                </a:solidFill>
              </a:rPr>
              <a:t>Canım</a:t>
            </a:r>
            <a:r>
              <a:rPr lang="en-US" sz="3700" dirty="0">
                <a:solidFill>
                  <a:srgbClr val="FFFFFF"/>
                </a:solidFill>
              </a:rPr>
              <a:t> </a:t>
            </a:r>
            <a:r>
              <a:rPr lang="en-US" sz="3700" dirty="0" err="1">
                <a:solidFill>
                  <a:srgbClr val="FFFFFF"/>
                </a:solidFill>
              </a:rPr>
              <a:t>Öğrencilerim</a:t>
            </a:r>
            <a:r>
              <a:rPr lang="en-US" sz="3700" dirty="0">
                <a:solidFill>
                  <a:srgbClr val="FFFFFF"/>
                </a:solidFill>
              </a:rPr>
              <a:t> </a:t>
            </a:r>
            <a:r>
              <a:rPr lang="en-US" sz="3700" dirty="0">
                <a:solidFill>
                  <a:srgbClr val="FFFFFF"/>
                </a:solidFill>
                <a:sym typeface="Wingdings" pitchFamily="2" charset="2"/>
              </a:rPr>
              <a:t></a:t>
            </a:r>
            <a:br>
              <a:rPr lang="en-US" sz="3700" dirty="0">
                <a:solidFill>
                  <a:srgbClr val="FFFFFF"/>
                </a:solidFill>
              </a:rPr>
            </a:br>
            <a:endParaRPr lang="en-US" sz="37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5633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CB299CAB-C506-454B-90FC-4065728297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8D99311-F254-40F1-8AB5-EE3E7B9B68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175857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A18F2888-8D74-8819-A2E0-8F8337D50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6054" y="1070149"/>
            <a:ext cx="8959893" cy="1004836"/>
          </a:xfrm>
        </p:spPr>
        <p:txBody>
          <a:bodyPr anchor="ctr">
            <a:normAutofit/>
          </a:bodyPr>
          <a:lstStyle/>
          <a:p>
            <a:pPr algn="ctr"/>
            <a:endParaRPr lang="tr-TR" sz="3200" dirty="0">
              <a:solidFill>
                <a:srgbClr val="595959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D89E3CB-00ED-4691-9F0F-F23EA35647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016" y="2444376"/>
            <a:ext cx="10824184" cy="3727824"/>
          </a:xfrm>
          <a:prstGeom prst="rect">
            <a:avLst/>
          </a:prstGeom>
          <a:solidFill>
            <a:schemeClr val="accent2">
              <a:lumMod val="20000"/>
              <a:lumOff val="8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AF0F61C-BA3E-A39F-3645-75A5E5DA34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016" y="2768321"/>
            <a:ext cx="10824184" cy="2828543"/>
          </a:xfrm>
        </p:spPr>
        <p:txBody>
          <a:bodyPr anchor="t">
            <a:normAutofit/>
          </a:bodyPr>
          <a:lstStyle/>
          <a:p>
            <a:r>
              <a:rPr lang="tr-TR" sz="3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“Bir metni çevirmek mi zor, yoksa söyleyemediğini yakalamak mı?”</a:t>
            </a:r>
          </a:p>
        </p:txBody>
      </p:sp>
    </p:spTree>
    <p:extLst>
      <p:ext uri="{BB962C8B-B14F-4D97-AF65-F5344CB8AC3E}">
        <p14:creationId xmlns:p14="http://schemas.microsoft.com/office/powerpoint/2010/main" val="20730289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7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9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1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9EFCD4AC-A0E9-0D36-F9AD-31005DB06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r>
              <a:rPr lang="tr-TR" sz="4800" b="1"/>
              <a:t>🔹Kısa örnek</a:t>
            </a:r>
            <a:br>
              <a:rPr lang="tr-TR" sz="4800" b="1"/>
            </a:br>
            <a:endParaRPr lang="tr-TR" sz="480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45C592C-3CA1-2BA2-B704-AB5D6D60BD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8" y="3017522"/>
            <a:ext cx="9941319" cy="3124658"/>
          </a:xfrm>
        </p:spPr>
        <p:txBody>
          <a:bodyPr anchor="ctr">
            <a:normAutofit/>
          </a:bodyPr>
          <a:lstStyle/>
          <a:p>
            <a:r>
              <a:rPr lang="tr-TR" sz="2400" b="1"/>
              <a:t>Cümle:</a:t>
            </a:r>
            <a:endParaRPr lang="tr-TR" sz="2400"/>
          </a:p>
          <a:p>
            <a:r>
              <a:rPr lang="tr-TR" sz="2400"/>
              <a:t>“She smiled, but her hands wouldn’t stop shaking.”</a:t>
            </a:r>
          </a:p>
          <a:p>
            <a:r>
              <a:rPr lang="tr-TR" sz="2400" b="1"/>
              <a:t>Yüzey anlamı:</a:t>
            </a:r>
            <a:r>
              <a:rPr lang="tr-TR" sz="2400"/>
              <a:t> Kadın gülümsüyor.</a:t>
            </a:r>
            <a:br>
              <a:rPr lang="tr-TR" sz="2400"/>
            </a:br>
            <a:r>
              <a:rPr lang="tr-TR" sz="2400" b="1"/>
              <a:t>Satır arası anlam:</a:t>
            </a:r>
            <a:r>
              <a:rPr lang="tr-TR" sz="2400"/>
              <a:t> Kaygı/tehdit/gizlenen gerginlik var.</a:t>
            </a:r>
            <a:br>
              <a:rPr lang="tr-TR" sz="2400"/>
            </a:br>
            <a:r>
              <a:rPr lang="tr-TR" sz="2400" b="1"/>
              <a:t>Çeviride aktarım:</a:t>
            </a:r>
            <a:br>
              <a:rPr lang="tr-TR" sz="2400"/>
            </a:br>
            <a:r>
              <a:rPr lang="tr-TR" sz="2400"/>
              <a:t>→ </a:t>
            </a:r>
            <a:r>
              <a:rPr lang="tr-TR" sz="2400" i="1"/>
              <a:t>Gülümsedi ama elleri durmadan titriyordu.</a:t>
            </a:r>
            <a:br>
              <a:rPr lang="tr-TR" sz="2400"/>
            </a:br>
            <a:r>
              <a:rPr lang="tr-TR" sz="2400"/>
              <a:t>(Buradaki </a:t>
            </a:r>
            <a:r>
              <a:rPr lang="tr-TR" sz="2400" i="1"/>
              <a:t>ama</a:t>
            </a:r>
            <a:r>
              <a:rPr lang="tr-TR" sz="2400"/>
              <a:t> bağlacı alt çatışmayı görünür kılar.)</a:t>
            </a:r>
          </a:p>
          <a:p>
            <a:endParaRPr lang="tr-TR" sz="240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77586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7" name="Rectangle 2056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F61CE39D-5AD7-AD49-B0C5-454BE1E48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296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tr-TR" sz="5400" dirty="0"/>
              <a:t>• </a:t>
            </a:r>
            <a:r>
              <a:rPr lang="tr-TR" sz="5400" b="1" dirty="0" err="1"/>
              <a:t>American</a:t>
            </a:r>
            <a:r>
              <a:rPr lang="tr-TR" sz="5400" b="1" dirty="0"/>
              <a:t> </a:t>
            </a:r>
            <a:r>
              <a:rPr lang="tr-TR" sz="5400" b="1" dirty="0" err="1"/>
              <a:t>poet</a:t>
            </a:r>
            <a:r>
              <a:rPr lang="tr-TR" sz="5400" b="1" dirty="0"/>
              <a:t> (1874–1963)</a:t>
            </a:r>
            <a:endParaRPr lang="tr-TR" sz="5400" dirty="0"/>
          </a:p>
        </p:txBody>
      </p:sp>
      <p:pic>
        <p:nvPicPr>
          <p:cNvPr id="2050" name="Picture 2" descr="Robert Frost : Poet of Human Concerns : Sharma, Vidushi Bhardwaj:  Amazon.com.tr: Kitap">
            <a:extLst>
              <a:ext uri="{FF2B5EF4-FFF2-40B4-BE49-F238E27FC236}">
                <a16:creationId xmlns:a16="http://schemas.microsoft.com/office/drawing/2014/main" id="{EF20594B-4192-C1F3-18ED-30C167586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3"/>
          <a:stretch>
            <a:fillRect/>
          </a:stretch>
        </p:blipFill>
        <p:spPr bwMode="auto">
          <a:xfrm>
            <a:off x="20" y="1"/>
            <a:ext cx="4052522" cy="6858000"/>
          </a:xfrm>
          <a:custGeom>
            <a:avLst/>
            <a:gdLst/>
            <a:ahLst/>
            <a:cxnLst/>
            <a:rect l="l" t="t" r="r" b="b"/>
            <a:pathLst>
              <a:path w="4052542" h="6858000">
                <a:moveTo>
                  <a:pt x="0" y="0"/>
                </a:moveTo>
                <a:lnTo>
                  <a:pt x="4020923" y="0"/>
                </a:lnTo>
                <a:lnTo>
                  <a:pt x="4022656" y="14697"/>
                </a:lnTo>
                <a:cubicBezTo>
                  <a:pt x="4037606" y="98462"/>
                  <a:pt x="4035072" y="183369"/>
                  <a:pt x="4039126" y="267642"/>
                </a:cubicBezTo>
                <a:cubicBezTo>
                  <a:pt x="4043941" y="370699"/>
                  <a:pt x="4037860" y="474136"/>
                  <a:pt x="4035579" y="577446"/>
                </a:cubicBezTo>
                <a:cubicBezTo>
                  <a:pt x="4033805" y="665399"/>
                  <a:pt x="4025063" y="753226"/>
                  <a:pt x="4027724" y="841306"/>
                </a:cubicBezTo>
                <a:cubicBezTo>
                  <a:pt x="4027914" y="844352"/>
                  <a:pt x="4027914" y="847398"/>
                  <a:pt x="4027724" y="850444"/>
                </a:cubicBezTo>
                <a:cubicBezTo>
                  <a:pt x="4019615" y="947281"/>
                  <a:pt x="4019615" y="1044626"/>
                  <a:pt x="4027724" y="1141464"/>
                </a:cubicBezTo>
                <a:cubicBezTo>
                  <a:pt x="4030296" y="1181772"/>
                  <a:pt x="4029574" y="1222221"/>
                  <a:pt x="4025570" y="1262415"/>
                </a:cubicBezTo>
                <a:cubicBezTo>
                  <a:pt x="4021769" y="1313563"/>
                  <a:pt x="4009606" y="1365472"/>
                  <a:pt x="4018348" y="1416238"/>
                </a:cubicBezTo>
                <a:cubicBezTo>
                  <a:pt x="4024037" y="1458058"/>
                  <a:pt x="4027166" y="1500194"/>
                  <a:pt x="4027724" y="1542394"/>
                </a:cubicBezTo>
                <a:cubicBezTo>
                  <a:pt x="4032158" y="1636820"/>
                  <a:pt x="4027977" y="1731753"/>
                  <a:pt x="4026330" y="1826433"/>
                </a:cubicBezTo>
                <a:cubicBezTo>
                  <a:pt x="4024556" y="1936724"/>
                  <a:pt x="4027344" y="2047015"/>
                  <a:pt x="4018475" y="2157432"/>
                </a:cubicBezTo>
                <a:cubicBezTo>
                  <a:pt x="4013597" y="2246629"/>
                  <a:pt x="4013597" y="2336029"/>
                  <a:pt x="4018475" y="2425226"/>
                </a:cubicBezTo>
                <a:cubicBezTo>
                  <a:pt x="4020882" y="2506961"/>
                  <a:pt x="4033172" y="2587934"/>
                  <a:pt x="4031145" y="2670557"/>
                </a:cubicBezTo>
                <a:cubicBezTo>
                  <a:pt x="4028737" y="2766886"/>
                  <a:pt x="4017335" y="2862962"/>
                  <a:pt x="4020882" y="2959546"/>
                </a:cubicBezTo>
                <a:cubicBezTo>
                  <a:pt x="4022529" y="3005617"/>
                  <a:pt x="4022656" y="3051688"/>
                  <a:pt x="4023543" y="3097758"/>
                </a:cubicBezTo>
                <a:cubicBezTo>
                  <a:pt x="4024683" y="3153221"/>
                  <a:pt x="4034692" y="3208556"/>
                  <a:pt x="4029117" y="3263892"/>
                </a:cubicBezTo>
                <a:cubicBezTo>
                  <a:pt x="4019869" y="3356161"/>
                  <a:pt x="3995923" y="3446906"/>
                  <a:pt x="4010873" y="3541459"/>
                </a:cubicBezTo>
                <a:cubicBezTo>
                  <a:pt x="4019108" y="3593495"/>
                  <a:pt x="4028357" y="3645658"/>
                  <a:pt x="4033172" y="3698201"/>
                </a:cubicBezTo>
                <a:cubicBezTo>
                  <a:pt x="4037353" y="3745160"/>
                  <a:pt x="4047868" y="3792881"/>
                  <a:pt x="4039886" y="3839586"/>
                </a:cubicBezTo>
                <a:cubicBezTo>
                  <a:pt x="4033045" y="3879565"/>
                  <a:pt x="4036592" y="3919544"/>
                  <a:pt x="4031271" y="3959523"/>
                </a:cubicBezTo>
                <a:cubicBezTo>
                  <a:pt x="4024303" y="4011939"/>
                  <a:pt x="4020629" y="4065244"/>
                  <a:pt x="4015308" y="4118042"/>
                </a:cubicBezTo>
                <a:cubicBezTo>
                  <a:pt x="4010620" y="4165889"/>
                  <a:pt x="4006946" y="4213610"/>
                  <a:pt x="4019615" y="4258539"/>
                </a:cubicBezTo>
                <a:cubicBezTo>
                  <a:pt x="4050656" y="4371622"/>
                  <a:pt x="4033679" y="4484070"/>
                  <a:pt x="4022023" y="4596391"/>
                </a:cubicBezTo>
                <a:cubicBezTo>
                  <a:pt x="4016321" y="4650965"/>
                  <a:pt x="4007959" y="4708712"/>
                  <a:pt x="4020629" y="4758718"/>
                </a:cubicBezTo>
                <a:cubicBezTo>
                  <a:pt x="4043941" y="4847432"/>
                  <a:pt x="4025697" y="4931705"/>
                  <a:pt x="4015561" y="5016866"/>
                </a:cubicBezTo>
                <a:cubicBezTo>
                  <a:pt x="4003335" y="5100174"/>
                  <a:pt x="4005096" y="5184929"/>
                  <a:pt x="4020756" y="5267654"/>
                </a:cubicBezTo>
                <a:cubicBezTo>
                  <a:pt x="4033172" y="5326035"/>
                  <a:pt x="4033172" y="5385432"/>
                  <a:pt x="4034692" y="5444194"/>
                </a:cubicBezTo>
                <a:cubicBezTo>
                  <a:pt x="4035579" y="5481001"/>
                  <a:pt x="4022023" y="5518441"/>
                  <a:pt x="4013027" y="5555120"/>
                </a:cubicBezTo>
                <a:cubicBezTo>
                  <a:pt x="3996937" y="5621371"/>
                  <a:pt x="3991109" y="5688636"/>
                  <a:pt x="4013027" y="5753237"/>
                </a:cubicBezTo>
                <a:cubicBezTo>
                  <a:pt x="4043561" y="5842713"/>
                  <a:pt x="4061045" y="5932189"/>
                  <a:pt x="4048375" y="6026870"/>
                </a:cubicBezTo>
                <a:cubicBezTo>
                  <a:pt x="4041027" y="6085251"/>
                  <a:pt x="4039380" y="6144902"/>
                  <a:pt x="4028357" y="6202522"/>
                </a:cubicBezTo>
                <a:cubicBezTo>
                  <a:pt x="4010240" y="6298091"/>
                  <a:pt x="4016701" y="6393024"/>
                  <a:pt x="4031145" y="6487196"/>
                </a:cubicBezTo>
                <a:cubicBezTo>
                  <a:pt x="4041293" y="6565885"/>
                  <a:pt x="4042395" y="6645474"/>
                  <a:pt x="4034439" y="6724403"/>
                </a:cubicBezTo>
                <a:lnTo>
                  <a:pt x="4025206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9" name="sketchy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4" name="Content Placeholder 2053">
            <a:extLst>
              <a:ext uri="{FF2B5EF4-FFF2-40B4-BE49-F238E27FC236}">
                <a16:creationId xmlns:a16="http://schemas.microsoft.com/office/drawing/2014/main" id="{397251A7-2FD3-7AB8-ADB2-64AE8FDB8B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6" y="2706624"/>
            <a:ext cx="6894576" cy="3483864"/>
          </a:xfrm>
        </p:spPr>
        <p:txBody>
          <a:bodyPr>
            <a:normAutofit/>
          </a:bodyPr>
          <a:lstStyle/>
          <a:p>
            <a:br>
              <a:rPr lang="tr-TR" sz="2400" dirty="0"/>
            </a:br>
            <a:r>
              <a:rPr lang="tr-TR" sz="2400" dirty="0"/>
              <a:t>• 20. yüzyılın en önemli şiir isimlerinden biri</a:t>
            </a:r>
            <a:br>
              <a:rPr lang="tr-TR" sz="2400" dirty="0"/>
            </a:br>
            <a:r>
              <a:rPr lang="tr-TR" sz="2400" dirty="0"/>
              <a:t>• Dili sade, anlamı derin — kırsal yaşam imgeleri kullanır</a:t>
            </a:r>
            <a:br>
              <a:rPr lang="tr-TR" sz="2400" dirty="0"/>
            </a:br>
            <a:r>
              <a:rPr lang="tr-TR" sz="2400" dirty="0"/>
              <a:t>• 4 kez </a:t>
            </a:r>
            <a:r>
              <a:rPr lang="tr-TR" sz="2400" b="1" dirty="0"/>
              <a:t>Pulitzer Prize</a:t>
            </a:r>
            <a:r>
              <a:rPr lang="tr-TR" sz="2400" dirty="0"/>
              <a:t> kazandı</a:t>
            </a:r>
            <a:br>
              <a:rPr lang="tr-TR" sz="2400" dirty="0"/>
            </a:br>
            <a:r>
              <a:rPr lang="tr-TR" sz="2400" dirty="0"/>
              <a:t>• Kennedy’nin yemin töreninde şiir okudu (1961)</a:t>
            </a:r>
            <a:br>
              <a:rPr lang="tr-TR" sz="2400" dirty="0"/>
            </a:br>
            <a:r>
              <a:rPr lang="tr-TR" sz="2400" dirty="0"/>
              <a:t>• En bilinen şiirleri: </a:t>
            </a:r>
            <a:r>
              <a:rPr lang="tr-TR" sz="2400" b="1" i="1" dirty="0" err="1"/>
              <a:t>The</a:t>
            </a:r>
            <a:r>
              <a:rPr lang="tr-TR" sz="2400" b="1" i="1" dirty="0"/>
              <a:t> Road Not </a:t>
            </a:r>
            <a:r>
              <a:rPr lang="tr-TR" sz="2400" b="1" i="1" dirty="0" err="1"/>
              <a:t>Taken</a:t>
            </a:r>
            <a:r>
              <a:rPr lang="tr-TR" sz="2400" b="1" dirty="0"/>
              <a:t>, </a:t>
            </a:r>
            <a:r>
              <a:rPr lang="tr-TR" sz="2400" b="1" i="1" dirty="0" err="1"/>
              <a:t>Mending</a:t>
            </a:r>
            <a:r>
              <a:rPr lang="tr-TR" sz="2400" b="1" i="1" dirty="0"/>
              <a:t> Wall</a:t>
            </a:r>
            <a:r>
              <a:rPr lang="tr-TR" sz="2400" b="1" dirty="0"/>
              <a:t>, </a:t>
            </a:r>
            <a:r>
              <a:rPr lang="tr-TR" sz="2400" b="1" i="1" dirty="0" err="1"/>
              <a:t>Stopping</a:t>
            </a:r>
            <a:r>
              <a:rPr lang="tr-TR" sz="2400" b="1" i="1" dirty="0"/>
              <a:t> </a:t>
            </a:r>
            <a:r>
              <a:rPr lang="tr-TR" sz="2400" b="1" i="1" dirty="0" err="1"/>
              <a:t>by</a:t>
            </a:r>
            <a:r>
              <a:rPr lang="tr-TR" sz="2400" b="1" i="1" dirty="0"/>
              <a:t> </a:t>
            </a:r>
            <a:r>
              <a:rPr lang="tr-TR" sz="2400" b="1" i="1" dirty="0" err="1"/>
              <a:t>Woods</a:t>
            </a:r>
            <a:r>
              <a:rPr lang="tr-TR" sz="2400" b="1" i="1" dirty="0"/>
              <a:t> on a </a:t>
            </a:r>
            <a:r>
              <a:rPr lang="tr-TR" sz="2400" b="1" i="1" dirty="0" err="1"/>
              <a:t>Snowy</a:t>
            </a:r>
            <a:r>
              <a:rPr lang="tr-TR" sz="2400" b="1" i="1" dirty="0"/>
              <a:t> </a:t>
            </a:r>
            <a:r>
              <a:rPr lang="tr-TR" sz="2400" b="1" i="1" dirty="0" err="1"/>
              <a:t>Evening</a:t>
            </a:r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8966324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>
            <a:extLst>
              <a:ext uri="{FF2B5EF4-FFF2-40B4-BE49-F238E27FC236}">
                <a16:creationId xmlns:a16="http://schemas.microsoft.com/office/drawing/2014/main" id="{66DA9B1F-ED43-AEC2-71AC-B670A89EE6B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"/>
          <a:stretch>
            <a:fillRect/>
          </a:stretch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3" name="Rectangle 3082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4F813E3E-0042-F95A-DAB3-2BD7EB95A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THE ROAD NOT TAKEN</a:t>
            </a:r>
          </a:p>
        </p:txBody>
      </p:sp>
      <p:cxnSp>
        <p:nvCxnSpPr>
          <p:cNvPr id="3085" name="Straight Connector 3084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87" name="Straight Connector 3086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00192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ün batımı - Vikipedi">
            <a:extLst>
              <a:ext uri="{FF2B5EF4-FFF2-40B4-BE49-F238E27FC236}">
                <a16:creationId xmlns:a16="http://schemas.microsoft.com/office/drawing/2014/main" id="{531F0BE7-2E8F-6402-B7AD-234D477FC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37" r="18436" b="-1"/>
          <a:stretch>
            <a:fillRect/>
          </a:stretch>
        </p:blipFill>
        <p:spPr bwMode="auto"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3651C6F-F1B7-7121-992E-AEB27B2BFC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7161" y="1687856"/>
            <a:ext cx="5291663" cy="37528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1700" dirty="0"/>
              <a:t>• Hayatta önemli bir seçim yaptığın bir anı hatırlıyor musun?</a:t>
            </a:r>
          </a:p>
          <a:p>
            <a:pPr marL="0" indent="0">
              <a:buNone/>
            </a:pPr>
            <a:br>
              <a:rPr lang="tr-TR" sz="1700" dirty="0"/>
            </a:br>
            <a:r>
              <a:rPr lang="tr-TR" sz="1700" dirty="0"/>
              <a:t>• “Alternatif yol” kavramı sence neyi temsil eder?</a:t>
            </a:r>
          </a:p>
          <a:p>
            <a:pPr marL="0" indent="0">
              <a:buNone/>
            </a:pPr>
            <a:br>
              <a:rPr lang="tr-TR" sz="1700" dirty="0"/>
            </a:br>
            <a:r>
              <a:rPr lang="tr-TR" sz="1700" dirty="0"/>
              <a:t>• Kaçırılmış fırsatlar mı daha ağırdır, yapılan seçimler mi?</a:t>
            </a:r>
          </a:p>
          <a:p>
            <a:pPr marL="0" indent="0">
              <a:buNone/>
            </a:pPr>
            <a:br>
              <a:rPr lang="tr-TR" sz="1700" dirty="0"/>
            </a:br>
            <a:r>
              <a:rPr lang="tr-TR" sz="1700" dirty="0"/>
              <a:t>• Geri dönme şansın olmayan bir yol seçtiğinde nasıl hissedersin?</a:t>
            </a:r>
          </a:p>
          <a:p>
            <a:pPr marL="0" indent="0">
              <a:buNone/>
            </a:pPr>
            <a:br>
              <a:rPr lang="tr-TR" sz="1700" dirty="0"/>
            </a:br>
            <a:r>
              <a:rPr lang="tr-TR" sz="1700" dirty="0"/>
              <a:t>• Bir kararın sonucunu yıllar sonra farklı değerlendirdiğin oldu mu?</a:t>
            </a:r>
          </a:p>
          <a:p>
            <a:endParaRPr lang="tr-TR" sz="1700" dirty="0"/>
          </a:p>
        </p:txBody>
      </p:sp>
    </p:spTree>
    <p:extLst>
      <p:ext uri="{BB962C8B-B14F-4D97-AF65-F5344CB8AC3E}">
        <p14:creationId xmlns:p14="http://schemas.microsoft.com/office/powerpoint/2010/main" val="2161672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7A3FDE40-F93A-CE25-C470-04394E78A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tr-TR" sz="5400" dirty="0" err="1"/>
              <a:t>Poem</a:t>
            </a:r>
            <a:r>
              <a:rPr lang="tr-TR" sz="5400" dirty="0"/>
              <a:t> 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İçerik Yer Tutucusu 2">
            <a:extLst>
              <a:ext uri="{FF2B5EF4-FFF2-40B4-BE49-F238E27FC236}">
                <a16:creationId xmlns:a16="http://schemas.microsoft.com/office/drawing/2014/main" id="{ECE61E89-7D91-4457-4C97-D8652EB88E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r>
              <a:rPr lang="tr-TR" sz="2200" dirty="0">
                <a:hlinkClick r:id="rId2"/>
              </a:rPr>
              <a:t>https://www.youtube.com/watch?v=O4XFCxNY96k</a:t>
            </a:r>
            <a:endParaRPr lang="tr-TR" sz="2200" dirty="0"/>
          </a:p>
          <a:p>
            <a:endParaRPr lang="tr-TR" sz="2200" dirty="0"/>
          </a:p>
          <a:p>
            <a:endParaRPr lang="tr-TR" sz="2200" dirty="0"/>
          </a:p>
          <a:p>
            <a:r>
              <a:rPr lang="tr-TR" sz="2200" dirty="0"/>
              <a:t>Ve Robert </a:t>
            </a:r>
            <a:r>
              <a:rPr lang="tr-TR" sz="2200" dirty="0" err="1"/>
              <a:t>Frost’un</a:t>
            </a:r>
            <a:r>
              <a:rPr lang="tr-TR" sz="2200" dirty="0"/>
              <a:t> kendi sesinden…</a:t>
            </a:r>
          </a:p>
          <a:p>
            <a:pPr marL="0" indent="0">
              <a:buNone/>
            </a:pPr>
            <a:endParaRPr lang="tr-TR" sz="2200" dirty="0"/>
          </a:p>
          <a:p>
            <a:endParaRPr lang="tr-TR" sz="2200" dirty="0"/>
          </a:p>
          <a:p>
            <a:r>
              <a:rPr lang="tr-TR" sz="2200" dirty="0">
                <a:hlinkClick r:id="rId3"/>
              </a:rPr>
              <a:t>https://www.youtube.com/watch?v=gRdYv7g0r0A&amp;t=27s</a:t>
            </a:r>
            <a:endParaRPr lang="tr-TR" sz="2200" dirty="0"/>
          </a:p>
          <a:p>
            <a:endParaRPr lang="tr-TR" sz="2200" dirty="0"/>
          </a:p>
        </p:txBody>
      </p:sp>
    </p:spTree>
    <p:extLst>
      <p:ext uri="{BB962C8B-B14F-4D97-AF65-F5344CB8AC3E}">
        <p14:creationId xmlns:p14="http://schemas.microsoft.com/office/powerpoint/2010/main" val="3211803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1166</Words>
  <Application>Microsoft Macintosh PowerPoint</Application>
  <PresentationFormat>Geniş ekran</PresentationFormat>
  <Paragraphs>103</Paragraphs>
  <Slides>32</Slides>
  <Notes>0</Notes>
  <HiddenSlides>0</HiddenSlides>
  <MMClips>1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32</vt:i4>
      </vt:variant>
    </vt:vector>
  </HeadingPairs>
  <TitlesOfParts>
    <vt:vector size="38" baseType="lpstr">
      <vt:lpstr>Aptos</vt:lpstr>
      <vt:lpstr>Aptos Display</vt:lpstr>
      <vt:lpstr>Arial</vt:lpstr>
      <vt:lpstr>Calibri</vt:lpstr>
      <vt:lpstr>Wingdings</vt:lpstr>
      <vt:lpstr>Office Teması</vt:lpstr>
      <vt:lpstr>Reading Skills</vt:lpstr>
      <vt:lpstr>Reading for Inference — Satır Arası Okuma &amp; Alt Metin Çevirisi </vt:lpstr>
      <vt:lpstr>🔹Terimler</vt:lpstr>
      <vt:lpstr>PowerPoint Sunusu</vt:lpstr>
      <vt:lpstr>🔹Kısa örnek </vt:lpstr>
      <vt:lpstr>• American poet (1874–1963)</vt:lpstr>
      <vt:lpstr>THE ROAD NOT TAKEN</vt:lpstr>
      <vt:lpstr>PowerPoint Sunusu</vt:lpstr>
      <vt:lpstr>Poem </vt:lpstr>
      <vt:lpstr>PowerPoint Sunusu</vt:lpstr>
      <vt:lpstr>PowerPoint Sunusu</vt:lpstr>
      <vt:lpstr>PowerPoint Sunusu</vt:lpstr>
      <vt:lpstr>🌿 SEMBOL ANALİZİ 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🍂 Gidilmeyen Yol </vt:lpstr>
      <vt:lpstr>Karşılaştıralım.. </vt:lpstr>
      <vt:lpstr>PowerPoint Sunusu</vt:lpstr>
      <vt:lpstr>PowerPoint Sunusu</vt:lpstr>
      <vt:lpstr>Sunumunuzda Başarılar Canım Öğrencilerim 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Merve Tohma</dc:creator>
  <cp:lastModifiedBy>Merve Tohma</cp:lastModifiedBy>
  <cp:revision>3</cp:revision>
  <dcterms:created xsi:type="dcterms:W3CDTF">2025-12-09T18:31:37Z</dcterms:created>
  <dcterms:modified xsi:type="dcterms:W3CDTF">2025-12-09T19:41:53Z</dcterms:modified>
</cp:coreProperties>
</file>