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6" r:id="rId4"/>
    <p:sldId id="258" r:id="rId5"/>
    <p:sldId id="261" r:id="rId6"/>
    <p:sldId id="264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0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18.02.2024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735168" y="3915053"/>
            <a:ext cx="35573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Genel Bilgilendirme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1124744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rmAutofit/>
          </a:bodyPr>
          <a:lstStyle/>
          <a:p>
            <a:r>
              <a:rPr lang="tr-TR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TAR (HIS) 202 ATATÜRK </a:t>
            </a:r>
            <a:r>
              <a:rPr lang="tr-TR" sz="27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İLKELERİ </a:t>
            </a:r>
            <a:endParaRPr lang="tr-TR" sz="27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7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İNKILÂP TARİHİ </a:t>
            </a:r>
            <a:endParaRPr lang="tr-TR" sz="27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3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8843_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88640"/>
            <a:ext cx="3960440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55576" y="4772744"/>
            <a:ext cx="7848872" cy="1968624"/>
          </a:xfrm>
          <a:solidFill>
            <a:schemeClr val="bg2">
              <a:alpha val="42000"/>
            </a:schemeClr>
          </a:solidFill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chemeClr val="tx1"/>
                </a:solidFill>
              </a:rPr>
              <a:t>Atatürk </a:t>
            </a:r>
            <a:r>
              <a:rPr lang="tr-TR" sz="2800" b="1" dirty="0">
                <a:solidFill>
                  <a:schemeClr val="tx1"/>
                </a:solidFill>
              </a:rPr>
              <a:t>İlkeleri ve İnkılap Tarihi </a:t>
            </a:r>
            <a:r>
              <a:rPr lang="tr-TR" sz="28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tr-TR" sz="2800" b="1" dirty="0" smtClean="0">
                <a:solidFill>
                  <a:schemeClr val="tx1"/>
                </a:solidFill>
              </a:rPr>
              <a:t>(… Hazırlık, … İstiklal Savaşı, Atatürk İnkılapları) </a:t>
            </a:r>
          </a:p>
          <a:p>
            <a:r>
              <a:rPr lang="tr-TR" sz="2800" b="1" dirty="0">
                <a:solidFill>
                  <a:schemeClr val="tx1"/>
                </a:solidFill>
              </a:rPr>
              <a:t>YÖK 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Yahya AKYÜZ, Utkan KOCATÜRK, </a:t>
            </a:r>
            <a:r>
              <a:rPr lang="tr-TR" sz="2000" b="1" dirty="0">
                <a:solidFill>
                  <a:schemeClr val="tx1"/>
                </a:solidFill>
              </a:rPr>
              <a:t>Ergun </a:t>
            </a:r>
            <a:r>
              <a:rPr lang="tr-TR" sz="2000" b="1" dirty="0" smtClean="0">
                <a:solidFill>
                  <a:schemeClr val="tx1"/>
                </a:solidFill>
              </a:rPr>
              <a:t>Aybars, Nami ÇAĞAN …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31758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alokitabevi.com/image/cache/data/askeriye-polis/yok-ataturk-ilkeleri-ve-inkilap-tarihi-ataturkculuk-ahmet-mumcu-ergun-ozbudun-turhan-fevzioglu-yuksel-ulken-agah-cubukcu-832-270x39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5802"/>
            <a:ext cx="4248472" cy="4472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653136"/>
            <a:ext cx="8136904" cy="2085256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chemeClr val="tx1"/>
                </a:solidFill>
              </a:rPr>
              <a:t>Atatürk </a:t>
            </a:r>
            <a:r>
              <a:rPr lang="tr-TR" sz="2800" b="1" dirty="0">
                <a:solidFill>
                  <a:schemeClr val="tx1"/>
                </a:solidFill>
              </a:rPr>
              <a:t>İlkeleri ve İnkılap Tarihi </a:t>
            </a:r>
            <a:endParaRPr lang="tr-TR" sz="2800" b="1" dirty="0" smtClean="0">
              <a:solidFill>
                <a:schemeClr val="tx1"/>
              </a:solidFill>
            </a:endParaRPr>
          </a:p>
          <a:p>
            <a:r>
              <a:rPr lang="tr-TR" sz="2800" b="1" dirty="0" smtClean="0">
                <a:solidFill>
                  <a:schemeClr val="tx1"/>
                </a:solidFill>
              </a:rPr>
              <a:t>(Atatürkçülük) </a:t>
            </a:r>
          </a:p>
          <a:p>
            <a:r>
              <a:rPr lang="tr-TR" sz="2800" b="1" dirty="0" smtClean="0">
                <a:solidFill>
                  <a:schemeClr val="tx1"/>
                </a:solidFill>
              </a:rPr>
              <a:t>YÖK 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Ahmet </a:t>
            </a:r>
            <a:r>
              <a:rPr lang="tr-TR" sz="2000" b="1" dirty="0">
                <a:solidFill>
                  <a:schemeClr val="tx1"/>
                </a:solidFill>
              </a:rPr>
              <a:t>Mumcu, Ergun Özbudun, Turhan Fevzioğlu, Yüksel Ülken, Agah </a:t>
            </a:r>
            <a:r>
              <a:rPr lang="tr-TR" sz="2000" b="1" dirty="0" smtClean="0">
                <a:solidFill>
                  <a:schemeClr val="tx1"/>
                </a:solidFill>
              </a:rPr>
              <a:t>Çubukçu</a:t>
            </a:r>
            <a:endParaRPr lang="tr-T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30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pr_01_3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832" y="236552"/>
            <a:ext cx="3099312" cy="433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94904" y="4725144"/>
            <a:ext cx="7786742" cy="1872208"/>
          </a:xfrm>
        </p:spPr>
        <p:txBody>
          <a:bodyPr>
            <a:normAutofit fontScale="92500" lnSpcReduction="10000"/>
          </a:bodyPr>
          <a:lstStyle/>
          <a:p>
            <a:r>
              <a:rPr lang="tr-TR" sz="3000" b="1" dirty="0">
                <a:solidFill>
                  <a:schemeClr val="tx1"/>
                </a:solidFill>
              </a:rPr>
              <a:t>Kemal ATATÜRK,</a:t>
            </a:r>
          </a:p>
          <a:p>
            <a:r>
              <a:rPr lang="tr-TR" sz="3000" b="1" dirty="0" smtClean="0">
                <a:solidFill>
                  <a:schemeClr val="tx1"/>
                </a:solidFill>
              </a:rPr>
              <a:t>Nutuk </a:t>
            </a:r>
            <a:r>
              <a:rPr lang="tr-TR" sz="3000" b="1" dirty="0">
                <a:solidFill>
                  <a:schemeClr val="tx1"/>
                </a:solidFill>
              </a:rPr>
              <a:t>(1919-1927) </a:t>
            </a:r>
            <a:endParaRPr lang="tr-TR" sz="3000" b="1" dirty="0" smtClean="0">
              <a:solidFill>
                <a:schemeClr val="tx1"/>
              </a:solidFill>
            </a:endParaRPr>
          </a:p>
          <a:p>
            <a:r>
              <a:rPr lang="tr-TR" sz="3000" b="1" dirty="0" smtClean="0">
                <a:solidFill>
                  <a:schemeClr val="tx1"/>
                </a:solidFill>
              </a:rPr>
              <a:t>Atatürk Araştırma Merkezi</a:t>
            </a:r>
          </a:p>
          <a:p>
            <a:r>
              <a:rPr lang="tr-TR" sz="2200" b="1" dirty="0" smtClean="0">
                <a:solidFill>
                  <a:schemeClr val="tx1"/>
                </a:solidFill>
              </a:rPr>
              <a:t> Bugünkü Dille Yayına Hazırlayan </a:t>
            </a:r>
            <a:r>
              <a:rPr lang="tr-TR" sz="2200" b="1" dirty="0" err="1" smtClean="0">
                <a:solidFill>
                  <a:schemeClr val="tx1"/>
                </a:solidFill>
              </a:rPr>
              <a:t>Prof.Dr</a:t>
            </a:r>
            <a:r>
              <a:rPr lang="tr-TR" sz="2200" b="1" dirty="0">
                <a:solidFill>
                  <a:schemeClr val="tx1"/>
                </a:solidFill>
              </a:rPr>
              <a:t>. </a:t>
            </a:r>
            <a:r>
              <a:rPr lang="tr-TR" sz="2200" b="1" dirty="0" smtClean="0">
                <a:solidFill>
                  <a:schemeClr val="tx1"/>
                </a:solidFill>
              </a:rPr>
              <a:t>Zeynep KORKMAZ </a:t>
            </a:r>
            <a:endParaRPr lang="tr-TR" sz="2200" b="1" dirty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44624"/>
            <a:ext cx="7929618" cy="642942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601012"/>
              </p:ext>
            </p:extLst>
          </p:nvPr>
        </p:nvGraphicFramePr>
        <p:xfrm>
          <a:off x="899592" y="620688"/>
          <a:ext cx="7344816" cy="60216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64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0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1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Türk İnkılâbının Stratejisi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2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Siyasal Alanda İki Büyük İnkılâp Cumhuriyet’in İlanı ve Halifeliğin Kaldırılması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3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Terakkiperver Cumhuriyet Fırkası ve Takrir-i Sükûn Dönemi, Türk Hukuk İnkılâbı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4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Eğitim ve Kültür İnkılâbı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0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5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Ekonomik İnkılâp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6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Çok Partili Hayata Geçme Denemesi ve Bazı İç Siyasi Olaylar Sosyal Yapıda ve Sağlık Alanında İnkılâp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7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Dönemi Dış Politikası, Milli Mücadele Dönemi Türk Dış Politikası (1919-1923)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8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Dönemi Dış Politikası, Milli Mücadele Dönemi Türk Dış Politikası (1923-1932)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929618" cy="642942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İşlenecek Konular</a:t>
            </a: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755249"/>
              </p:ext>
            </p:extLst>
          </p:nvPr>
        </p:nvGraphicFramePr>
        <p:xfrm>
          <a:off x="539552" y="980728"/>
          <a:ext cx="8136904" cy="496855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00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5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52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9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Milli Mücadele Sonrası Türk Dış Politikası (1932-1938)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10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İdeolojisine Giriş (Atatürkçülüğün Tanımı, Atatürkçü Düşünce Sistemi, Atatürkçülükte Devletin Yeri ve Önemi)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0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11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ve Devlet Hayatı, Atatürk İlkeleri (Cumhuriyetçilik, Milliyetçilik, Halkçılık)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2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12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ve Devlet Hayatı (Devletçilik, Laiklik, İnkılâpçılık)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3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effectLst/>
                        </a:rPr>
                        <a:t>13</a:t>
                      </a:r>
                      <a:endParaRPr lang="tr-TR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effectLst/>
                        </a:rPr>
                        <a:t>Atatürk ve Fikir Hayatı</a:t>
                      </a:r>
                      <a:endParaRPr lang="tr-TR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32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281016" y="44624"/>
            <a:ext cx="8568952" cy="6624736"/>
          </a:xfrm>
        </p:spPr>
        <p:txBody>
          <a:bodyPr>
            <a:noAutofit/>
          </a:bodyPr>
          <a:lstStyle/>
          <a:p>
            <a:r>
              <a:rPr lang="tr-T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Sınav ve Not </a:t>
            </a:r>
            <a:r>
              <a:rPr lang="tr-TR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Esasları</a:t>
            </a:r>
          </a:p>
          <a:p>
            <a:endParaRPr 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Not Esasları: </a:t>
            </a:r>
          </a:p>
          <a:p>
            <a:pPr indent="900113" algn="just"/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Ara Sınavın % 40’ı, </a:t>
            </a:r>
          </a:p>
          <a:p>
            <a:pPr indent="900113" algn="just"/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Finalin % 50’si, </a:t>
            </a:r>
          </a:p>
          <a:p>
            <a:pPr indent="900113" algn="just"/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Performansın </a:t>
            </a:r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tr-TR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Proje, k</a:t>
            </a:r>
            <a:r>
              <a:rPr lang="tr-TR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üçük </a:t>
            </a:r>
            <a:r>
              <a:rPr lang="tr-TR" sz="2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tr-TR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ınavlar, </a:t>
            </a:r>
            <a:r>
              <a:rPr lang="tr-TR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ö</a:t>
            </a:r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</a:t>
            </a:r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derse devam, derse katkı </a:t>
            </a:r>
            <a:r>
              <a:rPr lang="tr-TR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vb</a:t>
            </a:r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% 10’u alınacak.</a:t>
            </a:r>
          </a:p>
          <a:p>
            <a:pPr indent="900113" algn="just"/>
            <a:endParaRPr lang="tr-TR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indent="1077913" algn="just"/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40+50+10 = 100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indent="900113" algn="just"/>
            <a:r>
              <a:rPr lang="tr-TR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tr-T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- 10 </a:t>
            </a:r>
            <a:r>
              <a:rPr lang="tr-T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Saat ve Üstü Devamsızlık =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NA</a:t>
            </a:r>
            <a:endParaRPr 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tr-TR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74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283</Words>
  <Application>Microsoft Office PowerPoint</Application>
  <PresentationFormat>Ekran Gösterisi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murat.kutukcu@adana.bel.tr</dc:creator>
  <cp:lastModifiedBy>ronaldinho424</cp:lastModifiedBy>
  <cp:revision>40</cp:revision>
  <dcterms:created xsi:type="dcterms:W3CDTF">2016-09-27T08:54:55Z</dcterms:created>
  <dcterms:modified xsi:type="dcterms:W3CDTF">2024-02-18T16:30:46Z</dcterms:modified>
</cp:coreProperties>
</file>