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Lst>
  <p:notesMasterIdLst>
    <p:notesMasterId r:id="rId95"/>
  </p:notesMasterIdLst>
  <p:sldIdLst>
    <p:sldId id="257" r:id="rId3"/>
    <p:sldId id="306" r:id="rId4"/>
    <p:sldId id="308" r:id="rId5"/>
    <p:sldId id="310" r:id="rId6"/>
    <p:sldId id="327" r:id="rId7"/>
    <p:sldId id="305" r:id="rId8"/>
    <p:sldId id="303" r:id="rId9"/>
    <p:sldId id="302" r:id="rId10"/>
    <p:sldId id="301" r:id="rId11"/>
    <p:sldId id="300" r:id="rId12"/>
    <p:sldId id="311" r:id="rId13"/>
    <p:sldId id="299" r:id="rId14"/>
    <p:sldId id="298" r:id="rId15"/>
    <p:sldId id="313" r:id="rId16"/>
    <p:sldId id="312" r:id="rId17"/>
    <p:sldId id="328" r:id="rId18"/>
    <p:sldId id="338" r:id="rId19"/>
    <p:sldId id="329" r:id="rId20"/>
    <p:sldId id="330" r:id="rId21"/>
    <p:sldId id="331" r:id="rId22"/>
    <p:sldId id="332" r:id="rId23"/>
    <p:sldId id="339" r:id="rId24"/>
    <p:sldId id="333" r:id="rId25"/>
    <p:sldId id="334" r:id="rId26"/>
    <p:sldId id="335" r:id="rId27"/>
    <p:sldId id="336" r:id="rId28"/>
    <p:sldId id="337" r:id="rId29"/>
    <p:sldId id="292" r:id="rId30"/>
    <p:sldId id="294" r:id="rId31"/>
    <p:sldId id="293" r:id="rId32"/>
    <p:sldId id="314" r:id="rId33"/>
    <p:sldId id="315" r:id="rId34"/>
    <p:sldId id="316" r:id="rId35"/>
    <p:sldId id="317" r:id="rId36"/>
    <p:sldId id="318" r:id="rId37"/>
    <p:sldId id="319" r:id="rId38"/>
    <p:sldId id="320" r:id="rId39"/>
    <p:sldId id="321" r:id="rId40"/>
    <p:sldId id="322" r:id="rId41"/>
    <p:sldId id="281" r:id="rId42"/>
    <p:sldId id="324" r:id="rId43"/>
    <p:sldId id="282" r:id="rId44"/>
    <p:sldId id="283" r:id="rId45"/>
    <p:sldId id="284" r:id="rId46"/>
    <p:sldId id="285" r:id="rId47"/>
    <p:sldId id="286" r:id="rId48"/>
    <p:sldId id="287" r:id="rId49"/>
    <p:sldId id="288" r:id="rId50"/>
    <p:sldId id="289" r:id="rId51"/>
    <p:sldId id="290" r:id="rId52"/>
    <p:sldId id="291" r:id="rId53"/>
    <p:sldId id="372" r:id="rId54"/>
    <p:sldId id="373" r:id="rId55"/>
    <p:sldId id="374" r:id="rId56"/>
    <p:sldId id="295" r:id="rId57"/>
    <p:sldId id="296" r:id="rId58"/>
    <p:sldId id="375" r:id="rId59"/>
    <p:sldId id="376" r:id="rId60"/>
    <p:sldId id="377" r:id="rId61"/>
    <p:sldId id="378" r:id="rId62"/>
    <p:sldId id="379" r:id="rId63"/>
    <p:sldId id="380" r:id="rId64"/>
    <p:sldId id="304" r:id="rId65"/>
    <p:sldId id="381" r:id="rId66"/>
    <p:sldId id="382" r:id="rId67"/>
    <p:sldId id="307" r:id="rId68"/>
    <p:sldId id="383" r:id="rId69"/>
    <p:sldId id="309" r:id="rId70"/>
    <p:sldId id="384" r:id="rId71"/>
    <p:sldId id="386" r:id="rId72"/>
    <p:sldId id="387" r:id="rId73"/>
    <p:sldId id="388" r:id="rId74"/>
    <p:sldId id="325" r:id="rId75"/>
    <p:sldId id="326" r:id="rId76"/>
    <p:sldId id="260" r:id="rId77"/>
    <p:sldId id="389" r:id="rId78"/>
    <p:sldId id="390" r:id="rId79"/>
    <p:sldId id="391" r:id="rId80"/>
    <p:sldId id="265" r:id="rId81"/>
    <p:sldId id="266" r:id="rId82"/>
    <p:sldId id="267" r:id="rId83"/>
    <p:sldId id="268" r:id="rId84"/>
    <p:sldId id="269" r:id="rId85"/>
    <p:sldId id="270" r:id="rId86"/>
    <p:sldId id="271" r:id="rId87"/>
    <p:sldId id="392" r:id="rId88"/>
    <p:sldId id="393" r:id="rId89"/>
    <p:sldId id="278" r:id="rId90"/>
    <p:sldId id="279" r:id="rId91"/>
    <p:sldId id="394" r:id="rId92"/>
    <p:sldId id="395" r:id="rId93"/>
    <p:sldId id="366" r:id="rId9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120"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4"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2A7C8D-B559-4198-9478-DF752BC9533C}" type="datetimeFigureOut">
              <a:rPr lang="tr-TR" smtClean="0"/>
              <a:t>3.11.2025</a:t>
            </a:fld>
            <a:endParaRPr lang="tr-TR"/>
          </a:p>
        </p:txBody>
      </p:sp>
      <p:sp>
        <p:nvSpPr>
          <p:cNvPr id="4" name="Slayt Görüntüsü Yer Tutucus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EA598F-702D-467A-A57A-BD6C3C382BC0}" type="slidenum">
              <a:rPr lang="tr-TR" smtClean="0"/>
              <a:t>‹#›</a:t>
            </a:fld>
            <a:endParaRPr lang="tr-TR"/>
          </a:p>
        </p:txBody>
      </p:sp>
    </p:spTree>
    <p:extLst>
      <p:ext uri="{BB962C8B-B14F-4D97-AF65-F5344CB8AC3E}">
        <p14:creationId xmlns:p14="http://schemas.microsoft.com/office/powerpoint/2010/main" val="204432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624C2DE-1EDA-4271-90FC-C4108B0616D7}" type="slidenum">
              <a:rPr lang="tr-TR" sz="1200"/>
              <a:pPr algn="r" eaLnBrk="1" hangingPunct="1"/>
              <a:t>32</a:t>
            </a:fld>
            <a:endParaRPr lang="tr-TR" sz="1200"/>
          </a:p>
        </p:txBody>
      </p:sp>
      <p:sp>
        <p:nvSpPr>
          <p:cNvPr id="135171" name="Rectangle 2"/>
          <p:cNvSpPr>
            <a:spLocks noGrp="1" noRot="1" noChangeAspect="1" noChangeArrowheads="1" noTextEdit="1"/>
          </p:cNvSpPr>
          <p:nvPr>
            <p:ph type="sldImg"/>
          </p:nvPr>
        </p:nvSpPr>
        <p:spPr>
          <a:xfrm>
            <a:off x="384175" y="685800"/>
            <a:ext cx="6091238" cy="3427413"/>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p>
        </p:txBody>
      </p:sp>
    </p:spTree>
    <p:extLst>
      <p:ext uri="{BB962C8B-B14F-4D97-AF65-F5344CB8AC3E}">
        <p14:creationId xmlns:p14="http://schemas.microsoft.com/office/powerpoint/2010/main" val="1297435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E0E8B468-990A-4A32-A27F-E8C9ABCFA5C3}" type="slidenum">
              <a:rPr lang="tr-TR" sz="1200"/>
              <a:pPr algn="r" eaLnBrk="1" hangingPunct="1"/>
              <a:t>34</a:t>
            </a:fld>
            <a:endParaRPr lang="tr-TR" sz="120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Tree>
    <p:extLst>
      <p:ext uri="{BB962C8B-B14F-4D97-AF65-F5344CB8AC3E}">
        <p14:creationId xmlns:p14="http://schemas.microsoft.com/office/powerpoint/2010/main" val="3464204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1 Slayt Görüntüsü Yer Tutucusu"/>
          <p:cNvSpPr>
            <a:spLocks noGrp="1" noRot="1" noChangeAspect="1" noTextEdit="1"/>
          </p:cNvSpPr>
          <p:nvPr>
            <p:ph type="sldImg"/>
          </p:nvPr>
        </p:nvSpPr>
        <p:spPr>
          <a:ln/>
        </p:spPr>
      </p:sp>
      <p:sp>
        <p:nvSpPr>
          <p:cNvPr id="137219"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tr-TR"/>
          </a:p>
        </p:txBody>
      </p:sp>
      <p:sp>
        <p:nvSpPr>
          <p:cNvPr id="137220" name="3 Slayt Numarası Yer Tutucusu"/>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A41CBC5-599A-404E-8627-5827AB11F00D}" type="slidenum">
              <a:rPr lang="tr-TR" sz="1200"/>
              <a:pPr algn="r" eaLnBrk="1" hangingPunct="1"/>
              <a:t>37</a:t>
            </a:fld>
            <a:endParaRPr lang="tr-TR" sz="1200"/>
          </a:p>
        </p:txBody>
      </p:sp>
    </p:spTree>
    <p:extLst>
      <p:ext uri="{BB962C8B-B14F-4D97-AF65-F5344CB8AC3E}">
        <p14:creationId xmlns:p14="http://schemas.microsoft.com/office/powerpoint/2010/main" val="29196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tr-TR"/>
              <a:t>Asıl başlık stili için tıklatın</a:t>
            </a:r>
            <a:endParaRPr lang="en-US"/>
          </a:p>
        </p:txBody>
      </p:sp>
      <p:sp>
        <p:nvSpPr>
          <p:cNvPr id="17" name="16 Alt Başlık"/>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a:t>Asıl alt başlık stilini düzenlemek için tıklatın</a:t>
            </a:r>
            <a:endParaRPr lang="en-US"/>
          </a:p>
        </p:txBody>
      </p:sp>
      <p:sp>
        <p:nvSpPr>
          <p:cNvPr id="4" name="29 Veri Yer Tutucusu"/>
          <p:cNvSpPr>
            <a:spLocks noGrp="1"/>
          </p:cNvSpPr>
          <p:nvPr>
            <p:ph type="dt" sz="half" idx="10"/>
          </p:nvPr>
        </p:nvSpPr>
        <p:spPr/>
        <p:txBody>
          <a:bodyPr/>
          <a:lstStyle>
            <a:lvl1pPr>
              <a:defRPr/>
            </a:lvl1pPr>
          </a:lstStyle>
          <a:p>
            <a:pPr>
              <a:defRPr/>
            </a:pPr>
            <a:fld id="{66FEC220-5B17-468D-8DC9-9460A38D00C9}" type="datetime1">
              <a:rPr lang="tr-TR">
                <a:solidFill>
                  <a:srgbClr val="DBF5F9">
                    <a:shade val="90000"/>
                  </a:srgbClr>
                </a:solidFill>
              </a:rPr>
              <a:pPr>
                <a:defRPr/>
              </a:pPr>
              <a:t>3.11.2025</a:t>
            </a:fld>
            <a:endParaRPr lang="tr-TR" altLang="en-US" dirty="0">
              <a:solidFill>
                <a:srgbClr val="DBF5F9">
                  <a:shade val="90000"/>
                </a:srgbClr>
              </a:solidFill>
            </a:endParaRPr>
          </a:p>
        </p:txBody>
      </p:sp>
      <p:sp>
        <p:nvSpPr>
          <p:cNvPr id="5" name="18 Altbilgi Yer Tutucusu"/>
          <p:cNvSpPr>
            <a:spLocks noGrp="1"/>
          </p:cNvSpPr>
          <p:nvPr>
            <p:ph type="ftr" sz="quarter" idx="11"/>
          </p:nvPr>
        </p:nvSpPr>
        <p:spPr/>
        <p:txBody>
          <a:bodyPr/>
          <a:lstStyle>
            <a:lvl1pPr>
              <a:defRPr/>
            </a:lvl1pPr>
          </a:lstStyle>
          <a:p>
            <a:pPr>
              <a:defRPr/>
            </a:pPr>
            <a:r>
              <a:rPr lang="de-DE" altLang="en-US">
                <a:solidFill>
                  <a:srgbClr val="DBF5F9">
                    <a:shade val="90000"/>
                  </a:srgbClr>
                </a:solidFill>
              </a:rPr>
              <a:t>Tel : 0324 337 2030          E-mail:akdenizmodernosgb@gmail.com</a:t>
            </a:r>
            <a:endParaRPr lang="tr-TR" altLang="en-US">
              <a:solidFill>
                <a:srgbClr val="DBF5F9">
                  <a:shade val="90000"/>
                </a:srgbClr>
              </a:solidFill>
            </a:endParaRPr>
          </a:p>
        </p:txBody>
      </p:sp>
      <p:sp>
        <p:nvSpPr>
          <p:cNvPr id="6" name="26 Slayt Numarası Yer Tutucusu"/>
          <p:cNvSpPr>
            <a:spLocks noGrp="1"/>
          </p:cNvSpPr>
          <p:nvPr>
            <p:ph type="sldNum" sz="quarter" idx="12"/>
          </p:nvPr>
        </p:nvSpPr>
        <p:spPr/>
        <p:txBody>
          <a:bodyPr/>
          <a:lstStyle>
            <a:lvl1pPr>
              <a:defRPr/>
            </a:lvl1pPr>
          </a:lstStyle>
          <a:p>
            <a:pPr>
              <a:defRPr/>
            </a:pPr>
            <a:fld id="{4B01E5E4-EC1E-4FEF-A082-93EE2C4AD22F}" type="slidenum">
              <a:rPr lang="tr-TR" altLang="en-US">
                <a:solidFill>
                  <a:srgbClr val="DBF5F9">
                    <a:shade val="90000"/>
                  </a:srgbClr>
                </a:solidFill>
              </a:rPr>
              <a:pPr>
                <a:defRPr/>
              </a:pPr>
              <a:t>‹#›</a:t>
            </a:fld>
            <a:endParaRPr lang="tr-TR" altLang="en-US" dirty="0">
              <a:solidFill>
                <a:srgbClr val="DBF5F9">
                  <a:shade val="90000"/>
                </a:srgbClr>
              </a:solidFill>
            </a:endParaRPr>
          </a:p>
        </p:txBody>
      </p:sp>
    </p:spTree>
    <p:extLst>
      <p:ext uri="{BB962C8B-B14F-4D97-AF65-F5344CB8AC3E}">
        <p14:creationId xmlns:p14="http://schemas.microsoft.com/office/powerpoint/2010/main" val="309105903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endParaRPr lang="en-US"/>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9 Veri Yer Tutucusu"/>
          <p:cNvSpPr>
            <a:spLocks noGrp="1"/>
          </p:cNvSpPr>
          <p:nvPr>
            <p:ph type="dt" sz="half" idx="10"/>
          </p:nvPr>
        </p:nvSpPr>
        <p:spPr/>
        <p:txBody>
          <a:bodyPr/>
          <a:lstStyle>
            <a:lvl1pPr>
              <a:defRPr/>
            </a:lvl1pPr>
          </a:lstStyle>
          <a:p>
            <a:pPr>
              <a:defRPr/>
            </a:pPr>
            <a:fld id="{D6DD9899-FA8F-4AD6-958D-159096A5CD21}" type="datetime1">
              <a:rPr lang="tr-TR">
                <a:solidFill>
                  <a:srgbClr val="04617B">
                    <a:shade val="90000"/>
                  </a:srgbClr>
                </a:solidFill>
              </a:rPr>
              <a:pPr>
                <a:defRPr/>
              </a:pPr>
              <a:t>3.11.2025</a:t>
            </a:fld>
            <a:endParaRPr lang="tr-TR" altLang="en-US" dirty="0">
              <a:solidFill>
                <a:srgbClr val="04617B">
                  <a:shade val="90000"/>
                </a:srgbClr>
              </a:solidFill>
            </a:endParaRPr>
          </a:p>
        </p:txBody>
      </p:sp>
      <p:sp>
        <p:nvSpPr>
          <p:cNvPr id="5" name="21 Altbilgi Yer Tutucusu"/>
          <p:cNvSpPr>
            <a:spLocks noGrp="1"/>
          </p:cNvSpPr>
          <p:nvPr>
            <p:ph type="ftr" sz="quarter" idx="11"/>
          </p:nvPr>
        </p:nvSpPr>
        <p:spPr/>
        <p:txBody>
          <a:bodyPr/>
          <a:lstStyle>
            <a:lvl1pPr>
              <a:defRPr/>
            </a:lvl1pPr>
          </a:lstStyle>
          <a:p>
            <a:pPr>
              <a:defRPr/>
            </a:pPr>
            <a:r>
              <a:rPr lang="de-DE" altLang="en-US">
                <a:solidFill>
                  <a:srgbClr val="04617B">
                    <a:shade val="90000"/>
                  </a:srgbClr>
                </a:solidFill>
              </a:rPr>
              <a:t>Tel : 0324 337 2030          E-mail:akdenizmodernosgb@gmail.com</a:t>
            </a:r>
            <a:endParaRPr lang="tr-TR" altLang="en-US">
              <a:solidFill>
                <a:srgbClr val="04617B">
                  <a:shade val="90000"/>
                </a:srgbClr>
              </a:solidFill>
            </a:endParaRPr>
          </a:p>
        </p:txBody>
      </p:sp>
      <p:sp>
        <p:nvSpPr>
          <p:cNvPr id="6" name="17 Slayt Numarası Yer Tutucusu"/>
          <p:cNvSpPr>
            <a:spLocks noGrp="1"/>
          </p:cNvSpPr>
          <p:nvPr>
            <p:ph type="sldNum" sz="quarter" idx="12"/>
          </p:nvPr>
        </p:nvSpPr>
        <p:spPr/>
        <p:txBody>
          <a:bodyPr/>
          <a:lstStyle>
            <a:lvl1pPr>
              <a:defRPr/>
            </a:lvl1pPr>
          </a:lstStyle>
          <a:p>
            <a:pPr>
              <a:defRPr/>
            </a:pPr>
            <a:fld id="{7B004165-0F7B-4C1B-A97C-F14C4C75D573}" type="slidenum">
              <a:rPr lang="tr-TR" altLang="en-US">
                <a:solidFill>
                  <a:srgbClr val="04617B">
                    <a:shade val="90000"/>
                  </a:srgbClr>
                </a:solidFill>
              </a:rPr>
              <a:pPr>
                <a:defRPr/>
              </a:pPr>
              <a:t>‹#›</a:t>
            </a:fld>
            <a:endParaRPr lang="tr-TR" altLang="en-US" dirty="0">
              <a:solidFill>
                <a:srgbClr val="04617B">
                  <a:shade val="90000"/>
                </a:srgbClr>
              </a:solidFill>
            </a:endParaRPr>
          </a:p>
        </p:txBody>
      </p:sp>
    </p:spTree>
    <p:extLst>
      <p:ext uri="{BB962C8B-B14F-4D97-AF65-F5344CB8AC3E}">
        <p14:creationId xmlns:p14="http://schemas.microsoft.com/office/powerpoint/2010/main" val="4191550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tr-TR"/>
              <a:t>Asıl başlık stili için tıklatın</a:t>
            </a:r>
            <a:endParaRPr lang="en-US"/>
          </a:p>
        </p:txBody>
      </p:sp>
      <p:sp>
        <p:nvSpPr>
          <p:cNvPr id="3" name="2 Metin Yer Tutucusu"/>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487DA05D-24B2-4459-9703-23457EA4753D}" type="datetime1">
              <a:rPr lang="tr-TR">
                <a:solidFill>
                  <a:srgbClr val="DBF5F9">
                    <a:shade val="90000"/>
                  </a:srgbClr>
                </a:solidFill>
              </a:rPr>
              <a:pPr>
                <a:defRPr/>
              </a:pPr>
              <a:t>3.11.2025</a:t>
            </a:fld>
            <a:endParaRPr lang="tr-TR" altLang="en-US" dirty="0">
              <a:solidFill>
                <a:srgbClr val="DBF5F9">
                  <a:shade val="90000"/>
                </a:srgbClr>
              </a:solidFill>
            </a:endParaRPr>
          </a:p>
        </p:txBody>
      </p:sp>
      <p:sp>
        <p:nvSpPr>
          <p:cNvPr id="5" name="4 Altbilgi Yer Tutucusu"/>
          <p:cNvSpPr>
            <a:spLocks noGrp="1"/>
          </p:cNvSpPr>
          <p:nvPr>
            <p:ph type="ftr" sz="quarter" idx="11"/>
          </p:nvPr>
        </p:nvSpPr>
        <p:spPr/>
        <p:txBody>
          <a:bodyPr/>
          <a:lstStyle>
            <a:lvl1pPr>
              <a:defRPr/>
            </a:lvl1pPr>
          </a:lstStyle>
          <a:p>
            <a:pPr>
              <a:defRPr/>
            </a:pPr>
            <a:r>
              <a:rPr lang="de-DE" altLang="en-US">
                <a:solidFill>
                  <a:srgbClr val="DBF5F9">
                    <a:shade val="90000"/>
                  </a:srgbClr>
                </a:solidFill>
              </a:rPr>
              <a:t>Tel : 0324 337 2030          E-mail:akdenizmodernosgb@gmail.com</a:t>
            </a:r>
            <a:endParaRPr lang="tr-TR" altLang="en-US">
              <a:solidFill>
                <a:srgbClr val="DBF5F9">
                  <a:shade val="90000"/>
                </a:srgbClr>
              </a:solidFill>
            </a:endParaRPr>
          </a:p>
        </p:txBody>
      </p:sp>
      <p:sp>
        <p:nvSpPr>
          <p:cNvPr id="6" name="5 Slayt Numarası Yer Tutucusu"/>
          <p:cNvSpPr>
            <a:spLocks noGrp="1"/>
          </p:cNvSpPr>
          <p:nvPr>
            <p:ph type="sldNum" sz="quarter" idx="12"/>
          </p:nvPr>
        </p:nvSpPr>
        <p:spPr/>
        <p:txBody>
          <a:bodyPr/>
          <a:lstStyle>
            <a:lvl1pPr>
              <a:defRPr/>
            </a:lvl1pPr>
          </a:lstStyle>
          <a:p>
            <a:pPr>
              <a:defRPr/>
            </a:pPr>
            <a:fld id="{82A613FC-4A9F-4D43-87A1-45CE1E82E91E}" type="slidenum">
              <a:rPr lang="tr-TR" altLang="en-US">
                <a:solidFill>
                  <a:srgbClr val="DBF5F9">
                    <a:shade val="90000"/>
                  </a:srgbClr>
                </a:solidFill>
              </a:rPr>
              <a:pPr>
                <a:defRPr/>
              </a:pPr>
              <a:t>‹#›</a:t>
            </a:fld>
            <a:endParaRPr lang="tr-TR" altLang="en-US" dirty="0">
              <a:solidFill>
                <a:srgbClr val="DBF5F9">
                  <a:shade val="90000"/>
                </a:srgbClr>
              </a:solidFill>
            </a:endParaRPr>
          </a:p>
        </p:txBody>
      </p:sp>
    </p:spTree>
    <p:extLst>
      <p:ext uri="{BB962C8B-B14F-4D97-AF65-F5344CB8AC3E}">
        <p14:creationId xmlns:p14="http://schemas.microsoft.com/office/powerpoint/2010/main" val="274156177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704088"/>
            <a:ext cx="10972800" cy="1143000"/>
          </a:xfrm>
        </p:spPr>
        <p:txBody>
          <a:bodyPr/>
          <a:lstStyle/>
          <a:p>
            <a:r>
              <a:rPr lang="tr-TR"/>
              <a:t>Asıl başlık stili için tıklatın</a:t>
            </a:r>
            <a:endParaRPr lang="en-US"/>
          </a:p>
        </p:txBody>
      </p:sp>
      <p:sp>
        <p:nvSpPr>
          <p:cNvPr id="3" name="2 İçerik Yer Tutucusu"/>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3 İçerik Yer Tutucusu"/>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9 Veri Yer Tutucusu"/>
          <p:cNvSpPr>
            <a:spLocks noGrp="1"/>
          </p:cNvSpPr>
          <p:nvPr>
            <p:ph type="dt" sz="half" idx="10"/>
          </p:nvPr>
        </p:nvSpPr>
        <p:spPr/>
        <p:txBody>
          <a:bodyPr/>
          <a:lstStyle>
            <a:lvl1pPr>
              <a:defRPr/>
            </a:lvl1pPr>
          </a:lstStyle>
          <a:p>
            <a:pPr>
              <a:defRPr/>
            </a:pPr>
            <a:fld id="{00011F19-119C-4410-8065-42614B340347}" type="datetime1">
              <a:rPr lang="tr-TR">
                <a:solidFill>
                  <a:srgbClr val="04617B">
                    <a:shade val="90000"/>
                  </a:srgbClr>
                </a:solidFill>
              </a:rPr>
              <a:pPr>
                <a:defRPr/>
              </a:pPr>
              <a:t>3.11.2025</a:t>
            </a:fld>
            <a:endParaRPr lang="tr-TR" altLang="en-US" dirty="0">
              <a:solidFill>
                <a:srgbClr val="04617B">
                  <a:shade val="90000"/>
                </a:srgbClr>
              </a:solidFill>
            </a:endParaRPr>
          </a:p>
        </p:txBody>
      </p:sp>
      <p:sp>
        <p:nvSpPr>
          <p:cNvPr id="6" name="21 Altbilgi Yer Tutucusu"/>
          <p:cNvSpPr>
            <a:spLocks noGrp="1"/>
          </p:cNvSpPr>
          <p:nvPr>
            <p:ph type="ftr" sz="quarter" idx="11"/>
          </p:nvPr>
        </p:nvSpPr>
        <p:spPr/>
        <p:txBody>
          <a:bodyPr/>
          <a:lstStyle>
            <a:lvl1pPr>
              <a:defRPr/>
            </a:lvl1pPr>
          </a:lstStyle>
          <a:p>
            <a:pPr>
              <a:defRPr/>
            </a:pPr>
            <a:r>
              <a:rPr lang="de-DE" altLang="en-US">
                <a:solidFill>
                  <a:srgbClr val="04617B">
                    <a:shade val="90000"/>
                  </a:srgbClr>
                </a:solidFill>
              </a:rPr>
              <a:t>Tel : 0324 337 2030          E-mail:akdenizmodernosgb@gmail.com</a:t>
            </a:r>
            <a:endParaRPr lang="tr-TR" altLang="en-US">
              <a:solidFill>
                <a:srgbClr val="04617B">
                  <a:shade val="90000"/>
                </a:srgbClr>
              </a:solidFill>
            </a:endParaRPr>
          </a:p>
        </p:txBody>
      </p:sp>
      <p:sp>
        <p:nvSpPr>
          <p:cNvPr id="7" name="17 Slayt Numarası Yer Tutucusu"/>
          <p:cNvSpPr>
            <a:spLocks noGrp="1"/>
          </p:cNvSpPr>
          <p:nvPr>
            <p:ph type="sldNum" sz="quarter" idx="12"/>
          </p:nvPr>
        </p:nvSpPr>
        <p:spPr/>
        <p:txBody>
          <a:bodyPr/>
          <a:lstStyle>
            <a:lvl1pPr>
              <a:defRPr/>
            </a:lvl1pPr>
          </a:lstStyle>
          <a:p>
            <a:pPr>
              <a:defRPr/>
            </a:pPr>
            <a:fld id="{38483B4E-C2AB-4D37-ABB3-BC3951B1DFE9}" type="slidenum">
              <a:rPr lang="tr-TR" altLang="en-US">
                <a:solidFill>
                  <a:srgbClr val="04617B">
                    <a:shade val="90000"/>
                  </a:srgbClr>
                </a:solidFill>
              </a:rPr>
              <a:pPr>
                <a:defRPr/>
              </a:pPr>
              <a:t>‹#›</a:t>
            </a:fld>
            <a:endParaRPr lang="tr-TR" altLang="en-US" dirty="0">
              <a:solidFill>
                <a:srgbClr val="04617B">
                  <a:shade val="90000"/>
                </a:srgbClr>
              </a:solidFill>
            </a:endParaRPr>
          </a:p>
        </p:txBody>
      </p:sp>
    </p:spTree>
    <p:extLst>
      <p:ext uri="{BB962C8B-B14F-4D97-AF65-F5344CB8AC3E}">
        <p14:creationId xmlns:p14="http://schemas.microsoft.com/office/powerpoint/2010/main" val="2524954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704088"/>
            <a:ext cx="10972800" cy="1143000"/>
          </a:xfrm>
        </p:spPr>
        <p:txBody>
          <a:bodyPr/>
          <a:lstStyle>
            <a:lvl1pPr>
              <a:defRPr/>
            </a:lvl1pPr>
          </a:lstStyle>
          <a:p>
            <a:r>
              <a:rPr lang="tr-TR"/>
              <a:t>Asıl başlık stili için tıklatın</a:t>
            </a:r>
            <a:endParaRPr lang="en-US"/>
          </a:p>
        </p:txBody>
      </p:sp>
      <p:sp>
        <p:nvSpPr>
          <p:cNvPr id="3" name="2 Metin Yer Tutucusu"/>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tr-TR"/>
              <a:t>Asıl metin stillerini düzenlemek için tıklatın</a:t>
            </a:r>
          </a:p>
        </p:txBody>
      </p:sp>
      <p:sp>
        <p:nvSpPr>
          <p:cNvPr id="4" name="3 Metin Yer Tutucusu"/>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tr-TR"/>
              <a:t>Asıl metin stillerini düzenlemek için tıklatın</a:t>
            </a:r>
          </a:p>
        </p:txBody>
      </p:sp>
      <p:sp>
        <p:nvSpPr>
          <p:cNvPr id="5" name="4 İçerik Yer Tutucusu"/>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5 İçerik Yer Tutucusu"/>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9 Veri Yer Tutucusu"/>
          <p:cNvSpPr>
            <a:spLocks noGrp="1"/>
          </p:cNvSpPr>
          <p:nvPr>
            <p:ph type="dt" sz="half" idx="10"/>
          </p:nvPr>
        </p:nvSpPr>
        <p:spPr/>
        <p:txBody>
          <a:bodyPr/>
          <a:lstStyle>
            <a:lvl1pPr>
              <a:defRPr/>
            </a:lvl1pPr>
          </a:lstStyle>
          <a:p>
            <a:pPr>
              <a:defRPr/>
            </a:pPr>
            <a:fld id="{C73D1EAD-BAA9-4E2F-A4EF-C2325DE88469}" type="datetime1">
              <a:rPr lang="tr-TR">
                <a:solidFill>
                  <a:srgbClr val="04617B">
                    <a:shade val="90000"/>
                  </a:srgbClr>
                </a:solidFill>
              </a:rPr>
              <a:pPr>
                <a:defRPr/>
              </a:pPr>
              <a:t>3.11.2025</a:t>
            </a:fld>
            <a:endParaRPr lang="tr-TR" altLang="en-US" dirty="0">
              <a:solidFill>
                <a:srgbClr val="04617B">
                  <a:shade val="90000"/>
                </a:srgbClr>
              </a:solidFill>
            </a:endParaRPr>
          </a:p>
        </p:txBody>
      </p:sp>
      <p:sp>
        <p:nvSpPr>
          <p:cNvPr id="8" name="21 Altbilgi Yer Tutucusu"/>
          <p:cNvSpPr>
            <a:spLocks noGrp="1"/>
          </p:cNvSpPr>
          <p:nvPr>
            <p:ph type="ftr" sz="quarter" idx="11"/>
          </p:nvPr>
        </p:nvSpPr>
        <p:spPr/>
        <p:txBody>
          <a:bodyPr/>
          <a:lstStyle>
            <a:lvl1pPr>
              <a:defRPr/>
            </a:lvl1pPr>
          </a:lstStyle>
          <a:p>
            <a:pPr>
              <a:defRPr/>
            </a:pPr>
            <a:r>
              <a:rPr lang="de-DE" altLang="en-US">
                <a:solidFill>
                  <a:srgbClr val="04617B">
                    <a:shade val="90000"/>
                  </a:srgbClr>
                </a:solidFill>
              </a:rPr>
              <a:t>Tel : 0324 337 2030          E-mail:akdenizmodernosgb@gmail.com</a:t>
            </a:r>
            <a:endParaRPr lang="tr-TR" altLang="en-US">
              <a:solidFill>
                <a:srgbClr val="04617B">
                  <a:shade val="90000"/>
                </a:srgbClr>
              </a:solidFill>
            </a:endParaRPr>
          </a:p>
        </p:txBody>
      </p:sp>
      <p:sp>
        <p:nvSpPr>
          <p:cNvPr id="9" name="17 Slayt Numarası Yer Tutucusu"/>
          <p:cNvSpPr>
            <a:spLocks noGrp="1"/>
          </p:cNvSpPr>
          <p:nvPr>
            <p:ph type="sldNum" sz="quarter" idx="12"/>
          </p:nvPr>
        </p:nvSpPr>
        <p:spPr/>
        <p:txBody>
          <a:bodyPr/>
          <a:lstStyle>
            <a:lvl1pPr>
              <a:defRPr/>
            </a:lvl1pPr>
          </a:lstStyle>
          <a:p>
            <a:pPr>
              <a:defRPr/>
            </a:pPr>
            <a:fld id="{AFCEAD15-BA15-4828-BD00-F923224DB00F}" type="slidenum">
              <a:rPr lang="tr-TR" altLang="en-US">
                <a:solidFill>
                  <a:srgbClr val="04617B">
                    <a:shade val="90000"/>
                  </a:srgbClr>
                </a:solidFill>
              </a:rPr>
              <a:pPr>
                <a:defRPr/>
              </a:pPr>
              <a:t>‹#›</a:t>
            </a:fld>
            <a:endParaRPr lang="tr-TR" altLang="en-US" dirty="0">
              <a:solidFill>
                <a:srgbClr val="04617B">
                  <a:shade val="90000"/>
                </a:srgbClr>
              </a:solidFill>
            </a:endParaRPr>
          </a:p>
        </p:txBody>
      </p:sp>
    </p:spTree>
    <p:extLst>
      <p:ext uri="{BB962C8B-B14F-4D97-AF65-F5344CB8AC3E}">
        <p14:creationId xmlns:p14="http://schemas.microsoft.com/office/powerpoint/2010/main" val="2511323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tr-TR"/>
              <a:t>Asıl başlık stili için tıklatın</a:t>
            </a:r>
            <a:endParaRPr lang="en-US"/>
          </a:p>
        </p:txBody>
      </p:sp>
      <p:sp>
        <p:nvSpPr>
          <p:cNvPr id="3" name="9 Veri Yer Tutucusu"/>
          <p:cNvSpPr>
            <a:spLocks noGrp="1"/>
          </p:cNvSpPr>
          <p:nvPr>
            <p:ph type="dt" sz="half" idx="10"/>
          </p:nvPr>
        </p:nvSpPr>
        <p:spPr/>
        <p:txBody>
          <a:bodyPr/>
          <a:lstStyle>
            <a:lvl1pPr>
              <a:defRPr/>
            </a:lvl1pPr>
          </a:lstStyle>
          <a:p>
            <a:pPr>
              <a:defRPr/>
            </a:pPr>
            <a:fld id="{F649D00C-BC16-411B-8230-296673E60937}" type="datetime1">
              <a:rPr lang="tr-TR">
                <a:solidFill>
                  <a:srgbClr val="04617B">
                    <a:shade val="90000"/>
                  </a:srgbClr>
                </a:solidFill>
              </a:rPr>
              <a:pPr>
                <a:defRPr/>
              </a:pPr>
              <a:t>3.11.2025</a:t>
            </a:fld>
            <a:endParaRPr lang="tr-TR" altLang="en-US" dirty="0">
              <a:solidFill>
                <a:srgbClr val="04617B">
                  <a:shade val="90000"/>
                </a:srgbClr>
              </a:solidFill>
            </a:endParaRPr>
          </a:p>
        </p:txBody>
      </p:sp>
      <p:sp>
        <p:nvSpPr>
          <p:cNvPr id="4" name="21 Altbilgi Yer Tutucusu"/>
          <p:cNvSpPr>
            <a:spLocks noGrp="1"/>
          </p:cNvSpPr>
          <p:nvPr>
            <p:ph type="ftr" sz="quarter" idx="11"/>
          </p:nvPr>
        </p:nvSpPr>
        <p:spPr/>
        <p:txBody>
          <a:bodyPr/>
          <a:lstStyle>
            <a:lvl1pPr>
              <a:defRPr/>
            </a:lvl1pPr>
          </a:lstStyle>
          <a:p>
            <a:pPr>
              <a:defRPr/>
            </a:pPr>
            <a:r>
              <a:rPr lang="de-DE" altLang="en-US">
                <a:solidFill>
                  <a:srgbClr val="04617B">
                    <a:shade val="90000"/>
                  </a:srgbClr>
                </a:solidFill>
              </a:rPr>
              <a:t>Tel : 0324 337 2030          E-mail:akdenizmodernosgb@gmail.com</a:t>
            </a:r>
            <a:endParaRPr lang="tr-TR" altLang="en-US">
              <a:solidFill>
                <a:srgbClr val="04617B">
                  <a:shade val="90000"/>
                </a:srgbClr>
              </a:solidFill>
            </a:endParaRPr>
          </a:p>
        </p:txBody>
      </p:sp>
      <p:sp>
        <p:nvSpPr>
          <p:cNvPr id="5" name="17 Slayt Numarası Yer Tutucusu"/>
          <p:cNvSpPr>
            <a:spLocks noGrp="1"/>
          </p:cNvSpPr>
          <p:nvPr>
            <p:ph type="sldNum" sz="quarter" idx="12"/>
          </p:nvPr>
        </p:nvSpPr>
        <p:spPr/>
        <p:txBody>
          <a:bodyPr/>
          <a:lstStyle>
            <a:lvl1pPr>
              <a:defRPr/>
            </a:lvl1pPr>
          </a:lstStyle>
          <a:p>
            <a:pPr>
              <a:defRPr/>
            </a:pPr>
            <a:fld id="{846070C9-5DB8-4889-ADE8-EEDE8866A64E}" type="slidenum">
              <a:rPr lang="tr-TR" altLang="en-US">
                <a:solidFill>
                  <a:srgbClr val="04617B">
                    <a:shade val="90000"/>
                  </a:srgbClr>
                </a:solidFill>
              </a:rPr>
              <a:pPr>
                <a:defRPr/>
              </a:pPr>
              <a:t>‹#›</a:t>
            </a:fld>
            <a:endParaRPr lang="tr-TR" altLang="en-US" dirty="0">
              <a:solidFill>
                <a:srgbClr val="04617B">
                  <a:shade val="90000"/>
                </a:srgbClr>
              </a:solidFill>
            </a:endParaRPr>
          </a:p>
        </p:txBody>
      </p:sp>
    </p:spTree>
    <p:extLst>
      <p:ext uri="{BB962C8B-B14F-4D97-AF65-F5344CB8AC3E}">
        <p14:creationId xmlns:p14="http://schemas.microsoft.com/office/powerpoint/2010/main" val="2540625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9 Veri Yer Tutucusu"/>
          <p:cNvSpPr>
            <a:spLocks noGrp="1"/>
          </p:cNvSpPr>
          <p:nvPr>
            <p:ph type="dt" sz="half" idx="10"/>
          </p:nvPr>
        </p:nvSpPr>
        <p:spPr/>
        <p:txBody>
          <a:bodyPr/>
          <a:lstStyle>
            <a:lvl1pPr>
              <a:defRPr/>
            </a:lvl1pPr>
          </a:lstStyle>
          <a:p>
            <a:pPr>
              <a:defRPr/>
            </a:pPr>
            <a:fld id="{EEB314F9-B473-4DBC-9A01-111006984072}" type="datetime1">
              <a:rPr lang="tr-TR">
                <a:solidFill>
                  <a:srgbClr val="04617B">
                    <a:shade val="90000"/>
                  </a:srgbClr>
                </a:solidFill>
              </a:rPr>
              <a:pPr>
                <a:defRPr/>
              </a:pPr>
              <a:t>3.11.2025</a:t>
            </a:fld>
            <a:endParaRPr lang="tr-TR" altLang="en-US" dirty="0">
              <a:solidFill>
                <a:srgbClr val="04617B">
                  <a:shade val="90000"/>
                </a:srgbClr>
              </a:solidFill>
            </a:endParaRPr>
          </a:p>
        </p:txBody>
      </p:sp>
      <p:sp>
        <p:nvSpPr>
          <p:cNvPr id="3" name="21 Altbilgi Yer Tutucusu"/>
          <p:cNvSpPr>
            <a:spLocks noGrp="1"/>
          </p:cNvSpPr>
          <p:nvPr>
            <p:ph type="ftr" sz="quarter" idx="11"/>
          </p:nvPr>
        </p:nvSpPr>
        <p:spPr/>
        <p:txBody>
          <a:bodyPr/>
          <a:lstStyle>
            <a:lvl1pPr>
              <a:defRPr/>
            </a:lvl1pPr>
          </a:lstStyle>
          <a:p>
            <a:pPr>
              <a:defRPr/>
            </a:pPr>
            <a:r>
              <a:rPr lang="de-DE" altLang="en-US">
                <a:solidFill>
                  <a:srgbClr val="04617B">
                    <a:shade val="90000"/>
                  </a:srgbClr>
                </a:solidFill>
              </a:rPr>
              <a:t>Tel : 0324 337 2030          E-mail:akdenizmodernosgb@gmail.com</a:t>
            </a:r>
            <a:endParaRPr lang="tr-TR" altLang="en-US">
              <a:solidFill>
                <a:srgbClr val="04617B">
                  <a:shade val="90000"/>
                </a:srgbClr>
              </a:solidFill>
            </a:endParaRPr>
          </a:p>
        </p:txBody>
      </p:sp>
      <p:sp>
        <p:nvSpPr>
          <p:cNvPr id="4" name="17 Slayt Numarası Yer Tutucusu"/>
          <p:cNvSpPr>
            <a:spLocks noGrp="1"/>
          </p:cNvSpPr>
          <p:nvPr>
            <p:ph type="sldNum" sz="quarter" idx="12"/>
          </p:nvPr>
        </p:nvSpPr>
        <p:spPr/>
        <p:txBody>
          <a:bodyPr/>
          <a:lstStyle>
            <a:lvl1pPr>
              <a:defRPr/>
            </a:lvl1pPr>
          </a:lstStyle>
          <a:p>
            <a:pPr>
              <a:defRPr/>
            </a:pPr>
            <a:fld id="{8159D55A-7941-4643-8073-6D8D51964E1D}" type="slidenum">
              <a:rPr lang="tr-TR" altLang="en-US">
                <a:solidFill>
                  <a:srgbClr val="04617B">
                    <a:shade val="90000"/>
                  </a:srgbClr>
                </a:solidFill>
              </a:rPr>
              <a:pPr>
                <a:defRPr/>
              </a:pPr>
              <a:t>‹#›</a:t>
            </a:fld>
            <a:endParaRPr lang="tr-TR" altLang="en-US" dirty="0">
              <a:solidFill>
                <a:srgbClr val="04617B">
                  <a:shade val="90000"/>
                </a:srgbClr>
              </a:solidFill>
            </a:endParaRPr>
          </a:p>
        </p:txBody>
      </p:sp>
    </p:spTree>
    <p:extLst>
      <p:ext uri="{BB962C8B-B14F-4D97-AF65-F5344CB8AC3E}">
        <p14:creationId xmlns:p14="http://schemas.microsoft.com/office/powerpoint/2010/main" val="2124055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tr-TR"/>
              <a:t>Asıl başlık stili için tıklatın</a:t>
            </a:r>
            <a:endParaRPr lang="en-US"/>
          </a:p>
        </p:txBody>
      </p:sp>
      <p:sp>
        <p:nvSpPr>
          <p:cNvPr id="3" name="2 Metin Yer Tutucusu"/>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tr-TR"/>
              <a:t>Asıl metin stillerini düzenlemek için tıklatın</a:t>
            </a:r>
          </a:p>
        </p:txBody>
      </p:sp>
      <p:sp>
        <p:nvSpPr>
          <p:cNvPr id="4" name="3 İçerik Yer Tutucusu"/>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9 Veri Yer Tutucusu"/>
          <p:cNvSpPr>
            <a:spLocks noGrp="1"/>
          </p:cNvSpPr>
          <p:nvPr>
            <p:ph type="dt" sz="half" idx="10"/>
          </p:nvPr>
        </p:nvSpPr>
        <p:spPr/>
        <p:txBody>
          <a:bodyPr/>
          <a:lstStyle>
            <a:lvl1pPr>
              <a:defRPr/>
            </a:lvl1pPr>
          </a:lstStyle>
          <a:p>
            <a:pPr>
              <a:defRPr/>
            </a:pPr>
            <a:fld id="{04F45CAE-BC06-4860-A3D2-4ECA4CA2FE80}" type="datetime1">
              <a:rPr lang="tr-TR">
                <a:solidFill>
                  <a:srgbClr val="04617B">
                    <a:shade val="90000"/>
                  </a:srgbClr>
                </a:solidFill>
              </a:rPr>
              <a:pPr>
                <a:defRPr/>
              </a:pPr>
              <a:t>3.11.2025</a:t>
            </a:fld>
            <a:endParaRPr lang="tr-TR" altLang="en-US" dirty="0">
              <a:solidFill>
                <a:srgbClr val="04617B">
                  <a:shade val="90000"/>
                </a:srgbClr>
              </a:solidFill>
            </a:endParaRPr>
          </a:p>
        </p:txBody>
      </p:sp>
      <p:sp>
        <p:nvSpPr>
          <p:cNvPr id="6" name="21 Altbilgi Yer Tutucusu"/>
          <p:cNvSpPr>
            <a:spLocks noGrp="1"/>
          </p:cNvSpPr>
          <p:nvPr>
            <p:ph type="ftr" sz="quarter" idx="11"/>
          </p:nvPr>
        </p:nvSpPr>
        <p:spPr/>
        <p:txBody>
          <a:bodyPr/>
          <a:lstStyle>
            <a:lvl1pPr>
              <a:defRPr/>
            </a:lvl1pPr>
          </a:lstStyle>
          <a:p>
            <a:pPr>
              <a:defRPr/>
            </a:pPr>
            <a:r>
              <a:rPr lang="de-DE" altLang="en-US">
                <a:solidFill>
                  <a:srgbClr val="04617B">
                    <a:shade val="90000"/>
                  </a:srgbClr>
                </a:solidFill>
              </a:rPr>
              <a:t>Tel : 0324 337 2030          E-mail:akdenizmodernosgb@gmail.com</a:t>
            </a:r>
            <a:endParaRPr lang="tr-TR" altLang="en-US">
              <a:solidFill>
                <a:srgbClr val="04617B">
                  <a:shade val="90000"/>
                </a:srgbClr>
              </a:solidFill>
            </a:endParaRPr>
          </a:p>
        </p:txBody>
      </p:sp>
      <p:sp>
        <p:nvSpPr>
          <p:cNvPr id="7" name="17 Slayt Numarası Yer Tutucusu"/>
          <p:cNvSpPr>
            <a:spLocks noGrp="1"/>
          </p:cNvSpPr>
          <p:nvPr>
            <p:ph type="sldNum" sz="quarter" idx="12"/>
          </p:nvPr>
        </p:nvSpPr>
        <p:spPr/>
        <p:txBody>
          <a:bodyPr/>
          <a:lstStyle>
            <a:lvl1pPr>
              <a:defRPr/>
            </a:lvl1pPr>
          </a:lstStyle>
          <a:p>
            <a:pPr>
              <a:defRPr/>
            </a:pPr>
            <a:fld id="{F3B02446-BFF3-47ED-A77E-C2F2F715FE94}" type="slidenum">
              <a:rPr lang="tr-TR" altLang="en-US">
                <a:solidFill>
                  <a:srgbClr val="04617B">
                    <a:shade val="90000"/>
                  </a:srgbClr>
                </a:solidFill>
              </a:rPr>
              <a:pPr>
                <a:defRPr/>
              </a:pPr>
              <a:t>‹#›</a:t>
            </a:fld>
            <a:endParaRPr lang="tr-TR" altLang="en-US" dirty="0">
              <a:solidFill>
                <a:srgbClr val="04617B">
                  <a:shade val="90000"/>
                </a:srgbClr>
              </a:solidFill>
            </a:endParaRPr>
          </a:p>
        </p:txBody>
      </p:sp>
    </p:spTree>
    <p:extLst>
      <p:ext uri="{BB962C8B-B14F-4D97-AF65-F5344CB8AC3E}">
        <p14:creationId xmlns:p14="http://schemas.microsoft.com/office/powerpoint/2010/main" val="2564730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5" name="14 Tek Köşesi Kesik ve Yuvarlatılmış Dikdörtgen"/>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6" name="15 Dik Üçgen"/>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7" name="16 Serbest Form"/>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endParaRPr>
          </a:p>
        </p:txBody>
      </p:sp>
      <p:sp>
        <p:nvSpPr>
          <p:cNvPr id="8" name="18 Serbest Form"/>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endParaRPr>
          </a:p>
        </p:txBody>
      </p:sp>
      <p:sp>
        <p:nvSpPr>
          <p:cNvPr id="2" name="1 Başlık"/>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tr-TR"/>
              <a:t>Asıl başlık stili için tıklatın</a:t>
            </a:r>
            <a:endParaRPr lang="en-US"/>
          </a:p>
        </p:txBody>
      </p:sp>
      <p:sp>
        <p:nvSpPr>
          <p:cNvPr id="4" name="3 Metin Yer Tutucusu"/>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tr-TR"/>
              <a:t>Asıl metin stillerini düzenlemek için tıklatın</a:t>
            </a:r>
          </a:p>
        </p:txBody>
      </p:sp>
      <p:sp>
        <p:nvSpPr>
          <p:cNvPr id="3" name="2 Resim Yer Tutucusu"/>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tr-TR" noProof="0"/>
              <a:t>Resim eklemek için simgeyi tıklatın</a:t>
            </a:r>
            <a:endParaRPr lang="en-US" noProof="0" dirty="0"/>
          </a:p>
        </p:txBody>
      </p:sp>
      <p:sp>
        <p:nvSpPr>
          <p:cNvPr id="9" name="4 Veri Yer Tutucusu"/>
          <p:cNvSpPr>
            <a:spLocks noGrp="1"/>
          </p:cNvSpPr>
          <p:nvPr>
            <p:ph type="dt" sz="half" idx="10"/>
          </p:nvPr>
        </p:nvSpPr>
        <p:spPr/>
        <p:txBody>
          <a:bodyPr/>
          <a:lstStyle>
            <a:lvl1pPr>
              <a:defRPr/>
            </a:lvl1pPr>
          </a:lstStyle>
          <a:p>
            <a:pPr>
              <a:defRPr/>
            </a:pPr>
            <a:fld id="{9137008F-D79E-4ED6-BD1D-2C0FC7057A08}" type="datetime1">
              <a:rPr lang="tr-TR">
                <a:solidFill>
                  <a:srgbClr val="04617B">
                    <a:shade val="90000"/>
                  </a:srgbClr>
                </a:solidFill>
              </a:rPr>
              <a:pPr>
                <a:defRPr/>
              </a:pPr>
              <a:t>3.11.2025</a:t>
            </a:fld>
            <a:endParaRPr lang="tr-TR" altLang="en-US" dirty="0">
              <a:solidFill>
                <a:srgbClr val="04617B">
                  <a:shade val="90000"/>
                </a:srgbClr>
              </a:solidFill>
            </a:endParaRPr>
          </a:p>
        </p:txBody>
      </p:sp>
      <p:sp>
        <p:nvSpPr>
          <p:cNvPr id="10" name="5 Altbilgi Yer Tutucusu"/>
          <p:cNvSpPr>
            <a:spLocks noGrp="1"/>
          </p:cNvSpPr>
          <p:nvPr>
            <p:ph type="ftr" sz="quarter" idx="11"/>
          </p:nvPr>
        </p:nvSpPr>
        <p:spPr/>
        <p:txBody>
          <a:bodyPr/>
          <a:lstStyle>
            <a:lvl1pPr>
              <a:defRPr/>
            </a:lvl1pPr>
          </a:lstStyle>
          <a:p>
            <a:pPr>
              <a:defRPr/>
            </a:pPr>
            <a:r>
              <a:rPr lang="de-DE" altLang="en-US">
                <a:solidFill>
                  <a:srgbClr val="04617B">
                    <a:shade val="90000"/>
                  </a:srgbClr>
                </a:solidFill>
              </a:rPr>
              <a:t>Tel : 0324 337 2030          E-mail:akdenizmodernosgb@gmail.com</a:t>
            </a:r>
            <a:endParaRPr lang="tr-TR" altLang="en-US">
              <a:solidFill>
                <a:srgbClr val="04617B">
                  <a:shade val="90000"/>
                </a:srgbClr>
              </a:solidFill>
            </a:endParaRPr>
          </a:p>
        </p:txBody>
      </p:sp>
      <p:sp>
        <p:nvSpPr>
          <p:cNvPr id="11" name="6 Slayt Numarası Yer Tutucusu"/>
          <p:cNvSpPr>
            <a:spLocks noGrp="1"/>
          </p:cNvSpPr>
          <p:nvPr>
            <p:ph type="sldNum" sz="quarter" idx="12"/>
          </p:nvPr>
        </p:nvSpPr>
        <p:spPr>
          <a:xfrm>
            <a:off x="10769600" y="6356351"/>
            <a:ext cx="812800" cy="365125"/>
          </a:xfrm>
        </p:spPr>
        <p:txBody>
          <a:bodyPr/>
          <a:lstStyle>
            <a:lvl1pPr>
              <a:defRPr/>
            </a:lvl1pPr>
          </a:lstStyle>
          <a:p>
            <a:pPr>
              <a:defRPr/>
            </a:pPr>
            <a:fld id="{D6E07224-4FC5-4B8A-B375-C559A8667BAB}" type="slidenum">
              <a:rPr lang="tr-TR" altLang="en-US">
                <a:solidFill>
                  <a:srgbClr val="04617B">
                    <a:shade val="90000"/>
                  </a:srgbClr>
                </a:solidFill>
              </a:rPr>
              <a:pPr>
                <a:defRPr/>
              </a:pPr>
              <a:t>‹#›</a:t>
            </a:fld>
            <a:endParaRPr lang="tr-TR" altLang="en-US" dirty="0">
              <a:solidFill>
                <a:srgbClr val="04617B">
                  <a:shade val="90000"/>
                </a:srgbClr>
              </a:solidFill>
            </a:endParaRPr>
          </a:p>
        </p:txBody>
      </p:sp>
    </p:spTree>
    <p:extLst>
      <p:ext uri="{BB962C8B-B14F-4D97-AF65-F5344CB8AC3E}">
        <p14:creationId xmlns:p14="http://schemas.microsoft.com/office/powerpoint/2010/main" val="1206981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9 Veri Yer Tutucusu"/>
          <p:cNvSpPr>
            <a:spLocks noGrp="1"/>
          </p:cNvSpPr>
          <p:nvPr>
            <p:ph type="dt" sz="half" idx="10"/>
          </p:nvPr>
        </p:nvSpPr>
        <p:spPr/>
        <p:txBody>
          <a:bodyPr/>
          <a:lstStyle>
            <a:lvl1pPr>
              <a:defRPr/>
            </a:lvl1pPr>
          </a:lstStyle>
          <a:p>
            <a:pPr>
              <a:defRPr/>
            </a:pPr>
            <a:fld id="{6BAE0EB6-AB33-4C34-90D5-F4425503BF50}" type="datetime1">
              <a:rPr lang="tr-TR">
                <a:solidFill>
                  <a:srgbClr val="04617B">
                    <a:shade val="90000"/>
                  </a:srgbClr>
                </a:solidFill>
              </a:rPr>
              <a:pPr>
                <a:defRPr/>
              </a:pPr>
              <a:t>3.11.2025</a:t>
            </a:fld>
            <a:endParaRPr lang="tr-TR" altLang="en-US" dirty="0">
              <a:solidFill>
                <a:srgbClr val="04617B">
                  <a:shade val="90000"/>
                </a:srgbClr>
              </a:solidFill>
            </a:endParaRPr>
          </a:p>
        </p:txBody>
      </p:sp>
      <p:sp>
        <p:nvSpPr>
          <p:cNvPr id="5" name="21 Altbilgi Yer Tutucusu"/>
          <p:cNvSpPr>
            <a:spLocks noGrp="1"/>
          </p:cNvSpPr>
          <p:nvPr>
            <p:ph type="ftr" sz="quarter" idx="11"/>
          </p:nvPr>
        </p:nvSpPr>
        <p:spPr/>
        <p:txBody>
          <a:bodyPr/>
          <a:lstStyle>
            <a:lvl1pPr>
              <a:defRPr/>
            </a:lvl1pPr>
          </a:lstStyle>
          <a:p>
            <a:pPr>
              <a:defRPr/>
            </a:pPr>
            <a:r>
              <a:rPr lang="de-DE" altLang="en-US">
                <a:solidFill>
                  <a:srgbClr val="04617B">
                    <a:shade val="90000"/>
                  </a:srgbClr>
                </a:solidFill>
              </a:rPr>
              <a:t>Tel : 0324 337 2030          E-mail:akdenizmodernosgb@gmail.com</a:t>
            </a:r>
            <a:endParaRPr lang="tr-TR" altLang="en-US">
              <a:solidFill>
                <a:srgbClr val="04617B">
                  <a:shade val="90000"/>
                </a:srgbClr>
              </a:solidFill>
            </a:endParaRPr>
          </a:p>
        </p:txBody>
      </p:sp>
      <p:sp>
        <p:nvSpPr>
          <p:cNvPr id="6" name="17 Slayt Numarası Yer Tutucusu"/>
          <p:cNvSpPr>
            <a:spLocks noGrp="1"/>
          </p:cNvSpPr>
          <p:nvPr>
            <p:ph type="sldNum" sz="quarter" idx="12"/>
          </p:nvPr>
        </p:nvSpPr>
        <p:spPr/>
        <p:txBody>
          <a:bodyPr/>
          <a:lstStyle>
            <a:lvl1pPr>
              <a:defRPr/>
            </a:lvl1pPr>
          </a:lstStyle>
          <a:p>
            <a:pPr>
              <a:defRPr/>
            </a:pPr>
            <a:fld id="{4EC4953A-0AC3-456C-A3A7-319FCC09E6CC}" type="slidenum">
              <a:rPr lang="tr-TR" altLang="en-US">
                <a:solidFill>
                  <a:srgbClr val="04617B">
                    <a:shade val="90000"/>
                  </a:srgbClr>
                </a:solidFill>
              </a:rPr>
              <a:pPr>
                <a:defRPr/>
              </a:pPr>
              <a:t>‹#›</a:t>
            </a:fld>
            <a:endParaRPr lang="tr-TR" altLang="en-US" dirty="0">
              <a:solidFill>
                <a:srgbClr val="04617B">
                  <a:shade val="90000"/>
                </a:srgbClr>
              </a:solidFill>
            </a:endParaRPr>
          </a:p>
        </p:txBody>
      </p:sp>
    </p:spTree>
    <p:extLst>
      <p:ext uri="{BB962C8B-B14F-4D97-AF65-F5344CB8AC3E}">
        <p14:creationId xmlns:p14="http://schemas.microsoft.com/office/powerpoint/2010/main" val="1246729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914402"/>
            <a:ext cx="2743200" cy="5211763"/>
          </a:xfrm>
        </p:spPr>
        <p:txBody>
          <a:bodyPr vert="eaVert"/>
          <a:lstStyle/>
          <a:p>
            <a:r>
              <a:rPr lang="tr-TR"/>
              <a:t>Asıl başlık stili için tıklatın</a:t>
            </a:r>
            <a:endParaRPr lang="en-US"/>
          </a:p>
        </p:txBody>
      </p:sp>
      <p:sp>
        <p:nvSpPr>
          <p:cNvPr id="3" name="2 Dikey Metin Yer Tutucusu"/>
          <p:cNvSpPr>
            <a:spLocks noGrp="1"/>
          </p:cNvSpPr>
          <p:nvPr>
            <p:ph type="body" orient="vert" idx="1"/>
          </p:nvPr>
        </p:nvSpPr>
        <p:spPr>
          <a:xfrm>
            <a:off x="609600" y="914402"/>
            <a:ext cx="8026400" cy="5211763"/>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9 Veri Yer Tutucusu"/>
          <p:cNvSpPr>
            <a:spLocks noGrp="1"/>
          </p:cNvSpPr>
          <p:nvPr>
            <p:ph type="dt" sz="half" idx="10"/>
          </p:nvPr>
        </p:nvSpPr>
        <p:spPr/>
        <p:txBody>
          <a:bodyPr/>
          <a:lstStyle>
            <a:lvl1pPr>
              <a:defRPr/>
            </a:lvl1pPr>
          </a:lstStyle>
          <a:p>
            <a:pPr>
              <a:defRPr/>
            </a:pPr>
            <a:fld id="{6D8E0D99-0892-4698-9DF8-17C06EB45955}" type="datetime1">
              <a:rPr lang="tr-TR">
                <a:solidFill>
                  <a:srgbClr val="04617B">
                    <a:shade val="90000"/>
                  </a:srgbClr>
                </a:solidFill>
              </a:rPr>
              <a:pPr>
                <a:defRPr/>
              </a:pPr>
              <a:t>3.11.2025</a:t>
            </a:fld>
            <a:endParaRPr lang="tr-TR" altLang="en-US" dirty="0">
              <a:solidFill>
                <a:srgbClr val="04617B">
                  <a:shade val="90000"/>
                </a:srgbClr>
              </a:solidFill>
            </a:endParaRPr>
          </a:p>
        </p:txBody>
      </p:sp>
      <p:sp>
        <p:nvSpPr>
          <p:cNvPr id="5" name="21 Altbilgi Yer Tutucusu"/>
          <p:cNvSpPr>
            <a:spLocks noGrp="1"/>
          </p:cNvSpPr>
          <p:nvPr>
            <p:ph type="ftr" sz="quarter" idx="11"/>
          </p:nvPr>
        </p:nvSpPr>
        <p:spPr/>
        <p:txBody>
          <a:bodyPr/>
          <a:lstStyle>
            <a:lvl1pPr>
              <a:defRPr/>
            </a:lvl1pPr>
          </a:lstStyle>
          <a:p>
            <a:pPr>
              <a:defRPr/>
            </a:pPr>
            <a:r>
              <a:rPr lang="de-DE" altLang="en-US">
                <a:solidFill>
                  <a:srgbClr val="04617B">
                    <a:shade val="90000"/>
                  </a:srgbClr>
                </a:solidFill>
              </a:rPr>
              <a:t>Tel : 0324 337 2030          E-mail:akdenizmodernosgb@gmail.com</a:t>
            </a:r>
            <a:endParaRPr lang="tr-TR" altLang="en-US">
              <a:solidFill>
                <a:srgbClr val="04617B">
                  <a:shade val="90000"/>
                </a:srgbClr>
              </a:solidFill>
            </a:endParaRPr>
          </a:p>
        </p:txBody>
      </p:sp>
      <p:sp>
        <p:nvSpPr>
          <p:cNvPr id="6" name="17 Slayt Numarası Yer Tutucusu"/>
          <p:cNvSpPr>
            <a:spLocks noGrp="1"/>
          </p:cNvSpPr>
          <p:nvPr>
            <p:ph type="sldNum" sz="quarter" idx="12"/>
          </p:nvPr>
        </p:nvSpPr>
        <p:spPr/>
        <p:txBody>
          <a:bodyPr/>
          <a:lstStyle>
            <a:lvl1pPr>
              <a:defRPr/>
            </a:lvl1pPr>
          </a:lstStyle>
          <a:p>
            <a:pPr>
              <a:defRPr/>
            </a:pPr>
            <a:fld id="{ACC88CF3-2D4E-47FF-B79C-5762517CB726}" type="slidenum">
              <a:rPr lang="tr-TR" altLang="en-US">
                <a:solidFill>
                  <a:srgbClr val="04617B">
                    <a:shade val="90000"/>
                  </a:srgbClr>
                </a:solidFill>
              </a:rPr>
              <a:pPr>
                <a:defRPr/>
              </a:pPr>
              <a:t>‹#›</a:t>
            </a:fld>
            <a:endParaRPr lang="tr-TR" altLang="en-US" dirty="0">
              <a:solidFill>
                <a:srgbClr val="04617B">
                  <a:shade val="90000"/>
                </a:srgbClr>
              </a:solidFill>
            </a:endParaRPr>
          </a:p>
        </p:txBody>
      </p:sp>
    </p:spTree>
    <p:extLst>
      <p:ext uri="{BB962C8B-B14F-4D97-AF65-F5344CB8AC3E}">
        <p14:creationId xmlns:p14="http://schemas.microsoft.com/office/powerpoint/2010/main" val="193697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11/3/2025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endParaRPr>
          </a:p>
        </p:txBody>
      </p:sp>
      <p:sp>
        <p:nvSpPr>
          <p:cNvPr id="8" name="7 Serbest Form"/>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endParaRPr>
          </a:p>
        </p:txBody>
      </p:sp>
      <p:sp>
        <p:nvSpPr>
          <p:cNvPr id="20484" name="8 Başlık Yer Tutucusu"/>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tr-TR"/>
              <a:t>Asıl başlık stili için tıklatın</a:t>
            </a:r>
            <a:endParaRPr lang="en-US"/>
          </a:p>
        </p:txBody>
      </p:sp>
      <p:sp>
        <p:nvSpPr>
          <p:cNvPr id="20485" name="29 Metin Yer Tutucusu"/>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10" name="9 Veri Yer Tutucusu"/>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fontAlgn="base">
              <a:spcBef>
                <a:spcPct val="0"/>
              </a:spcBef>
              <a:spcAft>
                <a:spcPct val="0"/>
              </a:spcAft>
              <a:defRPr/>
            </a:pPr>
            <a:fld id="{1CFE7C1D-7C12-4D53-9DC0-90FC7C7DABC5}" type="datetime1">
              <a:rPr lang="tr-TR">
                <a:solidFill>
                  <a:srgbClr val="04617B">
                    <a:shade val="90000"/>
                  </a:srgbClr>
                </a:solidFill>
                <a:latin typeface="Arial" pitchFamily="34" charset="0"/>
              </a:rPr>
              <a:pPr defTabSz="914400" fontAlgn="base">
                <a:spcBef>
                  <a:spcPct val="0"/>
                </a:spcBef>
                <a:spcAft>
                  <a:spcPct val="0"/>
                </a:spcAft>
                <a:defRPr/>
              </a:pPr>
              <a:t>3.11.2025</a:t>
            </a:fld>
            <a:endParaRPr lang="tr-TR" altLang="en-US" dirty="0">
              <a:solidFill>
                <a:srgbClr val="04617B">
                  <a:shade val="90000"/>
                </a:srgbClr>
              </a:solidFill>
              <a:latin typeface="Arial" pitchFamily="34" charset="0"/>
            </a:endParaRPr>
          </a:p>
        </p:txBody>
      </p:sp>
      <p:sp>
        <p:nvSpPr>
          <p:cNvPr id="22" name="21 Altbilgi Yer Tutucusu"/>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fontAlgn="base">
              <a:spcBef>
                <a:spcPct val="0"/>
              </a:spcBef>
              <a:spcAft>
                <a:spcPct val="0"/>
              </a:spcAft>
              <a:defRPr/>
            </a:pPr>
            <a:r>
              <a:rPr lang="de-DE" altLang="en-US">
                <a:solidFill>
                  <a:srgbClr val="04617B">
                    <a:shade val="90000"/>
                  </a:srgbClr>
                </a:solidFill>
                <a:latin typeface="Arial" pitchFamily="34" charset="0"/>
              </a:rPr>
              <a:t>Tel : 0324 337 2030          E-mail:akdenizmodernosgb@gmail.com</a:t>
            </a:r>
            <a:endParaRPr lang="tr-TR" altLang="en-US">
              <a:solidFill>
                <a:srgbClr val="04617B">
                  <a:shade val="90000"/>
                </a:srgbClr>
              </a:solidFill>
              <a:latin typeface="Arial" pitchFamily="34" charset="0"/>
            </a:endParaRPr>
          </a:p>
        </p:txBody>
      </p:sp>
      <p:sp>
        <p:nvSpPr>
          <p:cNvPr id="18" name="17 Slayt Numarası Yer Tutucusu"/>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914400" fontAlgn="base">
              <a:spcBef>
                <a:spcPct val="0"/>
              </a:spcBef>
              <a:spcAft>
                <a:spcPct val="0"/>
              </a:spcAft>
              <a:defRPr/>
            </a:pPr>
            <a:fld id="{39A32647-A8EB-4402-907D-9F074D6496F9}" type="slidenum">
              <a:rPr lang="tr-TR" altLang="en-US">
                <a:solidFill>
                  <a:srgbClr val="04617B">
                    <a:shade val="90000"/>
                  </a:srgbClr>
                </a:solidFill>
                <a:latin typeface="Arial" pitchFamily="34" charset="0"/>
              </a:rPr>
              <a:pPr defTabSz="914400" fontAlgn="base">
                <a:spcBef>
                  <a:spcPct val="0"/>
                </a:spcBef>
                <a:spcAft>
                  <a:spcPct val="0"/>
                </a:spcAft>
                <a:defRPr/>
              </a:pPr>
              <a:t>‹#›</a:t>
            </a:fld>
            <a:endParaRPr lang="tr-TR" altLang="en-US" dirty="0">
              <a:solidFill>
                <a:srgbClr val="04617B">
                  <a:shade val="90000"/>
                </a:srgbClr>
              </a:solidFill>
              <a:latin typeface="Arial" pitchFamily="34" charset="0"/>
            </a:endParaRPr>
          </a:p>
        </p:txBody>
      </p:sp>
      <p:grpSp>
        <p:nvGrpSpPr>
          <p:cNvPr id="20489" name="1 Grup"/>
          <p:cNvGrpSpPr>
            <a:grpSpLocks/>
          </p:cNvGrpSpPr>
          <p:nvPr/>
        </p:nvGrpSpPr>
        <p:grpSpPr bwMode="auto">
          <a:xfrm>
            <a:off x="-25399" y="203200"/>
            <a:ext cx="12240684" cy="647700"/>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latin typeface="Arial" pitchFamily="34" charset="0"/>
              </a:endParaRPr>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latin typeface="Arial" pitchFamily="34" charset="0"/>
              </a:endParaRPr>
            </a:p>
          </p:txBody>
        </p:sp>
      </p:grpSp>
      <p:sp>
        <p:nvSpPr>
          <p:cNvPr id="14" name="Line 41"/>
          <p:cNvSpPr>
            <a:spLocks noChangeShapeType="1"/>
          </p:cNvSpPr>
          <p:nvPr userDrawn="1"/>
        </p:nvSpPr>
        <p:spPr bwMode="auto">
          <a:xfrm>
            <a:off x="0" y="6021388"/>
            <a:ext cx="12192000" cy="0"/>
          </a:xfrm>
          <a:prstGeom prst="line">
            <a:avLst/>
          </a:prstGeom>
          <a:noFill/>
          <a:ln w="25400">
            <a:solidFill>
              <a:schemeClr val="tx1"/>
            </a:solidFill>
            <a:round/>
            <a:headEnd/>
            <a:tailEnd/>
          </a:ln>
          <a:effectLst/>
        </p:spPr>
        <p:txBody>
          <a:bodyPr/>
          <a:lstStyle/>
          <a:p>
            <a:pPr defTabSz="914400" fontAlgn="base">
              <a:spcBef>
                <a:spcPct val="0"/>
              </a:spcBef>
              <a:spcAft>
                <a:spcPct val="0"/>
              </a:spcAft>
              <a:defRPr/>
            </a:pPr>
            <a:endParaRPr lang="tr-TR" dirty="0">
              <a:solidFill>
                <a:prstClr val="black"/>
              </a:solidFill>
              <a:latin typeface="Arial" pitchFamily="34" charset="0"/>
            </a:endParaRPr>
          </a:p>
        </p:txBody>
      </p:sp>
    </p:spTree>
    <p:extLst>
      <p:ext uri="{BB962C8B-B14F-4D97-AF65-F5344CB8AC3E}">
        <p14:creationId xmlns:p14="http://schemas.microsoft.com/office/powerpoint/2010/main" val="220585821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1.jpeg"/><Relationship Id="rId7"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0.wmf"/><Relationship Id="rId5" Type="http://schemas.openxmlformats.org/officeDocument/2006/relationships/image" Target="../media/image7.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9.wmf"/></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image" Target="../media/image16.emf"/></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9.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0.emf"/></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6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76.emf"/></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gif"/><Relationship Id="rId5" Type="http://schemas.openxmlformats.org/officeDocument/2006/relationships/image" Target="../media/image88.png"/><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jpg"/></Relationships>
</file>

<file path=ppt/slides/_rels/slide8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89.xml.rels><?xml version="1.0" encoding="UTF-8" standalone="yes"?>
<Relationships xmlns="http://schemas.openxmlformats.org/package/2006/relationships"><Relationship Id="rId3" Type="http://schemas.openxmlformats.org/officeDocument/2006/relationships/image" Target="../media/image108.jpg"/><Relationship Id="rId7" Type="http://schemas.openxmlformats.org/officeDocument/2006/relationships/image" Target="../media/image114.jpg"/><Relationship Id="rId2" Type="http://schemas.openxmlformats.org/officeDocument/2006/relationships/image" Target="../media/image107.jpg"/><Relationship Id="rId1" Type="http://schemas.openxmlformats.org/officeDocument/2006/relationships/slideLayout" Target="../slideLayouts/slideLayout2.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8992" y="253284"/>
            <a:ext cx="10969724" cy="6417972"/>
          </a:xfrm>
        </p:spPr>
        <p:txBody>
          <a:bodyPr>
            <a:normAutofit/>
          </a:bodyPr>
          <a:lstStyle/>
          <a:p>
            <a:pPr marL="0" indent="0" algn="ctr">
              <a:buNone/>
            </a:pPr>
            <a:endParaRPr lang="tr-TR" sz="3600" b="1" dirty="0">
              <a:solidFill>
                <a:schemeClr val="accent1"/>
              </a:solidFill>
            </a:endParaRPr>
          </a:p>
          <a:p>
            <a:pPr marL="0" indent="0" algn="ctr">
              <a:buNone/>
            </a:pPr>
            <a:endParaRPr lang="tr-TR" sz="3600" b="1" dirty="0">
              <a:solidFill>
                <a:schemeClr val="accent1"/>
              </a:solidFill>
            </a:endParaRPr>
          </a:p>
          <a:p>
            <a:pPr marL="0" indent="0" algn="ctr">
              <a:buNone/>
            </a:pPr>
            <a:endParaRPr lang="tr-TR" sz="3600" b="1" dirty="0">
              <a:solidFill>
                <a:schemeClr val="accent1"/>
              </a:solidFill>
            </a:endParaRPr>
          </a:p>
          <a:p>
            <a:pPr marL="0" indent="0" algn="ctr">
              <a:buNone/>
            </a:pPr>
            <a:endParaRPr lang="tr-TR" sz="3600" b="1" dirty="0">
              <a:solidFill>
                <a:schemeClr val="accent1"/>
              </a:solidFill>
            </a:endParaRPr>
          </a:p>
          <a:p>
            <a:pPr marL="0" indent="0" algn="ctr">
              <a:buNone/>
            </a:pPr>
            <a:endParaRPr lang="tr-TR" sz="3600" b="1" dirty="0">
              <a:solidFill>
                <a:schemeClr val="accent1"/>
              </a:solidFill>
            </a:endParaRPr>
          </a:p>
          <a:p>
            <a:pPr marL="0" indent="0" algn="ctr">
              <a:buNone/>
            </a:pPr>
            <a:endParaRPr lang="tr-TR" sz="3600" b="1" dirty="0">
              <a:solidFill>
                <a:schemeClr val="accent1"/>
              </a:solidFill>
            </a:endParaRPr>
          </a:p>
          <a:p>
            <a:pPr marL="0" indent="0" algn="ctr">
              <a:buNone/>
            </a:pPr>
            <a:endParaRPr lang="tr-TR" sz="3600" b="1" dirty="0">
              <a:solidFill>
                <a:schemeClr val="accent1"/>
              </a:solidFill>
            </a:endParaRPr>
          </a:p>
          <a:p>
            <a:pPr marL="0" indent="0" algn="ctr">
              <a:buNone/>
            </a:pPr>
            <a:r>
              <a:rPr lang="tr-TR" sz="3600" b="1" dirty="0">
                <a:solidFill>
                  <a:schemeClr val="accent1"/>
                </a:solidFill>
              </a:rPr>
              <a:t>İş Sağlığı ve Güvenliği Programı</a:t>
            </a:r>
            <a:endParaRPr lang="en-US" sz="3600" b="1" dirty="0">
              <a:solidFill>
                <a:schemeClr val="accent1"/>
              </a:solidFill>
            </a:endParaRPr>
          </a:p>
        </p:txBody>
      </p:sp>
      <p:pic>
        <p:nvPicPr>
          <p:cNvPr id="8194" name="Picture 2" descr="C:\Users\aa\Desktop\ind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585" y="341194"/>
            <a:ext cx="8106770" cy="453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245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6828" y="1091820"/>
            <a:ext cx="10431887" cy="5579435"/>
          </a:xfrm>
        </p:spPr>
        <p:txBody>
          <a:bodyPr>
            <a:normAutofit/>
          </a:bodyPr>
          <a:lstStyle/>
          <a:p>
            <a:pPr>
              <a:lnSpc>
                <a:spcPct val="150000"/>
              </a:lnSpc>
            </a:pPr>
            <a:r>
              <a:rPr lang="en-US" sz="2400" b="1" dirty="0" err="1">
                <a:latin typeface="Times New Roman" panose="02020603050405020304" pitchFamily="18" charset="0"/>
                <a:cs typeface="Times New Roman" panose="02020603050405020304" pitchFamily="18" charset="0"/>
              </a:rPr>
              <a:t>Tehlikelerin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Tanımlanması</a:t>
            </a:r>
            <a:r>
              <a:rPr lang="en-US" sz="2400" b="1" dirty="0">
                <a:latin typeface="Times New Roman" panose="02020603050405020304" pitchFamily="18" charset="0"/>
                <a:cs typeface="Times New Roman" panose="02020603050405020304" pitchFamily="18" charset="0"/>
              </a:rPr>
              <a:t> </a:t>
            </a:r>
            <a:endParaRPr lang="tr-TR" sz="2400" b="1"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İş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yerinde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dışarıdan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gelebilecek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çalışanı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yerini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etkileyebilecek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zarar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hasar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verme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potansiyelidir</a:t>
            </a:r>
            <a:r>
              <a:rPr lang="en-US" sz="2400" dirty="0">
                <a:latin typeface="Times New Roman" panose="02020603050405020304" pitchFamily="18" charset="0"/>
                <a:cs typeface="Times New Roman" panose="02020603050405020304" pitchFamily="18" charset="0"/>
              </a:rPr>
              <a:t>.</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Çevremizdeki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zarar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verme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potansiyeline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sahip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herhangi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şeydir</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İnsanların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yaralanmasına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hastalanmasına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malın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malzemenin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hasar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görmesine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yeri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ortamının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zarar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görmesine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bunların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gerçekleşmesine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sebep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olabilecek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kaynak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veya</a:t>
            </a:r>
            <a:r>
              <a:rPr lang="en-US" sz="2400" dirty="0">
                <a:latin typeface="Times New Roman" panose="02020603050405020304" pitchFamily="18" charset="0"/>
                <a:cs typeface="Times New Roman" panose="02020603050405020304" pitchFamily="18" charset="0"/>
              </a:rPr>
              <a:t> durum </a:t>
            </a:r>
            <a:r>
              <a:rPr lang="en-US" sz="2400" dirty="0" err="1">
                <a:latin typeface="Times New Roman" panose="02020603050405020304" pitchFamily="18" charset="0"/>
                <a:cs typeface="Times New Roman" panose="02020603050405020304" pitchFamily="18" charset="0"/>
              </a:rPr>
              <a:t>olarak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tanımlanmaktadır</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8256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4095752" y="642939"/>
            <a:ext cx="3524249"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Wingdings" pitchFamily="2" charset="2"/>
              <a:buNone/>
            </a:pPr>
            <a:r>
              <a:rPr lang="en-US" sz="4400">
                <a:solidFill>
                  <a:srgbClr val="FF0000"/>
                </a:solidFill>
                <a:latin typeface="Impact" pitchFamily="34" charset="0"/>
              </a:rPr>
              <a:t>TEHLİKE</a:t>
            </a:r>
            <a:r>
              <a:rPr lang="tr-TR" sz="4400">
                <a:solidFill>
                  <a:srgbClr val="FF0000"/>
                </a:solidFill>
                <a:latin typeface="Impact" pitchFamily="34" charset="0"/>
              </a:rPr>
              <a:t>  !!!</a:t>
            </a:r>
            <a:endParaRPr lang="en-US" sz="2800">
              <a:solidFill>
                <a:srgbClr val="FF0000"/>
              </a:solidFill>
              <a:latin typeface="Impact" pitchFamily="34" charset="0"/>
            </a:endParaRPr>
          </a:p>
        </p:txBody>
      </p:sp>
      <p:sp>
        <p:nvSpPr>
          <p:cNvPr id="3076" name="Text Box 3"/>
          <p:cNvSpPr txBox="1">
            <a:spLocks noChangeArrowheads="1"/>
          </p:cNvSpPr>
          <p:nvPr/>
        </p:nvSpPr>
        <p:spPr bwMode="auto">
          <a:xfrm>
            <a:off x="912285" y="1371600"/>
            <a:ext cx="9857316"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Wingdings" pitchFamily="2" charset="2"/>
              <a:buNone/>
            </a:pPr>
            <a:r>
              <a:rPr lang="en-US" sz="2400">
                <a:latin typeface="Impact" pitchFamily="34" charset="0"/>
              </a:rPr>
              <a:t>BİR KİŞİYE, </a:t>
            </a:r>
            <a:r>
              <a:rPr lang="tr-TR" sz="2400">
                <a:latin typeface="Impact" pitchFamily="34" charset="0"/>
              </a:rPr>
              <a:t> </a:t>
            </a:r>
            <a:r>
              <a:rPr lang="en-US" sz="2400">
                <a:latin typeface="Impact" pitchFamily="34" charset="0"/>
              </a:rPr>
              <a:t>MADDEYE,  CİHAZA,  İŞE VEYA İŞ   YÜRÜTÜMÜNE</a:t>
            </a:r>
            <a:r>
              <a:rPr lang="en-US" sz="2400">
                <a:solidFill>
                  <a:srgbClr val="000000"/>
                </a:solidFill>
                <a:latin typeface="Impact" pitchFamily="34" charset="0"/>
              </a:rPr>
              <a:t> </a:t>
            </a:r>
            <a:r>
              <a:rPr lang="en-US" sz="2400">
                <a:latin typeface="Impact" pitchFamily="34" charset="0"/>
              </a:rPr>
              <a:t>;</a:t>
            </a:r>
            <a:endParaRPr lang="en-US" sz="2400">
              <a:solidFill>
                <a:srgbClr val="000000"/>
              </a:solidFill>
              <a:latin typeface="Impact" pitchFamily="34" charset="0"/>
            </a:endParaRPr>
          </a:p>
          <a:p>
            <a:pPr>
              <a:buFont typeface="Wingdings" pitchFamily="2" charset="2"/>
              <a:buNone/>
            </a:pPr>
            <a:r>
              <a:rPr lang="en-US">
                <a:solidFill>
                  <a:srgbClr val="FF33CC"/>
                </a:solidFill>
                <a:latin typeface="Impact" pitchFamily="34" charset="0"/>
              </a:rPr>
              <a:t>	</a:t>
            </a:r>
            <a:r>
              <a:rPr lang="en-US" sz="4000" u="sng">
                <a:solidFill>
                  <a:srgbClr val="FF0000"/>
                </a:solidFill>
                <a:latin typeface="Impact" pitchFamily="34" charset="0"/>
              </a:rPr>
              <a:t>SAKATLIK</a:t>
            </a:r>
            <a:r>
              <a:rPr lang="en-US">
                <a:solidFill>
                  <a:srgbClr val="FF0000"/>
                </a:solidFill>
                <a:latin typeface="Impact" pitchFamily="34" charset="0"/>
              </a:rPr>
              <a:t>, </a:t>
            </a:r>
          </a:p>
          <a:p>
            <a:pPr>
              <a:buFont typeface="Wingdings" pitchFamily="2" charset="2"/>
              <a:buNone/>
            </a:pPr>
            <a:r>
              <a:rPr lang="en-US">
                <a:solidFill>
                  <a:srgbClr val="FF0000"/>
                </a:solidFill>
                <a:latin typeface="Impact" pitchFamily="34" charset="0"/>
              </a:rPr>
              <a:t>	</a:t>
            </a:r>
            <a:r>
              <a:rPr lang="en-US" sz="4000" u="sng">
                <a:solidFill>
                  <a:srgbClr val="FF0000"/>
                </a:solidFill>
                <a:latin typeface="Impact" pitchFamily="34" charset="0"/>
              </a:rPr>
              <a:t>HASAR</a:t>
            </a:r>
            <a:r>
              <a:rPr lang="en-US">
                <a:solidFill>
                  <a:srgbClr val="23029E"/>
                </a:solidFill>
                <a:latin typeface="Impact" pitchFamily="34" charset="0"/>
              </a:rPr>
              <a:t>,</a:t>
            </a:r>
            <a:r>
              <a:rPr lang="en-US">
                <a:latin typeface="Impact" pitchFamily="34" charset="0"/>
              </a:rPr>
              <a:t> </a:t>
            </a:r>
          </a:p>
          <a:p>
            <a:pPr>
              <a:buFont typeface="Wingdings" pitchFamily="2" charset="2"/>
              <a:buNone/>
            </a:pPr>
            <a:r>
              <a:rPr lang="en-US">
                <a:solidFill>
                  <a:srgbClr val="FF6600"/>
                </a:solidFill>
                <a:latin typeface="Impact" pitchFamily="34" charset="0"/>
              </a:rPr>
              <a:t>	</a:t>
            </a:r>
            <a:r>
              <a:rPr lang="en-US" sz="4000" u="sng">
                <a:solidFill>
                  <a:srgbClr val="FF0000"/>
                </a:solidFill>
                <a:latin typeface="Impact" pitchFamily="34" charset="0"/>
              </a:rPr>
              <a:t>KAYIP</a:t>
            </a:r>
            <a:r>
              <a:rPr lang="en-US">
                <a:solidFill>
                  <a:srgbClr val="000000"/>
                </a:solidFill>
                <a:latin typeface="Impact" pitchFamily="34" charset="0"/>
              </a:rPr>
              <a:t> </a:t>
            </a:r>
            <a:r>
              <a:rPr lang="tr-TR">
                <a:solidFill>
                  <a:srgbClr val="000000"/>
                </a:solidFill>
                <a:latin typeface="Impact" pitchFamily="34" charset="0"/>
              </a:rPr>
              <a:t>       </a:t>
            </a:r>
            <a:r>
              <a:rPr lang="en-US">
                <a:latin typeface="Impact" pitchFamily="34" charset="0"/>
              </a:rPr>
              <a:t>VEYA </a:t>
            </a:r>
          </a:p>
          <a:p>
            <a:pPr>
              <a:buFont typeface="Wingdings" pitchFamily="2" charset="2"/>
              <a:buNone/>
            </a:pPr>
            <a:r>
              <a:rPr lang="en-US">
                <a:latin typeface="Impact" pitchFamily="34" charset="0"/>
              </a:rPr>
              <a:t>	</a:t>
            </a:r>
            <a:r>
              <a:rPr lang="en-US" sz="4000" u="sng">
                <a:solidFill>
                  <a:srgbClr val="FF0000"/>
                </a:solidFill>
                <a:latin typeface="Impact" pitchFamily="34" charset="0"/>
              </a:rPr>
              <a:t>ZARAR</a:t>
            </a:r>
            <a:r>
              <a:rPr lang="en-US">
                <a:solidFill>
                  <a:srgbClr val="000000"/>
                </a:solidFill>
                <a:latin typeface="Impact" pitchFamily="34" charset="0"/>
              </a:rPr>
              <a:t> </a:t>
            </a:r>
          </a:p>
          <a:p>
            <a:pPr>
              <a:buFont typeface="Wingdings" pitchFamily="2" charset="2"/>
              <a:buNone/>
            </a:pPr>
            <a:endParaRPr lang="tr-TR">
              <a:latin typeface="Impact" pitchFamily="34" charset="0"/>
            </a:endParaRPr>
          </a:p>
          <a:p>
            <a:pPr>
              <a:buFont typeface="Wingdings" pitchFamily="2" charset="2"/>
              <a:buNone/>
            </a:pPr>
            <a:r>
              <a:rPr lang="en-US" sz="3200">
                <a:latin typeface="Impact" pitchFamily="34" charset="0"/>
              </a:rPr>
              <a:t>VERME </a:t>
            </a:r>
            <a:r>
              <a:rPr lang="en-US" sz="3200" u="sng">
                <a:solidFill>
                  <a:srgbClr val="FF0000"/>
                </a:solidFill>
                <a:latin typeface="Impact" pitchFamily="34" charset="0"/>
              </a:rPr>
              <a:t>İHTİMALİ</a:t>
            </a:r>
            <a:r>
              <a:rPr lang="en-US" sz="3200">
                <a:latin typeface="Impact" pitchFamily="34" charset="0"/>
              </a:rPr>
              <a:t> OLAN HER ŞEY.....</a:t>
            </a:r>
            <a:endParaRPr lang="en-US" sz="3200">
              <a:solidFill>
                <a:srgbClr val="000000"/>
              </a:solidFill>
              <a:latin typeface="Impact" pitchFamily="34" charset="0"/>
            </a:endParaRPr>
          </a:p>
        </p:txBody>
      </p:sp>
      <p:graphicFrame>
        <p:nvGraphicFramePr>
          <p:cNvPr id="3074" name="Object 4"/>
          <p:cNvGraphicFramePr>
            <a:graphicFrameLocks noChangeAspect="1"/>
          </p:cNvGraphicFramePr>
          <p:nvPr/>
        </p:nvGraphicFramePr>
        <p:xfrm>
          <a:off x="7823201" y="2133600"/>
          <a:ext cx="3139017" cy="3384550"/>
        </p:xfrm>
        <a:graphic>
          <a:graphicData uri="http://schemas.openxmlformats.org/presentationml/2006/ole">
            <mc:AlternateContent xmlns:mc="http://schemas.openxmlformats.org/markup-compatibility/2006">
              <mc:Choice xmlns:v="urn:schemas-microsoft-com:vml" Requires="v">
                <p:oleObj spid="_x0000_s2050" name="Küçük Resim Galerisi" r:id="rId3" imgW="4016880" imgH="3945240" progId="MS_ClipArt_Gallery.5">
                  <p:embed/>
                </p:oleObj>
              </mc:Choice>
              <mc:Fallback>
                <p:oleObj name="Küçük Resim Galerisi" r:id="rId3" imgW="4016880" imgH="3945240"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201" y="2133600"/>
                        <a:ext cx="3139017" cy="338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991050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6828" y="253284"/>
            <a:ext cx="10431887" cy="6417972"/>
          </a:xfrm>
        </p:spPr>
        <p:txBody>
          <a:bodyPr/>
          <a:lstStyle/>
          <a:p>
            <a:r>
              <a:rPr lang="en-US" sz="2000" b="1" dirty="0" err="1">
                <a:latin typeface="Times New Roman" panose="02020603050405020304" pitchFamily="18" charset="0"/>
                <a:cs typeface="Times New Roman" panose="02020603050405020304" pitchFamily="18" charset="0"/>
              </a:rPr>
              <a:t>Tehlikeler</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tanımlanırken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çalışma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ortamı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çalışanlar</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ve</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iş</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yerine</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ilişkin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ilgisine</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göre</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asgari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olarak</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aşağıda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belirtilen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bilgiler</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toplanır</a:t>
            </a:r>
            <a:r>
              <a:rPr lang="en-US" sz="2000" b="1" dirty="0">
                <a:latin typeface="Times New Roman" panose="02020603050405020304" pitchFamily="18" charset="0"/>
                <a:cs typeface="Times New Roman" panose="02020603050405020304" pitchFamily="18" charset="0"/>
              </a:rPr>
              <a:t>.</a:t>
            </a:r>
            <a:endParaRPr lang="tr-TR" sz="2000" b="1"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İş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yeri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eklentileri</a:t>
            </a:r>
            <a:r>
              <a:rPr lang="en-US" dirty="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İş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yerinde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yürütülen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faaliyetler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işlemler</a:t>
            </a:r>
            <a:r>
              <a:rPr lang="en-US" dirty="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Üretim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süreç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teknikleri</a:t>
            </a:r>
            <a:r>
              <a:rPr lang="en-US" dirty="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İş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ekipmanları</a:t>
            </a:r>
            <a:r>
              <a:rPr lang="en-US" dirty="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Kullanılan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maddeler</a:t>
            </a:r>
            <a:r>
              <a:rPr lang="en-US" dirty="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Artık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atıklarla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ilgili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işlemler</a:t>
            </a:r>
            <a:r>
              <a:rPr lang="en-US" dirty="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Organizasyon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hiyerarşik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yapı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görev</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yetki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sorumluluklar</a:t>
            </a:r>
            <a:r>
              <a:rPr lang="en-US" dirty="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Çalışanların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tecrübe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düşünceleri</a:t>
            </a:r>
            <a:r>
              <a:rPr lang="en-US" dirty="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İşe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başlamadan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önce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ilgili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mevzuat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gereği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alınacak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çalışma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izin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belgeleri</a:t>
            </a:r>
            <a:r>
              <a:rPr lang="en-US" dirty="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Çalışanların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eğitim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yaş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cinsiyet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benzeri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özellikleri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sağlık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gözetimi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kayıtları</a:t>
            </a:r>
            <a:r>
              <a:rPr lang="en-US" dirty="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Genç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yaşlı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engelli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gebe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veya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emziren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çalışanlar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gibi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özel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politika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gerektiren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gruplar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kadın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çalışanların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durumu</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293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6828" y="1132764"/>
            <a:ext cx="10431887" cy="5538492"/>
          </a:xfrm>
        </p:spPr>
        <p:txBody>
          <a:bodyPr/>
          <a:lstStyle/>
          <a:p>
            <a:r>
              <a:rPr lang="tr-TR" dirty="0"/>
              <a:t>İ</a:t>
            </a:r>
            <a:r>
              <a:rPr lang="en-US" dirty="0" err="1"/>
              <a:t>şyerinin</a:t>
            </a:r>
            <a:r>
              <a:rPr lang="en-US" dirty="0"/>
              <a:t> </a:t>
            </a:r>
            <a:r>
              <a:rPr lang="en-US" dirty="0" err="1"/>
              <a:t>teftiş</a:t>
            </a:r>
            <a:r>
              <a:rPr lang="en-US" dirty="0"/>
              <a:t> </a:t>
            </a:r>
            <a:r>
              <a:rPr lang="en-US" dirty="0" err="1"/>
              <a:t>sonuçları</a:t>
            </a:r>
            <a:r>
              <a:rPr lang="en-US" dirty="0"/>
              <a:t>, </a:t>
            </a:r>
            <a:endParaRPr lang="tr-TR" dirty="0"/>
          </a:p>
          <a:p>
            <a:r>
              <a:rPr lang="en-US" dirty="0" err="1"/>
              <a:t>Meslek</a:t>
            </a:r>
            <a:r>
              <a:rPr lang="en-US" dirty="0"/>
              <a:t> </a:t>
            </a:r>
            <a:r>
              <a:rPr lang="en-US" dirty="0" err="1"/>
              <a:t>hastalığı</a:t>
            </a:r>
            <a:r>
              <a:rPr lang="en-US" dirty="0"/>
              <a:t> </a:t>
            </a:r>
            <a:r>
              <a:rPr lang="en-US" dirty="0" err="1"/>
              <a:t>kayıtları</a:t>
            </a:r>
            <a:r>
              <a:rPr lang="en-US" dirty="0"/>
              <a:t>, </a:t>
            </a:r>
            <a:endParaRPr lang="tr-TR" dirty="0"/>
          </a:p>
          <a:p>
            <a:r>
              <a:rPr lang="en-US" dirty="0" err="1"/>
              <a:t>İş</a:t>
            </a:r>
            <a:r>
              <a:rPr lang="en-US" dirty="0"/>
              <a:t> </a:t>
            </a:r>
            <a:r>
              <a:rPr lang="en-US" dirty="0" err="1"/>
              <a:t>kazası</a:t>
            </a:r>
            <a:r>
              <a:rPr lang="en-US" dirty="0"/>
              <a:t> </a:t>
            </a:r>
            <a:r>
              <a:rPr lang="en-US" dirty="0" err="1"/>
              <a:t>kayıtları</a:t>
            </a:r>
            <a:r>
              <a:rPr lang="en-US" dirty="0"/>
              <a:t>, </a:t>
            </a:r>
            <a:endParaRPr lang="tr-TR" dirty="0"/>
          </a:p>
          <a:p>
            <a:r>
              <a:rPr lang="en-US" dirty="0" err="1"/>
              <a:t>İş</a:t>
            </a:r>
            <a:r>
              <a:rPr lang="en-US" dirty="0"/>
              <a:t> </a:t>
            </a:r>
            <a:r>
              <a:rPr lang="en-US" dirty="0" err="1"/>
              <a:t>yerinde</a:t>
            </a:r>
            <a:r>
              <a:rPr lang="en-US" dirty="0"/>
              <a:t> </a:t>
            </a:r>
            <a:r>
              <a:rPr lang="en-US" dirty="0" err="1"/>
              <a:t>meydana</a:t>
            </a:r>
            <a:r>
              <a:rPr lang="en-US" dirty="0"/>
              <a:t> </a:t>
            </a:r>
            <a:r>
              <a:rPr lang="en-US" dirty="0" err="1"/>
              <a:t>gelen</a:t>
            </a:r>
            <a:r>
              <a:rPr lang="en-US" dirty="0"/>
              <a:t> </a:t>
            </a:r>
            <a:r>
              <a:rPr lang="en-US" dirty="0" err="1"/>
              <a:t>ancak</a:t>
            </a:r>
            <a:r>
              <a:rPr lang="en-US" dirty="0"/>
              <a:t> </a:t>
            </a:r>
            <a:r>
              <a:rPr lang="en-US" dirty="0" err="1"/>
              <a:t>yaralanma</a:t>
            </a:r>
            <a:r>
              <a:rPr lang="en-US" dirty="0"/>
              <a:t> </a:t>
            </a:r>
            <a:r>
              <a:rPr lang="en-US" dirty="0" err="1"/>
              <a:t>veya</a:t>
            </a:r>
            <a:r>
              <a:rPr lang="en-US" dirty="0"/>
              <a:t> </a:t>
            </a:r>
            <a:r>
              <a:rPr lang="en-US" dirty="0" err="1"/>
              <a:t>ölüme</a:t>
            </a:r>
            <a:r>
              <a:rPr lang="en-US" dirty="0"/>
              <a:t> </a:t>
            </a:r>
            <a:r>
              <a:rPr lang="en-US" dirty="0" err="1"/>
              <a:t>neden</a:t>
            </a:r>
            <a:r>
              <a:rPr lang="en-US" dirty="0"/>
              <a:t> </a:t>
            </a:r>
            <a:r>
              <a:rPr lang="en-US" dirty="0" err="1"/>
              <a:t>olmadığı</a:t>
            </a:r>
            <a:r>
              <a:rPr lang="en-US" dirty="0"/>
              <a:t> </a:t>
            </a:r>
            <a:r>
              <a:rPr lang="en-US" dirty="0" err="1"/>
              <a:t>hâlde</a:t>
            </a:r>
            <a:r>
              <a:rPr lang="en-US" dirty="0"/>
              <a:t> </a:t>
            </a:r>
            <a:r>
              <a:rPr lang="en-US" dirty="0" err="1"/>
              <a:t>işyeri</a:t>
            </a:r>
            <a:r>
              <a:rPr lang="en-US" dirty="0"/>
              <a:t> </a:t>
            </a:r>
            <a:r>
              <a:rPr lang="en-US" dirty="0" err="1"/>
              <a:t>ya</a:t>
            </a:r>
            <a:r>
              <a:rPr lang="en-US" dirty="0"/>
              <a:t> da </a:t>
            </a:r>
            <a:r>
              <a:rPr lang="en-US" dirty="0" err="1"/>
              <a:t>iş</a:t>
            </a:r>
            <a:r>
              <a:rPr lang="en-US" dirty="0"/>
              <a:t> </a:t>
            </a:r>
            <a:r>
              <a:rPr lang="en-US" dirty="0" err="1"/>
              <a:t>ekipmanının</a:t>
            </a:r>
            <a:r>
              <a:rPr lang="en-US" dirty="0"/>
              <a:t> </a:t>
            </a:r>
            <a:r>
              <a:rPr lang="en-US" dirty="0" err="1"/>
              <a:t>zarara</a:t>
            </a:r>
            <a:r>
              <a:rPr lang="en-US" dirty="0"/>
              <a:t> </a:t>
            </a:r>
            <a:r>
              <a:rPr lang="en-US" dirty="0" err="1"/>
              <a:t>uğramasına</a:t>
            </a:r>
            <a:r>
              <a:rPr lang="en-US" dirty="0"/>
              <a:t> </a:t>
            </a:r>
            <a:r>
              <a:rPr lang="en-US" dirty="0" err="1"/>
              <a:t>yol</a:t>
            </a:r>
            <a:r>
              <a:rPr lang="en-US" dirty="0"/>
              <a:t> </a:t>
            </a:r>
            <a:r>
              <a:rPr lang="en-US" dirty="0" err="1"/>
              <a:t>açan</a:t>
            </a:r>
            <a:r>
              <a:rPr lang="en-US" dirty="0"/>
              <a:t> </a:t>
            </a:r>
            <a:r>
              <a:rPr lang="en-US" dirty="0" err="1"/>
              <a:t>olaylara</a:t>
            </a:r>
            <a:r>
              <a:rPr lang="en-US" dirty="0"/>
              <a:t> </a:t>
            </a:r>
            <a:r>
              <a:rPr lang="en-US" dirty="0" err="1"/>
              <a:t>ilişkin</a:t>
            </a:r>
            <a:r>
              <a:rPr lang="en-US" dirty="0"/>
              <a:t> </a:t>
            </a:r>
            <a:r>
              <a:rPr lang="en-US" dirty="0" err="1"/>
              <a:t>kayıtlar</a:t>
            </a:r>
            <a:r>
              <a:rPr lang="en-US" dirty="0"/>
              <a:t>, </a:t>
            </a:r>
            <a:endParaRPr lang="tr-TR" dirty="0"/>
          </a:p>
          <a:p>
            <a:r>
              <a:rPr lang="en-US" dirty="0" err="1"/>
              <a:t>Ramak</a:t>
            </a:r>
            <a:r>
              <a:rPr lang="en-US" dirty="0"/>
              <a:t> </a:t>
            </a:r>
            <a:r>
              <a:rPr lang="en-US" dirty="0" err="1"/>
              <a:t>kala</a:t>
            </a:r>
            <a:r>
              <a:rPr lang="en-US" dirty="0"/>
              <a:t> </a:t>
            </a:r>
            <a:r>
              <a:rPr lang="en-US" dirty="0" err="1"/>
              <a:t>olay</a:t>
            </a:r>
            <a:r>
              <a:rPr lang="en-US" dirty="0"/>
              <a:t> </a:t>
            </a:r>
            <a:r>
              <a:rPr lang="en-US" dirty="0" err="1"/>
              <a:t>kayıtları</a:t>
            </a:r>
            <a:r>
              <a:rPr lang="en-US" dirty="0"/>
              <a:t>, </a:t>
            </a:r>
            <a:endParaRPr lang="tr-TR" dirty="0"/>
          </a:p>
          <a:p>
            <a:r>
              <a:rPr lang="en-US" dirty="0" err="1"/>
              <a:t>Malzeme</a:t>
            </a:r>
            <a:r>
              <a:rPr lang="en-US" dirty="0"/>
              <a:t> </a:t>
            </a:r>
            <a:r>
              <a:rPr lang="en-US" dirty="0" err="1"/>
              <a:t>güvenlik</a:t>
            </a:r>
            <a:r>
              <a:rPr lang="en-US" dirty="0"/>
              <a:t> </a:t>
            </a:r>
            <a:r>
              <a:rPr lang="en-US" dirty="0" err="1"/>
              <a:t>bilgi</a:t>
            </a:r>
            <a:r>
              <a:rPr lang="en-US" dirty="0"/>
              <a:t> </a:t>
            </a:r>
            <a:r>
              <a:rPr lang="en-US" dirty="0" err="1"/>
              <a:t>formları</a:t>
            </a:r>
            <a:r>
              <a:rPr lang="en-US" dirty="0"/>
              <a:t>, </a:t>
            </a:r>
            <a:endParaRPr lang="tr-TR" dirty="0"/>
          </a:p>
          <a:p>
            <a:r>
              <a:rPr lang="en-US" dirty="0" err="1"/>
              <a:t>Ortam</a:t>
            </a:r>
            <a:r>
              <a:rPr lang="en-US" dirty="0"/>
              <a:t> </a:t>
            </a:r>
            <a:r>
              <a:rPr lang="en-US" dirty="0" err="1"/>
              <a:t>ve</a:t>
            </a:r>
            <a:r>
              <a:rPr lang="en-US" dirty="0"/>
              <a:t> </a:t>
            </a:r>
            <a:r>
              <a:rPr lang="en-US" dirty="0" err="1"/>
              <a:t>kişisel</a:t>
            </a:r>
            <a:r>
              <a:rPr lang="en-US" dirty="0"/>
              <a:t> </a:t>
            </a:r>
            <a:r>
              <a:rPr lang="en-US" dirty="0" err="1"/>
              <a:t>maruziyet</a:t>
            </a:r>
            <a:r>
              <a:rPr lang="en-US" dirty="0"/>
              <a:t> </a:t>
            </a:r>
            <a:r>
              <a:rPr lang="en-US" dirty="0" err="1"/>
              <a:t>düzeyi</a:t>
            </a:r>
            <a:r>
              <a:rPr lang="en-US" dirty="0"/>
              <a:t> </a:t>
            </a:r>
            <a:r>
              <a:rPr lang="en-US" dirty="0" err="1"/>
              <a:t>ölçüm</a:t>
            </a:r>
            <a:r>
              <a:rPr lang="en-US" dirty="0"/>
              <a:t> </a:t>
            </a:r>
            <a:r>
              <a:rPr lang="en-US" dirty="0" err="1"/>
              <a:t>sonuçları</a:t>
            </a:r>
            <a:r>
              <a:rPr lang="en-US" dirty="0"/>
              <a:t>, </a:t>
            </a:r>
            <a:endParaRPr lang="tr-TR" dirty="0"/>
          </a:p>
          <a:p>
            <a:r>
              <a:rPr lang="en-US" dirty="0" err="1"/>
              <a:t>Varsa</a:t>
            </a:r>
            <a:r>
              <a:rPr lang="en-US" dirty="0"/>
              <a:t> </a:t>
            </a:r>
            <a:r>
              <a:rPr lang="en-US" dirty="0" err="1"/>
              <a:t>daha</a:t>
            </a:r>
            <a:r>
              <a:rPr lang="en-US" dirty="0"/>
              <a:t> </a:t>
            </a:r>
            <a:r>
              <a:rPr lang="en-US" dirty="0" err="1"/>
              <a:t>önce</a:t>
            </a:r>
            <a:r>
              <a:rPr lang="en-US" dirty="0"/>
              <a:t> </a:t>
            </a:r>
            <a:r>
              <a:rPr lang="en-US" dirty="0" err="1"/>
              <a:t>yapılmış</a:t>
            </a:r>
            <a:r>
              <a:rPr lang="en-US" dirty="0"/>
              <a:t> risk </a:t>
            </a:r>
            <a:r>
              <a:rPr lang="en-US" dirty="0" err="1"/>
              <a:t>değerlendirmesi</a:t>
            </a:r>
            <a:r>
              <a:rPr lang="en-US" dirty="0"/>
              <a:t> </a:t>
            </a:r>
            <a:r>
              <a:rPr lang="en-US" dirty="0" err="1"/>
              <a:t>çalışmaları</a:t>
            </a:r>
            <a:r>
              <a:rPr lang="en-US" dirty="0"/>
              <a:t>, </a:t>
            </a:r>
            <a:endParaRPr lang="tr-TR" dirty="0"/>
          </a:p>
          <a:p>
            <a:r>
              <a:rPr lang="en-US" dirty="0" err="1"/>
              <a:t>Acil</a:t>
            </a:r>
            <a:r>
              <a:rPr lang="en-US" dirty="0"/>
              <a:t> durum </a:t>
            </a:r>
            <a:r>
              <a:rPr lang="en-US" dirty="0" err="1"/>
              <a:t>planları</a:t>
            </a:r>
            <a:r>
              <a:rPr lang="en-US" dirty="0"/>
              <a:t>,</a:t>
            </a:r>
          </a:p>
        </p:txBody>
      </p:sp>
    </p:spTree>
    <p:extLst>
      <p:ext uri="{BB962C8B-B14F-4D97-AF65-F5344CB8AC3E}">
        <p14:creationId xmlns:p14="http://schemas.microsoft.com/office/powerpoint/2010/main" val="1896169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482" name="Group 2"/>
          <p:cNvGraphicFramePr>
            <a:graphicFrameLocks noGrp="1"/>
          </p:cNvGraphicFramePr>
          <p:nvPr>
            <p:ph idx="4294967295"/>
            <p:extLst>
              <p:ext uri="{D42A27DB-BD31-4B8C-83A1-F6EECF244321}">
                <p14:modId xmlns:p14="http://schemas.microsoft.com/office/powerpoint/2010/main" val="4079634803"/>
              </p:ext>
            </p:extLst>
          </p:nvPr>
        </p:nvGraphicFramePr>
        <p:xfrm>
          <a:off x="177419" y="285750"/>
          <a:ext cx="11778019" cy="6347062"/>
        </p:xfrm>
        <a:graphic>
          <a:graphicData uri="http://schemas.openxmlformats.org/drawingml/2006/table">
            <a:tbl>
              <a:tblPr/>
              <a:tblGrid>
                <a:gridCol w="5806762">
                  <a:extLst>
                    <a:ext uri="{9D8B030D-6E8A-4147-A177-3AD203B41FA5}">
                      <a16:colId xmlns:a16="http://schemas.microsoft.com/office/drawing/2014/main" xmlns="" val="20000"/>
                    </a:ext>
                  </a:extLst>
                </a:gridCol>
                <a:gridCol w="5971257">
                  <a:extLst>
                    <a:ext uri="{9D8B030D-6E8A-4147-A177-3AD203B41FA5}">
                      <a16:colId xmlns:a16="http://schemas.microsoft.com/office/drawing/2014/main" xmlns="" val="20001"/>
                    </a:ext>
                  </a:extLst>
                </a:gridCol>
              </a:tblGrid>
              <a:tr h="76164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800" b="1" i="0" u="sng" strike="noStrike" cap="none" normalizeH="0" baseline="0" dirty="0">
                          <a:ln>
                            <a:noFill/>
                          </a:ln>
                          <a:solidFill>
                            <a:srgbClr val="FF0000"/>
                          </a:solidFill>
                          <a:effectLst/>
                          <a:latin typeface="Verdana" pitchFamily="34" charset="0"/>
                        </a:rPr>
                        <a:t>TEHLİKE</a:t>
                      </a: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800" b="1" i="0" u="sng" strike="noStrike" cap="none" normalizeH="0" baseline="0" dirty="0">
                          <a:ln>
                            <a:noFill/>
                          </a:ln>
                          <a:solidFill>
                            <a:srgbClr val="FF0000"/>
                          </a:solidFill>
                          <a:effectLst/>
                          <a:latin typeface="Verdana" pitchFamily="34" charset="0"/>
                        </a:rPr>
                        <a:t>RİSK</a:t>
                      </a: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10015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FF0000"/>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1552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01552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01552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43868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1414156" name="Text Box 12"/>
          <p:cNvSpPr txBox="1">
            <a:spLocks noChangeArrowheads="1"/>
          </p:cNvSpPr>
          <p:nvPr/>
        </p:nvSpPr>
        <p:spPr bwMode="auto">
          <a:xfrm>
            <a:off x="285753" y="928690"/>
            <a:ext cx="5708649" cy="461665"/>
          </a:xfrm>
          <a:prstGeom prst="rect">
            <a:avLst/>
          </a:prstGeom>
          <a:noFill/>
          <a:ln w="9525">
            <a:noFill/>
            <a:miter lim="800000"/>
            <a:headEnd/>
            <a:tailEnd/>
          </a:ln>
        </p:spPr>
        <p:txBody>
          <a:bodyPr>
            <a:spAutoFit/>
          </a:bodyPr>
          <a:lstStyle/>
          <a:p>
            <a:pPr defTabSz="914400" fontAlgn="base">
              <a:spcBef>
                <a:spcPct val="0"/>
              </a:spcBef>
              <a:spcAft>
                <a:spcPct val="0"/>
              </a:spcAft>
              <a:buFont typeface="Wingdings" pitchFamily="2" charset="2"/>
              <a:buNone/>
              <a:defRPr/>
            </a:pPr>
            <a:r>
              <a:rPr lang="tr-TR" sz="2400" dirty="0">
                <a:solidFill>
                  <a:prstClr val="black"/>
                </a:solidFill>
                <a:latin typeface="Calibri"/>
              </a:rPr>
              <a:t>ASMA KAT PLATFORM KORKULUĞU YOK </a:t>
            </a:r>
          </a:p>
        </p:txBody>
      </p:sp>
      <p:sp>
        <p:nvSpPr>
          <p:cNvPr id="2" name="Text Box 12"/>
          <p:cNvSpPr txBox="1">
            <a:spLocks noChangeArrowheads="1"/>
          </p:cNvSpPr>
          <p:nvPr/>
        </p:nvSpPr>
        <p:spPr bwMode="auto">
          <a:xfrm>
            <a:off x="6096000" y="838203"/>
            <a:ext cx="609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fontAlgn="base" hangingPunct="1">
              <a:spcBef>
                <a:spcPct val="0"/>
              </a:spcBef>
              <a:spcAft>
                <a:spcPct val="0"/>
              </a:spcAft>
              <a:buFont typeface="Wingdings" pitchFamily="2" charset="2"/>
              <a:buNone/>
            </a:pPr>
            <a:r>
              <a:rPr lang="tr-TR" sz="4000">
                <a:solidFill>
                  <a:prstClr val="black"/>
                </a:solidFill>
              </a:rPr>
              <a:t>              </a:t>
            </a:r>
            <a:r>
              <a:rPr lang="tr-TR" sz="2800">
                <a:solidFill>
                  <a:prstClr val="black"/>
                </a:solidFill>
              </a:rPr>
              <a:t> </a:t>
            </a:r>
          </a:p>
        </p:txBody>
      </p:sp>
      <p:sp>
        <p:nvSpPr>
          <p:cNvPr id="3" name="Text Box 12"/>
          <p:cNvSpPr txBox="1">
            <a:spLocks noChangeArrowheads="1"/>
          </p:cNvSpPr>
          <p:nvPr/>
        </p:nvSpPr>
        <p:spPr bwMode="auto">
          <a:xfrm>
            <a:off x="6197602" y="1071563"/>
            <a:ext cx="5137151" cy="461962"/>
          </a:xfrm>
          <a:prstGeom prst="rect">
            <a:avLst/>
          </a:prstGeom>
          <a:noFill/>
          <a:ln w="9525">
            <a:noFill/>
            <a:miter lim="800000"/>
            <a:headEnd/>
            <a:tailEnd/>
          </a:ln>
        </p:spPr>
        <p:txBody>
          <a:bodyPr>
            <a:spAutoFit/>
          </a:bodyPr>
          <a:lstStyle/>
          <a:p>
            <a:pPr defTabSz="914400" fontAlgn="base">
              <a:spcBef>
                <a:spcPct val="0"/>
              </a:spcBef>
              <a:spcAft>
                <a:spcPct val="0"/>
              </a:spcAft>
              <a:buFont typeface="Wingdings" pitchFamily="2" charset="2"/>
              <a:buNone/>
              <a:defRPr/>
            </a:pPr>
            <a:r>
              <a:rPr lang="tr-TR" sz="2400" b="1" dirty="0">
                <a:solidFill>
                  <a:srgbClr val="FF0000"/>
                </a:solidFill>
                <a:latin typeface="Calibri"/>
              </a:rPr>
              <a:t>YÜKSEKTEN DÜŞME</a:t>
            </a:r>
          </a:p>
        </p:txBody>
      </p:sp>
      <p:sp>
        <p:nvSpPr>
          <p:cNvPr id="4" name="Text Box 12"/>
          <p:cNvSpPr txBox="1">
            <a:spLocks noChangeArrowheads="1"/>
          </p:cNvSpPr>
          <p:nvPr/>
        </p:nvSpPr>
        <p:spPr bwMode="auto">
          <a:xfrm>
            <a:off x="285753" y="2000253"/>
            <a:ext cx="5708649" cy="461665"/>
          </a:xfrm>
          <a:prstGeom prst="rect">
            <a:avLst/>
          </a:prstGeom>
          <a:noFill/>
          <a:ln w="9525">
            <a:noFill/>
            <a:miter lim="800000"/>
            <a:headEnd/>
            <a:tailEnd/>
          </a:ln>
        </p:spPr>
        <p:txBody>
          <a:bodyPr>
            <a:spAutoFit/>
          </a:bodyPr>
          <a:lstStyle/>
          <a:p>
            <a:pPr defTabSz="914400" fontAlgn="base">
              <a:spcBef>
                <a:spcPct val="0"/>
              </a:spcBef>
              <a:spcAft>
                <a:spcPct val="0"/>
              </a:spcAft>
              <a:buFont typeface="Wingdings" pitchFamily="2" charset="2"/>
              <a:buNone/>
              <a:defRPr/>
            </a:pPr>
            <a:r>
              <a:rPr lang="tr-TR" sz="2400" dirty="0">
                <a:solidFill>
                  <a:prstClr val="black"/>
                </a:solidFill>
                <a:latin typeface="Calibri"/>
              </a:rPr>
              <a:t>PRESTE AÇIK KALIPDA ÇALIŞILIYOR</a:t>
            </a:r>
          </a:p>
        </p:txBody>
      </p:sp>
      <p:sp>
        <p:nvSpPr>
          <p:cNvPr id="5" name="Text Box 12"/>
          <p:cNvSpPr txBox="1">
            <a:spLocks noChangeArrowheads="1"/>
          </p:cNvSpPr>
          <p:nvPr/>
        </p:nvSpPr>
        <p:spPr bwMode="auto">
          <a:xfrm>
            <a:off x="6096000" y="1752603"/>
            <a:ext cx="609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fontAlgn="base" hangingPunct="1">
              <a:spcBef>
                <a:spcPct val="0"/>
              </a:spcBef>
              <a:spcAft>
                <a:spcPct val="0"/>
              </a:spcAft>
              <a:buFont typeface="Wingdings" pitchFamily="2" charset="2"/>
              <a:buNone/>
            </a:pPr>
            <a:r>
              <a:rPr lang="tr-TR" sz="4000">
                <a:solidFill>
                  <a:prstClr val="black"/>
                </a:solidFill>
              </a:rPr>
              <a:t>              </a:t>
            </a:r>
            <a:r>
              <a:rPr lang="tr-TR" sz="2800">
                <a:solidFill>
                  <a:prstClr val="black"/>
                </a:solidFill>
              </a:rPr>
              <a:t> </a:t>
            </a:r>
          </a:p>
        </p:txBody>
      </p:sp>
      <p:sp>
        <p:nvSpPr>
          <p:cNvPr id="6" name="Text Box 12"/>
          <p:cNvSpPr txBox="1">
            <a:spLocks noChangeArrowheads="1"/>
          </p:cNvSpPr>
          <p:nvPr/>
        </p:nvSpPr>
        <p:spPr bwMode="auto">
          <a:xfrm>
            <a:off x="6197601" y="2071688"/>
            <a:ext cx="5327651" cy="461962"/>
          </a:xfrm>
          <a:prstGeom prst="rect">
            <a:avLst/>
          </a:prstGeom>
          <a:noFill/>
          <a:ln w="9525">
            <a:noFill/>
            <a:miter lim="800000"/>
            <a:headEnd/>
            <a:tailEnd/>
          </a:ln>
        </p:spPr>
        <p:txBody>
          <a:bodyPr>
            <a:spAutoFit/>
          </a:bodyPr>
          <a:lstStyle/>
          <a:p>
            <a:pPr defTabSz="914400" fontAlgn="base">
              <a:spcBef>
                <a:spcPct val="0"/>
              </a:spcBef>
              <a:spcAft>
                <a:spcPct val="0"/>
              </a:spcAft>
              <a:buFont typeface="Wingdings" pitchFamily="2" charset="2"/>
              <a:buNone/>
              <a:defRPr/>
            </a:pPr>
            <a:r>
              <a:rPr lang="tr-TR" sz="2400" b="1" dirty="0">
                <a:solidFill>
                  <a:srgbClr val="FF0000"/>
                </a:solidFill>
                <a:latin typeface="Calibri"/>
              </a:rPr>
              <a:t>EL PARMAK KOPMASI</a:t>
            </a:r>
          </a:p>
        </p:txBody>
      </p:sp>
      <p:sp>
        <p:nvSpPr>
          <p:cNvPr id="7" name="Text Box 12"/>
          <p:cNvSpPr txBox="1">
            <a:spLocks noChangeArrowheads="1"/>
          </p:cNvSpPr>
          <p:nvPr/>
        </p:nvSpPr>
        <p:spPr bwMode="auto">
          <a:xfrm>
            <a:off x="285753" y="2857503"/>
            <a:ext cx="5708649" cy="830263"/>
          </a:xfrm>
          <a:prstGeom prst="rect">
            <a:avLst/>
          </a:prstGeom>
          <a:noFill/>
          <a:ln w="9525">
            <a:noFill/>
            <a:miter lim="800000"/>
            <a:headEnd/>
            <a:tailEnd/>
          </a:ln>
        </p:spPr>
        <p:txBody>
          <a:bodyPr>
            <a:spAutoFit/>
          </a:bodyPr>
          <a:lstStyle/>
          <a:p>
            <a:pPr defTabSz="914400" fontAlgn="base">
              <a:spcBef>
                <a:spcPct val="0"/>
              </a:spcBef>
              <a:spcAft>
                <a:spcPct val="0"/>
              </a:spcAft>
              <a:buFont typeface="Wingdings" pitchFamily="2" charset="2"/>
              <a:buNone/>
              <a:defRPr/>
            </a:pPr>
            <a:r>
              <a:rPr lang="tr-TR" sz="2400" dirty="0">
                <a:solidFill>
                  <a:prstClr val="black"/>
                </a:solidFill>
                <a:latin typeface="Calibri"/>
              </a:rPr>
              <a:t>İŞ YERİNDE SOLVENT İÇEREN CİLA KULLANILIYOR.</a:t>
            </a:r>
          </a:p>
        </p:txBody>
      </p:sp>
      <p:sp>
        <p:nvSpPr>
          <p:cNvPr id="8" name="Text Box 12"/>
          <p:cNvSpPr txBox="1">
            <a:spLocks noChangeArrowheads="1"/>
          </p:cNvSpPr>
          <p:nvPr/>
        </p:nvSpPr>
        <p:spPr bwMode="auto">
          <a:xfrm>
            <a:off x="6096000" y="2667003"/>
            <a:ext cx="609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fontAlgn="base" hangingPunct="1">
              <a:spcBef>
                <a:spcPct val="0"/>
              </a:spcBef>
              <a:spcAft>
                <a:spcPct val="0"/>
              </a:spcAft>
              <a:buFont typeface="Wingdings" pitchFamily="2" charset="2"/>
              <a:buNone/>
            </a:pPr>
            <a:r>
              <a:rPr lang="tr-TR" sz="4000">
                <a:solidFill>
                  <a:prstClr val="black"/>
                </a:solidFill>
              </a:rPr>
              <a:t>              </a:t>
            </a:r>
            <a:endParaRPr lang="tr-TR" sz="2800">
              <a:solidFill>
                <a:prstClr val="black"/>
              </a:solidFill>
            </a:endParaRPr>
          </a:p>
        </p:txBody>
      </p:sp>
      <p:sp>
        <p:nvSpPr>
          <p:cNvPr id="9" name="Text Box 12"/>
          <p:cNvSpPr txBox="1">
            <a:spLocks noChangeArrowheads="1"/>
          </p:cNvSpPr>
          <p:nvPr/>
        </p:nvSpPr>
        <p:spPr bwMode="auto">
          <a:xfrm>
            <a:off x="6197602" y="2857503"/>
            <a:ext cx="5137151" cy="830263"/>
          </a:xfrm>
          <a:prstGeom prst="rect">
            <a:avLst/>
          </a:prstGeom>
          <a:noFill/>
          <a:ln w="9525">
            <a:noFill/>
            <a:miter lim="800000"/>
            <a:headEnd/>
            <a:tailEnd/>
          </a:ln>
        </p:spPr>
        <p:txBody>
          <a:bodyPr>
            <a:spAutoFit/>
          </a:bodyPr>
          <a:lstStyle/>
          <a:p>
            <a:pPr defTabSz="914400" fontAlgn="base">
              <a:spcBef>
                <a:spcPct val="0"/>
              </a:spcBef>
              <a:spcAft>
                <a:spcPct val="0"/>
              </a:spcAft>
              <a:buFont typeface="Wingdings" pitchFamily="2" charset="2"/>
              <a:buNone/>
              <a:defRPr/>
            </a:pPr>
            <a:r>
              <a:rPr lang="tr-TR" sz="2400" b="1" dirty="0">
                <a:solidFill>
                  <a:srgbClr val="FF0000"/>
                </a:solidFill>
                <a:latin typeface="Calibri"/>
              </a:rPr>
              <a:t>SOLVENT BUHARINDAN ETKİLENME - PARLAMA</a:t>
            </a:r>
          </a:p>
        </p:txBody>
      </p:sp>
      <p:sp>
        <p:nvSpPr>
          <p:cNvPr id="10" name="Text Box 12"/>
          <p:cNvSpPr txBox="1">
            <a:spLocks noChangeArrowheads="1"/>
          </p:cNvSpPr>
          <p:nvPr/>
        </p:nvSpPr>
        <p:spPr bwMode="auto">
          <a:xfrm>
            <a:off x="6096000" y="3657600"/>
            <a:ext cx="609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fontAlgn="base" hangingPunct="1">
              <a:spcBef>
                <a:spcPct val="0"/>
              </a:spcBef>
              <a:spcAft>
                <a:spcPct val="0"/>
              </a:spcAft>
              <a:buFont typeface="Wingdings" pitchFamily="2" charset="2"/>
              <a:buNone/>
            </a:pPr>
            <a:r>
              <a:rPr lang="tr-TR" sz="4000">
                <a:solidFill>
                  <a:prstClr val="black"/>
                </a:solidFill>
              </a:rPr>
              <a:t>             </a:t>
            </a:r>
            <a:r>
              <a:rPr lang="tr-TR" sz="2800">
                <a:solidFill>
                  <a:prstClr val="black"/>
                </a:solidFill>
              </a:rPr>
              <a:t> </a:t>
            </a:r>
          </a:p>
        </p:txBody>
      </p:sp>
      <p:sp>
        <p:nvSpPr>
          <p:cNvPr id="11" name="Text Box 12"/>
          <p:cNvSpPr txBox="1">
            <a:spLocks noChangeArrowheads="1"/>
          </p:cNvSpPr>
          <p:nvPr/>
        </p:nvSpPr>
        <p:spPr bwMode="auto">
          <a:xfrm>
            <a:off x="285752" y="3929063"/>
            <a:ext cx="5238749" cy="461962"/>
          </a:xfrm>
          <a:prstGeom prst="rect">
            <a:avLst/>
          </a:prstGeom>
          <a:noFill/>
          <a:ln w="9525">
            <a:noFill/>
            <a:miter lim="800000"/>
            <a:headEnd/>
            <a:tailEnd/>
          </a:ln>
        </p:spPr>
        <p:txBody>
          <a:bodyPr>
            <a:spAutoFit/>
          </a:bodyPr>
          <a:lstStyle/>
          <a:p>
            <a:pPr defTabSz="914400" fontAlgn="base">
              <a:spcBef>
                <a:spcPct val="0"/>
              </a:spcBef>
              <a:spcAft>
                <a:spcPct val="0"/>
              </a:spcAft>
              <a:buFont typeface="Wingdings" pitchFamily="2" charset="2"/>
              <a:buNone/>
              <a:defRPr/>
            </a:pPr>
            <a:r>
              <a:rPr lang="tr-TR" sz="2400" dirty="0">
                <a:solidFill>
                  <a:prstClr val="black"/>
                </a:solidFill>
                <a:latin typeface="Calibri"/>
              </a:rPr>
              <a:t>YERDEKİ KIRIK FİŞ PİRİZ</a:t>
            </a:r>
          </a:p>
        </p:txBody>
      </p:sp>
      <p:sp>
        <p:nvSpPr>
          <p:cNvPr id="12" name="Text Box 12"/>
          <p:cNvSpPr txBox="1">
            <a:spLocks noChangeArrowheads="1"/>
          </p:cNvSpPr>
          <p:nvPr/>
        </p:nvSpPr>
        <p:spPr bwMode="auto">
          <a:xfrm>
            <a:off x="6197602" y="3786188"/>
            <a:ext cx="5422900" cy="461962"/>
          </a:xfrm>
          <a:prstGeom prst="rect">
            <a:avLst/>
          </a:prstGeom>
          <a:noFill/>
          <a:ln w="9525">
            <a:noFill/>
            <a:miter lim="800000"/>
            <a:headEnd/>
            <a:tailEnd/>
          </a:ln>
        </p:spPr>
        <p:txBody>
          <a:bodyPr>
            <a:spAutoFit/>
          </a:bodyPr>
          <a:lstStyle/>
          <a:p>
            <a:pPr defTabSz="914400" fontAlgn="base">
              <a:spcBef>
                <a:spcPct val="0"/>
              </a:spcBef>
              <a:spcAft>
                <a:spcPct val="0"/>
              </a:spcAft>
              <a:buFont typeface="Wingdings" pitchFamily="2" charset="2"/>
              <a:buNone/>
              <a:defRPr/>
            </a:pPr>
            <a:r>
              <a:rPr lang="tr-TR" sz="2400" b="1" dirty="0">
                <a:solidFill>
                  <a:srgbClr val="FF0000"/>
                </a:solidFill>
                <a:latin typeface="Calibri"/>
              </a:rPr>
              <a:t>ELEKTRİK ÇARPMASI - YANGIN</a:t>
            </a:r>
          </a:p>
        </p:txBody>
      </p:sp>
      <p:sp>
        <p:nvSpPr>
          <p:cNvPr id="13" name="Text Box 12"/>
          <p:cNvSpPr txBox="1">
            <a:spLocks noChangeArrowheads="1"/>
          </p:cNvSpPr>
          <p:nvPr/>
        </p:nvSpPr>
        <p:spPr bwMode="auto">
          <a:xfrm>
            <a:off x="381002" y="4786313"/>
            <a:ext cx="5518151" cy="830262"/>
          </a:xfrm>
          <a:prstGeom prst="rect">
            <a:avLst/>
          </a:prstGeom>
          <a:noFill/>
          <a:ln w="9525">
            <a:noFill/>
            <a:miter lim="800000"/>
            <a:headEnd/>
            <a:tailEnd/>
          </a:ln>
        </p:spPr>
        <p:txBody>
          <a:bodyPr>
            <a:spAutoFit/>
          </a:bodyPr>
          <a:lstStyle/>
          <a:p>
            <a:pPr defTabSz="914400" fontAlgn="base">
              <a:spcBef>
                <a:spcPct val="0"/>
              </a:spcBef>
              <a:spcAft>
                <a:spcPct val="0"/>
              </a:spcAft>
              <a:buFont typeface="Wingdings" pitchFamily="2" charset="2"/>
              <a:buNone/>
              <a:defRPr/>
            </a:pPr>
            <a:r>
              <a:rPr lang="tr-TR" sz="2400" dirty="0">
                <a:solidFill>
                  <a:prstClr val="black"/>
                </a:solidFill>
                <a:latin typeface="Calibri"/>
              </a:rPr>
              <a:t>KAYNAKHANEDE HAVALANDIRMA OLMAMASI</a:t>
            </a:r>
          </a:p>
        </p:txBody>
      </p:sp>
      <p:sp>
        <p:nvSpPr>
          <p:cNvPr id="14" name="Text Box 12"/>
          <p:cNvSpPr txBox="1">
            <a:spLocks noChangeArrowheads="1"/>
          </p:cNvSpPr>
          <p:nvPr/>
        </p:nvSpPr>
        <p:spPr bwMode="auto">
          <a:xfrm>
            <a:off x="4000500" y="4572003"/>
            <a:ext cx="609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fontAlgn="base" hangingPunct="1">
              <a:spcBef>
                <a:spcPct val="0"/>
              </a:spcBef>
              <a:spcAft>
                <a:spcPct val="0"/>
              </a:spcAft>
              <a:buFont typeface="Wingdings" pitchFamily="2" charset="2"/>
              <a:buNone/>
            </a:pPr>
            <a:r>
              <a:rPr lang="tr-TR" sz="4000">
                <a:solidFill>
                  <a:prstClr val="black"/>
                </a:solidFill>
              </a:rPr>
              <a:t>              </a:t>
            </a:r>
            <a:r>
              <a:rPr lang="tr-TR" sz="2800">
                <a:solidFill>
                  <a:prstClr val="black"/>
                </a:solidFill>
              </a:rPr>
              <a:t> </a:t>
            </a:r>
          </a:p>
        </p:txBody>
      </p:sp>
      <p:sp>
        <p:nvSpPr>
          <p:cNvPr id="15" name="Text Box 12"/>
          <p:cNvSpPr txBox="1">
            <a:spLocks noChangeArrowheads="1"/>
          </p:cNvSpPr>
          <p:nvPr/>
        </p:nvSpPr>
        <p:spPr bwMode="auto">
          <a:xfrm>
            <a:off x="6197602" y="4714877"/>
            <a:ext cx="5422900" cy="830997"/>
          </a:xfrm>
          <a:prstGeom prst="rect">
            <a:avLst/>
          </a:prstGeom>
          <a:noFill/>
          <a:ln w="9525">
            <a:noFill/>
            <a:miter lim="800000"/>
            <a:headEnd/>
            <a:tailEnd/>
          </a:ln>
        </p:spPr>
        <p:txBody>
          <a:bodyPr>
            <a:spAutoFit/>
          </a:bodyPr>
          <a:lstStyle/>
          <a:p>
            <a:pPr defTabSz="914400" fontAlgn="base">
              <a:spcBef>
                <a:spcPct val="20000"/>
              </a:spcBef>
              <a:spcAft>
                <a:spcPct val="0"/>
              </a:spcAft>
              <a:buClr>
                <a:srgbClr val="E2D700"/>
              </a:buClr>
              <a:buSzPct val="70000"/>
              <a:buFont typeface="Wingdings" pitchFamily="2" charset="2"/>
              <a:buNone/>
              <a:defRPr/>
            </a:pPr>
            <a:r>
              <a:rPr lang="tr-TR" sz="2400" b="1" dirty="0">
                <a:solidFill>
                  <a:srgbClr val="FF0000"/>
                </a:solidFill>
                <a:latin typeface="Calibri"/>
              </a:rPr>
              <a:t>KAYNAK BUHAR VE TOZLARI NEDENİ İLE SOLNUM YOLU MESLEK HASTALIKLARI</a:t>
            </a:r>
          </a:p>
        </p:txBody>
      </p:sp>
    </p:spTree>
    <p:extLst>
      <p:ext uri="{BB962C8B-B14F-4D97-AF65-F5344CB8AC3E}">
        <p14:creationId xmlns:p14="http://schemas.microsoft.com/office/powerpoint/2010/main" val="1663133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414156">
                                            <p:txEl>
                                              <p:pRg st="0" end="0"/>
                                            </p:txEl>
                                          </p:spTgt>
                                        </p:tgtEl>
                                        <p:attrNameLst>
                                          <p:attrName>style.visibility</p:attrName>
                                        </p:attrNameLst>
                                      </p:cBhvr>
                                      <p:to>
                                        <p:strVal val="visible"/>
                                      </p:to>
                                    </p:set>
                                    <p:animEffect transition="in" filter="diamond(in)">
                                      <p:cBhvr>
                                        <p:cTn id="7" dur="1000"/>
                                        <p:tgtEl>
                                          <p:spTgt spid="1414156">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ox(in)">
                                      <p:cBhvr>
                                        <p:cTn id="10" dur="2000"/>
                                        <p:tgtEl>
                                          <p:spTgt spid="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8" dur="2000"/>
                                        <p:tgtEl>
                                          <p:spTgt spid="3">
                                            <p:txEl>
                                              <p:pRg st="0" end="0"/>
                                            </p:txEl>
                                          </p:spTgt>
                                        </p:tgtEl>
                                      </p:cBhvr>
                                    </p:animEffect>
                                  </p:childTnLst>
                                </p:cTn>
                              </p:par>
                              <p:par>
                                <p:cTn id="19" presetID="3" presetClass="exit" presetSubtype="10" fill="hold" nodeType="withEffect">
                                  <p:stCondLst>
                                    <p:cond delay="0"/>
                                  </p:stCondLst>
                                  <p:childTnLst>
                                    <p:animEffect transition="out" filter="blinds(horizontal)">
                                      <p:cBhvr>
                                        <p:cTn id="20" dur="2000"/>
                                        <p:tgtEl>
                                          <p:spTgt spid="2">
                                            <p:txEl>
                                              <p:pRg st="0" end="0"/>
                                            </p:txEl>
                                          </p:spTgt>
                                        </p:tgtEl>
                                      </p:cBhvr>
                                    </p:animEffect>
                                    <p:set>
                                      <p:cBhvr>
                                        <p:cTn id="21" dur="1" fill="hold">
                                          <p:stCondLst>
                                            <p:cond delay="1999"/>
                                          </p:stCondLst>
                                        </p:cTn>
                                        <p:tgtEl>
                                          <p:spTgt spid="2">
                                            <p:txEl>
                                              <p:pRg st="0" end="0"/>
                                            </p:txEl>
                                          </p:spTgt>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ox(in)">
                                      <p:cBhvr>
                                        <p:cTn id="26" dur="1000"/>
                                        <p:tgtEl>
                                          <p:spTgt spid="4">
                                            <p:txEl>
                                              <p:pRg st="0" end="0"/>
                                            </p:txEl>
                                          </p:spTgt>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p:cTn id="29"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0"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1" dur="2000"/>
                                        <p:tgtEl>
                                          <p:spTgt spid="5">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 calcmode="lin" valueType="num">
                                      <p:cBhvr>
                                        <p:cTn id="36"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7" dur="2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8" dur="2000" fill="hold"/>
                                        <p:tgtEl>
                                          <p:spTgt spid="6">
                                            <p:txEl>
                                              <p:pRg st="0" end="0"/>
                                            </p:txEl>
                                          </p:spTgt>
                                        </p:tgtEl>
                                        <p:attrNameLst>
                                          <p:attrName>style.rotation</p:attrName>
                                        </p:attrNameLst>
                                      </p:cBhvr>
                                      <p:tavLst>
                                        <p:tav tm="0">
                                          <p:val>
                                            <p:fltVal val="360"/>
                                          </p:val>
                                        </p:tav>
                                        <p:tav tm="100000">
                                          <p:val>
                                            <p:fltVal val="0"/>
                                          </p:val>
                                        </p:tav>
                                      </p:tavLst>
                                    </p:anim>
                                    <p:animEffect transition="in" filter="fade">
                                      <p:cBhvr>
                                        <p:cTn id="39" dur="2000"/>
                                        <p:tgtEl>
                                          <p:spTgt spid="6">
                                            <p:txEl>
                                              <p:pRg st="0" end="0"/>
                                            </p:txEl>
                                          </p:spTgt>
                                        </p:tgtEl>
                                      </p:cBhvr>
                                    </p:animEffect>
                                  </p:childTnLst>
                                </p:cTn>
                              </p:par>
                              <p:par>
                                <p:cTn id="40" presetID="10" presetClass="exit" presetSubtype="0" fill="hold" nodeType="withEffect">
                                  <p:stCondLst>
                                    <p:cond delay="0"/>
                                  </p:stCondLst>
                                  <p:childTnLst>
                                    <p:animEffect transition="out" filter="fade">
                                      <p:cBhvr>
                                        <p:cTn id="41" dur="2000"/>
                                        <p:tgtEl>
                                          <p:spTgt spid="5">
                                            <p:txEl>
                                              <p:pRg st="0" end="0"/>
                                            </p:txEl>
                                          </p:spTgt>
                                        </p:tgtEl>
                                      </p:cBhvr>
                                    </p:animEffect>
                                    <p:set>
                                      <p:cBhvr>
                                        <p:cTn id="42" dur="1" fill="hold">
                                          <p:stCondLst>
                                            <p:cond delay="1999"/>
                                          </p:stCondLst>
                                        </p:cTn>
                                        <p:tgtEl>
                                          <p:spTgt spid="5">
                                            <p:txEl>
                                              <p:pRg st="0" end="0"/>
                                            </p:txEl>
                                          </p:spTgt>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box(in)">
                                      <p:cBhvr>
                                        <p:cTn id="47" dur="1000"/>
                                        <p:tgtEl>
                                          <p:spTgt spid="7">
                                            <p:txEl>
                                              <p:pRg st="0" end="0"/>
                                            </p:txEl>
                                          </p:spTgt>
                                        </p:tgtEl>
                                      </p:cBhvr>
                                    </p:animEffect>
                                  </p:childTnLst>
                                </p:cTn>
                              </p:par>
                              <p:par>
                                <p:cTn id="48" presetID="53" presetClass="entr" presetSubtype="0" fill="hold" grpId="0" nodeType="with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anim calcmode="lin" valueType="num">
                                      <p:cBhvr>
                                        <p:cTn id="50" dur="2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1" dur="2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52" dur="2000"/>
                                        <p:tgtEl>
                                          <p:spTgt spid="8">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p:cTn id="57" dur="2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8" dur="2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59" dur="20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60" dur="2000"/>
                                        <p:tgtEl>
                                          <p:spTgt spid="9">
                                            <p:txEl>
                                              <p:pRg st="0" end="0"/>
                                            </p:txEl>
                                          </p:spTgt>
                                        </p:tgtEl>
                                      </p:cBhvr>
                                    </p:animEffect>
                                  </p:childTnLst>
                                </p:cTn>
                              </p:par>
                              <p:par>
                                <p:cTn id="61" presetID="10" presetClass="exit" presetSubtype="0" fill="hold" nodeType="withEffect">
                                  <p:stCondLst>
                                    <p:cond delay="0"/>
                                  </p:stCondLst>
                                  <p:childTnLst>
                                    <p:animEffect transition="out" filter="fade">
                                      <p:cBhvr>
                                        <p:cTn id="62" dur="2000"/>
                                        <p:tgtEl>
                                          <p:spTgt spid="8">
                                            <p:txEl>
                                              <p:pRg st="0" end="0"/>
                                            </p:txEl>
                                          </p:spTgt>
                                        </p:tgtEl>
                                      </p:cBhvr>
                                    </p:animEffect>
                                    <p:set>
                                      <p:cBhvr>
                                        <p:cTn id="63" dur="1" fill="hold">
                                          <p:stCondLst>
                                            <p:cond delay="1999"/>
                                          </p:stCondLst>
                                        </p:cTn>
                                        <p:tgtEl>
                                          <p:spTgt spid="8">
                                            <p:txEl>
                                              <p:pRg st="0" end="0"/>
                                            </p:txEl>
                                          </p:spTgt>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11">
                                            <p:txEl>
                                              <p:pRg st="0" end="0"/>
                                            </p:txEl>
                                          </p:spTgt>
                                        </p:tgtEl>
                                        <p:attrNameLst>
                                          <p:attrName>style.visibility</p:attrName>
                                        </p:attrNameLst>
                                      </p:cBhvr>
                                      <p:to>
                                        <p:strVal val="visible"/>
                                      </p:to>
                                    </p:set>
                                    <p:animEffect transition="in" filter="box(in)">
                                      <p:cBhvr>
                                        <p:cTn id="68" dur="1000"/>
                                        <p:tgtEl>
                                          <p:spTgt spid="11">
                                            <p:txEl>
                                              <p:pRg st="0" end="0"/>
                                            </p:txEl>
                                          </p:spTgt>
                                        </p:tgtEl>
                                      </p:cBhvr>
                                    </p:animEffect>
                                  </p:childTnLst>
                                </p:cTn>
                              </p:par>
                              <p:par>
                                <p:cTn id="69" presetID="53" presetClass="entr" presetSubtype="0" fill="hold" grpId="0" nodeType="withEffect">
                                  <p:stCondLst>
                                    <p:cond delay="0"/>
                                  </p:stCondLst>
                                  <p:childTnLst>
                                    <p:set>
                                      <p:cBhvr>
                                        <p:cTn id="70" dur="1" fill="hold">
                                          <p:stCondLst>
                                            <p:cond delay="0"/>
                                          </p:stCondLst>
                                        </p:cTn>
                                        <p:tgtEl>
                                          <p:spTgt spid="10">
                                            <p:txEl>
                                              <p:pRg st="0" end="0"/>
                                            </p:txEl>
                                          </p:spTgt>
                                        </p:tgtEl>
                                        <p:attrNameLst>
                                          <p:attrName>style.visibility</p:attrName>
                                        </p:attrNameLst>
                                      </p:cBhvr>
                                      <p:to>
                                        <p:strVal val="visible"/>
                                      </p:to>
                                    </p:set>
                                    <p:anim calcmode="lin" valueType="num">
                                      <p:cBhvr>
                                        <p:cTn id="71" dur="2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72" dur="2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73" dur="2000"/>
                                        <p:tgtEl>
                                          <p:spTgt spid="10">
                                            <p:txEl>
                                              <p:pRg st="0" end="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2">
                                            <p:txEl>
                                              <p:pRg st="0" end="0"/>
                                            </p:txEl>
                                          </p:spTgt>
                                        </p:tgtEl>
                                        <p:attrNameLst>
                                          <p:attrName>style.visibility</p:attrName>
                                        </p:attrNameLst>
                                      </p:cBhvr>
                                      <p:to>
                                        <p:strVal val="visible"/>
                                      </p:to>
                                    </p:set>
                                    <p:anim calcmode="lin" valueType="num">
                                      <p:cBhvr>
                                        <p:cTn id="78" dur="2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79" dur="2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80" dur="2000" fill="hold"/>
                                        <p:tgtEl>
                                          <p:spTgt spid="12">
                                            <p:txEl>
                                              <p:pRg st="0" end="0"/>
                                            </p:txEl>
                                          </p:spTgt>
                                        </p:tgtEl>
                                        <p:attrNameLst>
                                          <p:attrName>style.rotation</p:attrName>
                                        </p:attrNameLst>
                                      </p:cBhvr>
                                      <p:tavLst>
                                        <p:tav tm="0">
                                          <p:val>
                                            <p:fltVal val="360"/>
                                          </p:val>
                                        </p:tav>
                                        <p:tav tm="100000">
                                          <p:val>
                                            <p:fltVal val="0"/>
                                          </p:val>
                                        </p:tav>
                                      </p:tavLst>
                                    </p:anim>
                                    <p:animEffect transition="in" filter="fade">
                                      <p:cBhvr>
                                        <p:cTn id="81" dur="2000"/>
                                        <p:tgtEl>
                                          <p:spTgt spid="12">
                                            <p:txEl>
                                              <p:pRg st="0" end="0"/>
                                            </p:txEl>
                                          </p:spTgt>
                                        </p:tgtEl>
                                      </p:cBhvr>
                                    </p:animEffect>
                                  </p:childTnLst>
                                </p:cTn>
                              </p:par>
                              <p:par>
                                <p:cTn id="82" presetID="10" presetClass="exit" presetSubtype="0" fill="hold" nodeType="withEffect">
                                  <p:stCondLst>
                                    <p:cond delay="0"/>
                                  </p:stCondLst>
                                  <p:childTnLst>
                                    <p:animEffect transition="out" filter="fade">
                                      <p:cBhvr>
                                        <p:cTn id="83" dur="2000"/>
                                        <p:tgtEl>
                                          <p:spTgt spid="10">
                                            <p:txEl>
                                              <p:pRg st="0" end="0"/>
                                            </p:txEl>
                                          </p:spTgt>
                                        </p:tgtEl>
                                      </p:cBhvr>
                                    </p:animEffect>
                                    <p:set>
                                      <p:cBhvr>
                                        <p:cTn id="84" dur="1" fill="hold">
                                          <p:stCondLst>
                                            <p:cond delay="1999"/>
                                          </p:stCondLst>
                                        </p:cTn>
                                        <p:tgtEl>
                                          <p:spTgt spid="10">
                                            <p:txEl>
                                              <p:pRg st="0" end="0"/>
                                            </p:txEl>
                                          </p:spTgt>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4" presetClass="entr" presetSubtype="16" fill="hold" grpId="0" nodeType="clickEffect">
                                  <p:stCondLst>
                                    <p:cond delay="0"/>
                                  </p:stCondLst>
                                  <p:childTnLst>
                                    <p:set>
                                      <p:cBhvr>
                                        <p:cTn id="88" dur="1" fill="hold">
                                          <p:stCondLst>
                                            <p:cond delay="0"/>
                                          </p:stCondLst>
                                        </p:cTn>
                                        <p:tgtEl>
                                          <p:spTgt spid="13">
                                            <p:txEl>
                                              <p:pRg st="0" end="0"/>
                                            </p:txEl>
                                          </p:spTgt>
                                        </p:tgtEl>
                                        <p:attrNameLst>
                                          <p:attrName>style.visibility</p:attrName>
                                        </p:attrNameLst>
                                      </p:cBhvr>
                                      <p:to>
                                        <p:strVal val="visible"/>
                                      </p:to>
                                    </p:set>
                                    <p:animEffect transition="in" filter="box(in)">
                                      <p:cBhvr>
                                        <p:cTn id="89" dur="1000"/>
                                        <p:tgtEl>
                                          <p:spTgt spid="13">
                                            <p:txEl>
                                              <p:pRg st="0" end="0"/>
                                            </p:txEl>
                                          </p:spTgt>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14">
                                            <p:txEl>
                                              <p:pRg st="0" end="0"/>
                                            </p:txEl>
                                          </p:spTgt>
                                        </p:tgtEl>
                                        <p:attrNameLst>
                                          <p:attrName>style.visibility</p:attrName>
                                        </p:attrNameLst>
                                      </p:cBhvr>
                                      <p:to>
                                        <p:strVal val="visible"/>
                                      </p:to>
                                    </p:set>
                                    <p:anim calcmode="lin" valueType="num">
                                      <p:cBhvr>
                                        <p:cTn id="92" dur="2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93" dur="20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4" dur="2000"/>
                                        <p:tgtEl>
                                          <p:spTgt spid="14">
                                            <p:txEl>
                                              <p:pRg st="0" end="0"/>
                                            </p:txEl>
                                          </p:spTgt>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49" presetClass="entr" presetSubtype="0" decel="100000" fill="hold" nodeType="clickEffect">
                                  <p:stCondLst>
                                    <p:cond delay="0"/>
                                  </p:stCondLst>
                                  <p:childTnLst>
                                    <p:set>
                                      <p:cBhvr>
                                        <p:cTn id="98" dur="1" fill="hold">
                                          <p:stCondLst>
                                            <p:cond delay="0"/>
                                          </p:stCondLst>
                                        </p:cTn>
                                        <p:tgtEl>
                                          <p:spTgt spid="15">
                                            <p:txEl>
                                              <p:pRg st="0" end="0"/>
                                            </p:txEl>
                                          </p:spTgt>
                                        </p:tgtEl>
                                        <p:attrNameLst>
                                          <p:attrName>style.visibility</p:attrName>
                                        </p:attrNameLst>
                                      </p:cBhvr>
                                      <p:to>
                                        <p:strVal val="visible"/>
                                      </p:to>
                                    </p:set>
                                    <p:anim calcmode="lin" valueType="num">
                                      <p:cBhvr>
                                        <p:cTn id="99" dur="2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00" dur="20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101" dur="2000" fill="hold"/>
                                        <p:tgtEl>
                                          <p:spTgt spid="15">
                                            <p:txEl>
                                              <p:pRg st="0" end="0"/>
                                            </p:txEl>
                                          </p:spTgt>
                                        </p:tgtEl>
                                        <p:attrNameLst>
                                          <p:attrName>style.rotation</p:attrName>
                                        </p:attrNameLst>
                                      </p:cBhvr>
                                      <p:tavLst>
                                        <p:tav tm="0">
                                          <p:val>
                                            <p:fltVal val="360"/>
                                          </p:val>
                                        </p:tav>
                                        <p:tav tm="100000">
                                          <p:val>
                                            <p:fltVal val="0"/>
                                          </p:val>
                                        </p:tav>
                                      </p:tavLst>
                                    </p:anim>
                                    <p:animEffect transition="in" filter="fade">
                                      <p:cBhvr>
                                        <p:cTn id="102" dur="2000"/>
                                        <p:tgtEl>
                                          <p:spTgt spid="15">
                                            <p:txEl>
                                              <p:pRg st="0" end="0"/>
                                            </p:txEl>
                                          </p:spTgt>
                                        </p:tgtEl>
                                      </p:cBhvr>
                                    </p:animEffect>
                                  </p:childTnLst>
                                </p:cTn>
                              </p:par>
                              <p:par>
                                <p:cTn id="103" presetID="10" presetClass="exit" presetSubtype="0" fill="hold" nodeType="withEffect">
                                  <p:stCondLst>
                                    <p:cond delay="0"/>
                                  </p:stCondLst>
                                  <p:childTnLst>
                                    <p:animEffect transition="out" filter="fade">
                                      <p:cBhvr>
                                        <p:cTn id="104" dur="2000"/>
                                        <p:tgtEl>
                                          <p:spTgt spid="14">
                                            <p:txEl>
                                              <p:pRg st="0" end="0"/>
                                            </p:txEl>
                                          </p:spTgt>
                                        </p:tgtEl>
                                      </p:cBhvr>
                                    </p:animEffect>
                                    <p:set>
                                      <p:cBhvr>
                                        <p:cTn id="105" dur="1" fill="hold">
                                          <p:stCondLst>
                                            <p:cond delay="1999"/>
                                          </p:stCondLst>
                                        </p:cTn>
                                        <p:tgtEl>
                                          <p:spTgt spid="1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156" grpId="0" build="allAtOnce"/>
      <p:bldP spid="2" grpId="0" build="allAtOnce"/>
      <p:bldP spid="4" grpId="0" build="allAtOnce"/>
      <p:bldP spid="5" grpId="0" build="allAtOnce"/>
      <p:bldP spid="7" grpId="0" build="allAtOnce"/>
      <p:bldP spid="8" grpId="0" build="allAtOnce"/>
      <p:bldP spid="10" grpId="0" build="allAtOnce"/>
      <p:bldP spid="11" grpId="0" build="allAtOnce"/>
      <p:bldP spid="13" grpId="0" build="allAtOnce"/>
      <p:bldP spid="14"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921" name="Group 97"/>
          <p:cNvGraphicFramePr>
            <a:graphicFrameLocks noGrp="1"/>
          </p:cNvGraphicFramePr>
          <p:nvPr>
            <p:ph idx="4294967295"/>
          </p:nvPr>
        </p:nvGraphicFramePr>
        <p:xfrm>
          <a:off x="666751" y="785813"/>
          <a:ext cx="11525249" cy="5214938"/>
        </p:xfrm>
        <a:graphic>
          <a:graphicData uri="http://schemas.openxmlformats.org/drawingml/2006/table">
            <a:tbl>
              <a:tblPr/>
              <a:tblGrid>
                <a:gridCol w="5770628">
                  <a:extLst>
                    <a:ext uri="{9D8B030D-6E8A-4147-A177-3AD203B41FA5}">
                      <a16:colId xmlns:a16="http://schemas.microsoft.com/office/drawing/2014/main" xmlns="" val="20000"/>
                    </a:ext>
                  </a:extLst>
                </a:gridCol>
                <a:gridCol w="5754621">
                  <a:extLst>
                    <a:ext uri="{9D8B030D-6E8A-4147-A177-3AD203B41FA5}">
                      <a16:colId xmlns:a16="http://schemas.microsoft.com/office/drawing/2014/main" xmlns="" val="20001"/>
                    </a:ext>
                  </a:extLst>
                </a:gridCol>
              </a:tblGrid>
              <a:tr h="70536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800" b="1" i="0" u="sng" strike="noStrike" cap="none" normalizeH="0" baseline="0" dirty="0">
                          <a:ln>
                            <a:noFill/>
                          </a:ln>
                          <a:solidFill>
                            <a:srgbClr val="FF0000"/>
                          </a:solidFill>
                          <a:effectLst/>
                          <a:latin typeface="Verdana" pitchFamily="34" charset="0"/>
                        </a:rPr>
                        <a:t>TEHLİKE</a:t>
                      </a: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800" b="1" i="0" u="sng" strike="noStrike" cap="none" normalizeH="0" baseline="0" dirty="0">
                          <a:ln>
                            <a:noFill/>
                          </a:ln>
                          <a:solidFill>
                            <a:srgbClr val="FF0000"/>
                          </a:solidFill>
                          <a:effectLst/>
                          <a:latin typeface="Verdana" pitchFamily="34" charset="0"/>
                        </a:rPr>
                        <a:t>RİSK</a:t>
                      </a: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1886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FF0000"/>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9404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3225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8999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02797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000" b="1" i="0" u="none" strike="noStrike" cap="none" normalizeH="0" baseline="0" dirty="0">
                        <a:ln>
                          <a:noFill/>
                        </a:ln>
                        <a:solidFill>
                          <a:srgbClr val="0000FF"/>
                        </a:solidFill>
                        <a:effectLst/>
                        <a:latin typeface="Verdana" pitchFamily="34" charset="0"/>
                      </a:endParaRPr>
                    </a:p>
                  </a:txBody>
                  <a:tcPr marL="119999" marR="119999" marT="46800" marB="46800" anchor="ctr" anchorCtr="1" horzOverflow="overflow">
                    <a:lnL w="38100" cap="flat" cmpd="sng" algn="ctr">
                      <a:solidFill>
                        <a:schemeClr val="hlink"/>
                      </a:solidFill>
                      <a:prstDash val="solid"/>
                      <a:round/>
                      <a:headEnd type="none" w="med" len="med"/>
                      <a:tailEnd type="none" w="med" len="med"/>
                    </a:lnL>
                    <a:lnR w="38100" cap="flat" cmpd="sng" algn="ctr">
                      <a:solidFill>
                        <a:schemeClr val="hlink"/>
                      </a:solidFill>
                      <a:prstDash val="solid"/>
                      <a:round/>
                      <a:headEnd type="none" w="med" len="med"/>
                      <a:tailEnd type="none" w="med" len="med"/>
                    </a:lnR>
                    <a:lnT w="38100" cap="flat" cmpd="sng" algn="ctr">
                      <a:solidFill>
                        <a:schemeClr val="hlink"/>
                      </a:solidFill>
                      <a:prstDash val="solid"/>
                      <a:round/>
                      <a:headEnd type="none" w="med" len="med"/>
                      <a:tailEnd type="none" w="med" len="med"/>
                    </a:lnT>
                    <a:lnB w="381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1414156" name="Text Box 12"/>
          <p:cNvSpPr txBox="1">
            <a:spLocks noChangeArrowheads="1"/>
          </p:cNvSpPr>
          <p:nvPr/>
        </p:nvSpPr>
        <p:spPr bwMode="auto">
          <a:xfrm>
            <a:off x="762001" y="1785938"/>
            <a:ext cx="4762500" cy="461962"/>
          </a:xfrm>
          <a:prstGeom prst="rect">
            <a:avLst/>
          </a:prstGeom>
          <a:noFill/>
          <a:ln w="9525">
            <a:noFill/>
            <a:miter lim="800000"/>
            <a:headEnd/>
            <a:tailEnd/>
          </a:ln>
        </p:spPr>
        <p:txBody>
          <a:bodyPr>
            <a:spAutoFit/>
          </a:bodyPr>
          <a:lstStyle/>
          <a:p>
            <a:pPr>
              <a:buFont typeface="Wingdings" pitchFamily="2" charset="2"/>
              <a:buNone/>
              <a:defRPr/>
            </a:pPr>
            <a:r>
              <a:rPr lang="tr-TR" sz="2400" dirty="0">
                <a:latin typeface="+mj-lt"/>
              </a:rPr>
              <a:t>KAYGAN ZEMİN </a:t>
            </a:r>
          </a:p>
        </p:txBody>
      </p:sp>
      <p:sp>
        <p:nvSpPr>
          <p:cNvPr id="2" name="Text Box 12"/>
          <p:cNvSpPr txBox="1">
            <a:spLocks noChangeArrowheads="1"/>
          </p:cNvSpPr>
          <p:nvPr/>
        </p:nvSpPr>
        <p:spPr bwMode="auto">
          <a:xfrm>
            <a:off x="4953000" y="2143126"/>
            <a:ext cx="609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None/>
            </a:pPr>
            <a:r>
              <a:rPr lang="tr-TR" sz="4000"/>
              <a:t>              </a:t>
            </a:r>
            <a:r>
              <a:rPr lang="tr-TR" sz="2800"/>
              <a:t> </a:t>
            </a:r>
          </a:p>
        </p:txBody>
      </p:sp>
      <p:sp>
        <p:nvSpPr>
          <p:cNvPr id="3" name="Text Box 12"/>
          <p:cNvSpPr txBox="1">
            <a:spLocks noChangeArrowheads="1"/>
          </p:cNvSpPr>
          <p:nvPr/>
        </p:nvSpPr>
        <p:spPr bwMode="auto">
          <a:xfrm>
            <a:off x="6477001" y="1785938"/>
            <a:ext cx="5137151" cy="461962"/>
          </a:xfrm>
          <a:prstGeom prst="rect">
            <a:avLst/>
          </a:prstGeom>
          <a:noFill/>
          <a:ln w="9525">
            <a:noFill/>
            <a:miter lim="800000"/>
            <a:headEnd/>
            <a:tailEnd/>
          </a:ln>
        </p:spPr>
        <p:txBody>
          <a:bodyPr>
            <a:spAutoFit/>
          </a:bodyPr>
          <a:lstStyle/>
          <a:p>
            <a:pPr>
              <a:buFont typeface="Wingdings" pitchFamily="2" charset="2"/>
              <a:buNone/>
              <a:defRPr/>
            </a:pPr>
            <a:r>
              <a:rPr lang="tr-TR" sz="2400" b="1" dirty="0">
                <a:solidFill>
                  <a:srgbClr val="FF0000"/>
                </a:solidFill>
                <a:latin typeface="+mj-lt"/>
              </a:rPr>
              <a:t>KAYMA - DÜŞME</a:t>
            </a:r>
          </a:p>
        </p:txBody>
      </p:sp>
      <p:sp>
        <p:nvSpPr>
          <p:cNvPr id="4" name="Text Box 12"/>
          <p:cNvSpPr txBox="1">
            <a:spLocks noChangeArrowheads="1"/>
          </p:cNvSpPr>
          <p:nvPr/>
        </p:nvSpPr>
        <p:spPr bwMode="auto">
          <a:xfrm>
            <a:off x="762001" y="2714626"/>
            <a:ext cx="5238751" cy="461963"/>
          </a:xfrm>
          <a:prstGeom prst="rect">
            <a:avLst/>
          </a:prstGeom>
          <a:noFill/>
          <a:ln w="9525">
            <a:noFill/>
            <a:miter lim="800000"/>
            <a:headEnd/>
            <a:tailEnd/>
          </a:ln>
        </p:spPr>
        <p:txBody>
          <a:bodyPr>
            <a:spAutoFit/>
          </a:bodyPr>
          <a:lstStyle/>
          <a:p>
            <a:pPr>
              <a:buFont typeface="Wingdings" pitchFamily="2" charset="2"/>
              <a:buNone/>
              <a:defRPr/>
            </a:pPr>
            <a:r>
              <a:rPr lang="tr-TR" sz="2400" dirty="0">
                <a:latin typeface="+mj-lt"/>
              </a:rPr>
              <a:t>ELEKTRİK</a:t>
            </a:r>
          </a:p>
        </p:txBody>
      </p:sp>
      <p:sp>
        <p:nvSpPr>
          <p:cNvPr id="5" name="Text Box 12"/>
          <p:cNvSpPr txBox="1">
            <a:spLocks noChangeArrowheads="1"/>
          </p:cNvSpPr>
          <p:nvPr/>
        </p:nvSpPr>
        <p:spPr bwMode="auto">
          <a:xfrm>
            <a:off x="6096000" y="1785939"/>
            <a:ext cx="609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None/>
            </a:pPr>
            <a:r>
              <a:rPr lang="tr-TR" sz="4000"/>
              <a:t>             </a:t>
            </a:r>
            <a:endParaRPr lang="tr-TR" sz="2800"/>
          </a:p>
        </p:txBody>
      </p:sp>
      <p:sp>
        <p:nvSpPr>
          <p:cNvPr id="6" name="Text Box 12"/>
          <p:cNvSpPr txBox="1">
            <a:spLocks noChangeArrowheads="1"/>
          </p:cNvSpPr>
          <p:nvPr/>
        </p:nvSpPr>
        <p:spPr bwMode="auto">
          <a:xfrm>
            <a:off x="6477000" y="2714626"/>
            <a:ext cx="5994400" cy="461963"/>
          </a:xfrm>
          <a:prstGeom prst="rect">
            <a:avLst/>
          </a:prstGeom>
          <a:noFill/>
          <a:ln w="9525">
            <a:noFill/>
            <a:miter lim="800000"/>
            <a:headEnd/>
            <a:tailEnd/>
          </a:ln>
        </p:spPr>
        <p:txBody>
          <a:bodyPr>
            <a:spAutoFit/>
          </a:bodyPr>
          <a:lstStyle/>
          <a:p>
            <a:pPr>
              <a:buFont typeface="Wingdings" pitchFamily="2" charset="2"/>
              <a:buNone/>
              <a:defRPr/>
            </a:pPr>
            <a:r>
              <a:rPr lang="tr-TR" sz="2400" b="1" dirty="0">
                <a:solidFill>
                  <a:srgbClr val="FF0000"/>
                </a:solidFill>
                <a:latin typeface="+mj-lt"/>
              </a:rPr>
              <a:t>ELEKTRİK ÇARPMASI / YANGIN</a:t>
            </a:r>
          </a:p>
        </p:txBody>
      </p:sp>
      <p:sp>
        <p:nvSpPr>
          <p:cNvPr id="7" name="Text Box 12"/>
          <p:cNvSpPr txBox="1">
            <a:spLocks noChangeArrowheads="1"/>
          </p:cNvSpPr>
          <p:nvPr/>
        </p:nvSpPr>
        <p:spPr bwMode="auto">
          <a:xfrm>
            <a:off x="762000" y="3500438"/>
            <a:ext cx="5334000" cy="461962"/>
          </a:xfrm>
          <a:prstGeom prst="rect">
            <a:avLst/>
          </a:prstGeom>
          <a:noFill/>
          <a:ln w="9525">
            <a:noFill/>
            <a:miter lim="800000"/>
            <a:headEnd/>
            <a:tailEnd/>
          </a:ln>
        </p:spPr>
        <p:txBody>
          <a:bodyPr>
            <a:spAutoFit/>
          </a:bodyPr>
          <a:lstStyle/>
          <a:p>
            <a:pPr>
              <a:buFont typeface="Wingdings" pitchFamily="2" charset="2"/>
              <a:buNone/>
              <a:defRPr/>
            </a:pPr>
            <a:r>
              <a:rPr lang="tr-TR" sz="2400" dirty="0">
                <a:latin typeface="+mj-lt"/>
              </a:rPr>
              <a:t>HAŞERET VE BÖCEKLER</a:t>
            </a:r>
          </a:p>
        </p:txBody>
      </p:sp>
      <p:sp>
        <p:nvSpPr>
          <p:cNvPr id="8" name="Text Box 12"/>
          <p:cNvSpPr txBox="1">
            <a:spLocks noChangeArrowheads="1"/>
          </p:cNvSpPr>
          <p:nvPr/>
        </p:nvSpPr>
        <p:spPr bwMode="auto">
          <a:xfrm>
            <a:off x="6477000" y="2857501"/>
            <a:ext cx="5429251" cy="461963"/>
          </a:xfrm>
          <a:prstGeom prst="rect">
            <a:avLst/>
          </a:prstGeom>
          <a:noFill/>
          <a:ln w="9525">
            <a:noFill/>
            <a:miter lim="800000"/>
            <a:headEnd/>
            <a:tailEnd/>
          </a:ln>
        </p:spPr>
        <p:txBody>
          <a:bodyPr>
            <a:spAutoFit/>
          </a:bodyPr>
          <a:lstStyle/>
          <a:p>
            <a:pPr>
              <a:buFont typeface="Wingdings" pitchFamily="2" charset="2"/>
              <a:buNone/>
              <a:defRPr/>
            </a:pPr>
            <a:r>
              <a:rPr lang="tr-TR" sz="2400" dirty="0">
                <a:latin typeface="+mj-lt"/>
              </a:rPr>
              <a:t>               </a:t>
            </a:r>
          </a:p>
        </p:txBody>
      </p:sp>
      <p:sp>
        <p:nvSpPr>
          <p:cNvPr id="9" name="Text Box 12"/>
          <p:cNvSpPr txBox="1">
            <a:spLocks noChangeArrowheads="1"/>
          </p:cNvSpPr>
          <p:nvPr/>
        </p:nvSpPr>
        <p:spPr bwMode="auto">
          <a:xfrm>
            <a:off x="6477000" y="3643313"/>
            <a:ext cx="5994400" cy="461962"/>
          </a:xfrm>
          <a:prstGeom prst="rect">
            <a:avLst/>
          </a:prstGeom>
          <a:noFill/>
          <a:ln w="9525">
            <a:noFill/>
            <a:miter lim="800000"/>
            <a:headEnd/>
            <a:tailEnd/>
          </a:ln>
        </p:spPr>
        <p:txBody>
          <a:bodyPr>
            <a:spAutoFit/>
          </a:bodyPr>
          <a:lstStyle/>
          <a:p>
            <a:pPr>
              <a:buFont typeface="Wingdings" pitchFamily="2" charset="2"/>
              <a:buNone/>
              <a:defRPr/>
            </a:pPr>
            <a:r>
              <a:rPr lang="tr-TR" sz="2400" b="1" dirty="0">
                <a:solidFill>
                  <a:srgbClr val="FF0000"/>
                </a:solidFill>
                <a:latin typeface="+mj-lt"/>
              </a:rPr>
              <a:t>SAĞLIK BOZULMASI / HİJEN</a:t>
            </a:r>
          </a:p>
        </p:txBody>
      </p:sp>
      <p:sp>
        <p:nvSpPr>
          <p:cNvPr id="10" name="Text Box 12"/>
          <p:cNvSpPr txBox="1">
            <a:spLocks noChangeArrowheads="1"/>
          </p:cNvSpPr>
          <p:nvPr/>
        </p:nvSpPr>
        <p:spPr bwMode="auto">
          <a:xfrm>
            <a:off x="6381751" y="3657601"/>
            <a:ext cx="5143500" cy="461963"/>
          </a:xfrm>
          <a:prstGeom prst="rect">
            <a:avLst/>
          </a:prstGeom>
          <a:noFill/>
          <a:ln w="9525">
            <a:noFill/>
            <a:miter lim="800000"/>
            <a:headEnd/>
            <a:tailEnd/>
          </a:ln>
        </p:spPr>
        <p:txBody>
          <a:bodyPr>
            <a:spAutoFit/>
          </a:bodyPr>
          <a:lstStyle/>
          <a:p>
            <a:pPr>
              <a:buFont typeface="Wingdings" pitchFamily="2" charset="2"/>
              <a:buNone/>
              <a:defRPr/>
            </a:pPr>
            <a:r>
              <a:rPr lang="tr-TR" sz="2400" dirty="0">
                <a:latin typeface="+mj-lt"/>
              </a:rPr>
              <a:t>               </a:t>
            </a:r>
          </a:p>
        </p:txBody>
      </p:sp>
      <p:sp>
        <p:nvSpPr>
          <p:cNvPr id="11" name="Text Box 12"/>
          <p:cNvSpPr txBox="1">
            <a:spLocks noChangeArrowheads="1"/>
          </p:cNvSpPr>
          <p:nvPr/>
        </p:nvSpPr>
        <p:spPr bwMode="auto">
          <a:xfrm>
            <a:off x="762001" y="4286251"/>
            <a:ext cx="5238751" cy="461963"/>
          </a:xfrm>
          <a:prstGeom prst="rect">
            <a:avLst/>
          </a:prstGeom>
          <a:noFill/>
          <a:ln w="9525">
            <a:noFill/>
            <a:miter lim="800000"/>
            <a:headEnd/>
            <a:tailEnd/>
          </a:ln>
        </p:spPr>
        <p:txBody>
          <a:bodyPr>
            <a:spAutoFit/>
          </a:bodyPr>
          <a:lstStyle/>
          <a:p>
            <a:pPr>
              <a:buFont typeface="Wingdings" pitchFamily="2" charset="2"/>
              <a:buNone/>
              <a:defRPr/>
            </a:pPr>
            <a:r>
              <a:rPr lang="tr-TR" sz="2400" dirty="0">
                <a:latin typeface="+mj-lt"/>
              </a:rPr>
              <a:t>SICAK YÜZEYLER</a:t>
            </a:r>
          </a:p>
        </p:txBody>
      </p:sp>
      <p:sp>
        <p:nvSpPr>
          <p:cNvPr id="12" name="Text Box 12"/>
          <p:cNvSpPr txBox="1">
            <a:spLocks noChangeArrowheads="1"/>
          </p:cNvSpPr>
          <p:nvPr/>
        </p:nvSpPr>
        <p:spPr bwMode="auto">
          <a:xfrm>
            <a:off x="6477001" y="4286251"/>
            <a:ext cx="5238751" cy="461963"/>
          </a:xfrm>
          <a:prstGeom prst="rect">
            <a:avLst/>
          </a:prstGeom>
          <a:noFill/>
          <a:ln w="9525">
            <a:noFill/>
            <a:miter lim="800000"/>
            <a:headEnd/>
            <a:tailEnd/>
          </a:ln>
        </p:spPr>
        <p:txBody>
          <a:bodyPr>
            <a:spAutoFit/>
          </a:bodyPr>
          <a:lstStyle/>
          <a:p>
            <a:pPr>
              <a:buFont typeface="Wingdings" pitchFamily="2" charset="2"/>
              <a:buNone/>
              <a:defRPr/>
            </a:pPr>
            <a:r>
              <a:rPr lang="tr-TR" sz="2400" b="1" dirty="0">
                <a:solidFill>
                  <a:srgbClr val="FF0000"/>
                </a:solidFill>
                <a:latin typeface="+mj-lt"/>
              </a:rPr>
              <a:t>YANMA VE YANIK</a:t>
            </a:r>
          </a:p>
        </p:txBody>
      </p:sp>
      <p:sp>
        <p:nvSpPr>
          <p:cNvPr id="13" name="Text Box 12"/>
          <p:cNvSpPr txBox="1">
            <a:spLocks noChangeArrowheads="1"/>
          </p:cNvSpPr>
          <p:nvPr/>
        </p:nvSpPr>
        <p:spPr bwMode="auto">
          <a:xfrm>
            <a:off x="762000" y="5000626"/>
            <a:ext cx="5429251" cy="461665"/>
          </a:xfrm>
          <a:prstGeom prst="rect">
            <a:avLst/>
          </a:prstGeom>
          <a:noFill/>
          <a:ln w="9525">
            <a:noFill/>
            <a:miter lim="800000"/>
            <a:headEnd/>
            <a:tailEnd/>
          </a:ln>
        </p:spPr>
        <p:txBody>
          <a:bodyPr>
            <a:spAutoFit/>
          </a:bodyPr>
          <a:lstStyle/>
          <a:p>
            <a:pPr>
              <a:buFont typeface="Wingdings" pitchFamily="2" charset="2"/>
              <a:buNone/>
              <a:defRPr/>
            </a:pPr>
            <a:r>
              <a:rPr lang="tr-TR" sz="2400" dirty="0">
                <a:latin typeface="+mj-lt"/>
              </a:rPr>
              <a:t>YETERSİZ EĞİTİM VE BİLGİLENDİRME</a:t>
            </a:r>
          </a:p>
        </p:txBody>
      </p:sp>
      <p:sp>
        <p:nvSpPr>
          <p:cNvPr id="14" name="Text Box 12"/>
          <p:cNvSpPr txBox="1">
            <a:spLocks noChangeArrowheads="1"/>
          </p:cNvSpPr>
          <p:nvPr/>
        </p:nvSpPr>
        <p:spPr bwMode="auto">
          <a:xfrm>
            <a:off x="6096000" y="4419601"/>
            <a:ext cx="609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None/>
            </a:pPr>
            <a:r>
              <a:rPr lang="tr-TR" sz="4000"/>
              <a:t>              </a:t>
            </a:r>
            <a:endParaRPr lang="tr-TR" sz="2800"/>
          </a:p>
        </p:txBody>
      </p:sp>
      <p:sp>
        <p:nvSpPr>
          <p:cNvPr id="15" name="Text Box 12"/>
          <p:cNvSpPr txBox="1">
            <a:spLocks noChangeArrowheads="1"/>
          </p:cNvSpPr>
          <p:nvPr/>
        </p:nvSpPr>
        <p:spPr bwMode="auto">
          <a:xfrm>
            <a:off x="6477000" y="4929189"/>
            <a:ext cx="599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Clr>
                <a:schemeClr val="hlink"/>
              </a:buClr>
              <a:buSzPct val="70000"/>
              <a:buFont typeface="Wingdings" pitchFamily="2" charset="2"/>
              <a:buNone/>
            </a:pPr>
            <a:r>
              <a:rPr lang="tr-TR" sz="1600" b="1">
                <a:solidFill>
                  <a:srgbClr val="FF0000"/>
                </a:solidFill>
              </a:rPr>
              <a:t>ÇALIŞANLARIN YAPTIKALARI İŞLE VE ÇALIŞTIKLARI ORTAMLA İLGİLİ BİLGİ SAHİBİ OLMAMALARI. KURALLARI BİLMEMELERİ VEUYGULAMAMALARI</a:t>
            </a:r>
          </a:p>
        </p:txBody>
      </p:sp>
    </p:spTree>
    <p:extLst>
      <p:ext uri="{BB962C8B-B14F-4D97-AF65-F5344CB8AC3E}">
        <p14:creationId xmlns:p14="http://schemas.microsoft.com/office/powerpoint/2010/main" val="1606117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414156">
                                            <p:txEl>
                                              <p:pRg st="0" end="0"/>
                                            </p:txEl>
                                          </p:spTgt>
                                        </p:tgtEl>
                                        <p:attrNameLst>
                                          <p:attrName>style.visibility</p:attrName>
                                        </p:attrNameLst>
                                      </p:cBhvr>
                                      <p:to>
                                        <p:strVal val="visible"/>
                                      </p:to>
                                    </p:set>
                                    <p:animEffect transition="in" filter="diamond(in)">
                                      <p:cBhvr>
                                        <p:cTn id="7" dur="1000"/>
                                        <p:tgtEl>
                                          <p:spTgt spid="1414156">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ox(in)">
                                      <p:cBhvr>
                                        <p:cTn id="10" dur="2000"/>
                                        <p:tgtEl>
                                          <p:spTgt spid="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8" dur="2000"/>
                                        <p:tgtEl>
                                          <p:spTgt spid="3">
                                            <p:txEl>
                                              <p:pRg st="0" end="0"/>
                                            </p:txEl>
                                          </p:spTgt>
                                        </p:tgtEl>
                                      </p:cBhvr>
                                    </p:animEffect>
                                  </p:childTnLst>
                                </p:cTn>
                              </p:par>
                              <p:par>
                                <p:cTn id="19" presetID="3" presetClass="exit" presetSubtype="10" fill="hold" nodeType="withEffect">
                                  <p:stCondLst>
                                    <p:cond delay="0"/>
                                  </p:stCondLst>
                                  <p:childTnLst>
                                    <p:animEffect transition="out" filter="blinds(horizontal)">
                                      <p:cBhvr>
                                        <p:cTn id="20" dur="2000"/>
                                        <p:tgtEl>
                                          <p:spTgt spid="2">
                                            <p:txEl>
                                              <p:pRg st="0" end="0"/>
                                            </p:txEl>
                                          </p:spTgt>
                                        </p:tgtEl>
                                      </p:cBhvr>
                                    </p:animEffect>
                                    <p:set>
                                      <p:cBhvr>
                                        <p:cTn id="21" dur="1" fill="hold">
                                          <p:stCondLst>
                                            <p:cond delay="1999"/>
                                          </p:stCondLst>
                                        </p:cTn>
                                        <p:tgtEl>
                                          <p:spTgt spid="2">
                                            <p:txEl>
                                              <p:pRg st="0" end="0"/>
                                            </p:txEl>
                                          </p:spTgt>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ox(in)">
                                      <p:cBhvr>
                                        <p:cTn id="26" dur="1000"/>
                                        <p:tgtEl>
                                          <p:spTgt spid="4">
                                            <p:txEl>
                                              <p:pRg st="0" end="0"/>
                                            </p:txEl>
                                          </p:spTgt>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p:cTn id="29"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0"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1" dur="2000"/>
                                        <p:tgtEl>
                                          <p:spTgt spid="5">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 calcmode="lin" valueType="num">
                                      <p:cBhvr>
                                        <p:cTn id="36"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7" dur="2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38" dur="2000" fill="hold"/>
                                        <p:tgtEl>
                                          <p:spTgt spid="6">
                                            <p:txEl>
                                              <p:pRg st="0" end="0"/>
                                            </p:txEl>
                                          </p:spTgt>
                                        </p:tgtEl>
                                        <p:attrNameLst>
                                          <p:attrName>style.rotation</p:attrName>
                                        </p:attrNameLst>
                                      </p:cBhvr>
                                      <p:tavLst>
                                        <p:tav tm="0">
                                          <p:val>
                                            <p:fltVal val="360"/>
                                          </p:val>
                                        </p:tav>
                                        <p:tav tm="100000">
                                          <p:val>
                                            <p:fltVal val="0"/>
                                          </p:val>
                                        </p:tav>
                                      </p:tavLst>
                                    </p:anim>
                                    <p:animEffect transition="in" filter="fade">
                                      <p:cBhvr>
                                        <p:cTn id="39" dur="2000"/>
                                        <p:tgtEl>
                                          <p:spTgt spid="6">
                                            <p:txEl>
                                              <p:pRg st="0" end="0"/>
                                            </p:txEl>
                                          </p:spTgt>
                                        </p:tgtEl>
                                      </p:cBhvr>
                                    </p:animEffect>
                                  </p:childTnLst>
                                </p:cTn>
                              </p:par>
                              <p:par>
                                <p:cTn id="40" presetID="10" presetClass="exit" presetSubtype="0" fill="hold" nodeType="withEffect">
                                  <p:stCondLst>
                                    <p:cond delay="0"/>
                                  </p:stCondLst>
                                  <p:childTnLst>
                                    <p:animEffect transition="out" filter="fade">
                                      <p:cBhvr>
                                        <p:cTn id="41" dur="2000"/>
                                        <p:tgtEl>
                                          <p:spTgt spid="5">
                                            <p:txEl>
                                              <p:pRg st="0" end="0"/>
                                            </p:txEl>
                                          </p:spTgt>
                                        </p:tgtEl>
                                      </p:cBhvr>
                                    </p:animEffect>
                                    <p:set>
                                      <p:cBhvr>
                                        <p:cTn id="42" dur="1" fill="hold">
                                          <p:stCondLst>
                                            <p:cond delay="1999"/>
                                          </p:stCondLst>
                                        </p:cTn>
                                        <p:tgtEl>
                                          <p:spTgt spid="5">
                                            <p:txEl>
                                              <p:pRg st="0" end="0"/>
                                            </p:txEl>
                                          </p:spTgt>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box(in)">
                                      <p:cBhvr>
                                        <p:cTn id="47" dur="1000"/>
                                        <p:tgtEl>
                                          <p:spTgt spid="7">
                                            <p:txEl>
                                              <p:pRg st="0" end="0"/>
                                            </p:txEl>
                                          </p:spTgt>
                                        </p:tgtEl>
                                      </p:cBhvr>
                                    </p:animEffect>
                                  </p:childTnLst>
                                </p:cTn>
                              </p:par>
                              <p:par>
                                <p:cTn id="48" presetID="53" presetClass="entr" presetSubtype="0" fill="hold" grpId="0" nodeType="with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anim calcmode="lin" valueType="num">
                                      <p:cBhvr>
                                        <p:cTn id="50" dur="2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1" dur="2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52" dur="2000"/>
                                        <p:tgtEl>
                                          <p:spTgt spid="8">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p:cTn id="57" dur="2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8" dur="2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59" dur="20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60" dur="2000"/>
                                        <p:tgtEl>
                                          <p:spTgt spid="9">
                                            <p:txEl>
                                              <p:pRg st="0" end="0"/>
                                            </p:txEl>
                                          </p:spTgt>
                                        </p:tgtEl>
                                      </p:cBhvr>
                                    </p:animEffect>
                                  </p:childTnLst>
                                </p:cTn>
                              </p:par>
                              <p:par>
                                <p:cTn id="61" presetID="10" presetClass="exit" presetSubtype="0" fill="hold" nodeType="withEffect">
                                  <p:stCondLst>
                                    <p:cond delay="0"/>
                                  </p:stCondLst>
                                  <p:childTnLst>
                                    <p:animEffect transition="out" filter="fade">
                                      <p:cBhvr>
                                        <p:cTn id="62" dur="2000"/>
                                        <p:tgtEl>
                                          <p:spTgt spid="8">
                                            <p:txEl>
                                              <p:pRg st="0" end="0"/>
                                            </p:txEl>
                                          </p:spTgt>
                                        </p:tgtEl>
                                      </p:cBhvr>
                                    </p:animEffect>
                                    <p:set>
                                      <p:cBhvr>
                                        <p:cTn id="63" dur="1" fill="hold">
                                          <p:stCondLst>
                                            <p:cond delay="1999"/>
                                          </p:stCondLst>
                                        </p:cTn>
                                        <p:tgtEl>
                                          <p:spTgt spid="8">
                                            <p:txEl>
                                              <p:pRg st="0" end="0"/>
                                            </p:txEl>
                                          </p:spTgt>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11">
                                            <p:txEl>
                                              <p:pRg st="0" end="0"/>
                                            </p:txEl>
                                          </p:spTgt>
                                        </p:tgtEl>
                                        <p:attrNameLst>
                                          <p:attrName>style.visibility</p:attrName>
                                        </p:attrNameLst>
                                      </p:cBhvr>
                                      <p:to>
                                        <p:strVal val="visible"/>
                                      </p:to>
                                    </p:set>
                                    <p:animEffect transition="in" filter="box(in)">
                                      <p:cBhvr>
                                        <p:cTn id="68" dur="1000"/>
                                        <p:tgtEl>
                                          <p:spTgt spid="11">
                                            <p:txEl>
                                              <p:pRg st="0" end="0"/>
                                            </p:txEl>
                                          </p:spTgt>
                                        </p:tgtEl>
                                      </p:cBhvr>
                                    </p:animEffect>
                                  </p:childTnLst>
                                </p:cTn>
                              </p:par>
                              <p:par>
                                <p:cTn id="69" presetID="53" presetClass="entr" presetSubtype="0" fill="hold" grpId="0" nodeType="withEffect">
                                  <p:stCondLst>
                                    <p:cond delay="0"/>
                                  </p:stCondLst>
                                  <p:childTnLst>
                                    <p:set>
                                      <p:cBhvr>
                                        <p:cTn id="70" dur="1" fill="hold">
                                          <p:stCondLst>
                                            <p:cond delay="0"/>
                                          </p:stCondLst>
                                        </p:cTn>
                                        <p:tgtEl>
                                          <p:spTgt spid="10">
                                            <p:txEl>
                                              <p:pRg st="0" end="0"/>
                                            </p:txEl>
                                          </p:spTgt>
                                        </p:tgtEl>
                                        <p:attrNameLst>
                                          <p:attrName>style.visibility</p:attrName>
                                        </p:attrNameLst>
                                      </p:cBhvr>
                                      <p:to>
                                        <p:strVal val="visible"/>
                                      </p:to>
                                    </p:set>
                                    <p:anim calcmode="lin" valueType="num">
                                      <p:cBhvr>
                                        <p:cTn id="71" dur="2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72" dur="2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73" dur="2000"/>
                                        <p:tgtEl>
                                          <p:spTgt spid="10">
                                            <p:txEl>
                                              <p:pRg st="0" end="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2">
                                            <p:txEl>
                                              <p:pRg st="0" end="0"/>
                                            </p:txEl>
                                          </p:spTgt>
                                        </p:tgtEl>
                                        <p:attrNameLst>
                                          <p:attrName>style.visibility</p:attrName>
                                        </p:attrNameLst>
                                      </p:cBhvr>
                                      <p:to>
                                        <p:strVal val="visible"/>
                                      </p:to>
                                    </p:set>
                                    <p:anim calcmode="lin" valueType="num">
                                      <p:cBhvr>
                                        <p:cTn id="78" dur="2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79" dur="2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80" dur="2000" fill="hold"/>
                                        <p:tgtEl>
                                          <p:spTgt spid="12">
                                            <p:txEl>
                                              <p:pRg st="0" end="0"/>
                                            </p:txEl>
                                          </p:spTgt>
                                        </p:tgtEl>
                                        <p:attrNameLst>
                                          <p:attrName>style.rotation</p:attrName>
                                        </p:attrNameLst>
                                      </p:cBhvr>
                                      <p:tavLst>
                                        <p:tav tm="0">
                                          <p:val>
                                            <p:fltVal val="360"/>
                                          </p:val>
                                        </p:tav>
                                        <p:tav tm="100000">
                                          <p:val>
                                            <p:fltVal val="0"/>
                                          </p:val>
                                        </p:tav>
                                      </p:tavLst>
                                    </p:anim>
                                    <p:animEffect transition="in" filter="fade">
                                      <p:cBhvr>
                                        <p:cTn id="81" dur="2000"/>
                                        <p:tgtEl>
                                          <p:spTgt spid="12">
                                            <p:txEl>
                                              <p:pRg st="0" end="0"/>
                                            </p:txEl>
                                          </p:spTgt>
                                        </p:tgtEl>
                                      </p:cBhvr>
                                    </p:animEffect>
                                  </p:childTnLst>
                                </p:cTn>
                              </p:par>
                              <p:par>
                                <p:cTn id="82" presetID="10" presetClass="exit" presetSubtype="0" fill="hold" nodeType="withEffect">
                                  <p:stCondLst>
                                    <p:cond delay="0"/>
                                  </p:stCondLst>
                                  <p:childTnLst>
                                    <p:animEffect transition="out" filter="fade">
                                      <p:cBhvr>
                                        <p:cTn id="83" dur="2000"/>
                                        <p:tgtEl>
                                          <p:spTgt spid="10">
                                            <p:txEl>
                                              <p:pRg st="0" end="0"/>
                                            </p:txEl>
                                          </p:spTgt>
                                        </p:tgtEl>
                                      </p:cBhvr>
                                    </p:animEffect>
                                    <p:set>
                                      <p:cBhvr>
                                        <p:cTn id="84" dur="1" fill="hold">
                                          <p:stCondLst>
                                            <p:cond delay="1999"/>
                                          </p:stCondLst>
                                        </p:cTn>
                                        <p:tgtEl>
                                          <p:spTgt spid="10">
                                            <p:txEl>
                                              <p:pRg st="0" end="0"/>
                                            </p:txEl>
                                          </p:spTgt>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4" presetClass="entr" presetSubtype="16" fill="hold" grpId="0" nodeType="clickEffect">
                                  <p:stCondLst>
                                    <p:cond delay="0"/>
                                  </p:stCondLst>
                                  <p:childTnLst>
                                    <p:set>
                                      <p:cBhvr>
                                        <p:cTn id="88" dur="1" fill="hold">
                                          <p:stCondLst>
                                            <p:cond delay="0"/>
                                          </p:stCondLst>
                                        </p:cTn>
                                        <p:tgtEl>
                                          <p:spTgt spid="13">
                                            <p:txEl>
                                              <p:pRg st="0" end="0"/>
                                            </p:txEl>
                                          </p:spTgt>
                                        </p:tgtEl>
                                        <p:attrNameLst>
                                          <p:attrName>style.visibility</p:attrName>
                                        </p:attrNameLst>
                                      </p:cBhvr>
                                      <p:to>
                                        <p:strVal val="visible"/>
                                      </p:to>
                                    </p:set>
                                    <p:animEffect transition="in" filter="box(in)">
                                      <p:cBhvr>
                                        <p:cTn id="89" dur="1000"/>
                                        <p:tgtEl>
                                          <p:spTgt spid="13">
                                            <p:txEl>
                                              <p:pRg st="0" end="0"/>
                                            </p:txEl>
                                          </p:spTgt>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14">
                                            <p:txEl>
                                              <p:pRg st="0" end="0"/>
                                            </p:txEl>
                                          </p:spTgt>
                                        </p:tgtEl>
                                        <p:attrNameLst>
                                          <p:attrName>style.visibility</p:attrName>
                                        </p:attrNameLst>
                                      </p:cBhvr>
                                      <p:to>
                                        <p:strVal val="visible"/>
                                      </p:to>
                                    </p:set>
                                    <p:anim calcmode="lin" valueType="num">
                                      <p:cBhvr>
                                        <p:cTn id="92" dur="2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93" dur="20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4" dur="2000"/>
                                        <p:tgtEl>
                                          <p:spTgt spid="14">
                                            <p:txEl>
                                              <p:pRg st="0" end="0"/>
                                            </p:txEl>
                                          </p:spTgt>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49" presetClass="entr" presetSubtype="0" decel="100000" fill="hold" nodeType="clickEffect">
                                  <p:stCondLst>
                                    <p:cond delay="0"/>
                                  </p:stCondLst>
                                  <p:childTnLst>
                                    <p:set>
                                      <p:cBhvr>
                                        <p:cTn id="98" dur="1" fill="hold">
                                          <p:stCondLst>
                                            <p:cond delay="0"/>
                                          </p:stCondLst>
                                        </p:cTn>
                                        <p:tgtEl>
                                          <p:spTgt spid="15">
                                            <p:txEl>
                                              <p:pRg st="0" end="0"/>
                                            </p:txEl>
                                          </p:spTgt>
                                        </p:tgtEl>
                                        <p:attrNameLst>
                                          <p:attrName>style.visibility</p:attrName>
                                        </p:attrNameLst>
                                      </p:cBhvr>
                                      <p:to>
                                        <p:strVal val="visible"/>
                                      </p:to>
                                    </p:set>
                                    <p:anim calcmode="lin" valueType="num">
                                      <p:cBhvr>
                                        <p:cTn id="99" dur="2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00" dur="20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101" dur="2000" fill="hold"/>
                                        <p:tgtEl>
                                          <p:spTgt spid="15">
                                            <p:txEl>
                                              <p:pRg st="0" end="0"/>
                                            </p:txEl>
                                          </p:spTgt>
                                        </p:tgtEl>
                                        <p:attrNameLst>
                                          <p:attrName>style.rotation</p:attrName>
                                        </p:attrNameLst>
                                      </p:cBhvr>
                                      <p:tavLst>
                                        <p:tav tm="0">
                                          <p:val>
                                            <p:fltVal val="360"/>
                                          </p:val>
                                        </p:tav>
                                        <p:tav tm="100000">
                                          <p:val>
                                            <p:fltVal val="0"/>
                                          </p:val>
                                        </p:tav>
                                      </p:tavLst>
                                    </p:anim>
                                    <p:animEffect transition="in" filter="fade">
                                      <p:cBhvr>
                                        <p:cTn id="102" dur="2000"/>
                                        <p:tgtEl>
                                          <p:spTgt spid="15">
                                            <p:txEl>
                                              <p:pRg st="0" end="0"/>
                                            </p:txEl>
                                          </p:spTgt>
                                        </p:tgtEl>
                                      </p:cBhvr>
                                    </p:animEffect>
                                  </p:childTnLst>
                                </p:cTn>
                              </p:par>
                              <p:par>
                                <p:cTn id="103" presetID="10" presetClass="exit" presetSubtype="0" fill="hold" nodeType="withEffect">
                                  <p:stCondLst>
                                    <p:cond delay="0"/>
                                  </p:stCondLst>
                                  <p:childTnLst>
                                    <p:animEffect transition="out" filter="fade">
                                      <p:cBhvr>
                                        <p:cTn id="104" dur="2000"/>
                                        <p:tgtEl>
                                          <p:spTgt spid="14">
                                            <p:txEl>
                                              <p:pRg st="0" end="0"/>
                                            </p:txEl>
                                          </p:spTgt>
                                        </p:tgtEl>
                                      </p:cBhvr>
                                    </p:animEffect>
                                    <p:set>
                                      <p:cBhvr>
                                        <p:cTn id="105" dur="1" fill="hold">
                                          <p:stCondLst>
                                            <p:cond delay="1999"/>
                                          </p:stCondLst>
                                        </p:cTn>
                                        <p:tgtEl>
                                          <p:spTgt spid="1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156" grpId="0" build="allAtOnce"/>
      <p:bldP spid="2" grpId="0" build="allAtOnce"/>
      <p:bldP spid="4" grpId="0" build="allAtOnce"/>
      <p:bldP spid="5" grpId="0" build="allAtOnce"/>
      <p:bldP spid="7" grpId="0" build="allAtOnce"/>
      <p:bldP spid="8" grpId="0" build="allAtOnce"/>
      <p:bldP spid="10" grpId="0" build="allAtOnce"/>
      <p:bldP spid="11" grpId="0" build="allAtOnce"/>
      <p:bldP spid="13" grpId="0" build="allAtOnce"/>
      <p:bldP spid="14"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828651" y="214677"/>
            <a:ext cx="4312842" cy="972678"/>
          </a:xfrm>
        </p:spPr>
        <p:txBody>
          <a:bodyPr>
            <a:normAutofit/>
          </a:bodyPr>
          <a:lstStyle/>
          <a:p>
            <a:r>
              <a:rPr lang="tr-TR" sz="2800" dirty="0">
                <a:latin typeface="Times New Roman" pitchFamily="18" charset="0"/>
                <a:cs typeface="Times New Roman" pitchFamily="18" charset="0"/>
              </a:rPr>
              <a:t>RİSK YÖNETİMİ</a:t>
            </a:r>
          </a:p>
        </p:txBody>
      </p:sp>
      <p:sp>
        <p:nvSpPr>
          <p:cNvPr id="3" name="İçerik Yer Tutucusu 2"/>
          <p:cNvSpPr>
            <a:spLocks noGrp="1"/>
          </p:cNvSpPr>
          <p:nvPr>
            <p:ph idx="1"/>
          </p:nvPr>
        </p:nvSpPr>
        <p:spPr>
          <a:xfrm>
            <a:off x="1132764" y="777922"/>
            <a:ext cx="10371848" cy="5813947"/>
          </a:xfrm>
        </p:spPr>
        <p:txBody>
          <a:bodyPr>
            <a:normAutofit fontScale="70000" lnSpcReduction="20000"/>
          </a:bodyPr>
          <a:lstStyle/>
          <a:p>
            <a:pPr marL="0" indent="0" algn="just">
              <a:lnSpc>
                <a:spcPct val="160000"/>
              </a:lnSpc>
              <a:buNone/>
            </a:pPr>
            <a:r>
              <a:rPr lang="tr-TR" sz="1600" dirty="0">
                <a:latin typeface="Arial Narrow" panose="020B0606020202030204" pitchFamily="34" charset="0"/>
                <a:ea typeface="+mj-ea"/>
                <a:cs typeface="+mj-cs"/>
              </a:rPr>
              <a:t>	</a:t>
            </a:r>
            <a:r>
              <a:rPr lang="tr-TR" sz="3400" dirty="0">
                <a:latin typeface="Times New Roman" pitchFamily="18" charset="0"/>
                <a:ea typeface="+mj-ea"/>
                <a:cs typeface="Times New Roman" pitchFamily="18" charset="0"/>
              </a:rPr>
              <a:t>Risk yönetimi, işletmelerin işlevleri sırasında ortaya çıkabilecek risklerin önceden dikkatli bir biçimde ve ayrıntıları ile tanımlanıp değerlendirilmesi ve bu riskleri minimize edecek veya tam olarak ortadan kaldıracak önlemlerin alınması olarak tanımlanabilir. Risk yönetimi, organizasyonun bu konudaki gösterdiği ve arkasında durduğu ve aldığı kararın veya alacağı kararın ayrılmaz bir parçasıdır. </a:t>
            </a:r>
          </a:p>
          <a:p>
            <a:pPr marL="0" indent="0" algn="just">
              <a:lnSpc>
                <a:spcPct val="160000"/>
              </a:lnSpc>
              <a:buNone/>
            </a:pPr>
            <a:r>
              <a:rPr lang="tr-TR" sz="3400" dirty="0">
                <a:latin typeface="Times New Roman" pitchFamily="18" charset="0"/>
                <a:ea typeface="+mj-ea"/>
                <a:cs typeface="Times New Roman" pitchFamily="18" charset="0"/>
              </a:rPr>
              <a:t>	Risk yönetimi hızlı kararlar ve faaliyetlerle sürekli olarak risklerin belirlendiği, hangi risklerin öncelikle çözümlenmesi gerektiğinin değerlendirildiği, risklerle başa çıkmak için stratejiler ve planların geliştirilerek uygulandığı bir sistematiktir. Belirsizlikleri ve belirsizliğin yaratacağı olumsuz etkileri, kabul edilebilir düzeye indirgemeyi hedefleyen bir disiplindir..</a:t>
            </a:r>
          </a:p>
        </p:txBody>
      </p:sp>
    </p:spTree>
    <p:extLst>
      <p:ext uri="{BB962C8B-B14F-4D97-AF65-F5344CB8AC3E}">
        <p14:creationId xmlns:p14="http://schemas.microsoft.com/office/powerpoint/2010/main" val="1026356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51379" y="736979"/>
            <a:ext cx="10235821" cy="5882186"/>
          </a:xfrm>
        </p:spPr>
        <p:txBody>
          <a:bodyPr>
            <a:normAutofit/>
          </a:bodyPr>
          <a:lstStyle/>
          <a:p>
            <a:pPr marL="0" indent="0" algn="just">
              <a:lnSpc>
                <a:spcPct val="160000"/>
              </a:lnSpc>
              <a:buNone/>
            </a:pPr>
            <a:r>
              <a:rPr lang="tr-TR" sz="2400" dirty="0">
                <a:latin typeface="Times New Roman" pitchFamily="18" charset="0"/>
                <a:cs typeface="Times New Roman" pitchFamily="18" charset="0"/>
              </a:rPr>
              <a:t>Risklerin probleme ya da tehlikeye dönüşmeden belirlenmesi ve en aza indirgenmesi, faaliyetlerinin planlanması ve yürütülmesini kapsar. Risk yönetiminin temel hedefi, karar verme mekanizmaları için riskleri görünür ve ölçülebilir hâle getirmek, </a:t>
            </a:r>
            <a:r>
              <a:rPr lang="tr-TR" sz="2400" dirty="0" err="1">
                <a:latin typeface="Times New Roman" pitchFamily="18" charset="0"/>
                <a:cs typeface="Times New Roman" pitchFamily="18" charset="0"/>
              </a:rPr>
              <a:t>subjektifliği</a:t>
            </a:r>
            <a:r>
              <a:rPr lang="tr-TR" sz="2400" dirty="0">
                <a:latin typeface="Times New Roman" pitchFamily="18" charset="0"/>
                <a:cs typeface="Times New Roman" pitchFamily="18" charset="0"/>
              </a:rPr>
              <a:t> azaltmaktır.</a:t>
            </a:r>
          </a:p>
          <a:p>
            <a:pPr marL="0" indent="0" algn="just">
              <a:lnSpc>
                <a:spcPct val="160000"/>
              </a:lnSpc>
              <a:buNone/>
            </a:pPr>
            <a:r>
              <a:rPr lang="tr-TR" sz="2400" dirty="0">
                <a:latin typeface="Times New Roman" pitchFamily="18" charset="0"/>
                <a:cs typeface="Times New Roman" pitchFamily="18" charset="0"/>
              </a:rPr>
              <a:t>	</a:t>
            </a:r>
            <a:r>
              <a:rPr lang="tr-TR" sz="2400" b="1" dirty="0">
                <a:latin typeface="Times New Roman" pitchFamily="18" charset="0"/>
                <a:cs typeface="Times New Roman" pitchFamily="18" charset="0"/>
              </a:rPr>
              <a:t>Risk yönetiminin en önemli amacı</a:t>
            </a:r>
            <a:r>
              <a:rPr lang="tr-TR" sz="2400" dirty="0">
                <a:latin typeface="Times New Roman" pitchFamily="18" charset="0"/>
                <a:cs typeface="Times New Roman" pitchFamily="18" charset="0"/>
              </a:rPr>
              <a:t>, iş kazaları ve meslek hastalıklarını oluşturan nedenler ve bunları etkileyen faktörler ile ilgili mümkün olan en geçerli ve doğru bilgiyi toplayarak tehlikelerin ortaya çıkarılması ve kontrol önlemlerini belirlemek için bir güvenlik ağı kurmaktır</a:t>
            </a:r>
            <a:endParaRPr lang="tr-TR" sz="2400" dirty="0"/>
          </a:p>
        </p:txBody>
      </p:sp>
    </p:spTree>
    <p:extLst>
      <p:ext uri="{BB962C8B-B14F-4D97-AF65-F5344CB8AC3E}">
        <p14:creationId xmlns:p14="http://schemas.microsoft.com/office/powerpoint/2010/main" val="3024058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232848" y="31844"/>
            <a:ext cx="10863618" cy="6744269"/>
          </a:xfrm>
        </p:spPr>
        <p:txBody>
          <a:bodyPr>
            <a:noAutofit/>
          </a:bodyPr>
          <a:lstStyle/>
          <a:p>
            <a:pPr marL="0" indent="0">
              <a:buNone/>
            </a:pPr>
            <a:r>
              <a:rPr lang="tr-TR" sz="2400" b="1" dirty="0">
                <a:latin typeface="Times New Roman" pitchFamily="18" charset="0"/>
                <a:ea typeface="+mj-ea"/>
                <a:cs typeface="Times New Roman" pitchFamily="18" charset="0"/>
              </a:rPr>
              <a:t>Risk Yönetiminin Faydaları</a:t>
            </a:r>
          </a:p>
          <a:p>
            <a:pPr marL="0" indent="0">
              <a:lnSpc>
                <a:spcPct val="120000"/>
              </a:lnSpc>
              <a:buNone/>
            </a:pPr>
            <a:r>
              <a:rPr lang="tr-TR" sz="2400" dirty="0">
                <a:latin typeface="Times New Roman" pitchFamily="18" charset="0"/>
                <a:ea typeface="+mj-ea"/>
                <a:cs typeface="Times New Roman" pitchFamily="18" charset="0"/>
              </a:rPr>
              <a:t>	İş sağlığı ve güvenliği risk yönetimi, iş sağlığı ve güvenliği konuları ile ilgili karar alacak yöneticilere yapılandırılmış sistematik bir yaklaşım sağlar. İş sağlığı ve güvenliği kanununun, risk yönetimi prensiplerinin üzerine inşa edildiğini görmekteyiz. İş sağlığı ve güvenliği kanunu önleyici yapısı gereği, önleyici sistemlerin </a:t>
            </a:r>
          </a:p>
          <a:p>
            <a:pPr marL="0" indent="0">
              <a:lnSpc>
                <a:spcPct val="120000"/>
              </a:lnSpc>
              <a:buNone/>
            </a:pPr>
            <a:r>
              <a:rPr lang="tr-TR" sz="2400" b="1" dirty="0">
                <a:latin typeface="Times New Roman" pitchFamily="18" charset="0"/>
                <a:ea typeface="+mj-ea"/>
                <a:cs typeface="Times New Roman" pitchFamily="18" charset="0"/>
              </a:rPr>
              <a:t>Devlet Açısından Faydaları</a:t>
            </a:r>
          </a:p>
          <a:p>
            <a:pPr lvl="1">
              <a:lnSpc>
                <a:spcPct val="120000"/>
              </a:lnSpc>
            </a:pPr>
            <a:r>
              <a:rPr lang="tr-TR" sz="2400" dirty="0">
                <a:latin typeface="Times New Roman" pitchFamily="18" charset="0"/>
                <a:ea typeface="+mj-ea"/>
                <a:cs typeface="Times New Roman" pitchFamily="18" charset="0"/>
              </a:rPr>
              <a:t>Tarafların katılımı ile devlet yükünün azalması</a:t>
            </a:r>
          </a:p>
          <a:p>
            <a:pPr lvl="1">
              <a:lnSpc>
                <a:spcPct val="120000"/>
              </a:lnSpc>
            </a:pPr>
            <a:r>
              <a:rPr lang="tr-TR" sz="2400" dirty="0">
                <a:latin typeface="Times New Roman" pitchFamily="18" charset="0"/>
                <a:ea typeface="+mj-ea"/>
                <a:cs typeface="Times New Roman" pitchFamily="18" charset="0"/>
              </a:rPr>
              <a:t>Denetim kolaylığı</a:t>
            </a:r>
          </a:p>
          <a:p>
            <a:pPr lvl="1">
              <a:lnSpc>
                <a:spcPct val="120000"/>
              </a:lnSpc>
            </a:pPr>
            <a:r>
              <a:rPr lang="tr-TR" sz="2400" dirty="0">
                <a:latin typeface="Times New Roman" pitchFamily="18" charset="0"/>
                <a:ea typeface="+mj-ea"/>
                <a:cs typeface="Times New Roman" pitchFamily="18" charset="0"/>
              </a:rPr>
              <a:t>Sürekli gelişme</a:t>
            </a:r>
          </a:p>
          <a:p>
            <a:pPr lvl="1">
              <a:lnSpc>
                <a:spcPct val="120000"/>
              </a:lnSpc>
            </a:pPr>
            <a:r>
              <a:rPr lang="tr-TR" sz="2400" dirty="0">
                <a:latin typeface="Times New Roman" pitchFamily="18" charset="0"/>
                <a:ea typeface="+mj-ea"/>
                <a:cs typeface="Times New Roman" pitchFamily="18" charset="0"/>
              </a:rPr>
              <a:t>Uluslararası İSG yönetim sistemine hazırlık</a:t>
            </a:r>
          </a:p>
          <a:p>
            <a:pPr lvl="1">
              <a:lnSpc>
                <a:spcPct val="120000"/>
              </a:lnSpc>
            </a:pPr>
            <a:r>
              <a:rPr lang="tr-TR" sz="2400" dirty="0">
                <a:latin typeface="Times New Roman" pitchFamily="18" charset="0"/>
                <a:ea typeface="+mj-ea"/>
                <a:cs typeface="Times New Roman" pitchFamily="18" charset="0"/>
              </a:rPr>
              <a:t>Düzenli veri akışının sağlanması</a:t>
            </a:r>
          </a:p>
          <a:p>
            <a:pPr lvl="1">
              <a:lnSpc>
                <a:spcPct val="120000"/>
              </a:lnSpc>
            </a:pPr>
            <a:r>
              <a:rPr lang="tr-TR" sz="2400" dirty="0">
                <a:latin typeface="Times New Roman" pitchFamily="18" charset="0"/>
                <a:ea typeface="+mj-ea"/>
                <a:cs typeface="Times New Roman" pitchFamily="18" charset="0"/>
              </a:rPr>
              <a:t>Kayıpların azalması</a:t>
            </a:r>
          </a:p>
          <a:p>
            <a:pPr lvl="1">
              <a:lnSpc>
                <a:spcPct val="120000"/>
              </a:lnSpc>
            </a:pPr>
            <a:r>
              <a:rPr lang="tr-TR" sz="2400" dirty="0">
                <a:latin typeface="Times New Roman" pitchFamily="18" charset="0"/>
                <a:ea typeface="+mj-ea"/>
                <a:cs typeface="Times New Roman" pitchFamily="18" charset="0"/>
              </a:rPr>
              <a:t>Risk kültüründe gelişme</a:t>
            </a:r>
          </a:p>
        </p:txBody>
      </p:sp>
    </p:spTree>
    <p:extLst>
      <p:ext uri="{BB962C8B-B14F-4D97-AF65-F5344CB8AC3E}">
        <p14:creationId xmlns:p14="http://schemas.microsoft.com/office/powerpoint/2010/main" val="2491986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807575" y="214677"/>
            <a:ext cx="5118061" cy="1280890"/>
          </a:xfrm>
        </p:spPr>
        <p:txBody>
          <a:bodyPr>
            <a:normAutofit/>
          </a:bodyPr>
          <a:lstStyle/>
          <a:p>
            <a:r>
              <a:rPr lang="tr-TR" sz="2800" b="1" dirty="0">
                <a:latin typeface="Arial Narrow" panose="020B0606020202030204" pitchFamily="34" charset="0"/>
              </a:rPr>
              <a:t>Risk Yönetiminin Faydaları</a:t>
            </a:r>
            <a:endParaRPr lang="tr-TR" sz="2800" dirty="0"/>
          </a:p>
        </p:txBody>
      </p:sp>
      <p:sp>
        <p:nvSpPr>
          <p:cNvPr id="3" name="Metin Yer Tutucusu 2"/>
          <p:cNvSpPr>
            <a:spLocks noGrp="1"/>
          </p:cNvSpPr>
          <p:nvPr>
            <p:ph type="body" idx="1"/>
          </p:nvPr>
        </p:nvSpPr>
        <p:spPr>
          <a:xfrm>
            <a:off x="1621559" y="914399"/>
            <a:ext cx="5157787" cy="449687"/>
          </a:xfrm>
        </p:spPr>
        <p:txBody>
          <a:bodyPr>
            <a:normAutofit/>
          </a:bodyPr>
          <a:lstStyle/>
          <a:p>
            <a:r>
              <a:rPr lang="tr-TR" sz="1800" b="1" dirty="0">
                <a:solidFill>
                  <a:srgbClr val="C00000"/>
                </a:solidFill>
                <a:latin typeface="Arial Narrow" panose="020B0606020202030204" pitchFamily="34" charset="0"/>
                <a:ea typeface="+mj-ea"/>
                <a:cs typeface="+mj-cs"/>
              </a:rPr>
              <a:t>Çalışanlar Açısından Faydaları</a:t>
            </a:r>
          </a:p>
        </p:txBody>
      </p:sp>
      <p:sp>
        <p:nvSpPr>
          <p:cNvPr id="4" name="İçerik Yer Tutucusu 3"/>
          <p:cNvSpPr>
            <a:spLocks noGrp="1"/>
          </p:cNvSpPr>
          <p:nvPr>
            <p:ph sz="half" idx="2"/>
          </p:nvPr>
        </p:nvSpPr>
        <p:spPr>
          <a:xfrm>
            <a:off x="1201004" y="1692322"/>
            <a:ext cx="5731102" cy="4210704"/>
          </a:xfrm>
        </p:spPr>
        <p:txBody>
          <a:bodyPr>
            <a:normAutofit lnSpcReduction="10000"/>
          </a:bodyPr>
          <a:lstStyle/>
          <a:p>
            <a:pPr lvl="1">
              <a:lnSpc>
                <a:spcPct val="150000"/>
              </a:lnSpc>
              <a:buFont typeface="Wingdings" panose="05000000000000000000" pitchFamily="2" charset="2"/>
              <a:buChar char="q"/>
            </a:pPr>
            <a:r>
              <a:rPr lang="tr-TR" sz="2200" dirty="0">
                <a:latin typeface="Times New Roman" pitchFamily="18" charset="0"/>
                <a:ea typeface="+mj-ea"/>
                <a:cs typeface="Times New Roman" pitchFamily="18" charset="0"/>
              </a:rPr>
              <a:t>Haberdar olma imkanı</a:t>
            </a:r>
          </a:p>
          <a:p>
            <a:pPr lvl="1">
              <a:lnSpc>
                <a:spcPct val="150000"/>
              </a:lnSpc>
              <a:buFont typeface="Wingdings" panose="05000000000000000000" pitchFamily="2" charset="2"/>
              <a:buChar char="q"/>
            </a:pPr>
            <a:r>
              <a:rPr lang="tr-TR" sz="2200" dirty="0">
                <a:latin typeface="Times New Roman" pitchFamily="18" charset="0"/>
                <a:ea typeface="+mj-ea"/>
                <a:cs typeface="Times New Roman" pitchFamily="18" charset="0"/>
              </a:rPr>
              <a:t>Sorumlulukların belirlenmesi</a:t>
            </a:r>
          </a:p>
          <a:p>
            <a:pPr lvl="1">
              <a:lnSpc>
                <a:spcPct val="150000"/>
              </a:lnSpc>
              <a:buFont typeface="Wingdings" panose="05000000000000000000" pitchFamily="2" charset="2"/>
              <a:buChar char="q"/>
            </a:pPr>
            <a:r>
              <a:rPr lang="tr-TR" sz="2200" dirty="0">
                <a:latin typeface="Times New Roman" pitchFamily="18" charset="0"/>
                <a:ea typeface="+mj-ea"/>
                <a:cs typeface="Times New Roman" pitchFamily="18" charset="0"/>
              </a:rPr>
              <a:t>Kayıtlara ulaşabilme imkanı</a:t>
            </a:r>
          </a:p>
          <a:p>
            <a:pPr lvl="1">
              <a:lnSpc>
                <a:spcPct val="150000"/>
              </a:lnSpc>
              <a:buFont typeface="Wingdings" panose="05000000000000000000" pitchFamily="2" charset="2"/>
              <a:buChar char="q"/>
            </a:pPr>
            <a:r>
              <a:rPr lang="tr-TR" sz="2200" dirty="0">
                <a:latin typeface="Times New Roman" pitchFamily="18" charset="0"/>
                <a:ea typeface="+mj-ea"/>
                <a:cs typeface="Times New Roman" pitchFamily="18" charset="0"/>
              </a:rPr>
              <a:t>Bütün çalışanları kapsaması</a:t>
            </a:r>
          </a:p>
          <a:p>
            <a:pPr lvl="1">
              <a:lnSpc>
                <a:spcPct val="150000"/>
              </a:lnSpc>
              <a:buFont typeface="Wingdings" panose="05000000000000000000" pitchFamily="2" charset="2"/>
              <a:buChar char="q"/>
            </a:pPr>
            <a:r>
              <a:rPr lang="tr-TR" sz="2200" dirty="0">
                <a:latin typeface="Times New Roman" pitchFamily="18" charset="0"/>
                <a:ea typeface="+mj-ea"/>
                <a:cs typeface="Times New Roman" pitchFamily="18" charset="0"/>
              </a:rPr>
              <a:t>Kuralların önceden belirlenmesi</a:t>
            </a:r>
          </a:p>
          <a:p>
            <a:pPr lvl="1">
              <a:lnSpc>
                <a:spcPct val="150000"/>
              </a:lnSpc>
              <a:buFont typeface="Wingdings" panose="05000000000000000000" pitchFamily="2" charset="2"/>
              <a:buChar char="q"/>
            </a:pPr>
            <a:r>
              <a:rPr lang="tr-TR" sz="2200" dirty="0" err="1">
                <a:latin typeface="Times New Roman" pitchFamily="18" charset="0"/>
                <a:ea typeface="+mj-ea"/>
                <a:cs typeface="Times New Roman" pitchFamily="18" charset="0"/>
              </a:rPr>
              <a:t>Proaktif</a:t>
            </a:r>
            <a:r>
              <a:rPr lang="tr-TR" sz="2200" dirty="0">
                <a:latin typeface="Times New Roman" pitchFamily="18" charset="0"/>
                <a:ea typeface="+mj-ea"/>
                <a:cs typeface="Times New Roman" pitchFamily="18" charset="0"/>
              </a:rPr>
              <a:t> yaklaşım ve sürekli gelişim</a:t>
            </a:r>
          </a:p>
          <a:p>
            <a:pPr lvl="1">
              <a:lnSpc>
                <a:spcPct val="150000"/>
              </a:lnSpc>
              <a:buFont typeface="Wingdings" panose="05000000000000000000" pitchFamily="2" charset="2"/>
              <a:buChar char="q"/>
            </a:pPr>
            <a:r>
              <a:rPr lang="tr-TR" sz="2200" dirty="0">
                <a:latin typeface="Times New Roman" pitchFamily="18" charset="0"/>
                <a:ea typeface="+mj-ea"/>
                <a:cs typeface="Times New Roman" pitchFamily="18" charset="0"/>
              </a:rPr>
              <a:t>Acil durum hazırlığı</a:t>
            </a:r>
          </a:p>
          <a:p>
            <a:endParaRPr lang="tr-TR" dirty="0"/>
          </a:p>
        </p:txBody>
      </p:sp>
      <p:sp>
        <p:nvSpPr>
          <p:cNvPr id="5" name="Metin Yer Tutucusu 4"/>
          <p:cNvSpPr>
            <a:spLocks noGrp="1"/>
          </p:cNvSpPr>
          <p:nvPr>
            <p:ph type="body" sz="quarter" idx="3"/>
          </p:nvPr>
        </p:nvSpPr>
        <p:spPr>
          <a:xfrm>
            <a:off x="6681266" y="577270"/>
            <a:ext cx="5183188" cy="823912"/>
          </a:xfrm>
        </p:spPr>
        <p:txBody>
          <a:bodyPr>
            <a:normAutofit/>
          </a:bodyPr>
          <a:lstStyle/>
          <a:p>
            <a:r>
              <a:rPr lang="tr-TR" sz="1800" b="1" dirty="0">
                <a:solidFill>
                  <a:srgbClr val="C00000"/>
                </a:solidFill>
                <a:latin typeface="Arial Narrow" panose="020B0606020202030204" pitchFamily="34" charset="0"/>
                <a:ea typeface="+mj-ea"/>
                <a:cs typeface="+mj-cs"/>
              </a:rPr>
              <a:t>İşveren Açısından Faydaları</a:t>
            </a:r>
          </a:p>
        </p:txBody>
      </p:sp>
      <p:sp>
        <p:nvSpPr>
          <p:cNvPr id="6" name="İçerik Yer Tutucusu 5"/>
          <p:cNvSpPr>
            <a:spLocks noGrp="1"/>
          </p:cNvSpPr>
          <p:nvPr>
            <p:ph sz="quarter" idx="4"/>
          </p:nvPr>
        </p:nvSpPr>
        <p:spPr>
          <a:xfrm>
            <a:off x="6059606" y="1487605"/>
            <a:ext cx="5854889" cy="5199798"/>
          </a:xfrm>
        </p:spPr>
        <p:txBody>
          <a:bodyPr>
            <a:noAutofit/>
          </a:bodyPr>
          <a:lstStyle/>
          <a:p>
            <a:pPr lvl="1">
              <a:lnSpc>
                <a:spcPct val="150000"/>
              </a:lnSpc>
              <a:buFont typeface="Wingdings" panose="05000000000000000000" pitchFamily="2" charset="2"/>
              <a:buChar char="q"/>
            </a:pPr>
            <a:r>
              <a:rPr lang="tr-TR" sz="1800" dirty="0">
                <a:latin typeface="Times New Roman" pitchFamily="18" charset="0"/>
                <a:ea typeface="+mj-ea"/>
                <a:cs typeface="Times New Roman" pitchFamily="18" charset="0"/>
              </a:rPr>
              <a:t>Tehlike ve risklerini önceden görebilme</a:t>
            </a:r>
          </a:p>
          <a:p>
            <a:pPr lvl="1">
              <a:lnSpc>
                <a:spcPct val="150000"/>
              </a:lnSpc>
              <a:buFont typeface="Wingdings" panose="05000000000000000000" pitchFamily="2" charset="2"/>
              <a:buChar char="q"/>
            </a:pPr>
            <a:r>
              <a:rPr lang="tr-TR" sz="1800" dirty="0">
                <a:latin typeface="Times New Roman" pitchFamily="18" charset="0"/>
                <a:ea typeface="+mj-ea"/>
                <a:cs typeface="Times New Roman" pitchFamily="18" charset="0"/>
              </a:rPr>
              <a:t>Uluslararası saygınlık, geçerlilik ve olumlu imaj</a:t>
            </a:r>
          </a:p>
          <a:p>
            <a:pPr lvl="1">
              <a:lnSpc>
                <a:spcPct val="150000"/>
              </a:lnSpc>
              <a:buFont typeface="Wingdings" panose="05000000000000000000" pitchFamily="2" charset="2"/>
              <a:buChar char="q"/>
            </a:pPr>
            <a:r>
              <a:rPr lang="tr-TR" sz="1800" dirty="0" err="1">
                <a:latin typeface="Times New Roman" pitchFamily="18" charset="0"/>
                <a:ea typeface="+mj-ea"/>
                <a:cs typeface="Times New Roman" pitchFamily="18" charset="0"/>
              </a:rPr>
              <a:t>Proaktif</a:t>
            </a:r>
            <a:r>
              <a:rPr lang="tr-TR" sz="1800" dirty="0">
                <a:latin typeface="Times New Roman" pitchFamily="18" charset="0"/>
                <a:ea typeface="+mj-ea"/>
                <a:cs typeface="Times New Roman" pitchFamily="18" charset="0"/>
              </a:rPr>
              <a:t> yaklaşımla acil durumlar için her an hazırlık</a:t>
            </a:r>
          </a:p>
          <a:p>
            <a:pPr lvl="1">
              <a:lnSpc>
                <a:spcPct val="150000"/>
              </a:lnSpc>
              <a:buFont typeface="Wingdings" panose="05000000000000000000" pitchFamily="2" charset="2"/>
              <a:buChar char="q"/>
            </a:pPr>
            <a:r>
              <a:rPr lang="tr-TR" sz="1800" dirty="0">
                <a:latin typeface="Times New Roman" pitchFamily="18" charset="0"/>
                <a:ea typeface="+mj-ea"/>
                <a:cs typeface="Times New Roman" pitchFamily="18" charset="0"/>
              </a:rPr>
              <a:t>Alınan önlemlerle kayıpların azaltılması</a:t>
            </a:r>
          </a:p>
          <a:p>
            <a:pPr lvl="1">
              <a:lnSpc>
                <a:spcPct val="150000"/>
              </a:lnSpc>
              <a:buFont typeface="Wingdings" panose="05000000000000000000" pitchFamily="2" charset="2"/>
              <a:buChar char="q"/>
            </a:pPr>
            <a:r>
              <a:rPr lang="tr-TR" sz="1800" dirty="0">
                <a:latin typeface="Times New Roman" pitchFamily="18" charset="0"/>
                <a:ea typeface="+mj-ea"/>
                <a:cs typeface="Times New Roman" pitchFamily="18" charset="0"/>
              </a:rPr>
              <a:t>Sorumlulukların-görevlerin belirlenmesi ve paylaşımı</a:t>
            </a:r>
          </a:p>
          <a:p>
            <a:pPr lvl="1">
              <a:lnSpc>
                <a:spcPct val="150000"/>
              </a:lnSpc>
              <a:buFont typeface="Wingdings" panose="05000000000000000000" pitchFamily="2" charset="2"/>
              <a:buChar char="q"/>
            </a:pPr>
            <a:r>
              <a:rPr lang="tr-TR" sz="1800" dirty="0">
                <a:latin typeface="Times New Roman" pitchFamily="18" charset="0"/>
                <a:ea typeface="+mj-ea"/>
                <a:cs typeface="Times New Roman" pitchFamily="18" charset="0"/>
              </a:rPr>
              <a:t>Güvenli teknoloji seçimi ile güvenli çalışma ortamı</a:t>
            </a:r>
          </a:p>
          <a:p>
            <a:pPr lvl="1">
              <a:lnSpc>
                <a:spcPct val="150000"/>
              </a:lnSpc>
              <a:buFont typeface="Wingdings" panose="05000000000000000000" pitchFamily="2" charset="2"/>
              <a:buChar char="q"/>
            </a:pPr>
            <a:r>
              <a:rPr lang="tr-TR" sz="1800" dirty="0">
                <a:latin typeface="Times New Roman" pitchFamily="18" charset="0"/>
                <a:ea typeface="+mj-ea"/>
                <a:cs typeface="Times New Roman" pitchFamily="18" charset="0"/>
              </a:rPr>
              <a:t>Çalışanların ve toplumun iyileştirilmesini</a:t>
            </a:r>
          </a:p>
          <a:p>
            <a:pPr lvl="1">
              <a:lnSpc>
                <a:spcPct val="150000"/>
              </a:lnSpc>
              <a:buFont typeface="Wingdings" panose="05000000000000000000" pitchFamily="2" charset="2"/>
              <a:buChar char="q"/>
            </a:pPr>
            <a:r>
              <a:rPr lang="tr-TR" sz="1800" dirty="0">
                <a:latin typeface="Times New Roman" pitchFamily="18" charset="0"/>
                <a:ea typeface="+mj-ea"/>
                <a:cs typeface="Times New Roman" pitchFamily="18" charset="0"/>
              </a:rPr>
              <a:t>Kaynakların etkin tahsisi ile katma değer artışı</a:t>
            </a:r>
          </a:p>
          <a:p>
            <a:pPr lvl="1">
              <a:lnSpc>
                <a:spcPct val="150000"/>
              </a:lnSpc>
              <a:buFont typeface="Wingdings" panose="05000000000000000000" pitchFamily="2" charset="2"/>
              <a:buChar char="q"/>
            </a:pPr>
            <a:r>
              <a:rPr lang="tr-TR" sz="1800" dirty="0">
                <a:latin typeface="Times New Roman" pitchFamily="18" charset="0"/>
                <a:ea typeface="+mj-ea"/>
                <a:cs typeface="Times New Roman" pitchFamily="18" charset="0"/>
              </a:rPr>
              <a:t>Yönetimin bilgi kalitesinin iyileşmesi, yasalarla uyum</a:t>
            </a:r>
          </a:p>
          <a:p>
            <a:endParaRPr lang="tr-TR" sz="1600" dirty="0"/>
          </a:p>
        </p:txBody>
      </p:sp>
    </p:spTree>
    <p:extLst>
      <p:ext uri="{BB962C8B-B14F-4D97-AF65-F5344CB8AC3E}">
        <p14:creationId xmlns:p14="http://schemas.microsoft.com/office/powerpoint/2010/main" val="1493081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6828" y="1323832"/>
            <a:ext cx="10431887" cy="5347423"/>
          </a:xfrm>
        </p:spPr>
        <p:txBody>
          <a:bodyPr/>
          <a:lstStyle/>
          <a:p>
            <a:pPr>
              <a:lnSpc>
                <a:spcPct val="150000"/>
              </a:lnSpc>
            </a:pPr>
            <a:r>
              <a:rPr lang="en-US" sz="2400" dirty="0" err="1">
                <a:latin typeface="Times New Roman" panose="02020603050405020304" pitchFamily="18" charset="0"/>
                <a:cs typeface="Times New Roman" panose="02020603050405020304" pitchFamily="18" charset="0"/>
              </a:rPr>
              <a:t>Doğduğumuz</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günden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itibaren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yaşamımızın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parçası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olarak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karşı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karşıya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kaldığımız</a:t>
            </a:r>
            <a:r>
              <a:rPr lang="en-US" sz="2400" dirty="0">
                <a:latin typeface="Times New Roman" panose="02020603050405020304" pitchFamily="18" charset="0"/>
                <a:cs typeface="Times New Roman" panose="02020603050405020304" pitchFamily="18" charset="0"/>
              </a:rPr>
              <a:t> her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yaptığımız</a:t>
            </a:r>
            <a:r>
              <a:rPr lang="en-US" sz="2400" dirty="0">
                <a:latin typeface="Times New Roman" panose="02020603050405020304" pitchFamily="18" charset="0"/>
                <a:cs typeface="Times New Roman" panose="02020603050405020304" pitchFamily="18" charset="0"/>
              </a:rPr>
              <a:t> her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faaliyette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az</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çok</a:t>
            </a:r>
            <a:r>
              <a:rPr lang="en-US" sz="2400" dirty="0">
                <a:latin typeface="Times New Roman" panose="02020603050405020304" pitchFamily="18" charset="0"/>
                <a:cs typeface="Times New Roman" panose="02020603050405020304" pitchFamily="18" charset="0"/>
              </a:rPr>
              <a:t> risk </a:t>
            </a:r>
            <a:r>
              <a:rPr lang="en-US" sz="2400" dirty="0" err="1">
                <a:latin typeface="Times New Roman" panose="02020603050405020304" pitchFamily="18" charset="0"/>
                <a:cs typeface="Times New Roman" panose="02020603050405020304" pitchFamily="18" charset="0"/>
              </a:rPr>
              <a:t>bulunmaktadır</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Evrende</a:t>
            </a:r>
            <a:r>
              <a:rPr lang="en-US" sz="2400" dirty="0">
                <a:latin typeface="Times New Roman" panose="02020603050405020304" pitchFamily="18" charset="0"/>
                <a:cs typeface="Times New Roman" panose="02020603050405020304" pitchFamily="18" charset="0"/>
              </a:rPr>
              <a:t>, her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obje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bizim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için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tehlike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tehdit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ortaya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çıkarmaktadır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Tehlikenin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olduğu</a:t>
            </a:r>
            <a:r>
              <a:rPr lang="en-US" sz="2400" dirty="0">
                <a:latin typeface="Times New Roman" panose="02020603050405020304" pitchFamily="18" charset="0"/>
                <a:cs typeface="Times New Roman" panose="02020603050405020304" pitchFamily="18" charset="0"/>
              </a:rPr>
              <a:t> her </a:t>
            </a:r>
            <a:r>
              <a:rPr lang="en-US" sz="2400" dirty="0" err="1">
                <a:latin typeface="Times New Roman" panose="02020603050405020304" pitchFamily="18" charset="0"/>
                <a:cs typeface="Times New Roman" panose="02020603050405020304" pitchFamily="18" charset="0"/>
              </a:rPr>
              <a:t>yerde</a:t>
            </a:r>
            <a:r>
              <a:rPr lang="en-US" sz="2400" dirty="0">
                <a:latin typeface="Times New Roman" panose="02020603050405020304" pitchFamily="18" charset="0"/>
                <a:cs typeface="Times New Roman" panose="02020603050405020304" pitchFamily="18" charset="0"/>
              </a:rPr>
              <a:t> risk de </a:t>
            </a:r>
            <a:r>
              <a:rPr lang="en-US" sz="2400" dirty="0" err="1">
                <a:latin typeface="Times New Roman" panose="02020603050405020304" pitchFamily="18" charset="0"/>
                <a:cs typeface="Times New Roman" panose="02020603050405020304" pitchFamily="18" charset="0"/>
              </a:rPr>
              <a:t>vardır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Dolayısıyla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milyonda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milyarda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de </a:t>
            </a:r>
            <a:r>
              <a:rPr lang="en-US" sz="2400" dirty="0" err="1">
                <a:latin typeface="Times New Roman" panose="02020603050405020304" pitchFamily="18" charset="0"/>
                <a:cs typeface="Times New Roman" panose="02020603050405020304" pitchFamily="18" charset="0"/>
              </a:rPr>
              <a:t>olsa</a:t>
            </a:r>
            <a:r>
              <a:rPr lang="en-US" sz="2400" dirty="0">
                <a:latin typeface="Times New Roman" panose="02020603050405020304" pitchFamily="18" charset="0"/>
                <a:cs typeface="Times New Roman" panose="02020603050405020304" pitchFamily="18" charset="0"/>
              </a:rPr>
              <a:t> risk her an </a:t>
            </a:r>
            <a:r>
              <a:rPr lang="en-US" sz="2400" dirty="0" err="1">
                <a:latin typeface="Times New Roman" panose="02020603050405020304" pitchFamily="18" charset="0"/>
                <a:cs typeface="Times New Roman" panose="02020603050405020304" pitchFamily="18" charset="0"/>
              </a:rPr>
              <a:t>karşı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karşıya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kaldığımız</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olgudur</a:t>
            </a:r>
            <a:r>
              <a:rPr lang="en-US" dirty="0"/>
              <a:t>.</a:t>
            </a:r>
            <a:endParaRPr lang="tr-TR" dirty="0"/>
          </a:p>
          <a:p>
            <a:pPr>
              <a:lnSpc>
                <a:spcPct val="150000"/>
              </a:lnSpc>
            </a:pPr>
            <a:endParaRPr lang="en-US" dirty="0"/>
          </a:p>
        </p:txBody>
      </p:sp>
    </p:spTree>
    <p:extLst>
      <p:ext uri="{BB962C8B-B14F-4D97-AF65-F5344CB8AC3E}">
        <p14:creationId xmlns:p14="http://schemas.microsoft.com/office/powerpoint/2010/main" val="1713495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60411" y="173734"/>
            <a:ext cx="8911687" cy="849848"/>
          </a:xfrm>
        </p:spPr>
        <p:txBody>
          <a:bodyPr>
            <a:normAutofit/>
          </a:bodyPr>
          <a:lstStyle/>
          <a:p>
            <a:r>
              <a:rPr lang="tr-TR" sz="2800" b="1" dirty="0">
                <a:latin typeface="Arial Narrow" panose="020B0606020202030204" pitchFamily="34" charset="0"/>
              </a:rPr>
              <a:t>RİSK DEĞERLENDİRME</a:t>
            </a:r>
          </a:p>
        </p:txBody>
      </p:sp>
      <p:sp>
        <p:nvSpPr>
          <p:cNvPr id="3" name="İçerik Yer Tutucusu 2"/>
          <p:cNvSpPr>
            <a:spLocks noGrp="1"/>
          </p:cNvSpPr>
          <p:nvPr>
            <p:ph idx="1"/>
          </p:nvPr>
        </p:nvSpPr>
        <p:spPr>
          <a:xfrm>
            <a:off x="996287" y="709684"/>
            <a:ext cx="10877265" cy="5895832"/>
          </a:xfrm>
        </p:spPr>
        <p:txBody>
          <a:bodyPr>
            <a:normAutofit/>
          </a:bodyPr>
          <a:lstStyle/>
          <a:p>
            <a:pPr marL="0" indent="0">
              <a:lnSpc>
                <a:spcPct val="200000"/>
              </a:lnSpc>
              <a:buNone/>
            </a:pPr>
            <a:r>
              <a:rPr lang="tr-TR" sz="2000" dirty="0">
                <a:latin typeface="Times New Roman" pitchFamily="18" charset="0"/>
                <a:ea typeface="+mj-ea"/>
                <a:cs typeface="Times New Roman" pitchFamily="18" charset="0"/>
              </a:rPr>
              <a:t>	İş yerinde risk değerlendirme yükümlülüğü ilgi yönetmelikçe işverene verilmiştir. Bu doğrultuda İşveren, işçilerin sağlık ve güvenliğini sağlama, sürdürme ve geliştirme amacına yönelik olarak özel risklerden etkilenecek çalışanların durumunu da dikkate alacak şekilde işyerinde risk değerlendirmesi yapmak veya yapılmasını sağlamakla yükümlüdür.  </a:t>
            </a:r>
          </a:p>
          <a:p>
            <a:pPr marL="0" indent="0">
              <a:lnSpc>
                <a:spcPct val="200000"/>
              </a:lnSpc>
              <a:buNone/>
            </a:pPr>
            <a:r>
              <a:rPr lang="tr-TR" sz="2000" dirty="0">
                <a:latin typeface="Times New Roman" pitchFamily="18" charset="0"/>
                <a:ea typeface="+mj-ea"/>
                <a:cs typeface="Times New Roman" pitchFamily="18" charset="0"/>
              </a:rPr>
              <a:t>	Risk analizi: Öncelikle tespit edilmiş olan tehlike veya tehlike kaynaklarının her biri ayrı ayrı dikkate alınarak bu tehlikelerden kaynaklanabilecek muhtemel riskler ve bu risklerden kimlerin, nelerin, nasıl, hangi sıklıkta ve şiddette zarar görebileceği, toplanan bilgi ve verilerle birlikte uygun yöntemlerden biri veya birkaçı bir arada kullanılarak analiz edilir. Analiz edilen riskler derecelendirilmek üzere etkilerinin büyüklüğüne göre önem ve öncelik sıralamasına tabi tutularak yazılı hale getirilir.  </a:t>
            </a:r>
          </a:p>
          <a:p>
            <a:pPr marL="0" indent="0">
              <a:buNone/>
            </a:pPr>
            <a:endParaRPr lang="tr-TR" dirty="0"/>
          </a:p>
        </p:txBody>
      </p:sp>
    </p:spTree>
    <p:extLst>
      <p:ext uri="{BB962C8B-B14F-4D97-AF65-F5344CB8AC3E}">
        <p14:creationId xmlns:p14="http://schemas.microsoft.com/office/powerpoint/2010/main" val="1575332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10538" y="668740"/>
            <a:ext cx="8911687" cy="600501"/>
          </a:xfrm>
        </p:spPr>
        <p:txBody>
          <a:bodyPr>
            <a:normAutofit/>
          </a:bodyPr>
          <a:lstStyle/>
          <a:p>
            <a:r>
              <a:rPr lang="tr-TR" sz="2800" b="1" dirty="0">
                <a:latin typeface="Arial Narrow" panose="020B0606020202030204" pitchFamily="34" charset="0"/>
              </a:rPr>
              <a:t>Kanunlarda Risk Analizi</a:t>
            </a:r>
          </a:p>
        </p:txBody>
      </p:sp>
      <p:sp>
        <p:nvSpPr>
          <p:cNvPr id="3" name="İçerik Yer Tutucusu 2"/>
          <p:cNvSpPr>
            <a:spLocks noGrp="1"/>
          </p:cNvSpPr>
          <p:nvPr>
            <p:ph idx="1"/>
          </p:nvPr>
        </p:nvSpPr>
        <p:spPr>
          <a:xfrm>
            <a:off x="859809" y="1351127"/>
            <a:ext cx="11204812" cy="5213445"/>
          </a:xfrm>
        </p:spPr>
        <p:txBody>
          <a:bodyPr>
            <a:noAutofit/>
          </a:bodyPr>
          <a:lstStyle/>
          <a:p>
            <a:pPr marL="0" indent="0">
              <a:lnSpc>
                <a:spcPct val="150000"/>
              </a:lnSpc>
              <a:buNone/>
            </a:pPr>
            <a:r>
              <a:rPr lang="tr-TR" sz="2400" b="1" dirty="0">
                <a:latin typeface="Times New Roman" pitchFamily="18" charset="0"/>
                <a:ea typeface="+mj-ea"/>
                <a:cs typeface="Times New Roman" pitchFamily="18" charset="0"/>
              </a:rPr>
              <a:t>      6331 Sayılı İş Sağlığı ve Güvenliği Kanunu Madde 10</a:t>
            </a:r>
          </a:p>
          <a:p>
            <a:pPr marL="0" indent="0">
              <a:lnSpc>
                <a:spcPct val="120000"/>
              </a:lnSpc>
              <a:buNone/>
            </a:pPr>
            <a:r>
              <a:rPr lang="tr-TR" sz="2400" dirty="0">
                <a:latin typeface="Times New Roman" pitchFamily="18" charset="0"/>
                <a:ea typeface="+mj-ea"/>
                <a:cs typeface="Times New Roman" pitchFamily="18" charset="0"/>
              </a:rPr>
              <a:t> (1) İşveren, iş sağlığı ve güvenliği yönünden risk değerlendirmesi yapmak veya yaptırmakla yükümlüdür. Risk değerlendirmesi yapılırken aşağıdaki hususlar dikkate alınır: </a:t>
            </a:r>
          </a:p>
          <a:p>
            <a:pPr marL="457200" lvl="1" indent="0">
              <a:lnSpc>
                <a:spcPct val="120000"/>
              </a:lnSpc>
              <a:buNone/>
            </a:pPr>
            <a:r>
              <a:rPr lang="tr-TR" sz="2400" dirty="0">
                <a:latin typeface="Times New Roman" pitchFamily="18" charset="0"/>
                <a:ea typeface="+mj-ea"/>
                <a:cs typeface="Times New Roman" pitchFamily="18" charset="0"/>
              </a:rPr>
              <a:t>a) Belirli risklerden etkilenecek çalışanların durumu. </a:t>
            </a:r>
          </a:p>
          <a:p>
            <a:pPr marL="457200" lvl="1" indent="0">
              <a:lnSpc>
                <a:spcPct val="120000"/>
              </a:lnSpc>
              <a:buNone/>
            </a:pPr>
            <a:r>
              <a:rPr lang="tr-TR" sz="2400" dirty="0">
                <a:latin typeface="Times New Roman" pitchFamily="18" charset="0"/>
                <a:ea typeface="+mj-ea"/>
                <a:cs typeface="Times New Roman" pitchFamily="18" charset="0"/>
              </a:rPr>
              <a:t>b) Kullanılacak iş ekipmanı ile kimyasal madde ve müstahzarların seçimi. </a:t>
            </a:r>
          </a:p>
          <a:p>
            <a:pPr marL="457200" lvl="1" indent="0">
              <a:lnSpc>
                <a:spcPct val="120000"/>
              </a:lnSpc>
              <a:buNone/>
            </a:pPr>
            <a:r>
              <a:rPr lang="tr-TR" sz="2400" dirty="0">
                <a:latin typeface="Times New Roman" pitchFamily="18" charset="0"/>
                <a:ea typeface="+mj-ea"/>
                <a:cs typeface="Times New Roman" pitchFamily="18" charset="0"/>
              </a:rPr>
              <a:t>c) İşyerinin tertip ve düzeni. </a:t>
            </a:r>
          </a:p>
          <a:p>
            <a:pPr marL="457200" lvl="1" indent="0">
              <a:lnSpc>
                <a:spcPct val="120000"/>
              </a:lnSpc>
              <a:buNone/>
            </a:pPr>
            <a:r>
              <a:rPr lang="tr-TR" sz="2400" dirty="0">
                <a:latin typeface="Times New Roman" pitchFamily="18" charset="0"/>
                <a:ea typeface="+mj-ea"/>
                <a:cs typeface="Times New Roman" pitchFamily="18" charset="0"/>
              </a:rPr>
              <a:t>ç) Genç, yaşlı, engelli, gebe veya emziren çalışanlar gibi özel politika gerektiren gruplar ile kadın çalışanların durumu. </a:t>
            </a:r>
          </a:p>
        </p:txBody>
      </p:sp>
    </p:spTree>
    <p:extLst>
      <p:ext uri="{BB962C8B-B14F-4D97-AF65-F5344CB8AC3E}">
        <p14:creationId xmlns:p14="http://schemas.microsoft.com/office/powerpoint/2010/main" val="346110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79278" y="782471"/>
            <a:ext cx="9843898" cy="5454555"/>
          </a:xfrm>
        </p:spPr>
        <p:txBody>
          <a:bodyPr/>
          <a:lstStyle/>
          <a:p>
            <a:pPr marL="0" indent="0">
              <a:lnSpc>
                <a:spcPct val="120000"/>
              </a:lnSpc>
              <a:buNone/>
            </a:pPr>
            <a:r>
              <a:rPr lang="tr-TR" sz="2400" dirty="0">
                <a:latin typeface="Times New Roman" pitchFamily="18" charset="0"/>
                <a:cs typeface="Times New Roman" pitchFamily="18" charset="0"/>
              </a:rPr>
              <a:t>2) İşveren, yapılacak risk değerlendirmesi sonucu alınacak iş sağlığı ve güvenliği tedbirleri ile kullanılması gereken koruyucu donanım veya ekipmanı belirler. </a:t>
            </a:r>
          </a:p>
          <a:p>
            <a:pPr marL="0" indent="0">
              <a:lnSpc>
                <a:spcPct val="120000"/>
              </a:lnSpc>
              <a:buNone/>
            </a:pPr>
            <a:r>
              <a:rPr lang="tr-TR" sz="2400" dirty="0">
                <a:latin typeface="Times New Roman" pitchFamily="18" charset="0"/>
                <a:cs typeface="Times New Roman" pitchFamily="18" charset="0"/>
              </a:rPr>
              <a:t>(3) İşyerinde uygulanacak iş sağlığı ve güvenliği tedbirleri, çalışma şekilleri ve üretim yöntemleri; çalışanların sağlık ve güvenlik yönünden korunma düzeyini yükseltecek ve işyerinin idari yapılanmasının her kademesinde uygulanabilir nitelikte olmalıdır. </a:t>
            </a:r>
          </a:p>
          <a:p>
            <a:pPr marL="0" indent="0">
              <a:lnSpc>
                <a:spcPct val="120000"/>
              </a:lnSpc>
              <a:buNone/>
            </a:pPr>
            <a:r>
              <a:rPr lang="tr-TR" sz="2400" dirty="0">
                <a:latin typeface="Times New Roman" pitchFamily="18" charset="0"/>
                <a:cs typeface="Times New Roman" pitchFamily="18" charset="0"/>
              </a:rPr>
              <a:t>(4) İşveren, iş sağlığı ve güvenliği yönünden çalışma ortamına ve çalışanların bu ortamda maruz kaldığı risklerin belirlenmesine yönelik gerekli kontrol, ölçüm, inceleme ve araştırmaların yapılmasını sağlar.</a:t>
            </a:r>
          </a:p>
          <a:p>
            <a:endParaRPr lang="tr-TR" dirty="0"/>
          </a:p>
        </p:txBody>
      </p:sp>
    </p:spTree>
    <p:extLst>
      <p:ext uri="{BB962C8B-B14F-4D97-AF65-F5344CB8AC3E}">
        <p14:creationId xmlns:p14="http://schemas.microsoft.com/office/powerpoint/2010/main" val="1271634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33014" y="109182"/>
            <a:ext cx="10454185" cy="6605517"/>
          </a:xfrm>
        </p:spPr>
        <p:txBody>
          <a:bodyPr>
            <a:noAutofit/>
          </a:bodyPr>
          <a:lstStyle/>
          <a:p>
            <a:pPr marL="0" indent="0">
              <a:lnSpc>
                <a:spcPct val="100000"/>
              </a:lnSpc>
              <a:buNone/>
            </a:pPr>
            <a:r>
              <a:rPr lang="tr-TR" sz="2000" b="1" dirty="0">
                <a:latin typeface="Times New Roman" pitchFamily="18" charset="0"/>
                <a:ea typeface="+mj-ea"/>
                <a:cs typeface="Times New Roman" pitchFamily="18" charset="0"/>
              </a:rPr>
              <a:t>4857 Sayılı İş Kanununun 78. Maddesi</a:t>
            </a:r>
          </a:p>
          <a:p>
            <a:pPr marL="0" indent="0">
              <a:lnSpc>
                <a:spcPct val="100000"/>
              </a:lnSpc>
              <a:buNone/>
            </a:pPr>
            <a:r>
              <a:rPr lang="tr-TR" sz="2000" dirty="0">
                <a:latin typeface="Times New Roman" pitchFamily="18" charset="0"/>
                <a:ea typeface="+mj-ea"/>
                <a:cs typeface="Times New Roman" pitchFamily="18" charset="0"/>
              </a:rPr>
              <a:t>Bu maddeye göre çıkartılmış yönetmeliklerin çoğunda, işverenlere işyerlerinde Risk Değerlendirmesi yapma ve alınan sonuçlara göre gerekli sağlık ve güvenlik önlemlerini belirlenme zorunluluğunun getirilmiştir.</a:t>
            </a:r>
          </a:p>
          <a:p>
            <a:pPr marL="0" indent="0">
              <a:lnSpc>
                <a:spcPct val="100000"/>
              </a:lnSpc>
              <a:buNone/>
            </a:pPr>
            <a:r>
              <a:rPr lang="tr-TR" sz="2000" dirty="0">
                <a:latin typeface="Times New Roman" pitchFamily="18" charset="0"/>
                <a:ea typeface="+mj-ea"/>
                <a:cs typeface="Times New Roman" pitchFamily="18" charset="0"/>
              </a:rPr>
              <a:t>Bu kanuna göre iş kanunu kapsamındaki tüm işyerlerinde risk değerlendirmesi yapılması zorunlu hale getirilmiştir.</a:t>
            </a:r>
            <a:endParaRPr lang="tr-TR" sz="2000" b="1" dirty="0">
              <a:latin typeface="Times New Roman" pitchFamily="18" charset="0"/>
              <a:cs typeface="Times New Roman" pitchFamily="18" charset="0"/>
            </a:endParaRPr>
          </a:p>
          <a:p>
            <a:pPr marL="0" indent="0">
              <a:buNone/>
            </a:pPr>
            <a:r>
              <a:rPr lang="tr-TR" sz="2000" b="1" dirty="0">
                <a:latin typeface="Times New Roman" pitchFamily="18" charset="0"/>
                <a:cs typeface="Times New Roman" pitchFamily="18" charset="0"/>
              </a:rPr>
              <a:t>İSG Risk Değerlendirmesi Yönetmeliği</a:t>
            </a:r>
          </a:p>
          <a:p>
            <a:pPr marL="0" indent="0">
              <a:buNone/>
            </a:pPr>
            <a:r>
              <a:rPr lang="tr-TR" sz="2000" dirty="0">
                <a:latin typeface="Times New Roman" pitchFamily="18" charset="0"/>
                <a:ea typeface="+mj-ea"/>
                <a:cs typeface="Times New Roman" pitchFamily="18" charset="0"/>
              </a:rPr>
              <a:t>İşveren; çalışma ortamının ve çalışanların sağlık ve güvenliğini sağlama, sürdürme ve geliştirme amacı ile iş sağlığı ve güvenliği yönünden; risk değerlendirmesi yapar veya yaptırır.</a:t>
            </a:r>
          </a:p>
          <a:p>
            <a:pPr marL="0" indent="0">
              <a:buNone/>
            </a:pPr>
            <a:r>
              <a:rPr lang="tr-TR" sz="2000" dirty="0">
                <a:latin typeface="Times New Roman" pitchFamily="18" charset="0"/>
                <a:ea typeface="+mj-ea"/>
                <a:cs typeface="Times New Roman" pitchFamily="18" charset="0"/>
              </a:rPr>
              <a:t>Çalışma ve Sosyal Güvenlik Bakanlığı tarafından 29.12.2012 tarihli Resmî </a:t>
            </a:r>
            <a:r>
              <a:rPr lang="tr-TR" sz="2000" dirty="0" err="1">
                <a:latin typeface="Times New Roman" pitchFamily="18" charset="0"/>
                <a:ea typeface="+mj-ea"/>
                <a:cs typeface="Times New Roman" pitchFamily="18" charset="0"/>
              </a:rPr>
              <a:t>Gazete’de</a:t>
            </a:r>
            <a:r>
              <a:rPr lang="tr-TR" sz="2000" dirty="0">
                <a:latin typeface="Times New Roman" pitchFamily="18" charset="0"/>
                <a:ea typeface="+mj-ea"/>
                <a:cs typeface="Times New Roman" pitchFamily="18" charset="0"/>
              </a:rPr>
              <a:t> 28512 sayısı ile yayınlanan “İSG Risk Değerlendirmesi Yönetmeliği” 6 ana başlık altında toplanmıştır: </a:t>
            </a:r>
          </a:p>
          <a:p>
            <a:pPr lvl="1">
              <a:buFont typeface="Wingdings" panose="05000000000000000000" pitchFamily="2" charset="2"/>
              <a:buChar char="Ø"/>
            </a:pPr>
            <a:r>
              <a:rPr lang="tr-TR" sz="2000" dirty="0">
                <a:latin typeface="Times New Roman" pitchFamily="18" charset="0"/>
                <a:ea typeface="+mj-ea"/>
                <a:cs typeface="Times New Roman" pitchFamily="18" charset="0"/>
              </a:rPr>
              <a:t>Risk Değerlendirmesi ekibinin kurulması </a:t>
            </a:r>
          </a:p>
          <a:p>
            <a:pPr lvl="1">
              <a:buFont typeface="Wingdings" panose="05000000000000000000" pitchFamily="2" charset="2"/>
              <a:buChar char="Ø"/>
            </a:pPr>
            <a:r>
              <a:rPr lang="tr-TR" sz="2000" dirty="0">
                <a:latin typeface="Times New Roman" pitchFamily="18" charset="0"/>
                <a:ea typeface="+mj-ea"/>
                <a:cs typeface="Times New Roman" pitchFamily="18" charset="0"/>
              </a:rPr>
              <a:t>Tehlikelerin tanımlanması </a:t>
            </a:r>
          </a:p>
          <a:p>
            <a:pPr lvl="1">
              <a:buFont typeface="Wingdings" panose="05000000000000000000" pitchFamily="2" charset="2"/>
              <a:buChar char="Ø"/>
            </a:pPr>
            <a:r>
              <a:rPr lang="tr-TR" sz="2000" dirty="0">
                <a:latin typeface="Times New Roman" pitchFamily="18" charset="0"/>
                <a:ea typeface="+mj-ea"/>
                <a:cs typeface="Times New Roman" pitchFamily="18" charset="0"/>
              </a:rPr>
              <a:t>Risklerin belirlenmesi ve analizi </a:t>
            </a:r>
          </a:p>
          <a:p>
            <a:pPr lvl="1">
              <a:buFont typeface="Wingdings" panose="05000000000000000000" pitchFamily="2" charset="2"/>
              <a:buChar char="Ø"/>
            </a:pPr>
            <a:r>
              <a:rPr lang="tr-TR" sz="2000" dirty="0">
                <a:latin typeface="Times New Roman" pitchFamily="18" charset="0"/>
                <a:ea typeface="+mj-ea"/>
                <a:cs typeface="Times New Roman" pitchFamily="18" charset="0"/>
              </a:rPr>
              <a:t>Risk kontrol adımları </a:t>
            </a:r>
          </a:p>
          <a:p>
            <a:pPr lvl="1">
              <a:buFont typeface="Wingdings" panose="05000000000000000000" pitchFamily="2" charset="2"/>
              <a:buChar char="Ø"/>
            </a:pPr>
            <a:r>
              <a:rPr lang="tr-TR" sz="2000" dirty="0">
                <a:latin typeface="Times New Roman" pitchFamily="18" charset="0"/>
                <a:ea typeface="+mj-ea"/>
                <a:cs typeface="Times New Roman" pitchFamily="18" charset="0"/>
              </a:rPr>
              <a:t>Dokümantasyon </a:t>
            </a:r>
          </a:p>
          <a:p>
            <a:pPr lvl="1">
              <a:buFont typeface="Wingdings" panose="05000000000000000000" pitchFamily="2" charset="2"/>
              <a:buChar char="Ø"/>
            </a:pPr>
            <a:r>
              <a:rPr lang="tr-TR" sz="2000" dirty="0">
                <a:latin typeface="Times New Roman" pitchFamily="18" charset="0"/>
                <a:ea typeface="+mj-ea"/>
                <a:cs typeface="Times New Roman" pitchFamily="18" charset="0"/>
              </a:rPr>
              <a:t>Risk değerlendirmesinin yenilenmesi </a:t>
            </a:r>
          </a:p>
        </p:txBody>
      </p:sp>
    </p:spTree>
    <p:extLst>
      <p:ext uri="{BB962C8B-B14F-4D97-AF65-F5344CB8AC3E}">
        <p14:creationId xmlns:p14="http://schemas.microsoft.com/office/powerpoint/2010/main" val="1224490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97140" y="119143"/>
            <a:ext cx="8911687" cy="754314"/>
          </a:xfrm>
        </p:spPr>
        <p:txBody>
          <a:bodyPr>
            <a:normAutofit/>
          </a:bodyPr>
          <a:lstStyle/>
          <a:p>
            <a:r>
              <a:rPr lang="tr-TR" sz="2800" b="1" dirty="0">
                <a:latin typeface="Times New Roman" pitchFamily="18" charset="0"/>
                <a:cs typeface="Times New Roman" pitchFamily="18" charset="0"/>
              </a:rPr>
              <a:t>Risk Analiz Ekibi Kimlerden Oluşur ?</a:t>
            </a:r>
          </a:p>
        </p:txBody>
      </p:sp>
      <p:sp>
        <p:nvSpPr>
          <p:cNvPr id="3" name="İçerik Yer Tutucusu 2"/>
          <p:cNvSpPr>
            <a:spLocks noGrp="1"/>
          </p:cNvSpPr>
          <p:nvPr>
            <p:ph idx="1"/>
          </p:nvPr>
        </p:nvSpPr>
        <p:spPr>
          <a:xfrm>
            <a:off x="1405718" y="682388"/>
            <a:ext cx="10590663" cy="5950424"/>
          </a:xfrm>
        </p:spPr>
        <p:txBody>
          <a:bodyPr>
            <a:noAutofit/>
          </a:bodyPr>
          <a:lstStyle/>
          <a:p>
            <a:pPr marL="0" indent="0">
              <a:lnSpc>
                <a:spcPct val="120000"/>
              </a:lnSpc>
              <a:buNone/>
            </a:pPr>
            <a:r>
              <a:rPr lang="tr-TR" dirty="0">
                <a:latin typeface="Times New Roman" pitchFamily="18" charset="0"/>
                <a:ea typeface="+mj-ea"/>
                <a:cs typeface="Times New Roman" pitchFamily="18" charset="0"/>
              </a:rPr>
              <a:t>İş Sağlığı ve Güvenliği Risk Değerlendirmesi Yönetmeliği’nin “Risk değerlendirmesi ekibi” başlıklı 6 </a:t>
            </a:r>
            <a:r>
              <a:rPr lang="tr-TR" dirty="0" err="1">
                <a:latin typeface="Times New Roman" pitchFamily="18" charset="0"/>
                <a:ea typeface="+mj-ea"/>
                <a:cs typeface="Times New Roman" pitchFamily="18" charset="0"/>
              </a:rPr>
              <a:t>ncı</a:t>
            </a:r>
            <a:r>
              <a:rPr lang="tr-TR" dirty="0">
                <a:latin typeface="Times New Roman" pitchFamily="18" charset="0"/>
                <a:ea typeface="+mj-ea"/>
                <a:cs typeface="Times New Roman" pitchFamily="18" charset="0"/>
              </a:rPr>
              <a:t> maddesinde risk değerlendirmesinin; </a:t>
            </a:r>
          </a:p>
          <a:p>
            <a:pPr marL="0" indent="0">
              <a:lnSpc>
                <a:spcPct val="120000"/>
              </a:lnSpc>
              <a:buNone/>
            </a:pPr>
            <a:r>
              <a:rPr lang="tr-TR" dirty="0">
                <a:latin typeface="Times New Roman" pitchFamily="18" charset="0"/>
                <a:ea typeface="+mj-ea"/>
                <a:cs typeface="Times New Roman" pitchFamily="18" charset="0"/>
              </a:rPr>
              <a:t>(1) İşverenin oluşturacağı bir ekip tarafından gerçekleştirileceği, ekipte aşağıda belirtilen kişilerin bulunması gerektiği belirtilmiştir.</a:t>
            </a:r>
          </a:p>
          <a:p>
            <a:pPr marL="0" indent="0">
              <a:lnSpc>
                <a:spcPct val="120000"/>
              </a:lnSpc>
              <a:buNone/>
            </a:pPr>
            <a:r>
              <a:rPr lang="tr-TR" dirty="0">
                <a:latin typeface="Times New Roman" pitchFamily="18" charset="0"/>
                <a:ea typeface="+mj-ea"/>
                <a:cs typeface="Times New Roman" pitchFamily="18" charset="0"/>
              </a:rPr>
              <a:t>        Risk Analiz Ekibi;</a:t>
            </a:r>
          </a:p>
          <a:p>
            <a:pPr lvl="1">
              <a:lnSpc>
                <a:spcPct val="120000"/>
              </a:lnSpc>
              <a:buFont typeface="Wingdings" panose="05000000000000000000" pitchFamily="2" charset="2"/>
              <a:buChar char="Ø"/>
            </a:pPr>
            <a:r>
              <a:rPr lang="tr-TR" sz="1800" dirty="0">
                <a:latin typeface="Times New Roman" pitchFamily="18" charset="0"/>
                <a:ea typeface="+mj-ea"/>
                <a:cs typeface="Times New Roman" pitchFamily="18" charset="0"/>
              </a:rPr>
              <a:t>İşveren veya işveren vekili (temsilcisi)</a:t>
            </a:r>
          </a:p>
          <a:p>
            <a:pPr lvl="1">
              <a:lnSpc>
                <a:spcPct val="120000"/>
              </a:lnSpc>
              <a:buFont typeface="Wingdings" panose="05000000000000000000" pitchFamily="2" charset="2"/>
              <a:buChar char="Ø"/>
            </a:pPr>
            <a:r>
              <a:rPr lang="tr-TR" sz="1800" dirty="0">
                <a:latin typeface="Times New Roman" pitchFamily="18" charset="0"/>
                <a:ea typeface="+mj-ea"/>
                <a:cs typeface="Times New Roman" pitchFamily="18" charset="0"/>
              </a:rPr>
              <a:t>İş güvenliği uzmanı (A, B, C Sınıfı)</a:t>
            </a:r>
          </a:p>
          <a:p>
            <a:pPr lvl="1">
              <a:lnSpc>
                <a:spcPct val="120000"/>
              </a:lnSpc>
              <a:buFont typeface="Wingdings" panose="05000000000000000000" pitchFamily="2" charset="2"/>
              <a:buChar char="Ø"/>
            </a:pPr>
            <a:r>
              <a:rPr lang="tr-TR" sz="1800" dirty="0">
                <a:latin typeface="Times New Roman" pitchFamily="18" charset="0"/>
                <a:ea typeface="+mj-ea"/>
                <a:cs typeface="Times New Roman" pitchFamily="18" charset="0"/>
              </a:rPr>
              <a:t>İşyeri hekimi</a:t>
            </a:r>
          </a:p>
          <a:p>
            <a:pPr lvl="1">
              <a:lnSpc>
                <a:spcPct val="120000"/>
              </a:lnSpc>
              <a:buFont typeface="Wingdings" panose="05000000000000000000" pitchFamily="2" charset="2"/>
              <a:buChar char="Ø"/>
            </a:pPr>
            <a:r>
              <a:rPr lang="tr-TR" sz="1800" dirty="0">
                <a:latin typeface="Times New Roman" pitchFamily="18" charset="0"/>
                <a:ea typeface="+mj-ea"/>
                <a:cs typeface="Times New Roman" pitchFamily="18" charset="0"/>
              </a:rPr>
              <a:t>İşyerindeki işçi temsilcileri</a:t>
            </a:r>
          </a:p>
          <a:p>
            <a:pPr lvl="1">
              <a:lnSpc>
                <a:spcPct val="120000"/>
              </a:lnSpc>
              <a:buFont typeface="Wingdings" panose="05000000000000000000" pitchFamily="2" charset="2"/>
              <a:buChar char="Ø"/>
            </a:pPr>
            <a:r>
              <a:rPr lang="tr-TR" sz="1800" dirty="0">
                <a:latin typeface="Times New Roman" pitchFamily="18" charset="0"/>
                <a:ea typeface="+mj-ea"/>
                <a:cs typeface="Times New Roman" pitchFamily="18" charset="0"/>
              </a:rPr>
              <a:t>İşyerindeki destek elemanları</a:t>
            </a:r>
          </a:p>
          <a:p>
            <a:pPr lvl="1">
              <a:lnSpc>
                <a:spcPct val="120000"/>
              </a:lnSpc>
              <a:buFont typeface="Wingdings" panose="05000000000000000000" pitchFamily="2" charset="2"/>
              <a:buChar char="Ø"/>
            </a:pPr>
            <a:r>
              <a:rPr lang="tr-TR" sz="1800" dirty="0">
                <a:latin typeface="Times New Roman" pitchFamily="18" charset="0"/>
                <a:ea typeface="+mj-ea"/>
                <a:cs typeface="Times New Roman" pitchFamily="18" charset="0"/>
              </a:rPr>
              <a:t>İşyerindeki bütün birimleri temsil edecek şekilde belirlenen ve işyerinde yürütülen çalışmalar, mevcut veya muhtemel tehlike kaynakları ile riskler konusunda bilgi sahibi çalışanlar</a:t>
            </a:r>
          </a:p>
          <a:p>
            <a:pPr lvl="1">
              <a:lnSpc>
                <a:spcPct val="120000"/>
              </a:lnSpc>
              <a:buFont typeface="Wingdings" panose="05000000000000000000" pitchFamily="2" charset="2"/>
              <a:buChar char="Ø"/>
            </a:pPr>
            <a:r>
              <a:rPr lang="tr-TR" sz="1800" dirty="0">
                <a:latin typeface="Times New Roman" pitchFamily="18" charset="0"/>
                <a:ea typeface="+mj-ea"/>
                <a:cs typeface="Times New Roman" pitchFamily="18" charset="0"/>
              </a:rPr>
              <a:t> İhtiyaç duyulduğunda bu ekibe destek olmak üzere işyeri dışındaki kişi ve kuruluşlar </a:t>
            </a:r>
          </a:p>
          <a:p>
            <a:pPr marL="0" indent="0">
              <a:buNone/>
            </a:pPr>
            <a:r>
              <a:rPr lang="tr-TR" dirty="0">
                <a:latin typeface="Times New Roman" pitchFamily="18" charset="0"/>
                <a:ea typeface="+mj-ea"/>
                <a:cs typeface="Times New Roman" pitchFamily="18" charset="0"/>
              </a:rPr>
              <a:t>(2) 10`dan az çalışanı olup </a:t>
            </a:r>
            <a:r>
              <a:rPr lang="tr-TR" b="1" dirty="0">
                <a:latin typeface="Times New Roman" pitchFamily="18" charset="0"/>
                <a:ea typeface="+mj-ea"/>
                <a:cs typeface="Times New Roman" pitchFamily="18" charset="0"/>
              </a:rPr>
              <a:t>az tehlikeli sınıfta </a:t>
            </a:r>
            <a:r>
              <a:rPr lang="tr-TR" dirty="0">
                <a:latin typeface="Times New Roman" pitchFamily="18" charset="0"/>
                <a:ea typeface="+mj-ea"/>
                <a:cs typeface="Times New Roman" pitchFamily="18" charset="0"/>
              </a:rPr>
              <a:t>yer alan işyerlerinde, risk değerlendirmesini işveren kendisi yapabilir</a:t>
            </a:r>
          </a:p>
        </p:txBody>
      </p:sp>
    </p:spTree>
    <p:extLst>
      <p:ext uri="{BB962C8B-B14F-4D97-AF65-F5344CB8AC3E}">
        <p14:creationId xmlns:p14="http://schemas.microsoft.com/office/powerpoint/2010/main" val="2710124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06322" y="119143"/>
            <a:ext cx="8911687" cy="754314"/>
          </a:xfrm>
        </p:spPr>
        <p:txBody>
          <a:bodyPr>
            <a:normAutofit/>
          </a:bodyPr>
          <a:lstStyle/>
          <a:p>
            <a:r>
              <a:rPr lang="tr-TR" sz="2800" b="1" dirty="0">
                <a:latin typeface="Times New Roman" pitchFamily="18" charset="0"/>
                <a:cs typeface="Times New Roman" pitchFamily="18" charset="0"/>
              </a:rPr>
              <a:t>Risk Kontrol Adımları </a:t>
            </a:r>
          </a:p>
        </p:txBody>
      </p:sp>
      <p:sp>
        <p:nvSpPr>
          <p:cNvPr id="3" name="İçerik Yer Tutucusu 2"/>
          <p:cNvSpPr>
            <a:spLocks noGrp="1"/>
          </p:cNvSpPr>
          <p:nvPr>
            <p:ph idx="1"/>
          </p:nvPr>
        </p:nvSpPr>
        <p:spPr>
          <a:xfrm>
            <a:off x="1392072" y="673289"/>
            <a:ext cx="10563367" cy="5918579"/>
          </a:xfrm>
        </p:spPr>
        <p:txBody>
          <a:bodyPr>
            <a:normAutofit/>
          </a:bodyPr>
          <a:lstStyle/>
          <a:p>
            <a:pPr marL="0" indent="0">
              <a:buNone/>
            </a:pPr>
            <a:r>
              <a:rPr lang="tr-TR" b="1" dirty="0">
                <a:latin typeface="Times New Roman" pitchFamily="18" charset="0"/>
                <a:ea typeface="+mj-ea"/>
                <a:cs typeface="Times New Roman" pitchFamily="18" charset="0"/>
              </a:rPr>
              <a:t>   Risklerin kontrolünde şu adımlar uygulanır; </a:t>
            </a:r>
          </a:p>
          <a:p>
            <a:pPr marL="0" indent="0">
              <a:spcBef>
                <a:spcPts val="1800"/>
              </a:spcBef>
              <a:buNone/>
            </a:pPr>
            <a:r>
              <a:rPr lang="tr-TR" b="1" dirty="0">
                <a:latin typeface="Times New Roman" pitchFamily="18" charset="0"/>
                <a:ea typeface="+mj-ea"/>
                <a:cs typeface="Times New Roman" pitchFamily="18" charset="0"/>
              </a:rPr>
              <a:t>a) Planlama; </a:t>
            </a:r>
            <a:r>
              <a:rPr lang="tr-TR" dirty="0">
                <a:latin typeface="Times New Roman" pitchFamily="18" charset="0"/>
                <a:ea typeface="+mj-ea"/>
                <a:cs typeface="Times New Roman" pitchFamily="18" charset="0"/>
              </a:rPr>
              <a:t>Değerlendirilerek etkilerinin büyüklüğüne ve önemine göre sıralı hale getirilen risklerin kontrolü amacıyla bir planlama yapılır. </a:t>
            </a:r>
          </a:p>
          <a:p>
            <a:pPr marL="0" indent="0">
              <a:spcBef>
                <a:spcPts val="1800"/>
              </a:spcBef>
              <a:buNone/>
            </a:pPr>
            <a:r>
              <a:rPr lang="tr-TR" b="1" dirty="0">
                <a:latin typeface="Times New Roman" pitchFamily="18" charset="0"/>
                <a:ea typeface="+mj-ea"/>
                <a:cs typeface="Times New Roman" pitchFamily="18" charset="0"/>
              </a:rPr>
              <a:t>b) Risk kontrol tedbirlerinin kararlaştırılması; </a:t>
            </a:r>
            <a:r>
              <a:rPr lang="tr-TR" dirty="0">
                <a:latin typeface="Times New Roman" pitchFamily="18" charset="0"/>
                <a:ea typeface="+mj-ea"/>
                <a:cs typeface="Times New Roman" pitchFamily="18" charset="0"/>
              </a:rPr>
              <a:t>Kontrol edilecek risk için, önleyici-koruyucu nitelikte yaklaşıma, tehlikelerin kaynağında önlenmesine ve toplu koruma prensiplerinin uygulanmasına öncelik verilmelidir. </a:t>
            </a:r>
          </a:p>
          <a:p>
            <a:pPr marL="0" indent="0">
              <a:spcBef>
                <a:spcPts val="1800"/>
              </a:spcBef>
              <a:buNone/>
            </a:pPr>
            <a:r>
              <a:rPr lang="tr-TR" b="1" dirty="0">
                <a:latin typeface="Times New Roman" pitchFamily="18" charset="0"/>
                <a:ea typeface="+mj-ea"/>
                <a:cs typeface="Times New Roman" pitchFamily="18" charset="0"/>
              </a:rPr>
              <a:t>c) Risk kontrol tedbirlerinin uygulanması;</a:t>
            </a:r>
            <a:r>
              <a:rPr lang="tr-TR" dirty="0">
                <a:latin typeface="Times New Roman" pitchFamily="18" charset="0"/>
                <a:ea typeface="+mj-ea"/>
                <a:cs typeface="Times New Roman" pitchFamily="18" charset="0"/>
              </a:rPr>
              <a:t> İşyerinde analiz edilen risklerin kontrolü için kararlaştırılan önleyici ve koruyucu tedbirlerin iş ve işlem basamakları ve öncelikleri belirlenerek ve gerekli eylem planları hazırlanarak uygulamaya konulur. Önleme eylem planında yapılacak işlem, işlemi yapacak kişi ya da bölüm, sorumlu kişi yada bölüm, başlama ve bitiş tarihi gibi bilgiler </a:t>
            </a:r>
            <a:r>
              <a:rPr lang="tr-TR" dirty="0" err="1">
                <a:latin typeface="Times New Roman" pitchFamily="18" charset="0"/>
                <a:ea typeface="+mj-ea"/>
                <a:cs typeface="Times New Roman" pitchFamily="18" charset="0"/>
              </a:rPr>
              <a:t>yeralır</a:t>
            </a:r>
            <a:r>
              <a:rPr lang="tr-TR" dirty="0">
                <a:latin typeface="Times New Roman" pitchFamily="18" charset="0"/>
                <a:ea typeface="+mj-ea"/>
                <a:cs typeface="Times New Roman" pitchFamily="18" charset="0"/>
              </a:rPr>
              <a:t>, </a:t>
            </a:r>
          </a:p>
          <a:p>
            <a:pPr marL="0" indent="0">
              <a:spcBef>
                <a:spcPts val="1800"/>
              </a:spcBef>
              <a:buNone/>
            </a:pPr>
            <a:r>
              <a:rPr lang="tr-TR" b="1" dirty="0">
                <a:latin typeface="Times New Roman" pitchFamily="18" charset="0"/>
                <a:ea typeface="+mj-ea"/>
                <a:cs typeface="Times New Roman" pitchFamily="18" charset="0"/>
              </a:rPr>
              <a:t>ç) Uygulamaların izlenmesi; </a:t>
            </a:r>
            <a:r>
              <a:rPr lang="tr-TR" dirty="0">
                <a:latin typeface="Times New Roman" pitchFamily="18" charset="0"/>
                <a:ea typeface="+mj-ea"/>
                <a:cs typeface="Times New Roman" pitchFamily="18" charset="0"/>
              </a:rPr>
              <a:t>Hazırlanan önleme eylem planlarının uygulama adımları düzenli olarak takip edilir, denetlenir ve aksayan yönler yeniden gözden geçirilerek gerekli önleyici ve düzeltici işlemler tamamlanır. </a:t>
            </a:r>
          </a:p>
          <a:p>
            <a:pPr marL="0" indent="0">
              <a:spcBef>
                <a:spcPts val="1800"/>
              </a:spcBef>
              <a:buNone/>
            </a:pPr>
            <a:r>
              <a:rPr lang="tr-TR" b="1" dirty="0">
                <a:latin typeface="Times New Roman" pitchFamily="18" charset="0"/>
                <a:ea typeface="+mj-ea"/>
                <a:cs typeface="Times New Roman" pitchFamily="18" charset="0"/>
              </a:rPr>
              <a:t>d) Raporlama; </a:t>
            </a:r>
            <a:r>
              <a:rPr lang="tr-TR" dirty="0">
                <a:latin typeface="Times New Roman" pitchFamily="18" charset="0"/>
                <a:ea typeface="+mj-ea"/>
                <a:cs typeface="Times New Roman" pitchFamily="18" charset="0"/>
              </a:rPr>
              <a:t>Yapılan risk değerlendirme çalışmaları bir rapor haline getirilir. </a:t>
            </a:r>
          </a:p>
          <a:p>
            <a:pPr marL="0" indent="0">
              <a:spcBef>
                <a:spcPts val="1800"/>
              </a:spcBef>
              <a:buNone/>
            </a:pPr>
            <a:r>
              <a:rPr lang="tr-TR" b="1" dirty="0">
                <a:latin typeface="Times New Roman" pitchFamily="18" charset="0"/>
                <a:ea typeface="+mj-ea"/>
                <a:cs typeface="Times New Roman" pitchFamily="18" charset="0"/>
              </a:rPr>
              <a:t>e) Gözden geçirme;</a:t>
            </a:r>
            <a:r>
              <a:rPr lang="tr-TR" dirty="0">
                <a:latin typeface="Times New Roman" pitchFamily="18" charset="0"/>
                <a:ea typeface="+mj-ea"/>
                <a:cs typeface="Times New Roman" pitchFamily="18" charset="0"/>
              </a:rPr>
              <a:t> Gözden geçirmede, eylem planı çerçevesinde tamamlanmış olan önleyici ve düzeltici işlemlerin etkinliği takip edilir. </a:t>
            </a:r>
          </a:p>
        </p:txBody>
      </p:sp>
    </p:spTree>
    <p:extLst>
      <p:ext uri="{BB962C8B-B14F-4D97-AF65-F5344CB8AC3E}">
        <p14:creationId xmlns:p14="http://schemas.microsoft.com/office/powerpoint/2010/main" val="3718622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28901" y="419394"/>
            <a:ext cx="8911687" cy="672427"/>
          </a:xfrm>
        </p:spPr>
        <p:txBody>
          <a:bodyPr>
            <a:normAutofit/>
          </a:bodyPr>
          <a:lstStyle/>
          <a:p>
            <a:r>
              <a:rPr lang="tr-TR" sz="2800" b="1" dirty="0">
                <a:latin typeface="Arial Narrow" panose="020B0606020202030204" pitchFamily="34" charset="0"/>
              </a:rPr>
              <a:t>Dokümantasyon</a:t>
            </a:r>
          </a:p>
        </p:txBody>
      </p:sp>
      <p:sp>
        <p:nvSpPr>
          <p:cNvPr id="3" name="İçerik Yer Tutucusu 2"/>
          <p:cNvSpPr>
            <a:spLocks noGrp="1"/>
          </p:cNvSpPr>
          <p:nvPr>
            <p:ph idx="1"/>
          </p:nvPr>
        </p:nvSpPr>
        <p:spPr>
          <a:xfrm>
            <a:off x="1665027" y="955343"/>
            <a:ext cx="10153934" cy="5513696"/>
          </a:xfrm>
        </p:spPr>
        <p:txBody>
          <a:bodyPr>
            <a:normAutofit/>
          </a:bodyPr>
          <a:lstStyle/>
          <a:p>
            <a:pPr marL="0" indent="0">
              <a:lnSpc>
                <a:spcPct val="100000"/>
              </a:lnSpc>
              <a:buNone/>
            </a:pPr>
            <a:r>
              <a:rPr lang="tr-TR" dirty="0">
                <a:latin typeface="Times New Roman" pitchFamily="18" charset="0"/>
                <a:ea typeface="+mj-ea"/>
                <a:cs typeface="Times New Roman" pitchFamily="18" charset="0"/>
              </a:rPr>
              <a:t>(1) Risk değerlendirmesi asgarî aşağıdaki hususları kapsayacak şekilde </a:t>
            </a:r>
            <a:r>
              <a:rPr lang="tr-TR" dirty="0" err="1">
                <a:latin typeface="Times New Roman" pitchFamily="18" charset="0"/>
                <a:ea typeface="+mj-ea"/>
                <a:cs typeface="Times New Roman" pitchFamily="18" charset="0"/>
              </a:rPr>
              <a:t>dokümante</a:t>
            </a:r>
            <a:r>
              <a:rPr lang="tr-TR" dirty="0">
                <a:latin typeface="Times New Roman" pitchFamily="18" charset="0"/>
                <a:ea typeface="+mj-ea"/>
                <a:cs typeface="Times New Roman" pitchFamily="18" charset="0"/>
              </a:rPr>
              <a:t> edilir:</a:t>
            </a:r>
          </a:p>
          <a:p>
            <a:pPr marL="457200" lvl="1" indent="0">
              <a:lnSpc>
                <a:spcPct val="100000"/>
              </a:lnSpc>
              <a:buNone/>
            </a:pPr>
            <a:r>
              <a:rPr lang="tr-TR" sz="1800" dirty="0">
                <a:latin typeface="Times New Roman" pitchFamily="18" charset="0"/>
                <a:ea typeface="+mj-ea"/>
                <a:cs typeface="Times New Roman" pitchFamily="18" charset="0"/>
              </a:rPr>
              <a:t>a) İşyerinin unvanı, adresi ve işverenin adı,</a:t>
            </a:r>
          </a:p>
          <a:p>
            <a:pPr marL="457200" lvl="1" indent="0">
              <a:lnSpc>
                <a:spcPct val="100000"/>
              </a:lnSpc>
              <a:buNone/>
            </a:pPr>
            <a:r>
              <a:rPr lang="tr-TR" sz="1800" dirty="0">
                <a:latin typeface="Times New Roman" pitchFamily="18" charset="0"/>
                <a:ea typeface="+mj-ea"/>
                <a:cs typeface="Times New Roman" pitchFamily="18" charset="0"/>
              </a:rPr>
              <a:t>b) Gerçekleştiren kişilerin isim ve unvanları ile bunlardan iş güvenliği uzmanı ve işyeri hekimi olanların Bakanlıkça verilmiş belge bilgileri ve varsa iş sağlığı ve güvenliği hizmeti alınan ortak sağlık ve güvenlik biriminin unvan ve Bakanlıkça verilmiş belge bilgileri, </a:t>
            </a:r>
          </a:p>
          <a:p>
            <a:pPr marL="457200" lvl="1" indent="0">
              <a:lnSpc>
                <a:spcPct val="100000"/>
              </a:lnSpc>
              <a:buNone/>
            </a:pPr>
            <a:r>
              <a:rPr lang="tr-TR" sz="1800" dirty="0">
                <a:latin typeface="Times New Roman" pitchFamily="18" charset="0"/>
                <a:ea typeface="+mj-ea"/>
                <a:cs typeface="Times New Roman" pitchFamily="18" charset="0"/>
              </a:rPr>
              <a:t>c) Gerçekleştirildiği tarih ve geçerlilik tarihi,</a:t>
            </a:r>
          </a:p>
          <a:p>
            <a:pPr marL="457200" lvl="1" indent="0">
              <a:lnSpc>
                <a:spcPct val="100000"/>
              </a:lnSpc>
              <a:buNone/>
            </a:pPr>
            <a:r>
              <a:rPr lang="tr-TR" sz="1800" dirty="0">
                <a:latin typeface="Times New Roman" pitchFamily="18" charset="0"/>
                <a:ea typeface="+mj-ea"/>
                <a:cs typeface="Times New Roman" pitchFamily="18" charset="0"/>
              </a:rPr>
              <a:t>ç) Risk değerlendirmesi işyerindeki farklı bölümler için ayrı ayrı yapılmışsa her birinin adı,</a:t>
            </a:r>
          </a:p>
          <a:p>
            <a:pPr marL="457200" lvl="1" indent="0">
              <a:lnSpc>
                <a:spcPct val="100000"/>
              </a:lnSpc>
              <a:buNone/>
            </a:pPr>
            <a:r>
              <a:rPr lang="tr-TR" sz="1800" dirty="0">
                <a:latin typeface="Times New Roman" pitchFamily="18" charset="0"/>
                <a:ea typeface="+mj-ea"/>
                <a:cs typeface="Times New Roman" pitchFamily="18" charset="0"/>
              </a:rPr>
              <a:t>d) Belirlenen tehlike kaynakları ile tehlikeler,</a:t>
            </a:r>
          </a:p>
          <a:p>
            <a:pPr marL="457200" lvl="1" indent="0">
              <a:lnSpc>
                <a:spcPct val="100000"/>
              </a:lnSpc>
              <a:buNone/>
            </a:pPr>
            <a:r>
              <a:rPr lang="tr-TR" sz="1800" dirty="0">
                <a:latin typeface="Times New Roman" pitchFamily="18" charset="0"/>
                <a:ea typeface="+mj-ea"/>
                <a:cs typeface="Times New Roman" pitchFamily="18" charset="0"/>
              </a:rPr>
              <a:t>e) Tespit edilen riskler,</a:t>
            </a:r>
          </a:p>
          <a:p>
            <a:pPr marL="457200" lvl="1" indent="0">
              <a:lnSpc>
                <a:spcPct val="100000"/>
              </a:lnSpc>
              <a:buNone/>
            </a:pPr>
            <a:r>
              <a:rPr lang="tr-TR" sz="1800" dirty="0">
                <a:latin typeface="Times New Roman" pitchFamily="18" charset="0"/>
                <a:ea typeface="+mj-ea"/>
                <a:cs typeface="Times New Roman" pitchFamily="18" charset="0"/>
              </a:rPr>
              <a:t>f) Risk analizinde kullanılan yöntem veya yöntemler,</a:t>
            </a:r>
          </a:p>
          <a:p>
            <a:pPr marL="457200" lvl="1" indent="0">
              <a:lnSpc>
                <a:spcPct val="100000"/>
              </a:lnSpc>
              <a:buNone/>
            </a:pPr>
            <a:r>
              <a:rPr lang="tr-TR" sz="1800" dirty="0">
                <a:latin typeface="Times New Roman" pitchFamily="18" charset="0"/>
                <a:ea typeface="+mj-ea"/>
                <a:cs typeface="Times New Roman" pitchFamily="18" charset="0"/>
              </a:rPr>
              <a:t>g) Tespit edilen risklerin önem ve öncelik sırasını da içeren analiz sonuçları,</a:t>
            </a:r>
          </a:p>
          <a:p>
            <a:pPr marL="457200" lvl="1" indent="0">
              <a:lnSpc>
                <a:spcPct val="100000"/>
              </a:lnSpc>
              <a:buNone/>
            </a:pPr>
            <a:r>
              <a:rPr lang="tr-TR" sz="1800" dirty="0">
                <a:latin typeface="Times New Roman" pitchFamily="18" charset="0"/>
                <a:ea typeface="+mj-ea"/>
                <a:cs typeface="Times New Roman" pitchFamily="18" charset="0"/>
              </a:rPr>
              <a:t>h) Düzeltici ve önleyici kontrol tedbirleri, gerçekleştirilme tarihleri ve sonrasında tespit edilen risk seviyesi.</a:t>
            </a:r>
          </a:p>
          <a:p>
            <a:pPr marL="0" indent="0">
              <a:lnSpc>
                <a:spcPct val="100000"/>
              </a:lnSpc>
              <a:buNone/>
            </a:pPr>
            <a:r>
              <a:rPr lang="tr-TR" dirty="0">
                <a:latin typeface="Times New Roman" pitchFamily="18" charset="0"/>
                <a:ea typeface="+mj-ea"/>
                <a:cs typeface="Times New Roman" pitchFamily="18" charset="0"/>
              </a:rPr>
              <a:t>(2) Risk değerlendirmesi dokümanının sayfaları numaralandırılarak; gerçekleştiren kişiler tarafından her sayfası paraflanıp, son sayfası imzalanır.</a:t>
            </a:r>
          </a:p>
          <a:p>
            <a:pPr marL="0" indent="0">
              <a:buNone/>
            </a:pPr>
            <a:endParaRPr lang="tr-TR" dirty="0"/>
          </a:p>
        </p:txBody>
      </p:sp>
    </p:spTree>
    <p:extLst>
      <p:ext uri="{BB962C8B-B14F-4D97-AF65-F5344CB8AC3E}">
        <p14:creationId xmlns:p14="http://schemas.microsoft.com/office/powerpoint/2010/main" val="3577927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896889" y="201029"/>
            <a:ext cx="8911687" cy="576893"/>
          </a:xfrm>
        </p:spPr>
        <p:txBody>
          <a:bodyPr>
            <a:normAutofit/>
          </a:bodyPr>
          <a:lstStyle/>
          <a:p>
            <a:r>
              <a:rPr lang="tr-TR" sz="2800" b="1" dirty="0">
                <a:latin typeface="Arial Narrow" panose="020B0606020202030204" pitchFamily="34" charset="0"/>
              </a:rPr>
              <a:t>Risk Değerlendirmesinin Gözden Geçirilmesi ve Yenilenmesini </a:t>
            </a:r>
          </a:p>
        </p:txBody>
      </p:sp>
      <p:sp>
        <p:nvSpPr>
          <p:cNvPr id="3" name="İçerik Yer Tutucusu 2"/>
          <p:cNvSpPr>
            <a:spLocks noGrp="1"/>
          </p:cNvSpPr>
          <p:nvPr>
            <p:ph idx="1"/>
          </p:nvPr>
        </p:nvSpPr>
        <p:spPr>
          <a:xfrm>
            <a:off x="1569493" y="768822"/>
            <a:ext cx="10003807" cy="5973172"/>
          </a:xfrm>
        </p:spPr>
        <p:txBody>
          <a:bodyPr>
            <a:noAutofit/>
          </a:bodyPr>
          <a:lstStyle/>
          <a:p>
            <a:pPr marL="0" indent="0">
              <a:spcBef>
                <a:spcPts val="1200"/>
              </a:spcBef>
              <a:buNone/>
            </a:pPr>
            <a:r>
              <a:rPr lang="tr-TR" sz="2000" dirty="0">
                <a:latin typeface="Times New Roman" pitchFamily="18" charset="0"/>
                <a:ea typeface="+mj-ea"/>
                <a:cs typeface="Times New Roman" pitchFamily="18" charset="0"/>
              </a:rPr>
              <a:t>(1) </a:t>
            </a:r>
            <a:r>
              <a:rPr lang="tr-TR" sz="2000" b="1" dirty="0">
                <a:latin typeface="Times New Roman" pitchFamily="18" charset="0"/>
                <a:ea typeface="+mj-ea"/>
                <a:cs typeface="Times New Roman" pitchFamily="18" charset="0"/>
              </a:rPr>
              <a:t>Risk değerlendirme çalışmaları, aşağıdaki durumlarda yenilenecektir. </a:t>
            </a:r>
          </a:p>
          <a:p>
            <a:pPr marL="457200" lvl="1" indent="0">
              <a:spcBef>
                <a:spcPts val="1200"/>
              </a:spcBef>
              <a:buNone/>
            </a:pPr>
            <a:r>
              <a:rPr lang="tr-TR" sz="2000" dirty="0">
                <a:latin typeface="Times New Roman" pitchFamily="18" charset="0"/>
                <a:ea typeface="+mj-ea"/>
                <a:cs typeface="Times New Roman" pitchFamily="18" charset="0"/>
              </a:rPr>
              <a:t>a) İşyerindeki binalarda yapılan değişiklik sonrasında, </a:t>
            </a:r>
          </a:p>
          <a:p>
            <a:pPr marL="457200" lvl="1" indent="0">
              <a:spcBef>
                <a:spcPts val="1200"/>
              </a:spcBef>
              <a:buNone/>
            </a:pPr>
            <a:r>
              <a:rPr lang="tr-TR" sz="2000" dirty="0">
                <a:latin typeface="Times New Roman" pitchFamily="18" charset="0"/>
                <a:ea typeface="+mj-ea"/>
                <a:cs typeface="Times New Roman" pitchFamily="18" charset="0"/>
              </a:rPr>
              <a:t>b) İşyerinde yapılan teknoloji ve ekipman değişikliği sonrasında, </a:t>
            </a:r>
          </a:p>
          <a:p>
            <a:pPr marL="457200" lvl="1" indent="0">
              <a:spcBef>
                <a:spcPts val="1200"/>
              </a:spcBef>
              <a:buNone/>
            </a:pPr>
            <a:r>
              <a:rPr lang="tr-TR" sz="2000" dirty="0">
                <a:latin typeface="Times New Roman" pitchFamily="18" charset="0"/>
                <a:ea typeface="+mj-ea"/>
                <a:cs typeface="Times New Roman" pitchFamily="18" charset="0"/>
              </a:rPr>
              <a:t>c) Üretim yöntemindeki önemli değişiklikler olması sonrasında, </a:t>
            </a:r>
          </a:p>
          <a:p>
            <a:pPr marL="457200" lvl="1" indent="0">
              <a:spcBef>
                <a:spcPts val="1200"/>
              </a:spcBef>
              <a:buNone/>
            </a:pPr>
            <a:r>
              <a:rPr lang="tr-TR" sz="2000" dirty="0">
                <a:latin typeface="Times New Roman" pitchFamily="18" charset="0"/>
                <a:ea typeface="+mj-ea"/>
                <a:cs typeface="Times New Roman" pitchFamily="18" charset="0"/>
              </a:rPr>
              <a:t>ç) İş kazası, meslek hastalığı veya ramak kala olay meydana gelmesi, </a:t>
            </a:r>
          </a:p>
          <a:p>
            <a:pPr marL="457200" lvl="1" indent="0">
              <a:spcBef>
                <a:spcPts val="1200"/>
              </a:spcBef>
              <a:buNone/>
            </a:pPr>
            <a:r>
              <a:rPr lang="tr-TR" sz="2000" dirty="0">
                <a:latin typeface="Times New Roman" pitchFamily="18" charset="0"/>
                <a:ea typeface="+mj-ea"/>
                <a:cs typeface="Times New Roman" pitchFamily="18" charset="0"/>
              </a:rPr>
              <a:t>d) Yeni bir mevzuatın yürürlüğe girmesi veya mevcut mevzuatta değişiklik yapılmış olması, </a:t>
            </a:r>
          </a:p>
          <a:p>
            <a:pPr marL="457200" lvl="1" indent="0">
              <a:spcBef>
                <a:spcPts val="1200"/>
              </a:spcBef>
              <a:buNone/>
            </a:pPr>
            <a:r>
              <a:rPr lang="tr-TR" sz="2000" dirty="0">
                <a:latin typeface="Times New Roman" pitchFamily="18" charset="0"/>
                <a:ea typeface="+mj-ea"/>
                <a:cs typeface="Times New Roman" pitchFamily="18" charset="0"/>
              </a:rPr>
              <a:t>e) Çevreden kaynaklanan ve işyeri genelini etkileyen yeni bir tehlikenin ortaya çıkması, </a:t>
            </a:r>
          </a:p>
          <a:p>
            <a:pPr marL="457200" lvl="1" indent="0">
              <a:spcBef>
                <a:spcPts val="1200"/>
              </a:spcBef>
              <a:buNone/>
            </a:pPr>
            <a:r>
              <a:rPr lang="tr-TR" sz="2000" dirty="0">
                <a:latin typeface="Times New Roman" pitchFamily="18" charset="0"/>
                <a:ea typeface="+mj-ea"/>
                <a:cs typeface="Times New Roman" pitchFamily="18" charset="0"/>
              </a:rPr>
              <a:t>f) İş sağlığı ve güvenliği yönünden yapılan teftişlerde gerekli görülmüş olması, </a:t>
            </a:r>
          </a:p>
          <a:p>
            <a:pPr marL="457200" lvl="1" indent="0">
              <a:spcBef>
                <a:spcPts val="1200"/>
              </a:spcBef>
              <a:buNone/>
            </a:pPr>
            <a:r>
              <a:rPr lang="tr-TR" sz="2000" dirty="0">
                <a:latin typeface="Times New Roman" pitchFamily="18" charset="0"/>
                <a:ea typeface="+mj-ea"/>
                <a:cs typeface="Times New Roman" pitchFamily="18" charset="0"/>
              </a:rPr>
              <a:t>g) Risk değerlendirme raporunda belirtilmiş olması. </a:t>
            </a:r>
          </a:p>
          <a:p>
            <a:pPr marL="0" indent="0">
              <a:spcBef>
                <a:spcPts val="1200"/>
              </a:spcBef>
              <a:buNone/>
            </a:pPr>
            <a:r>
              <a:rPr lang="tr-TR" sz="2000" dirty="0">
                <a:latin typeface="Times New Roman" pitchFamily="18" charset="0"/>
                <a:ea typeface="+mj-ea"/>
                <a:cs typeface="Times New Roman" pitchFamily="18" charset="0"/>
              </a:rPr>
              <a:t>(2) </a:t>
            </a:r>
            <a:r>
              <a:rPr lang="tr-TR" sz="2000" b="1" dirty="0">
                <a:latin typeface="Times New Roman" pitchFamily="18" charset="0"/>
                <a:ea typeface="+mj-ea"/>
                <a:cs typeface="Times New Roman" pitchFamily="18" charset="0"/>
              </a:rPr>
              <a:t>Yapılmış olan risk değerlendirmesi;</a:t>
            </a:r>
          </a:p>
          <a:p>
            <a:pPr marL="457200" lvl="1" indent="0">
              <a:spcBef>
                <a:spcPts val="1200"/>
              </a:spcBef>
              <a:buNone/>
            </a:pPr>
            <a:r>
              <a:rPr lang="tr-TR" sz="2000" dirty="0">
                <a:latin typeface="Times New Roman" pitchFamily="18" charset="0"/>
                <a:ea typeface="+mj-ea"/>
                <a:cs typeface="Times New Roman" pitchFamily="18" charset="0"/>
              </a:rPr>
              <a:t>• </a:t>
            </a:r>
            <a:r>
              <a:rPr lang="tr-TR" sz="2000" b="1" dirty="0">
                <a:latin typeface="Times New Roman" pitchFamily="18" charset="0"/>
                <a:ea typeface="+mj-ea"/>
                <a:cs typeface="Times New Roman" pitchFamily="18" charset="0"/>
              </a:rPr>
              <a:t>Çok tehlikeli sınıfta</a:t>
            </a:r>
            <a:r>
              <a:rPr lang="tr-TR" sz="2000" dirty="0">
                <a:latin typeface="Times New Roman" pitchFamily="18" charset="0"/>
                <a:ea typeface="+mj-ea"/>
                <a:cs typeface="Times New Roman" pitchFamily="18" charset="0"/>
              </a:rPr>
              <a:t> yer alan işyerlerinde </a:t>
            </a:r>
            <a:r>
              <a:rPr lang="tr-TR" sz="2000" b="1" dirty="0">
                <a:latin typeface="Times New Roman" pitchFamily="18" charset="0"/>
                <a:ea typeface="+mj-ea"/>
                <a:cs typeface="Times New Roman" pitchFamily="18" charset="0"/>
              </a:rPr>
              <a:t>en fazla iki yıl</a:t>
            </a:r>
            <a:r>
              <a:rPr lang="tr-TR" sz="2000" dirty="0">
                <a:latin typeface="Times New Roman" pitchFamily="18" charset="0"/>
                <a:ea typeface="+mj-ea"/>
                <a:cs typeface="Times New Roman" pitchFamily="18" charset="0"/>
              </a:rPr>
              <a:t>,</a:t>
            </a:r>
            <a:br>
              <a:rPr lang="tr-TR" sz="2000" dirty="0">
                <a:latin typeface="Times New Roman" pitchFamily="18" charset="0"/>
                <a:ea typeface="+mj-ea"/>
                <a:cs typeface="Times New Roman" pitchFamily="18" charset="0"/>
              </a:rPr>
            </a:br>
            <a:r>
              <a:rPr lang="tr-TR" sz="2000" dirty="0">
                <a:latin typeface="Times New Roman" pitchFamily="18" charset="0"/>
                <a:ea typeface="+mj-ea"/>
                <a:cs typeface="Times New Roman" pitchFamily="18" charset="0"/>
              </a:rPr>
              <a:t>• </a:t>
            </a:r>
            <a:r>
              <a:rPr lang="tr-TR" sz="2000" b="1" dirty="0">
                <a:latin typeface="Times New Roman" pitchFamily="18" charset="0"/>
                <a:ea typeface="+mj-ea"/>
                <a:cs typeface="Times New Roman" pitchFamily="18" charset="0"/>
              </a:rPr>
              <a:t>Tehlikeli sınıfta </a:t>
            </a:r>
            <a:r>
              <a:rPr lang="tr-TR" sz="2000" dirty="0">
                <a:latin typeface="Times New Roman" pitchFamily="18" charset="0"/>
                <a:ea typeface="+mj-ea"/>
                <a:cs typeface="Times New Roman" pitchFamily="18" charset="0"/>
              </a:rPr>
              <a:t>yer alan işyerlerinde </a:t>
            </a:r>
            <a:r>
              <a:rPr lang="tr-TR" sz="2000" b="1" dirty="0">
                <a:latin typeface="Times New Roman" pitchFamily="18" charset="0"/>
                <a:ea typeface="+mj-ea"/>
                <a:cs typeface="Times New Roman" pitchFamily="18" charset="0"/>
              </a:rPr>
              <a:t>en fazla dört yıl</a:t>
            </a:r>
            <a:r>
              <a:rPr lang="tr-TR" sz="2000" dirty="0">
                <a:latin typeface="Times New Roman" pitchFamily="18" charset="0"/>
                <a:ea typeface="+mj-ea"/>
                <a:cs typeface="Times New Roman" pitchFamily="18" charset="0"/>
              </a:rPr>
              <a:t>,</a:t>
            </a:r>
            <a:br>
              <a:rPr lang="tr-TR" sz="2000" dirty="0">
                <a:latin typeface="Times New Roman" pitchFamily="18" charset="0"/>
                <a:ea typeface="+mj-ea"/>
                <a:cs typeface="Times New Roman" pitchFamily="18" charset="0"/>
              </a:rPr>
            </a:br>
            <a:r>
              <a:rPr lang="tr-TR" sz="2000" dirty="0">
                <a:latin typeface="Times New Roman" pitchFamily="18" charset="0"/>
                <a:ea typeface="+mj-ea"/>
                <a:cs typeface="Times New Roman" pitchFamily="18" charset="0"/>
              </a:rPr>
              <a:t>• </a:t>
            </a:r>
            <a:r>
              <a:rPr lang="tr-TR" sz="2000" b="1" dirty="0">
                <a:latin typeface="Times New Roman" pitchFamily="18" charset="0"/>
                <a:ea typeface="+mj-ea"/>
                <a:cs typeface="Times New Roman" pitchFamily="18" charset="0"/>
              </a:rPr>
              <a:t>Az tehlikeli sınıfta </a:t>
            </a:r>
            <a:r>
              <a:rPr lang="tr-TR" sz="2000" dirty="0">
                <a:latin typeface="Times New Roman" pitchFamily="18" charset="0"/>
                <a:ea typeface="+mj-ea"/>
                <a:cs typeface="Times New Roman" pitchFamily="18" charset="0"/>
              </a:rPr>
              <a:t>yer alan işyerlerinde ise </a:t>
            </a:r>
            <a:r>
              <a:rPr lang="tr-TR" sz="2000" b="1" dirty="0">
                <a:latin typeface="Times New Roman" pitchFamily="18" charset="0"/>
                <a:ea typeface="+mj-ea"/>
                <a:cs typeface="Times New Roman" pitchFamily="18" charset="0"/>
              </a:rPr>
              <a:t>en fazla altı yıl</a:t>
            </a:r>
            <a:r>
              <a:rPr lang="tr-TR" sz="2000" dirty="0">
                <a:latin typeface="Times New Roman" pitchFamily="18" charset="0"/>
                <a:ea typeface="+mj-ea"/>
                <a:cs typeface="Times New Roman" pitchFamily="18" charset="0"/>
              </a:rPr>
              <a:t>,  süreyle geçerlidir.</a:t>
            </a:r>
          </a:p>
        </p:txBody>
      </p:sp>
    </p:spTree>
    <p:extLst>
      <p:ext uri="{BB962C8B-B14F-4D97-AF65-F5344CB8AC3E}">
        <p14:creationId xmlns:p14="http://schemas.microsoft.com/office/powerpoint/2010/main" val="3698353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a\Desktop\images (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126" y="0"/>
            <a:ext cx="117780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935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6828" y="253284"/>
            <a:ext cx="10431887" cy="6417972"/>
          </a:xfrm>
        </p:spPr>
        <p:txBody>
          <a:bodyPr>
            <a:normAutofit/>
          </a:bodyPr>
          <a:lstStyle/>
          <a:p>
            <a:r>
              <a:rPr lang="tr-TR" sz="2400" b="1" dirty="0">
                <a:latin typeface="Times New Roman" pitchFamily="18" charset="0"/>
                <a:cs typeface="Times New Roman" pitchFamily="18" charset="0"/>
              </a:rPr>
              <a:t>Risklerden Korunma İlkeleri </a:t>
            </a:r>
          </a:p>
          <a:p>
            <a:pPr marL="0" indent="0">
              <a:buNone/>
            </a:pPr>
            <a:r>
              <a:rPr lang="tr-TR" sz="2400" dirty="0">
                <a:latin typeface="Times New Roman" pitchFamily="18" charset="0"/>
                <a:cs typeface="Times New Roman" pitchFamily="18" charset="0"/>
              </a:rPr>
              <a:t>İşyerlerinde iş sağlığı ve güvenliği uygulamaları kapsamında işverenin yükümlülüklerinin yerine getirilmesinde yasal mevzuatın istemiş olduğu ilkeler aşağıdaki gibi göz önünde bulundurulur:</a:t>
            </a:r>
          </a:p>
          <a:p>
            <a:pPr marL="0" indent="0">
              <a:buNone/>
            </a:pPr>
            <a:r>
              <a:rPr lang="tr-TR" sz="2400" dirty="0">
                <a:latin typeface="Times New Roman" pitchFamily="18" charset="0"/>
                <a:cs typeface="Times New Roman" pitchFamily="18" charset="0"/>
              </a:rPr>
              <a:t>• Risklerden kaçınmak. </a:t>
            </a:r>
          </a:p>
          <a:p>
            <a:pPr marL="0" indent="0">
              <a:buNone/>
            </a:pPr>
            <a:r>
              <a:rPr lang="tr-TR" sz="2400" dirty="0">
                <a:latin typeface="Times New Roman" pitchFamily="18" charset="0"/>
                <a:cs typeface="Times New Roman" pitchFamily="18" charset="0"/>
              </a:rPr>
              <a:t>• Kaçınılması mümkün olmayan riskleri analiz etmek. </a:t>
            </a:r>
          </a:p>
          <a:p>
            <a:pPr marL="0" indent="0">
              <a:buNone/>
            </a:pPr>
            <a:r>
              <a:rPr lang="tr-TR" sz="2400" dirty="0">
                <a:latin typeface="Times New Roman" pitchFamily="18" charset="0"/>
                <a:cs typeface="Times New Roman" pitchFamily="18" charset="0"/>
              </a:rPr>
              <a:t>• Risklerle kaynağında mücadele etmek. </a:t>
            </a:r>
          </a:p>
          <a:p>
            <a:pPr marL="0" indent="0">
              <a:buNone/>
            </a:pPr>
            <a:r>
              <a:rPr lang="tr-TR" sz="2400" dirty="0">
                <a:latin typeface="Times New Roman" pitchFamily="18" charset="0"/>
                <a:cs typeface="Times New Roman" pitchFamily="18" charset="0"/>
              </a:rPr>
              <a:t>• İşin kişilere uygun hâle getirilmesi için işyerlerinin tasarımı ile iş ekipmanı, çalışma şekli ve üretim metotlarının seçiminde özen göstermek, özellikle tekdüze çalışma ve üretim temposunun sağlık ve güvenliğe olumsuz etkilerini önlemek, önlenemiyor ise en aza indirmek. </a:t>
            </a:r>
          </a:p>
          <a:p>
            <a:pPr marL="0" indent="0">
              <a:buNone/>
            </a:pPr>
            <a:r>
              <a:rPr lang="tr-TR" sz="2400" dirty="0">
                <a:solidFill>
                  <a:prstClr val="black">
                    <a:lumMod val="75000"/>
                    <a:lumOff val="25000"/>
                  </a:prstClr>
                </a:solidFill>
                <a:latin typeface="Times New Roman" pitchFamily="18" charset="0"/>
                <a:cs typeface="Times New Roman" pitchFamily="18" charset="0"/>
              </a:rPr>
              <a:t>• </a:t>
            </a:r>
            <a:r>
              <a:rPr lang="tr-TR" sz="2400" dirty="0">
                <a:latin typeface="Times New Roman" pitchFamily="18" charset="0"/>
                <a:cs typeface="Times New Roman" pitchFamily="18" charset="0"/>
              </a:rPr>
              <a:t>Teknik gelişmelere uyum sağlamak. </a:t>
            </a:r>
          </a:p>
          <a:p>
            <a:pPr marL="0" indent="0">
              <a:buNone/>
            </a:pPr>
            <a:r>
              <a:rPr lang="tr-TR" sz="2400" dirty="0">
                <a:latin typeface="Times New Roman" pitchFamily="18" charset="0"/>
                <a:cs typeface="Times New Roman" pitchFamily="18" charset="0"/>
              </a:rPr>
              <a:t>• Tehlikeli olanı, tehlikesiz veya daha az tehlikeli olanla değiştirmek.</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875329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emra\Desktop\work-accident.jpg"/>
          <p:cNvPicPr>
            <a:picLocks noChangeAspect="1" noChangeArrowheads="1"/>
          </p:cNvPicPr>
          <p:nvPr/>
        </p:nvPicPr>
        <p:blipFill>
          <a:blip r:embed="rId2" cstate="print"/>
          <a:srcRect/>
          <a:stretch>
            <a:fillRect/>
          </a:stretch>
        </p:blipFill>
        <p:spPr bwMode="auto">
          <a:xfrm>
            <a:off x="655093" y="834926"/>
            <a:ext cx="5008728" cy="5328592"/>
          </a:xfrm>
          <a:prstGeom prst="rect">
            <a:avLst/>
          </a:prstGeom>
          <a:ln>
            <a:noFill/>
          </a:ln>
          <a:effectLst>
            <a:softEdge rad="112500"/>
          </a:effectLst>
        </p:spPr>
      </p:pic>
      <p:sp>
        <p:nvSpPr>
          <p:cNvPr id="32771" name="TextBox 3"/>
          <p:cNvSpPr txBox="1">
            <a:spLocks noChangeArrowheads="1"/>
          </p:cNvSpPr>
          <p:nvPr/>
        </p:nvSpPr>
        <p:spPr bwMode="auto">
          <a:xfrm>
            <a:off x="6182786" y="768352"/>
            <a:ext cx="5761567"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eaLnBrk="1" hangingPunct="1"/>
            <a:r>
              <a:rPr lang="tr-TR" altLang="tr-TR" sz="2800" b="1">
                <a:solidFill>
                  <a:srgbClr val="C00000"/>
                </a:solidFill>
                <a:latin typeface="Tahoma" pitchFamily="34" charset="0"/>
                <a:cs typeface="Tahoma" pitchFamily="34" charset="0"/>
              </a:rPr>
              <a:t>Neden İş Güvenliği?</a:t>
            </a:r>
          </a:p>
          <a:p>
            <a:pPr eaLnBrk="1" hangingPunct="1"/>
            <a:endParaRPr lang="tr-TR" altLang="tr-TR" sz="2400">
              <a:solidFill>
                <a:srgbClr val="000000"/>
              </a:solidFill>
              <a:latin typeface="Tahoma" pitchFamily="34" charset="0"/>
              <a:cs typeface="Tahoma" pitchFamily="34" charset="0"/>
            </a:endParaRPr>
          </a:p>
          <a:p>
            <a:pPr eaLnBrk="1" hangingPunct="1"/>
            <a:r>
              <a:rPr lang="tr-TR" altLang="tr-TR" sz="2400">
                <a:solidFill>
                  <a:srgbClr val="000000"/>
                </a:solidFill>
                <a:latin typeface="Tahoma" pitchFamily="34" charset="0"/>
                <a:cs typeface="Tahoma" pitchFamily="34" charset="0"/>
              </a:rPr>
              <a:t>Dünyada her 3 dakikada bir </a:t>
            </a:r>
            <a:r>
              <a:rPr lang="tr-TR" altLang="tr-TR" sz="2400" b="1" u="sng">
                <a:solidFill>
                  <a:srgbClr val="FF0000"/>
                </a:solidFill>
                <a:latin typeface="Tahoma" pitchFamily="34" charset="0"/>
                <a:cs typeface="Tahoma" pitchFamily="34" charset="0"/>
              </a:rPr>
              <a:t>iş kazası</a:t>
            </a:r>
            <a:r>
              <a:rPr lang="tr-TR" altLang="tr-TR" sz="2400">
                <a:solidFill>
                  <a:srgbClr val="000000"/>
                </a:solidFill>
                <a:latin typeface="Tahoma" pitchFamily="34" charset="0"/>
                <a:cs typeface="Tahoma" pitchFamily="34" charset="0"/>
              </a:rPr>
              <a:t> gerçekleşiyor.</a:t>
            </a:r>
          </a:p>
          <a:p>
            <a:pPr eaLnBrk="1" hangingPunct="1"/>
            <a:endParaRPr lang="tr-TR" altLang="tr-TR" sz="2400">
              <a:solidFill>
                <a:srgbClr val="000000"/>
              </a:solidFill>
              <a:latin typeface="Tahoma" pitchFamily="34" charset="0"/>
              <a:cs typeface="Tahoma" pitchFamily="34" charset="0"/>
            </a:endParaRPr>
          </a:p>
          <a:p>
            <a:pPr eaLnBrk="1" hangingPunct="1"/>
            <a:r>
              <a:rPr lang="tr-TR" altLang="tr-TR" sz="2400">
                <a:solidFill>
                  <a:srgbClr val="000000"/>
                </a:solidFill>
                <a:latin typeface="Tahoma" pitchFamily="34" charset="0"/>
                <a:cs typeface="Tahoma" pitchFamily="34" charset="0"/>
              </a:rPr>
              <a:t>Her 90 dakikada bir kişi </a:t>
            </a:r>
            <a:r>
              <a:rPr lang="tr-TR" altLang="tr-TR" sz="2400" b="1" u="sng">
                <a:solidFill>
                  <a:srgbClr val="FF0000"/>
                </a:solidFill>
                <a:latin typeface="Tahoma" pitchFamily="34" charset="0"/>
                <a:cs typeface="Tahoma" pitchFamily="34" charset="0"/>
              </a:rPr>
              <a:t>sakat kalıyor,</a:t>
            </a:r>
          </a:p>
          <a:p>
            <a:pPr eaLnBrk="1" hangingPunct="1"/>
            <a:endParaRPr lang="tr-TR" altLang="tr-TR" sz="2400">
              <a:solidFill>
                <a:srgbClr val="000000"/>
              </a:solidFill>
              <a:latin typeface="Tahoma" pitchFamily="34" charset="0"/>
              <a:cs typeface="Tahoma" pitchFamily="34" charset="0"/>
            </a:endParaRPr>
          </a:p>
          <a:p>
            <a:pPr eaLnBrk="1" hangingPunct="1"/>
            <a:r>
              <a:rPr lang="tr-TR" altLang="tr-TR" sz="2400">
                <a:solidFill>
                  <a:srgbClr val="000000"/>
                </a:solidFill>
                <a:latin typeface="Tahoma" pitchFamily="34" charset="0"/>
                <a:cs typeface="Tahoma" pitchFamily="34" charset="0"/>
              </a:rPr>
              <a:t>Her 4 saatte bir kişi </a:t>
            </a:r>
            <a:r>
              <a:rPr lang="tr-TR" altLang="tr-TR" sz="2400" b="1" u="sng">
                <a:solidFill>
                  <a:srgbClr val="FF0000"/>
                </a:solidFill>
                <a:latin typeface="Tahoma" pitchFamily="34" charset="0"/>
                <a:cs typeface="Tahoma" pitchFamily="34" charset="0"/>
              </a:rPr>
              <a:t>hayatını kaybediyor.</a:t>
            </a:r>
          </a:p>
          <a:p>
            <a:pPr eaLnBrk="1" hangingPunct="1"/>
            <a:endParaRPr lang="tr-TR" altLang="tr-TR" sz="2400">
              <a:solidFill>
                <a:srgbClr val="C00000"/>
              </a:solidFill>
              <a:latin typeface="Tahoma" pitchFamily="34" charset="0"/>
              <a:cs typeface="Tahoma" pitchFamily="34" charset="0"/>
            </a:endParaRPr>
          </a:p>
          <a:p>
            <a:pPr eaLnBrk="1" hangingPunct="1"/>
            <a:r>
              <a:rPr lang="tr-TR" altLang="tr-TR" sz="2400">
                <a:latin typeface="Tahoma" pitchFamily="34" charset="0"/>
                <a:cs typeface="Tahoma" pitchFamily="34" charset="0"/>
              </a:rPr>
              <a:t>Türkiye ölümü iş kazalarında</a:t>
            </a:r>
          </a:p>
          <a:p>
            <a:pPr eaLnBrk="1" hangingPunct="1"/>
            <a:r>
              <a:rPr lang="tr-TR" altLang="tr-TR" sz="2400" b="1" u="sng">
                <a:solidFill>
                  <a:srgbClr val="FF0000"/>
                </a:solidFill>
                <a:latin typeface="Tahoma" pitchFamily="34" charset="0"/>
                <a:cs typeface="Tahoma" pitchFamily="34" charset="0"/>
              </a:rPr>
              <a:t>Avrupa’da 1. / Dünya’da 3. </a:t>
            </a:r>
            <a:r>
              <a:rPr lang="tr-TR" altLang="tr-TR" sz="2400">
                <a:latin typeface="Tahoma" pitchFamily="34" charset="0"/>
                <a:cs typeface="Tahoma" pitchFamily="34" charset="0"/>
              </a:rPr>
              <a:t>sırada.</a:t>
            </a:r>
          </a:p>
        </p:txBody>
      </p:sp>
    </p:spTree>
    <p:extLst>
      <p:ext uri="{BB962C8B-B14F-4D97-AF65-F5344CB8AC3E}">
        <p14:creationId xmlns:p14="http://schemas.microsoft.com/office/powerpoint/2010/main" val="2928879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6828" y="1296536"/>
            <a:ext cx="10431887" cy="5374719"/>
          </a:xfrm>
        </p:spPr>
        <p:txBody>
          <a:bodyPr>
            <a:normAutofit/>
          </a:bodyPr>
          <a:lstStyle/>
          <a:p>
            <a:r>
              <a:rPr lang="tr-TR" sz="2400" dirty="0">
                <a:latin typeface="Times New Roman" pitchFamily="18" charset="0"/>
                <a:cs typeface="Times New Roman" pitchFamily="18" charset="0"/>
              </a:rPr>
              <a:t>Teknoloji, iş organizasyonu, çalışma şartları, sosyal ilişkiler ve çalışma ortamı ile ilgili faktörlerin etkilerini kapsayan tutarlı ve genel bir önleme politikası geliştirmek. </a:t>
            </a:r>
          </a:p>
          <a:p>
            <a:r>
              <a:rPr lang="tr-TR" sz="2400" dirty="0">
                <a:latin typeface="Times New Roman" pitchFamily="18" charset="0"/>
                <a:cs typeface="Times New Roman" pitchFamily="18" charset="0"/>
              </a:rPr>
              <a:t>Toplu korunma tedbirlerine, kişisel korunma tedbirlerine göre öncelik vermek. </a:t>
            </a:r>
          </a:p>
          <a:p>
            <a:r>
              <a:rPr lang="tr-TR" sz="2400" dirty="0">
                <a:latin typeface="Times New Roman" pitchFamily="18" charset="0"/>
                <a:cs typeface="Times New Roman" pitchFamily="18" charset="0"/>
              </a:rPr>
              <a:t>Çalışanlara uygun talimatlar vermek. </a:t>
            </a:r>
          </a:p>
          <a:p>
            <a:pPr marL="0" indent="0">
              <a:buNone/>
            </a:pPr>
            <a:r>
              <a:rPr lang="tr-TR" sz="2400" dirty="0">
                <a:latin typeface="Times New Roman" pitchFamily="18" charset="0"/>
                <a:cs typeface="Times New Roman" pitchFamily="18" charset="0"/>
              </a:rPr>
              <a:t>Yasanın ilgili madde hükmü gereği işletmelerde tüm faaliyetler ve faaliyet konularında çalışanın sağlık ve güvenliği açısından önleyici sistemlerin geliştirilmesi diğer bir taraftan ise korunma yaklaşımlarının benimsenmesi gerekmektedir.</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132747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WordArt 2"/>
          <p:cNvSpPr>
            <a:spLocks noChangeArrowheads="1" noChangeShapeType="1" noTextEdit="1"/>
          </p:cNvSpPr>
          <p:nvPr/>
        </p:nvSpPr>
        <p:spPr bwMode="auto">
          <a:xfrm>
            <a:off x="1295400" y="-100013"/>
            <a:ext cx="9194800" cy="1152526"/>
          </a:xfrm>
          <a:prstGeom prst="rect">
            <a:avLst/>
          </a:prstGeom>
        </p:spPr>
        <p:txBody>
          <a:bodyPr wrap="none" fromWordArt="1">
            <a:prstTxWarp prst="textDeflate">
              <a:avLst>
                <a:gd name="adj" fmla="val 26227"/>
              </a:avLst>
            </a:prstTxWarp>
          </a:bodyPr>
          <a:lstStyle/>
          <a:p>
            <a:pPr algn="ctr"/>
            <a:r>
              <a:rPr lang="tr-TR" sz="3600" kern="10">
                <a:ln w="9525">
                  <a:solidFill>
                    <a:srgbClr val="000000"/>
                  </a:solidFill>
                  <a:round/>
                  <a:headEnd/>
                  <a:tailEnd/>
                </a:ln>
                <a:solidFill>
                  <a:srgbClr val="008000"/>
                </a:solidFill>
                <a:latin typeface="Impact Tur"/>
              </a:rPr>
              <a:t>KAZALARIN 4 ANA NEDENİ</a:t>
            </a:r>
          </a:p>
        </p:txBody>
      </p:sp>
      <p:sp>
        <p:nvSpPr>
          <p:cNvPr id="5127" name="WordArt 3" descr="Kağıt torba"/>
          <p:cNvSpPr>
            <a:spLocks noChangeArrowheads="1" noChangeShapeType="1" noTextEdit="1"/>
          </p:cNvSpPr>
          <p:nvPr/>
        </p:nvSpPr>
        <p:spPr bwMode="auto">
          <a:xfrm>
            <a:off x="2927351" y="1125538"/>
            <a:ext cx="5645149" cy="946150"/>
          </a:xfrm>
          <a:prstGeom prst="rect">
            <a:avLst/>
          </a:prstGeom>
        </p:spPr>
        <p:txBody>
          <a:bodyPr wrap="none" fromWordArt="1">
            <a:prstTxWarp prst="textPlain">
              <a:avLst>
                <a:gd name="adj" fmla="val 50000"/>
              </a:avLst>
            </a:prstTxWarp>
          </a:bodyPr>
          <a:lstStyle/>
          <a:p>
            <a:pPr algn="ctr"/>
            <a:r>
              <a:rPr lang="tr-TR" sz="3600" kern="1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outerShdw>
                </a:effectLst>
                <a:latin typeface="Times New Roman Tur"/>
                <a:cs typeface="Times New Roman Tur"/>
              </a:rPr>
              <a:t>.görmedim</a:t>
            </a:r>
          </a:p>
        </p:txBody>
      </p:sp>
      <p:sp>
        <p:nvSpPr>
          <p:cNvPr id="5128" name="WordArt 4" descr="Kağıt torba"/>
          <p:cNvSpPr>
            <a:spLocks noChangeArrowheads="1" noChangeShapeType="1" noTextEdit="1"/>
          </p:cNvSpPr>
          <p:nvPr/>
        </p:nvSpPr>
        <p:spPr bwMode="auto">
          <a:xfrm>
            <a:off x="5238751" y="2500313"/>
            <a:ext cx="5905500" cy="1071562"/>
          </a:xfrm>
          <a:prstGeom prst="rect">
            <a:avLst/>
          </a:prstGeom>
        </p:spPr>
        <p:txBody>
          <a:bodyPr wrap="none" fromWordArt="1">
            <a:prstTxWarp prst="textPlain">
              <a:avLst>
                <a:gd name="adj" fmla="val 50000"/>
              </a:avLst>
            </a:prstTxWarp>
          </a:bodyPr>
          <a:lstStyle/>
          <a:p>
            <a:pPr algn="ctr"/>
            <a:r>
              <a:rPr lang="tr-TR" sz="3600" kern="1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outerShdw>
                </a:effectLst>
                <a:latin typeface="Times New Roman Tur"/>
                <a:cs typeface="Times New Roman Tur"/>
              </a:rPr>
              <a:t>düşünemedim</a:t>
            </a:r>
          </a:p>
        </p:txBody>
      </p:sp>
      <p:sp>
        <p:nvSpPr>
          <p:cNvPr id="5129" name="WordArt 5" descr="Kağıt torba"/>
          <p:cNvSpPr>
            <a:spLocks noChangeArrowheads="1" noChangeShapeType="1" noTextEdit="1"/>
          </p:cNvSpPr>
          <p:nvPr/>
        </p:nvSpPr>
        <p:spPr bwMode="auto">
          <a:xfrm>
            <a:off x="2639485" y="3860800"/>
            <a:ext cx="5837767" cy="996950"/>
          </a:xfrm>
          <a:prstGeom prst="rect">
            <a:avLst/>
          </a:prstGeom>
        </p:spPr>
        <p:txBody>
          <a:bodyPr wrap="none" fromWordArt="1">
            <a:prstTxWarp prst="textPlain">
              <a:avLst>
                <a:gd name="adj" fmla="val 50000"/>
              </a:avLst>
            </a:prstTxWarp>
          </a:bodyPr>
          <a:lstStyle/>
          <a:p>
            <a:pPr algn="ctr"/>
            <a:r>
              <a:rPr lang="tr-TR" sz="3600" kern="1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outerShdw>
                </a:effectLst>
                <a:latin typeface="Times New Roman Tur"/>
                <a:cs typeface="Times New Roman Tur"/>
              </a:rPr>
              <a:t>bilmiyorum</a:t>
            </a:r>
          </a:p>
        </p:txBody>
      </p:sp>
      <p:sp>
        <p:nvSpPr>
          <p:cNvPr id="5130" name="WordArt 6" descr="Kağıt torba"/>
          <p:cNvSpPr>
            <a:spLocks noChangeArrowheads="1" noChangeShapeType="1" noTextEdit="1"/>
          </p:cNvSpPr>
          <p:nvPr/>
        </p:nvSpPr>
        <p:spPr bwMode="auto">
          <a:xfrm>
            <a:off x="5486400" y="4857751"/>
            <a:ext cx="5657851" cy="1057275"/>
          </a:xfrm>
          <a:prstGeom prst="rect">
            <a:avLst/>
          </a:prstGeom>
        </p:spPr>
        <p:txBody>
          <a:bodyPr wrap="none" fromWordArt="1">
            <a:prstTxWarp prst="textPlain">
              <a:avLst>
                <a:gd name="adj" fmla="val 47926"/>
              </a:avLst>
            </a:prstTxWarp>
          </a:bodyPr>
          <a:lstStyle/>
          <a:p>
            <a:pPr algn="ctr"/>
            <a:r>
              <a:rPr lang="tr-TR" sz="3600" kern="1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outerShdw>
                </a:effectLst>
                <a:latin typeface="Times New Roman Tur"/>
                <a:cs typeface="Times New Roman Tur"/>
              </a:rPr>
              <a:t>acelem vardı</a:t>
            </a:r>
          </a:p>
        </p:txBody>
      </p:sp>
      <p:graphicFrame>
        <p:nvGraphicFramePr>
          <p:cNvPr id="5122" name="Object 2"/>
          <p:cNvGraphicFramePr>
            <a:graphicFrameLocks noChangeAspect="1"/>
          </p:cNvGraphicFramePr>
          <p:nvPr/>
        </p:nvGraphicFramePr>
        <p:xfrm>
          <a:off x="239184" y="908050"/>
          <a:ext cx="2804583" cy="2370138"/>
        </p:xfrm>
        <a:graphic>
          <a:graphicData uri="http://schemas.openxmlformats.org/presentationml/2006/ole">
            <mc:AlternateContent xmlns:mc="http://schemas.openxmlformats.org/markup-compatibility/2006">
              <mc:Choice xmlns:v="urn:schemas-microsoft-com:vml" Requires="v">
                <p:oleObj spid="_x0000_s3074" r:id="rId4" imgW="5154120" imgH="3928680" progId="">
                  <p:embed/>
                </p:oleObj>
              </mc:Choice>
              <mc:Fallback>
                <p:oleObj r:id="rId4" imgW="5154120" imgH="39286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184" y="908050"/>
                        <a:ext cx="2804583"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3" name="Object 3"/>
          <p:cNvGraphicFramePr>
            <a:graphicFrameLocks noChangeAspect="1"/>
          </p:cNvGraphicFramePr>
          <p:nvPr/>
        </p:nvGraphicFramePr>
        <p:xfrm>
          <a:off x="3905251" y="2428875"/>
          <a:ext cx="1132416" cy="1828800"/>
        </p:xfrm>
        <a:graphic>
          <a:graphicData uri="http://schemas.openxmlformats.org/presentationml/2006/ole">
            <mc:AlternateContent xmlns:mc="http://schemas.openxmlformats.org/markup-compatibility/2006">
              <mc:Choice xmlns:v="urn:schemas-microsoft-com:vml" Requires="v">
                <p:oleObj spid="_x0000_s3075" r:id="rId6" imgW="1857600" imgH="3995640" progId="">
                  <p:embed/>
                </p:oleObj>
              </mc:Choice>
              <mc:Fallback>
                <p:oleObj r:id="rId6" imgW="1857600" imgH="39956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5251" y="2428875"/>
                        <a:ext cx="1132416"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4" name="Object 4"/>
          <p:cNvGraphicFramePr>
            <a:graphicFrameLocks noChangeAspect="1"/>
          </p:cNvGraphicFramePr>
          <p:nvPr/>
        </p:nvGraphicFramePr>
        <p:xfrm>
          <a:off x="143934" y="3789363"/>
          <a:ext cx="2429933" cy="1789112"/>
        </p:xfrm>
        <a:graphic>
          <a:graphicData uri="http://schemas.openxmlformats.org/presentationml/2006/ole">
            <mc:AlternateContent xmlns:mc="http://schemas.openxmlformats.org/markup-compatibility/2006">
              <mc:Choice xmlns:v="urn:schemas-microsoft-com:vml" Requires="v">
                <p:oleObj spid="_x0000_s3076" r:id="rId8" imgW="4016520" imgH="3945240" progId="">
                  <p:embed/>
                </p:oleObj>
              </mc:Choice>
              <mc:Fallback>
                <p:oleObj r:id="rId8" imgW="4016520" imgH="394524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934" y="3789363"/>
                        <a:ext cx="2429933" cy="178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5" name="Object 5"/>
          <p:cNvGraphicFramePr>
            <a:graphicFrameLocks noChangeAspect="1"/>
          </p:cNvGraphicFramePr>
          <p:nvPr/>
        </p:nvGraphicFramePr>
        <p:xfrm>
          <a:off x="2952751" y="4979988"/>
          <a:ext cx="2044700" cy="1092200"/>
        </p:xfrm>
        <a:graphic>
          <a:graphicData uri="http://schemas.openxmlformats.org/presentationml/2006/ole">
            <mc:AlternateContent xmlns:mc="http://schemas.openxmlformats.org/markup-compatibility/2006">
              <mc:Choice xmlns:v="urn:schemas-microsoft-com:vml" Requires="v">
                <p:oleObj spid="_x0000_s3077" r:id="rId10" imgW="3212280" imgH="3935520" progId="">
                  <p:embed/>
                </p:oleObj>
              </mc:Choice>
              <mc:Fallback>
                <p:oleObj r:id="rId10" imgW="3212280" imgH="393552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2751" y="4979988"/>
                        <a:ext cx="2044700"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078199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34434" y="304801"/>
            <a:ext cx="11523133" cy="5568873"/>
            <a:chOff x="158" y="391"/>
            <a:chExt cx="5444" cy="3635"/>
          </a:xfrm>
        </p:grpSpPr>
        <p:sp>
          <p:nvSpPr>
            <p:cNvPr id="39939" name="Text Box 3"/>
            <p:cNvSpPr txBox="1">
              <a:spLocks noChangeArrowheads="1"/>
            </p:cNvSpPr>
            <p:nvPr/>
          </p:nvSpPr>
          <p:spPr bwMode="auto">
            <a:xfrm>
              <a:off x="1701" y="3363"/>
              <a:ext cx="2721"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Clr>
                  <a:srgbClr val="FF0000"/>
                </a:buClr>
                <a:buFont typeface="Wingdings 2" pitchFamily="18" charset="2"/>
                <a:buChar char="E"/>
              </a:pPr>
              <a:r>
                <a:rPr lang="tr-TR" sz="2400" b="1">
                  <a:latin typeface="Verdana" pitchFamily="34" charset="0"/>
                </a:rPr>
                <a:t>İş Kazaları  </a:t>
              </a:r>
            </a:p>
            <a:p>
              <a:pPr eaLnBrk="1" hangingPunct="1">
                <a:spcBef>
                  <a:spcPct val="50000"/>
                </a:spcBef>
                <a:buClr>
                  <a:srgbClr val="FF0000"/>
                </a:buClr>
                <a:buFont typeface="Wingdings 2" pitchFamily="18" charset="2"/>
                <a:buChar char="E"/>
              </a:pPr>
              <a:r>
                <a:rPr lang="tr-TR" sz="2400" b="1">
                  <a:latin typeface="Verdana" pitchFamily="34" charset="0"/>
                </a:rPr>
                <a:t>Meslek Hastalıkları</a:t>
              </a:r>
              <a:r>
                <a:rPr lang="tr-TR" sz="2400" b="1">
                  <a:solidFill>
                    <a:srgbClr val="000066"/>
                  </a:solidFill>
                  <a:latin typeface="Verdana" pitchFamily="34" charset="0"/>
                </a:rPr>
                <a:t> </a:t>
              </a:r>
            </a:p>
          </p:txBody>
        </p:sp>
        <p:sp>
          <p:nvSpPr>
            <p:cNvPr id="39940" name="AutoShape 4"/>
            <p:cNvSpPr>
              <a:spLocks noChangeArrowheads="1"/>
            </p:cNvSpPr>
            <p:nvPr/>
          </p:nvSpPr>
          <p:spPr bwMode="auto">
            <a:xfrm>
              <a:off x="929" y="1252"/>
              <a:ext cx="1316" cy="945"/>
            </a:xfrm>
            <a:prstGeom prst="irregularSeal1">
              <a:avLst/>
            </a:prstGeom>
            <a:solidFill>
              <a:srgbClr val="FFFF00"/>
            </a:solidFill>
            <a:ln w="9525">
              <a:solidFill>
                <a:schemeClr val="tx1"/>
              </a:solidFill>
              <a:miter lim="800000"/>
              <a:headEnd/>
              <a:tailEnd/>
            </a:ln>
          </p:spPr>
          <p:txBody>
            <a:bodyPr wrap="none" anchor="ctr"/>
            <a:lstStyle/>
            <a:p>
              <a:pPr algn="ctr"/>
              <a:r>
                <a:rPr lang="tr-TR" b="1">
                  <a:latin typeface="Verdana" pitchFamily="34" charset="0"/>
                </a:rPr>
                <a:t>Ortam</a:t>
              </a:r>
            </a:p>
            <a:p>
              <a:pPr algn="ctr"/>
              <a:r>
                <a:rPr lang="tr-TR" b="1">
                  <a:latin typeface="Verdana" pitchFamily="34" charset="0"/>
                </a:rPr>
                <a:t> Riskleri</a:t>
              </a:r>
            </a:p>
          </p:txBody>
        </p:sp>
        <p:pic>
          <p:nvPicPr>
            <p:cNvPr id="39941" name="Picture 5" descr="umbrellacartoon"/>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2376" y="2244"/>
              <a:ext cx="1094" cy="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6"/>
            <p:cNvSpPr>
              <a:spLocks noChangeArrowheads="1"/>
            </p:cNvSpPr>
            <p:nvPr/>
          </p:nvSpPr>
          <p:spPr bwMode="auto">
            <a:xfrm>
              <a:off x="339" y="663"/>
              <a:ext cx="1316" cy="1089"/>
            </a:xfrm>
            <a:prstGeom prst="irregularSeal1">
              <a:avLst/>
            </a:prstGeom>
            <a:solidFill>
              <a:srgbClr val="FF0000"/>
            </a:solidFill>
            <a:ln w="9525">
              <a:solidFill>
                <a:schemeClr val="tx1"/>
              </a:solidFill>
              <a:miter lim="800000"/>
              <a:headEnd/>
              <a:tailEnd/>
            </a:ln>
          </p:spPr>
          <p:txBody>
            <a:bodyPr wrap="none" anchor="ctr"/>
            <a:lstStyle/>
            <a:p>
              <a:pPr algn="ctr"/>
              <a:r>
                <a:rPr lang="tr-TR" b="1">
                  <a:solidFill>
                    <a:schemeClr val="bg1"/>
                  </a:solidFill>
                  <a:latin typeface="Verdana" pitchFamily="34" charset="0"/>
                </a:rPr>
                <a:t>İş Riskleri</a:t>
              </a:r>
            </a:p>
          </p:txBody>
        </p:sp>
        <p:sp>
          <p:nvSpPr>
            <p:cNvPr id="39943" name="AutoShape 7"/>
            <p:cNvSpPr>
              <a:spLocks noChangeArrowheads="1"/>
            </p:cNvSpPr>
            <p:nvPr/>
          </p:nvSpPr>
          <p:spPr bwMode="auto">
            <a:xfrm>
              <a:off x="2200" y="1344"/>
              <a:ext cx="1451" cy="807"/>
            </a:xfrm>
            <a:prstGeom prst="irregularSeal1">
              <a:avLst/>
            </a:prstGeom>
            <a:solidFill>
              <a:srgbClr val="33CC33"/>
            </a:solidFill>
            <a:ln w="9525">
              <a:solidFill>
                <a:schemeClr val="tx1"/>
              </a:solidFill>
              <a:miter lim="800000"/>
              <a:headEnd/>
              <a:tailEnd/>
            </a:ln>
          </p:spPr>
          <p:txBody>
            <a:bodyPr wrap="none" anchor="ctr"/>
            <a:lstStyle/>
            <a:p>
              <a:pPr algn="ctr"/>
              <a:r>
                <a:rPr lang="tr-TR" sz="1600" b="1">
                  <a:latin typeface="Verdana" pitchFamily="34" charset="0"/>
                </a:rPr>
                <a:t>Malzeme ve </a:t>
              </a:r>
            </a:p>
            <a:p>
              <a:pPr algn="ctr"/>
              <a:r>
                <a:rPr lang="tr-TR" sz="1600" b="1">
                  <a:latin typeface="Verdana" pitchFamily="34" charset="0"/>
                </a:rPr>
                <a:t>Donanım </a:t>
              </a:r>
            </a:p>
            <a:p>
              <a:pPr algn="ctr"/>
              <a:r>
                <a:rPr lang="tr-TR" sz="1600" b="1">
                  <a:latin typeface="Verdana" pitchFamily="34" charset="0"/>
                </a:rPr>
                <a:t>Riskleri</a:t>
              </a:r>
            </a:p>
          </p:txBody>
        </p:sp>
        <p:sp>
          <p:nvSpPr>
            <p:cNvPr id="39944" name="AutoShape 8"/>
            <p:cNvSpPr>
              <a:spLocks noChangeArrowheads="1"/>
            </p:cNvSpPr>
            <p:nvPr/>
          </p:nvSpPr>
          <p:spPr bwMode="auto">
            <a:xfrm>
              <a:off x="3559" y="1252"/>
              <a:ext cx="1316" cy="852"/>
            </a:xfrm>
            <a:prstGeom prst="irregularSeal1">
              <a:avLst/>
            </a:prstGeom>
            <a:solidFill>
              <a:schemeClr val="folHlink"/>
            </a:solidFill>
            <a:ln w="9525">
              <a:solidFill>
                <a:schemeClr val="tx1"/>
              </a:solidFill>
              <a:miter lim="800000"/>
              <a:headEnd/>
              <a:tailEnd/>
            </a:ln>
          </p:spPr>
          <p:txBody>
            <a:bodyPr wrap="none" anchor="ctr"/>
            <a:lstStyle/>
            <a:p>
              <a:pPr algn="ctr"/>
              <a:r>
                <a:rPr lang="tr-TR" b="1">
                  <a:latin typeface="Verdana" pitchFamily="34" charset="0"/>
                </a:rPr>
                <a:t>Çalışma </a:t>
              </a:r>
            </a:p>
            <a:p>
              <a:pPr algn="ctr"/>
              <a:r>
                <a:rPr lang="tr-TR" b="1">
                  <a:latin typeface="Verdana" pitchFamily="34" charset="0"/>
                </a:rPr>
                <a:t>Koşulları</a:t>
              </a:r>
            </a:p>
          </p:txBody>
        </p:sp>
        <p:sp>
          <p:nvSpPr>
            <p:cNvPr id="39945" name="AutoShape 9"/>
            <p:cNvSpPr>
              <a:spLocks/>
            </p:cNvSpPr>
            <p:nvPr/>
          </p:nvSpPr>
          <p:spPr bwMode="auto">
            <a:xfrm rot="5400000">
              <a:off x="2381" y="-679"/>
              <a:ext cx="998" cy="5444"/>
            </a:xfrm>
            <a:prstGeom prst="rightBrace">
              <a:avLst>
                <a:gd name="adj1" fmla="val 57024"/>
                <a:gd name="adj2" fmla="val 49315"/>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p>
          </p:txBody>
        </p:sp>
        <p:sp>
          <p:nvSpPr>
            <p:cNvPr id="39946" name="AutoShape 10"/>
            <p:cNvSpPr>
              <a:spLocks noChangeArrowheads="1"/>
            </p:cNvSpPr>
            <p:nvPr/>
          </p:nvSpPr>
          <p:spPr bwMode="auto">
            <a:xfrm>
              <a:off x="4240" y="482"/>
              <a:ext cx="1316" cy="1089"/>
            </a:xfrm>
            <a:prstGeom prst="irregularSeal1">
              <a:avLst/>
            </a:prstGeom>
            <a:solidFill>
              <a:srgbClr val="800080"/>
            </a:solidFill>
            <a:ln w="9525">
              <a:solidFill>
                <a:schemeClr val="tx1"/>
              </a:solidFill>
              <a:miter lim="800000"/>
              <a:headEnd/>
              <a:tailEnd/>
            </a:ln>
          </p:spPr>
          <p:txBody>
            <a:bodyPr wrap="none" anchor="ctr"/>
            <a:lstStyle/>
            <a:p>
              <a:pPr algn="ctr"/>
              <a:r>
                <a:rPr lang="tr-TR" b="1">
                  <a:solidFill>
                    <a:schemeClr val="bg1"/>
                  </a:solidFill>
                  <a:latin typeface="Verdana" pitchFamily="34" charset="0"/>
                </a:rPr>
                <a:t>Ürün  </a:t>
              </a:r>
            </a:p>
            <a:p>
              <a:pPr algn="ctr"/>
              <a:r>
                <a:rPr lang="tr-TR" b="1">
                  <a:solidFill>
                    <a:schemeClr val="bg1"/>
                  </a:solidFill>
                  <a:latin typeface="Verdana" pitchFamily="34" charset="0"/>
                </a:rPr>
                <a:t>Riskleri</a:t>
              </a:r>
            </a:p>
          </p:txBody>
        </p:sp>
        <p:sp>
          <p:nvSpPr>
            <p:cNvPr id="39947" name="AutoShape 11"/>
            <p:cNvSpPr>
              <a:spLocks noChangeArrowheads="1"/>
            </p:cNvSpPr>
            <p:nvPr/>
          </p:nvSpPr>
          <p:spPr bwMode="auto">
            <a:xfrm>
              <a:off x="1655" y="482"/>
              <a:ext cx="1316" cy="1089"/>
            </a:xfrm>
            <a:prstGeom prst="irregularSeal1">
              <a:avLst/>
            </a:prstGeom>
            <a:solidFill>
              <a:srgbClr val="FF9999"/>
            </a:solidFill>
            <a:ln w="9525">
              <a:solidFill>
                <a:schemeClr val="tx1"/>
              </a:solidFill>
              <a:miter lim="800000"/>
              <a:headEnd/>
              <a:tailEnd/>
            </a:ln>
          </p:spPr>
          <p:txBody>
            <a:bodyPr wrap="none" anchor="ctr"/>
            <a:lstStyle/>
            <a:p>
              <a:pPr algn="ctr"/>
              <a:r>
                <a:rPr lang="tr-TR" b="1">
                  <a:latin typeface="Verdana" pitchFamily="34" charset="0"/>
                </a:rPr>
                <a:t>İNSAN</a:t>
              </a:r>
            </a:p>
            <a:p>
              <a:pPr algn="ctr"/>
              <a:r>
                <a:rPr lang="tr-TR" b="1">
                  <a:latin typeface="Verdana" pitchFamily="34" charset="0"/>
                </a:rPr>
                <a:t> FAKTÖRÜ</a:t>
              </a:r>
            </a:p>
          </p:txBody>
        </p:sp>
        <p:sp>
          <p:nvSpPr>
            <p:cNvPr id="39948" name="AutoShape 12"/>
            <p:cNvSpPr>
              <a:spLocks noChangeArrowheads="1"/>
            </p:cNvSpPr>
            <p:nvPr/>
          </p:nvSpPr>
          <p:spPr bwMode="auto">
            <a:xfrm>
              <a:off x="2880" y="391"/>
              <a:ext cx="1316" cy="1089"/>
            </a:xfrm>
            <a:prstGeom prst="irregularSeal1">
              <a:avLst/>
            </a:prstGeom>
            <a:solidFill>
              <a:srgbClr val="FF9900"/>
            </a:solidFill>
            <a:ln w="9525">
              <a:solidFill>
                <a:schemeClr val="tx1"/>
              </a:solidFill>
              <a:miter lim="800000"/>
              <a:headEnd/>
              <a:tailEnd/>
            </a:ln>
          </p:spPr>
          <p:txBody>
            <a:bodyPr wrap="none" anchor="ctr"/>
            <a:lstStyle/>
            <a:p>
              <a:pPr algn="ctr"/>
              <a:r>
                <a:rPr lang="tr-TR" b="1">
                  <a:latin typeface="Verdana" pitchFamily="34" charset="0"/>
                </a:rPr>
                <a:t>Tehlikeler </a:t>
              </a:r>
            </a:p>
          </p:txBody>
        </p:sp>
      </p:grpSp>
    </p:spTree>
    <p:extLst>
      <p:ext uri="{BB962C8B-B14F-4D97-AF65-F5344CB8AC3E}">
        <p14:creationId xmlns:p14="http://schemas.microsoft.com/office/powerpoint/2010/main" val="34982466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00188"/>
            <a:ext cx="11430000"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3 Metin kutusu"/>
          <p:cNvSpPr txBox="1">
            <a:spLocks noChangeArrowheads="1"/>
          </p:cNvSpPr>
          <p:nvPr/>
        </p:nvSpPr>
        <p:spPr bwMode="auto">
          <a:xfrm>
            <a:off x="4766925" y="714375"/>
            <a:ext cx="288251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tr-TR" sz="4400" b="1">
                <a:solidFill>
                  <a:srgbClr val="0033CC"/>
                </a:solidFill>
              </a:rPr>
              <a:t>İŞ</a:t>
            </a:r>
            <a:r>
              <a:rPr lang="tr-TR" b="1">
                <a:solidFill>
                  <a:srgbClr val="0033CC"/>
                </a:solidFill>
              </a:rPr>
              <a:t> </a:t>
            </a:r>
            <a:r>
              <a:rPr lang="tr-TR" sz="4400" b="1">
                <a:solidFill>
                  <a:srgbClr val="0033CC"/>
                </a:solidFill>
              </a:rPr>
              <a:t>KAZASI</a:t>
            </a:r>
          </a:p>
        </p:txBody>
      </p:sp>
    </p:spTree>
    <p:extLst>
      <p:ext uri="{BB962C8B-B14F-4D97-AF65-F5344CB8AC3E}">
        <p14:creationId xmlns:p14="http://schemas.microsoft.com/office/powerpoint/2010/main" val="3828686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WordArt 2" descr="Su damlaları"/>
          <p:cNvSpPr>
            <a:spLocks noChangeArrowheads="1" noChangeShapeType="1" noTextEdit="1"/>
          </p:cNvSpPr>
          <p:nvPr/>
        </p:nvSpPr>
        <p:spPr bwMode="auto">
          <a:xfrm>
            <a:off x="2641601" y="838201"/>
            <a:ext cx="7175500" cy="523875"/>
          </a:xfrm>
          <a:prstGeom prst="rect">
            <a:avLst/>
          </a:prstGeom>
        </p:spPr>
        <p:txBody>
          <a:bodyPr wrap="none" fromWordArt="1">
            <a:prstTxWarp prst="textPlain">
              <a:avLst>
                <a:gd name="adj" fmla="val 50000"/>
              </a:avLst>
            </a:prstTxWarp>
          </a:bodyPr>
          <a:lstStyle/>
          <a:p>
            <a:pPr algn="ctr"/>
            <a:r>
              <a:rPr lang="tr-TR" sz="3600" kern="10">
                <a:ln w="9525">
                  <a:solidFill>
                    <a:srgbClr val="000080"/>
                  </a:solidFill>
                  <a:round/>
                  <a:headEnd/>
                  <a:tailEnd/>
                </a:ln>
                <a:blipFill dpi="0" rotWithShape="0">
                  <a:blip r:embed="rId3"/>
                  <a:srcRect/>
                  <a:tile tx="0" ty="0" sx="100000" sy="100000" flip="none" algn="tl"/>
                </a:blipFill>
                <a:effectLst>
                  <a:outerShdw dist="563972" dir="14049741" sx="125000" sy="125000" algn="tl" rotWithShape="0">
                    <a:srgbClr val="C7DFD3">
                      <a:alpha val="79999"/>
                    </a:srgbClr>
                  </a:outerShdw>
                </a:effectLst>
                <a:latin typeface="+mj-lt"/>
                <a:ea typeface="+mj-lt"/>
                <a:cs typeface="+mj-lt"/>
              </a:rPr>
              <a:t> SSK KANUNU</a:t>
            </a:r>
          </a:p>
        </p:txBody>
      </p:sp>
      <p:sp>
        <p:nvSpPr>
          <p:cNvPr id="605187" name="Text Box 3"/>
          <p:cNvSpPr txBox="1">
            <a:spLocks noChangeArrowheads="1"/>
          </p:cNvSpPr>
          <p:nvPr/>
        </p:nvSpPr>
        <p:spPr bwMode="auto">
          <a:xfrm>
            <a:off x="812800" y="1752600"/>
            <a:ext cx="10566400" cy="1016000"/>
          </a:xfrm>
          <a:prstGeom prst="rect">
            <a:avLst/>
          </a:prstGeom>
          <a:noFill/>
          <a:ln w="9525">
            <a:noFill/>
            <a:miter lim="800000"/>
            <a:headEnd/>
            <a:tailEnd/>
          </a:ln>
        </p:spPr>
        <p:txBody>
          <a:bodyPr>
            <a:spAutoFit/>
          </a:bodyPr>
          <a:lstStyle/>
          <a:p>
            <a:pPr algn="ctr">
              <a:spcBef>
                <a:spcPct val="50000"/>
              </a:spcBef>
              <a:defRPr/>
            </a:pPr>
            <a:r>
              <a:rPr lang="tr-TR" sz="2000" b="1" u="sng" dirty="0">
                <a:solidFill>
                  <a:srgbClr val="FF0000"/>
                </a:solidFill>
                <a:latin typeface="+mj-lt"/>
              </a:rPr>
              <a:t>MADDE 13</a:t>
            </a:r>
            <a:r>
              <a:rPr lang="tr-TR" sz="2000" b="1" dirty="0">
                <a:latin typeface="+mj-lt"/>
              </a:rPr>
              <a:t> İŞ KAZASI AŞAĞIDAKİ HAL VE DURUMLARDAN BİRİNDE MEYDANA GELEN, SİGORTALIYA </a:t>
            </a:r>
            <a:r>
              <a:rPr lang="tr-TR" sz="2000" b="1" u="sng" dirty="0">
                <a:solidFill>
                  <a:srgbClr val="FF0000"/>
                </a:solidFill>
                <a:latin typeface="+mj-lt"/>
              </a:rPr>
              <a:t>HEMEN veya SONRADAN</a:t>
            </a:r>
            <a:r>
              <a:rPr lang="tr-TR" sz="2000" b="1" dirty="0">
                <a:solidFill>
                  <a:srgbClr val="FF0000"/>
                </a:solidFill>
                <a:latin typeface="+mj-lt"/>
              </a:rPr>
              <a:t> </a:t>
            </a:r>
            <a:r>
              <a:rPr lang="tr-TR" sz="2000" b="1" dirty="0">
                <a:latin typeface="+mj-lt"/>
              </a:rPr>
              <a:t>BEDENCE VE RUHCA ARIZAYA UĞRATAN OLAYDIR.</a:t>
            </a:r>
          </a:p>
        </p:txBody>
      </p:sp>
      <p:sp>
        <p:nvSpPr>
          <p:cNvPr id="605188" name="Text Box 4"/>
          <p:cNvSpPr txBox="1">
            <a:spLocks noChangeArrowheads="1"/>
          </p:cNvSpPr>
          <p:nvPr/>
        </p:nvSpPr>
        <p:spPr bwMode="auto">
          <a:xfrm>
            <a:off x="0" y="2786063"/>
            <a:ext cx="10763251" cy="461962"/>
          </a:xfrm>
          <a:prstGeom prst="rect">
            <a:avLst/>
          </a:prstGeom>
          <a:noFill/>
          <a:ln w="9525">
            <a:noFill/>
            <a:miter lim="800000"/>
            <a:headEnd/>
            <a:tailEnd/>
          </a:ln>
        </p:spPr>
        <p:txBody>
          <a:bodyPr>
            <a:spAutoFit/>
          </a:bodyPr>
          <a:lstStyle/>
          <a:p>
            <a:pPr>
              <a:spcBef>
                <a:spcPct val="50000"/>
              </a:spcBef>
              <a:buFontTx/>
              <a:buChar char="•"/>
              <a:defRPr/>
            </a:pPr>
            <a:r>
              <a:rPr lang="tr-TR" sz="2400" b="1" dirty="0">
                <a:solidFill>
                  <a:srgbClr val="FF0000"/>
                </a:solidFill>
                <a:latin typeface="+mj-lt"/>
              </a:rPr>
              <a:t>SİGORTALININ İŞYERİNDE BULUNDUĞU SIRADA</a:t>
            </a:r>
          </a:p>
        </p:txBody>
      </p:sp>
      <p:pic>
        <p:nvPicPr>
          <p:cNvPr id="6051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2216151"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1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5851" y="-26988"/>
            <a:ext cx="2216149"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0" name="Rectangle 2"/>
          <p:cNvSpPr>
            <a:spLocks noChangeArrowheads="1"/>
          </p:cNvSpPr>
          <p:nvPr/>
        </p:nvSpPr>
        <p:spPr bwMode="auto">
          <a:xfrm>
            <a:off x="1828800" y="1"/>
            <a:ext cx="8847667" cy="866775"/>
          </a:xfrm>
          <a:prstGeom prst="rect">
            <a:avLst/>
          </a:prstGeom>
          <a:noFill/>
          <a:ln w="9525">
            <a:noFill/>
            <a:miter lim="800000"/>
            <a:headEnd/>
            <a:tailEnd/>
          </a:ln>
        </p:spPr>
        <p:txBody>
          <a:bodyPr anchor="ctr"/>
          <a:lstStyle/>
          <a:p>
            <a:pPr algn="ctr" eaLnBrk="0" hangingPunct="0">
              <a:defRPr/>
            </a:pPr>
            <a:r>
              <a:rPr lang="tr-TR" sz="4000" b="1" dirty="0">
                <a:solidFill>
                  <a:srgbClr val="FF0000"/>
                </a:solidFill>
                <a:latin typeface="+mj-lt"/>
              </a:rPr>
              <a:t>İŞ KAZASI ?</a:t>
            </a:r>
          </a:p>
        </p:txBody>
      </p:sp>
      <p:sp>
        <p:nvSpPr>
          <p:cNvPr id="2" name="Text Box 4"/>
          <p:cNvSpPr txBox="1">
            <a:spLocks noChangeArrowheads="1"/>
          </p:cNvSpPr>
          <p:nvPr/>
        </p:nvSpPr>
        <p:spPr bwMode="auto">
          <a:xfrm>
            <a:off x="0" y="3214688"/>
            <a:ext cx="12192000" cy="461962"/>
          </a:xfrm>
          <a:prstGeom prst="rect">
            <a:avLst/>
          </a:prstGeom>
          <a:noFill/>
          <a:ln w="9525">
            <a:noFill/>
            <a:miter lim="800000"/>
            <a:headEnd/>
            <a:tailEnd/>
          </a:ln>
        </p:spPr>
        <p:txBody>
          <a:bodyPr>
            <a:spAutoFit/>
          </a:bodyPr>
          <a:lstStyle/>
          <a:p>
            <a:pPr>
              <a:spcBef>
                <a:spcPct val="50000"/>
              </a:spcBef>
              <a:buFontTx/>
              <a:buChar char="•"/>
              <a:defRPr/>
            </a:pPr>
            <a:r>
              <a:rPr lang="tr-TR" sz="2400" b="1" dirty="0">
                <a:solidFill>
                  <a:srgbClr val="FF0000"/>
                </a:solidFill>
                <a:latin typeface="+mj-lt"/>
              </a:rPr>
              <a:t>İŞVEREN TARAFINDAN YÜRÜTÜLMEKTE OLAN İŞ DOLAYISIYLA</a:t>
            </a:r>
          </a:p>
        </p:txBody>
      </p:sp>
      <p:sp>
        <p:nvSpPr>
          <p:cNvPr id="3" name="Text Box 4"/>
          <p:cNvSpPr txBox="1">
            <a:spLocks noChangeArrowheads="1"/>
          </p:cNvSpPr>
          <p:nvPr/>
        </p:nvSpPr>
        <p:spPr bwMode="auto">
          <a:xfrm>
            <a:off x="163772" y="3786189"/>
            <a:ext cx="12028227" cy="708025"/>
          </a:xfrm>
          <a:prstGeom prst="rect">
            <a:avLst/>
          </a:prstGeom>
          <a:noFill/>
          <a:ln w="9525">
            <a:noFill/>
            <a:miter lim="800000"/>
            <a:headEnd/>
            <a:tailEnd/>
          </a:ln>
        </p:spPr>
        <p:txBody>
          <a:bodyPr wrap="square">
            <a:spAutoFit/>
          </a:bodyPr>
          <a:lstStyle/>
          <a:p>
            <a:pPr>
              <a:spcBef>
                <a:spcPct val="50000"/>
              </a:spcBef>
              <a:buFontTx/>
              <a:buChar char="•"/>
              <a:defRPr/>
            </a:pPr>
            <a:r>
              <a:rPr lang="tr-TR" sz="2000" b="1" dirty="0">
                <a:solidFill>
                  <a:srgbClr val="FF0000"/>
                </a:solidFill>
                <a:latin typeface="+mj-lt"/>
              </a:rPr>
              <a:t> SİGORTALININ, İŞVEREN TARAFINDAN GÖREV İLE BAŞKA BİR YERE GÖNDERİLMESİ YÜZÜNDEN ASIL İŞİNİ YAPMAKSIZIN GEÇEN ZAMANLARDA</a:t>
            </a:r>
          </a:p>
        </p:txBody>
      </p:sp>
      <p:sp>
        <p:nvSpPr>
          <p:cNvPr id="4" name="Text Box 4"/>
          <p:cNvSpPr txBox="1">
            <a:spLocks noChangeArrowheads="1"/>
          </p:cNvSpPr>
          <p:nvPr/>
        </p:nvSpPr>
        <p:spPr bwMode="auto">
          <a:xfrm>
            <a:off x="0" y="4500564"/>
            <a:ext cx="12192000" cy="400110"/>
          </a:xfrm>
          <a:prstGeom prst="rect">
            <a:avLst/>
          </a:prstGeom>
          <a:noFill/>
          <a:ln w="9525">
            <a:noFill/>
            <a:miter lim="800000"/>
            <a:headEnd/>
            <a:tailEnd/>
          </a:ln>
        </p:spPr>
        <p:txBody>
          <a:bodyPr>
            <a:spAutoFit/>
          </a:bodyPr>
          <a:lstStyle/>
          <a:p>
            <a:pPr>
              <a:spcBef>
                <a:spcPct val="50000"/>
              </a:spcBef>
              <a:buFontTx/>
              <a:buChar char="•"/>
              <a:defRPr/>
            </a:pPr>
            <a:r>
              <a:rPr lang="tr-TR" sz="2000" b="1" dirty="0">
                <a:solidFill>
                  <a:srgbClr val="FF0000"/>
                </a:solidFill>
                <a:latin typeface="+mj-lt"/>
              </a:rPr>
              <a:t>EMZİKLİ KADIN SİGORTALININ, ÇOCUĞUNA SÜT VERMEK İÇİN AYRILAN ZAMANLARDA</a:t>
            </a:r>
          </a:p>
        </p:txBody>
      </p:sp>
      <p:sp>
        <p:nvSpPr>
          <p:cNvPr id="5" name="Text Box 4"/>
          <p:cNvSpPr txBox="1">
            <a:spLocks noChangeArrowheads="1"/>
          </p:cNvSpPr>
          <p:nvPr/>
        </p:nvSpPr>
        <p:spPr bwMode="auto">
          <a:xfrm>
            <a:off x="0" y="5286376"/>
            <a:ext cx="12192000" cy="701675"/>
          </a:xfrm>
          <a:prstGeom prst="rect">
            <a:avLst/>
          </a:prstGeom>
          <a:noFill/>
          <a:ln w="9525">
            <a:noFill/>
            <a:miter lim="800000"/>
            <a:headEnd/>
            <a:tailEnd/>
          </a:ln>
        </p:spPr>
        <p:txBody>
          <a:bodyPr>
            <a:spAutoFit/>
          </a:bodyPr>
          <a:lstStyle/>
          <a:p>
            <a:pPr>
              <a:spcBef>
                <a:spcPct val="50000"/>
              </a:spcBef>
              <a:buFontTx/>
              <a:buChar char="•"/>
              <a:defRPr/>
            </a:pPr>
            <a:r>
              <a:rPr lang="tr-TR" sz="2000" b="1" dirty="0">
                <a:solidFill>
                  <a:srgbClr val="FF0000"/>
                </a:solidFill>
                <a:latin typeface="+mj-lt"/>
              </a:rPr>
              <a:t>SİGORTALILARIN,İŞVERENCE SAĞLANAN BİR TAŞITLA İŞİN YAPILDIĞI YERE TOPLU OLARAK GÖTÜRÜLÜP GETİRİLDİĞİ  SIRADA</a:t>
            </a:r>
          </a:p>
        </p:txBody>
      </p:sp>
    </p:spTree>
    <p:extLst>
      <p:ext uri="{BB962C8B-B14F-4D97-AF65-F5344CB8AC3E}">
        <p14:creationId xmlns:p14="http://schemas.microsoft.com/office/powerpoint/2010/main" val="3950968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8" presetClass="entr" presetSubtype="0" accel="50000" fill="hold" grpId="0" nodeType="afterEffect">
                                  <p:stCondLst>
                                    <p:cond delay="0"/>
                                  </p:stCondLst>
                                  <p:childTnLst>
                                    <p:set>
                                      <p:cBhvr>
                                        <p:cTn id="6" dur="1" fill="hold">
                                          <p:stCondLst>
                                            <p:cond delay="0"/>
                                          </p:stCondLst>
                                        </p:cTn>
                                        <p:tgtEl>
                                          <p:spTgt spid="605186"/>
                                        </p:tgtEl>
                                        <p:attrNameLst>
                                          <p:attrName>style.visibility</p:attrName>
                                        </p:attrNameLst>
                                      </p:cBhvr>
                                      <p:to>
                                        <p:strVal val="visible"/>
                                      </p:to>
                                    </p:set>
                                    <p:anim calcmode="lin" valueType="num">
                                      <p:cBhvr>
                                        <p:cTn id="7" dur="1000" fill="hold"/>
                                        <p:tgtEl>
                                          <p:spTgt spid="60518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05186"/>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05186"/>
                                        </p:tgtEl>
                                        <p:attrNameLst>
                                          <p:attrName>ppt_y</p:attrName>
                                        </p:attrNameLst>
                                      </p:cBhvr>
                                      <p:tavLst>
                                        <p:tav tm="0">
                                          <p:val>
                                            <p:strVal val="#ppt_y"/>
                                          </p:val>
                                        </p:tav>
                                        <p:tav tm="100000">
                                          <p:val>
                                            <p:strVal val="#ppt_y"/>
                                          </p:val>
                                        </p:tav>
                                      </p:tavLst>
                                    </p:anim>
                                    <p:animEffect transition="in" filter="fade">
                                      <p:cBhvr>
                                        <p:cTn id="10" dur="1000"/>
                                        <p:tgtEl>
                                          <p:spTgt spid="605186"/>
                                        </p:tgtEl>
                                      </p:cBhvr>
                                    </p:animEffect>
                                  </p:childTnLst>
                                </p:cTn>
                              </p:par>
                              <p:par>
                                <p:cTn id="11" presetID="10" presetClass="exit" presetSubtype="0" fill="hold" grpId="0" nodeType="withEffect">
                                  <p:stCondLst>
                                    <p:cond delay="0"/>
                                  </p:stCondLst>
                                  <p:childTnLst>
                                    <p:animEffect transition="out" filter="fade">
                                      <p:cBhvr>
                                        <p:cTn id="12" dur="2000"/>
                                        <p:tgtEl>
                                          <p:spTgt spid="100360"/>
                                        </p:tgtEl>
                                      </p:cBhvr>
                                    </p:animEffect>
                                    <p:set>
                                      <p:cBhvr>
                                        <p:cTn id="13" dur="1" fill="hold">
                                          <p:stCondLst>
                                            <p:cond delay="1999"/>
                                          </p:stCondLst>
                                        </p:cTn>
                                        <p:tgtEl>
                                          <p:spTgt spid="100360"/>
                                        </p:tgtEl>
                                        <p:attrNameLst>
                                          <p:attrName>style.visibility</p:attrName>
                                        </p:attrNameLst>
                                      </p:cBhvr>
                                      <p:to>
                                        <p:strVal val="hidden"/>
                                      </p:to>
                                    </p:set>
                                  </p:childTnLst>
                                </p:cTn>
                              </p:par>
                              <p:par>
                                <p:cTn id="14" presetID="2" presetClass="entr" presetSubtype="8" fill="hold" nodeType="withEffect">
                                  <p:stCondLst>
                                    <p:cond delay="0"/>
                                  </p:stCondLst>
                                  <p:childTnLst>
                                    <p:set>
                                      <p:cBhvr>
                                        <p:cTn id="15" dur="1" fill="hold">
                                          <p:stCondLst>
                                            <p:cond delay="0"/>
                                          </p:stCondLst>
                                        </p:cTn>
                                        <p:tgtEl>
                                          <p:spTgt spid="605187"/>
                                        </p:tgtEl>
                                        <p:attrNameLst>
                                          <p:attrName>style.visibility</p:attrName>
                                        </p:attrNameLst>
                                      </p:cBhvr>
                                      <p:to>
                                        <p:strVal val="visible"/>
                                      </p:to>
                                    </p:set>
                                    <p:anim calcmode="lin" valueType="num">
                                      <p:cBhvr additive="base">
                                        <p:cTn id="16" dur="500" fill="hold"/>
                                        <p:tgtEl>
                                          <p:spTgt spid="605187"/>
                                        </p:tgtEl>
                                        <p:attrNameLst>
                                          <p:attrName>ppt_x</p:attrName>
                                        </p:attrNameLst>
                                      </p:cBhvr>
                                      <p:tavLst>
                                        <p:tav tm="0">
                                          <p:val>
                                            <p:strVal val="0-#ppt_w/2"/>
                                          </p:val>
                                        </p:tav>
                                        <p:tav tm="100000">
                                          <p:val>
                                            <p:strVal val="#ppt_x"/>
                                          </p:val>
                                        </p:tav>
                                      </p:tavLst>
                                    </p:anim>
                                    <p:anim calcmode="lin" valueType="num">
                                      <p:cBhvr additive="base">
                                        <p:cTn id="17" dur="500" fill="hold"/>
                                        <p:tgtEl>
                                          <p:spTgt spid="605187"/>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605188"/>
                                        </p:tgtEl>
                                        <p:attrNameLst>
                                          <p:attrName>style.visibility</p:attrName>
                                        </p:attrNameLst>
                                      </p:cBhvr>
                                      <p:to>
                                        <p:strVal val="visible"/>
                                      </p:to>
                                    </p:set>
                                    <p:anim calcmode="lin" valueType="num">
                                      <p:cBhvr additive="base">
                                        <p:cTn id="22" dur="500" fill="hold"/>
                                        <p:tgtEl>
                                          <p:spTgt spid="605188"/>
                                        </p:tgtEl>
                                        <p:attrNameLst>
                                          <p:attrName>ppt_x</p:attrName>
                                        </p:attrNameLst>
                                      </p:cBhvr>
                                      <p:tavLst>
                                        <p:tav tm="0">
                                          <p:val>
                                            <p:strVal val="0-#ppt_w/2"/>
                                          </p:val>
                                        </p:tav>
                                        <p:tav tm="100000">
                                          <p:val>
                                            <p:strVal val="#ppt_x"/>
                                          </p:val>
                                        </p:tav>
                                      </p:tavLst>
                                    </p:anim>
                                    <p:anim calcmode="lin" valueType="num">
                                      <p:cBhvr additive="base">
                                        <p:cTn id="23" dur="500" fill="hold"/>
                                        <p:tgtEl>
                                          <p:spTgt spid="605188"/>
                                        </p:tgtEl>
                                        <p:attrNameLst>
                                          <p:attrName>ppt_y</p:attrName>
                                        </p:attrNameLst>
                                      </p:cBhvr>
                                      <p:tavLst>
                                        <p:tav tm="0">
                                          <p:val>
                                            <p:strVal val="#ppt_y"/>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605189"/>
                                        </p:tgtEl>
                                        <p:attrNameLst>
                                          <p:attrName>style.visibility</p:attrName>
                                        </p:attrNameLst>
                                      </p:cBhvr>
                                      <p:to>
                                        <p:strVal val="visible"/>
                                      </p:to>
                                    </p:set>
                                    <p:anim calcmode="lin" valueType="num">
                                      <p:cBhvr additive="base">
                                        <p:cTn id="26" dur="1000" fill="hold"/>
                                        <p:tgtEl>
                                          <p:spTgt spid="605189"/>
                                        </p:tgtEl>
                                        <p:attrNameLst>
                                          <p:attrName>ppt_x</p:attrName>
                                        </p:attrNameLst>
                                      </p:cBhvr>
                                      <p:tavLst>
                                        <p:tav tm="0">
                                          <p:val>
                                            <p:strVal val="#ppt_x"/>
                                          </p:val>
                                        </p:tav>
                                        <p:tav tm="100000">
                                          <p:val>
                                            <p:strVal val="#ppt_x"/>
                                          </p:val>
                                        </p:tav>
                                      </p:tavLst>
                                    </p:anim>
                                    <p:anim calcmode="lin" valueType="num">
                                      <p:cBhvr additive="base">
                                        <p:cTn id="27" dur="1000" fill="hold"/>
                                        <p:tgtEl>
                                          <p:spTgt spid="605189"/>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605190"/>
                                        </p:tgtEl>
                                        <p:attrNameLst>
                                          <p:attrName>style.visibility</p:attrName>
                                        </p:attrNameLst>
                                      </p:cBhvr>
                                      <p:to>
                                        <p:strVal val="visible"/>
                                      </p:to>
                                    </p:set>
                                    <p:anim calcmode="lin" valueType="num">
                                      <p:cBhvr additive="base">
                                        <p:cTn id="30" dur="1000" fill="hold"/>
                                        <p:tgtEl>
                                          <p:spTgt spid="605190"/>
                                        </p:tgtEl>
                                        <p:attrNameLst>
                                          <p:attrName>ppt_x</p:attrName>
                                        </p:attrNameLst>
                                      </p:cBhvr>
                                      <p:tavLst>
                                        <p:tav tm="0">
                                          <p:val>
                                            <p:strVal val="#ppt_x"/>
                                          </p:val>
                                        </p:tav>
                                        <p:tav tm="100000">
                                          <p:val>
                                            <p:strVal val="#ppt_x"/>
                                          </p:val>
                                        </p:tav>
                                      </p:tavLst>
                                    </p:anim>
                                    <p:anim calcmode="lin" valueType="num">
                                      <p:cBhvr additive="base">
                                        <p:cTn id="31" dur="1000" fill="hold"/>
                                        <p:tgtEl>
                                          <p:spTgt spid="605190"/>
                                        </p:tgtEl>
                                        <p:attrNameLst>
                                          <p:attrName>ppt_y</p:attrName>
                                        </p:attrNameLst>
                                      </p:cBhvr>
                                      <p:tavLst>
                                        <p:tav tm="0">
                                          <p:val>
                                            <p:strVal val="0-#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0-#ppt_w/2"/>
                                          </p:val>
                                        </p:tav>
                                        <p:tav tm="100000">
                                          <p:val>
                                            <p:strVal val="#ppt_x"/>
                                          </p:val>
                                        </p:tav>
                                      </p:tavLst>
                                    </p:anim>
                                    <p:anim calcmode="lin" valueType="num">
                                      <p:cBhvr additive="base">
                                        <p:cTn id="3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0-#ppt_w/2"/>
                                          </p:val>
                                        </p:tav>
                                        <p:tav tm="100000">
                                          <p:val>
                                            <p:strVal val="#ppt_x"/>
                                          </p:val>
                                        </p:tav>
                                      </p:tavLst>
                                    </p:anim>
                                    <p:anim calcmode="lin" valueType="num">
                                      <p:cBhvr additive="base">
                                        <p:cTn id="4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0-#ppt_w/2"/>
                                          </p:val>
                                        </p:tav>
                                        <p:tav tm="100000">
                                          <p:val>
                                            <p:strVal val="#ppt_x"/>
                                          </p:val>
                                        </p:tav>
                                      </p:tavLst>
                                    </p:anim>
                                    <p:anim calcmode="lin" valueType="num">
                                      <p:cBhvr additive="base">
                                        <p:cTn id="4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0-#ppt_w/2"/>
                                          </p:val>
                                        </p:tav>
                                        <p:tav tm="100000">
                                          <p:val>
                                            <p:strVal val="#ppt_x"/>
                                          </p:val>
                                        </p:tav>
                                      </p:tavLst>
                                    </p:anim>
                                    <p:anim calcmode="lin" valueType="num">
                                      <p:cBhvr additive="base">
                                        <p:cTn id="5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6" grpId="0" animBg="1"/>
      <p:bldP spid="605188" grpId="0" autoUpdateAnimBg="0"/>
      <p:bldP spid="100360" grpId="0"/>
      <p:bldP spid="2" grpId="0" autoUpdateAnimBg="0"/>
      <p:bldP spid="3" grpId="0" autoUpdateAnimBg="0"/>
      <p:bldP spid="4" grpId="0" autoUpdateAnimBg="0"/>
      <p:bldP spid="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695405" y="500063"/>
            <a:ext cx="4875759" cy="2209800"/>
            <a:chOff x="232" y="520"/>
            <a:chExt cx="2784" cy="1508"/>
          </a:xfrm>
        </p:grpSpPr>
        <p:sp>
          <p:nvSpPr>
            <p:cNvPr id="43085" name="AutoShape 5"/>
            <p:cNvSpPr>
              <a:spLocks noChangeArrowheads="1"/>
            </p:cNvSpPr>
            <p:nvPr/>
          </p:nvSpPr>
          <p:spPr bwMode="auto">
            <a:xfrm>
              <a:off x="232" y="520"/>
              <a:ext cx="2784" cy="1508"/>
            </a:xfrm>
            <a:prstGeom prst="cloudCallout">
              <a:avLst>
                <a:gd name="adj1" fmla="val 34551"/>
                <a:gd name="adj2" fmla="val 73421"/>
              </a:avLst>
            </a:prstGeom>
            <a:gradFill rotWithShape="0">
              <a:gsLst>
                <a:gs pos="0">
                  <a:srgbClr val="FFFFFF"/>
                </a:gs>
                <a:gs pos="100000">
                  <a:srgbClr val="E5FFFF"/>
                </a:gs>
              </a:gsLst>
              <a:path path="rect">
                <a:fillToRect l="50000" t="50000" r="50000" b="50000"/>
              </a:path>
            </a:gradFill>
            <a:ln w="9525">
              <a:solidFill>
                <a:srgbClr val="CCFFCC"/>
              </a:solidFill>
              <a:round/>
              <a:headEnd/>
              <a:tailEnd/>
            </a:ln>
          </p:spPr>
          <p:txBody>
            <a:bodyPr lIns="91427" tIns="45713" rIns="91427" bIns="45713" anchor="ctr"/>
            <a:lstStyle/>
            <a:p>
              <a:pPr algn="ctr"/>
              <a:endParaRPr lang="tr-TR" sz="2400" i="1">
                <a:latin typeface="Times New Roman" pitchFamily="18" charset="0"/>
              </a:endParaRPr>
            </a:p>
          </p:txBody>
        </p:sp>
        <p:sp>
          <p:nvSpPr>
            <p:cNvPr id="43086" name="Text Box 6"/>
            <p:cNvSpPr txBox="1">
              <a:spLocks noChangeArrowheads="1"/>
            </p:cNvSpPr>
            <p:nvPr/>
          </p:nvSpPr>
          <p:spPr bwMode="auto">
            <a:xfrm>
              <a:off x="516" y="1038"/>
              <a:ext cx="2202"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90000"/>
                </a:lnSpc>
                <a:spcBef>
                  <a:spcPct val="20000"/>
                </a:spcBef>
                <a:buFont typeface="Wingdings" pitchFamily="2" charset="2"/>
                <a:buNone/>
              </a:pPr>
              <a:r>
                <a:rPr lang="tr-TR" sz="2000" b="1">
                  <a:solidFill>
                    <a:srgbClr val="00279F"/>
                  </a:solidFill>
                  <a:latin typeface="Times New Roman" pitchFamily="18" charset="0"/>
                </a:rPr>
                <a:t>Bizde sadece kesik ve çürük olur, </a:t>
              </a:r>
            </a:p>
            <a:p>
              <a:pPr algn="ctr" eaLnBrk="1" hangingPunct="1">
                <a:lnSpc>
                  <a:spcPct val="90000"/>
                </a:lnSpc>
                <a:spcBef>
                  <a:spcPct val="20000"/>
                </a:spcBef>
                <a:buFont typeface="Wingdings" pitchFamily="2" charset="2"/>
                <a:buNone/>
              </a:pPr>
              <a:r>
                <a:rPr lang="tr-TR" sz="2000" b="1">
                  <a:solidFill>
                    <a:srgbClr val="00279F"/>
                  </a:solidFill>
                  <a:latin typeface="Times New Roman" pitchFamily="18" charset="0"/>
                </a:rPr>
                <a:t>Bir yara bantı ile çözeriz</a:t>
              </a:r>
            </a:p>
          </p:txBody>
        </p:sp>
      </p:grpSp>
      <p:grpSp>
        <p:nvGrpSpPr>
          <p:cNvPr id="3" name="Group 7"/>
          <p:cNvGrpSpPr>
            <a:grpSpLocks/>
          </p:cNvGrpSpPr>
          <p:nvPr/>
        </p:nvGrpSpPr>
        <p:grpSpPr bwMode="auto">
          <a:xfrm>
            <a:off x="6000751" y="357188"/>
            <a:ext cx="4572000" cy="1905000"/>
            <a:chOff x="3480" y="312"/>
            <a:chExt cx="2610" cy="1300"/>
          </a:xfrm>
        </p:grpSpPr>
        <p:sp>
          <p:nvSpPr>
            <p:cNvPr id="43083" name="AutoShape 8"/>
            <p:cNvSpPr>
              <a:spLocks noChangeArrowheads="1"/>
            </p:cNvSpPr>
            <p:nvPr/>
          </p:nvSpPr>
          <p:spPr bwMode="auto">
            <a:xfrm>
              <a:off x="3480" y="312"/>
              <a:ext cx="2610" cy="1300"/>
            </a:xfrm>
            <a:prstGeom prst="cloudCallout">
              <a:avLst>
                <a:gd name="adj1" fmla="val -58194"/>
                <a:gd name="adj2" fmla="val 89417"/>
              </a:avLst>
            </a:prstGeom>
            <a:gradFill rotWithShape="0">
              <a:gsLst>
                <a:gs pos="0">
                  <a:srgbClr val="00FFFF"/>
                </a:gs>
                <a:gs pos="100000">
                  <a:srgbClr val="E5FFFF"/>
                </a:gs>
              </a:gsLst>
              <a:lin ang="5400000" scaled="1"/>
            </a:gradFill>
            <a:ln w="9525">
              <a:solidFill>
                <a:schemeClr val="tx2"/>
              </a:solidFill>
              <a:round/>
              <a:headEnd/>
              <a:tailEnd/>
            </a:ln>
          </p:spPr>
          <p:txBody>
            <a:bodyPr lIns="91427" tIns="45713" rIns="91427" bIns="45713" anchor="ctr"/>
            <a:lstStyle/>
            <a:p>
              <a:pPr algn="ctr"/>
              <a:endParaRPr lang="tr-TR" sz="2400" i="1">
                <a:latin typeface="Times New Roman" pitchFamily="18" charset="0"/>
              </a:endParaRPr>
            </a:p>
          </p:txBody>
        </p:sp>
        <p:sp>
          <p:nvSpPr>
            <p:cNvPr id="43084" name="Text Box 9"/>
            <p:cNvSpPr txBox="1">
              <a:spLocks noChangeArrowheads="1"/>
            </p:cNvSpPr>
            <p:nvPr/>
          </p:nvSpPr>
          <p:spPr bwMode="auto">
            <a:xfrm>
              <a:off x="4826" y="720"/>
              <a:ext cx="10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90000"/>
                </a:lnSpc>
                <a:spcBef>
                  <a:spcPct val="20000"/>
                </a:spcBef>
                <a:buFont typeface="Wingdings" pitchFamily="2" charset="2"/>
                <a:buNone/>
              </a:pPr>
              <a:endParaRPr lang="en-GB" sz="2000" b="1">
                <a:solidFill>
                  <a:srgbClr val="008000"/>
                </a:solidFill>
                <a:latin typeface="Times New Roman" pitchFamily="18" charset="0"/>
              </a:endParaRPr>
            </a:p>
          </p:txBody>
        </p:sp>
      </p:grpSp>
      <p:grpSp>
        <p:nvGrpSpPr>
          <p:cNvPr id="4" name="Group 10"/>
          <p:cNvGrpSpPr>
            <a:grpSpLocks/>
          </p:cNvGrpSpPr>
          <p:nvPr/>
        </p:nvGrpSpPr>
        <p:grpSpPr bwMode="auto">
          <a:xfrm>
            <a:off x="7429500" y="3500438"/>
            <a:ext cx="4368800" cy="1905000"/>
            <a:chOff x="4176" y="2592"/>
            <a:chExt cx="2494" cy="1300"/>
          </a:xfrm>
        </p:grpSpPr>
        <p:sp>
          <p:nvSpPr>
            <p:cNvPr id="43081" name="AutoShape 11"/>
            <p:cNvSpPr>
              <a:spLocks noChangeArrowheads="1"/>
            </p:cNvSpPr>
            <p:nvPr/>
          </p:nvSpPr>
          <p:spPr bwMode="auto">
            <a:xfrm>
              <a:off x="4176" y="2592"/>
              <a:ext cx="2494" cy="1300"/>
            </a:xfrm>
            <a:prstGeom prst="cloudCallout">
              <a:avLst>
                <a:gd name="adj1" fmla="val -48236"/>
                <a:gd name="adj2" fmla="val -47000"/>
              </a:avLst>
            </a:prstGeom>
            <a:solidFill>
              <a:srgbClr val="E5FFFF"/>
            </a:solidFill>
            <a:ln w="9525">
              <a:solidFill>
                <a:srgbClr val="0000FF"/>
              </a:solidFill>
              <a:round/>
              <a:headEnd/>
              <a:tailEnd/>
            </a:ln>
          </p:spPr>
          <p:txBody>
            <a:bodyPr lIns="91427" tIns="45713" rIns="91427" bIns="45713" anchor="ctr"/>
            <a:lstStyle/>
            <a:p>
              <a:pPr algn="ctr"/>
              <a:endParaRPr lang="tr-TR" sz="2400" i="1">
                <a:latin typeface="Times New Roman" pitchFamily="18" charset="0"/>
              </a:endParaRPr>
            </a:p>
          </p:txBody>
        </p:sp>
        <p:sp>
          <p:nvSpPr>
            <p:cNvPr id="43082" name="Text Box 12"/>
            <p:cNvSpPr txBox="1">
              <a:spLocks noChangeArrowheads="1"/>
            </p:cNvSpPr>
            <p:nvPr/>
          </p:nvSpPr>
          <p:spPr bwMode="auto">
            <a:xfrm>
              <a:off x="4752" y="2885"/>
              <a:ext cx="1334"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90000"/>
                </a:lnSpc>
                <a:spcBef>
                  <a:spcPct val="20000"/>
                </a:spcBef>
                <a:buFont typeface="Wingdings" pitchFamily="2" charset="2"/>
                <a:buNone/>
              </a:pPr>
              <a:r>
                <a:rPr lang="tr-TR" sz="2000" b="1">
                  <a:solidFill>
                    <a:srgbClr val="3333FF"/>
                  </a:solidFill>
                  <a:latin typeface="Times New Roman" pitchFamily="18" charset="0"/>
                </a:rPr>
                <a:t>Kaç keredir ikaz ediyorum!</a:t>
              </a:r>
            </a:p>
          </p:txBody>
        </p:sp>
      </p:grpSp>
      <p:sp>
        <p:nvSpPr>
          <p:cNvPr id="445453" name="Freeform 13"/>
          <p:cNvSpPr>
            <a:spLocks/>
          </p:cNvSpPr>
          <p:nvPr/>
        </p:nvSpPr>
        <p:spPr bwMode="auto">
          <a:xfrm>
            <a:off x="6858000" y="5786439"/>
            <a:ext cx="340784" cy="34925"/>
          </a:xfrm>
          <a:custGeom>
            <a:avLst/>
            <a:gdLst>
              <a:gd name="T0" fmla="*/ 2147483647 w 322"/>
              <a:gd name="T1" fmla="*/ 2147483647 h 43"/>
              <a:gd name="T2" fmla="*/ 0 w 322"/>
              <a:gd name="T3" fmla="*/ 0 h 43"/>
              <a:gd name="T4" fmla="*/ 0 w 322"/>
              <a:gd name="T5" fmla="*/ 2147483647 h 43"/>
              <a:gd name="T6" fmla="*/ 2147483647 w 322"/>
              <a:gd name="T7" fmla="*/ 2147483647 h 43"/>
              <a:gd name="T8" fmla="*/ 2147483647 w 322"/>
              <a:gd name="T9" fmla="*/ 2147483647 h 43"/>
              <a:gd name="T10" fmla="*/ 2147483647 w 322"/>
              <a:gd name="T11" fmla="*/ 2147483647 h 43"/>
              <a:gd name="T12" fmla="*/ 2147483647 w 322"/>
              <a:gd name="T13" fmla="*/ 2147483647 h 43"/>
              <a:gd name="T14" fmla="*/ 2147483647 w 322"/>
              <a:gd name="T15" fmla="*/ 2147483647 h 43"/>
              <a:gd name="T16" fmla="*/ 2147483647 w 322"/>
              <a:gd name="T17" fmla="*/ 2147483647 h 43"/>
              <a:gd name="T18" fmla="*/ 2147483647 w 322"/>
              <a:gd name="T19" fmla="*/ 2147483647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43"/>
              <a:gd name="T32" fmla="*/ 322 w 322"/>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43">
                <a:moveTo>
                  <a:pt x="301" y="4"/>
                </a:moveTo>
                <a:lnTo>
                  <a:pt x="0" y="0"/>
                </a:lnTo>
                <a:lnTo>
                  <a:pt x="0" y="37"/>
                </a:lnTo>
                <a:lnTo>
                  <a:pt x="301" y="41"/>
                </a:lnTo>
                <a:lnTo>
                  <a:pt x="301" y="43"/>
                </a:lnTo>
                <a:lnTo>
                  <a:pt x="316" y="37"/>
                </a:lnTo>
                <a:lnTo>
                  <a:pt x="322" y="23"/>
                </a:lnTo>
                <a:lnTo>
                  <a:pt x="316" y="10"/>
                </a:lnTo>
                <a:lnTo>
                  <a:pt x="301" y="2"/>
                </a:lnTo>
                <a:lnTo>
                  <a:pt x="30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54" name="Freeform 14"/>
          <p:cNvSpPr>
            <a:spLocks/>
          </p:cNvSpPr>
          <p:nvPr/>
        </p:nvSpPr>
        <p:spPr bwMode="auto">
          <a:xfrm>
            <a:off x="7143751" y="5786439"/>
            <a:ext cx="493183" cy="46037"/>
          </a:xfrm>
          <a:custGeom>
            <a:avLst/>
            <a:gdLst>
              <a:gd name="T0" fmla="*/ 2147483647 w 465"/>
              <a:gd name="T1" fmla="*/ 2147483647 h 58"/>
              <a:gd name="T2" fmla="*/ 2147483647 w 465"/>
              <a:gd name="T3" fmla="*/ 0 h 58"/>
              <a:gd name="T4" fmla="*/ 0 w 465"/>
              <a:gd name="T5" fmla="*/ 2147483647 h 58"/>
              <a:gd name="T6" fmla="*/ 0 w 465"/>
              <a:gd name="T7" fmla="*/ 2147483647 h 58"/>
              <a:gd name="T8" fmla="*/ 2147483647 w 465"/>
              <a:gd name="T9" fmla="*/ 2147483647 h 58"/>
              <a:gd name="T10" fmla="*/ 2147483647 w 465"/>
              <a:gd name="T11" fmla="*/ 2147483647 h 58"/>
              <a:gd name="T12" fmla="*/ 0 60000 65536"/>
              <a:gd name="T13" fmla="*/ 0 60000 65536"/>
              <a:gd name="T14" fmla="*/ 0 60000 65536"/>
              <a:gd name="T15" fmla="*/ 0 60000 65536"/>
              <a:gd name="T16" fmla="*/ 0 60000 65536"/>
              <a:gd name="T17" fmla="*/ 0 60000 65536"/>
              <a:gd name="T18" fmla="*/ 0 w 465"/>
              <a:gd name="T19" fmla="*/ 0 h 58"/>
              <a:gd name="T20" fmla="*/ 465 w 465"/>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465" h="58">
                <a:moveTo>
                  <a:pt x="465" y="17"/>
                </a:moveTo>
                <a:lnTo>
                  <a:pt x="465" y="0"/>
                </a:lnTo>
                <a:lnTo>
                  <a:pt x="0" y="21"/>
                </a:lnTo>
                <a:lnTo>
                  <a:pt x="0" y="58"/>
                </a:lnTo>
                <a:lnTo>
                  <a:pt x="465" y="34"/>
                </a:lnTo>
                <a:lnTo>
                  <a:pt x="46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55" name="Freeform 15"/>
          <p:cNvSpPr>
            <a:spLocks/>
          </p:cNvSpPr>
          <p:nvPr/>
        </p:nvSpPr>
        <p:spPr bwMode="auto">
          <a:xfrm>
            <a:off x="8060267" y="5857875"/>
            <a:ext cx="16933" cy="26988"/>
          </a:xfrm>
          <a:custGeom>
            <a:avLst/>
            <a:gdLst>
              <a:gd name="T0" fmla="*/ 0 w 18"/>
              <a:gd name="T1" fmla="*/ 2147483647 h 34"/>
              <a:gd name="T2" fmla="*/ 2147483647 w 18"/>
              <a:gd name="T3" fmla="*/ 2147483647 h 34"/>
              <a:gd name="T4" fmla="*/ 2147483647 w 18"/>
              <a:gd name="T5" fmla="*/ 2147483647 h 34"/>
              <a:gd name="T6" fmla="*/ 2147483647 w 18"/>
              <a:gd name="T7" fmla="*/ 2147483647 h 34"/>
              <a:gd name="T8" fmla="*/ 0 w 18"/>
              <a:gd name="T9" fmla="*/ 0 h 34"/>
              <a:gd name="T10" fmla="*/ 0 w 18"/>
              <a:gd name="T11" fmla="*/ 2147483647 h 34"/>
              <a:gd name="T12" fmla="*/ 0 60000 65536"/>
              <a:gd name="T13" fmla="*/ 0 60000 65536"/>
              <a:gd name="T14" fmla="*/ 0 60000 65536"/>
              <a:gd name="T15" fmla="*/ 0 60000 65536"/>
              <a:gd name="T16" fmla="*/ 0 60000 65536"/>
              <a:gd name="T17" fmla="*/ 0 60000 65536"/>
              <a:gd name="T18" fmla="*/ 0 w 18"/>
              <a:gd name="T19" fmla="*/ 0 h 34"/>
              <a:gd name="T20" fmla="*/ 18 w 18"/>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8" h="34">
                <a:moveTo>
                  <a:pt x="0" y="34"/>
                </a:moveTo>
                <a:lnTo>
                  <a:pt x="14" y="29"/>
                </a:lnTo>
                <a:lnTo>
                  <a:pt x="18" y="17"/>
                </a:lnTo>
                <a:lnTo>
                  <a:pt x="14" y="3"/>
                </a:lnTo>
                <a:lnTo>
                  <a:pt x="0" y="0"/>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56" name="Freeform 16"/>
          <p:cNvSpPr>
            <a:spLocks/>
          </p:cNvSpPr>
          <p:nvPr/>
        </p:nvSpPr>
        <p:spPr bwMode="auto">
          <a:xfrm>
            <a:off x="6781800" y="5756276"/>
            <a:ext cx="19051" cy="30163"/>
          </a:xfrm>
          <a:custGeom>
            <a:avLst/>
            <a:gdLst>
              <a:gd name="T0" fmla="*/ 2147483647 w 20"/>
              <a:gd name="T1" fmla="*/ 2147483647 h 37"/>
              <a:gd name="T2" fmla="*/ 2147483647 w 20"/>
              <a:gd name="T3" fmla="*/ 2147483647 h 37"/>
              <a:gd name="T4" fmla="*/ 2147483647 w 20"/>
              <a:gd name="T5" fmla="*/ 2147483647 h 37"/>
              <a:gd name="T6" fmla="*/ 2147483647 w 20"/>
              <a:gd name="T7" fmla="*/ 2147483647 h 37"/>
              <a:gd name="T8" fmla="*/ 0 w 20"/>
              <a:gd name="T9" fmla="*/ 0 h 37"/>
              <a:gd name="T10" fmla="*/ 2147483647 w 20"/>
              <a:gd name="T11" fmla="*/ 2147483647 h 37"/>
              <a:gd name="T12" fmla="*/ 0 60000 65536"/>
              <a:gd name="T13" fmla="*/ 0 60000 65536"/>
              <a:gd name="T14" fmla="*/ 0 60000 65536"/>
              <a:gd name="T15" fmla="*/ 0 60000 65536"/>
              <a:gd name="T16" fmla="*/ 0 60000 65536"/>
              <a:gd name="T17" fmla="*/ 0 60000 65536"/>
              <a:gd name="T18" fmla="*/ 0 w 20"/>
              <a:gd name="T19" fmla="*/ 0 h 37"/>
              <a:gd name="T20" fmla="*/ 20 w 20"/>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0" h="37">
                <a:moveTo>
                  <a:pt x="4" y="37"/>
                </a:moveTo>
                <a:lnTo>
                  <a:pt x="16" y="30"/>
                </a:lnTo>
                <a:lnTo>
                  <a:pt x="20" y="16"/>
                </a:lnTo>
                <a:lnTo>
                  <a:pt x="14" y="4"/>
                </a:lnTo>
                <a:lnTo>
                  <a:pt x="0" y="0"/>
                </a:lnTo>
                <a:lnTo>
                  <a:pt x="4"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57" name="Freeform 17"/>
          <p:cNvSpPr>
            <a:spLocks/>
          </p:cNvSpPr>
          <p:nvPr/>
        </p:nvSpPr>
        <p:spPr bwMode="auto">
          <a:xfrm>
            <a:off x="6479118" y="5786439"/>
            <a:ext cx="306916" cy="47625"/>
          </a:xfrm>
          <a:custGeom>
            <a:avLst/>
            <a:gdLst>
              <a:gd name="T0" fmla="*/ 0 w 289"/>
              <a:gd name="T1" fmla="*/ 2147483647 h 61"/>
              <a:gd name="T2" fmla="*/ 2147483647 w 289"/>
              <a:gd name="T3" fmla="*/ 2147483647 h 61"/>
              <a:gd name="T4" fmla="*/ 2147483647 w 289"/>
              <a:gd name="T5" fmla="*/ 2147483647 h 61"/>
              <a:gd name="T6" fmla="*/ 2147483647 w 289"/>
              <a:gd name="T7" fmla="*/ 2147483647 h 61"/>
              <a:gd name="T8" fmla="*/ 2147483647 w 289"/>
              <a:gd name="T9" fmla="*/ 2147483647 h 61"/>
              <a:gd name="T10" fmla="*/ 2147483647 w 289"/>
              <a:gd name="T11" fmla="*/ 2147483647 h 61"/>
              <a:gd name="T12" fmla="*/ 2147483647 w 289"/>
              <a:gd name="T13" fmla="*/ 2147483647 h 61"/>
              <a:gd name="T14" fmla="*/ 2147483647 w 289"/>
              <a:gd name="T15" fmla="*/ 2147483647 h 61"/>
              <a:gd name="T16" fmla="*/ 2147483647 w 289"/>
              <a:gd name="T17" fmla="*/ 2147483647 h 61"/>
              <a:gd name="T18" fmla="*/ 2147483647 w 289"/>
              <a:gd name="T19" fmla="*/ 0 h 61"/>
              <a:gd name="T20" fmla="*/ 2147483647 w 289"/>
              <a:gd name="T21" fmla="*/ 2147483647 h 61"/>
              <a:gd name="T22" fmla="*/ 2147483647 w 289"/>
              <a:gd name="T23" fmla="*/ 2147483647 h 61"/>
              <a:gd name="T24" fmla="*/ 2147483647 w 289"/>
              <a:gd name="T25" fmla="*/ 2147483647 h 61"/>
              <a:gd name="T26" fmla="*/ 2147483647 w 289"/>
              <a:gd name="T27" fmla="*/ 2147483647 h 61"/>
              <a:gd name="T28" fmla="*/ 2147483647 w 289"/>
              <a:gd name="T29" fmla="*/ 2147483647 h 61"/>
              <a:gd name="T30" fmla="*/ 2147483647 w 289"/>
              <a:gd name="T31" fmla="*/ 2147483647 h 61"/>
              <a:gd name="T32" fmla="*/ 2147483647 w 289"/>
              <a:gd name="T33" fmla="*/ 2147483647 h 61"/>
              <a:gd name="T34" fmla="*/ 2147483647 w 289"/>
              <a:gd name="T35" fmla="*/ 2147483647 h 61"/>
              <a:gd name="T36" fmla="*/ 0 w 289"/>
              <a:gd name="T37" fmla="*/ 2147483647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9"/>
              <a:gd name="T58" fmla="*/ 0 h 61"/>
              <a:gd name="T59" fmla="*/ 289 w 289"/>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9" h="61">
                <a:moveTo>
                  <a:pt x="0" y="55"/>
                </a:moveTo>
                <a:lnTo>
                  <a:pt x="39" y="61"/>
                </a:lnTo>
                <a:lnTo>
                  <a:pt x="85" y="61"/>
                </a:lnTo>
                <a:lnTo>
                  <a:pt x="132" y="55"/>
                </a:lnTo>
                <a:lnTo>
                  <a:pt x="180" y="51"/>
                </a:lnTo>
                <a:lnTo>
                  <a:pt x="221" y="47"/>
                </a:lnTo>
                <a:lnTo>
                  <a:pt x="258" y="41"/>
                </a:lnTo>
                <a:lnTo>
                  <a:pt x="279" y="39"/>
                </a:lnTo>
                <a:lnTo>
                  <a:pt x="289" y="37"/>
                </a:lnTo>
                <a:lnTo>
                  <a:pt x="285" y="0"/>
                </a:lnTo>
                <a:lnTo>
                  <a:pt x="275" y="2"/>
                </a:lnTo>
                <a:lnTo>
                  <a:pt x="252" y="4"/>
                </a:lnTo>
                <a:lnTo>
                  <a:pt x="217" y="10"/>
                </a:lnTo>
                <a:lnTo>
                  <a:pt x="177" y="14"/>
                </a:lnTo>
                <a:lnTo>
                  <a:pt x="128" y="18"/>
                </a:lnTo>
                <a:lnTo>
                  <a:pt x="85" y="18"/>
                </a:lnTo>
                <a:lnTo>
                  <a:pt x="39" y="18"/>
                </a:lnTo>
                <a:lnTo>
                  <a:pt x="6" y="18"/>
                </a:lnTo>
                <a:lnTo>
                  <a:pt x="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58" name="Freeform 18"/>
          <p:cNvSpPr>
            <a:spLocks/>
          </p:cNvSpPr>
          <p:nvPr/>
        </p:nvSpPr>
        <p:spPr bwMode="auto">
          <a:xfrm>
            <a:off x="6098118" y="5786439"/>
            <a:ext cx="387349" cy="39687"/>
          </a:xfrm>
          <a:custGeom>
            <a:avLst/>
            <a:gdLst>
              <a:gd name="T0" fmla="*/ 0 w 367"/>
              <a:gd name="T1" fmla="*/ 2147483647 h 50"/>
              <a:gd name="T2" fmla="*/ 2147483647 w 367"/>
              <a:gd name="T3" fmla="*/ 2147483647 h 50"/>
              <a:gd name="T4" fmla="*/ 2147483647 w 367"/>
              <a:gd name="T5" fmla="*/ 2147483647 h 50"/>
              <a:gd name="T6" fmla="*/ 2147483647 w 367"/>
              <a:gd name="T7" fmla="*/ 2147483647 h 50"/>
              <a:gd name="T8" fmla="*/ 2147483647 w 367"/>
              <a:gd name="T9" fmla="*/ 2147483647 h 50"/>
              <a:gd name="T10" fmla="*/ 2147483647 w 367"/>
              <a:gd name="T11" fmla="*/ 2147483647 h 50"/>
              <a:gd name="T12" fmla="*/ 2147483647 w 367"/>
              <a:gd name="T13" fmla="*/ 2147483647 h 50"/>
              <a:gd name="T14" fmla="*/ 2147483647 w 367"/>
              <a:gd name="T15" fmla="*/ 2147483647 h 50"/>
              <a:gd name="T16" fmla="*/ 2147483647 w 367"/>
              <a:gd name="T17" fmla="*/ 2147483647 h 50"/>
              <a:gd name="T18" fmla="*/ 2147483647 w 367"/>
              <a:gd name="T19" fmla="*/ 2147483647 h 50"/>
              <a:gd name="T20" fmla="*/ 2147483647 w 367"/>
              <a:gd name="T21" fmla="*/ 2147483647 h 50"/>
              <a:gd name="T22" fmla="*/ 2147483647 w 367"/>
              <a:gd name="T23" fmla="*/ 2147483647 h 50"/>
              <a:gd name="T24" fmla="*/ 2147483647 w 367"/>
              <a:gd name="T25" fmla="*/ 2147483647 h 50"/>
              <a:gd name="T26" fmla="*/ 2147483647 w 367"/>
              <a:gd name="T27" fmla="*/ 2147483647 h 50"/>
              <a:gd name="T28" fmla="*/ 2147483647 w 367"/>
              <a:gd name="T29" fmla="*/ 2147483647 h 50"/>
              <a:gd name="T30" fmla="*/ 2147483647 w 367"/>
              <a:gd name="T31" fmla="*/ 2147483647 h 50"/>
              <a:gd name="T32" fmla="*/ 2147483647 w 367"/>
              <a:gd name="T33" fmla="*/ 2147483647 h 50"/>
              <a:gd name="T34" fmla="*/ 2147483647 w 367"/>
              <a:gd name="T35" fmla="*/ 2147483647 h 50"/>
              <a:gd name="T36" fmla="*/ 2147483647 w 367"/>
              <a:gd name="T37" fmla="*/ 2147483647 h 50"/>
              <a:gd name="T38" fmla="*/ 2147483647 w 367"/>
              <a:gd name="T39" fmla="*/ 0 h 50"/>
              <a:gd name="T40" fmla="*/ 2147483647 w 367"/>
              <a:gd name="T41" fmla="*/ 0 h 50"/>
              <a:gd name="T42" fmla="*/ 2147483647 w 367"/>
              <a:gd name="T43" fmla="*/ 0 h 50"/>
              <a:gd name="T44" fmla="*/ 2147483647 w 367"/>
              <a:gd name="T45" fmla="*/ 0 h 50"/>
              <a:gd name="T46" fmla="*/ 2147483647 w 367"/>
              <a:gd name="T47" fmla="*/ 2147483647 h 50"/>
              <a:gd name="T48" fmla="*/ 2147483647 w 367"/>
              <a:gd name="T49" fmla="*/ 2147483647 h 50"/>
              <a:gd name="T50" fmla="*/ 2147483647 w 367"/>
              <a:gd name="T51" fmla="*/ 2147483647 h 50"/>
              <a:gd name="T52" fmla="*/ 2147483647 w 367"/>
              <a:gd name="T53" fmla="*/ 2147483647 h 50"/>
              <a:gd name="T54" fmla="*/ 2147483647 w 367"/>
              <a:gd name="T55" fmla="*/ 2147483647 h 50"/>
              <a:gd name="T56" fmla="*/ 2147483647 w 367"/>
              <a:gd name="T57" fmla="*/ 2147483647 h 50"/>
              <a:gd name="T58" fmla="*/ 2147483647 w 367"/>
              <a:gd name="T59" fmla="*/ 2147483647 h 50"/>
              <a:gd name="T60" fmla="*/ 2147483647 w 367"/>
              <a:gd name="T61" fmla="*/ 2147483647 h 50"/>
              <a:gd name="T62" fmla="*/ 2147483647 w 367"/>
              <a:gd name="T63" fmla="*/ 2147483647 h 50"/>
              <a:gd name="T64" fmla="*/ 2147483647 w 367"/>
              <a:gd name="T65" fmla="*/ 2147483647 h 50"/>
              <a:gd name="T66" fmla="*/ 2147483647 w 367"/>
              <a:gd name="T67" fmla="*/ 2147483647 h 50"/>
              <a:gd name="T68" fmla="*/ 0 w 367"/>
              <a:gd name="T69" fmla="*/ 2147483647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7"/>
              <a:gd name="T106" fmla="*/ 0 h 50"/>
              <a:gd name="T107" fmla="*/ 367 w 367"/>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7" h="50">
                <a:moveTo>
                  <a:pt x="0" y="47"/>
                </a:moveTo>
                <a:lnTo>
                  <a:pt x="33" y="50"/>
                </a:lnTo>
                <a:lnTo>
                  <a:pt x="63" y="50"/>
                </a:lnTo>
                <a:lnTo>
                  <a:pt x="92" y="50"/>
                </a:lnTo>
                <a:lnTo>
                  <a:pt x="117" y="50"/>
                </a:lnTo>
                <a:lnTo>
                  <a:pt x="146" y="50"/>
                </a:lnTo>
                <a:lnTo>
                  <a:pt x="169" y="49"/>
                </a:lnTo>
                <a:lnTo>
                  <a:pt x="192" y="49"/>
                </a:lnTo>
                <a:lnTo>
                  <a:pt x="218" y="45"/>
                </a:lnTo>
                <a:lnTo>
                  <a:pt x="237" y="45"/>
                </a:lnTo>
                <a:lnTo>
                  <a:pt x="258" y="45"/>
                </a:lnTo>
                <a:lnTo>
                  <a:pt x="276" y="41"/>
                </a:lnTo>
                <a:lnTo>
                  <a:pt x="293" y="41"/>
                </a:lnTo>
                <a:lnTo>
                  <a:pt x="313" y="41"/>
                </a:lnTo>
                <a:lnTo>
                  <a:pt x="330" y="41"/>
                </a:lnTo>
                <a:lnTo>
                  <a:pt x="346" y="39"/>
                </a:lnTo>
                <a:lnTo>
                  <a:pt x="361" y="41"/>
                </a:lnTo>
                <a:lnTo>
                  <a:pt x="367" y="4"/>
                </a:lnTo>
                <a:lnTo>
                  <a:pt x="351" y="2"/>
                </a:lnTo>
                <a:lnTo>
                  <a:pt x="330" y="0"/>
                </a:lnTo>
                <a:lnTo>
                  <a:pt x="313" y="0"/>
                </a:lnTo>
                <a:lnTo>
                  <a:pt x="293" y="0"/>
                </a:lnTo>
                <a:lnTo>
                  <a:pt x="276" y="0"/>
                </a:lnTo>
                <a:lnTo>
                  <a:pt x="258" y="2"/>
                </a:lnTo>
                <a:lnTo>
                  <a:pt x="237" y="2"/>
                </a:lnTo>
                <a:lnTo>
                  <a:pt x="212" y="8"/>
                </a:lnTo>
                <a:lnTo>
                  <a:pt x="192" y="8"/>
                </a:lnTo>
                <a:lnTo>
                  <a:pt x="169" y="8"/>
                </a:lnTo>
                <a:lnTo>
                  <a:pt x="146" y="10"/>
                </a:lnTo>
                <a:lnTo>
                  <a:pt x="117" y="10"/>
                </a:lnTo>
                <a:lnTo>
                  <a:pt x="92" y="10"/>
                </a:lnTo>
                <a:lnTo>
                  <a:pt x="63" y="10"/>
                </a:lnTo>
                <a:lnTo>
                  <a:pt x="33" y="10"/>
                </a:lnTo>
                <a:lnTo>
                  <a:pt x="6" y="10"/>
                </a:lnTo>
                <a:lnTo>
                  <a:pt x="0"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59" name="Freeform 19"/>
          <p:cNvSpPr>
            <a:spLocks/>
          </p:cNvSpPr>
          <p:nvPr/>
        </p:nvSpPr>
        <p:spPr bwMode="auto">
          <a:xfrm>
            <a:off x="5666318" y="5786439"/>
            <a:ext cx="438149" cy="47625"/>
          </a:xfrm>
          <a:custGeom>
            <a:avLst/>
            <a:gdLst>
              <a:gd name="T0" fmla="*/ 0 w 413"/>
              <a:gd name="T1" fmla="*/ 2147483647 h 61"/>
              <a:gd name="T2" fmla="*/ 2147483647 w 413"/>
              <a:gd name="T3" fmla="*/ 2147483647 h 61"/>
              <a:gd name="T4" fmla="*/ 2147483647 w 413"/>
              <a:gd name="T5" fmla="*/ 2147483647 h 61"/>
              <a:gd name="T6" fmla="*/ 2147483647 w 413"/>
              <a:gd name="T7" fmla="*/ 2147483647 h 61"/>
              <a:gd name="T8" fmla="*/ 2147483647 w 413"/>
              <a:gd name="T9" fmla="*/ 2147483647 h 61"/>
              <a:gd name="T10" fmla="*/ 2147483647 w 413"/>
              <a:gd name="T11" fmla="*/ 2147483647 h 61"/>
              <a:gd name="T12" fmla="*/ 2147483647 w 413"/>
              <a:gd name="T13" fmla="*/ 2147483647 h 61"/>
              <a:gd name="T14" fmla="*/ 2147483647 w 413"/>
              <a:gd name="T15" fmla="*/ 2147483647 h 61"/>
              <a:gd name="T16" fmla="*/ 2147483647 w 413"/>
              <a:gd name="T17" fmla="*/ 2147483647 h 61"/>
              <a:gd name="T18" fmla="*/ 2147483647 w 413"/>
              <a:gd name="T19" fmla="*/ 2147483647 h 61"/>
              <a:gd name="T20" fmla="*/ 2147483647 w 413"/>
              <a:gd name="T21" fmla="*/ 2147483647 h 61"/>
              <a:gd name="T22" fmla="*/ 2147483647 w 413"/>
              <a:gd name="T23" fmla="*/ 2147483647 h 61"/>
              <a:gd name="T24" fmla="*/ 2147483647 w 413"/>
              <a:gd name="T25" fmla="*/ 2147483647 h 61"/>
              <a:gd name="T26" fmla="*/ 2147483647 w 413"/>
              <a:gd name="T27" fmla="*/ 2147483647 h 61"/>
              <a:gd name="T28" fmla="*/ 2147483647 w 413"/>
              <a:gd name="T29" fmla="*/ 2147483647 h 61"/>
              <a:gd name="T30" fmla="*/ 2147483647 w 413"/>
              <a:gd name="T31" fmla="*/ 2147483647 h 61"/>
              <a:gd name="T32" fmla="*/ 2147483647 w 413"/>
              <a:gd name="T33" fmla="*/ 2147483647 h 61"/>
              <a:gd name="T34" fmla="*/ 2147483647 w 413"/>
              <a:gd name="T35" fmla="*/ 2147483647 h 61"/>
              <a:gd name="T36" fmla="*/ 2147483647 w 413"/>
              <a:gd name="T37" fmla="*/ 2147483647 h 61"/>
              <a:gd name="T38" fmla="*/ 2147483647 w 413"/>
              <a:gd name="T39" fmla="*/ 2147483647 h 61"/>
              <a:gd name="T40" fmla="*/ 2147483647 w 413"/>
              <a:gd name="T41" fmla="*/ 2147483647 h 61"/>
              <a:gd name="T42" fmla="*/ 2147483647 w 413"/>
              <a:gd name="T43" fmla="*/ 2147483647 h 61"/>
              <a:gd name="T44" fmla="*/ 2147483647 w 413"/>
              <a:gd name="T45" fmla="*/ 2147483647 h 61"/>
              <a:gd name="T46" fmla="*/ 2147483647 w 413"/>
              <a:gd name="T47" fmla="*/ 2147483647 h 61"/>
              <a:gd name="T48" fmla="*/ 2147483647 w 413"/>
              <a:gd name="T49" fmla="*/ 2147483647 h 61"/>
              <a:gd name="T50" fmla="*/ 2147483647 w 413"/>
              <a:gd name="T51" fmla="*/ 2147483647 h 61"/>
              <a:gd name="T52" fmla="*/ 2147483647 w 413"/>
              <a:gd name="T53" fmla="*/ 2147483647 h 61"/>
              <a:gd name="T54" fmla="*/ 2147483647 w 413"/>
              <a:gd name="T55" fmla="*/ 2147483647 h 61"/>
              <a:gd name="T56" fmla="*/ 2147483647 w 413"/>
              <a:gd name="T57" fmla="*/ 2147483647 h 61"/>
              <a:gd name="T58" fmla="*/ 2147483647 w 413"/>
              <a:gd name="T59" fmla="*/ 2147483647 h 61"/>
              <a:gd name="T60" fmla="*/ 2147483647 w 413"/>
              <a:gd name="T61" fmla="*/ 2147483647 h 61"/>
              <a:gd name="T62" fmla="*/ 2147483647 w 413"/>
              <a:gd name="T63" fmla="*/ 2147483647 h 61"/>
              <a:gd name="T64" fmla="*/ 2147483647 w 413"/>
              <a:gd name="T65" fmla="*/ 2147483647 h 61"/>
              <a:gd name="T66" fmla="*/ 2147483647 w 413"/>
              <a:gd name="T67" fmla="*/ 0 h 61"/>
              <a:gd name="T68" fmla="*/ 0 w 413"/>
              <a:gd name="T69" fmla="*/ 2147483647 h 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3"/>
              <a:gd name="T106" fmla="*/ 0 h 61"/>
              <a:gd name="T107" fmla="*/ 413 w 413"/>
              <a:gd name="T108" fmla="*/ 61 h 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3" h="61">
                <a:moveTo>
                  <a:pt x="0" y="37"/>
                </a:moveTo>
                <a:lnTo>
                  <a:pt x="16" y="41"/>
                </a:lnTo>
                <a:lnTo>
                  <a:pt x="35" y="43"/>
                </a:lnTo>
                <a:lnTo>
                  <a:pt x="53" y="47"/>
                </a:lnTo>
                <a:lnTo>
                  <a:pt x="74" y="49"/>
                </a:lnTo>
                <a:lnTo>
                  <a:pt x="99" y="53"/>
                </a:lnTo>
                <a:lnTo>
                  <a:pt x="121" y="53"/>
                </a:lnTo>
                <a:lnTo>
                  <a:pt x="146" y="55"/>
                </a:lnTo>
                <a:lnTo>
                  <a:pt x="173" y="55"/>
                </a:lnTo>
                <a:lnTo>
                  <a:pt x="200" y="55"/>
                </a:lnTo>
                <a:lnTo>
                  <a:pt x="229" y="55"/>
                </a:lnTo>
                <a:lnTo>
                  <a:pt x="256" y="55"/>
                </a:lnTo>
                <a:lnTo>
                  <a:pt x="287" y="59"/>
                </a:lnTo>
                <a:lnTo>
                  <a:pt x="318" y="59"/>
                </a:lnTo>
                <a:lnTo>
                  <a:pt x="349" y="61"/>
                </a:lnTo>
                <a:lnTo>
                  <a:pt x="378" y="61"/>
                </a:lnTo>
                <a:lnTo>
                  <a:pt x="407" y="61"/>
                </a:lnTo>
                <a:lnTo>
                  <a:pt x="413" y="24"/>
                </a:lnTo>
                <a:lnTo>
                  <a:pt x="378" y="18"/>
                </a:lnTo>
                <a:lnTo>
                  <a:pt x="349" y="18"/>
                </a:lnTo>
                <a:lnTo>
                  <a:pt x="318" y="16"/>
                </a:lnTo>
                <a:lnTo>
                  <a:pt x="287" y="16"/>
                </a:lnTo>
                <a:lnTo>
                  <a:pt x="256" y="14"/>
                </a:lnTo>
                <a:lnTo>
                  <a:pt x="229" y="14"/>
                </a:lnTo>
                <a:lnTo>
                  <a:pt x="200" y="14"/>
                </a:lnTo>
                <a:lnTo>
                  <a:pt x="173" y="14"/>
                </a:lnTo>
                <a:lnTo>
                  <a:pt x="146" y="14"/>
                </a:lnTo>
                <a:lnTo>
                  <a:pt x="121" y="12"/>
                </a:lnTo>
                <a:lnTo>
                  <a:pt x="99" y="12"/>
                </a:lnTo>
                <a:lnTo>
                  <a:pt x="78" y="12"/>
                </a:lnTo>
                <a:lnTo>
                  <a:pt x="57" y="10"/>
                </a:lnTo>
                <a:lnTo>
                  <a:pt x="39" y="8"/>
                </a:lnTo>
                <a:lnTo>
                  <a:pt x="25" y="4"/>
                </a:lnTo>
                <a:lnTo>
                  <a:pt x="14" y="0"/>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60" name="Freeform 20"/>
          <p:cNvSpPr>
            <a:spLocks/>
          </p:cNvSpPr>
          <p:nvPr/>
        </p:nvSpPr>
        <p:spPr bwMode="auto">
          <a:xfrm>
            <a:off x="5494867" y="5786439"/>
            <a:ext cx="186267" cy="39687"/>
          </a:xfrm>
          <a:custGeom>
            <a:avLst/>
            <a:gdLst>
              <a:gd name="T0" fmla="*/ 0 w 177"/>
              <a:gd name="T1" fmla="*/ 2147483647 h 48"/>
              <a:gd name="T2" fmla="*/ 2147483647 w 177"/>
              <a:gd name="T3" fmla="*/ 2147483647 h 48"/>
              <a:gd name="T4" fmla="*/ 2147483647 w 177"/>
              <a:gd name="T5" fmla="*/ 2147483647 h 48"/>
              <a:gd name="T6" fmla="*/ 2147483647 w 177"/>
              <a:gd name="T7" fmla="*/ 2147483647 h 48"/>
              <a:gd name="T8" fmla="*/ 2147483647 w 177"/>
              <a:gd name="T9" fmla="*/ 2147483647 h 48"/>
              <a:gd name="T10" fmla="*/ 2147483647 w 177"/>
              <a:gd name="T11" fmla="*/ 2147483647 h 48"/>
              <a:gd name="T12" fmla="*/ 2147483647 w 177"/>
              <a:gd name="T13" fmla="*/ 2147483647 h 48"/>
              <a:gd name="T14" fmla="*/ 2147483647 w 177"/>
              <a:gd name="T15" fmla="*/ 2147483647 h 48"/>
              <a:gd name="T16" fmla="*/ 2147483647 w 177"/>
              <a:gd name="T17" fmla="*/ 2147483647 h 48"/>
              <a:gd name="T18" fmla="*/ 2147483647 w 177"/>
              <a:gd name="T19" fmla="*/ 2147483647 h 48"/>
              <a:gd name="T20" fmla="*/ 2147483647 w 177"/>
              <a:gd name="T21" fmla="*/ 2147483647 h 48"/>
              <a:gd name="T22" fmla="*/ 2147483647 w 177"/>
              <a:gd name="T23" fmla="*/ 0 h 48"/>
              <a:gd name="T24" fmla="*/ 2147483647 w 177"/>
              <a:gd name="T25" fmla="*/ 2147483647 h 48"/>
              <a:gd name="T26" fmla="*/ 2147483647 w 177"/>
              <a:gd name="T27" fmla="*/ 2147483647 h 48"/>
              <a:gd name="T28" fmla="*/ 2147483647 w 177"/>
              <a:gd name="T29" fmla="*/ 2147483647 h 48"/>
              <a:gd name="T30" fmla="*/ 2147483647 w 177"/>
              <a:gd name="T31" fmla="*/ 2147483647 h 48"/>
              <a:gd name="T32" fmla="*/ 2147483647 w 177"/>
              <a:gd name="T33" fmla="*/ 2147483647 h 48"/>
              <a:gd name="T34" fmla="*/ 2147483647 w 177"/>
              <a:gd name="T35" fmla="*/ 0 h 48"/>
              <a:gd name="T36" fmla="*/ 0 w 177"/>
              <a:gd name="T37" fmla="*/ 2147483647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
              <a:gd name="T58" fmla="*/ 0 h 48"/>
              <a:gd name="T59" fmla="*/ 177 w 177"/>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 h="48">
                <a:moveTo>
                  <a:pt x="0" y="37"/>
                </a:moveTo>
                <a:lnTo>
                  <a:pt x="26" y="44"/>
                </a:lnTo>
                <a:lnTo>
                  <a:pt x="53" y="48"/>
                </a:lnTo>
                <a:lnTo>
                  <a:pt x="72" y="44"/>
                </a:lnTo>
                <a:lnTo>
                  <a:pt x="90" y="41"/>
                </a:lnTo>
                <a:lnTo>
                  <a:pt x="107" y="41"/>
                </a:lnTo>
                <a:lnTo>
                  <a:pt x="125" y="41"/>
                </a:lnTo>
                <a:lnTo>
                  <a:pt x="144" y="41"/>
                </a:lnTo>
                <a:lnTo>
                  <a:pt x="163" y="48"/>
                </a:lnTo>
                <a:lnTo>
                  <a:pt x="177" y="11"/>
                </a:lnTo>
                <a:lnTo>
                  <a:pt x="152" y="6"/>
                </a:lnTo>
                <a:lnTo>
                  <a:pt x="125" y="0"/>
                </a:lnTo>
                <a:lnTo>
                  <a:pt x="107" y="6"/>
                </a:lnTo>
                <a:lnTo>
                  <a:pt x="90" y="6"/>
                </a:lnTo>
                <a:lnTo>
                  <a:pt x="68" y="8"/>
                </a:lnTo>
                <a:lnTo>
                  <a:pt x="53" y="8"/>
                </a:lnTo>
                <a:lnTo>
                  <a:pt x="33" y="8"/>
                </a:lnTo>
                <a:lnTo>
                  <a:pt x="14" y="0"/>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61" name="Freeform 21"/>
          <p:cNvSpPr>
            <a:spLocks/>
          </p:cNvSpPr>
          <p:nvPr/>
        </p:nvSpPr>
        <p:spPr bwMode="auto">
          <a:xfrm>
            <a:off x="5211234" y="5786438"/>
            <a:ext cx="296333" cy="50800"/>
          </a:xfrm>
          <a:custGeom>
            <a:avLst/>
            <a:gdLst>
              <a:gd name="T0" fmla="*/ 2147483647 w 281"/>
              <a:gd name="T1" fmla="*/ 2147483647 h 64"/>
              <a:gd name="T2" fmla="*/ 2147483647 w 281"/>
              <a:gd name="T3" fmla="*/ 2147483647 h 64"/>
              <a:gd name="T4" fmla="*/ 2147483647 w 281"/>
              <a:gd name="T5" fmla="*/ 2147483647 h 64"/>
              <a:gd name="T6" fmla="*/ 2147483647 w 281"/>
              <a:gd name="T7" fmla="*/ 2147483647 h 64"/>
              <a:gd name="T8" fmla="*/ 2147483647 w 281"/>
              <a:gd name="T9" fmla="*/ 2147483647 h 64"/>
              <a:gd name="T10" fmla="*/ 2147483647 w 281"/>
              <a:gd name="T11" fmla="*/ 2147483647 h 64"/>
              <a:gd name="T12" fmla="*/ 2147483647 w 281"/>
              <a:gd name="T13" fmla="*/ 2147483647 h 64"/>
              <a:gd name="T14" fmla="*/ 2147483647 w 281"/>
              <a:gd name="T15" fmla="*/ 2147483647 h 64"/>
              <a:gd name="T16" fmla="*/ 2147483647 w 281"/>
              <a:gd name="T17" fmla="*/ 2147483647 h 64"/>
              <a:gd name="T18" fmla="*/ 2147483647 w 281"/>
              <a:gd name="T19" fmla="*/ 2147483647 h 64"/>
              <a:gd name="T20" fmla="*/ 2147483647 w 281"/>
              <a:gd name="T21" fmla="*/ 2147483647 h 64"/>
              <a:gd name="T22" fmla="*/ 2147483647 w 281"/>
              <a:gd name="T23" fmla="*/ 2147483647 h 64"/>
              <a:gd name="T24" fmla="*/ 2147483647 w 281"/>
              <a:gd name="T25" fmla="*/ 2147483647 h 64"/>
              <a:gd name="T26" fmla="*/ 2147483647 w 281"/>
              <a:gd name="T27" fmla="*/ 2147483647 h 64"/>
              <a:gd name="T28" fmla="*/ 2147483647 w 281"/>
              <a:gd name="T29" fmla="*/ 0 h 64"/>
              <a:gd name="T30" fmla="*/ 2147483647 w 281"/>
              <a:gd name="T31" fmla="*/ 2147483647 h 64"/>
              <a:gd name="T32" fmla="*/ 2147483647 w 281"/>
              <a:gd name="T33" fmla="*/ 2147483647 h 64"/>
              <a:gd name="T34" fmla="*/ 0 w 281"/>
              <a:gd name="T35" fmla="*/ 2147483647 h 64"/>
              <a:gd name="T36" fmla="*/ 2147483647 w 281"/>
              <a:gd name="T37" fmla="*/ 2147483647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1"/>
              <a:gd name="T58" fmla="*/ 0 h 64"/>
              <a:gd name="T59" fmla="*/ 281 w 281"/>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1" h="64">
                <a:moveTo>
                  <a:pt x="4" y="60"/>
                </a:moveTo>
                <a:lnTo>
                  <a:pt x="87" y="48"/>
                </a:lnTo>
                <a:lnTo>
                  <a:pt x="143" y="42"/>
                </a:lnTo>
                <a:lnTo>
                  <a:pt x="178" y="40"/>
                </a:lnTo>
                <a:lnTo>
                  <a:pt x="203" y="40"/>
                </a:lnTo>
                <a:lnTo>
                  <a:pt x="219" y="42"/>
                </a:lnTo>
                <a:lnTo>
                  <a:pt x="231" y="48"/>
                </a:lnTo>
                <a:lnTo>
                  <a:pt x="248" y="54"/>
                </a:lnTo>
                <a:lnTo>
                  <a:pt x="267" y="64"/>
                </a:lnTo>
                <a:lnTo>
                  <a:pt x="281" y="27"/>
                </a:lnTo>
                <a:lnTo>
                  <a:pt x="262" y="17"/>
                </a:lnTo>
                <a:lnTo>
                  <a:pt x="244" y="11"/>
                </a:lnTo>
                <a:lnTo>
                  <a:pt x="229" y="7"/>
                </a:lnTo>
                <a:lnTo>
                  <a:pt x="209" y="6"/>
                </a:lnTo>
                <a:lnTo>
                  <a:pt x="178" y="0"/>
                </a:lnTo>
                <a:lnTo>
                  <a:pt x="137" y="7"/>
                </a:lnTo>
                <a:lnTo>
                  <a:pt x="81" y="11"/>
                </a:lnTo>
                <a:lnTo>
                  <a:pt x="0" y="23"/>
                </a:lnTo>
                <a:lnTo>
                  <a:pt x="4"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62" name="Freeform 22"/>
          <p:cNvSpPr>
            <a:spLocks/>
          </p:cNvSpPr>
          <p:nvPr/>
        </p:nvSpPr>
        <p:spPr bwMode="auto">
          <a:xfrm>
            <a:off x="4781551" y="5786438"/>
            <a:ext cx="433916" cy="76200"/>
          </a:xfrm>
          <a:custGeom>
            <a:avLst/>
            <a:gdLst>
              <a:gd name="T0" fmla="*/ 0 w 409"/>
              <a:gd name="T1" fmla="*/ 2147483647 h 95"/>
              <a:gd name="T2" fmla="*/ 2147483647 w 409"/>
              <a:gd name="T3" fmla="*/ 2147483647 h 95"/>
              <a:gd name="T4" fmla="*/ 2147483647 w 409"/>
              <a:gd name="T5" fmla="*/ 2147483647 h 95"/>
              <a:gd name="T6" fmla="*/ 2147483647 w 409"/>
              <a:gd name="T7" fmla="*/ 2147483647 h 95"/>
              <a:gd name="T8" fmla="*/ 2147483647 w 409"/>
              <a:gd name="T9" fmla="*/ 2147483647 h 95"/>
              <a:gd name="T10" fmla="*/ 2147483647 w 409"/>
              <a:gd name="T11" fmla="*/ 2147483647 h 95"/>
              <a:gd name="T12" fmla="*/ 2147483647 w 409"/>
              <a:gd name="T13" fmla="*/ 2147483647 h 95"/>
              <a:gd name="T14" fmla="*/ 2147483647 w 409"/>
              <a:gd name="T15" fmla="*/ 2147483647 h 95"/>
              <a:gd name="T16" fmla="*/ 2147483647 w 409"/>
              <a:gd name="T17" fmla="*/ 2147483647 h 95"/>
              <a:gd name="T18" fmla="*/ 2147483647 w 409"/>
              <a:gd name="T19" fmla="*/ 2147483647 h 95"/>
              <a:gd name="T20" fmla="*/ 2147483647 w 409"/>
              <a:gd name="T21" fmla="*/ 2147483647 h 95"/>
              <a:gd name="T22" fmla="*/ 2147483647 w 409"/>
              <a:gd name="T23" fmla="*/ 2147483647 h 95"/>
              <a:gd name="T24" fmla="*/ 2147483647 w 409"/>
              <a:gd name="T25" fmla="*/ 2147483647 h 95"/>
              <a:gd name="T26" fmla="*/ 2147483647 w 409"/>
              <a:gd name="T27" fmla="*/ 2147483647 h 95"/>
              <a:gd name="T28" fmla="*/ 2147483647 w 409"/>
              <a:gd name="T29" fmla="*/ 2147483647 h 95"/>
              <a:gd name="T30" fmla="*/ 2147483647 w 409"/>
              <a:gd name="T31" fmla="*/ 2147483647 h 95"/>
              <a:gd name="T32" fmla="*/ 2147483647 w 409"/>
              <a:gd name="T33" fmla="*/ 2147483647 h 95"/>
              <a:gd name="T34" fmla="*/ 2147483647 w 409"/>
              <a:gd name="T35" fmla="*/ 0 h 95"/>
              <a:gd name="T36" fmla="*/ 2147483647 w 409"/>
              <a:gd name="T37" fmla="*/ 2147483647 h 95"/>
              <a:gd name="T38" fmla="*/ 2147483647 w 409"/>
              <a:gd name="T39" fmla="*/ 2147483647 h 95"/>
              <a:gd name="T40" fmla="*/ 2147483647 w 409"/>
              <a:gd name="T41" fmla="*/ 2147483647 h 95"/>
              <a:gd name="T42" fmla="*/ 2147483647 w 409"/>
              <a:gd name="T43" fmla="*/ 2147483647 h 95"/>
              <a:gd name="T44" fmla="*/ 2147483647 w 409"/>
              <a:gd name="T45" fmla="*/ 2147483647 h 95"/>
              <a:gd name="T46" fmla="*/ 2147483647 w 409"/>
              <a:gd name="T47" fmla="*/ 2147483647 h 95"/>
              <a:gd name="T48" fmla="*/ 2147483647 w 409"/>
              <a:gd name="T49" fmla="*/ 2147483647 h 95"/>
              <a:gd name="T50" fmla="*/ 2147483647 w 409"/>
              <a:gd name="T51" fmla="*/ 2147483647 h 95"/>
              <a:gd name="T52" fmla="*/ 2147483647 w 409"/>
              <a:gd name="T53" fmla="*/ 2147483647 h 95"/>
              <a:gd name="T54" fmla="*/ 2147483647 w 409"/>
              <a:gd name="T55" fmla="*/ 2147483647 h 95"/>
              <a:gd name="T56" fmla="*/ 2147483647 w 409"/>
              <a:gd name="T57" fmla="*/ 2147483647 h 95"/>
              <a:gd name="T58" fmla="*/ 2147483647 w 409"/>
              <a:gd name="T59" fmla="*/ 2147483647 h 95"/>
              <a:gd name="T60" fmla="*/ 2147483647 w 409"/>
              <a:gd name="T61" fmla="*/ 2147483647 h 95"/>
              <a:gd name="T62" fmla="*/ 2147483647 w 409"/>
              <a:gd name="T63" fmla="*/ 2147483647 h 95"/>
              <a:gd name="T64" fmla="*/ 2147483647 w 409"/>
              <a:gd name="T65" fmla="*/ 2147483647 h 95"/>
              <a:gd name="T66" fmla="*/ 2147483647 w 409"/>
              <a:gd name="T67" fmla="*/ 2147483647 h 95"/>
              <a:gd name="T68" fmla="*/ 0 w 409"/>
              <a:gd name="T69" fmla="*/ 2147483647 h 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9"/>
              <a:gd name="T106" fmla="*/ 0 h 95"/>
              <a:gd name="T107" fmla="*/ 409 w 409"/>
              <a:gd name="T108" fmla="*/ 95 h 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9" h="95">
                <a:moveTo>
                  <a:pt x="0" y="93"/>
                </a:moveTo>
                <a:lnTo>
                  <a:pt x="11" y="95"/>
                </a:lnTo>
                <a:lnTo>
                  <a:pt x="19" y="95"/>
                </a:lnTo>
                <a:lnTo>
                  <a:pt x="36" y="93"/>
                </a:lnTo>
                <a:lnTo>
                  <a:pt x="50" y="91"/>
                </a:lnTo>
                <a:lnTo>
                  <a:pt x="65" y="91"/>
                </a:lnTo>
                <a:lnTo>
                  <a:pt x="83" y="85"/>
                </a:lnTo>
                <a:lnTo>
                  <a:pt x="104" y="83"/>
                </a:lnTo>
                <a:lnTo>
                  <a:pt x="126" y="79"/>
                </a:lnTo>
                <a:lnTo>
                  <a:pt x="153" y="76"/>
                </a:lnTo>
                <a:lnTo>
                  <a:pt x="180" y="70"/>
                </a:lnTo>
                <a:lnTo>
                  <a:pt x="213" y="66"/>
                </a:lnTo>
                <a:lnTo>
                  <a:pt x="246" y="62"/>
                </a:lnTo>
                <a:lnTo>
                  <a:pt x="283" y="54"/>
                </a:lnTo>
                <a:lnTo>
                  <a:pt x="321" y="50"/>
                </a:lnTo>
                <a:lnTo>
                  <a:pt x="364" y="43"/>
                </a:lnTo>
                <a:lnTo>
                  <a:pt x="409" y="37"/>
                </a:lnTo>
                <a:lnTo>
                  <a:pt x="405" y="0"/>
                </a:lnTo>
                <a:lnTo>
                  <a:pt x="360" y="6"/>
                </a:lnTo>
                <a:lnTo>
                  <a:pt x="318" y="14"/>
                </a:lnTo>
                <a:lnTo>
                  <a:pt x="279" y="17"/>
                </a:lnTo>
                <a:lnTo>
                  <a:pt x="242" y="25"/>
                </a:lnTo>
                <a:lnTo>
                  <a:pt x="207" y="29"/>
                </a:lnTo>
                <a:lnTo>
                  <a:pt x="176" y="33"/>
                </a:lnTo>
                <a:lnTo>
                  <a:pt x="149" y="39"/>
                </a:lnTo>
                <a:lnTo>
                  <a:pt x="122" y="43"/>
                </a:lnTo>
                <a:lnTo>
                  <a:pt x="98" y="48"/>
                </a:lnTo>
                <a:lnTo>
                  <a:pt x="79" y="50"/>
                </a:lnTo>
                <a:lnTo>
                  <a:pt x="60" y="54"/>
                </a:lnTo>
                <a:lnTo>
                  <a:pt x="44" y="54"/>
                </a:lnTo>
                <a:lnTo>
                  <a:pt x="31" y="56"/>
                </a:lnTo>
                <a:lnTo>
                  <a:pt x="19" y="54"/>
                </a:lnTo>
                <a:lnTo>
                  <a:pt x="11" y="54"/>
                </a:lnTo>
                <a:lnTo>
                  <a:pt x="9" y="56"/>
                </a:lnTo>
                <a:lnTo>
                  <a:pt x="0"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63" name="Freeform 23"/>
          <p:cNvSpPr>
            <a:spLocks/>
          </p:cNvSpPr>
          <p:nvPr/>
        </p:nvSpPr>
        <p:spPr bwMode="auto">
          <a:xfrm>
            <a:off x="4633384" y="5857876"/>
            <a:ext cx="158749" cy="47625"/>
          </a:xfrm>
          <a:custGeom>
            <a:avLst/>
            <a:gdLst>
              <a:gd name="T0" fmla="*/ 0 w 151"/>
              <a:gd name="T1" fmla="*/ 2147483647 h 60"/>
              <a:gd name="T2" fmla="*/ 2147483647 w 151"/>
              <a:gd name="T3" fmla="*/ 2147483647 h 60"/>
              <a:gd name="T4" fmla="*/ 2147483647 w 151"/>
              <a:gd name="T5" fmla="*/ 2147483647 h 60"/>
              <a:gd name="T6" fmla="*/ 2147483647 w 151"/>
              <a:gd name="T7" fmla="*/ 2147483647 h 60"/>
              <a:gd name="T8" fmla="*/ 2147483647 w 151"/>
              <a:gd name="T9" fmla="*/ 2147483647 h 60"/>
              <a:gd name="T10" fmla="*/ 2147483647 w 151"/>
              <a:gd name="T11" fmla="*/ 2147483647 h 60"/>
              <a:gd name="T12" fmla="*/ 2147483647 w 151"/>
              <a:gd name="T13" fmla="*/ 2147483647 h 60"/>
              <a:gd name="T14" fmla="*/ 2147483647 w 151"/>
              <a:gd name="T15" fmla="*/ 2147483647 h 60"/>
              <a:gd name="T16" fmla="*/ 2147483647 w 151"/>
              <a:gd name="T17" fmla="*/ 2147483647 h 60"/>
              <a:gd name="T18" fmla="*/ 2147483647 w 151"/>
              <a:gd name="T19" fmla="*/ 2147483647 h 60"/>
              <a:gd name="T20" fmla="*/ 2147483647 w 151"/>
              <a:gd name="T21" fmla="*/ 2147483647 h 60"/>
              <a:gd name="T22" fmla="*/ 2147483647 w 151"/>
              <a:gd name="T23" fmla="*/ 2147483647 h 60"/>
              <a:gd name="T24" fmla="*/ 2147483647 w 151"/>
              <a:gd name="T25" fmla="*/ 2147483647 h 60"/>
              <a:gd name="T26" fmla="*/ 2147483647 w 151"/>
              <a:gd name="T27" fmla="*/ 2147483647 h 60"/>
              <a:gd name="T28" fmla="*/ 2147483647 w 151"/>
              <a:gd name="T29" fmla="*/ 2147483647 h 60"/>
              <a:gd name="T30" fmla="*/ 2147483647 w 151"/>
              <a:gd name="T31" fmla="*/ 2147483647 h 60"/>
              <a:gd name="T32" fmla="*/ 2147483647 w 151"/>
              <a:gd name="T33" fmla="*/ 2147483647 h 60"/>
              <a:gd name="T34" fmla="*/ 2147483647 w 151"/>
              <a:gd name="T35" fmla="*/ 0 h 60"/>
              <a:gd name="T36" fmla="*/ 2147483647 w 151"/>
              <a:gd name="T37" fmla="*/ 0 h 60"/>
              <a:gd name="T38" fmla="*/ 2147483647 w 151"/>
              <a:gd name="T39" fmla="*/ 2147483647 h 60"/>
              <a:gd name="T40" fmla="*/ 0 w 151"/>
              <a:gd name="T41" fmla="*/ 2147483647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1"/>
              <a:gd name="T64" fmla="*/ 0 h 60"/>
              <a:gd name="T65" fmla="*/ 151 w 151"/>
              <a:gd name="T66" fmla="*/ 60 h 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1" h="60">
                <a:moveTo>
                  <a:pt x="0" y="31"/>
                </a:moveTo>
                <a:lnTo>
                  <a:pt x="14" y="37"/>
                </a:lnTo>
                <a:lnTo>
                  <a:pt x="19" y="37"/>
                </a:lnTo>
                <a:lnTo>
                  <a:pt x="29" y="41"/>
                </a:lnTo>
                <a:lnTo>
                  <a:pt x="45" y="43"/>
                </a:lnTo>
                <a:lnTo>
                  <a:pt x="64" y="46"/>
                </a:lnTo>
                <a:lnTo>
                  <a:pt x="87" y="50"/>
                </a:lnTo>
                <a:lnTo>
                  <a:pt x="109" y="52"/>
                </a:lnTo>
                <a:lnTo>
                  <a:pt x="126" y="58"/>
                </a:lnTo>
                <a:lnTo>
                  <a:pt x="142" y="60"/>
                </a:lnTo>
                <a:lnTo>
                  <a:pt x="151" y="23"/>
                </a:lnTo>
                <a:lnTo>
                  <a:pt x="134" y="21"/>
                </a:lnTo>
                <a:lnTo>
                  <a:pt x="114" y="17"/>
                </a:lnTo>
                <a:lnTo>
                  <a:pt x="91" y="15"/>
                </a:lnTo>
                <a:lnTo>
                  <a:pt x="74" y="10"/>
                </a:lnTo>
                <a:lnTo>
                  <a:pt x="52" y="6"/>
                </a:lnTo>
                <a:lnTo>
                  <a:pt x="35" y="4"/>
                </a:lnTo>
                <a:lnTo>
                  <a:pt x="23" y="0"/>
                </a:lnTo>
                <a:lnTo>
                  <a:pt x="19" y="0"/>
                </a:lnTo>
                <a:lnTo>
                  <a:pt x="31" y="8"/>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64" name="Freeform 24"/>
          <p:cNvSpPr>
            <a:spLocks/>
          </p:cNvSpPr>
          <p:nvPr/>
        </p:nvSpPr>
        <p:spPr bwMode="auto">
          <a:xfrm>
            <a:off x="4529667" y="5857876"/>
            <a:ext cx="135467" cy="68263"/>
          </a:xfrm>
          <a:custGeom>
            <a:avLst/>
            <a:gdLst>
              <a:gd name="T0" fmla="*/ 2147483647 w 128"/>
              <a:gd name="T1" fmla="*/ 2147483647 h 87"/>
              <a:gd name="T2" fmla="*/ 2147483647 w 128"/>
              <a:gd name="T3" fmla="*/ 2147483647 h 87"/>
              <a:gd name="T4" fmla="*/ 2147483647 w 128"/>
              <a:gd name="T5" fmla="*/ 2147483647 h 87"/>
              <a:gd name="T6" fmla="*/ 2147483647 w 128"/>
              <a:gd name="T7" fmla="*/ 2147483647 h 87"/>
              <a:gd name="T8" fmla="*/ 2147483647 w 128"/>
              <a:gd name="T9" fmla="*/ 2147483647 h 87"/>
              <a:gd name="T10" fmla="*/ 2147483647 w 128"/>
              <a:gd name="T11" fmla="*/ 2147483647 h 87"/>
              <a:gd name="T12" fmla="*/ 2147483647 w 128"/>
              <a:gd name="T13" fmla="*/ 2147483647 h 87"/>
              <a:gd name="T14" fmla="*/ 2147483647 w 128"/>
              <a:gd name="T15" fmla="*/ 2147483647 h 87"/>
              <a:gd name="T16" fmla="*/ 2147483647 w 128"/>
              <a:gd name="T17" fmla="*/ 2147483647 h 87"/>
              <a:gd name="T18" fmla="*/ 2147483647 w 128"/>
              <a:gd name="T19" fmla="*/ 2147483647 h 87"/>
              <a:gd name="T20" fmla="*/ 2147483647 w 128"/>
              <a:gd name="T21" fmla="*/ 2147483647 h 87"/>
              <a:gd name="T22" fmla="*/ 2147483647 w 128"/>
              <a:gd name="T23" fmla="*/ 2147483647 h 87"/>
              <a:gd name="T24" fmla="*/ 2147483647 w 128"/>
              <a:gd name="T25" fmla="*/ 2147483647 h 87"/>
              <a:gd name="T26" fmla="*/ 2147483647 w 128"/>
              <a:gd name="T27" fmla="*/ 2147483647 h 87"/>
              <a:gd name="T28" fmla="*/ 2147483647 w 128"/>
              <a:gd name="T29" fmla="*/ 2147483647 h 87"/>
              <a:gd name="T30" fmla="*/ 2147483647 w 128"/>
              <a:gd name="T31" fmla="*/ 2147483647 h 87"/>
              <a:gd name="T32" fmla="*/ 2147483647 w 128"/>
              <a:gd name="T33" fmla="*/ 0 h 87"/>
              <a:gd name="T34" fmla="*/ 0 w 128"/>
              <a:gd name="T35" fmla="*/ 2147483647 h 87"/>
              <a:gd name="T36" fmla="*/ 2147483647 w 128"/>
              <a:gd name="T37" fmla="*/ 214748364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8"/>
              <a:gd name="T58" fmla="*/ 0 h 87"/>
              <a:gd name="T59" fmla="*/ 128 w 128"/>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8" h="87">
                <a:moveTo>
                  <a:pt x="14" y="40"/>
                </a:moveTo>
                <a:lnTo>
                  <a:pt x="27" y="40"/>
                </a:lnTo>
                <a:lnTo>
                  <a:pt x="43" y="40"/>
                </a:lnTo>
                <a:lnTo>
                  <a:pt x="56" y="48"/>
                </a:lnTo>
                <a:lnTo>
                  <a:pt x="70" y="56"/>
                </a:lnTo>
                <a:lnTo>
                  <a:pt x="82" y="68"/>
                </a:lnTo>
                <a:lnTo>
                  <a:pt x="91" y="77"/>
                </a:lnTo>
                <a:lnTo>
                  <a:pt x="95" y="85"/>
                </a:lnTo>
                <a:lnTo>
                  <a:pt x="97" y="87"/>
                </a:lnTo>
                <a:lnTo>
                  <a:pt x="128" y="64"/>
                </a:lnTo>
                <a:lnTo>
                  <a:pt x="126" y="62"/>
                </a:lnTo>
                <a:lnTo>
                  <a:pt x="118" y="50"/>
                </a:lnTo>
                <a:lnTo>
                  <a:pt x="109" y="40"/>
                </a:lnTo>
                <a:lnTo>
                  <a:pt x="93" y="25"/>
                </a:lnTo>
                <a:lnTo>
                  <a:pt x="76" y="15"/>
                </a:lnTo>
                <a:lnTo>
                  <a:pt x="52" y="6"/>
                </a:lnTo>
                <a:lnTo>
                  <a:pt x="27" y="0"/>
                </a:lnTo>
                <a:lnTo>
                  <a:pt x="0" y="6"/>
                </a:lnTo>
                <a:lnTo>
                  <a:pt x="14"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grpSp>
        <p:nvGrpSpPr>
          <p:cNvPr id="5" name="Group 25"/>
          <p:cNvGrpSpPr>
            <a:grpSpLocks/>
          </p:cNvGrpSpPr>
          <p:nvPr/>
        </p:nvGrpSpPr>
        <p:grpSpPr bwMode="auto">
          <a:xfrm>
            <a:off x="594785" y="3357564"/>
            <a:ext cx="3945095" cy="2359025"/>
            <a:chOff x="174" y="2600"/>
            <a:chExt cx="2256" cy="1610"/>
          </a:xfrm>
        </p:grpSpPr>
        <p:sp>
          <p:nvSpPr>
            <p:cNvPr id="43078" name="AutoShape 26"/>
            <p:cNvSpPr>
              <a:spLocks noChangeArrowheads="1"/>
            </p:cNvSpPr>
            <p:nvPr/>
          </p:nvSpPr>
          <p:spPr bwMode="auto">
            <a:xfrm>
              <a:off x="174" y="2600"/>
              <a:ext cx="1972" cy="1352"/>
            </a:xfrm>
            <a:prstGeom prst="cloudCallout">
              <a:avLst>
                <a:gd name="adj1" fmla="val 71199"/>
                <a:gd name="adj2" fmla="val 3366"/>
              </a:avLst>
            </a:prstGeom>
            <a:gradFill rotWithShape="0">
              <a:gsLst>
                <a:gs pos="0">
                  <a:srgbClr val="E5FFFF"/>
                </a:gs>
                <a:gs pos="100000">
                  <a:schemeClr val="hlink"/>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91427" tIns="45713" rIns="91427" bIns="45713" anchor="ctr"/>
            <a:lstStyle/>
            <a:p>
              <a:pPr algn="ctr"/>
              <a:endParaRPr lang="tr-TR" sz="2400" i="1">
                <a:latin typeface="Times New Roman" pitchFamily="18" charset="0"/>
              </a:endParaRPr>
            </a:p>
          </p:txBody>
        </p:sp>
        <p:sp>
          <p:nvSpPr>
            <p:cNvPr id="43079" name="Text Box 27"/>
            <p:cNvSpPr txBox="1">
              <a:spLocks noChangeArrowheads="1"/>
            </p:cNvSpPr>
            <p:nvPr/>
          </p:nvSpPr>
          <p:spPr bwMode="auto">
            <a:xfrm>
              <a:off x="238" y="2948"/>
              <a:ext cx="1662"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tr-TR" sz="2000" b="1">
                  <a:solidFill>
                    <a:srgbClr val="00279F"/>
                  </a:solidFill>
                  <a:latin typeface="Times New Roman" pitchFamily="18" charset="0"/>
                </a:rPr>
                <a:t>O işi bizim çalışanlar </a:t>
              </a:r>
            </a:p>
            <a:p>
              <a:r>
                <a:rPr lang="tr-TR" sz="2000" b="1">
                  <a:solidFill>
                    <a:srgbClr val="00279F"/>
                  </a:solidFill>
                  <a:latin typeface="Times New Roman" pitchFamily="18" charset="0"/>
                </a:rPr>
                <a:t>değil, müteahhit yapıyor.</a:t>
              </a:r>
            </a:p>
          </p:txBody>
        </p:sp>
        <p:sp>
          <p:nvSpPr>
            <p:cNvPr id="43080" name="Freeform 28"/>
            <p:cNvSpPr>
              <a:spLocks/>
            </p:cNvSpPr>
            <p:nvPr/>
          </p:nvSpPr>
          <p:spPr bwMode="auto">
            <a:xfrm>
              <a:off x="2414" y="4191"/>
              <a:ext cx="16" cy="19"/>
            </a:xfrm>
            <a:custGeom>
              <a:avLst/>
              <a:gdLst>
                <a:gd name="T0" fmla="*/ 1 w 26"/>
                <a:gd name="T1" fmla="*/ 0 h 34"/>
                <a:gd name="T2" fmla="*/ 0 w 26"/>
                <a:gd name="T3" fmla="*/ 1 h 34"/>
                <a:gd name="T4" fmla="*/ 1 w 26"/>
                <a:gd name="T5" fmla="*/ 1 h 34"/>
                <a:gd name="T6" fmla="*/ 1 w 26"/>
                <a:gd name="T7" fmla="*/ 1 h 34"/>
                <a:gd name="T8" fmla="*/ 1 w 26"/>
                <a:gd name="T9" fmla="*/ 1 h 34"/>
                <a:gd name="T10" fmla="*/ 1 w 26"/>
                <a:gd name="T11" fmla="*/ 0 h 34"/>
                <a:gd name="T12" fmla="*/ 0 60000 65536"/>
                <a:gd name="T13" fmla="*/ 0 60000 65536"/>
                <a:gd name="T14" fmla="*/ 0 60000 65536"/>
                <a:gd name="T15" fmla="*/ 0 60000 65536"/>
                <a:gd name="T16" fmla="*/ 0 60000 65536"/>
                <a:gd name="T17" fmla="*/ 0 60000 65536"/>
                <a:gd name="T18" fmla="*/ 0 w 26"/>
                <a:gd name="T19" fmla="*/ 0 h 34"/>
                <a:gd name="T20" fmla="*/ 26 w 2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26" h="34">
                  <a:moveTo>
                    <a:pt x="12" y="0"/>
                  </a:moveTo>
                  <a:lnTo>
                    <a:pt x="0" y="9"/>
                  </a:lnTo>
                  <a:lnTo>
                    <a:pt x="2" y="23"/>
                  </a:lnTo>
                  <a:lnTo>
                    <a:pt x="10" y="34"/>
                  </a:lnTo>
                  <a:lnTo>
                    <a:pt x="26" y="34"/>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grpSp>
      <p:sp>
        <p:nvSpPr>
          <p:cNvPr id="445469" name="Freeform 29"/>
          <p:cNvSpPr>
            <a:spLocks/>
          </p:cNvSpPr>
          <p:nvPr/>
        </p:nvSpPr>
        <p:spPr bwMode="auto">
          <a:xfrm>
            <a:off x="4195234" y="6383338"/>
            <a:ext cx="21167" cy="30162"/>
          </a:xfrm>
          <a:custGeom>
            <a:avLst/>
            <a:gdLst>
              <a:gd name="T0" fmla="*/ 2147483647 w 19"/>
              <a:gd name="T1" fmla="*/ 0 h 37"/>
              <a:gd name="T2" fmla="*/ 2147483647 w 19"/>
              <a:gd name="T3" fmla="*/ 2147483647 h 37"/>
              <a:gd name="T4" fmla="*/ 0 w 19"/>
              <a:gd name="T5" fmla="*/ 2147483647 h 37"/>
              <a:gd name="T6" fmla="*/ 2147483647 w 19"/>
              <a:gd name="T7" fmla="*/ 2147483647 h 37"/>
              <a:gd name="T8" fmla="*/ 2147483647 w 19"/>
              <a:gd name="T9" fmla="*/ 2147483647 h 37"/>
              <a:gd name="T10" fmla="*/ 2147483647 w 19"/>
              <a:gd name="T11" fmla="*/ 0 h 37"/>
              <a:gd name="T12" fmla="*/ 0 60000 65536"/>
              <a:gd name="T13" fmla="*/ 0 60000 65536"/>
              <a:gd name="T14" fmla="*/ 0 60000 65536"/>
              <a:gd name="T15" fmla="*/ 0 60000 65536"/>
              <a:gd name="T16" fmla="*/ 0 60000 65536"/>
              <a:gd name="T17" fmla="*/ 0 60000 65536"/>
              <a:gd name="T18" fmla="*/ 0 w 19"/>
              <a:gd name="T19" fmla="*/ 0 h 37"/>
              <a:gd name="T20" fmla="*/ 19 w 19"/>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9" h="37">
                <a:moveTo>
                  <a:pt x="19" y="0"/>
                </a:moveTo>
                <a:lnTo>
                  <a:pt x="6" y="4"/>
                </a:lnTo>
                <a:lnTo>
                  <a:pt x="0" y="16"/>
                </a:lnTo>
                <a:lnTo>
                  <a:pt x="4" y="30"/>
                </a:lnTo>
                <a:lnTo>
                  <a:pt x="16" y="37"/>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70" name="Freeform 30"/>
          <p:cNvSpPr>
            <a:spLocks/>
          </p:cNvSpPr>
          <p:nvPr/>
        </p:nvSpPr>
        <p:spPr bwMode="auto">
          <a:xfrm>
            <a:off x="4341284" y="5857875"/>
            <a:ext cx="135467" cy="38100"/>
          </a:xfrm>
          <a:custGeom>
            <a:avLst/>
            <a:gdLst>
              <a:gd name="T0" fmla="*/ 2147483647 w 127"/>
              <a:gd name="T1" fmla="*/ 2147483647 h 49"/>
              <a:gd name="T2" fmla="*/ 2147483647 w 127"/>
              <a:gd name="T3" fmla="*/ 2147483647 h 49"/>
              <a:gd name="T4" fmla="*/ 2147483647 w 127"/>
              <a:gd name="T5" fmla="*/ 0 h 49"/>
              <a:gd name="T6" fmla="*/ 0 w 127"/>
              <a:gd name="T7" fmla="*/ 2147483647 h 49"/>
              <a:gd name="T8" fmla="*/ 2147483647 w 127"/>
              <a:gd name="T9" fmla="*/ 2147483647 h 49"/>
              <a:gd name="T10" fmla="*/ 2147483647 w 127"/>
              <a:gd name="T11" fmla="*/ 2147483647 h 49"/>
              <a:gd name="T12" fmla="*/ 0 60000 65536"/>
              <a:gd name="T13" fmla="*/ 0 60000 65536"/>
              <a:gd name="T14" fmla="*/ 0 60000 65536"/>
              <a:gd name="T15" fmla="*/ 0 60000 65536"/>
              <a:gd name="T16" fmla="*/ 0 60000 65536"/>
              <a:gd name="T17" fmla="*/ 0 60000 65536"/>
              <a:gd name="T18" fmla="*/ 0 w 127"/>
              <a:gd name="T19" fmla="*/ 0 h 49"/>
              <a:gd name="T20" fmla="*/ 127 w 127"/>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127" h="49">
                <a:moveTo>
                  <a:pt x="126" y="30"/>
                </a:moveTo>
                <a:lnTo>
                  <a:pt x="127" y="12"/>
                </a:lnTo>
                <a:lnTo>
                  <a:pt x="3" y="0"/>
                </a:lnTo>
                <a:lnTo>
                  <a:pt x="0" y="37"/>
                </a:lnTo>
                <a:lnTo>
                  <a:pt x="124" y="49"/>
                </a:lnTo>
                <a:lnTo>
                  <a:pt x="126"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71" name="Freeform 31"/>
          <p:cNvSpPr>
            <a:spLocks/>
          </p:cNvSpPr>
          <p:nvPr/>
        </p:nvSpPr>
        <p:spPr bwMode="auto">
          <a:xfrm>
            <a:off x="4343401" y="5857876"/>
            <a:ext cx="21167" cy="28575"/>
          </a:xfrm>
          <a:custGeom>
            <a:avLst/>
            <a:gdLst>
              <a:gd name="T0" fmla="*/ 0 w 19"/>
              <a:gd name="T1" fmla="*/ 2147483647 h 37"/>
              <a:gd name="T2" fmla="*/ 2147483647 w 19"/>
              <a:gd name="T3" fmla="*/ 2147483647 h 37"/>
              <a:gd name="T4" fmla="*/ 2147483647 w 19"/>
              <a:gd name="T5" fmla="*/ 2147483647 h 37"/>
              <a:gd name="T6" fmla="*/ 2147483647 w 19"/>
              <a:gd name="T7" fmla="*/ 2147483647 h 37"/>
              <a:gd name="T8" fmla="*/ 2147483647 w 19"/>
              <a:gd name="T9" fmla="*/ 0 h 37"/>
              <a:gd name="T10" fmla="*/ 0 w 19"/>
              <a:gd name="T11" fmla="*/ 2147483647 h 37"/>
              <a:gd name="T12" fmla="*/ 0 60000 65536"/>
              <a:gd name="T13" fmla="*/ 0 60000 65536"/>
              <a:gd name="T14" fmla="*/ 0 60000 65536"/>
              <a:gd name="T15" fmla="*/ 0 60000 65536"/>
              <a:gd name="T16" fmla="*/ 0 60000 65536"/>
              <a:gd name="T17" fmla="*/ 0 60000 65536"/>
              <a:gd name="T18" fmla="*/ 0 w 19"/>
              <a:gd name="T19" fmla="*/ 0 h 37"/>
              <a:gd name="T20" fmla="*/ 19 w 19"/>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9" h="37">
                <a:moveTo>
                  <a:pt x="0" y="37"/>
                </a:moveTo>
                <a:lnTo>
                  <a:pt x="13" y="31"/>
                </a:lnTo>
                <a:lnTo>
                  <a:pt x="19" y="21"/>
                </a:lnTo>
                <a:lnTo>
                  <a:pt x="15" y="6"/>
                </a:lnTo>
                <a:lnTo>
                  <a:pt x="3" y="0"/>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72" name="Freeform 32"/>
          <p:cNvSpPr>
            <a:spLocks/>
          </p:cNvSpPr>
          <p:nvPr/>
        </p:nvSpPr>
        <p:spPr bwMode="auto">
          <a:xfrm>
            <a:off x="8280401" y="5857876"/>
            <a:ext cx="21167" cy="28575"/>
          </a:xfrm>
          <a:custGeom>
            <a:avLst/>
            <a:gdLst>
              <a:gd name="T0" fmla="*/ 2147483647 w 19"/>
              <a:gd name="T1" fmla="*/ 0 h 37"/>
              <a:gd name="T2" fmla="*/ 2147483647 w 19"/>
              <a:gd name="T3" fmla="*/ 2147483647 h 37"/>
              <a:gd name="T4" fmla="*/ 0 w 19"/>
              <a:gd name="T5" fmla="*/ 2147483647 h 37"/>
              <a:gd name="T6" fmla="*/ 2147483647 w 19"/>
              <a:gd name="T7" fmla="*/ 2147483647 h 37"/>
              <a:gd name="T8" fmla="*/ 2147483647 w 19"/>
              <a:gd name="T9" fmla="*/ 2147483647 h 37"/>
              <a:gd name="T10" fmla="*/ 2147483647 w 19"/>
              <a:gd name="T11" fmla="*/ 0 h 37"/>
              <a:gd name="T12" fmla="*/ 0 60000 65536"/>
              <a:gd name="T13" fmla="*/ 0 60000 65536"/>
              <a:gd name="T14" fmla="*/ 0 60000 65536"/>
              <a:gd name="T15" fmla="*/ 0 60000 65536"/>
              <a:gd name="T16" fmla="*/ 0 60000 65536"/>
              <a:gd name="T17" fmla="*/ 0 60000 65536"/>
              <a:gd name="T18" fmla="*/ 0 w 19"/>
              <a:gd name="T19" fmla="*/ 0 h 37"/>
              <a:gd name="T20" fmla="*/ 19 w 19"/>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9" h="37">
                <a:moveTo>
                  <a:pt x="15" y="0"/>
                </a:moveTo>
                <a:lnTo>
                  <a:pt x="3" y="8"/>
                </a:lnTo>
                <a:lnTo>
                  <a:pt x="0" y="21"/>
                </a:lnTo>
                <a:lnTo>
                  <a:pt x="5" y="33"/>
                </a:lnTo>
                <a:lnTo>
                  <a:pt x="19" y="37"/>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73" name="Freeform 33"/>
          <p:cNvSpPr>
            <a:spLocks/>
          </p:cNvSpPr>
          <p:nvPr/>
        </p:nvSpPr>
        <p:spPr bwMode="auto">
          <a:xfrm>
            <a:off x="7620001" y="5786439"/>
            <a:ext cx="116417" cy="33337"/>
          </a:xfrm>
          <a:custGeom>
            <a:avLst/>
            <a:gdLst>
              <a:gd name="T0" fmla="*/ 2147483647 w 111"/>
              <a:gd name="T1" fmla="*/ 2147483647 h 43"/>
              <a:gd name="T2" fmla="*/ 2147483647 w 111"/>
              <a:gd name="T3" fmla="*/ 2147483647 h 43"/>
              <a:gd name="T4" fmla="*/ 2147483647 w 111"/>
              <a:gd name="T5" fmla="*/ 2147483647 h 43"/>
              <a:gd name="T6" fmla="*/ 2147483647 w 111"/>
              <a:gd name="T7" fmla="*/ 0 h 43"/>
              <a:gd name="T8" fmla="*/ 2147483647 w 111"/>
              <a:gd name="T9" fmla="*/ 2147483647 h 43"/>
              <a:gd name="T10" fmla="*/ 2147483647 w 111"/>
              <a:gd name="T11" fmla="*/ 2147483647 h 43"/>
              <a:gd name="T12" fmla="*/ 2147483647 w 111"/>
              <a:gd name="T13" fmla="*/ 2147483647 h 43"/>
              <a:gd name="T14" fmla="*/ 0 w 111"/>
              <a:gd name="T15" fmla="*/ 2147483647 h 43"/>
              <a:gd name="T16" fmla="*/ 2147483647 w 111"/>
              <a:gd name="T17" fmla="*/ 2147483647 h 43"/>
              <a:gd name="T18" fmla="*/ 2147483647 w 111"/>
              <a:gd name="T19" fmla="*/ 2147483647 h 43"/>
              <a:gd name="T20" fmla="*/ 2147483647 w 111"/>
              <a:gd name="T21" fmla="*/ 2147483647 h 43"/>
              <a:gd name="T22" fmla="*/ 2147483647 w 111"/>
              <a:gd name="T23" fmla="*/ 2147483647 h 43"/>
              <a:gd name="T24" fmla="*/ 2147483647 w 111"/>
              <a:gd name="T25" fmla="*/ 2147483647 h 43"/>
              <a:gd name="T26" fmla="*/ 2147483647 w 111"/>
              <a:gd name="T27" fmla="*/ 2147483647 h 43"/>
              <a:gd name="T28" fmla="*/ 2147483647 w 111"/>
              <a:gd name="T29" fmla="*/ 2147483647 h 43"/>
              <a:gd name="T30" fmla="*/ 2147483647 w 111"/>
              <a:gd name="T31" fmla="*/ 2147483647 h 43"/>
              <a:gd name="T32" fmla="*/ 2147483647 w 111"/>
              <a:gd name="T33" fmla="*/ 2147483647 h 43"/>
              <a:gd name="T34" fmla="*/ 2147483647 w 111"/>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
              <a:gd name="T55" fmla="*/ 0 h 43"/>
              <a:gd name="T56" fmla="*/ 111 w 111"/>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 h="43">
                <a:moveTo>
                  <a:pt x="111" y="6"/>
                </a:moveTo>
                <a:lnTo>
                  <a:pt x="91" y="4"/>
                </a:lnTo>
                <a:lnTo>
                  <a:pt x="76" y="2"/>
                </a:lnTo>
                <a:lnTo>
                  <a:pt x="56" y="0"/>
                </a:lnTo>
                <a:lnTo>
                  <a:pt x="37" y="2"/>
                </a:lnTo>
                <a:lnTo>
                  <a:pt x="21" y="4"/>
                </a:lnTo>
                <a:lnTo>
                  <a:pt x="10" y="4"/>
                </a:lnTo>
                <a:lnTo>
                  <a:pt x="0" y="6"/>
                </a:lnTo>
                <a:lnTo>
                  <a:pt x="4" y="43"/>
                </a:lnTo>
                <a:lnTo>
                  <a:pt x="8" y="43"/>
                </a:lnTo>
                <a:lnTo>
                  <a:pt x="16" y="41"/>
                </a:lnTo>
                <a:lnTo>
                  <a:pt x="27" y="41"/>
                </a:lnTo>
                <a:lnTo>
                  <a:pt x="43" y="39"/>
                </a:lnTo>
                <a:lnTo>
                  <a:pt x="56" y="41"/>
                </a:lnTo>
                <a:lnTo>
                  <a:pt x="72" y="39"/>
                </a:lnTo>
                <a:lnTo>
                  <a:pt x="87" y="41"/>
                </a:lnTo>
                <a:lnTo>
                  <a:pt x="97" y="43"/>
                </a:lnTo>
                <a:lnTo>
                  <a:pt x="11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74" name="Freeform 34"/>
          <p:cNvSpPr>
            <a:spLocks/>
          </p:cNvSpPr>
          <p:nvPr/>
        </p:nvSpPr>
        <p:spPr bwMode="auto">
          <a:xfrm>
            <a:off x="8001000" y="5572126"/>
            <a:ext cx="152400" cy="36513"/>
          </a:xfrm>
          <a:custGeom>
            <a:avLst/>
            <a:gdLst>
              <a:gd name="T0" fmla="*/ 2147483647 w 145"/>
              <a:gd name="T1" fmla="*/ 2147483647 h 46"/>
              <a:gd name="T2" fmla="*/ 2147483647 w 145"/>
              <a:gd name="T3" fmla="*/ 2147483647 h 46"/>
              <a:gd name="T4" fmla="*/ 2147483647 w 145"/>
              <a:gd name="T5" fmla="*/ 2147483647 h 46"/>
              <a:gd name="T6" fmla="*/ 2147483647 w 145"/>
              <a:gd name="T7" fmla="*/ 2147483647 h 46"/>
              <a:gd name="T8" fmla="*/ 2147483647 w 145"/>
              <a:gd name="T9" fmla="*/ 2147483647 h 46"/>
              <a:gd name="T10" fmla="*/ 2147483647 w 145"/>
              <a:gd name="T11" fmla="*/ 2147483647 h 46"/>
              <a:gd name="T12" fmla="*/ 2147483647 w 145"/>
              <a:gd name="T13" fmla="*/ 2147483647 h 46"/>
              <a:gd name="T14" fmla="*/ 2147483647 w 145"/>
              <a:gd name="T15" fmla="*/ 2147483647 h 46"/>
              <a:gd name="T16" fmla="*/ 2147483647 w 145"/>
              <a:gd name="T17" fmla="*/ 0 h 46"/>
              <a:gd name="T18" fmla="*/ 0 w 145"/>
              <a:gd name="T19" fmla="*/ 2147483647 h 46"/>
              <a:gd name="T20" fmla="*/ 2147483647 w 145"/>
              <a:gd name="T21" fmla="*/ 2147483647 h 46"/>
              <a:gd name="T22" fmla="*/ 2147483647 w 145"/>
              <a:gd name="T23" fmla="*/ 2147483647 h 46"/>
              <a:gd name="T24" fmla="*/ 2147483647 w 145"/>
              <a:gd name="T25" fmla="*/ 2147483647 h 46"/>
              <a:gd name="T26" fmla="*/ 2147483647 w 145"/>
              <a:gd name="T27" fmla="*/ 2147483647 h 46"/>
              <a:gd name="T28" fmla="*/ 2147483647 w 145"/>
              <a:gd name="T29" fmla="*/ 2147483647 h 46"/>
              <a:gd name="T30" fmla="*/ 2147483647 w 145"/>
              <a:gd name="T31" fmla="*/ 2147483647 h 46"/>
              <a:gd name="T32" fmla="*/ 2147483647 w 145"/>
              <a:gd name="T33" fmla="*/ 2147483647 h 46"/>
              <a:gd name="T34" fmla="*/ 2147483647 w 145"/>
              <a:gd name="T35" fmla="*/ 2147483647 h 46"/>
              <a:gd name="T36" fmla="*/ 2147483647 w 145"/>
              <a:gd name="T37" fmla="*/ 2147483647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5"/>
              <a:gd name="T58" fmla="*/ 0 h 46"/>
              <a:gd name="T59" fmla="*/ 145 w 145"/>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5" h="46">
                <a:moveTo>
                  <a:pt x="140" y="6"/>
                </a:moveTo>
                <a:lnTo>
                  <a:pt x="138" y="4"/>
                </a:lnTo>
                <a:lnTo>
                  <a:pt x="124" y="6"/>
                </a:lnTo>
                <a:lnTo>
                  <a:pt x="109" y="6"/>
                </a:lnTo>
                <a:lnTo>
                  <a:pt x="87" y="6"/>
                </a:lnTo>
                <a:lnTo>
                  <a:pt x="66" y="6"/>
                </a:lnTo>
                <a:lnTo>
                  <a:pt x="43" y="4"/>
                </a:lnTo>
                <a:lnTo>
                  <a:pt x="25" y="6"/>
                </a:lnTo>
                <a:lnTo>
                  <a:pt x="14" y="0"/>
                </a:lnTo>
                <a:lnTo>
                  <a:pt x="0" y="37"/>
                </a:lnTo>
                <a:lnTo>
                  <a:pt x="19" y="43"/>
                </a:lnTo>
                <a:lnTo>
                  <a:pt x="43" y="45"/>
                </a:lnTo>
                <a:lnTo>
                  <a:pt x="66" y="46"/>
                </a:lnTo>
                <a:lnTo>
                  <a:pt x="87" y="46"/>
                </a:lnTo>
                <a:lnTo>
                  <a:pt x="109" y="46"/>
                </a:lnTo>
                <a:lnTo>
                  <a:pt x="128" y="43"/>
                </a:lnTo>
                <a:lnTo>
                  <a:pt x="138" y="45"/>
                </a:lnTo>
                <a:lnTo>
                  <a:pt x="145" y="43"/>
                </a:lnTo>
                <a:lnTo>
                  <a:pt x="14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75" name="Freeform 35"/>
          <p:cNvSpPr>
            <a:spLocks/>
          </p:cNvSpPr>
          <p:nvPr/>
        </p:nvSpPr>
        <p:spPr bwMode="auto">
          <a:xfrm>
            <a:off x="8547101" y="5857876"/>
            <a:ext cx="23284" cy="28575"/>
          </a:xfrm>
          <a:custGeom>
            <a:avLst/>
            <a:gdLst>
              <a:gd name="T0" fmla="*/ 2147483647 w 21"/>
              <a:gd name="T1" fmla="*/ 2147483647 h 37"/>
              <a:gd name="T2" fmla="*/ 2147483647 w 21"/>
              <a:gd name="T3" fmla="*/ 2147483647 h 37"/>
              <a:gd name="T4" fmla="*/ 2147483647 w 21"/>
              <a:gd name="T5" fmla="*/ 2147483647 h 37"/>
              <a:gd name="T6" fmla="*/ 2147483647 w 21"/>
              <a:gd name="T7" fmla="*/ 2147483647 h 37"/>
              <a:gd name="T8" fmla="*/ 0 w 21"/>
              <a:gd name="T9" fmla="*/ 0 h 37"/>
              <a:gd name="T10" fmla="*/ 2147483647 w 21"/>
              <a:gd name="T11" fmla="*/ 2147483647 h 37"/>
              <a:gd name="T12" fmla="*/ 0 60000 65536"/>
              <a:gd name="T13" fmla="*/ 0 60000 65536"/>
              <a:gd name="T14" fmla="*/ 0 60000 65536"/>
              <a:gd name="T15" fmla="*/ 0 60000 65536"/>
              <a:gd name="T16" fmla="*/ 0 60000 65536"/>
              <a:gd name="T17" fmla="*/ 0 60000 65536"/>
              <a:gd name="T18" fmla="*/ 0 w 21"/>
              <a:gd name="T19" fmla="*/ 0 h 37"/>
              <a:gd name="T20" fmla="*/ 21 w 21"/>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1" h="37">
                <a:moveTo>
                  <a:pt x="5" y="37"/>
                </a:moveTo>
                <a:lnTo>
                  <a:pt x="15" y="29"/>
                </a:lnTo>
                <a:lnTo>
                  <a:pt x="21" y="15"/>
                </a:lnTo>
                <a:lnTo>
                  <a:pt x="13" y="4"/>
                </a:lnTo>
                <a:lnTo>
                  <a:pt x="0" y="0"/>
                </a:lnTo>
                <a:lnTo>
                  <a:pt x="5"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76" name="Freeform 36"/>
          <p:cNvSpPr>
            <a:spLocks/>
          </p:cNvSpPr>
          <p:nvPr/>
        </p:nvSpPr>
        <p:spPr bwMode="auto">
          <a:xfrm>
            <a:off x="5164667" y="3043238"/>
            <a:ext cx="1991784" cy="2743200"/>
          </a:xfrm>
          <a:custGeom>
            <a:avLst/>
            <a:gdLst>
              <a:gd name="T0" fmla="*/ 2147483647 w 2823"/>
              <a:gd name="T1" fmla="*/ 2147483647 h 5183"/>
              <a:gd name="T2" fmla="*/ 2147483647 w 2823"/>
              <a:gd name="T3" fmla="*/ 2147483647 h 5183"/>
              <a:gd name="T4" fmla="*/ 2147483647 w 2823"/>
              <a:gd name="T5" fmla="*/ 2147483647 h 5183"/>
              <a:gd name="T6" fmla="*/ 2147483647 w 2823"/>
              <a:gd name="T7" fmla="*/ 2147483647 h 5183"/>
              <a:gd name="T8" fmla="*/ 2147483647 w 2823"/>
              <a:gd name="T9" fmla="*/ 2147483647 h 5183"/>
              <a:gd name="T10" fmla="*/ 2147483647 w 2823"/>
              <a:gd name="T11" fmla="*/ 2147483647 h 5183"/>
              <a:gd name="T12" fmla="*/ 2147483647 w 2823"/>
              <a:gd name="T13" fmla="*/ 2147483647 h 5183"/>
              <a:gd name="T14" fmla="*/ 2147483647 w 2823"/>
              <a:gd name="T15" fmla="*/ 2147483647 h 5183"/>
              <a:gd name="T16" fmla="*/ 2147483647 w 2823"/>
              <a:gd name="T17" fmla="*/ 2147483647 h 5183"/>
              <a:gd name="T18" fmla="*/ 2147483647 w 2823"/>
              <a:gd name="T19" fmla="*/ 2147483647 h 5183"/>
              <a:gd name="T20" fmla="*/ 2147483647 w 2823"/>
              <a:gd name="T21" fmla="*/ 2147483647 h 5183"/>
              <a:gd name="T22" fmla="*/ 2147483647 w 2823"/>
              <a:gd name="T23" fmla="*/ 2147483647 h 5183"/>
              <a:gd name="T24" fmla="*/ 2147483647 w 2823"/>
              <a:gd name="T25" fmla="*/ 2147483647 h 5183"/>
              <a:gd name="T26" fmla="*/ 2147483647 w 2823"/>
              <a:gd name="T27" fmla="*/ 2147483647 h 5183"/>
              <a:gd name="T28" fmla="*/ 2147483647 w 2823"/>
              <a:gd name="T29" fmla="*/ 2147483647 h 5183"/>
              <a:gd name="T30" fmla="*/ 2147483647 w 2823"/>
              <a:gd name="T31" fmla="*/ 2147483647 h 5183"/>
              <a:gd name="T32" fmla="*/ 2147483647 w 2823"/>
              <a:gd name="T33" fmla="*/ 2147483647 h 5183"/>
              <a:gd name="T34" fmla="*/ 2147483647 w 2823"/>
              <a:gd name="T35" fmla="*/ 2147483647 h 5183"/>
              <a:gd name="T36" fmla="*/ 2147483647 w 2823"/>
              <a:gd name="T37" fmla="*/ 2147483647 h 5183"/>
              <a:gd name="T38" fmla="*/ 2147483647 w 2823"/>
              <a:gd name="T39" fmla="*/ 2147483647 h 5183"/>
              <a:gd name="T40" fmla="*/ 2147483647 w 2823"/>
              <a:gd name="T41" fmla="*/ 2147483647 h 5183"/>
              <a:gd name="T42" fmla="*/ 2147483647 w 2823"/>
              <a:gd name="T43" fmla="*/ 2147483647 h 5183"/>
              <a:gd name="T44" fmla="*/ 2147483647 w 2823"/>
              <a:gd name="T45" fmla="*/ 2147483647 h 5183"/>
              <a:gd name="T46" fmla="*/ 2147483647 w 2823"/>
              <a:gd name="T47" fmla="*/ 2147483647 h 5183"/>
              <a:gd name="T48" fmla="*/ 2147483647 w 2823"/>
              <a:gd name="T49" fmla="*/ 2147483647 h 5183"/>
              <a:gd name="T50" fmla="*/ 2147483647 w 2823"/>
              <a:gd name="T51" fmla="*/ 2147483647 h 5183"/>
              <a:gd name="T52" fmla="*/ 2147483647 w 2823"/>
              <a:gd name="T53" fmla="*/ 2147483647 h 5183"/>
              <a:gd name="T54" fmla="*/ 2147483647 w 2823"/>
              <a:gd name="T55" fmla="*/ 2147483647 h 5183"/>
              <a:gd name="T56" fmla="*/ 2147483647 w 2823"/>
              <a:gd name="T57" fmla="*/ 2147483647 h 5183"/>
              <a:gd name="T58" fmla="*/ 2147483647 w 2823"/>
              <a:gd name="T59" fmla="*/ 2147483647 h 5183"/>
              <a:gd name="T60" fmla="*/ 2147483647 w 2823"/>
              <a:gd name="T61" fmla="*/ 2147483647 h 5183"/>
              <a:gd name="T62" fmla="*/ 2147483647 w 2823"/>
              <a:gd name="T63" fmla="*/ 2147483647 h 5183"/>
              <a:gd name="T64" fmla="*/ 2147483647 w 2823"/>
              <a:gd name="T65" fmla="*/ 2147483647 h 5183"/>
              <a:gd name="T66" fmla="*/ 2147483647 w 2823"/>
              <a:gd name="T67" fmla="*/ 2147483647 h 5183"/>
              <a:gd name="T68" fmla="*/ 2147483647 w 2823"/>
              <a:gd name="T69" fmla="*/ 2147483647 h 5183"/>
              <a:gd name="T70" fmla="*/ 2147483647 w 2823"/>
              <a:gd name="T71" fmla="*/ 2147483647 h 5183"/>
              <a:gd name="T72" fmla="*/ 2147483647 w 2823"/>
              <a:gd name="T73" fmla="*/ 2147483647 h 5183"/>
              <a:gd name="T74" fmla="*/ 2147483647 w 2823"/>
              <a:gd name="T75" fmla="*/ 2147483647 h 5183"/>
              <a:gd name="T76" fmla="*/ 2147483647 w 2823"/>
              <a:gd name="T77" fmla="*/ 2147483647 h 5183"/>
              <a:gd name="T78" fmla="*/ 2147483647 w 2823"/>
              <a:gd name="T79" fmla="*/ 2147483647 h 5183"/>
              <a:gd name="T80" fmla="*/ 2147483647 w 2823"/>
              <a:gd name="T81" fmla="*/ 2147483647 h 5183"/>
              <a:gd name="T82" fmla="*/ 2147483647 w 2823"/>
              <a:gd name="T83" fmla="*/ 2147483647 h 5183"/>
              <a:gd name="T84" fmla="*/ 2147483647 w 2823"/>
              <a:gd name="T85" fmla="*/ 2147483647 h 5183"/>
              <a:gd name="T86" fmla="*/ 2147483647 w 2823"/>
              <a:gd name="T87" fmla="*/ 2147483647 h 5183"/>
              <a:gd name="T88" fmla="*/ 2147483647 w 2823"/>
              <a:gd name="T89" fmla="*/ 2147483647 h 5183"/>
              <a:gd name="T90" fmla="*/ 2147483647 w 2823"/>
              <a:gd name="T91" fmla="*/ 2147483647 h 5183"/>
              <a:gd name="T92" fmla="*/ 2147483647 w 2823"/>
              <a:gd name="T93" fmla="*/ 2147483647 h 5183"/>
              <a:gd name="T94" fmla="*/ 2147483647 w 2823"/>
              <a:gd name="T95" fmla="*/ 2147483647 h 5183"/>
              <a:gd name="T96" fmla="*/ 2147483647 w 2823"/>
              <a:gd name="T97" fmla="*/ 2147483647 h 5183"/>
              <a:gd name="T98" fmla="*/ 2147483647 w 2823"/>
              <a:gd name="T99" fmla="*/ 2147483647 h 5183"/>
              <a:gd name="T100" fmla="*/ 2147483647 w 2823"/>
              <a:gd name="T101" fmla="*/ 2147483647 h 5183"/>
              <a:gd name="T102" fmla="*/ 2147483647 w 2823"/>
              <a:gd name="T103" fmla="*/ 2147483647 h 5183"/>
              <a:gd name="T104" fmla="*/ 2147483647 w 2823"/>
              <a:gd name="T105" fmla="*/ 2147483647 h 5183"/>
              <a:gd name="T106" fmla="*/ 2147483647 w 2823"/>
              <a:gd name="T107" fmla="*/ 2147483647 h 5183"/>
              <a:gd name="T108" fmla="*/ 2147483647 w 2823"/>
              <a:gd name="T109" fmla="*/ 2147483647 h 5183"/>
              <a:gd name="T110" fmla="*/ 2147483647 w 2823"/>
              <a:gd name="T111" fmla="*/ 2147483647 h 5183"/>
              <a:gd name="T112" fmla="*/ 2147483647 w 2823"/>
              <a:gd name="T113" fmla="*/ 2147483647 h 5183"/>
              <a:gd name="T114" fmla="*/ 2147483647 w 2823"/>
              <a:gd name="T115" fmla="*/ 2147483647 h 5183"/>
              <a:gd name="T116" fmla="*/ 2147483647 w 2823"/>
              <a:gd name="T117" fmla="*/ 2147483647 h 5183"/>
              <a:gd name="T118" fmla="*/ 2147483647 w 2823"/>
              <a:gd name="T119" fmla="*/ 2147483647 h 5183"/>
              <a:gd name="T120" fmla="*/ 2147483647 w 2823"/>
              <a:gd name="T121" fmla="*/ 2147483647 h 51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823"/>
              <a:gd name="T184" fmla="*/ 0 h 5183"/>
              <a:gd name="T185" fmla="*/ 2823 w 2823"/>
              <a:gd name="T186" fmla="*/ 5183 h 51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823" h="5183">
                <a:moveTo>
                  <a:pt x="555" y="5183"/>
                </a:moveTo>
                <a:lnTo>
                  <a:pt x="543" y="5183"/>
                </a:lnTo>
                <a:lnTo>
                  <a:pt x="530" y="5181"/>
                </a:lnTo>
                <a:lnTo>
                  <a:pt x="516" y="5180"/>
                </a:lnTo>
                <a:lnTo>
                  <a:pt x="500" y="5177"/>
                </a:lnTo>
                <a:lnTo>
                  <a:pt x="483" y="5174"/>
                </a:lnTo>
                <a:lnTo>
                  <a:pt x="466" y="5171"/>
                </a:lnTo>
                <a:lnTo>
                  <a:pt x="432" y="5165"/>
                </a:lnTo>
                <a:lnTo>
                  <a:pt x="395" y="5158"/>
                </a:lnTo>
                <a:lnTo>
                  <a:pt x="358" y="5150"/>
                </a:lnTo>
                <a:lnTo>
                  <a:pt x="323" y="5138"/>
                </a:lnTo>
                <a:lnTo>
                  <a:pt x="308" y="5133"/>
                </a:lnTo>
                <a:lnTo>
                  <a:pt x="292" y="5126"/>
                </a:lnTo>
                <a:lnTo>
                  <a:pt x="276" y="5119"/>
                </a:lnTo>
                <a:lnTo>
                  <a:pt x="263" y="5111"/>
                </a:lnTo>
                <a:lnTo>
                  <a:pt x="252" y="5103"/>
                </a:lnTo>
                <a:lnTo>
                  <a:pt x="241" y="5094"/>
                </a:lnTo>
                <a:lnTo>
                  <a:pt x="232" y="5086"/>
                </a:lnTo>
                <a:lnTo>
                  <a:pt x="225" y="5076"/>
                </a:lnTo>
                <a:lnTo>
                  <a:pt x="219" y="5066"/>
                </a:lnTo>
                <a:lnTo>
                  <a:pt x="216" y="5054"/>
                </a:lnTo>
                <a:lnTo>
                  <a:pt x="215" y="5043"/>
                </a:lnTo>
                <a:lnTo>
                  <a:pt x="216" y="5030"/>
                </a:lnTo>
                <a:lnTo>
                  <a:pt x="219" y="5017"/>
                </a:lnTo>
                <a:lnTo>
                  <a:pt x="222" y="5010"/>
                </a:lnTo>
                <a:lnTo>
                  <a:pt x="226" y="5003"/>
                </a:lnTo>
                <a:lnTo>
                  <a:pt x="231" y="4996"/>
                </a:lnTo>
                <a:lnTo>
                  <a:pt x="235" y="4989"/>
                </a:lnTo>
                <a:lnTo>
                  <a:pt x="241" y="4982"/>
                </a:lnTo>
                <a:lnTo>
                  <a:pt x="248" y="4975"/>
                </a:lnTo>
                <a:lnTo>
                  <a:pt x="255" y="4966"/>
                </a:lnTo>
                <a:lnTo>
                  <a:pt x="263" y="4958"/>
                </a:lnTo>
                <a:lnTo>
                  <a:pt x="272" y="4951"/>
                </a:lnTo>
                <a:lnTo>
                  <a:pt x="282" y="4942"/>
                </a:lnTo>
                <a:lnTo>
                  <a:pt x="303" y="4928"/>
                </a:lnTo>
                <a:lnTo>
                  <a:pt x="323" y="4915"/>
                </a:lnTo>
                <a:lnTo>
                  <a:pt x="343" y="4902"/>
                </a:lnTo>
                <a:lnTo>
                  <a:pt x="363" y="4892"/>
                </a:lnTo>
                <a:lnTo>
                  <a:pt x="400" y="4871"/>
                </a:lnTo>
                <a:lnTo>
                  <a:pt x="439" y="4852"/>
                </a:lnTo>
                <a:lnTo>
                  <a:pt x="477" y="4837"/>
                </a:lnTo>
                <a:lnTo>
                  <a:pt x="497" y="4830"/>
                </a:lnTo>
                <a:lnTo>
                  <a:pt x="518" y="4822"/>
                </a:lnTo>
                <a:lnTo>
                  <a:pt x="540" y="4815"/>
                </a:lnTo>
                <a:lnTo>
                  <a:pt x="563" y="4808"/>
                </a:lnTo>
                <a:lnTo>
                  <a:pt x="587" y="4803"/>
                </a:lnTo>
                <a:lnTo>
                  <a:pt x="611" y="4795"/>
                </a:lnTo>
                <a:lnTo>
                  <a:pt x="615" y="4783"/>
                </a:lnTo>
                <a:lnTo>
                  <a:pt x="620" y="4771"/>
                </a:lnTo>
                <a:lnTo>
                  <a:pt x="624" y="4763"/>
                </a:lnTo>
                <a:lnTo>
                  <a:pt x="630" y="4757"/>
                </a:lnTo>
                <a:lnTo>
                  <a:pt x="635" y="4751"/>
                </a:lnTo>
                <a:lnTo>
                  <a:pt x="642" y="4748"/>
                </a:lnTo>
                <a:lnTo>
                  <a:pt x="649" y="4747"/>
                </a:lnTo>
                <a:lnTo>
                  <a:pt x="657" y="4746"/>
                </a:lnTo>
                <a:lnTo>
                  <a:pt x="674" y="4746"/>
                </a:lnTo>
                <a:lnTo>
                  <a:pt x="692" y="4748"/>
                </a:lnTo>
                <a:lnTo>
                  <a:pt x="711" y="4750"/>
                </a:lnTo>
                <a:lnTo>
                  <a:pt x="721" y="4748"/>
                </a:lnTo>
                <a:lnTo>
                  <a:pt x="731" y="4748"/>
                </a:lnTo>
                <a:lnTo>
                  <a:pt x="736" y="4714"/>
                </a:lnTo>
                <a:lnTo>
                  <a:pt x="741" y="4714"/>
                </a:lnTo>
                <a:lnTo>
                  <a:pt x="745" y="4711"/>
                </a:lnTo>
                <a:lnTo>
                  <a:pt x="756" y="4710"/>
                </a:lnTo>
                <a:lnTo>
                  <a:pt x="756" y="4711"/>
                </a:lnTo>
                <a:lnTo>
                  <a:pt x="758" y="4711"/>
                </a:lnTo>
                <a:lnTo>
                  <a:pt x="762" y="4716"/>
                </a:lnTo>
                <a:lnTo>
                  <a:pt x="766" y="4721"/>
                </a:lnTo>
                <a:lnTo>
                  <a:pt x="771" y="4726"/>
                </a:lnTo>
                <a:lnTo>
                  <a:pt x="778" y="4731"/>
                </a:lnTo>
                <a:lnTo>
                  <a:pt x="783" y="4736"/>
                </a:lnTo>
                <a:lnTo>
                  <a:pt x="789" y="4737"/>
                </a:lnTo>
                <a:lnTo>
                  <a:pt x="790" y="4738"/>
                </a:lnTo>
                <a:lnTo>
                  <a:pt x="793" y="4737"/>
                </a:lnTo>
                <a:lnTo>
                  <a:pt x="793" y="4723"/>
                </a:lnTo>
                <a:lnTo>
                  <a:pt x="793" y="4709"/>
                </a:lnTo>
                <a:lnTo>
                  <a:pt x="793" y="4697"/>
                </a:lnTo>
                <a:lnTo>
                  <a:pt x="796" y="4687"/>
                </a:lnTo>
                <a:lnTo>
                  <a:pt x="798" y="4679"/>
                </a:lnTo>
                <a:lnTo>
                  <a:pt x="800" y="4672"/>
                </a:lnTo>
                <a:lnTo>
                  <a:pt x="805" y="4664"/>
                </a:lnTo>
                <a:lnTo>
                  <a:pt x="810" y="4659"/>
                </a:lnTo>
                <a:lnTo>
                  <a:pt x="816" y="4653"/>
                </a:lnTo>
                <a:lnTo>
                  <a:pt x="823" y="4647"/>
                </a:lnTo>
                <a:lnTo>
                  <a:pt x="830" y="4642"/>
                </a:lnTo>
                <a:lnTo>
                  <a:pt x="840" y="4636"/>
                </a:lnTo>
                <a:lnTo>
                  <a:pt x="850" y="4630"/>
                </a:lnTo>
                <a:lnTo>
                  <a:pt x="862" y="4623"/>
                </a:lnTo>
                <a:lnTo>
                  <a:pt x="875" y="4616"/>
                </a:lnTo>
                <a:lnTo>
                  <a:pt x="887" y="4606"/>
                </a:lnTo>
                <a:lnTo>
                  <a:pt x="892" y="4589"/>
                </a:lnTo>
                <a:lnTo>
                  <a:pt x="894" y="4580"/>
                </a:lnTo>
                <a:lnTo>
                  <a:pt x="896" y="4573"/>
                </a:lnTo>
                <a:lnTo>
                  <a:pt x="900" y="4559"/>
                </a:lnTo>
                <a:lnTo>
                  <a:pt x="902" y="4546"/>
                </a:lnTo>
                <a:lnTo>
                  <a:pt x="904" y="4536"/>
                </a:lnTo>
                <a:lnTo>
                  <a:pt x="906" y="4525"/>
                </a:lnTo>
                <a:lnTo>
                  <a:pt x="906" y="4516"/>
                </a:lnTo>
                <a:lnTo>
                  <a:pt x="906" y="4506"/>
                </a:lnTo>
                <a:lnTo>
                  <a:pt x="904" y="4498"/>
                </a:lnTo>
                <a:lnTo>
                  <a:pt x="902" y="4489"/>
                </a:lnTo>
                <a:lnTo>
                  <a:pt x="897" y="4479"/>
                </a:lnTo>
                <a:lnTo>
                  <a:pt x="892" y="4471"/>
                </a:lnTo>
                <a:lnTo>
                  <a:pt x="886" y="4462"/>
                </a:lnTo>
                <a:lnTo>
                  <a:pt x="876" y="4451"/>
                </a:lnTo>
                <a:lnTo>
                  <a:pt x="867" y="4440"/>
                </a:lnTo>
                <a:lnTo>
                  <a:pt x="855" y="4428"/>
                </a:lnTo>
                <a:lnTo>
                  <a:pt x="825" y="4405"/>
                </a:lnTo>
                <a:lnTo>
                  <a:pt x="795" y="4383"/>
                </a:lnTo>
                <a:lnTo>
                  <a:pt x="765" y="4358"/>
                </a:lnTo>
                <a:lnTo>
                  <a:pt x="736" y="4334"/>
                </a:lnTo>
                <a:lnTo>
                  <a:pt x="708" y="4310"/>
                </a:lnTo>
                <a:lnTo>
                  <a:pt x="681" y="4286"/>
                </a:lnTo>
                <a:lnTo>
                  <a:pt x="655" y="4259"/>
                </a:lnTo>
                <a:lnTo>
                  <a:pt x="630" y="4233"/>
                </a:lnTo>
                <a:lnTo>
                  <a:pt x="604" y="4206"/>
                </a:lnTo>
                <a:lnTo>
                  <a:pt x="580" y="4178"/>
                </a:lnTo>
                <a:lnTo>
                  <a:pt x="557" y="4149"/>
                </a:lnTo>
                <a:lnTo>
                  <a:pt x="536" y="4121"/>
                </a:lnTo>
                <a:lnTo>
                  <a:pt x="514" y="4091"/>
                </a:lnTo>
                <a:lnTo>
                  <a:pt x="493" y="4060"/>
                </a:lnTo>
                <a:lnTo>
                  <a:pt x="474" y="4028"/>
                </a:lnTo>
                <a:lnTo>
                  <a:pt x="454" y="3997"/>
                </a:lnTo>
                <a:lnTo>
                  <a:pt x="450" y="3995"/>
                </a:lnTo>
                <a:lnTo>
                  <a:pt x="446" y="3994"/>
                </a:lnTo>
                <a:lnTo>
                  <a:pt x="449" y="4008"/>
                </a:lnTo>
                <a:lnTo>
                  <a:pt x="449" y="4023"/>
                </a:lnTo>
                <a:lnTo>
                  <a:pt x="449" y="4034"/>
                </a:lnTo>
                <a:lnTo>
                  <a:pt x="449" y="4045"/>
                </a:lnTo>
                <a:lnTo>
                  <a:pt x="447" y="4055"/>
                </a:lnTo>
                <a:lnTo>
                  <a:pt x="446" y="4065"/>
                </a:lnTo>
                <a:lnTo>
                  <a:pt x="444" y="4074"/>
                </a:lnTo>
                <a:lnTo>
                  <a:pt x="440" y="4081"/>
                </a:lnTo>
                <a:lnTo>
                  <a:pt x="437" y="4087"/>
                </a:lnTo>
                <a:lnTo>
                  <a:pt x="433" y="4092"/>
                </a:lnTo>
                <a:lnTo>
                  <a:pt x="429" y="4097"/>
                </a:lnTo>
                <a:lnTo>
                  <a:pt x="424" y="4101"/>
                </a:lnTo>
                <a:lnTo>
                  <a:pt x="419" y="4104"/>
                </a:lnTo>
                <a:lnTo>
                  <a:pt x="413" y="4106"/>
                </a:lnTo>
                <a:lnTo>
                  <a:pt x="406" y="4106"/>
                </a:lnTo>
                <a:lnTo>
                  <a:pt x="400" y="4108"/>
                </a:lnTo>
                <a:lnTo>
                  <a:pt x="393" y="4108"/>
                </a:lnTo>
                <a:lnTo>
                  <a:pt x="386" y="4106"/>
                </a:lnTo>
                <a:lnTo>
                  <a:pt x="372" y="4102"/>
                </a:lnTo>
                <a:lnTo>
                  <a:pt x="358" y="4095"/>
                </a:lnTo>
                <a:lnTo>
                  <a:pt x="342" y="4087"/>
                </a:lnTo>
                <a:lnTo>
                  <a:pt x="328" y="4075"/>
                </a:lnTo>
                <a:lnTo>
                  <a:pt x="312" y="4062"/>
                </a:lnTo>
                <a:lnTo>
                  <a:pt x="298" y="4047"/>
                </a:lnTo>
                <a:lnTo>
                  <a:pt x="285" y="4031"/>
                </a:lnTo>
                <a:lnTo>
                  <a:pt x="255" y="3957"/>
                </a:lnTo>
                <a:lnTo>
                  <a:pt x="226" y="3886"/>
                </a:lnTo>
                <a:lnTo>
                  <a:pt x="199" y="3813"/>
                </a:lnTo>
                <a:lnTo>
                  <a:pt x="174" y="3741"/>
                </a:lnTo>
                <a:lnTo>
                  <a:pt x="162" y="3704"/>
                </a:lnTo>
                <a:lnTo>
                  <a:pt x="151" y="3668"/>
                </a:lnTo>
                <a:lnTo>
                  <a:pt x="141" y="3631"/>
                </a:lnTo>
                <a:lnTo>
                  <a:pt x="131" y="3594"/>
                </a:lnTo>
                <a:lnTo>
                  <a:pt x="122" y="3558"/>
                </a:lnTo>
                <a:lnTo>
                  <a:pt x="115" y="3520"/>
                </a:lnTo>
                <a:lnTo>
                  <a:pt x="110" y="3483"/>
                </a:lnTo>
                <a:lnTo>
                  <a:pt x="104" y="3446"/>
                </a:lnTo>
                <a:lnTo>
                  <a:pt x="101" y="3368"/>
                </a:lnTo>
                <a:lnTo>
                  <a:pt x="98" y="3291"/>
                </a:lnTo>
                <a:lnTo>
                  <a:pt x="90" y="3278"/>
                </a:lnTo>
                <a:lnTo>
                  <a:pt x="83" y="3264"/>
                </a:lnTo>
                <a:lnTo>
                  <a:pt x="77" y="3247"/>
                </a:lnTo>
                <a:lnTo>
                  <a:pt x="74" y="3231"/>
                </a:lnTo>
                <a:lnTo>
                  <a:pt x="71" y="3213"/>
                </a:lnTo>
                <a:lnTo>
                  <a:pt x="70" y="3194"/>
                </a:lnTo>
                <a:lnTo>
                  <a:pt x="68" y="3176"/>
                </a:lnTo>
                <a:lnTo>
                  <a:pt x="70" y="3156"/>
                </a:lnTo>
                <a:lnTo>
                  <a:pt x="73" y="3117"/>
                </a:lnTo>
                <a:lnTo>
                  <a:pt x="77" y="3079"/>
                </a:lnTo>
                <a:lnTo>
                  <a:pt x="78" y="3062"/>
                </a:lnTo>
                <a:lnTo>
                  <a:pt x="81" y="3045"/>
                </a:lnTo>
                <a:lnTo>
                  <a:pt x="83" y="3030"/>
                </a:lnTo>
                <a:lnTo>
                  <a:pt x="83" y="3015"/>
                </a:lnTo>
                <a:lnTo>
                  <a:pt x="73" y="3003"/>
                </a:lnTo>
                <a:lnTo>
                  <a:pt x="64" y="2991"/>
                </a:lnTo>
                <a:lnTo>
                  <a:pt x="56" y="2975"/>
                </a:lnTo>
                <a:lnTo>
                  <a:pt x="47" y="2959"/>
                </a:lnTo>
                <a:lnTo>
                  <a:pt x="41" y="2944"/>
                </a:lnTo>
                <a:lnTo>
                  <a:pt x="34" y="2925"/>
                </a:lnTo>
                <a:lnTo>
                  <a:pt x="28" y="2907"/>
                </a:lnTo>
                <a:lnTo>
                  <a:pt x="24" y="2888"/>
                </a:lnTo>
                <a:lnTo>
                  <a:pt x="19" y="2868"/>
                </a:lnTo>
                <a:lnTo>
                  <a:pt x="16" y="2847"/>
                </a:lnTo>
                <a:lnTo>
                  <a:pt x="9" y="2806"/>
                </a:lnTo>
                <a:lnTo>
                  <a:pt x="4" y="2760"/>
                </a:lnTo>
                <a:lnTo>
                  <a:pt x="3" y="2716"/>
                </a:lnTo>
                <a:lnTo>
                  <a:pt x="0" y="2670"/>
                </a:lnTo>
                <a:lnTo>
                  <a:pt x="0" y="2626"/>
                </a:lnTo>
                <a:lnTo>
                  <a:pt x="3" y="2583"/>
                </a:lnTo>
                <a:lnTo>
                  <a:pt x="4" y="2541"/>
                </a:lnTo>
                <a:lnTo>
                  <a:pt x="6" y="2501"/>
                </a:lnTo>
                <a:lnTo>
                  <a:pt x="7" y="2482"/>
                </a:lnTo>
                <a:lnTo>
                  <a:pt x="10" y="2465"/>
                </a:lnTo>
                <a:lnTo>
                  <a:pt x="11" y="2448"/>
                </a:lnTo>
                <a:lnTo>
                  <a:pt x="13" y="2431"/>
                </a:lnTo>
                <a:lnTo>
                  <a:pt x="14" y="2417"/>
                </a:lnTo>
                <a:lnTo>
                  <a:pt x="16" y="2403"/>
                </a:lnTo>
                <a:lnTo>
                  <a:pt x="30" y="2341"/>
                </a:lnTo>
                <a:lnTo>
                  <a:pt x="46" y="2280"/>
                </a:lnTo>
                <a:lnTo>
                  <a:pt x="78" y="2158"/>
                </a:lnTo>
                <a:lnTo>
                  <a:pt x="113" y="2035"/>
                </a:lnTo>
                <a:lnTo>
                  <a:pt x="150" y="1916"/>
                </a:lnTo>
                <a:lnTo>
                  <a:pt x="225" y="1675"/>
                </a:lnTo>
                <a:lnTo>
                  <a:pt x="263" y="1554"/>
                </a:lnTo>
                <a:lnTo>
                  <a:pt x="301" y="1435"/>
                </a:lnTo>
                <a:lnTo>
                  <a:pt x="312" y="1403"/>
                </a:lnTo>
                <a:lnTo>
                  <a:pt x="322" y="1372"/>
                </a:lnTo>
                <a:lnTo>
                  <a:pt x="343" y="1311"/>
                </a:lnTo>
                <a:lnTo>
                  <a:pt x="365" y="1253"/>
                </a:lnTo>
                <a:lnTo>
                  <a:pt x="376" y="1226"/>
                </a:lnTo>
                <a:lnTo>
                  <a:pt x="387" y="1197"/>
                </a:lnTo>
                <a:lnTo>
                  <a:pt x="400" y="1171"/>
                </a:lnTo>
                <a:lnTo>
                  <a:pt x="413" y="1144"/>
                </a:lnTo>
                <a:lnTo>
                  <a:pt x="429" y="1119"/>
                </a:lnTo>
                <a:lnTo>
                  <a:pt x="444" y="1093"/>
                </a:lnTo>
                <a:lnTo>
                  <a:pt x="463" y="1069"/>
                </a:lnTo>
                <a:lnTo>
                  <a:pt x="483" y="1045"/>
                </a:lnTo>
                <a:lnTo>
                  <a:pt x="504" y="1021"/>
                </a:lnTo>
                <a:lnTo>
                  <a:pt x="528" y="998"/>
                </a:lnTo>
                <a:lnTo>
                  <a:pt x="531" y="1002"/>
                </a:lnTo>
                <a:lnTo>
                  <a:pt x="534" y="1006"/>
                </a:lnTo>
                <a:lnTo>
                  <a:pt x="536" y="1005"/>
                </a:lnTo>
                <a:lnTo>
                  <a:pt x="537" y="1003"/>
                </a:lnTo>
                <a:lnTo>
                  <a:pt x="536" y="995"/>
                </a:lnTo>
                <a:lnTo>
                  <a:pt x="533" y="988"/>
                </a:lnTo>
                <a:lnTo>
                  <a:pt x="528" y="984"/>
                </a:lnTo>
                <a:lnTo>
                  <a:pt x="523" y="978"/>
                </a:lnTo>
                <a:lnTo>
                  <a:pt x="513" y="969"/>
                </a:lnTo>
                <a:lnTo>
                  <a:pt x="507" y="966"/>
                </a:lnTo>
                <a:lnTo>
                  <a:pt x="501" y="962"/>
                </a:lnTo>
                <a:lnTo>
                  <a:pt x="494" y="952"/>
                </a:lnTo>
                <a:lnTo>
                  <a:pt x="490" y="942"/>
                </a:lnTo>
                <a:lnTo>
                  <a:pt x="486" y="932"/>
                </a:lnTo>
                <a:lnTo>
                  <a:pt x="481" y="922"/>
                </a:lnTo>
                <a:lnTo>
                  <a:pt x="479" y="914"/>
                </a:lnTo>
                <a:lnTo>
                  <a:pt x="477" y="904"/>
                </a:lnTo>
                <a:lnTo>
                  <a:pt x="476" y="897"/>
                </a:lnTo>
                <a:lnTo>
                  <a:pt x="476" y="888"/>
                </a:lnTo>
                <a:lnTo>
                  <a:pt x="477" y="873"/>
                </a:lnTo>
                <a:lnTo>
                  <a:pt x="480" y="858"/>
                </a:lnTo>
                <a:lnTo>
                  <a:pt x="486" y="844"/>
                </a:lnTo>
                <a:lnTo>
                  <a:pt x="491" y="830"/>
                </a:lnTo>
                <a:lnTo>
                  <a:pt x="499" y="817"/>
                </a:lnTo>
                <a:lnTo>
                  <a:pt x="507" y="803"/>
                </a:lnTo>
                <a:lnTo>
                  <a:pt x="521" y="776"/>
                </a:lnTo>
                <a:lnTo>
                  <a:pt x="528" y="762"/>
                </a:lnTo>
                <a:lnTo>
                  <a:pt x="533" y="746"/>
                </a:lnTo>
                <a:lnTo>
                  <a:pt x="537" y="730"/>
                </a:lnTo>
                <a:lnTo>
                  <a:pt x="537" y="712"/>
                </a:lnTo>
                <a:lnTo>
                  <a:pt x="543" y="703"/>
                </a:lnTo>
                <a:lnTo>
                  <a:pt x="547" y="695"/>
                </a:lnTo>
                <a:lnTo>
                  <a:pt x="558" y="676"/>
                </a:lnTo>
                <a:lnTo>
                  <a:pt x="563" y="666"/>
                </a:lnTo>
                <a:lnTo>
                  <a:pt x="567" y="658"/>
                </a:lnTo>
                <a:lnTo>
                  <a:pt x="570" y="649"/>
                </a:lnTo>
                <a:lnTo>
                  <a:pt x="571" y="642"/>
                </a:lnTo>
                <a:lnTo>
                  <a:pt x="561" y="628"/>
                </a:lnTo>
                <a:lnTo>
                  <a:pt x="554" y="613"/>
                </a:lnTo>
                <a:lnTo>
                  <a:pt x="548" y="599"/>
                </a:lnTo>
                <a:lnTo>
                  <a:pt x="544" y="586"/>
                </a:lnTo>
                <a:lnTo>
                  <a:pt x="544" y="574"/>
                </a:lnTo>
                <a:lnTo>
                  <a:pt x="544" y="561"/>
                </a:lnTo>
                <a:lnTo>
                  <a:pt x="546" y="548"/>
                </a:lnTo>
                <a:lnTo>
                  <a:pt x="550" y="537"/>
                </a:lnTo>
                <a:lnTo>
                  <a:pt x="555" y="525"/>
                </a:lnTo>
                <a:lnTo>
                  <a:pt x="563" y="512"/>
                </a:lnTo>
                <a:lnTo>
                  <a:pt x="570" y="501"/>
                </a:lnTo>
                <a:lnTo>
                  <a:pt x="578" y="491"/>
                </a:lnTo>
                <a:lnTo>
                  <a:pt x="590" y="480"/>
                </a:lnTo>
                <a:lnTo>
                  <a:pt x="600" y="470"/>
                </a:lnTo>
                <a:lnTo>
                  <a:pt x="624" y="448"/>
                </a:lnTo>
                <a:lnTo>
                  <a:pt x="649" y="428"/>
                </a:lnTo>
                <a:lnTo>
                  <a:pt x="677" y="409"/>
                </a:lnTo>
                <a:lnTo>
                  <a:pt x="705" y="389"/>
                </a:lnTo>
                <a:lnTo>
                  <a:pt x="731" y="367"/>
                </a:lnTo>
                <a:lnTo>
                  <a:pt x="756" y="347"/>
                </a:lnTo>
                <a:lnTo>
                  <a:pt x="768" y="337"/>
                </a:lnTo>
                <a:lnTo>
                  <a:pt x="779" y="327"/>
                </a:lnTo>
                <a:lnTo>
                  <a:pt x="789" y="316"/>
                </a:lnTo>
                <a:lnTo>
                  <a:pt x="798" y="306"/>
                </a:lnTo>
                <a:lnTo>
                  <a:pt x="805" y="295"/>
                </a:lnTo>
                <a:lnTo>
                  <a:pt x="812" y="283"/>
                </a:lnTo>
                <a:lnTo>
                  <a:pt x="825" y="268"/>
                </a:lnTo>
                <a:lnTo>
                  <a:pt x="839" y="253"/>
                </a:lnTo>
                <a:lnTo>
                  <a:pt x="853" y="239"/>
                </a:lnTo>
                <a:lnTo>
                  <a:pt x="867" y="228"/>
                </a:lnTo>
                <a:lnTo>
                  <a:pt x="882" y="218"/>
                </a:lnTo>
                <a:lnTo>
                  <a:pt x="897" y="208"/>
                </a:lnTo>
                <a:lnTo>
                  <a:pt x="913" y="199"/>
                </a:lnTo>
                <a:lnTo>
                  <a:pt x="929" y="191"/>
                </a:lnTo>
                <a:lnTo>
                  <a:pt x="946" y="185"/>
                </a:lnTo>
                <a:lnTo>
                  <a:pt x="963" y="179"/>
                </a:lnTo>
                <a:lnTo>
                  <a:pt x="981" y="177"/>
                </a:lnTo>
                <a:lnTo>
                  <a:pt x="1000" y="174"/>
                </a:lnTo>
                <a:lnTo>
                  <a:pt x="1020" y="171"/>
                </a:lnTo>
                <a:lnTo>
                  <a:pt x="1040" y="171"/>
                </a:lnTo>
                <a:lnTo>
                  <a:pt x="1060" y="171"/>
                </a:lnTo>
                <a:lnTo>
                  <a:pt x="1081" y="172"/>
                </a:lnTo>
                <a:lnTo>
                  <a:pt x="1108" y="141"/>
                </a:lnTo>
                <a:lnTo>
                  <a:pt x="1135" y="111"/>
                </a:lnTo>
                <a:lnTo>
                  <a:pt x="1151" y="97"/>
                </a:lnTo>
                <a:lnTo>
                  <a:pt x="1165" y="84"/>
                </a:lnTo>
                <a:lnTo>
                  <a:pt x="1181" y="71"/>
                </a:lnTo>
                <a:lnTo>
                  <a:pt x="1196" y="60"/>
                </a:lnTo>
                <a:lnTo>
                  <a:pt x="1212" y="48"/>
                </a:lnTo>
                <a:lnTo>
                  <a:pt x="1229" y="40"/>
                </a:lnTo>
                <a:lnTo>
                  <a:pt x="1248" y="31"/>
                </a:lnTo>
                <a:lnTo>
                  <a:pt x="1266" y="23"/>
                </a:lnTo>
                <a:lnTo>
                  <a:pt x="1285" y="16"/>
                </a:lnTo>
                <a:lnTo>
                  <a:pt x="1305" y="9"/>
                </a:lnTo>
                <a:lnTo>
                  <a:pt x="1326" y="4"/>
                </a:lnTo>
                <a:lnTo>
                  <a:pt x="1347" y="0"/>
                </a:lnTo>
                <a:lnTo>
                  <a:pt x="1366" y="1"/>
                </a:lnTo>
                <a:lnTo>
                  <a:pt x="1383" y="3"/>
                </a:lnTo>
                <a:lnTo>
                  <a:pt x="1400" y="6"/>
                </a:lnTo>
                <a:lnTo>
                  <a:pt x="1407" y="7"/>
                </a:lnTo>
                <a:lnTo>
                  <a:pt x="1416" y="10"/>
                </a:lnTo>
                <a:lnTo>
                  <a:pt x="1423" y="13"/>
                </a:lnTo>
                <a:lnTo>
                  <a:pt x="1429" y="19"/>
                </a:lnTo>
                <a:lnTo>
                  <a:pt x="1436" y="23"/>
                </a:lnTo>
                <a:lnTo>
                  <a:pt x="1441" y="28"/>
                </a:lnTo>
                <a:lnTo>
                  <a:pt x="1446" y="37"/>
                </a:lnTo>
                <a:lnTo>
                  <a:pt x="1451" y="46"/>
                </a:lnTo>
                <a:lnTo>
                  <a:pt x="1454" y="56"/>
                </a:lnTo>
                <a:lnTo>
                  <a:pt x="1457" y="67"/>
                </a:lnTo>
                <a:lnTo>
                  <a:pt x="1474" y="65"/>
                </a:lnTo>
                <a:lnTo>
                  <a:pt x="1490" y="65"/>
                </a:lnTo>
                <a:lnTo>
                  <a:pt x="1503" y="67"/>
                </a:lnTo>
                <a:lnTo>
                  <a:pt x="1515" y="68"/>
                </a:lnTo>
                <a:lnTo>
                  <a:pt x="1527" y="71"/>
                </a:lnTo>
                <a:lnTo>
                  <a:pt x="1535" y="74"/>
                </a:lnTo>
                <a:lnTo>
                  <a:pt x="1544" y="80"/>
                </a:lnTo>
                <a:lnTo>
                  <a:pt x="1553" y="84"/>
                </a:lnTo>
                <a:lnTo>
                  <a:pt x="1558" y="91"/>
                </a:lnTo>
                <a:lnTo>
                  <a:pt x="1564" y="101"/>
                </a:lnTo>
                <a:lnTo>
                  <a:pt x="1570" y="110"/>
                </a:lnTo>
                <a:lnTo>
                  <a:pt x="1574" y="121"/>
                </a:lnTo>
                <a:lnTo>
                  <a:pt x="1578" y="134"/>
                </a:lnTo>
                <a:lnTo>
                  <a:pt x="1581" y="148"/>
                </a:lnTo>
                <a:lnTo>
                  <a:pt x="1584" y="165"/>
                </a:lnTo>
                <a:lnTo>
                  <a:pt x="1587" y="182"/>
                </a:lnTo>
                <a:lnTo>
                  <a:pt x="1605" y="184"/>
                </a:lnTo>
                <a:lnTo>
                  <a:pt x="1622" y="182"/>
                </a:lnTo>
                <a:lnTo>
                  <a:pt x="1637" y="181"/>
                </a:lnTo>
                <a:lnTo>
                  <a:pt x="1651" y="178"/>
                </a:lnTo>
                <a:lnTo>
                  <a:pt x="1662" y="175"/>
                </a:lnTo>
                <a:lnTo>
                  <a:pt x="1675" y="172"/>
                </a:lnTo>
                <a:lnTo>
                  <a:pt x="1686" y="171"/>
                </a:lnTo>
                <a:lnTo>
                  <a:pt x="1696" y="169"/>
                </a:lnTo>
                <a:lnTo>
                  <a:pt x="1708" y="169"/>
                </a:lnTo>
                <a:lnTo>
                  <a:pt x="1718" y="171"/>
                </a:lnTo>
                <a:lnTo>
                  <a:pt x="1729" y="175"/>
                </a:lnTo>
                <a:lnTo>
                  <a:pt x="1741" y="181"/>
                </a:lnTo>
                <a:lnTo>
                  <a:pt x="1746" y="185"/>
                </a:lnTo>
                <a:lnTo>
                  <a:pt x="1752" y="189"/>
                </a:lnTo>
                <a:lnTo>
                  <a:pt x="1759" y="195"/>
                </a:lnTo>
                <a:lnTo>
                  <a:pt x="1766" y="201"/>
                </a:lnTo>
                <a:lnTo>
                  <a:pt x="1773" y="209"/>
                </a:lnTo>
                <a:lnTo>
                  <a:pt x="1780" y="218"/>
                </a:lnTo>
                <a:lnTo>
                  <a:pt x="1788" y="226"/>
                </a:lnTo>
                <a:lnTo>
                  <a:pt x="1796" y="236"/>
                </a:lnTo>
                <a:lnTo>
                  <a:pt x="1800" y="246"/>
                </a:lnTo>
                <a:lnTo>
                  <a:pt x="1805" y="256"/>
                </a:lnTo>
                <a:lnTo>
                  <a:pt x="1812" y="273"/>
                </a:lnTo>
                <a:lnTo>
                  <a:pt x="1815" y="283"/>
                </a:lnTo>
                <a:lnTo>
                  <a:pt x="1816" y="295"/>
                </a:lnTo>
                <a:lnTo>
                  <a:pt x="1819" y="306"/>
                </a:lnTo>
                <a:lnTo>
                  <a:pt x="1820" y="320"/>
                </a:lnTo>
                <a:lnTo>
                  <a:pt x="1837" y="323"/>
                </a:lnTo>
                <a:lnTo>
                  <a:pt x="1853" y="327"/>
                </a:lnTo>
                <a:lnTo>
                  <a:pt x="1869" y="333"/>
                </a:lnTo>
                <a:lnTo>
                  <a:pt x="1884" y="337"/>
                </a:lnTo>
                <a:lnTo>
                  <a:pt x="1899" y="344"/>
                </a:lnTo>
                <a:lnTo>
                  <a:pt x="1911" y="350"/>
                </a:lnTo>
                <a:lnTo>
                  <a:pt x="1923" y="359"/>
                </a:lnTo>
                <a:lnTo>
                  <a:pt x="1933" y="367"/>
                </a:lnTo>
                <a:lnTo>
                  <a:pt x="1943" y="377"/>
                </a:lnTo>
                <a:lnTo>
                  <a:pt x="1950" y="389"/>
                </a:lnTo>
                <a:lnTo>
                  <a:pt x="1956" y="401"/>
                </a:lnTo>
                <a:lnTo>
                  <a:pt x="1960" y="416"/>
                </a:lnTo>
                <a:lnTo>
                  <a:pt x="1963" y="430"/>
                </a:lnTo>
                <a:lnTo>
                  <a:pt x="1963" y="447"/>
                </a:lnTo>
                <a:lnTo>
                  <a:pt x="1960" y="467"/>
                </a:lnTo>
                <a:lnTo>
                  <a:pt x="1957" y="487"/>
                </a:lnTo>
                <a:lnTo>
                  <a:pt x="1966" y="494"/>
                </a:lnTo>
                <a:lnTo>
                  <a:pt x="1973" y="500"/>
                </a:lnTo>
                <a:lnTo>
                  <a:pt x="1980" y="505"/>
                </a:lnTo>
                <a:lnTo>
                  <a:pt x="1987" y="511"/>
                </a:lnTo>
                <a:lnTo>
                  <a:pt x="1993" y="515"/>
                </a:lnTo>
                <a:lnTo>
                  <a:pt x="1997" y="521"/>
                </a:lnTo>
                <a:lnTo>
                  <a:pt x="2005" y="530"/>
                </a:lnTo>
                <a:lnTo>
                  <a:pt x="2010" y="538"/>
                </a:lnTo>
                <a:lnTo>
                  <a:pt x="2013" y="545"/>
                </a:lnTo>
                <a:lnTo>
                  <a:pt x="2014" y="552"/>
                </a:lnTo>
                <a:lnTo>
                  <a:pt x="2014" y="558"/>
                </a:lnTo>
                <a:lnTo>
                  <a:pt x="2013" y="567"/>
                </a:lnTo>
                <a:lnTo>
                  <a:pt x="2010" y="574"/>
                </a:lnTo>
                <a:lnTo>
                  <a:pt x="2005" y="582"/>
                </a:lnTo>
                <a:lnTo>
                  <a:pt x="2001" y="594"/>
                </a:lnTo>
                <a:lnTo>
                  <a:pt x="1997" y="605"/>
                </a:lnTo>
                <a:lnTo>
                  <a:pt x="1991" y="618"/>
                </a:lnTo>
                <a:lnTo>
                  <a:pt x="1987" y="635"/>
                </a:lnTo>
                <a:lnTo>
                  <a:pt x="1983" y="652"/>
                </a:lnTo>
                <a:lnTo>
                  <a:pt x="1994" y="660"/>
                </a:lnTo>
                <a:lnTo>
                  <a:pt x="2005" y="669"/>
                </a:lnTo>
                <a:lnTo>
                  <a:pt x="2031" y="685"/>
                </a:lnTo>
                <a:lnTo>
                  <a:pt x="2060" y="700"/>
                </a:lnTo>
                <a:lnTo>
                  <a:pt x="2088" y="716"/>
                </a:lnTo>
                <a:lnTo>
                  <a:pt x="2148" y="749"/>
                </a:lnTo>
                <a:lnTo>
                  <a:pt x="2176" y="766"/>
                </a:lnTo>
                <a:lnTo>
                  <a:pt x="2203" y="786"/>
                </a:lnTo>
                <a:lnTo>
                  <a:pt x="2206" y="789"/>
                </a:lnTo>
                <a:lnTo>
                  <a:pt x="2209" y="796"/>
                </a:lnTo>
                <a:lnTo>
                  <a:pt x="2212" y="799"/>
                </a:lnTo>
                <a:lnTo>
                  <a:pt x="2215" y="803"/>
                </a:lnTo>
                <a:lnTo>
                  <a:pt x="2219" y="808"/>
                </a:lnTo>
                <a:lnTo>
                  <a:pt x="2223" y="814"/>
                </a:lnTo>
                <a:lnTo>
                  <a:pt x="2228" y="821"/>
                </a:lnTo>
                <a:lnTo>
                  <a:pt x="2233" y="830"/>
                </a:lnTo>
                <a:lnTo>
                  <a:pt x="2239" y="840"/>
                </a:lnTo>
                <a:lnTo>
                  <a:pt x="2246" y="850"/>
                </a:lnTo>
                <a:lnTo>
                  <a:pt x="2253" y="861"/>
                </a:lnTo>
                <a:lnTo>
                  <a:pt x="2262" y="874"/>
                </a:lnTo>
                <a:lnTo>
                  <a:pt x="2270" y="890"/>
                </a:lnTo>
                <a:lnTo>
                  <a:pt x="2280" y="905"/>
                </a:lnTo>
                <a:lnTo>
                  <a:pt x="2282" y="911"/>
                </a:lnTo>
                <a:lnTo>
                  <a:pt x="2283" y="914"/>
                </a:lnTo>
                <a:lnTo>
                  <a:pt x="2286" y="918"/>
                </a:lnTo>
                <a:lnTo>
                  <a:pt x="2289" y="924"/>
                </a:lnTo>
                <a:lnTo>
                  <a:pt x="2292" y="929"/>
                </a:lnTo>
                <a:lnTo>
                  <a:pt x="2295" y="937"/>
                </a:lnTo>
                <a:lnTo>
                  <a:pt x="2300" y="945"/>
                </a:lnTo>
                <a:lnTo>
                  <a:pt x="2305" y="955"/>
                </a:lnTo>
                <a:lnTo>
                  <a:pt x="2310" y="966"/>
                </a:lnTo>
                <a:lnTo>
                  <a:pt x="2316" y="979"/>
                </a:lnTo>
                <a:lnTo>
                  <a:pt x="2323" y="994"/>
                </a:lnTo>
                <a:lnTo>
                  <a:pt x="2332" y="1012"/>
                </a:lnTo>
                <a:lnTo>
                  <a:pt x="2342" y="1031"/>
                </a:lnTo>
                <a:lnTo>
                  <a:pt x="2350" y="1052"/>
                </a:lnTo>
                <a:lnTo>
                  <a:pt x="2362" y="1076"/>
                </a:lnTo>
                <a:lnTo>
                  <a:pt x="2370" y="1115"/>
                </a:lnTo>
                <a:lnTo>
                  <a:pt x="2379" y="1154"/>
                </a:lnTo>
                <a:lnTo>
                  <a:pt x="2394" y="1234"/>
                </a:lnTo>
                <a:lnTo>
                  <a:pt x="2411" y="1315"/>
                </a:lnTo>
                <a:lnTo>
                  <a:pt x="2420" y="1355"/>
                </a:lnTo>
                <a:lnTo>
                  <a:pt x="2428" y="1396"/>
                </a:lnTo>
                <a:lnTo>
                  <a:pt x="2440" y="1418"/>
                </a:lnTo>
                <a:lnTo>
                  <a:pt x="2450" y="1438"/>
                </a:lnTo>
                <a:lnTo>
                  <a:pt x="2460" y="1459"/>
                </a:lnTo>
                <a:lnTo>
                  <a:pt x="2468" y="1479"/>
                </a:lnTo>
                <a:lnTo>
                  <a:pt x="2483" y="1519"/>
                </a:lnTo>
                <a:lnTo>
                  <a:pt x="2495" y="1559"/>
                </a:lnTo>
                <a:lnTo>
                  <a:pt x="2507" y="1598"/>
                </a:lnTo>
                <a:lnTo>
                  <a:pt x="2515" y="1637"/>
                </a:lnTo>
                <a:lnTo>
                  <a:pt x="2524" y="1677"/>
                </a:lnTo>
                <a:lnTo>
                  <a:pt x="2530" y="1715"/>
                </a:lnTo>
                <a:lnTo>
                  <a:pt x="2535" y="1754"/>
                </a:lnTo>
                <a:lnTo>
                  <a:pt x="2541" y="1793"/>
                </a:lnTo>
                <a:lnTo>
                  <a:pt x="2550" y="1876"/>
                </a:lnTo>
                <a:lnTo>
                  <a:pt x="2555" y="1917"/>
                </a:lnTo>
                <a:lnTo>
                  <a:pt x="2560" y="1961"/>
                </a:lnTo>
                <a:lnTo>
                  <a:pt x="2567" y="2006"/>
                </a:lnTo>
                <a:lnTo>
                  <a:pt x="2574" y="2053"/>
                </a:lnTo>
                <a:lnTo>
                  <a:pt x="2587" y="2090"/>
                </a:lnTo>
                <a:lnTo>
                  <a:pt x="2599" y="2127"/>
                </a:lnTo>
                <a:lnTo>
                  <a:pt x="2628" y="2199"/>
                </a:lnTo>
                <a:lnTo>
                  <a:pt x="2686" y="2346"/>
                </a:lnTo>
                <a:lnTo>
                  <a:pt x="2699" y="2383"/>
                </a:lnTo>
                <a:lnTo>
                  <a:pt x="2713" y="2421"/>
                </a:lnTo>
                <a:lnTo>
                  <a:pt x="2725" y="2458"/>
                </a:lnTo>
                <a:lnTo>
                  <a:pt x="2736" y="2498"/>
                </a:lnTo>
                <a:lnTo>
                  <a:pt x="2745" y="2536"/>
                </a:lnTo>
                <a:lnTo>
                  <a:pt x="2755" y="2576"/>
                </a:lnTo>
                <a:lnTo>
                  <a:pt x="2760" y="2618"/>
                </a:lnTo>
                <a:lnTo>
                  <a:pt x="2765" y="2659"/>
                </a:lnTo>
                <a:lnTo>
                  <a:pt x="2769" y="2676"/>
                </a:lnTo>
                <a:lnTo>
                  <a:pt x="2772" y="2693"/>
                </a:lnTo>
                <a:lnTo>
                  <a:pt x="2779" y="2731"/>
                </a:lnTo>
                <a:lnTo>
                  <a:pt x="2786" y="2771"/>
                </a:lnTo>
                <a:lnTo>
                  <a:pt x="2789" y="2791"/>
                </a:lnTo>
                <a:lnTo>
                  <a:pt x="2790" y="2811"/>
                </a:lnTo>
                <a:lnTo>
                  <a:pt x="2792" y="2833"/>
                </a:lnTo>
                <a:lnTo>
                  <a:pt x="2790" y="2852"/>
                </a:lnTo>
                <a:lnTo>
                  <a:pt x="2787" y="2871"/>
                </a:lnTo>
                <a:lnTo>
                  <a:pt x="2785" y="2891"/>
                </a:lnTo>
                <a:lnTo>
                  <a:pt x="2779" y="2909"/>
                </a:lnTo>
                <a:lnTo>
                  <a:pt x="2770" y="2926"/>
                </a:lnTo>
                <a:lnTo>
                  <a:pt x="2760" y="2944"/>
                </a:lnTo>
                <a:lnTo>
                  <a:pt x="2753" y="2951"/>
                </a:lnTo>
                <a:lnTo>
                  <a:pt x="2746" y="2958"/>
                </a:lnTo>
                <a:lnTo>
                  <a:pt x="2750" y="2979"/>
                </a:lnTo>
                <a:lnTo>
                  <a:pt x="2756" y="3001"/>
                </a:lnTo>
                <a:lnTo>
                  <a:pt x="2762" y="3023"/>
                </a:lnTo>
                <a:lnTo>
                  <a:pt x="2767" y="3045"/>
                </a:lnTo>
                <a:lnTo>
                  <a:pt x="2782" y="3089"/>
                </a:lnTo>
                <a:lnTo>
                  <a:pt x="2789" y="3112"/>
                </a:lnTo>
                <a:lnTo>
                  <a:pt x="2796" y="3134"/>
                </a:lnTo>
                <a:lnTo>
                  <a:pt x="2802" y="3183"/>
                </a:lnTo>
                <a:lnTo>
                  <a:pt x="2806" y="3231"/>
                </a:lnTo>
                <a:lnTo>
                  <a:pt x="2807" y="3282"/>
                </a:lnTo>
                <a:lnTo>
                  <a:pt x="2806" y="3334"/>
                </a:lnTo>
                <a:lnTo>
                  <a:pt x="2803" y="3386"/>
                </a:lnTo>
                <a:lnTo>
                  <a:pt x="2796" y="3437"/>
                </a:lnTo>
                <a:lnTo>
                  <a:pt x="2787" y="3489"/>
                </a:lnTo>
                <a:lnTo>
                  <a:pt x="2782" y="3514"/>
                </a:lnTo>
                <a:lnTo>
                  <a:pt x="2776" y="3540"/>
                </a:lnTo>
                <a:lnTo>
                  <a:pt x="2769" y="3566"/>
                </a:lnTo>
                <a:lnTo>
                  <a:pt x="2760" y="3590"/>
                </a:lnTo>
                <a:lnTo>
                  <a:pt x="2752" y="3615"/>
                </a:lnTo>
                <a:lnTo>
                  <a:pt x="2743" y="3640"/>
                </a:lnTo>
                <a:lnTo>
                  <a:pt x="2733" y="3664"/>
                </a:lnTo>
                <a:lnTo>
                  <a:pt x="2723" y="3687"/>
                </a:lnTo>
                <a:lnTo>
                  <a:pt x="2712" y="3711"/>
                </a:lnTo>
                <a:lnTo>
                  <a:pt x="2699" y="3732"/>
                </a:lnTo>
                <a:lnTo>
                  <a:pt x="2686" y="3755"/>
                </a:lnTo>
                <a:lnTo>
                  <a:pt x="2673" y="3776"/>
                </a:lnTo>
                <a:lnTo>
                  <a:pt x="2659" y="3798"/>
                </a:lnTo>
                <a:lnTo>
                  <a:pt x="2644" y="3819"/>
                </a:lnTo>
                <a:lnTo>
                  <a:pt x="2628" y="3839"/>
                </a:lnTo>
                <a:lnTo>
                  <a:pt x="2611" y="3857"/>
                </a:lnTo>
                <a:lnTo>
                  <a:pt x="2592" y="3876"/>
                </a:lnTo>
                <a:lnTo>
                  <a:pt x="2574" y="3893"/>
                </a:lnTo>
                <a:lnTo>
                  <a:pt x="2564" y="3896"/>
                </a:lnTo>
                <a:lnTo>
                  <a:pt x="2554" y="3897"/>
                </a:lnTo>
                <a:lnTo>
                  <a:pt x="2544" y="3899"/>
                </a:lnTo>
                <a:lnTo>
                  <a:pt x="2535" y="3899"/>
                </a:lnTo>
                <a:lnTo>
                  <a:pt x="2528" y="3897"/>
                </a:lnTo>
                <a:lnTo>
                  <a:pt x="2521" y="3896"/>
                </a:lnTo>
                <a:lnTo>
                  <a:pt x="2515" y="3893"/>
                </a:lnTo>
                <a:lnTo>
                  <a:pt x="2510" y="3890"/>
                </a:lnTo>
                <a:lnTo>
                  <a:pt x="2504" y="3887"/>
                </a:lnTo>
                <a:lnTo>
                  <a:pt x="2500" y="3882"/>
                </a:lnTo>
                <a:lnTo>
                  <a:pt x="2491" y="3872"/>
                </a:lnTo>
                <a:lnTo>
                  <a:pt x="2484" y="3860"/>
                </a:lnTo>
                <a:lnTo>
                  <a:pt x="2477" y="3846"/>
                </a:lnTo>
                <a:lnTo>
                  <a:pt x="2473" y="3846"/>
                </a:lnTo>
                <a:lnTo>
                  <a:pt x="2470" y="3847"/>
                </a:lnTo>
                <a:lnTo>
                  <a:pt x="2453" y="3880"/>
                </a:lnTo>
                <a:lnTo>
                  <a:pt x="2434" y="3916"/>
                </a:lnTo>
                <a:lnTo>
                  <a:pt x="2416" y="3950"/>
                </a:lnTo>
                <a:lnTo>
                  <a:pt x="2397" y="3987"/>
                </a:lnTo>
                <a:lnTo>
                  <a:pt x="2357" y="4061"/>
                </a:lnTo>
                <a:lnTo>
                  <a:pt x="2339" y="4099"/>
                </a:lnTo>
                <a:lnTo>
                  <a:pt x="2322" y="4136"/>
                </a:lnTo>
                <a:lnTo>
                  <a:pt x="2306" y="4176"/>
                </a:lnTo>
                <a:lnTo>
                  <a:pt x="2292" y="4215"/>
                </a:lnTo>
                <a:lnTo>
                  <a:pt x="2280" y="4253"/>
                </a:lnTo>
                <a:lnTo>
                  <a:pt x="2276" y="4273"/>
                </a:lnTo>
                <a:lnTo>
                  <a:pt x="2272" y="4293"/>
                </a:lnTo>
                <a:lnTo>
                  <a:pt x="2269" y="4313"/>
                </a:lnTo>
                <a:lnTo>
                  <a:pt x="2268" y="4331"/>
                </a:lnTo>
                <a:lnTo>
                  <a:pt x="2266" y="4351"/>
                </a:lnTo>
                <a:lnTo>
                  <a:pt x="2266" y="4371"/>
                </a:lnTo>
                <a:lnTo>
                  <a:pt x="2268" y="4390"/>
                </a:lnTo>
                <a:lnTo>
                  <a:pt x="2269" y="4410"/>
                </a:lnTo>
                <a:lnTo>
                  <a:pt x="2272" y="4430"/>
                </a:lnTo>
                <a:lnTo>
                  <a:pt x="2276" y="4448"/>
                </a:lnTo>
                <a:lnTo>
                  <a:pt x="2295" y="4472"/>
                </a:lnTo>
                <a:lnTo>
                  <a:pt x="2312" y="4495"/>
                </a:lnTo>
                <a:lnTo>
                  <a:pt x="2332" y="4518"/>
                </a:lnTo>
                <a:lnTo>
                  <a:pt x="2340" y="4531"/>
                </a:lnTo>
                <a:lnTo>
                  <a:pt x="2350" y="4543"/>
                </a:lnTo>
                <a:lnTo>
                  <a:pt x="2354" y="4573"/>
                </a:lnTo>
                <a:lnTo>
                  <a:pt x="2356" y="4588"/>
                </a:lnTo>
                <a:lnTo>
                  <a:pt x="2356" y="4603"/>
                </a:lnTo>
                <a:lnTo>
                  <a:pt x="2354" y="4619"/>
                </a:lnTo>
                <a:lnTo>
                  <a:pt x="2352" y="4633"/>
                </a:lnTo>
                <a:lnTo>
                  <a:pt x="2346" y="4649"/>
                </a:lnTo>
                <a:lnTo>
                  <a:pt x="2342" y="4656"/>
                </a:lnTo>
                <a:lnTo>
                  <a:pt x="2336" y="4663"/>
                </a:lnTo>
                <a:lnTo>
                  <a:pt x="2337" y="4667"/>
                </a:lnTo>
                <a:lnTo>
                  <a:pt x="2337" y="4672"/>
                </a:lnTo>
                <a:lnTo>
                  <a:pt x="2344" y="4674"/>
                </a:lnTo>
                <a:lnTo>
                  <a:pt x="2350" y="4677"/>
                </a:lnTo>
                <a:lnTo>
                  <a:pt x="2356" y="4683"/>
                </a:lnTo>
                <a:lnTo>
                  <a:pt x="2360" y="4689"/>
                </a:lnTo>
                <a:lnTo>
                  <a:pt x="2364" y="4694"/>
                </a:lnTo>
                <a:lnTo>
                  <a:pt x="2366" y="4703"/>
                </a:lnTo>
                <a:lnTo>
                  <a:pt x="2367" y="4711"/>
                </a:lnTo>
                <a:lnTo>
                  <a:pt x="2366" y="4723"/>
                </a:lnTo>
                <a:lnTo>
                  <a:pt x="2379" y="4723"/>
                </a:lnTo>
                <a:lnTo>
                  <a:pt x="2393" y="4724"/>
                </a:lnTo>
                <a:lnTo>
                  <a:pt x="2409" y="4726"/>
                </a:lnTo>
                <a:lnTo>
                  <a:pt x="2426" y="4729"/>
                </a:lnTo>
                <a:lnTo>
                  <a:pt x="2446" y="4731"/>
                </a:lnTo>
                <a:lnTo>
                  <a:pt x="2465" y="4736"/>
                </a:lnTo>
                <a:lnTo>
                  <a:pt x="2485" y="4741"/>
                </a:lnTo>
                <a:lnTo>
                  <a:pt x="2507" y="4746"/>
                </a:lnTo>
                <a:lnTo>
                  <a:pt x="2530" y="4753"/>
                </a:lnTo>
                <a:lnTo>
                  <a:pt x="2552" y="4758"/>
                </a:lnTo>
                <a:lnTo>
                  <a:pt x="2598" y="4774"/>
                </a:lnTo>
                <a:lnTo>
                  <a:pt x="2644" y="4793"/>
                </a:lnTo>
                <a:lnTo>
                  <a:pt x="2665" y="4803"/>
                </a:lnTo>
                <a:lnTo>
                  <a:pt x="2686" y="4812"/>
                </a:lnTo>
                <a:lnTo>
                  <a:pt x="2708" y="4824"/>
                </a:lnTo>
                <a:lnTo>
                  <a:pt x="2726" y="4835"/>
                </a:lnTo>
                <a:lnTo>
                  <a:pt x="2745" y="4847"/>
                </a:lnTo>
                <a:lnTo>
                  <a:pt x="2762" y="4859"/>
                </a:lnTo>
                <a:lnTo>
                  <a:pt x="2776" y="4874"/>
                </a:lnTo>
                <a:lnTo>
                  <a:pt x="2790" y="4887"/>
                </a:lnTo>
                <a:lnTo>
                  <a:pt x="2800" y="4901"/>
                </a:lnTo>
                <a:lnTo>
                  <a:pt x="2810" y="4915"/>
                </a:lnTo>
                <a:lnTo>
                  <a:pt x="2817" y="4931"/>
                </a:lnTo>
                <a:lnTo>
                  <a:pt x="2822" y="4946"/>
                </a:lnTo>
                <a:lnTo>
                  <a:pt x="2823" y="4963"/>
                </a:lnTo>
                <a:lnTo>
                  <a:pt x="2822" y="4970"/>
                </a:lnTo>
                <a:lnTo>
                  <a:pt x="2822" y="4979"/>
                </a:lnTo>
                <a:lnTo>
                  <a:pt x="2820" y="4988"/>
                </a:lnTo>
                <a:lnTo>
                  <a:pt x="2817" y="4996"/>
                </a:lnTo>
                <a:lnTo>
                  <a:pt x="2813" y="5005"/>
                </a:lnTo>
                <a:lnTo>
                  <a:pt x="2810" y="5013"/>
                </a:lnTo>
                <a:lnTo>
                  <a:pt x="2804" y="5023"/>
                </a:lnTo>
                <a:lnTo>
                  <a:pt x="2799" y="5032"/>
                </a:lnTo>
                <a:lnTo>
                  <a:pt x="2792" y="5040"/>
                </a:lnTo>
                <a:lnTo>
                  <a:pt x="2783" y="5050"/>
                </a:lnTo>
                <a:lnTo>
                  <a:pt x="2762" y="5064"/>
                </a:lnTo>
                <a:lnTo>
                  <a:pt x="2739" y="5079"/>
                </a:lnTo>
                <a:lnTo>
                  <a:pt x="2715" y="5090"/>
                </a:lnTo>
                <a:lnTo>
                  <a:pt x="2691" y="5100"/>
                </a:lnTo>
                <a:lnTo>
                  <a:pt x="2665" y="5110"/>
                </a:lnTo>
                <a:lnTo>
                  <a:pt x="2639" y="5119"/>
                </a:lnTo>
                <a:lnTo>
                  <a:pt x="2612" y="5127"/>
                </a:lnTo>
                <a:lnTo>
                  <a:pt x="2585" y="5133"/>
                </a:lnTo>
                <a:lnTo>
                  <a:pt x="2558" y="5138"/>
                </a:lnTo>
                <a:lnTo>
                  <a:pt x="2530" y="5143"/>
                </a:lnTo>
                <a:lnTo>
                  <a:pt x="2503" y="5147"/>
                </a:lnTo>
                <a:lnTo>
                  <a:pt x="2473" y="5150"/>
                </a:lnTo>
                <a:lnTo>
                  <a:pt x="2444" y="5153"/>
                </a:lnTo>
                <a:lnTo>
                  <a:pt x="2414" y="5153"/>
                </a:lnTo>
                <a:lnTo>
                  <a:pt x="2356" y="5154"/>
                </a:lnTo>
                <a:lnTo>
                  <a:pt x="2296" y="5153"/>
                </a:lnTo>
                <a:lnTo>
                  <a:pt x="2238" y="5150"/>
                </a:lnTo>
                <a:lnTo>
                  <a:pt x="2179" y="5146"/>
                </a:lnTo>
                <a:lnTo>
                  <a:pt x="2122" y="5140"/>
                </a:lnTo>
                <a:lnTo>
                  <a:pt x="2067" y="5133"/>
                </a:lnTo>
                <a:lnTo>
                  <a:pt x="2013" y="5127"/>
                </a:lnTo>
                <a:lnTo>
                  <a:pt x="1960" y="5120"/>
                </a:lnTo>
                <a:lnTo>
                  <a:pt x="1936" y="5117"/>
                </a:lnTo>
                <a:lnTo>
                  <a:pt x="1911" y="5114"/>
                </a:lnTo>
                <a:lnTo>
                  <a:pt x="1830" y="5099"/>
                </a:lnTo>
                <a:lnTo>
                  <a:pt x="1749" y="5082"/>
                </a:lnTo>
                <a:lnTo>
                  <a:pt x="1668" y="5067"/>
                </a:lnTo>
                <a:lnTo>
                  <a:pt x="1628" y="5060"/>
                </a:lnTo>
                <a:lnTo>
                  <a:pt x="1587" y="5053"/>
                </a:lnTo>
                <a:lnTo>
                  <a:pt x="1547" y="5049"/>
                </a:lnTo>
                <a:lnTo>
                  <a:pt x="1507" y="5045"/>
                </a:lnTo>
                <a:lnTo>
                  <a:pt x="1467" y="5043"/>
                </a:lnTo>
                <a:lnTo>
                  <a:pt x="1426" y="5042"/>
                </a:lnTo>
                <a:lnTo>
                  <a:pt x="1386" y="5043"/>
                </a:lnTo>
                <a:lnTo>
                  <a:pt x="1346" y="5046"/>
                </a:lnTo>
                <a:lnTo>
                  <a:pt x="1306" y="5052"/>
                </a:lnTo>
                <a:lnTo>
                  <a:pt x="1268" y="5059"/>
                </a:lnTo>
                <a:lnTo>
                  <a:pt x="1221" y="5074"/>
                </a:lnTo>
                <a:lnTo>
                  <a:pt x="1176" y="5087"/>
                </a:lnTo>
                <a:lnTo>
                  <a:pt x="1131" y="5100"/>
                </a:lnTo>
                <a:lnTo>
                  <a:pt x="1088" y="5113"/>
                </a:lnTo>
                <a:lnTo>
                  <a:pt x="1044" y="5123"/>
                </a:lnTo>
                <a:lnTo>
                  <a:pt x="1000" y="5134"/>
                </a:lnTo>
                <a:lnTo>
                  <a:pt x="957" y="5143"/>
                </a:lnTo>
                <a:lnTo>
                  <a:pt x="913" y="5151"/>
                </a:lnTo>
                <a:lnTo>
                  <a:pt x="869" y="5158"/>
                </a:lnTo>
                <a:lnTo>
                  <a:pt x="826" y="5165"/>
                </a:lnTo>
                <a:lnTo>
                  <a:pt x="782" y="5170"/>
                </a:lnTo>
                <a:lnTo>
                  <a:pt x="738" y="5175"/>
                </a:lnTo>
                <a:lnTo>
                  <a:pt x="694" y="5178"/>
                </a:lnTo>
                <a:lnTo>
                  <a:pt x="648" y="5181"/>
                </a:lnTo>
                <a:lnTo>
                  <a:pt x="602" y="5183"/>
                </a:lnTo>
                <a:lnTo>
                  <a:pt x="555" y="51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77" name="Freeform 37"/>
          <p:cNvSpPr>
            <a:spLocks/>
          </p:cNvSpPr>
          <p:nvPr/>
        </p:nvSpPr>
        <p:spPr bwMode="auto">
          <a:xfrm>
            <a:off x="5342467" y="5715000"/>
            <a:ext cx="774700" cy="82550"/>
          </a:xfrm>
          <a:custGeom>
            <a:avLst/>
            <a:gdLst>
              <a:gd name="T0" fmla="*/ 2147483647 w 1098"/>
              <a:gd name="T1" fmla="*/ 2147483647 h 154"/>
              <a:gd name="T2" fmla="*/ 2147483647 w 1098"/>
              <a:gd name="T3" fmla="*/ 2147483647 h 154"/>
              <a:gd name="T4" fmla="*/ 2147483647 w 1098"/>
              <a:gd name="T5" fmla="*/ 2147483647 h 154"/>
              <a:gd name="T6" fmla="*/ 2147483647 w 1098"/>
              <a:gd name="T7" fmla="*/ 2147483647 h 154"/>
              <a:gd name="T8" fmla="*/ 2147483647 w 1098"/>
              <a:gd name="T9" fmla="*/ 2147483647 h 154"/>
              <a:gd name="T10" fmla="*/ 2147483647 w 1098"/>
              <a:gd name="T11" fmla="*/ 2147483647 h 154"/>
              <a:gd name="T12" fmla="*/ 2147483647 w 1098"/>
              <a:gd name="T13" fmla="*/ 2147483647 h 154"/>
              <a:gd name="T14" fmla="*/ 2147483647 w 1098"/>
              <a:gd name="T15" fmla="*/ 2147483647 h 154"/>
              <a:gd name="T16" fmla="*/ 2147483647 w 1098"/>
              <a:gd name="T17" fmla="*/ 2147483647 h 154"/>
              <a:gd name="T18" fmla="*/ 2147483647 w 1098"/>
              <a:gd name="T19" fmla="*/ 2147483647 h 154"/>
              <a:gd name="T20" fmla="*/ 2147483647 w 1098"/>
              <a:gd name="T21" fmla="*/ 2147483647 h 154"/>
              <a:gd name="T22" fmla="*/ 2147483647 w 1098"/>
              <a:gd name="T23" fmla="*/ 2147483647 h 154"/>
              <a:gd name="T24" fmla="*/ 0 w 1098"/>
              <a:gd name="T25" fmla="*/ 2147483647 h 154"/>
              <a:gd name="T26" fmla="*/ 2147483647 w 1098"/>
              <a:gd name="T27" fmla="*/ 2147483647 h 154"/>
              <a:gd name="T28" fmla="*/ 2147483647 w 1098"/>
              <a:gd name="T29" fmla="*/ 2147483647 h 154"/>
              <a:gd name="T30" fmla="*/ 2147483647 w 1098"/>
              <a:gd name="T31" fmla="*/ 2147483647 h 154"/>
              <a:gd name="T32" fmla="*/ 2147483647 w 1098"/>
              <a:gd name="T33" fmla="*/ 2147483647 h 154"/>
              <a:gd name="T34" fmla="*/ 2147483647 w 1098"/>
              <a:gd name="T35" fmla="*/ 2147483647 h 154"/>
              <a:gd name="T36" fmla="*/ 2147483647 w 1098"/>
              <a:gd name="T37" fmla="*/ 2147483647 h 154"/>
              <a:gd name="T38" fmla="*/ 2147483647 w 1098"/>
              <a:gd name="T39" fmla="*/ 2147483647 h 154"/>
              <a:gd name="T40" fmla="*/ 2147483647 w 1098"/>
              <a:gd name="T41" fmla="*/ 2147483647 h 154"/>
              <a:gd name="T42" fmla="*/ 2147483647 w 1098"/>
              <a:gd name="T43" fmla="*/ 2147483647 h 154"/>
              <a:gd name="T44" fmla="*/ 2147483647 w 1098"/>
              <a:gd name="T45" fmla="*/ 2147483647 h 154"/>
              <a:gd name="T46" fmla="*/ 2147483647 w 1098"/>
              <a:gd name="T47" fmla="*/ 2147483647 h 154"/>
              <a:gd name="T48" fmla="*/ 2147483647 w 1098"/>
              <a:gd name="T49" fmla="*/ 2147483647 h 154"/>
              <a:gd name="T50" fmla="*/ 2147483647 w 1098"/>
              <a:gd name="T51" fmla="*/ 2147483647 h 154"/>
              <a:gd name="T52" fmla="*/ 2147483647 w 1098"/>
              <a:gd name="T53" fmla="*/ 2147483647 h 154"/>
              <a:gd name="T54" fmla="*/ 2147483647 w 1098"/>
              <a:gd name="T55" fmla="*/ 2147483647 h 154"/>
              <a:gd name="T56" fmla="*/ 2147483647 w 1098"/>
              <a:gd name="T57" fmla="*/ 2147483647 h 154"/>
              <a:gd name="T58" fmla="*/ 2147483647 w 1098"/>
              <a:gd name="T59" fmla="*/ 2147483647 h 154"/>
              <a:gd name="T60" fmla="*/ 2147483647 w 1098"/>
              <a:gd name="T61" fmla="*/ 2147483647 h 154"/>
              <a:gd name="T62" fmla="*/ 2147483647 w 1098"/>
              <a:gd name="T63" fmla="*/ 2147483647 h 154"/>
              <a:gd name="T64" fmla="*/ 2147483647 w 1098"/>
              <a:gd name="T65" fmla="*/ 0 h 154"/>
              <a:gd name="T66" fmla="*/ 2147483647 w 1098"/>
              <a:gd name="T67" fmla="*/ 2147483647 h 154"/>
              <a:gd name="T68" fmla="*/ 2147483647 w 1098"/>
              <a:gd name="T69" fmla="*/ 2147483647 h 154"/>
              <a:gd name="T70" fmla="*/ 2147483647 w 1098"/>
              <a:gd name="T71" fmla="*/ 2147483647 h 154"/>
              <a:gd name="T72" fmla="*/ 2147483647 w 1098"/>
              <a:gd name="T73" fmla="*/ 2147483647 h 154"/>
              <a:gd name="T74" fmla="*/ 2147483647 w 1098"/>
              <a:gd name="T75" fmla="*/ 2147483647 h 154"/>
              <a:gd name="T76" fmla="*/ 2147483647 w 1098"/>
              <a:gd name="T77" fmla="*/ 2147483647 h 154"/>
              <a:gd name="T78" fmla="*/ 2147483647 w 1098"/>
              <a:gd name="T79" fmla="*/ 2147483647 h 154"/>
              <a:gd name="T80" fmla="*/ 2147483647 w 1098"/>
              <a:gd name="T81" fmla="*/ 2147483647 h 154"/>
              <a:gd name="T82" fmla="*/ 2147483647 w 1098"/>
              <a:gd name="T83" fmla="*/ 2147483647 h 154"/>
              <a:gd name="T84" fmla="*/ 2147483647 w 1098"/>
              <a:gd name="T85" fmla="*/ 2147483647 h 154"/>
              <a:gd name="T86" fmla="*/ 2147483647 w 1098"/>
              <a:gd name="T87" fmla="*/ 2147483647 h 154"/>
              <a:gd name="T88" fmla="*/ 2147483647 w 1098"/>
              <a:gd name="T89" fmla="*/ 2147483647 h 154"/>
              <a:gd name="T90" fmla="*/ 2147483647 w 1098"/>
              <a:gd name="T91" fmla="*/ 2147483647 h 1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98"/>
              <a:gd name="T139" fmla="*/ 0 h 154"/>
              <a:gd name="T140" fmla="*/ 1098 w 1098"/>
              <a:gd name="T141" fmla="*/ 154 h 1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98" h="154">
                <a:moveTo>
                  <a:pt x="332" y="154"/>
                </a:moveTo>
                <a:lnTo>
                  <a:pt x="326" y="154"/>
                </a:lnTo>
                <a:lnTo>
                  <a:pt x="319" y="153"/>
                </a:lnTo>
                <a:lnTo>
                  <a:pt x="310" y="153"/>
                </a:lnTo>
                <a:lnTo>
                  <a:pt x="300" y="151"/>
                </a:lnTo>
                <a:lnTo>
                  <a:pt x="290" y="150"/>
                </a:lnTo>
                <a:lnTo>
                  <a:pt x="279" y="150"/>
                </a:lnTo>
                <a:lnTo>
                  <a:pt x="253" y="147"/>
                </a:lnTo>
                <a:lnTo>
                  <a:pt x="228" y="144"/>
                </a:lnTo>
                <a:lnTo>
                  <a:pt x="198" y="140"/>
                </a:lnTo>
                <a:lnTo>
                  <a:pt x="169" y="135"/>
                </a:lnTo>
                <a:lnTo>
                  <a:pt x="141" y="130"/>
                </a:lnTo>
                <a:lnTo>
                  <a:pt x="112" y="123"/>
                </a:lnTo>
                <a:lnTo>
                  <a:pt x="85" y="116"/>
                </a:lnTo>
                <a:lnTo>
                  <a:pt x="72" y="111"/>
                </a:lnTo>
                <a:lnTo>
                  <a:pt x="60" y="107"/>
                </a:lnTo>
                <a:lnTo>
                  <a:pt x="50" y="101"/>
                </a:lnTo>
                <a:lnTo>
                  <a:pt x="38" y="97"/>
                </a:lnTo>
                <a:lnTo>
                  <a:pt x="30" y="91"/>
                </a:lnTo>
                <a:lnTo>
                  <a:pt x="21" y="86"/>
                </a:lnTo>
                <a:lnTo>
                  <a:pt x="14" y="80"/>
                </a:lnTo>
                <a:lnTo>
                  <a:pt x="8" y="74"/>
                </a:lnTo>
                <a:lnTo>
                  <a:pt x="4" y="67"/>
                </a:lnTo>
                <a:lnTo>
                  <a:pt x="1" y="60"/>
                </a:lnTo>
                <a:lnTo>
                  <a:pt x="0" y="53"/>
                </a:lnTo>
                <a:lnTo>
                  <a:pt x="0" y="46"/>
                </a:lnTo>
                <a:lnTo>
                  <a:pt x="18" y="53"/>
                </a:lnTo>
                <a:lnTo>
                  <a:pt x="40" y="61"/>
                </a:lnTo>
                <a:lnTo>
                  <a:pt x="61" y="67"/>
                </a:lnTo>
                <a:lnTo>
                  <a:pt x="84" y="73"/>
                </a:lnTo>
                <a:lnTo>
                  <a:pt x="107" y="79"/>
                </a:lnTo>
                <a:lnTo>
                  <a:pt x="131" y="83"/>
                </a:lnTo>
                <a:lnTo>
                  <a:pt x="156" y="86"/>
                </a:lnTo>
                <a:lnTo>
                  <a:pt x="182" y="89"/>
                </a:lnTo>
                <a:lnTo>
                  <a:pt x="208" y="91"/>
                </a:lnTo>
                <a:lnTo>
                  <a:pt x="235" y="93"/>
                </a:lnTo>
                <a:lnTo>
                  <a:pt x="290" y="94"/>
                </a:lnTo>
                <a:lnTo>
                  <a:pt x="346" y="94"/>
                </a:lnTo>
                <a:lnTo>
                  <a:pt x="403" y="91"/>
                </a:lnTo>
                <a:lnTo>
                  <a:pt x="460" y="89"/>
                </a:lnTo>
                <a:lnTo>
                  <a:pt x="517" y="84"/>
                </a:lnTo>
                <a:lnTo>
                  <a:pt x="572" y="79"/>
                </a:lnTo>
                <a:lnTo>
                  <a:pt x="626" y="71"/>
                </a:lnTo>
                <a:lnTo>
                  <a:pt x="679" y="66"/>
                </a:lnTo>
                <a:lnTo>
                  <a:pt x="729" y="59"/>
                </a:lnTo>
                <a:lnTo>
                  <a:pt x="752" y="56"/>
                </a:lnTo>
                <a:lnTo>
                  <a:pt x="775" y="53"/>
                </a:lnTo>
                <a:lnTo>
                  <a:pt x="796" y="50"/>
                </a:lnTo>
                <a:lnTo>
                  <a:pt x="817" y="47"/>
                </a:lnTo>
                <a:lnTo>
                  <a:pt x="819" y="47"/>
                </a:lnTo>
                <a:lnTo>
                  <a:pt x="822" y="47"/>
                </a:lnTo>
                <a:lnTo>
                  <a:pt x="824" y="46"/>
                </a:lnTo>
                <a:lnTo>
                  <a:pt x="829" y="44"/>
                </a:lnTo>
                <a:lnTo>
                  <a:pt x="834" y="43"/>
                </a:lnTo>
                <a:lnTo>
                  <a:pt x="841" y="42"/>
                </a:lnTo>
                <a:lnTo>
                  <a:pt x="849" y="39"/>
                </a:lnTo>
                <a:lnTo>
                  <a:pt x="857" y="37"/>
                </a:lnTo>
                <a:lnTo>
                  <a:pt x="876" y="32"/>
                </a:lnTo>
                <a:lnTo>
                  <a:pt x="897" y="27"/>
                </a:lnTo>
                <a:lnTo>
                  <a:pt x="920" y="22"/>
                </a:lnTo>
                <a:lnTo>
                  <a:pt x="943" y="17"/>
                </a:lnTo>
                <a:lnTo>
                  <a:pt x="991" y="7"/>
                </a:lnTo>
                <a:lnTo>
                  <a:pt x="1014" y="5"/>
                </a:lnTo>
                <a:lnTo>
                  <a:pt x="1037" y="2"/>
                </a:lnTo>
                <a:lnTo>
                  <a:pt x="1057" y="0"/>
                </a:lnTo>
                <a:lnTo>
                  <a:pt x="1065" y="0"/>
                </a:lnTo>
                <a:lnTo>
                  <a:pt x="1074" y="2"/>
                </a:lnTo>
                <a:lnTo>
                  <a:pt x="1081" y="2"/>
                </a:lnTo>
                <a:lnTo>
                  <a:pt x="1088" y="3"/>
                </a:lnTo>
                <a:lnTo>
                  <a:pt x="1094" y="6"/>
                </a:lnTo>
                <a:lnTo>
                  <a:pt x="1098" y="9"/>
                </a:lnTo>
                <a:lnTo>
                  <a:pt x="1096" y="10"/>
                </a:lnTo>
                <a:lnTo>
                  <a:pt x="1092" y="12"/>
                </a:lnTo>
                <a:lnTo>
                  <a:pt x="1084" y="13"/>
                </a:lnTo>
                <a:lnTo>
                  <a:pt x="1074" y="16"/>
                </a:lnTo>
                <a:lnTo>
                  <a:pt x="1062" y="17"/>
                </a:lnTo>
                <a:lnTo>
                  <a:pt x="1049" y="19"/>
                </a:lnTo>
                <a:lnTo>
                  <a:pt x="1038" y="20"/>
                </a:lnTo>
                <a:lnTo>
                  <a:pt x="1029" y="22"/>
                </a:lnTo>
                <a:lnTo>
                  <a:pt x="1027" y="22"/>
                </a:lnTo>
                <a:lnTo>
                  <a:pt x="1024" y="22"/>
                </a:lnTo>
                <a:lnTo>
                  <a:pt x="938" y="47"/>
                </a:lnTo>
                <a:lnTo>
                  <a:pt x="851" y="71"/>
                </a:lnTo>
                <a:lnTo>
                  <a:pt x="766" y="93"/>
                </a:lnTo>
                <a:lnTo>
                  <a:pt x="681" y="113"/>
                </a:lnTo>
                <a:lnTo>
                  <a:pt x="638" y="123"/>
                </a:lnTo>
                <a:lnTo>
                  <a:pt x="595" y="130"/>
                </a:lnTo>
                <a:lnTo>
                  <a:pt x="551" y="137"/>
                </a:lnTo>
                <a:lnTo>
                  <a:pt x="508" y="143"/>
                </a:lnTo>
                <a:lnTo>
                  <a:pt x="464" y="147"/>
                </a:lnTo>
                <a:lnTo>
                  <a:pt x="421" y="151"/>
                </a:lnTo>
                <a:lnTo>
                  <a:pt x="376" y="154"/>
                </a:lnTo>
                <a:lnTo>
                  <a:pt x="332" y="154"/>
                </a:lnTo>
                <a:close/>
              </a:path>
            </a:pathLst>
          </a:custGeom>
          <a:solidFill>
            <a:srgbClr val="9965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78" name="Freeform 38"/>
          <p:cNvSpPr>
            <a:spLocks/>
          </p:cNvSpPr>
          <p:nvPr/>
        </p:nvSpPr>
        <p:spPr bwMode="auto">
          <a:xfrm>
            <a:off x="6284385" y="5643564"/>
            <a:ext cx="800100" cy="71437"/>
          </a:xfrm>
          <a:custGeom>
            <a:avLst/>
            <a:gdLst>
              <a:gd name="T0" fmla="*/ 2147483647 w 1132"/>
              <a:gd name="T1" fmla="*/ 2147483647 h 135"/>
              <a:gd name="T2" fmla="*/ 2147483647 w 1132"/>
              <a:gd name="T3" fmla="*/ 2147483647 h 135"/>
              <a:gd name="T4" fmla="*/ 2147483647 w 1132"/>
              <a:gd name="T5" fmla="*/ 2147483647 h 135"/>
              <a:gd name="T6" fmla="*/ 2147483647 w 1132"/>
              <a:gd name="T7" fmla="*/ 2147483647 h 135"/>
              <a:gd name="T8" fmla="*/ 2147483647 w 1132"/>
              <a:gd name="T9" fmla="*/ 2147483647 h 135"/>
              <a:gd name="T10" fmla="*/ 2147483647 w 1132"/>
              <a:gd name="T11" fmla="*/ 2147483647 h 135"/>
              <a:gd name="T12" fmla="*/ 2147483647 w 1132"/>
              <a:gd name="T13" fmla="*/ 2147483647 h 135"/>
              <a:gd name="T14" fmla="*/ 2147483647 w 1132"/>
              <a:gd name="T15" fmla="*/ 2147483647 h 135"/>
              <a:gd name="T16" fmla="*/ 2147483647 w 1132"/>
              <a:gd name="T17" fmla="*/ 2147483647 h 135"/>
              <a:gd name="T18" fmla="*/ 2147483647 w 1132"/>
              <a:gd name="T19" fmla="*/ 0 h 135"/>
              <a:gd name="T20" fmla="*/ 2147483647 w 1132"/>
              <a:gd name="T21" fmla="*/ 2147483647 h 135"/>
              <a:gd name="T22" fmla="*/ 2147483647 w 1132"/>
              <a:gd name="T23" fmla="*/ 2147483647 h 135"/>
              <a:gd name="T24" fmla="*/ 2147483647 w 1132"/>
              <a:gd name="T25" fmla="*/ 2147483647 h 135"/>
              <a:gd name="T26" fmla="*/ 2147483647 w 1132"/>
              <a:gd name="T27" fmla="*/ 2147483647 h 135"/>
              <a:gd name="T28" fmla="*/ 2147483647 w 1132"/>
              <a:gd name="T29" fmla="*/ 2147483647 h 135"/>
              <a:gd name="T30" fmla="*/ 2147483647 w 1132"/>
              <a:gd name="T31" fmla="*/ 2147483647 h 135"/>
              <a:gd name="T32" fmla="*/ 2147483647 w 1132"/>
              <a:gd name="T33" fmla="*/ 2147483647 h 135"/>
              <a:gd name="T34" fmla="*/ 2147483647 w 1132"/>
              <a:gd name="T35" fmla="*/ 2147483647 h 135"/>
              <a:gd name="T36" fmla="*/ 2147483647 w 1132"/>
              <a:gd name="T37" fmla="*/ 2147483647 h 135"/>
              <a:gd name="T38" fmla="*/ 2147483647 w 1132"/>
              <a:gd name="T39" fmla="*/ 2147483647 h 135"/>
              <a:gd name="T40" fmla="*/ 2147483647 w 1132"/>
              <a:gd name="T41" fmla="*/ 2147483647 h 135"/>
              <a:gd name="T42" fmla="*/ 2147483647 w 1132"/>
              <a:gd name="T43" fmla="*/ 2147483647 h 135"/>
              <a:gd name="T44" fmla="*/ 2147483647 w 1132"/>
              <a:gd name="T45" fmla="*/ 2147483647 h 135"/>
              <a:gd name="T46" fmla="*/ 2147483647 w 1132"/>
              <a:gd name="T47" fmla="*/ 2147483647 h 135"/>
              <a:gd name="T48" fmla="*/ 2147483647 w 1132"/>
              <a:gd name="T49" fmla="*/ 2147483647 h 135"/>
              <a:gd name="T50" fmla="*/ 2147483647 w 1132"/>
              <a:gd name="T51" fmla="*/ 2147483647 h 135"/>
              <a:gd name="T52" fmla="*/ 2147483647 w 1132"/>
              <a:gd name="T53" fmla="*/ 2147483647 h 135"/>
              <a:gd name="T54" fmla="*/ 2147483647 w 1132"/>
              <a:gd name="T55" fmla="*/ 2147483647 h 135"/>
              <a:gd name="T56" fmla="*/ 2147483647 w 1132"/>
              <a:gd name="T57" fmla="*/ 2147483647 h 135"/>
              <a:gd name="T58" fmla="*/ 2147483647 w 1132"/>
              <a:gd name="T59" fmla="*/ 2147483647 h 135"/>
              <a:gd name="T60" fmla="*/ 2147483647 w 1132"/>
              <a:gd name="T61" fmla="*/ 2147483647 h 135"/>
              <a:gd name="T62" fmla="*/ 2147483647 w 1132"/>
              <a:gd name="T63" fmla="*/ 2147483647 h 135"/>
              <a:gd name="T64" fmla="*/ 2147483647 w 1132"/>
              <a:gd name="T65" fmla="*/ 2147483647 h 135"/>
              <a:gd name="T66" fmla="*/ 2147483647 w 1132"/>
              <a:gd name="T67" fmla="*/ 2147483647 h 135"/>
              <a:gd name="T68" fmla="*/ 2147483647 w 1132"/>
              <a:gd name="T69" fmla="*/ 2147483647 h 135"/>
              <a:gd name="T70" fmla="*/ 2147483647 w 1132"/>
              <a:gd name="T71" fmla="*/ 2147483647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32"/>
              <a:gd name="T109" fmla="*/ 0 h 135"/>
              <a:gd name="T110" fmla="*/ 1132 w 1132"/>
              <a:gd name="T111" fmla="*/ 135 h 1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32" h="135">
                <a:moveTo>
                  <a:pt x="685" y="135"/>
                </a:moveTo>
                <a:lnTo>
                  <a:pt x="641" y="132"/>
                </a:lnTo>
                <a:lnTo>
                  <a:pt x="597" y="128"/>
                </a:lnTo>
                <a:lnTo>
                  <a:pt x="554" y="124"/>
                </a:lnTo>
                <a:lnTo>
                  <a:pt x="510" y="120"/>
                </a:lnTo>
                <a:lnTo>
                  <a:pt x="425" y="107"/>
                </a:lnTo>
                <a:lnTo>
                  <a:pt x="339" y="94"/>
                </a:lnTo>
                <a:lnTo>
                  <a:pt x="170" y="63"/>
                </a:lnTo>
                <a:lnTo>
                  <a:pt x="86" y="48"/>
                </a:lnTo>
                <a:lnTo>
                  <a:pt x="2" y="34"/>
                </a:lnTo>
                <a:lnTo>
                  <a:pt x="0" y="31"/>
                </a:lnTo>
                <a:lnTo>
                  <a:pt x="2" y="28"/>
                </a:lnTo>
                <a:lnTo>
                  <a:pt x="3" y="26"/>
                </a:lnTo>
                <a:lnTo>
                  <a:pt x="6" y="23"/>
                </a:lnTo>
                <a:lnTo>
                  <a:pt x="14" y="17"/>
                </a:lnTo>
                <a:lnTo>
                  <a:pt x="26" y="11"/>
                </a:lnTo>
                <a:lnTo>
                  <a:pt x="37" y="7"/>
                </a:lnTo>
                <a:lnTo>
                  <a:pt x="50" y="3"/>
                </a:lnTo>
                <a:lnTo>
                  <a:pt x="60" y="0"/>
                </a:lnTo>
                <a:lnTo>
                  <a:pt x="64" y="0"/>
                </a:lnTo>
                <a:lnTo>
                  <a:pt x="68" y="0"/>
                </a:lnTo>
                <a:lnTo>
                  <a:pt x="81" y="7"/>
                </a:lnTo>
                <a:lnTo>
                  <a:pt x="96" y="14"/>
                </a:lnTo>
                <a:lnTo>
                  <a:pt x="111" y="20"/>
                </a:lnTo>
                <a:lnTo>
                  <a:pt x="125" y="26"/>
                </a:lnTo>
                <a:lnTo>
                  <a:pt x="157" y="37"/>
                </a:lnTo>
                <a:lnTo>
                  <a:pt x="191" y="46"/>
                </a:lnTo>
                <a:lnTo>
                  <a:pt x="225" y="53"/>
                </a:lnTo>
                <a:lnTo>
                  <a:pt x="259" y="60"/>
                </a:lnTo>
                <a:lnTo>
                  <a:pt x="292" y="67"/>
                </a:lnTo>
                <a:lnTo>
                  <a:pt x="323" y="73"/>
                </a:lnTo>
                <a:lnTo>
                  <a:pt x="343" y="74"/>
                </a:lnTo>
                <a:lnTo>
                  <a:pt x="363" y="77"/>
                </a:lnTo>
                <a:lnTo>
                  <a:pt x="386" y="80"/>
                </a:lnTo>
                <a:lnTo>
                  <a:pt x="409" y="81"/>
                </a:lnTo>
                <a:lnTo>
                  <a:pt x="454" y="87"/>
                </a:lnTo>
                <a:lnTo>
                  <a:pt x="506" y="91"/>
                </a:lnTo>
                <a:lnTo>
                  <a:pt x="557" y="97"/>
                </a:lnTo>
                <a:lnTo>
                  <a:pt x="610" y="101"/>
                </a:lnTo>
                <a:lnTo>
                  <a:pt x="665" y="105"/>
                </a:lnTo>
                <a:lnTo>
                  <a:pt x="719" y="108"/>
                </a:lnTo>
                <a:lnTo>
                  <a:pt x="775" y="110"/>
                </a:lnTo>
                <a:lnTo>
                  <a:pt x="829" y="110"/>
                </a:lnTo>
                <a:lnTo>
                  <a:pt x="882" y="108"/>
                </a:lnTo>
                <a:lnTo>
                  <a:pt x="934" y="105"/>
                </a:lnTo>
                <a:lnTo>
                  <a:pt x="960" y="103"/>
                </a:lnTo>
                <a:lnTo>
                  <a:pt x="984" y="100"/>
                </a:lnTo>
                <a:lnTo>
                  <a:pt x="1009" y="95"/>
                </a:lnTo>
                <a:lnTo>
                  <a:pt x="1031" y="91"/>
                </a:lnTo>
                <a:lnTo>
                  <a:pt x="1054" y="87"/>
                </a:lnTo>
                <a:lnTo>
                  <a:pt x="1075" y="81"/>
                </a:lnTo>
                <a:lnTo>
                  <a:pt x="1097" y="74"/>
                </a:lnTo>
                <a:lnTo>
                  <a:pt x="1117" y="67"/>
                </a:lnTo>
                <a:lnTo>
                  <a:pt x="1124" y="67"/>
                </a:lnTo>
                <a:lnTo>
                  <a:pt x="1132" y="68"/>
                </a:lnTo>
                <a:lnTo>
                  <a:pt x="1122" y="75"/>
                </a:lnTo>
                <a:lnTo>
                  <a:pt x="1113" y="81"/>
                </a:lnTo>
                <a:lnTo>
                  <a:pt x="1103" y="88"/>
                </a:lnTo>
                <a:lnTo>
                  <a:pt x="1091" y="93"/>
                </a:lnTo>
                <a:lnTo>
                  <a:pt x="1078" y="98"/>
                </a:lnTo>
                <a:lnTo>
                  <a:pt x="1066" y="103"/>
                </a:lnTo>
                <a:lnTo>
                  <a:pt x="1038" y="111"/>
                </a:lnTo>
                <a:lnTo>
                  <a:pt x="1009" y="117"/>
                </a:lnTo>
                <a:lnTo>
                  <a:pt x="977" y="122"/>
                </a:lnTo>
                <a:lnTo>
                  <a:pt x="946" y="127"/>
                </a:lnTo>
                <a:lnTo>
                  <a:pt x="913" y="130"/>
                </a:lnTo>
                <a:lnTo>
                  <a:pt x="880" y="132"/>
                </a:lnTo>
                <a:lnTo>
                  <a:pt x="848" y="134"/>
                </a:lnTo>
                <a:lnTo>
                  <a:pt x="816" y="135"/>
                </a:lnTo>
                <a:lnTo>
                  <a:pt x="785" y="135"/>
                </a:lnTo>
                <a:lnTo>
                  <a:pt x="731" y="135"/>
                </a:lnTo>
                <a:lnTo>
                  <a:pt x="707" y="135"/>
                </a:lnTo>
                <a:lnTo>
                  <a:pt x="685" y="135"/>
                </a:lnTo>
                <a:close/>
              </a:path>
            </a:pathLst>
          </a:custGeom>
          <a:solidFill>
            <a:srgbClr val="9965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79" name="Freeform 39"/>
          <p:cNvSpPr>
            <a:spLocks/>
          </p:cNvSpPr>
          <p:nvPr/>
        </p:nvSpPr>
        <p:spPr bwMode="auto">
          <a:xfrm>
            <a:off x="5357284" y="5627688"/>
            <a:ext cx="711200" cy="158750"/>
          </a:xfrm>
          <a:custGeom>
            <a:avLst/>
            <a:gdLst>
              <a:gd name="T0" fmla="*/ 2147483647 w 1008"/>
              <a:gd name="T1" fmla="*/ 2147483647 h 301"/>
              <a:gd name="T2" fmla="*/ 2147483647 w 1008"/>
              <a:gd name="T3" fmla="*/ 2147483647 h 301"/>
              <a:gd name="T4" fmla="*/ 2147483647 w 1008"/>
              <a:gd name="T5" fmla="*/ 2147483647 h 301"/>
              <a:gd name="T6" fmla="*/ 2147483647 w 1008"/>
              <a:gd name="T7" fmla="*/ 2147483647 h 301"/>
              <a:gd name="T8" fmla="*/ 2147483647 w 1008"/>
              <a:gd name="T9" fmla="*/ 2147483647 h 301"/>
              <a:gd name="T10" fmla="*/ 0 w 1008"/>
              <a:gd name="T11" fmla="*/ 2147483647 h 301"/>
              <a:gd name="T12" fmla="*/ 2147483647 w 1008"/>
              <a:gd name="T13" fmla="*/ 2147483647 h 301"/>
              <a:gd name="T14" fmla="*/ 2147483647 w 1008"/>
              <a:gd name="T15" fmla="*/ 2147483647 h 301"/>
              <a:gd name="T16" fmla="*/ 2147483647 w 1008"/>
              <a:gd name="T17" fmla="*/ 2147483647 h 301"/>
              <a:gd name="T18" fmla="*/ 2147483647 w 1008"/>
              <a:gd name="T19" fmla="*/ 2147483647 h 301"/>
              <a:gd name="T20" fmla="*/ 2147483647 w 1008"/>
              <a:gd name="T21" fmla="*/ 2147483647 h 301"/>
              <a:gd name="T22" fmla="*/ 2147483647 w 1008"/>
              <a:gd name="T23" fmla="*/ 2147483647 h 301"/>
              <a:gd name="T24" fmla="*/ 2147483647 w 1008"/>
              <a:gd name="T25" fmla="*/ 2147483647 h 301"/>
              <a:gd name="T26" fmla="*/ 2147483647 w 1008"/>
              <a:gd name="T27" fmla="*/ 2147483647 h 301"/>
              <a:gd name="T28" fmla="*/ 2147483647 w 1008"/>
              <a:gd name="T29" fmla="*/ 2147483647 h 301"/>
              <a:gd name="T30" fmla="*/ 2147483647 w 1008"/>
              <a:gd name="T31" fmla="*/ 2147483647 h 301"/>
              <a:gd name="T32" fmla="*/ 2147483647 w 1008"/>
              <a:gd name="T33" fmla="*/ 2147483647 h 301"/>
              <a:gd name="T34" fmla="*/ 2147483647 w 1008"/>
              <a:gd name="T35" fmla="*/ 2147483647 h 301"/>
              <a:gd name="T36" fmla="*/ 2147483647 w 1008"/>
              <a:gd name="T37" fmla="*/ 2147483647 h 301"/>
              <a:gd name="T38" fmla="*/ 2147483647 w 1008"/>
              <a:gd name="T39" fmla="*/ 2147483647 h 301"/>
              <a:gd name="T40" fmla="*/ 2147483647 w 1008"/>
              <a:gd name="T41" fmla="*/ 2147483647 h 301"/>
              <a:gd name="T42" fmla="*/ 2147483647 w 1008"/>
              <a:gd name="T43" fmla="*/ 2147483647 h 301"/>
              <a:gd name="T44" fmla="*/ 2147483647 w 1008"/>
              <a:gd name="T45" fmla="*/ 2147483647 h 301"/>
              <a:gd name="T46" fmla="*/ 2147483647 w 1008"/>
              <a:gd name="T47" fmla="*/ 2147483647 h 301"/>
              <a:gd name="T48" fmla="*/ 2147483647 w 1008"/>
              <a:gd name="T49" fmla="*/ 2147483647 h 301"/>
              <a:gd name="T50" fmla="*/ 2147483647 w 1008"/>
              <a:gd name="T51" fmla="*/ 2147483647 h 301"/>
              <a:gd name="T52" fmla="*/ 2147483647 w 1008"/>
              <a:gd name="T53" fmla="*/ 0 h 301"/>
              <a:gd name="T54" fmla="*/ 2147483647 w 1008"/>
              <a:gd name="T55" fmla="*/ 2147483647 h 301"/>
              <a:gd name="T56" fmla="*/ 2147483647 w 1008"/>
              <a:gd name="T57" fmla="*/ 2147483647 h 301"/>
              <a:gd name="T58" fmla="*/ 2147483647 w 1008"/>
              <a:gd name="T59" fmla="*/ 2147483647 h 301"/>
              <a:gd name="T60" fmla="*/ 2147483647 w 1008"/>
              <a:gd name="T61" fmla="*/ 2147483647 h 301"/>
              <a:gd name="T62" fmla="*/ 2147483647 w 1008"/>
              <a:gd name="T63" fmla="*/ 2147483647 h 301"/>
              <a:gd name="T64" fmla="*/ 2147483647 w 1008"/>
              <a:gd name="T65" fmla="*/ 2147483647 h 301"/>
              <a:gd name="T66" fmla="*/ 2147483647 w 1008"/>
              <a:gd name="T67" fmla="*/ 2147483647 h 301"/>
              <a:gd name="T68" fmla="*/ 2147483647 w 1008"/>
              <a:gd name="T69" fmla="*/ 2147483647 h 301"/>
              <a:gd name="T70" fmla="*/ 2147483647 w 1008"/>
              <a:gd name="T71" fmla="*/ 2147483647 h 301"/>
              <a:gd name="T72" fmla="*/ 2147483647 w 1008"/>
              <a:gd name="T73" fmla="*/ 2147483647 h 301"/>
              <a:gd name="T74" fmla="*/ 2147483647 w 1008"/>
              <a:gd name="T75" fmla="*/ 2147483647 h 301"/>
              <a:gd name="T76" fmla="*/ 2147483647 w 1008"/>
              <a:gd name="T77" fmla="*/ 2147483647 h 301"/>
              <a:gd name="T78" fmla="*/ 2147483647 w 1008"/>
              <a:gd name="T79" fmla="*/ 2147483647 h 301"/>
              <a:gd name="T80" fmla="*/ 2147483647 w 1008"/>
              <a:gd name="T81" fmla="*/ 2147483647 h 301"/>
              <a:gd name="T82" fmla="*/ 2147483647 w 1008"/>
              <a:gd name="T83" fmla="*/ 2147483647 h 301"/>
              <a:gd name="T84" fmla="*/ 2147483647 w 1008"/>
              <a:gd name="T85" fmla="*/ 2147483647 h 301"/>
              <a:gd name="T86" fmla="*/ 2147483647 w 1008"/>
              <a:gd name="T87" fmla="*/ 2147483647 h 301"/>
              <a:gd name="T88" fmla="*/ 2147483647 w 1008"/>
              <a:gd name="T89" fmla="*/ 2147483647 h 3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08"/>
              <a:gd name="T136" fmla="*/ 0 h 301"/>
              <a:gd name="T137" fmla="*/ 1008 w 1008"/>
              <a:gd name="T138" fmla="*/ 301 h 3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08" h="301">
                <a:moveTo>
                  <a:pt x="241" y="301"/>
                </a:moveTo>
                <a:lnTo>
                  <a:pt x="211" y="299"/>
                </a:lnTo>
                <a:lnTo>
                  <a:pt x="178" y="298"/>
                </a:lnTo>
                <a:lnTo>
                  <a:pt x="145" y="295"/>
                </a:lnTo>
                <a:lnTo>
                  <a:pt x="111" y="292"/>
                </a:lnTo>
                <a:lnTo>
                  <a:pt x="78" y="288"/>
                </a:lnTo>
                <a:lnTo>
                  <a:pt x="63" y="284"/>
                </a:lnTo>
                <a:lnTo>
                  <a:pt x="48" y="281"/>
                </a:lnTo>
                <a:lnTo>
                  <a:pt x="34" y="277"/>
                </a:lnTo>
                <a:lnTo>
                  <a:pt x="21" y="271"/>
                </a:lnTo>
                <a:lnTo>
                  <a:pt x="10" y="265"/>
                </a:lnTo>
                <a:lnTo>
                  <a:pt x="0" y="258"/>
                </a:lnTo>
                <a:lnTo>
                  <a:pt x="0" y="248"/>
                </a:lnTo>
                <a:lnTo>
                  <a:pt x="20" y="230"/>
                </a:lnTo>
                <a:lnTo>
                  <a:pt x="40" y="211"/>
                </a:lnTo>
                <a:lnTo>
                  <a:pt x="61" y="195"/>
                </a:lnTo>
                <a:lnTo>
                  <a:pt x="83" y="180"/>
                </a:lnTo>
                <a:lnTo>
                  <a:pt x="104" y="166"/>
                </a:lnTo>
                <a:lnTo>
                  <a:pt x="127" y="151"/>
                </a:lnTo>
                <a:lnTo>
                  <a:pt x="150" y="139"/>
                </a:lnTo>
                <a:lnTo>
                  <a:pt x="174" y="127"/>
                </a:lnTo>
                <a:lnTo>
                  <a:pt x="197" y="117"/>
                </a:lnTo>
                <a:lnTo>
                  <a:pt x="222" y="109"/>
                </a:lnTo>
                <a:lnTo>
                  <a:pt x="246" y="100"/>
                </a:lnTo>
                <a:lnTo>
                  <a:pt x="272" y="93"/>
                </a:lnTo>
                <a:lnTo>
                  <a:pt x="299" y="87"/>
                </a:lnTo>
                <a:lnTo>
                  <a:pt x="325" y="83"/>
                </a:lnTo>
                <a:lnTo>
                  <a:pt x="352" y="80"/>
                </a:lnTo>
                <a:lnTo>
                  <a:pt x="380" y="79"/>
                </a:lnTo>
                <a:lnTo>
                  <a:pt x="390" y="72"/>
                </a:lnTo>
                <a:lnTo>
                  <a:pt x="390" y="66"/>
                </a:lnTo>
                <a:lnTo>
                  <a:pt x="392" y="59"/>
                </a:lnTo>
                <a:lnTo>
                  <a:pt x="383" y="50"/>
                </a:lnTo>
                <a:lnTo>
                  <a:pt x="375" y="42"/>
                </a:lnTo>
                <a:lnTo>
                  <a:pt x="376" y="36"/>
                </a:lnTo>
                <a:lnTo>
                  <a:pt x="376" y="30"/>
                </a:lnTo>
                <a:lnTo>
                  <a:pt x="387" y="26"/>
                </a:lnTo>
                <a:lnTo>
                  <a:pt x="397" y="23"/>
                </a:lnTo>
                <a:lnTo>
                  <a:pt x="406" y="20"/>
                </a:lnTo>
                <a:lnTo>
                  <a:pt x="415" y="20"/>
                </a:lnTo>
                <a:lnTo>
                  <a:pt x="422" y="20"/>
                </a:lnTo>
                <a:lnTo>
                  <a:pt x="427" y="22"/>
                </a:lnTo>
                <a:lnTo>
                  <a:pt x="439" y="26"/>
                </a:lnTo>
                <a:lnTo>
                  <a:pt x="450" y="33"/>
                </a:lnTo>
                <a:lnTo>
                  <a:pt x="462" y="39"/>
                </a:lnTo>
                <a:lnTo>
                  <a:pt x="469" y="40"/>
                </a:lnTo>
                <a:lnTo>
                  <a:pt x="476" y="42"/>
                </a:lnTo>
                <a:lnTo>
                  <a:pt x="483" y="43"/>
                </a:lnTo>
                <a:lnTo>
                  <a:pt x="491" y="43"/>
                </a:lnTo>
                <a:lnTo>
                  <a:pt x="491" y="23"/>
                </a:lnTo>
                <a:lnTo>
                  <a:pt x="491" y="19"/>
                </a:lnTo>
                <a:lnTo>
                  <a:pt x="491" y="13"/>
                </a:lnTo>
                <a:lnTo>
                  <a:pt x="490" y="8"/>
                </a:lnTo>
                <a:lnTo>
                  <a:pt x="489" y="0"/>
                </a:lnTo>
                <a:lnTo>
                  <a:pt x="493" y="2"/>
                </a:lnTo>
                <a:lnTo>
                  <a:pt x="499" y="5"/>
                </a:lnTo>
                <a:lnTo>
                  <a:pt x="513" y="15"/>
                </a:lnTo>
                <a:lnTo>
                  <a:pt x="520" y="19"/>
                </a:lnTo>
                <a:lnTo>
                  <a:pt x="527" y="23"/>
                </a:lnTo>
                <a:lnTo>
                  <a:pt x="534" y="27"/>
                </a:lnTo>
                <a:lnTo>
                  <a:pt x="541" y="30"/>
                </a:lnTo>
                <a:lnTo>
                  <a:pt x="553" y="42"/>
                </a:lnTo>
                <a:lnTo>
                  <a:pt x="564" y="52"/>
                </a:lnTo>
                <a:lnTo>
                  <a:pt x="575" y="60"/>
                </a:lnTo>
                <a:lnTo>
                  <a:pt x="588" y="69"/>
                </a:lnTo>
                <a:lnTo>
                  <a:pt x="615" y="84"/>
                </a:lnTo>
                <a:lnTo>
                  <a:pt x="642" y="97"/>
                </a:lnTo>
                <a:lnTo>
                  <a:pt x="672" y="107"/>
                </a:lnTo>
                <a:lnTo>
                  <a:pt x="702" y="117"/>
                </a:lnTo>
                <a:lnTo>
                  <a:pt x="734" y="126"/>
                </a:lnTo>
                <a:lnTo>
                  <a:pt x="796" y="141"/>
                </a:lnTo>
                <a:lnTo>
                  <a:pt x="828" y="148"/>
                </a:lnTo>
                <a:lnTo>
                  <a:pt x="892" y="164"/>
                </a:lnTo>
                <a:lnTo>
                  <a:pt x="922" y="173"/>
                </a:lnTo>
                <a:lnTo>
                  <a:pt x="951" y="184"/>
                </a:lnTo>
                <a:lnTo>
                  <a:pt x="980" y="195"/>
                </a:lnTo>
                <a:lnTo>
                  <a:pt x="1008" y="210"/>
                </a:lnTo>
                <a:lnTo>
                  <a:pt x="1006" y="211"/>
                </a:lnTo>
                <a:lnTo>
                  <a:pt x="1003" y="215"/>
                </a:lnTo>
                <a:lnTo>
                  <a:pt x="956" y="227"/>
                </a:lnTo>
                <a:lnTo>
                  <a:pt x="907" y="237"/>
                </a:lnTo>
                <a:lnTo>
                  <a:pt x="860" y="245"/>
                </a:lnTo>
                <a:lnTo>
                  <a:pt x="813" y="254"/>
                </a:lnTo>
                <a:lnTo>
                  <a:pt x="765" y="262"/>
                </a:lnTo>
                <a:lnTo>
                  <a:pt x="718" y="268"/>
                </a:lnTo>
                <a:lnTo>
                  <a:pt x="622" y="279"/>
                </a:lnTo>
                <a:lnTo>
                  <a:pt x="527" y="288"/>
                </a:lnTo>
                <a:lnTo>
                  <a:pt x="432" y="295"/>
                </a:lnTo>
                <a:lnTo>
                  <a:pt x="336" y="298"/>
                </a:lnTo>
                <a:lnTo>
                  <a:pt x="241" y="301"/>
                </a:lnTo>
                <a:close/>
              </a:path>
            </a:pathLst>
          </a:custGeom>
          <a:solidFill>
            <a:srgbClr val="CC65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80" name="Freeform 40"/>
          <p:cNvSpPr>
            <a:spLocks/>
          </p:cNvSpPr>
          <p:nvPr/>
        </p:nvSpPr>
        <p:spPr bwMode="auto">
          <a:xfrm>
            <a:off x="6464301" y="5572125"/>
            <a:ext cx="774700" cy="179388"/>
          </a:xfrm>
          <a:custGeom>
            <a:avLst/>
            <a:gdLst>
              <a:gd name="T0" fmla="*/ 2147483647 w 1100"/>
              <a:gd name="T1" fmla="*/ 2147483647 h 339"/>
              <a:gd name="T2" fmla="*/ 2147483647 w 1100"/>
              <a:gd name="T3" fmla="*/ 2147483647 h 339"/>
              <a:gd name="T4" fmla="*/ 2147483647 w 1100"/>
              <a:gd name="T5" fmla="*/ 2147483647 h 339"/>
              <a:gd name="T6" fmla="*/ 2147483647 w 1100"/>
              <a:gd name="T7" fmla="*/ 2147483647 h 339"/>
              <a:gd name="T8" fmla="*/ 2147483647 w 1100"/>
              <a:gd name="T9" fmla="*/ 2147483647 h 339"/>
              <a:gd name="T10" fmla="*/ 0 w 1100"/>
              <a:gd name="T11" fmla="*/ 2147483647 h 339"/>
              <a:gd name="T12" fmla="*/ 2147483647 w 1100"/>
              <a:gd name="T13" fmla="*/ 2147483647 h 339"/>
              <a:gd name="T14" fmla="*/ 2147483647 w 1100"/>
              <a:gd name="T15" fmla="*/ 2147483647 h 339"/>
              <a:gd name="T16" fmla="*/ 2147483647 w 1100"/>
              <a:gd name="T17" fmla="*/ 2147483647 h 339"/>
              <a:gd name="T18" fmla="*/ 2147483647 w 1100"/>
              <a:gd name="T19" fmla="*/ 2147483647 h 339"/>
              <a:gd name="T20" fmla="*/ 2147483647 w 1100"/>
              <a:gd name="T21" fmla="*/ 2147483647 h 339"/>
              <a:gd name="T22" fmla="*/ 2147483647 w 1100"/>
              <a:gd name="T23" fmla="*/ 2147483647 h 339"/>
              <a:gd name="T24" fmla="*/ 2147483647 w 1100"/>
              <a:gd name="T25" fmla="*/ 2147483647 h 339"/>
              <a:gd name="T26" fmla="*/ 2147483647 w 1100"/>
              <a:gd name="T27" fmla="*/ 2147483647 h 339"/>
              <a:gd name="T28" fmla="*/ 2147483647 w 1100"/>
              <a:gd name="T29" fmla="*/ 2147483647 h 339"/>
              <a:gd name="T30" fmla="*/ 2147483647 w 1100"/>
              <a:gd name="T31" fmla="*/ 2147483647 h 339"/>
              <a:gd name="T32" fmla="*/ 2147483647 w 1100"/>
              <a:gd name="T33" fmla="*/ 2147483647 h 339"/>
              <a:gd name="T34" fmla="*/ 2147483647 w 1100"/>
              <a:gd name="T35" fmla="*/ 2147483647 h 339"/>
              <a:gd name="T36" fmla="*/ 2147483647 w 1100"/>
              <a:gd name="T37" fmla="*/ 2147483647 h 339"/>
              <a:gd name="T38" fmla="*/ 2147483647 w 1100"/>
              <a:gd name="T39" fmla="*/ 2147483647 h 339"/>
              <a:gd name="T40" fmla="*/ 2147483647 w 1100"/>
              <a:gd name="T41" fmla="*/ 2147483647 h 339"/>
              <a:gd name="T42" fmla="*/ 2147483647 w 1100"/>
              <a:gd name="T43" fmla="*/ 2147483647 h 339"/>
              <a:gd name="T44" fmla="*/ 2147483647 w 1100"/>
              <a:gd name="T45" fmla="*/ 2147483647 h 339"/>
              <a:gd name="T46" fmla="*/ 2147483647 w 1100"/>
              <a:gd name="T47" fmla="*/ 2147483647 h 339"/>
              <a:gd name="T48" fmla="*/ 2147483647 w 1100"/>
              <a:gd name="T49" fmla="*/ 0 h 339"/>
              <a:gd name="T50" fmla="*/ 2147483647 w 1100"/>
              <a:gd name="T51" fmla="*/ 2147483647 h 339"/>
              <a:gd name="T52" fmla="*/ 2147483647 w 1100"/>
              <a:gd name="T53" fmla="*/ 2147483647 h 339"/>
              <a:gd name="T54" fmla="*/ 2147483647 w 1100"/>
              <a:gd name="T55" fmla="*/ 2147483647 h 339"/>
              <a:gd name="T56" fmla="*/ 2147483647 w 1100"/>
              <a:gd name="T57" fmla="*/ 2147483647 h 339"/>
              <a:gd name="T58" fmla="*/ 2147483647 w 1100"/>
              <a:gd name="T59" fmla="*/ 2147483647 h 339"/>
              <a:gd name="T60" fmla="*/ 2147483647 w 1100"/>
              <a:gd name="T61" fmla="*/ 2147483647 h 339"/>
              <a:gd name="T62" fmla="*/ 2147483647 w 1100"/>
              <a:gd name="T63" fmla="*/ 2147483647 h 339"/>
              <a:gd name="T64" fmla="*/ 2147483647 w 1100"/>
              <a:gd name="T65" fmla="*/ 2147483647 h 339"/>
              <a:gd name="T66" fmla="*/ 2147483647 w 1100"/>
              <a:gd name="T67" fmla="*/ 2147483647 h 339"/>
              <a:gd name="T68" fmla="*/ 2147483647 w 1100"/>
              <a:gd name="T69" fmla="*/ 2147483647 h 339"/>
              <a:gd name="T70" fmla="*/ 2147483647 w 1100"/>
              <a:gd name="T71" fmla="*/ 2147483647 h 339"/>
              <a:gd name="T72" fmla="*/ 2147483647 w 1100"/>
              <a:gd name="T73" fmla="*/ 2147483647 h 339"/>
              <a:gd name="T74" fmla="*/ 2147483647 w 1100"/>
              <a:gd name="T75" fmla="*/ 2147483647 h 339"/>
              <a:gd name="T76" fmla="*/ 2147483647 w 1100"/>
              <a:gd name="T77" fmla="*/ 2147483647 h 339"/>
              <a:gd name="T78" fmla="*/ 2147483647 w 1100"/>
              <a:gd name="T79" fmla="*/ 2147483647 h 339"/>
              <a:gd name="T80" fmla="*/ 2147483647 w 1100"/>
              <a:gd name="T81" fmla="*/ 2147483647 h 339"/>
              <a:gd name="T82" fmla="*/ 2147483647 w 1100"/>
              <a:gd name="T83" fmla="*/ 2147483647 h 339"/>
              <a:gd name="T84" fmla="*/ 2147483647 w 1100"/>
              <a:gd name="T85" fmla="*/ 2147483647 h 339"/>
              <a:gd name="T86" fmla="*/ 2147483647 w 1100"/>
              <a:gd name="T87" fmla="*/ 2147483647 h 339"/>
              <a:gd name="T88" fmla="*/ 2147483647 w 1100"/>
              <a:gd name="T89" fmla="*/ 2147483647 h 339"/>
              <a:gd name="T90" fmla="*/ 2147483647 w 1100"/>
              <a:gd name="T91" fmla="*/ 2147483647 h 339"/>
              <a:gd name="T92" fmla="*/ 2147483647 w 1100"/>
              <a:gd name="T93" fmla="*/ 2147483647 h 339"/>
              <a:gd name="T94" fmla="*/ 2147483647 w 1100"/>
              <a:gd name="T95" fmla="*/ 2147483647 h 339"/>
              <a:gd name="T96" fmla="*/ 2147483647 w 1100"/>
              <a:gd name="T97" fmla="*/ 2147483647 h 339"/>
              <a:gd name="T98" fmla="*/ 2147483647 w 1100"/>
              <a:gd name="T99" fmla="*/ 2147483647 h 339"/>
              <a:gd name="T100" fmla="*/ 2147483647 w 1100"/>
              <a:gd name="T101" fmla="*/ 2147483647 h 339"/>
              <a:gd name="T102" fmla="*/ 2147483647 w 1100"/>
              <a:gd name="T103" fmla="*/ 2147483647 h 339"/>
              <a:gd name="T104" fmla="*/ 2147483647 w 1100"/>
              <a:gd name="T105" fmla="*/ 2147483647 h 339"/>
              <a:gd name="T106" fmla="*/ 2147483647 w 1100"/>
              <a:gd name="T107" fmla="*/ 2147483647 h 33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00"/>
              <a:gd name="T163" fmla="*/ 0 h 339"/>
              <a:gd name="T164" fmla="*/ 1100 w 1100"/>
              <a:gd name="T165" fmla="*/ 339 h 33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00" h="339">
                <a:moveTo>
                  <a:pt x="622" y="339"/>
                </a:moveTo>
                <a:lnTo>
                  <a:pt x="540" y="335"/>
                </a:lnTo>
                <a:lnTo>
                  <a:pt x="459" y="329"/>
                </a:lnTo>
                <a:lnTo>
                  <a:pt x="380" y="323"/>
                </a:lnTo>
                <a:lnTo>
                  <a:pt x="303" y="313"/>
                </a:lnTo>
                <a:lnTo>
                  <a:pt x="226" y="303"/>
                </a:lnTo>
                <a:lnTo>
                  <a:pt x="189" y="296"/>
                </a:lnTo>
                <a:lnTo>
                  <a:pt x="151" y="289"/>
                </a:lnTo>
                <a:lnTo>
                  <a:pt x="114" y="281"/>
                </a:lnTo>
                <a:lnTo>
                  <a:pt x="75" y="271"/>
                </a:lnTo>
                <a:lnTo>
                  <a:pt x="38" y="262"/>
                </a:lnTo>
                <a:lnTo>
                  <a:pt x="0" y="251"/>
                </a:lnTo>
                <a:lnTo>
                  <a:pt x="1" y="246"/>
                </a:lnTo>
                <a:lnTo>
                  <a:pt x="3" y="242"/>
                </a:lnTo>
                <a:lnTo>
                  <a:pt x="6" y="238"/>
                </a:lnTo>
                <a:lnTo>
                  <a:pt x="10" y="234"/>
                </a:lnTo>
                <a:lnTo>
                  <a:pt x="16" y="228"/>
                </a:lnTo>
                <a:lnTo>
                  <a:pt x="21" y="224"/>
                </a:lnTo>
                <a:lnTo>
                  <a:pt x="33" y="212"/>
                </a:lnTo>
                <a:lnTo>
                  <a:pt x="48" y="201"/>
                </a:lnTo>
                <a:lnTo>
                  <a:pt x="65" y="189"/>
                </a:lnTo>
                <a:lnTo>
                  <a:pt x="84" y="178"/>
                </a:lnTo>
                <a:lnTo>
                  <a:pt x="104" y="167"/>
                </a:lnTo>
                <a:lnTo>
                  <a:pt x="144" y="144"/>
                </a:lnTo>
                <a:lnTo>
                  <a:pt x="164" y="133"/>
                </a:lnTo>
                <a:lnTo>
                  <a:pt x="182" y="123"/>
                </a:lnTo>
                <a:lnTo>
                  <a:pt x="199" y="114"/>
                </a:lnTo>
                <a:lnTo>
                  <a:pt x="215" y="105"/>
                </a:lnTo>
                <a:lnTo>
                  <a:pt x="229" y="100"/>
                </a:lnTo>
                <a:lnTo>
                  <a:pt x="235" y="97"/>
                </a:lnTo>
                <a:lnTo>
                  <a:pt x="241" y="94"/>
                </a:lnTo>
                <a:lnTo>
                  <a:pt x="278" y="83"/>
                </a:lnTo>
                <a:lnTo>
                  <a:pt x="315" y="71"/>
                </a:lnTo>
                <a:lnTo>
                  <a:pt x="352" y="63"/>
                </a:lnTo>
                <a:lnTo>
                  <a:pt x="390" y="54"/>
                </a:lnTo>
                <a:lnTo>
                  <a:pt x="429" y="47"/>
                </a:lnTo>
                <a:lnTo>
                  <a:pt x="467" y="41"/>
                </a:lnTo>
                <a:lnTo>
                  <a:pt x="547" y="30"/>
                </a:lnTo>
                <a:lnTo>
                  <a:pt x="551" y="33"/>
                </a:lnTo>
                <a:lnTo>
                  <a:pt x="555" y="34"/>
                </a:lnTo>
                <a:lnTo>
                  <a:pt x="561" y="34"/>
                </a:lnTo>
                <a:lnTo>
                  <a:pt x="567" y="33"/>
                </a:lnTo>
                <a:lnTo>
                  <a:pt x="571" y="31"/>
                </a:lnTo>
                <a:lnTo>
                  <a:pt x="578" y="30"/>
                </a:lnTo>
                <a:lnTo>
                  <a:pt x="591" y="23"/>
                </a:lnTo>
                <a:lnTo>
                  <a:pt x="604" y="16"/>
                </a:lnTo>
                <a:lnTo>
                  <a:pt x="618" y="9"/>
                </a:lnTo>
                <a:lnTo>
                  <a:pt x="632" y="3"/>
                </a:lnTo>
                <a:lnTo>
                  <a:pt x="638" y="2"/>
                </a:lnTo>
                <a:lnTo>
                  <a:pt x="645" y="0"/>
                </a:lnTo>
                <a:lnTo>
                  <a:pt x="641" y="10"/>
                </a:lnTo>
                <a:lnTo>
                  <a:pt x="638" y="22"/>
                </a:lnTo>
                <a:lnTo>
                  <a:pt x="628" y="23"/>
                </a:lnTo>
                <a:lnTo>
                  <a:pt x="621" y="24"/>
                </a:lnTo>
                <a:lnTo>
                  <a:pt x="615" y="26"/>
                </a:lnTo>
                <a:lnTo>
                  <a:pt x="611" y="30"/>
                </a:lnTo>
                <a:lnTo>
                  <a:pt x="610" y="33"/>
                </a:lnTo>
                <a:lnTo>
                  <a:pt x="608" y="39"/>
                </a:lnTo>
                <a:lnTo>
                  <a:pt x="605" y="46"/>
                </a:lnTo>
                <a:lnTo>
                  <a:pt x="605" y="56"/>
                </a:lnTo>
                <a:lnTo>
                  <a:pt x="605" y="57"/>
                </a:lnTo>
                <a:lnTo>
                  <a:pt x="607" y="59"/>
                </a:lnTo>
                <a:lnTo>
                  <a:pt x="608" y="60"/>
                </a:lnTo>
                <a:lnTo>
                  <a:pt x="612" y="63"/>
                </a:lnTo>
                <a:lnTo>
                  <a:pt x="615" y="64"/>
                </a:lnTo>
                <a:lnTo>
                  <a:pt x="618" y="64"/>
                </a:lnTo>
                <a:lnTo>
                  <a:pt x="622" y="66"/>
                </a:lnTo>
                <a:lnTo>
                  <a:pt x="627" y="66"/>
                </a:lnTo>
                <a:lnTo>
                  <a:pt x="638" y="61"/>
                </a:lnTo>
                <a:lnTo>
                  <a:pt x="651" y="59"/>
                </a:lnTo>
                <a:lnTo>
                  <a:pt x="667" y="57"/>
                </a:lnTo>
                <a:lnTo>
                  <a:pt x="682" y="57"/>
                </a:lnTo>
                <a:lnTo>
                  <a:pt x="699" y="57"/>
                </a:lnTo>
                <a:lnTo>
                  <a:pt x="718" y="59"/>
                </a:lnTo>
                <a:lnTo>
                  <a:pt x="738" y="60"/>
                </a:lnTo>
                <a:lnTo>
                  <a:pt x="758" y="63"/>
                </a:lnTo>
                <a:lnTo>
                  <a:pt x="779" y="66"/>
                </a:lnTo>
                <a:lnTo>
                  <a:pt x="800" y="70"/>
                </a:lnTo>
                <a:lnTo>
                  <a:pt x="823" y="76"/>
                </a:lnTo>
                <a:lnTo>
                  <a:pt x="845" y="80"/>
                </a:lnTo>
                <a:lnTo>
                  <a:pt x="889" y="93"/>
                </a:lnTo>
                <a:lnTo>
                  <a:pt x="931" y="108"/>
                </a:lnTo>
                <a:lnTo>
                  <a:pt x="953" y="117"/>
                </a:lnTo>
                <a:lnTo>
                  <a:pt x="973" y="127"/>
                </a:lnTo>
                <a:lnTo>
                  <a:pt x="991" y="135"/>
                </a:lnTo>
                <a:lnTo>
                  <a:pt x="1010" y="145"/>
                </a:lnTo>
                <a:lnTo>
                  <a:pt x="1027" y="157"/>
                </a:lnTo>
                <a:lnTo>
                  <a:pt x="1043" y="167"/>
                </a:lnTo>
                <a:lnTo>
                  <a:pt x="1057" y="178"/>
                </a:lnTo>
                <a:lnTo>
                  <a:pt x="1070" y="189"/>
                </a:lnTo>
                <a:lnTo>
                  <a:pt x="1080" y="202"/>
                </a:lnTo>
                <a:lnTo>
                  <a:pt x="1088" y="214"/>
                </a:lnTo>
                <a:lnTo>
                  <a:pt x="1094" y="226"/>
                </a:lnTo>
                <a:lnTo>
                  <a:pt x="1098" y="239"/>
                </a:lnTo>
                <a:lnTo>
                  <a:pt x="1100" y="252"/>
                </a:lnTo>
                <a:lnTo>
                  <a:pt x="1098" y="265"/>
                </a:lnTo>
                <a:lnTo>
                  <a:pt x="1094" y="279"/>
                </a:lnTo>
                <a:lnTo>
                  <a:pt x="1091" y="285"/>
                </a:lnTo>
                <a:lnTo>
                  <a:pt x="1088" y="292"/>
                </a:lnTo>
                <a:lnTo>
                  <a:pt x="1060" y="299"/>
                </a:lnTo>
                <a:lnTo>
                  <a:pt x="1031" y="306"/>
                </a:lnTo>
                <a:lnTo>
                  <a:pt x="1001" y="312"/>
                </a:lnTo>
                <a:lnTo>
                  <a:pt x="973" y="318"/>
                </a:lnTo>
                <a:lnTo>
                  <a:pt x="914" y="325"/>
                </a:lnTo>
                <a:lnTo>
                  <a:pt x="855" y="330"/>
                </a:lnTo>
                <a:lnTo>
                  <a:pt x="796" y="335"/>
                </a:lnTo>
                <a:lnTo>
                  <a:pt x="736" y="338"/>
                </a:lnTo>
                <a:lnTo>
                  <a:pt x="679" y="339"/>
                </a:lnTo>
                <a:lnTo>
                  <a:pt x="622" y="339"/>
                </a:lnTo>
                <a:close/>
              </a:path>
            </a:pathLst>
          </a:custGeom>
          <a:solidFill>
            <a:srgbClr val="CC65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81" name="Freeform 41"/>
          <p:cNvSpPr>
            <a:spLocks/>
          </p:cNvSpPr>
          <p:nvPr/>
        </p:nvSpPr>
        <p:spPr bwMode="auto">
          <a:xfrm>
            <a:off x="5399618" y="4572001"/>
            <a:ext cx="1568449" cy="849313"/>
          </a:xfrm>
          <a:custGeom>
            <a:avLst/>
            <a:gdLst>
              <a:gd name="T0" fmla="*/ 2147483647 w 2223"/>
              <a:gd name="T1" fmla="*/ 2147483647 h 1607"/>
              <a:gd name="T2" fmla="*/ 2147483647 w 2223"/>
              <a:gd name="T3" fmla="*/ 2147483647 h 1607"/>
              <a:gd name="T4" fmla="*/ 2147483647 w 2223"/>
              <a:gd name="T5" fmla="*/ 2147483647 h 1607"/>
              <a:gd name="T6" fmla="*/ 2147483647 w 2223"/>
              <a:gd name="T7" fmla="*/ 2147483647 h 1607"/>
              <a:gd name="T8" fmla="*/ 2147483647 w 2223"/>
              <a:gd name="T9" fmla="*/ 2147483647 h 1607"/>
              <a:gd name="T10" fmla="*/ 2147483647 w 2223"/>
              <a:gd name="T11" fmla="*/ 2147483647 h 1607"/>
              <a:gd name="T12" fmla="*/ 2147483647 w 2223"/>
              <a:gd name="T13" fmla="*/ 2147483647 h 1607"/>
              <a:gd name="T14" fmla="*/ 2147483647 w 2223"/>
              <a:gd name="T15" fmla="*/ 2147483647 h 1607"/>
              <a:gd name="T16" fmla="*/ 2147483647 w 2223"/>
              <a:gd name="T17" fmla="*/ 2147483647 h 1607"/>
              <a:gd name="T18" fmla="*/ 2147483647 w 2223"/>
              <a:gd name="T19" fmla="*/ 2147483647 h 1607"/>
              <a:gd name="T20" fmla="*/ 2147483647 w 2223"/>
              <a:gd name="T21" fmla="*/ 2147483647 h 1607"/>
              <a:gd name="T22" fmla="*/ 2147483647 w 2223"/>
              <a:gd name="T23" fmla="*/ 2147483647 h 1607"/>
              <a:gd name="T24" fmla="*/ 2147483647 w 2223"/>
              <a:gd name="T25" fmla="*/ 2147483647 h 1607"/>
              <a:gd name="T26" fmla="*/ 2147483647 w 2223"/>
              <a:gd name="T27" fmla="*/ 2147483647 h 1607"/>
              <a:gd name="T28" fmla="*/ 2147483647 w 2223"/>
              <a:gd name="T29" fmla="*/ 2147483647 h 1607"/>
              <a:gd name="T30" fmla="*/ 2147483647 w 2223"/>
              <a:gd name="T31" fmla="*/ 2147483647 h 1607"/>
              <a:gd name="T32" fmla="*/ 2147483647 w 2223"/>
              <a:gd name="T33" fmla="*/ 2147483647 h 1607"/>
              <a:gd name="T34" fmla="*/ 2147483647 w 2223"/>
              <a:gd name="T35" fmla="*/ 2147483647 h 1607"/>
              <a:gd name="T36" fmla="*/ 2147483647 w 2223"/>
              <a:gd name="T37" fmla="*/ 2147483647 h 1607"/>
              <a:gd name="T38" fmla="*/ 2147483647 w 2223"/>
              <a:gd name="T39" fmla="*/ 2147483647 h 1607"/>
              <a:gd name="T40" fmla="*/ 2147483647 w 2223"/>
              <a:gd name="T41" fmla="*/ 2147483647 h 1607"/>
              <a:gd name="T42" fmla="*/ 2147483647 w 2223"/>
              <a:gd name="T43" fmla="*/ 2147483647 h 1607"/>
              <a:gd name="T44" fmla="*/ 2147483647 w 2223"/>
              <a:gd name="T45" fmla="*/ 2147483647 h 1607"/>
              <a:gd name="T46" fmla="*/ 2147483647 w 2223"/>
              <a:gd name="T47" fmla="*/ 2147483647 h 1607"/>
              <a:gd name="T48" fmla="*/ 2147483647 w 2223"/>
              <a:gd name="T49" fmla="*/ 2147483647 h 1607"/>
              <a:gd name="T50" fmla="*/ 2147483647 w 2223"/>
              <a:gd name="T51" fmla="*/ 2147483647 h 1607"/>
              <a:gd name="T52" fmla="*/ 2147483647 w 2223"/>
              <a:gd name="T53" fmla="*/ 2147483647 h 1607"/>
              <a:gd name="T54" fmla="*/ 2147483647 w 2223"/>
              <a:gd name="T55" fmla="*/ 2147483647 h 1607"/>
              <a:gd name="T56" fmla="*/ 2147483647 w 2223"/>
              <a:gd name="T57" fmla="*/ 2147483647 h 1607"/>
              <a:gd name="T58" fmla="*/ 2147483647 w 2223"/>
              <a:gd name="T59" fmla="*/ 2147483647 h 1607"/>
              <a:gd name="T60" fmla="*/ 2147483647 w 2223"/>
              <a:gd name="T61" fmla="*/ 2147483647 h 1607"/>
              <a:gd name="T62" fmla="*/ 2147483647 w 2223"/>
              <a:gd name="T63" fmla="*/ 2147483647 h 1607"/>
              <a:gd name="T64" fmla="*/ 2147483647 w 2223"/>
              <a:gd name="T65" fmla="*/ 2147483647 h 1607"/>
              <a:gd name="T66" fmla="*/ 2147483647 w 2223"/>
              <a:gd name="T67" fmla="*/ 2147483647 h 1607"/>
              <a:gd name="T68" fmla="*/ 2147483647 w 2223"/>
              <a:gd name="T69" fmla="*/ 2147483647 h 1607"/>
              <a:gd name="T70" fmla="*/ 2147483647 w 2223"/>
              <a:gd name="T71" fmla="*/ 2147483647 h 1607"/>
              <a:gd name="T72" fmla="*/ 2147483647 w 2223"/>
              <a:gd name="T73" fmla="*/ 2147483647 h 1607"/>
              <a:gd name="T74" fmla="*/ 2147483647 w 2223"/>
              <a:gd name="T75" fmla="*/ 2147483647 h 1607"/>
              <a:gd name="T76" fmla="*/ 2147483647 w 2223"/>
              <a:gd name="T77" fmla="*/ 2147483647 h 1607"/>
              <a:gd name="T78" fmla="*/ 2147483647 w 2223"/>
              <a:gd name="T79" fmla="*/ 2147483647 h 1607"/>
              <a:gd name="T80" fmla="*/ 2147483647 w 2223"/>
              <a:gd name="T81" fmla="*/ 2147483647 h 1607"/>
              <a:gd name="T82" fmla="*/ 2147483647 w 2223"/>
              <a:gd name="T83" fmla="*/ 2147483647 h 1607"/>
              <a:gd name="T84" fmla="*/ 2147483647 w 2223"/>
              <a:gd name="T85" fmla="*/ 2147483647 h 1607"/>
              <a:gd name="T86" fmla="*/ 2147483647 w 2223"/>
              <a:gd name="T87" fmla="*/ 2147483647 h 1607"/>
              <a:gd name="T88" fmla="*/ 2147483647 w 2223"/>
              <a:gd name="T89" fmla="*/ 2147483647 h 1607"/>
              <a:gd name="T90" fmla="*/ 2147483647 w 2223"/>
              <a:gd name="T91" fmla="*/ 2147483647 h 1607"/>
              <a:gd name="T92" fmla="*/ 2147483647 w 2223"/>
              <a:gd name="T93" fmla="*/ 2147483647 h 1607"/>
              <a:gd name="T94" fmla="*/ 2147483647 w 2223"/>
              <a:gd name="T95" fmla="*/ 2147483647 h 1607"/>
              <a:gd name="T96" fmla="*/ 2147483647 w 2223"/>
              <a:gd name="T97" fmla="*/ 2147483647 h 1607"/>
              <a:gd name="T98" fmla="*/ 2147483647 w 2223"/>
              <a:gd name="T99" fmla="*/ 2147483647 h 1607"/>
              <a:gd name="T100" fmla="*/ 2147483647 w 2223"/>
              <a:gd name="T101" fmla="*/ 2147483647 h 1607"/>
              <a:gd name="T102" fmla="*/ 2147483647 w 2223"/>
              <a:gd name="T103" fmla="*/ 2147483647 h 1607"/>
              <a:gd name="T104" fmla="*/ 2147483647 w 2223"/>
              <a:gd name="T105" fmla="*/ 2147483647 h 1607"/>
              <a:gd name="T106" fmla="*/ 2147483647 w 2223"/>
              <a:gd name="T107" fmla="*/ 2147483647 h 1607"/>
              <a:gd name="T108" fmla="*/ 2147483647 w 2223"/>
              <a:gd name="T109" fmla="*/ 2147483647 h 1607"/>
              <a:gd name="T110" fmla="*/ 2147483647 w 2223"/>
              <a:gd name="T111" fmla="*/ 2147483647 h 1607"/>
              <a:gd name="T112" fmla="*/ 2147483647 w 2223"/>
              <a:gd name="T113" fmla="*/ 2147483647 h 1607"/>
              <a:gd name="T114" fmla="*/ 2147483647 w 2223"/>
              <a:gd name="T115" fmla="*/ 2147483647 h 1607"/>
              <a:gd name="T116" fmla="*/ 2147483647 w 2223"/>
              <a:gd name="T117" fmla="*/ 2147483647 h 16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23"/>
              <a:gd name="T178" fmla="*/ 0 h 1607"/>
              <a:gd name="T179" fmla="*/ 2223 w 2223"/>
              <a:gd name="T180" fmla="*/ 1607 h 160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23" h="1607">
                <a:moveTo>
                  <a:pt x="1125" y="1607"/>
                </a:moveTo>
                <a:lnTo>
                  <a:pt x="1121" y="1607"/>
                </a:lnTo>
                <a:lnTo>
                  <a:pt x="1118" y="1607"/>
                </a:lnTo>
                <a:lnTo>
                  <a:pt x="1115" y="1587"/>
                </a:lnTo>
                <a:lnTo>
                  <a:pt x="1115" y="1569"/>
                </a:lnTo>
                <a:lnTo>
                  <a:pt x="1118" y="1552"/>
                </a:lnTo>
                <a:lnTo>
                  <a:pt x="1121" y="1535"/>
                </a:lnTo>
                <a:lnTo>
                  <a:pt x="1125" y="1519"/>
                </a:lnTo>
                <a:lnTo>
                  <a:pt x="1129" y="1503"/>
                </a:lnTo>
                <a:lnTo>
                  <a:pt x="1139" y="1472"/>
                </a:lnTo>
                <a:lnTo>
                  <a:pt x="1149" y="1442"/>
                </a:lnTo>
                <a:lnTo>
                  <a:pt x="1154" y="1426"/>
                </a:lnTo>
                <a:lnTo>
                  <a:pt x="1155" y="1411"/>
                </a:lnTo>
                <a:lnTo>
                  <a:pt x="1156" y="1397"/>
                </a:lnTo>
                <a:lnTo>
                  <a:pt x="1155" y="1380"/>
                </a:lnTo>
                <a:lnTo>
                  <a:pt x="1152" y="1364"/>
                </a:lnTo>
                <a:lnTo>
                  <a:pt x="1148" y="1345"/>
                </a:lnTo>
                <a:lnTo>
                  <a:pt x="1142" y="1323"/>
                </a:lnTo>
                <a:lnTo>
                  <a:pt x="1136" y="1300"/>
                </a:lnTo>
                <a:lnTo>
                  <a:pt x="1131" y="1277"/>
                </a:lnTo>
                <a:lnTo>
                  <a:pt x="1125" y="1257"/>
                </a:lnTo>
                <a:lnTo>
                  <a:pt x="1111" y="1216"/>
                </a:lnTo>
                <a:lnTo>
                  <a:pt x="1095" y="1176"/>
                </a:lnTo>
                <a:lnTo>
                  <a:pt x="1097" y="1159"/>
                </a:lnTo>
                <a:lnTo>
                  <a:pt x="1099" y="1143"/>
                </a:lnTo>
                <a:lnTo>
                  <a:pt x="1101" y="1128"/>
                </a:lnTo>
                <a:lnTo>
                  <a:pt x="1107" y="1102"/>
                </a:lnTo>
                <a:lnTo>
                  <a:pt x="1108" y="1089"/>
                </a:lnTo>
                <a:lnTo>
                  <a:pt x="1114" y="1066"/>
                </a:lnTo>
                <a:lnTo>
                  <a:pt x="1117" y="1042"/>
                </a:lnTo>
                <a:lnTo>
                  <a:pt x="1119" y="1029"/>
                </a:lnTo>
                <a:lnTo>
                  <a:pt x="1119" y="1017"/>
                </a:lnTo>
                <a:lnTo>
                  <a:pt x="1118" y="1004"/>
                </a:lnTo>
                <a:lnTo>
                  <a:pt x="1117" y="990"/>
                </a:lnTo>
                <a:lnTo>
                  <a:pt x="1115" y="974"/>
                </a:lnTo>
                <a:lnTo>
                  <a:pt x="1111" y="957"/>
                </a:lnTo>
                <a:lnTo>
                  <a:pt x="1131" y="954"/>
                </a:lnTo>
                <a:lnTo>
                  <a:pt x="1149" y="953"/>
                </a:lnTo>
                <a:lnTo>
                  <a:pt x="1168" y="951"/>
                </a:lnTo>
                <a:lnTo>
                  <a:pt x="1183" y="953"/>
                </a:lnTo>
                <a:lnTo>
                  <a:pt x="1216" y="954"/>
                </a:lnTo>
                <a:lnTo>
                  <a:pt x="1233" y="954"/>
                </a:lnTo>
                <a:lnTo>
                  <a:pt x="1252" y="953"/>
                </a:lnTo>
                <a:lnTo>
                  <a:pt x="1253" y="943"/>
                </a:lnTo>
                <a:lnTo>
                  <a:pt x="1255" y="934"/>
                </a:lnTo>
                <a:lnTo>
                  <a:pt x="1245" y="928"/>
                </a:lnTo>
                <a:lnTo>
                  <a:pt x="1233" y="923"/>
                </a:lnTo>
                <a:lnTo>
                  <a:pt x="1221" y="918"/>
                </a:lnTo>
                <a:lnTo>
                  <a:pt x="1206" y="913"/>
                </a:lnTo>
                <a:lnTo>
                  <a:pt x="1176" y="903"/>
                </a:lnTo>
                <a:lnTo>
                  <a:pt x="1161" y="897"/>
                </a:lnTo>
                <a:lnTo>
                  <a:pt x="1145" y="893"/>
                </a:lnTo>
                <a:lnTo>
                  <a:pt x="1131" y="887"/>
                </a:lnTo>
                <a:lnTo>
                  <a:pt x="1117" y="883"/>
                </a:lnTo>
                <a:lnTo>
                  <a:pt x="1105" y="877"/>
                </a:lnTo>
                <a:lnTo>
                  <a:pt x="1092" y="871"/>
                </a:lnTo>
                <a:lnTo>
                  <a:pt x="1084" y="866"/>
                </a:lnTo>
                <a:lnTo>
                  <a:pt x="1075" y="860"/>
                </a:lnTo>
                <a:lnTo>
                  <a:pt x="1071" y="854"/>
                </a:lnTo>
                <a:lnTo>
                  <a:pt x="1068" y="849"/>
                </a:lnTo>
                <a:lnTo>
                  <a:pt x="1077" y="844"/>
                </a:lnTo>
                <a:lnTo>
                  <a:pt x="1085" y="840"/>
                </a:lnTo>
                <a:lnTo>
                  <a:pt x="1087" y="836"/>
                </a:lnTo>
                <a:lnTo>
                  <a:pt x="1087" y="833"/>
                </a:lnTo>
                <a:lnTo>
                  <a:pt x="1081" y="832"/>
                </a:lnTo>
                <a:lnTo>
                  <a:pt x="1074" y="832"/>
                </a:lnTo>
                <a:lnTo>
                  <a:pt x="1065" y="832"/>
                </a:lnTo>
                <a:lnTo>
                  <a:pt x="1048" y="832"/>
                </a:lnTo>
                <a:lnTo>
                  <a:pt x="1045" y="832"/>
                </a:lnTo>
                <a:lnTo>
                  <a:pt x="1041" y="833"/>
                </a:lnTo>
                <a:lnTo>
                  <a:pt x="1037" y="843"/>
                </a:lnTo>
                <a:lnTo>
                  <a:pt x="1042" y="851"/>
                </a:lnTo>
                <a:lnTo>
                  <a:pt x="1048" y="863"/>
                </a:lnTo>
                <a:lnTo>
                  <a:pt x="1045" y="864"/>
                </a:lnTo>
                <a:lnTo>
                  <a:pt x="1041" y="867"/>
                </a:lnTo>
                <a:lnTo>
                  <a:pt x="1035" y="870"/>
                </a:lnTo>
                <a:lnTo>
                  <a:pt x="1030" y="873"/>
                </a:lnTo>
                <a:lnTo>
                  <a:pt x="1015" y="878"/>
                </a:lnTo>
                <a:lnTo>
                  <a:pt x="1000" y="883"/>
                </a:lnTo>
                <a:lnTo>
                  <a:pt x="968" y="896"/>
                </a:lnTo>
                <a:lnTo>
                  <a:pt x="954" y="901"/>
                </a:lnTo>
                <a:lnTo>
                  <a:pt x="948" y="906"/>
                </a:lnTo>
                <a:lnTo>
                  <a:pt x="943" y="908"/>
                </a:lnTo>
                <a:lnTo>
                  <a:pt x="943" y="918"/>
                </a:lnTo>
                <a:lnTo>
                  <a:pt x="941" y="928"/>
                </a:lnTo>
                <a:lnTo>
                  <a:pt x="936" y="933"/>
                </a:lnTo>
                <a:lnTo>
                  <a:pt x="929" y="937"/>
                </a:lnTo>
                <a:lnTo>
                  <a:pt x="920" y="943"/>
                </a:lnTo>
                <a:lnTo>
                  <a:pt x="911" y="948"/>
                </a:lnTo>
                <a:lnTo>
                  <a:pt x="903" y="954"/>
                </a:lnTo>
                <a:lnTo>
                  <a:pt x="896" y="961"/>
                </a:lnTo>
                <a:lnTo>
                  <a:pt x="891" y="968"/>
                </a:lnTo>
                <a:lnTo>
                  <a:pt x="890" y="971"/>
                </a:lnTo>
                <a:lnTo>
                  <a:pt x="890" y="974"/>
                </a:lnTo>
                <a:lnTo>
                  <a:pt x="897" y="977"/>
                </a:lnTo>
                <a:lnTo>
                  <a:pt x="904" y="978"/>
                </a:lnTo>
                <a:lnTo>
                  <a:pt x="913" y="977"/>
                </a:lnTo>
                <a:lnTo>
                  <a:pt x="921" y="975"/>
                </a:lnTo>
                <a:lnTo>
                  <a:pt x="931" y="972"/>
                </a:lnTo>
                <a:lnTo>
                  <a:pt x="941" y="968"/>
                </a:lnTo>
                <a:lnTo>
                  <a:pt x="963" y="960"/>
                </a:lnTo>
                <a:lnTo>
                  <a:pt x="985" y="950"/>
                </a:lnTo>
                <a:lnTo>
                  <a:pt x="1007" y="941"/>
                </a:lnTo>
                <a:lnTo>
                  <a:pt x="1018" y="938"/>
                </a:lnTo>
                <a:lnTo>
                  <a:pt x="1028" y="935"/>
                </a:lnTo>
                <a:lnTo>
                  <a:pt x="1038" y="934"/>
                </a:lnTo>
                <a:lnTo>
                  <a:pt x="1048" y="935"/>
                </a:lnTo>
                <a:lnTo>
                  <a:pt x="1032" y="957"/>
                </a:lnTo>
                <a:lnTo>
                  <a:pt x="1015" y="978"/>
                </a:lnTo>
                <a:lnTo>
                  <a:pt x="1000" y="998"/>
                </a:lnTo>
                <a:lnTo>
                  <a:pt x="993" y="1007"/>
                </a:lnTo>
                <a:lnTo>
                  <a:pt x="987" y="1015"/>
                </a:lnTo>
                <a:lnTo>
                  <a:pt x="991" y="1019"/>
                </a:lnTo>
                <a:lnTo>
                  <a:pt x="995" y="1021"/>
                </a:lnTo>
                <a:lnTo>
                  <a:pt x="997" y="1022"/>
                </a:lnTo>
                <a:lnTo>
                  <a:pt x="1000" y="1022"/>
                </a:lnTo>
                <a:lnTo>
                  <a:pt x="1010" y="1022"/>
                </a:lnTo>
                <a:lnTo>
                  <a:pt x="1024" y="1002"/>
                </a:lnTo>
                <a:lnTo>
                  <a:pt x="1031" y="992"/>
                </a:lnTo>
                <a:lnTo>
                  <a:pt x="1037" y="984"/>
                </a:lnTo>
                <a:lnTo>
                  <a:pt x="1045" y="975"/>
                </a:lnTo>
                <a:lnTo>
                  <a:pt x="1054" y="970"/>
                </a:lnTo>
                <a:lnTo>
                  <a:pt x="1064" y="964"/>
                </a:lnTo>
                <a:lnTo>
                  <a:pt x="1075" y="961"/>
                </a:lnTo>
                <a:lnTo>
                  <a:pt x="1080" y="975"/>
                </a:lnTo>
                <a:lnTo>
                  <a:pt x="1084" y="991"/>
                </a:lnTo>
                <a:lnTo>
                  <a:pt x="1085" y="1004"/>
                </a:lnTo>
                <a:lnTo>
                  <a:pt x="1085" y="1018"/>
                </a:lnTo>
                <a:lnTo>
                  <a:pt x="1085" y="1032"/>
                </a:lnTo>
                <a:lnTo>
                  <a:pt x="1082" y="1045"/>
                </a:lnTo>
                <a:lnTo>
                  <a:pt x="1078" y="1072"/>
                </a:lnTo>
                <a:lnTo>
                  <a:pt x="1070" y="1099"/>
                </a:lnTo>
                <a:lnTo>
                  <a:pt x="1062" y="1128"/>
                </a:lnTo>
                <a:lnTo>
                  <a:pt x="1060" y="1142"/>
                </a:lnTo>
                <a:lnTo>
                  <a:pt x="1057" y="1156"/>
                </a:lnTo>
                <a:lnTo>
                  <a:pt x="1055" y="1172"/>
                </a:lnTo>
                <a:lnTo>
                  <a:pt x="1055" y="1187"/>
                </a:lnTo>
                <a:lnTo>
                  <a:pt x="1065" y="1214"/>
                </a:lnTo>
                <a:lnTo>
                  <a:pt x="1075" y="1243"/>
                </a:lnTo>
                <a:lnTo>
                  <a:pt x="1085" y="1271"/>
                </a:lnTo>
                <a:lnTo>
                  <a:pt x="1094" y="1301"/>
                </a:lnTo>
                <a:lnTo>
                  <a:pt x="1102" y="1333"/>
                </a:lnTo>
                <a:lnTo>
                  <a:pt x="1109" y="1362"/>
                </a:lnTo>
                <a:lnTo>
                  <a:pt x="1115" y="1394"/>
                </a:lnTo>
                <a:lnTo>
                  <a:pt x="1119" y="1424"/>
                </a:lnTo>
                <a:lnTo>
                  <a:pt x="1108" y="1446"/>
                </a:lnTo>
                <a:lnTo>
                  <a:pt x="1099" y="1466"/>
                </a:lnTo>
                <a:lnTo>
                  <a:pt x="1092" y="1486"/>
                </a:lnTo>
                <a:lnTo>
                  <a:pt x="1087" y="1506"/>
                </a:lnTo>
                <a:lnTo>
                  <a:pt x="1081" y="1528"/>
                </a:lnTo>
                <a:lnTo>
                  <a:pt x="1077" y="1547"/>
                </a:lnTo>
                <a:lnTo>
                  <a:pt x="1072" y="1570"/>
                </a:lnTo>
                <a:lnTo>
                  <a:pt x="1070" y="1596"/>
                </a:lnTo>
                <a:lnTo>
                  <a:pt x="1065" y="1596"/>
                </a:lnTo>
                <a:lnTo>
                  <a:pt x="1060" y="1594"/>
                </a:lnTo>
                <a:lnTo>
                  <a:pt x="1048" y="1590"/>
                </a:lnTo>
                <a:lnTo>
                  <a:pt x="1037" y="1583"/>
                </a:lnTo>
                <a:lnTo>
                  <a:pt x="1025" y="1576"/>
                </a:lnTo>
                <a:lnTo>
                  <a:pt x="1013" y="1567"/>
                </a:lnTo>
                <a:lnTo>
                  <a:pt x="1003" y="1560"/>
                </a:lnTo>
                <a:lnTo>
                  <a:pt x="997" y="1557"/>
                </a:lnTo>
                <a:lnTo>
                  <a:pt x="993" y="1555"/>
                </a:lnTo>
                <a:lnTo>
                  <a:pt x="990" y="1552"/>
                </a:lnTo>
                <a:lnTo>
                  <a:pt x="987" y="1549"/>
                </a:lnTo>
                <a:lnTo>
                  <a:pt x="974" y="1543"/>
                </a:lnTo>
                <a:lnTo>
                  <a:pt x="958" y="1538"/>
                </a:lnTo>
                <a:lnTo>
                  <a:pt x="943" y="1532"/>
                </a:lnTo>
                <a:lnTo>
                  <a:pt x="927" y="1528"/>
                </a:lnTo>
                <a:lnTo>
                  <a:pt x="909" y="1522"/>
                </a:lnTo>
                <a:lnTo>
                  <a:pt x="890" y="1518"/>
                </a:lnTo>
                <a:lnTo>
                  <a:pt x="852" y="1508"/>
                </a:lnTo>
                <a:lnTo>
                  <a:pt x="812" y="1499"/>
                </a:lnTo>
                <a:lnTo>
                  <a:pt x="770" y="1489"/>
                </a:lnTo>
                <a:lnTo>
                  <a:pt x="729" y="1479"/>
                </a:lnTo>
                <a:lnTo>
                  <a:pt x="689" y="1468"/>
                </a:lnTo>
                <a:lnTo>
                  <a:pt x="651" y="1455"/>
                </a:lnTo>
                <a:lnTo>
                  <a:pt x="632" y="1448"/>
                </a:lnTo>
                <a:lnTo>
                  <a:pt x="614" y="1441"/>
                </a:lnTo>
                <a:lnTo>
                  <a:pt x="597" y="1432"/>
                </a:lnTo>
                <a:lnTo>
                  <a:pt x="581" y="1424"/>
                </a:lnTo>
                <a:lnTo>
                  <a:pt x="565" y="1415"/>
                </a:lnTo>
                <a:lnTo>
                  <a:pt x="553" y="1405"/>
                </a:lnTo>
                <a:lnTo>
                  <a:pt x="540" y="1394"/>
                </a:lnTo>
                <a:lnTo>
                  <a:pt x="528" y="1384"/>
                </a:lnTo>
                <a:lnTo>
                  <a:pt x="518" y="1371"/>
                </a:lnTo>
                <a:lnTo>
                  <a:pt x="510" y="1358"/>
                </a:lnTo>
                <a:lnTo>
                  <a:pt x="503" y="1344"/>
                </a:lnTo>
                <a:lnTo>
                  <a:pt x="498" y="1330"/>
                </a:lnTo>
                <a:lnTo>
                  <a:pt x="496" y="1314"/>
                </a:lnTo>
                <a:lnTo>
                  <a:pt x="494" y="1297"/>
                </a:lnTo>
                <a:lnTo>
                  <a:pt x="505" y="1290"/>
                </a:lnTo>
                <a:lnTo>
                  <a:pt x="514" y="1284"/>
                </a:lnTo>
                <a:lnTo>
                  <a:pt x="524" y="1278"/>
                </a:lnTo>
                <a:lnTo>
                  <a:pt x="533" y="1274"/>
                </a:lnTo>
                <a:lnTo>
                  <a:pt x="540" y="1271"/>
                </a:lnTo>
                <a:lnTo>
                  <a:pt x="548" y="1268"/>
                </a:lnTo>
                <a:lnTo>
                  <a:pt x="555" y="1267"/>
                </a:lnTo>
                <a:lnTo>
                  <a:pt x="562" y="1266"/>
                </a:lnTo>
                <a:lnTo>
                  <a:pt x="575" y="1266"/>
                </a:lnTo>
                <a:lnTo>
                  <a:pt x="587" y="1267"/>
                </a:lnTo>
                <a:lnTo>
                  <a:pt x="598" y="1271"/>
                </a:lnTo>
                <a:lnTo>
                  <a:pt x="609" y="1277"/>
                </a:lnTo>
                <a:lnTo>
                  <a:pt x="619" y="1284"/>
                </a:lnTo>
                <a:lnTo>
                  <a:pt x="631" y="1291"/>
                </a:lnTo>
                <a:lnTo>
                  <a:pt x="642" y="1300"/>
                </a:lnTo>
                <a:lnTo>
                  <a:pt x="655" y="1308"/>
                </a:lnTo>
                <a:lnTo>
                  <a:pt x="668" y="1317"/>
                </a:lnTo>
                <a:lnTo>
                  <a:pt x="684" y="1324"/>
                </a:lnTo>
                <a:lnTo>
                  <a:pt x="701" y="1330"/>
                </a:lnTo>
                <a:lnTo>
                  <a:pt x="719" y="1335"/>
                </a:lnTo>
                <a:lnTo>
                  <a:pt x="721" y="1333"/>
                </a:lnTo>
                <a:lnTo>
                  <a:pt x="721" y="1330"/>
                </a:lnTo>
                <a:lnTo>
                  <a:pt x="721" y="1323"/>
                </a:lnTo>
                <a:lnTo>
                  <a:pt x="703" y="1310"/>
                </a:lnTo>
                <a:lnTo>
                  <a:pt x="686" y="1296"/>
                </a:lnTo>
                <a:lnTo>
                  <a:pt x="669" y="1284"/>
                </a:lnTo>
                <a:lnTo>
                  <a:pt x="652" y="1273"/>
                </a:lnTo>
                <a:lnTo>
                  <a:pt x="635" y="1263"/>
                </a:lnTo>
                <a:lnTo>
                  <a:pt x="618" y="1254"/>
                </a:lnTo>
                <a:lnTo>
                  <a:pt x="601" y="1246"/>
                </a:lnTo>
                <a:lnTo>
                  <a:pt x="582" y="1237"/>
                </a:lnTo>
                <a:lnTo>
                  <a:pt x="587" y="1163"/>
                </a:lnTo>
                <a:lnTo>
                  <a:pt x="605" y="1167"/>
                </a:lnTo>
                <a:lnTo>
                  <a:pt x="625" y="1175"/>
                </a:lnTo>
                <a:lnTo>
                  <a:pt x="645" y="1182"/>
                </a:lnTo>
                <a:lnTo>
                  <a:pt x="666" y="1189"/>
                </a:lnTo>
                <a:lnTo>
                  <a:pt x="686" y="1196"/>
                </a:lnTo>
                <a:lnTo>
                  <a:pt x="709" y="1203"/>
                </a:lnTo>
                <a:lnTo>
                  <a:pt x="731" y="1209"/>
                </a:lnTo>
                <a:lnTo>
                  <a:pt x="755" y="1213"/>
                </a:lnTo>
                <a:lnTo>
                  <a:pt x="681" y="1177"/>
                </a:lnTo>
                <a:lnTo>
                  <a:pt x="607" y="1143"/>
                </a:lnTo>
                <a:lnTo>
                  <a:pt x="607" y="1128"/>
                </a:lnTo>
                <a:lnTo>
                  <a:pt x="604" y="1113"/>
                </a:lnTo>
                <a:lnTo>
                  <a:pt x="600" y="1099"/>
                </a:lnTo>
                <a:lnTo>
                  <a:pt x="594" y="1086"/>
                </a:lnTo>
                <a:lnTo>
                  <a:pt x="585" y="1073"/>
                </a:lnTo>
                <a:lnTo>
                  <a:pt x="578" y="1062"/>
                </a:lnTo>
                <a:lnTo>
                  <a:pt x="568" y="1049"/>
                </a:lnTo>
                <a:lnTo>
                  <a:pt x="558" y="1038"/>
                </a:lnTo>
                <a:lnTo>
                  <a:pt x="548" y="1028"/>
                </a:lnTo>
                <a:lnTo>
                  <a:pt x="537" y="1018"/>
                </a:lnTo>
                <a:lnTo>
                  <a:pt x="513" y="999"/>
                </a:lnTo>
                <a:lnTo>
                  <a:pt x="490" y="984"/>
                </a:lnTo>
                <a:lnTo>
                  <a:pt x="478" y="977"/>
                </a:lnTo>
                <a:lnTo>
                  <a:pt x="467" y="970"/>
                </a:lnTo>
                <a:lnTo>
                  <a:pt x="434" y="937"/>
                </a:lnTo>
                <a:lnTo>
                  <a:pt x="404" y="906"/>
                </a:lnTo>
                <a:lnTo>
                  <a:pt x="374" y="876"/>
                </a:lnTo>
                <a:lnTo>
                  <a:pt x="345" y="846"/>
                </a:lnTo>
                <a:lnTo>
                  <a:pt x="317" y="817"/>
                </a:lnTo>
                <a:lnTo>
                  <a:pt x="292" y="787"/>
                </a:lnTo>
                <a:lnTo>
                  <a:pt x="266" y="759"/>
                </a:lnTo>
                <a:lnTo>
                  <a:pt x="242" y="729"/>
                </a:lnTo>
                <a:lnTo>
                  <a:pt x="219" y="699"/>
                </a:lnTo>
                <a:lnTo>
                  <a:pt x="198" y="668"/>
                </a:lnTo>
                <a:lnTo>
                  <a:pt x="178" y="635"/>
                </a:lnTo>
                <a:lnTo>
                  <a:pt x="161" y="601"/>
                </a:lnTo>
                <a:lnTo>
                  <a:pt x="142" y="564"/>
                </a:lnTo>
                <a:lnTo>
                  <a:pt x="135" y="544"/>
                </a:lnTo>
                <a:lnTo>
                  <a:pt x="127" y="524"/>
                </a:lnTo>
                <a:lnTo>
                  <a:pt x="120" y="504"/>
                </a:lnTo>
                <a:lnTo>
                  <a:pt x="112" y="483"/>
                </a:lnTo>
                <a:lnTo>
                  <a:pt x="105" y="460"/>
                </a:lnTo>
                <a:lnTo>
                  <a:pt x="100" y="437"/>
                </a:lnTo>
                <a:lnTo>
                  <a:pt x="95" y="410"/>
                </a:lnTo>
                <a:lnTo>
                  <a:pt x="90" y="382"/>
                </a:lnTo>
                <a:lnTo>
                  <a:pt x="84" y="355"/>
                </a:lnTo>
                <a:lnTo>
                  <a:pt x="75" y="326"/>
                </a:lnTo>
                <a:lnTo>
                  <a:pt x="58" y="271"/>
                </a:lnTo>
                <a:lnTo>
                  <a:pt x="41" y="214"/>
                </a:lnTo>
                <a:lnTo>
                  <a:pt x="24" y="158"/>
                </a:lnTo>
                <a:lnTo>
                  <a:pt x="17" y="131"/>
                </a:lnTo>
                <a:lnTo>
                  <a:pt x="10" y="104"/>
                </a:lnTo>
                <a:lnTo>
                  <a:pt x="6" y="79"/>
                </a:lnTo>
                <a:lnTo>
                  <a:pt x="3" y="51"/>
                </a:lnTo>
                <a:lnTo>
                  <a:pt x="0" y="26"/>
                </a:lnTo>
                <a:lnTo>
                  <a:pt x="0" y="2"/>
                </a:lnTo>
                <a:lnTo>
                  <a:pt x="8" y="6"/>
                </a:lnTo>
                <a:lnTo>
                  <a:pt x="17" y="13"/>
                </a:lnTo>
                <a:lnTo>
                  <a:pt x="23" y="22"/>
                </a:lnTo>
                <a:lnTo>
                  <a:pt x="28" y="30"/>
                </a:lnTo>
                <a:lnTo>
                  <a:pt x="34" y="42"/>
                </a:lnTo>
                <a:lnTo>
                  <a:pt x="38" y="54"/>
                </a:lnTo>
                <a:lnTo>
                  <a:pt x="43" y="67"/>
                </a:lnTo>
                <a:lnTo>
                  <a:pt x="45" y="80"/>
                </a:lnTo>
                <a:lnTo>
                  <a:pt x="53" y="110"/>
                </a:lnTo>
                <a:lnTo>
                  <a:pt x="57" y="138"/>
                </a:lnTo>
                <a:lnTo>
                  <a:pt x="60" y="164"/>
                </a:lnTo>
                <a:lnTo>
                  <a:pt x="61" y="177"/>
                </a:lnTo>
                <a:lnTo>
                  <a:pt x="64" y="187"/>
                </a:lnTo>
                <a:lnTo>
                  <a:pt x="70" y="191"/>
                </a:lnTo>
                <a:lnTo>
                  <a:pt x="77" y="195"/>
                </a:lnTo>
                <a:lnTo>
                  <a:pt x="92" y="204"/>
                </a:lnTo>
                <a:lnTo>
                  <a:pt x="110" y="214"/>
                </a:lnTo>
                <a:lnTo>
                  <a:pt x="131" y="224"/>
                </a:lnTo>
                <a:lnTo>
                  <a:pt x="152" y="235"/>
                </a:lnTo>
                <a:lnTo>
                  <a:pt x="175" y="245"/>
                </a:lnTo>
                <a:lnTo>
                  <a:pt x="225" y="266"/>
                </a:lnTo>
                <a:lnTo>
                  <a:pt x="275" y="285"/>
                </a:lnTo>
                <a:lnTo>
                  <a:pt x="299" y="293"/>
                </a:lnTo>
                <a:lnTo>
                  <a:pt x="323" y="301"/>
                </a:lnTo>
                <a:lnTo>
                  <a:pt x="345" y="306"/>
                </a:lnTo>
                <a:lnTo>
                  <a:pt x="367" y="311"/>
                </a:lnTo>
                <a:lnTo>
                  <a:pt x="386" y="313"/>
                </a:lnTo>
                <a:lnTo>
                  <a:pt x="396" y="315"/>
                </a:lnTo>
                <a:lnTo>
                  <a:pt x="403" y="315"/>
                </a:lnTo>
                <a:lnTo>
                  <a:pt x="406" y="311"/>
                </a:lnTo>
                <a:lnTo>
                  <a:pt x="409" y="308"/>
                </a:lnTo>
                <a:lnTo>
                  <a:pt x="410" y="295"/>
                </a:lnTo>
                <a:lnTo>
                  <a:pt x="411" y="288"/>
                </a:lnTo>
                <a:lnTo>
                  <a:pt x="411" y="284"/>
                </a:lnTo>
                <a:lnTo>
                  <a:pt x="411" y="278"/>
                </a:lnTo>
                <a:lnTo>
                  <a:pt x="411" y="265"/>
                </a:lnTo>
                <a:lnTo>
                  <a:pt x="411" y="256"/>
                </a:lnTo>
                <a:lnTo>
                  <a:pt x="411" y="247"/>
                </a:lnTo>
                <a:lnTo>
                  <a:pt x="413" y="234"/>
                </a:lnTo>
                <a:lnTo>
                  <a:pt x="413" y="205"/>
                </a:lnTo>
                <a:lnTo>
                  <a:pt x="413" y="187"/>
                </a:lnTo>
                <a:lnTo>
                  <a:pt x="417" y="188"/>
                </a:lnTo>
                <a:lnTo>
                  <a:pt x="421" y="192"/>
                </a:lnTo>
                <a:lnTo>
                  <a:pt x="424" y="195"/>
                </a:lnTo>
                <a:lnTo>
                  <a:pt x="427" y="201"/>
                </a:lnTo>
                <a:lnTo>
                  <a:pt x="431" y="207"/>
                </a:lnTo>
                <a:lnTo>
                  <a:pt x="433" y="214"/>
                </a:lnTo>
                <a:lnTo>
                  <a:pt x="437" y="228"/>
                </a:lnTo>
                <a:lnTo>
                  <a:pt x="440" y="245"/>
                </a:lnTo>
                <a:lnTo>
                  <a:pt x="441" y="262"/>
                </a:lnTo>
                <a:lnTo>
                  <a:pt x="443" y="276"/>
                </a:lnTo>
                <a:lnTo>
                  <a:pt x="444" y="291"/>
                </a:lnTo>
                <a:lnTo>
                  <a:pt x="450" y="293"/>
                </a:lnTo>
                <a:lnTo>
                  <a:pt x="457" y="296"/>
                </a:lnTo>
                <a:lnTo>
                  <a:pt x="474" y="303"/>
                </a:lnTo>
                <a:lnTo>
                  <a:pt x="493" y="311"/>
                </a:lnTo>
                <a:lnTo>
                  <a:pt x="514" y="318"/>
                </a:lnTo>
                <a:lnTo>
                  <a:pt x="537" y="323"/>
                </a:lnTo>
                <a:lnTo>
                  <a:pt x="561" y="330"/>
                </a:lnTo>
                <a:lnTo>
                  <a:pt x="585" y="336"/>
                </a:lnTo>
                <a:lnTo>
                  <a:pt x="611" y="340"/>
                </a:lnTo>
                <a:lnTo>
                  <a:pt x="638" y="345"/>
                </a:lnTo>
                <a:lnTo>
                  <a:pt x="664" y="349"/>
                </a:lnTo>
                <a:lnTo>
                  <a:pt x="688" y="352"/>
                </a:lnTo>
                <a:lnTo>
                  <a:pt x="712" y="355"/>
                </a:lnTo>
                <a:lnTo>
                  <a:pt x="733" y="356"/>
                </a:lnTo>
                <a:lnTo>
                  <a:pt x="755" y="356"/>
                </a:lnTo>
                <a:lnTo>
                  <a:pt x="772" y="355"/>
                </a:lnTo>
                <a:lnTo>
                  <a:pt x="780" y="353"/>
                </a:lnTo>
                <a:lnTo>
                  <a:pt x="789" y="353"/>
                </a:lnTo>
                <a:lnTo>
                  <a:pt x="800" y="379"/>
                </a:lnTo>
                <a:lnTo>
                  <a:pt x="813" y="406"/>
                </a:lnTo>
                <a:lnTo>
                  <a:pt x="826" y="432"/>
                </a:lnTo>
                <a:lnTo>
                  <a:pt x="840" y="457"/>
                </a:lnTo>
                <a:lnTo>
                  <a:pt x="872" y="510"/>
                </a:lnTo>
                <a:lnTo>
                  <a:pt x="903" y="560"/>
                </a:lnTo>
                <a:lnTo>
                  <a:pt x="936" y="611"/>
                </a:lnTo>
                <a:lnTo>
                  <a:pt x="970" y="662"/>
                </a:lnTo>
                <a:lnTo>
                  <a:pt x="1003" y="713"/>
                </a:lnTo>
                <a:lnTo>
                  <a:pt x="1034" y="765"/>
                </a:lnTo>
                <a:lnTo>
                  <a:pt x="1037" y="775"/>
                </a:lnTo>
                <a:lnTo>
                  <a:pt x="1041" y="783"/>
                </a:lnTo>
                <a:lnTo>
                  <a:pt x="1045" y="792"/>
                </a:lnTo>
                <a:lnTo>
                  <a:pt x="1051" y="799"/>
                </a:lnTo>
                <a:lnTo>
                  <a:pt x="1054" y="802"/>
                </a:lnTo>
                <a:lnTo>
                  <a:pt x="1058" y="803"/>
                </a:lnTo>
                <a:lnTo>
                  <a:pt x="1062" y="804"/>
                </a:lnTo>
                <a:lnTo>
                  <a:pt x="1067" y="804"/>
                </a:lnTo>
                <a:lnTo>
                  <a:pt x="1071" y="803"/>
                </a:lnTo>
                <a:lnTo>
                  <a:pt x="1075" y="802"/>
                </a:lnTo>
                <a:lnTo>
                  <a:pt x="1081" y="797"/>
                </a:lnTo>
                <a:lnTo>
                  <a:pt x="1087" y="792"/>
                </a:lnTo>
                <a:lnTo>
                  <a:pt x="1101" y="762"/>
                </a:lnTo>
                <a:lnTo>
                  <a:pt x="1117" y="732"/>
                </a:lnTo>
                <a:lnTo>
                  <a:pt x="1135" y="702"/>
                </a:lnTo>
                <a:lnTo>
                  <a:pt x="1154" y="672"/>
                </a:lnTo>
                <a:lnTo>
                  <a:pt x="1172" y="644"/>
                </a:lnTo>
                <a:lnTo>
                  <a:pt x="1193" y="614"/>
                </a:lnTo>
                <a:lnTo>
                  <a:pt x="1215" y="585"/>
                </a:lnTo>
                <a:lnTo>
                  <a:pt x="1238" y="557"/>
                </a:lnTo>
                <a:lnTo>
                  <a:pt x="1285" y="501"/>
                </a:lnTo>
                <a:lnTo>
                  <a:pt x="1332" y="449"/>
                </a:lnTo>
                <a:lnTo>
                  <a:pt x="1379" y="397"/>
                </a:lnTo>
                <a:lnTo>
                  <a:pt x="1403" y="372"/>
                </a:lnTo>
                <a:lnTo>
                  <a:pt x="1426" y="348"/>
                </a:lnTo>
                <a:lnTo>
                  <a:pt x="1428" y="343"/>
                </a:lnTo>
                <a:lnTo>
                  <a:pt x="1431" y="339"/>
                </a:lnTo>
                <a:lnTo>
                  <a:pt x="1436" y="336"/>
                </a:lnTo>
                <a:lnTo>
                  <a:pt x="1440" y="332"/>
                </a:lnTo>
                <a:lnTo>
                  <a:pt x="1451" y="328"/>
                </a:lnTo>
                <a:lnTo>
                  <a:pt x="1465" y="323"/>
                </a:lnTo>
                <a:lnTo>
                  <a:pt x="1480" y="319"/>
                </a:lnTo>
                <a:lnTo>
                  <a:pt x="1495" y="316"/>
                </a:lnTo>
                <a:lnTo>
                  <a:pt x="1512" y="313"/>
                </a:lnTo>
                <a:lnTo>
                  <a:pt x="1531" y="311"/>
                </a:lnTo>
                <a:lnTo>
                  <a:pt x="1568" y="306"/>
                </a:lnTo>
                <a:lnTo>
                  <a:pt x="1585" y="303"/>
                </a:lnTo>
                <a:lnTo>
                  <a:pt x="1602" y="299"/>
                </a:lnTo>
                <a:lnTo>
                  <a:pt x="1619" y="295"/>
                </a:lnTo>
                <a:lnTo>
                  <a:pt x="1634" y="289"/>
                </a:lnTo>
                <a:lnTo>
                  <a:pt x="1648" y="284"/>
                </a:lnTo>
                <a:lnTo>
                  <a:pt x="1659" y="275"/>
                </a:lnTo>
                <a:lnTo>
                  <a:pt x="1659" y="248"/>
                </a:lnTo>
                <a:lnTo>
                  <a:pt x="1661" y="218"/>
                </a:lnTo>
                <a:lnTo>
                  <a:pt x="1661" y="202"/>
                </a:lnTo>
                <a:lnTo>
                  <a:pt x="1662" y="190"/>
                </a:lnTo>
                <a:lnTo>
                  <a:pt x="1665" y="178"/>
                </a:lnTo>
                <a:lnTo>
                  <a:pt x="1666" y="172"/>
                </a:lnTo>
                <a:lnTo>
                  <a:pt x="1668" y="168"/>
                </a:lnTo>
                <a:lnTo>
                  <a:pt x="1669" y="171"/>
                </a:lnTo>
                <a:lnTo>
                  <a:pt x="1671" y="174"/>
                </a:lnTo>
                <a:lnTo>
                  <a:pt x="1672" y="178"/>
                </a:lnTo>
                <a:lnTo>
                  <a:pt x="1672" y="182"/>
                </a:lnTo>
                <a:lnTo>
                  <a:pt x="1675" y="195"/>
                </a:lnTo>
                <a:lnTo>
                  <a:pt x="1676" y="209"/>
                </a:lnTo>
                <a:lnTo>
                  <a:pt x="1678" y="217"/>
                </a:lnTo>
                <a:lnTo>
                  <a:pt x="1678" y="224"/>
                </a:lnTo>
                <a:lnTo>
                  <a:pt x="1679" y="238"/>
                </a:lnTo>
                <a:lnTo>
                  <a:pt x="1681" y="249"/>
                </a:lnTo>
                <a:lnTo>
                  <a:pt x="1681" y="255"/>
                </a:lnTo>
                <a:lnTo>
                  <a:pt x="1682" y="259"/>
                </a:lnTo>
                <a:lnTo>
                  <a:pt x="1686" y="262"/>
                </a:lnTo>
                <a:lnTo>
                  <a:pt x="1692" y="262"/>
                </a:lnTo>
                <a:lnTo>
                  <a:pt x="1699" y="262"/>
                </a:lnTo>
                <a:lnTo>
                  <a:pt x="1709" y="262"/>
                </a:lnTo>
                <a:lnTo>
                  <a:pt x="1719" y="259"/>
                </a:lnTo>
                <a:lnTo>
                  <a:pt x="1730" y="256"/>
                </a:lnTo>
                <a:lnTo>
                  <a:pt x="1743" y="254"/>
                </a:lnTo>
                <a:lnTo>
                  <a:pt x="1757" y="248"/>
                </a:lnTo>
                <a:lnTo>
                  <a:pt x="1773" y="242"/>
                </a:lnTo>
                <a:lnTo>
                  <a:pt x="1789" y="237"/>
                </a:lnTo>
                <a:lnTo>
                  <a:pt x="1806" y="229"/>
                </a:lnTo>
                <a:lnTo>
                  <a:pt x="1824" y="222"/>
                </a:lnTo>
                <a:lnTo>
                  <a:pt x="1860" y="207"/>
                </a:lnTo>
                <a:lnTo>
                  <a:pt x="1898" y="190"/>
                </a:lnTo>
                <a:lnTo>
                  <a:pt x="1974" y="154"/>
                </a:lnTo>
                <a:lnTo>
                  <a:pt x="2011" y="137"/>
                </a:lnTo>
                <a:lnTo>
                  <a:pt x="2028" y="127"/>
                </a:lnTo>
                <a:lnTo>
                  <a:pt x="2045" y="118"/>
                </a:lnTo>
                <a:lnTo>
                  <a:pt x="2061" y="111"/>
                </a:lnTo>
                <a:lnTo>
                  <a:pt x="2077" y="103"/>
                </a:lnTo>
                <a:lnTo>
                  <a:pt x="2091" y="96"/>
                </a:lnTo>
                <a:lnTo>
                  <a:pt x="2104" y="90"/>
                </a:lnTo>
                <a:lnTo>
                  <a:pt x="2115" y="83"/>
                </a:lnTo>
                <a:lnTo>
                  <a:pt x="2126" y="79"/>
                </a:lnTo>
                <a:lnTo>
                  <a:pt x="2135" y="73"/>
                </a:lnTo>
                <a:lnTo>
                  <a:pt x="2139" y="71"/>
                </a:lnTo>
                <a:lnTo>
                  <a:pt x="2143" y="70"/>
                </a:lnTo>
                <a:lnTo>
                  <a:pt x="2146" y="61"/>
                </a:lnTo>
                <a:lnTo>
                  <a:pt x="2149" y="54"/>
                </a:lnTo>
                <a:lnTo>
                  <a:pt x="2152" y="40"/>
                </a:lnTo>
                <a:lnTo>
                  <a:pt x="2155" y="26"/>
                </a:lnTo>
                <a:lnTo>
                  <a:pt x="2156" y="12"/>
                </a:lnTo>
                <a:lnTo>
                  <a:pt x="2163" y="10"/>
                </a:lnTo>
                <a:lnTo>
                  <a:pt x="2172" y="9"/>
                </a:lnTo>
                <a:lnTo>
                  <a:pt x="2189" y="5"/>
                </a:lnTo>
                <a:lnTo>
                  <a:pt x="2206" y="2"/>
                </a:lnTo>
                <a:lnTo>
                  <a:pt x="2215" y="0"/>
                </a:lnTo>
                <a:lnTo>
                  <a:pt x="2223" y="2"/>
                </a:lnTo>
                <a:lnTo>
                  <a:pt x="2216" y="49"/>
                </a:lnTo>
                <a:lnTo>
                  <a:pt x="2206" y="94"/>
                </a:lnTo>
                <a:lnTo>
                  <a:pt x="2198" y="140"/>
                </a:lnTo>
                <a:lnTo>
                  <a:pt x="2186" y="185"/>
                </a:lnTo>
                <a:lnTo>
                  <a:pt x="2175" y="231"/>
                </a:lnTo>
                <a:lnTo>
                  <a:pt x="2162" y="276"/>
                </a:lnTo>
                <a:lnTo>
                  <a:pt x="2149" y="322"/>
                </a:lnTo>
                <a:lnTo>
                  <a:pt x="2133" y="370"/>
                </a:lnTo>
                <a:lnTo>
                  <a:pt x="2102" y="437"/>
                </a:lnTo>
                <a:lnTo>
                  <a:pt x="2071" y="504"/>
                </a:lnTo>
                <a:lnTo>
                  <a:pt x="2004" y="639"/>
                </a:lnTo>
                <a:lnTo>
                  <a:pt x="1973" y="708"/>
                </a:lnTo>
                <a:lnTo>
                  <a:pt x="1943" y="777"/>
                </a:lnTo>
                <a:lnTo>
                  <a:pt x="1930" y="812"/>
                </a:lnTo>
                <a:lnTo>
                  <a:pt x="1916" y="847"/>
                </a:lnTo>
                <a:lnTo>
                  <a:pt x="1904" y="881"/>
                </a:lnTo>
                <a:lnTo>
                  <a:pt x="1894" y="918"/>
                </a:lnTo>
                <a:lnTo>
                  <a:pt x="1894" y="925"/>
                </a:lnTo>
                <a:lnTo>
                  <a:pt x="1894" y="933"/>
                </a:lnTo>
                <a:lnTo>
                  <a:pt x="1896" y="950"/>
                </a:lnTo>
                <a:lnTo>
                  <a:pt x="1898" y="970"/>
                </a:lnTo>
                <a:lnTo>
                  <a:pt x="1901" y="990"/>
                </a:lnTo>
                <a:lnTo>
                  <a:pt x="1903" y="1009"/>
                </a:lnTo>
                <a:lnTo>
                  <a:pt x="1906" y="1029"/>
                </a:lnTo>
                <a:lnTo>
                  <a:pt x="1906" y="1046"/>
                </a:lnTo>
                <a:lnTo>
                  <a:pt x="1906" y="1054"/>
                </a:lnTo>
                <a:lnTo>
                  <a:pt x="1906" y="1061"/>
                </a:lnTo>
                <a:lnTo>
                  <a:pt x="1896" y="1062"/>
                </a:lnTo>
                <a:lnTo>
                  <a:pt x="1884" y="1064"/>
                </a:lnTo>
                <a:lnTo>
                  <a:pt x="1873" y="1066"/>
                </a:lnTo>
                <a:lnTo>
                  <a:pt x="1859" y="1071"/>
                </a:lnTo>
                <a:lnTo>
                  <a:pt x="1844" y="1076"/>
                </a:lnTo>
                <a:lnTo>
                  <a:pt x="1829" y="1082"/>
                </a:lnTo>
                <a:lnTo>
                  <a:pt x="1799" y="1095"/>
                </a:lnTo>
                <a:lnTo>
                  <a:pt x="1785" y="1102"/>
                </a:lnTo>
                <a:lnTo>
                  <a:pt x="1772" y="1109"/>
                </a:lnTo>
                <a:lnTo>
                  <a:pt x="1759" y="1118"/>
                </a:lnTo>
                <a:lnTo>
                  <a:pt x="1748" y="1125"/>
                </a:lnTo>
                <a:lnTo>
                  <a:pt x="1739" y="1132"/>
                </a:lnTo>
                <a:lnTo>
                  <a:pt x="1732" y="1139"/>
                </a:lnTo>
                <a:lnTo>
                  <a:pt x="1726" y="1146"/>
                </a:lnTo>
                <a:lnTo>
                  <a:pt x="1725" y="1150"/>
                </a:lnTo>
                <a:lnTo>
                  <a:pt x="1725" y="1153"/>
                </a:lnTo>
                <a:lnTo>
                  <a:pt x="1749" y="1145"/>
                </a:lnTo>
                <a:lnTo>
                  <a:pt x="1772" y="1133"/>
                </a:lnTo>
                <a:lnTo>
                  <a:pt x="1820" y="1108"/>
                </a:lnTo>
                <a:lnTo>
                  <a:pt x="1844" y="1095"/>
                </a:lnTo>
                <a:lnTo>
                  <a:pt x="1867" y="1085"/>
                </a:lnTo>
                <a:lnTo>
                  <a:pt x="1879" y="1081"/>
                </a:lnTo>
                <a:lnTo>
                  <a:pt x="1890" y="1076"/>
                </a:lnTo>
                <a:lnTo>
                  <a:pt x="1901" y="1075"/>
                </a:lnTo>
                <a:lnTo>
                  <a:pt x="1913" y="1072"/>
                </a:lnTo>
                <a:lnTo>
                  <a:pt x="1914" y="1079"/>
                </a:lnTo>
                <a:lnTo>
                  <a:pt x="1916" y="1086"/>
                </a:lnTo>
                <a:lnTo>
                  <a:pt x="1917" y="1092"/>
                </a:lnTo>
                <a:lnTo>
                  <a:pt x="1918" y="1096"/>
                </a:lnTo>
                <a:lnTo>
                  <a:pt x="1921" y="1103"/>
                </a:lnTo>
                <a:lnTo>
                  <a:pt x="1921" y="1109"/>
                </a:lnTo>
                <a:lnTo>
                  <a:pt x="1914" y="1113"/>
                </a:lnTo>
                <a:lnTo>
                  <a:pt x="1906" y="1118"/>
                </a:lnTo>
                <a:lnTo>
                  <a:pt x="1896" y="1122"/>
                </a:lnTo>
                <a:lnTo>
                  <a:pt x="1884" y="1128"/>
                </a:lnTo>
                <a:lnTo>
                  <a:pt x="1860" y="1140"/>
                </a:lnTo>
                <a:lnTo>
                  <a:pt x="1836" y="1155"/>
                </a:lnTo>
                <a:lnTo>
                  <a:pt x="1824" y="1162"/>
                </a:lnTo>
                <a:lnTo>
                  <a:pt x="1813" y="1169"/>
                </a:lnTo>
                <a:lnTo>
                  <a:pt x="1803" y="1177"/>
                </a:lnTo>
                <a:lnTo>
                  <a:pt x="1793" y="1185"/>
                </a:lnTo>
                <a:lnTo>
                  <a:pt x="1787" y="1193"/>
                </a:lnTo>
                <a:lnTo>
                  <a:pt x="1782" y="1200"/>
                </a:lnTo>
                <a:lnTo>
                  <a:pt x="1779" y="1206"/>
                </a:lnTo>
                <a:lnTo>
                  <a:pt x="1779" y="1213"/>
                </a:lnTo>
                <a:lnTo>
                  <a:pt x="1786" y="1213"/>
                </a:lnTo>
                <a:lnTo>
                  <a:pt x="1792" y="1210"/>
                </a:lnTo>
                <a:lnTo>
                  <a:pt x="1799" y="1209"/>
                </a:lnTo>
                <a:lnTo>
                  <a:pt x="1806" y="1206"/>
                </a:lnTo>
                <a:lnTo>
                  <a:pt x="1820" y="1199"/>
                </a:lnTo>
                <a:lnTo>
                  <a:pt x="1836" y="1189"/>
                </a:lnTo>
                <a:lnTo>
                  <a:pt x="1867" y="1167"/>
                </a:lnTo>
                <a:lnTo>
                  <a:pt x="1881" y="1157"/>
                </a:lnTo>
                <a:lnTo>
                  <a:pt x="1897" y="1149"/>
                </a:lnTo>
                <a:lnTo>
                  <a:pt x="1913" y="1142"/>
                </a:lnTo>
                <a:lnTo>
                  <a:pt x="1920" y="1139"/>
                </a:lnTo>
                <a:lnTo>
                  <a:pt x="1933" y="1135"/>
                </a:lnTo>
                <a:lnTo>
                  <a:pt x="1940" y="1135"/>
                </a:lnTo>
                <a:lnTo>
                  <a:pt x="1945" y="1136"/>
                </a:lnTo>
                <a:lnTo>
                  <a:pt x="1951" y="1139"/>
                </a:lnTo>
                <a:lnTo>
                  <a:pt x="1957" y="1142"/>
                </a:lnTo>
                <a:lnTo>
                  <a:pt x="1961" y="1146"/>
                </a:lnTo>
                <a:lnTo>
                  <a:pt x="1965" y="1152"/>
                </a:lnTo>
                <a:lnTo>
                  <a:pt x="1971" y="1159"/>
                </a:lnTo>
                <a:lnTo>
                  <a:pt x="1974" y="1167"/>
                </a:lnTo>
                <a:lnTo>
                  <a:pt x="1978" y="1179"/>
                </a:lnTo>
                <a:lnTo>
                  <a:pt x="1981" y="1190"/>
                </a:lnTo>
                <a:lnTo>
                  <a:pt x="1984" y="1204"/>
                </a:lnTo>
                <a:lnTo>
                  <a:pt x="1983" y="1219"/>
                </a:lnTo>
                <a:lnTo>
                  <a:pt x="1978" y="1230"/>
                </a:lnTo>
                <a:lnTo>
                  <a:pt x="1974" y="1241"/>
                </a:lnTo>
                <a:lnTo>
                  <a:pt x="1968" y="1251"/>
                </a:lnTo>
                <a:lnTo>
                  <a:pt x="1961" y="1261"/>
                </a:lnTo>
                <a:lnTo>
                  <a:pt x="1953" y="1270"/>
                </a:lnTo>
                <a:lnTo>
                  <a:pt x="1943" y="1278"/>
                </a:lnTo>
                <a:lnTo>
                  <a:pt x="1933" y="1287"/>
                </a:lnTo>
                <a:lnTo>
                  <a:pt x="1921" y="1294"/>
                </a:lnTo>
                <a:lnTo>
                  <a:pt x="1908" y="1300"/>
                </a:lnTo>
                <a:lnTo>
                  <a:pt x="1896" y="1306"/>
                </a:lnTo>
                <a:lnTo>
                  <a:pt x="1881" y="1311"/>
                </a:lnTo>
                <a:lnTo>
                  <a:pt x="1853" y="1321"/>
                </a:lnTo>
                <a:lnTo>
                  <a:pt x="1822" y="1330"/>
                </a:lnTo>
                <a:lnTo>
                  <a:pt x="1790" y="1335"/>
                </a:lnTo>
                <a:lnTo>
                  <a:pt x="1757" y="1341"/>
                </a:lnTo>
                <a:lnTo>
                  <a:pt x="1726" y="1347"/>
                </a:lnTo>
                <a:lnTo>
                  <a:pt x="1695" y="1351"/>
                </a:lnTo>
                <a:lnTo>
                  <a:pt x="1665" y="1355"/>
                </a:lnTo>
                <a:lnTo>
                  <a:pt x="1638" y="1360"/>
                </a:lnTo>
                <a:lnTo>
                  <a:pt x="1625" y="1362"/>
                </a:lnTo>
                <a:lnTo>
                  <a:pt x="1614" y="1365"/>
                </a:lnTo>
                <a:lnTo>
                  <a:pt x="1604" y="1368"/>
                </a:lnTo>
                <a:lnTo>
                  <a:pt x="1594" y="1371"/>
                </a:lnTo>
                <a:lnTo>
                  <a:pt x="1564" y="1387"/>
                </a:lnTo>
                <a:lnTo>
                  <a:pt x="1535" y="1404"/>
                </a:lnTo>
                <a:lnTo>
                  <a:pt x="1507" y="1421"/>
                </a:lnTo>
                <a:lnTo>
                  <a:pt x="1478" y="1439"/>
                </a:lnTo>
                <a:lnTo>
                  <a:pt x="1421" y="1476"/>
                </a:lnTo>
                <a:lnTo>
                  <a:pt x="1364" y="1513"/>
                </a:lnTo>
                <a:lnTo>
                  <a:pt x="1336" y="1530"/>
                </a:lnTo>
                <a:lnTo>
                  <a:pt x="1307" y="1547"/>
                </a:lnTo>
                <a:lnTo>
                  <a:pt x="1279" y="1563"/>
                </a:lnTo>
                <a:lnTo>
                  <a:pt x="1249" y="1576"/>
                </a:lnTo>
                <a:lnTo>
                  <a:pt x="1219" y="1587"/>
                </a:lnTo>
                <a:lnTo>
                  <a:pt x="1189" y="1597"/>
                </a:lnTo>
                <a:lnTo>
                  <a:pt x="1158" y="1604"/>
                </a:lnTo>
                <a:lnTo>
                  <a:pt x="1141" y="1606"/>
                </a:lnTo>
                <a:lnTo>
                  <a:pt x="1125" y="1607"/>
                </a:lnTo>
                <a:close/>
              </a:path>
            </a:pathLst>
          </a:custGeom>
          <a:solidFill>
            <a:srgbClr val="99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82" name="Freeform 42"/>
          <p:cNvSpPr>
            <a:spLocks/>
          </p:cNvSpPr>
          <p:nvPr/>
        </p:nvSpPr>
        <p:spPr bwMode="auto">
          <a:xfrm>
            <a:off x="6184900" y="5843588"/>
            <a:ext cx="35984" cy="11112"/>
          </a:xfrm>
          <a:custGeom>
            <a:avLst/>
            <a:gdLst>
              <a:gd name="T0" fmla="*/ 2147483647 w 50"/>
              <a:gd name="T1" fmla="*/ 2147483647 h 21"/>
              <a:gd name="T2" fmla="*/ 0 w 50"/>
              <a:gd name="T3" fmla="*/ 2147483647 h 21"/>
              <a:gd name="T4" fmla="*/ 2147483647 w 50"/>
              <a:gd name="T5" fmla="*/ 2147483647 h 21"/>
              <a:gd name="T6" fmla="*/ 2147483647 w 50"/>
              <a:gd name="T7" fmla="*/ 2147483647 h 21"/>
              <a:gd name="T8" fmla="*/ 2147483647 w 50"/>
              <a:gd name="T9" fmla="*/ 2147483647 h 21"/>
              <a:gd name="T10" fmla="*/ 2147483647 w 50"/>
              <a:gd name="T11" fmla="*/ 0 h 21"/>
              <a:gd name="T12" fmla="*/ 2147483647 w 50"/>
              <a:gd name="T13" fmla="*/ 0 h 21"/>
              <a:gd name="T14" fmla="*/ 2147483647 w 50"/>
              <a:gd name="T15" fmla="*/ 2147483647 h 21"/>
              <a:gd name="T16" fmla="*/ 2147483647 w 50"/>
              <a:gd name="T17" fmla="*/ 2147483647 h 21"/>
              <a:gd name="T18" fmla="*/ 2147483647 w 50"/>
              <a:gd name="T19" fmla="*/ 2147483647 h 21"/>
              <a:gd name="T20" fmla="*/ 2147483647 w 50"/>
              <a:gd name="T21" fmla="*/ 2147483647 h 21"/>
              <a:gd name="T22" fmla="*/ 2147483647 w 50"/>
              <a:gd name="T23" fmla="*/ 2147483647 h 21"/>
              <a:gd name="T24" fmla="*/ 2147483647 w 50"/>
              <a:gd name="T25" fmla="*/ 2147483647 h 21"/>
              <a:gd name="T26" fmla="*/ 2147483647 w 50"/>
              <a:gd name="T27" fmla="*/ 2147483647 h 21"/>
              <a:gd name="T28" fmla="*/ 2147483647 w 50"/>
              <a:gd name="T29" fmla="*/ 2147483647 h 21"/>
              <a:gd name="T30" fmla="*/ 2147483647 w 50"/>
              <a:gd name="T31" fmla="*/ 2147483647 h 21"/>
              <a:gd name="T32" fmla="*/ 2147483647 w 50"/>
              <a:gd name="T33" fmla="*/ 2147483647 h 21"/>
              <a:gd name="T34" fmla="*/ 2147483647 w 50"/>
              <a:gd name="T35" fmla="*/ 2147483647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21"/>
              <a:gd name="T56" fmla="*/ 50 w 50"/>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21">
                <a:moveTo>
                  <a:pt x="1" y="21"/>
                </a:moveTo>
                <a:lnTo>
                  <a:pt x="0" y="15"/>
                </a:lnTo>
                <a:lnTo>
                  <a:pt x="1" y="12"/>
                </a:lnTo>
                <a:lnTo>
                  <a:pt x="3" y="7"/>
                </a:lnTo>
                <a:lnTo>
                  <a:pt x="3" y="4"/>
                </a:lnTo>
                <a:lnTo>
                  <a:pt x="5" y="0"/>
                </a:lnTo>
                <a:lnTo>
                  <a:pt x="14" y="0"/>
                </a:lnTo>
                <a:lnTo>
                  <a:pt x="28" y="1"/>
                </a:lnTo>
                <a:lnTo>
                  <a:pt x="35" y="2"/>
                </a:lnTo>
                <a:lnTo>
                  <a:pt x="41" y="4"/>
                </a:lnTo>
                <a:lnTo>
                  <a:pt x="47" y="7"/>
                </a:lnTo>
                <a:lnTo>
                  <a:pt x="50" y="10"/>
                </a:lnTo>
                <a:lnTo>
                  <a:pt x="45" y="14"/>
                </a:lnTo>
                <a:lnTo>
                  <a:pt x="40" y="17"/>
                </a:lnTo>
                <a:lnTo>
                  <a:pt x="32" y="18"/>
                </a:lnTo>
                <a:lnTo>
                  <a:pt x="25" y="20"/>
                </a:lnTo>
                <a:lnTo>
                  <a:pt x="13" y="21"/>
                </a:lnTo>
                <a:lnTo>
                  <a:pt x="1" y="21"/>
                </a:lnTo>
                <a:close/>
              </a:path>
            </a:pathLst>
          </a:custGeom>
          <a:solidFill>
            <a:srgbClr val="99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83" name="Freeform 43"/>
          <p:cNvSpPr>
            <a:spLocks/>
          </p:cNvSpPr>
          <p:nvPr/>
        </p:nvSpPr>
        <p:spPr bwMode="auto">
          <a:xfrm>
            <a:off x="6100233" y="5830889"/>
            <a:ext cx="61384" cy="15875"/>
          </a:xfrm>
          <a:custGeom>
            <a:avLst/>
            <a:gdLst>
              <a:gd name="T0" fmla="*/ 2147483647 w 88"/>
              <a:gd name="T1" fmla="*/ 2147483647 h 32"/>
              <a:gd name="T2" fmla="*/ 0 w 88"/>
              <a:gd name="T3" fmla="*/ 2147483647 h 32"/>
              <a:gd name="T4" fmla="*/ 2147483647 w 88"/>
              <a:gd name="T5" fmla="*/ 2147483647 h 32"/>
              <a:gd name="T6" fmla="*/ 2147483647 w 88"/>
              <a:gd name="T7" fmla="*/ 2147483647 h 32"/>
              <a:gd name="T8" fmla="*/ 2147483647 w 88"/>
              <a:gd name="T9" fmla="*/ 2147483647 h 32"/>
              <a:gd name="T10" fmla="*/ 2147483647 w 88"/>
              <a:gd name="T11" fmla="*/ 2147483647 h 32"/>
              <a:gd name="T12" fmla="*/ 2147483647 w 88"/>
              <a:gd name="T13" fmla="*/ 2147483647 h 32"/>
              <a:gd name="T14" fmla="*/ 2147483647 w 88"/>
              <a:gd name="T15" fmla="*/ 2147483647 h 32"/>
              <a:gd name="T16" fmla="*/ 2147483647 w 88"/>
              <a:gd name="T17" fmla="*/ 2147483647 h 32"/>
              <a:gd name="T18" fmla="*/ 2147483647 w 88"/>
              <a:gd name="T19" fmla="*/ 0 h 32"/>
              <a:gd name="T20" fmla="*/ 2147483647 w 88"/>
              <a:gd name="T21" fmla="*/ 0 h 32"/>
              <a:gd name="T22" fmla="*/ 2147483647 w 88"/>
              <a:gd name="T23" fmla="*/ 2147483647 h 32"/>
              <a:gd name="T24" fmla="*/ 2147483647 w 88"/>
              <a:gd name="T25" fmla="*/ 2147483647 h 32"/>
              <a:gd name="T26" fmla="*/ 2147483647 w 88"/>
              <a:gd name="T27" fmla="*/ 2147483647 h 32"/>
              <a:gd name="T28" fmla="*/ 2147483647 w 88"/>
              <a:gd name="T29" fmla="*/ 2147483647 h 32"/>
              <a:gd name="T30" fmla="*/ 2147483647 w 88"/>
              <a:gd name="T31" fmla="*/ 2147483647 h 32"/>
              <a:gd name="T32" fmla="*/ 2147483647 w 88"/>
              <a:gd name="T33" fmla="*/ 2147483647 h 32"/>
              <a:gd name="T34" fmla="*/ 2147483647 w 88"/>
              <a:gd name="T35" fmla="*/ 2147483647 h 32"/>
              <a:gd name="T36" fmla="*/ 2147483647 w 88"/>
              <a:gd name="T37" fmla="*/ 2147483647 h 32"/>
              <a:gd name="T38" fmla="*/ 2147483647 w 88"/>
              <a:gd name="T39" fmla="*/ 2147483647 h 32"/>
              <a:gd name="T40" fmla="*/ 2147483647 w 88"/>
              <a:gd name="T41" fmla="*/ 2147483647 h 32"/>
              <a:gd name="T42" fmla="*/ 2147483647 w 88"/>
              <a:gd name="T43" fmla="*/ 2147483647 h 32"/>
              <a:gd name="T44" fmla="*/ 2147483647 w 88"/>
              <a:gd name="T45" fmla="*/ 2147483647 h 32"/>
              <a:gd name="T46" fmla="*/ 2147483647 w 88"/>
              <a:gd name="T47" fmla="*/ 2147483647 h 32"/>
              <a:gd name="T48" fmla="*/ 2147483647 w 88"/>
              <a:gd name="T49" fmla="*/ 2147483647 h 32"/>
              <a:gd name="T50" fmla="*/ 2147483647 w 88"/>
              <a:gd name="T51" fmla="*/ 2147483647 h 32"/>
              <a:gd name="T52" fmla="*/ 2147483647 w 88"/>
              <a:gd name="T53" fmla="*/ 2147483647 h 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8"/>
              <a:gd name="T82" fmla="*/ 0 h 32"/>
              <a:gd name="T83" fmla="*/ 88 w 88"/>
              <a:gd name="T84" fmla="*/ 32 h 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8" h="32">
                <a:moveTo>
                  <a:pt x="1" y="32"/>
                </a:moveTo>
                <a:lnTo>
                  <a:pt x="0" y="26"/>
                </a:lnTo>
                <a:lnTo>
                  <a:pt x="1" y="20"/>
                </a:lnTo>
                <a:lnTo>
                  <a:pt x="4" y="16"/>
                </a:lnTo>
                <a:lnTo>
                  <a:pt x="7" y="12"/>
                </a:lnTo>
                <a:lnTo>
                  <a:pt x="12" y="9"/>
                </a:lnTo>
                <a:lnTo>
                  <a:pt x="18" y="6"/>
                </a:lnTo>
                <a:lnTo>
                  <a:pt x="25" y="3"/>
                </a:lnTo>
                <a:lnTo>
                  <a:pt x="34" y="2"/>
                </a:lnTo>
                <a:lnTo>
                  <a:pt x="49" y="0"/>
                </a:lnTo>
                <a:lnTo>
                  <a:pt x="65" y="0"/>
                </a:lnTo>
                <a:lnTo>
                  <a:pt x="72" y="2"/>
                </a:lnTo>
                <a:lnTo>
                  <a:pt x="78" y="3"/>
                </a:lnTo>
                <a:lnTo>
                  <a:pt x="84" y="5"/>
                </a:lnTo>
                <a:lnTo>
                  <a:pt x="88" y="6"/>
                </a:lnTo>
                <a:lnTo>
                  <a:pt x="88" y="15"/>
                </a:lnTo>
                <a:lnTo>
                  <a:pt x="87" y="16"/>
                </a:lnTo>
                <a:lnTo>
                  <a:pt x="82" y="16"/>
                </a:lnTo>
                <a:lnTo>
                  <a:pt x="78" y="18"/>
                </a:lnTo>
                <a:lnTo>
                  <a:pt x="72" y="19"/>
                </a:lnTo>
                <a:lnTo>
                  <a:pt x="59" y="22"/>
                </a:lnTo>
                <a:lnTo>
                  <a:pt x="45" y="25"/>
                </a:lnTo>
                <a:lnTo>
                  <a:pt x="30" y="27"/>
                </a:lnTo>
                <a:lnTo>
                  <a:pt x="17" y="30"/>
                </a:lnTo>
                <a:lnTo>
                  <a:pt x="11" y="32"/>
                </a:lnTo>
                <a:lnTo>
                  <a:pt x="7" y="32"/>
                </a:lnTo>
                <a:lnTo>
                  <a:pt x="1" y="32"/>
                </a:lnTo>
                <a:close/>
              </a:path>
            </a:pathLst>
          </a:custGeom>
          <a:solidFill>
            <a:srgbClr val="99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84" name="Freeform 44"/>
          <p:cNvSpPr>
            <a:spLocks/>
          </p:cNvSpPr>
          <p:nvPr/>
        </p:nvSpPr>
        <p:spPr bwMode="auto">
          <a:xfrm>
            <a:off x="5983817" y="4572001"/>
            <a:ext cx="550333" cy="506413"/>
          </a:xfrm>
          <a:custGeom>
            <a:avLst/>
            <a:gdLst>
              <a:gd name="T0" fmla="*/ 2147483647 w 779"/>
              <a:gd name="T1" fmla="*/ 2147483647 h 957"/>
              <a:gd name="T2" fmla="*/ 2147483647 w 779"/>
              <a:gd name="T3" fmla="*/ 2147483647 h 957"/>
              <a:gd name="T4" fmla="*/ 0 w 779"/>
              <a:gd name="T5" fmla="*/ 2147483647 h 957"/>
              <a:gd name="T6" fmla="*/ 0 w 779"/>
              <a:gd name="T7" fmla="*/ 2147483647 h 957"/>
              <a:gd name="T8" fmla="*/ 2147483647 w 779"/>
              <a:gd name="T9" fmla="*/ 2147483647 h 957"/>
              <a:gd name="T10" fmla="*/ 2147483647 w 779"/>
              <a:gd name="T11" fmla="*/ 2147483647 h 957"/>
              <a:gd name="T12" fmla="*/ 2147483647 w 779"/>
              <a:gd name="T13" fmla="*/ 2147483647 h 957"/>
              <a:gd name="T14" fmla="*/ 2147483647 w 779"/>
              <a:gd name="T15" fmla="*/ 2147483647 h 957"/>
              <a:gd name="T16" fmla="*/ 2147483647 w 779"/>
              <a:gd name="T17" fmla="*/ 2147483647 h 957"/>
              <a:gd name="T18" fmla="*/ 2147483647 w 779"/>
              <a:gd name="T19" fmla="*/ 2147483647 h 957"/>
              <a:gd name="T20" fmla="*/ 2147483647 w 779"/>
              <a:gd name="T21" fmla="*/ 2147483647 h 957"/>
              <a:gd name="T22" fmla="*/ 2147483647 w 779"/>
              <a:gd name="T23" fmla="*/ 2147483647 h 957"/>
              <a:gd name="T24" fmla="*/ 2147483647 w 779"/>
              <a:gd name="T25" fmla="*/ 2147483647 h 957"/>
              <a:gd name="T26" fmla="*/ 2147483647 w 779"/>
              <a:gd name="T27" fmla="*/ 2147483647 h 957"/>
              <a:gd name="T28" fmla="*/ 2147483647 w 779"/>
              <a:gd name="T29" fmla="*/ 2147483647 h 957"/>
              <a:gd name="T30" fmla="*/ 2147483647 w 779"/>
              <a:gd name="T31" fmla="*/ 2147483647 h 957"/>
              <a:gd name="T32" fmla="*/ 2147483647 w 779"/>
              <a:gd name="T33" fmla="*/ 2147483647 h 957"/>
              <a:gd name="T34" fmla="*/ 2147483647 w 779"/>
              <a:gd name="T35" fmla="*/ 2147483647 h 957"/>
              <a:gd name="T36" fmla="*/ 2147483647 w 779"/>
              <a:gd name="T37" fmla="*/ 2147483647 h 957"/>
              <a:gd name="T38" fmla="*/ 2147483647 w 779"/>
              <a:gd name="T39" fmla="*/ 2147483647 h 957"/>
              <a:gd name="T40" fmla="*/ 2147483647 w 779"/>
              <a:gd name="T41" fmla="*/ 2147483647 h 957"/>
              <a:gd name="T42" fmla="*/ 2147483647 w 779"/>
              <a:gd name="T43" fmla="*/ 2147483647 h 957"/>
              <a:gd name="T44" fmla="*/ 2147483647 w 779"/>
              <a:gd name="T45" fmla="*/ 2147483647 h 957"/>
              <a:gd name="T46" fmla="*/ 2147483647 w 779"/>
              <a:gd name="T47" fmla="*/ 2147483647 h 957"/>
              <a:gd name="T48" fmla="*/ 2147483647 w 779"/>
              <a:gd name="T49" fmla="*/ 2147483647 h 957"/>
              <a:gd name="T50" fmla="*/ 2147483647 w 779"/>
              <a:gd name="T51" fmla="*/ 2147483647 h 957"/>
              <a:gd name="T52" fmla="*/ 2147483647 w 779"/>
              <a:gd name="T53" fmla="*/ 2147483647 h 957"/>
              <a:gd name="T54" fmla="*/ 2147483647 w 779"/>
              <a:gd name="T55" fmla="*/ 2147483647 h 957"/>
              <a:gd name="T56" fmla="*/ 2147483647 w 779"/>
              <a:gd name="T57" fmla="*/ 2147483647 h 957"/>
              <a:gd name="T58" fmla="*/ 2147483647 w 779"/>
              <a:gd name="T59" fmla="*/ 2147483647 h 957"/>
              <a:gd name="T60" fmla="*/ 2147483647 w 779"/>
              <a:gd name="T61" fmla="*/ 2147483647 h 957"/>
              <a:gd name="T62" fmla="*/ 2147483647 w 779"/>
              <a:gd name="T63" fmla="*/ 2147483647 h 957"/>
              <a:gd name="T64" fmla="*/ 2147483647 w 779"/>
              <a:gd name="T65" fmla="*/ 2147483647 h 957"/>
              <a:gd name="T66" fmla="*/ 2147483647 w 779"/>
              <a:gd name="T67" fmla="*/ 2147483647 h 957"/>
              <a:gd name="T68" fmla="*/ 2147483647 w 779"/>
              <a:gd name="T69" fmla="*/ 2147483647 h 957"/>
              <a:gd name="T70" fmla="*/ 2147483647 w 779"/>
              <a:gd name="T71" fmla="*/ 2147483647 h 957"/>
              <a:gd name="T72" fmla="*/ 2147483647 w 779"/>
              <a:gd name="T73" fmla="*/ 2147483647 h 9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9"/>
              <a:gd name="T112" fmla="*/ 0 h 957"/>
              <a:gd name="T113" fmla="*/ 779 w 779"/>
              <a:gd name="T114" fmla="*/ 957 h 9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9" h="957">
                <a:moveTo>
                  <a:pt x="231" y="957"/>
                </a:moveTo>
                <a:lnTo>
                  <a:pt x="173" y="857"/>
                </a:lnTo>
                <a:lnTo>
                  <a:pt x="113" y="761"/>
                </a:lnTo>
                <a:lnTo>
                  <a:pt x="54" y="664"/>
                </a:lnTo>
                <a:lnTo>
                  <a:pt x="27" y="614"/>
                </a:lnTo>
                <a:lnTo>
                  <a:pt x="0" y="566"/>
                </a:lnTo>
                <a:lnTo>
                  <a:pt x="0" y="560"/>
                </a:lnTo>
                <a:lnTo>
                  <a:pt x="0" y="554"/>
                </a:lnTo>
                <a:lnTo>
                  <a:pt x="2" y="548"/>
                </a:lnTo>
                <a:lnTo>
                  <a:pt x="3" y="543"/>
                </a:lnTo>
                <a:lnTo>
                  <a:pt x="6" y="536"/>
                </a:lnTo>
                <a:lnTo>
                  <a:pt x="9" y="530"/>
                </a:lnTo>
                <a:lnTo>
                  <a:pt x="13" y="523"/>
                </a:lnTo>
                <a:lnTo>
                  <a:pt x="17" y="514"/>
                </a:lnTo>
                <a:lnTo>
                  <a:pt x="29" y="499"/>
                </a:lnTo>
                <a:lnTo>
                  <a:pt x="43" y="482"/>
                </a:lnTo>
                <a:lnTo>
                  <a:pt x="59" y="465"/>
                </a:lnTo>
                <a:lnTo>
                  <a:pt x="76" y="446"/>
                </a:lnTo>
                <a:lnTo>
                  <a:pt x="96" y="426"/>
                </a:lnTo>
                <a:lnTo>
                  <a:pt x="117" y="406"/>
                </a:lnTo>
                <a:lnTo>
                  <a:pt x="140" y="386"/>
                </a:lnTo>
                <a:lnTo>
                  <a:pt x="163" y="365"/>
                </a:lnTo>
                <a:lnTo>
                  <a:pt x="188" y="344"/>
                </a:lnTo>
                <a:lnTo>
                  <a:pt x="214" y="322"/>
                </a:lnTo>
                <a:lnTo>
                  <a:pt x="269" y="278"/>
                </a:lnTo>
                <a:lnTo>
                  <a:pt x="325" y="235"/>
                </a:lnTo>
                <a:lnTo>
                  <a:pt x="382" y="194"/>
                </a:lnTo>
                <a:lnTo>
                  <a:pt x="409" y="173"/>
                </a:lnTo>
                <a:lnTo>
                  <a:pt x="438" y="154"/>
                </a:lnTo>
                <a:lnTo>
                  <a:pt x="465" y="134"/>
                </a:lnTo>
                <a:lnTo>
                  <a:pt x="490" y="117"/>
                </a:lnTo>
                <a:lnTo>
                  <a:pt x="516" y="99"/>
                </a:lnTo>
                <a:lnTo>
                  <a:pt x="540" y="83"/>
                </a:lnTo>
                <a:lnTo>
                  <a:pt x="563" y="69"/>
                </a:lnTo>
                <a:lnTo>
                  <a:pt x="586" y="55"/>
                </a:lnTo>
                <a:lnTo>
                  <a:pt x="606" y="42"/>
                </a:lnTo>
                <a:lnTo>
                  <a:pt x="624" y="30"/>
                </a:lnTo>
                <a:lnTo>
                  <a:pt x="641" y="22"/>
                </a:lnTo>
                <a:lnTo>
                  <a:pt x="655" y="13"/>
                </a:lnTo>
                <a:lnTo>
                  <a:pt x="674" y="6"/>
                </a:lnTo>
                <a:lnTo>
                  <a:pt x="694" y="0"/>
                </a:lnTo>
                <a:lnTo>
                  <a:pt x="710" y="29"/>
                </a:lnTo>
                <a:lnTo>
                  <a:pt x="725" y="56"/>
                </a:lnTo>
                <a:lnTo>
                  <a:pt x="738" y="83"/>
                </a:lnTo>
                <a:lnTo>
                  <a:pt x="749" y="107"/>
                </a:lnTo>
                <a:lnTo>
                  <a:pt x="759" y="131"/>
                </a:lnTo>
                <a:lnTo>
                  <a:pt x="768" y="154"/>
                </a:lnTo>
                <a:lnTo>
                  <a:pt x="774" y="178"/>
                </a:lnTo>
                <a:lnTo>
                  <a:pt x="778" y="200"/>
                </a:lnTo>
                <a:lnTo>
                  <a:pt x="779" y="223"/>
                </a:lnTo>
                <a:lnTo>
                  <a:pt x="776" y="244"/>
                </a:lnTo>
                <a:lnTo>
                  <a:pt x="775" y="255"/>
                </a:lnTo>
                <a:lnTo>
                  <a:pt x="772" y="267"/>
                </a:lnTo>
                <a:lnTo>
                  <a:pt x="768" y="278"/>
                </a:lnTo>
                <a:lnTo>
                  <a:pt x="764" y="289"/>
                </a:lnTo>
                <a:lnTo>
                  <a:pt x="758" y="301"/>
                </a:lnTo>
                <a:lnTo>
                  <a:pt x="752" y="312"/>
                </a:lnTo>
                <a:lnTo>
                  <a:pt x="745" y="324"/>
                </a:lnTo>
                <a:lnTo>
                  <a:pt x="737" y="335"/>
                </a:lnTo>
                <a:lnTo>
                  <a:pt x="727" y="348"/>
                </a:lnTo>
                <a:lnTo>
                  <a:pt x="718" y="359"/>
                </a:lnTo>
                <a:lnTo>
                  <a:pt x="707" y="372"/>
                </a:lnTo>
                <a:lnTo>
                  <a:pt x="694" y="385"/>
                </a:lnTo>
                <a:lnTo>
                  <a:pt x="634" y="455"/>
                </a:lnTo>
                <a:lnTo>
                  <a:pt x="574" y="524"/>
                </a:lnTo>
                <a:lnTo>
                  <a:pt x="516" y="594"/>
                </a:lnTo>
                <a:lnTo>
                  <a:pt x="457" y="664"/>
                </a:lnTo>
                <a:lnTo>
                  <a:pt x="400" y="734"/>
                </a:lnTo>
                <a:lnTo>
                  <a:pt x="345" y="805"/>
                </a:lnTo>
                <a:lnTo>
                  <a:pt x="318" y="842"/>
                </a:lnTo>
                <a:lnTo>
                  <a:pt x="291" y="879"/>
                </a:lnTo>
                <a:lnTo>
                  <a:pt x="265" y="917"/>
                </a:lnTo>
                <a:lnTo>
                  <a:pt x="240" y="956"/>
                </a:lnTo>
                <a:lnTo>
                  <a:pt x="235" y="957"/>
                </a:lnTo>
                <a:lnTo>
                  <a:pt x="231" y="95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85" name="Freeform 45"/>
          <p:cNvSpPr>
            <a:spLocks/>
          </p:cNvSpPr>
          <p:nvPr/>
        </p:nvSpPr>
        <p:spPr bwMode="auto">
          <a:xfrm>
            <a:off x="5285317" y="5499100"/>
            <a:ext cx="167216" cy="222250"/>
          </a:xfrm>
          <a:custGeom>
            <a:avLst/>
            <a:gdLst>
              <a:gd name="T0" fmla="*/ 2147483647 w 238"/>
              <a:gd name="T1" fmla="*/ 2147483647 h 420"/>
              <a:gd name="T2" fmla="*/ 2147483647 w 238"/>
              <a:gd name="T3" fmla="*/ 2147483647 h 420"/>
              <a:gd name="T4" fmla="*/ 2147483647 w 238"/>
              <a:gd name="T5" fmla="*/ 2147483647 h 420"/>
              <a:gd name="T6" fmla="*/ 2147483647 w 238"/>
              <a:gd name="T7" fmla="*/ 2147483647 h 420"/>
              <a:gd name="T8" fmla="*/ 2147483647 w 238"/>
              <a:gd name="T9" fmla="*/ 2147483647 h 420"/>
              <a:gd name="T10" fmla="*/ 2147483647 w 238"/>
              <a:gd name="T11" fmla="*/ 2147483647 h 420"/>
              <a:gd name="T12" fmla="*/ 2147483647 w 238"/>
              <a:gd name="T13" fmla="*/ 2147483647 h 420"/>
              <a:gd name="T14" fmla="*/ 2147483647 w 238"/>
              <a:gd name="T15" fmla="*/ 2147483647 h 420"/>
              <a:gd name="T16" fmla="*/ 2147483647 w 238"/>
              <a:gd name="T17" fmla="*/ 2147483647 h 420"/>
              <a:gd name="T18" fmla="*/ 0 w 238"/>
              <a:gd name="T19" fmla="*/ 2147483647 h 420"/>
              <a:gd name="T20" fmla="*/ 2147483647 w 238"/>
              <a:gd name="T21" fmla="*/ 0 h 420"/>
              <a:gd name="T22" fmla="*/ 2147483647 w 238"/>
              <a:gd name="T23" fmla="*/ 2147483647 h 420"/>
              <a:gd name="T24" fmla="*/ 2147483647 w 238"/>
              <a:gd name="T25" fmla="*/ 2147483647 h 420"/>
              <a:gd name="T26" fmla="*/ 2147483647 w 238"/>
              <a:gd name="T27" fmla="*/ 2147483647 h 420"/>
              <a:gd name="T28" fmla="*/ 2147483647 w 238"/>
              <a:gd name="T29" fmla="*/ 2147483647 h 420"/>
              <a:gd name="T30" fmla="*/ 2147483647 w 238"/>
              <a:gd name="T31" fmla="*/ 2147483647 h 420"/>
              <a:gd name="T32" fmla="*/ 2147483647 w 238"/>
              <a:gd name="T33" fmla="*/ 2147483647 h 420"/>
              <a:gd name="T34" fmla="*/ 2147483647 w 238"/>
              <a:gd name="T35" fmla="*/ 2147483647 h 420"/>
              <a:gd name="T36" fmla="*/ 2147483647 w 238"/>
              <a:gd name="T37" fmla="*/ 2147483647 h 420"/>
              <a:gd name="T38" fmla="*/ 2147483647 w 238"/>
              <a:gd name="T39" fmla="*/ 2147483647 h 420"/>
              <a:gd name="T40" fmla="*/ 2147483647 w 238"/>
              <a:gd name="T41" fmla="*/ 2147483647 h 420"/>
              <a:gd name="T42" fmla="*/ 2147483647 w 238"/>
              <a:gd name="T43" fmla="*/ 2147483647 h 420"/>
              <a:gd name="T44" fmla="*/ 2147483647 w 238"/>
              <a:gd name="T45" fmla="*/ 2147483647 h 420"/>
              <a:gd name="T46" fmla="*/ 2147483647 w 238"/>
              <a:gd name="T47" fmla="*/ 2147483647 h 420"/>
              <a:gd name="T48" fmla="*/ 2147483647 w 238"/>
              <a:gd name="T49" fmla="*/ 2147483647 h 420"/>
              <a:gd name="T50" fmla="*/ 2147483647 w 238"/>
              <a:gd name="T51" fmla="*/ 2147483647 h 420"/>
              <a:gd name="T52" fmla="*/ 2147483647 w 238"/>
              <a:gd name="T53" fmla="*/ 2147483647 h 420"/>
              <a:gd name="T54" fmla="*/ 2147483647 w 238"/>
              <a:gd name="T55" fmla="*/ 2147483647 h 420"/>
              <a:gd name="T56" fmla="*/ 2147483647 w 238"/>
              <a:gd name="T57" fmla="*/ 2147483647 h 420"/>
              <a:gd name="T58" fmla="*/ 2147483647 w 238"/>
              <a:gd name="T59" fmla="*/ 2147483647 h 420"/>
              <a:gd name="T60" fmla="*/ 2147483647 w 238"/>
              <a:gd name="T61" fmla="*/ 2147483647 h 420"/>
              <a:gd name="T62" fmla="*/ 2147483647 w 238"/>
              <a:gd name="T63" fmla="*/ 2147483647 h 420"/>
              <a:gd name="T64" fmla="*/ 2147483647 w 238"/>
              <a:gd name="T65" fmla="*/ 2147483647 h 4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420"/>
              <a:gd name="T101" fmla="*/ 238 w 238"/>
              <a:gd name="T102" fmla="*/ 420 h 4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420">
                <a:moveTo>
                  <a:pt x="214" y="420"/>
                </a:moveTo>
                <a:lnTo>
                  <a:pt x="204" y="416"/>
                </a:lnTo>
                <a:lnTo>
                  <a:pt x="194" y="410"/>
                </a:lnTo>
                <a:lnTo>
                  <a:pt x="185" y="403"/>
                </a:lnTo>
                <a:lnTo>
                  <a:pt x="177" y="394"/>
                </a:lnTo>
                <a:lnTo>
                  <a:pt x="169" y="386"/>
                </a:lnTo>
                <a:lnTo>
                  <a:pt x="162" y="376"/>
                </a:lnTo>
                <a:lnTo>
                  <a:pt x="149" y="355"/>
                </a:lnTo>
                <a:lnTo>
                  <a:pt x="138" y="330"/>
                </a:lnTo>
                <a:lnTo>
                  <a:pt x="130" y="308"/>
                </a:lnTo>
                <a:lnTo>
                  <a:pt x="125" y="298"/>
                </a:lnTo>
                <a:lnTo>
                  <a:pt x="122" y="286"/>
                </a:lnTo>
                <a:lnTo>
                  <a:pt x="121" y="276"/>
                </a:lnTo>
                <a:lnTo>
                  <a:pt x="118" y="268"/>
                </a:lnTo>
                <a:lnTo>
                  <a:pt x="87" y="201"/>
                </a:lnTo>
                <a:lnTo>
                  <a:pt x="71" y="167"/>
                </a:lnTo>
                <a:lnTo>
                  <a:pt x="55" y="135"/>
                </a:lnTo>
                <a:lnTo>
                  <a:pt x="26" y="70"/>
                </a:lnTo>
                <a:lnTo>
                  <a:pt x="13" y="37"/>
                </a:lnTo>
                <a:lnTo>
                  <a:pt x="0" y="6"/>
                </a:lnTo>
                <a:lnTo>
                  <a:pt x="1" y="2"/>
                </a:lnTo>
                <a:lnTo>
                  <a:pt x="4" y="0"/>
                </a:lnTo>
                <a:lnTo>
                  <a:pt x="14" y="20"/>
                </a:lnTo>
                <a:lnTo>
                  <a:pt x="26" y="41"/>
                </a:lnTo>
                <a:lnTo>
                  <a:pt x="38" y="61"/>
                </a:lnTo>
                <a:lnTo>
                  <a:pt x="45" y="70"/>
                </a:lnTo>
                <a:lnTo>
                  <a:pt x="53" y="78"/>
                </a:lnTo>
                <a:lnTo>
                  <a:pt x="60" y="87"/>
                </a:lnTo>
                <a:lnTo>
                  <a:pt x="68" y="94"/>
                </a:lnTo>
                <a:lnTo>
                  <a:pt x="78" y="100"/>
                </a:lnTo>
                <a:lnTo>
                  <a:pt x="88" y="105"/>
                </a:lnTo>
                <a:lnTo>
                  <a:pt x="100" y="110"/>
                </a:lnTo>
                <a:lnTo>
                  <a:pt x="112" y="111"/>
                </a:lnTo>
                <a:lnTo>
                  <a:pt x="125" y="113"/>
                </a:lnTo>
                <a:lnTo>
                  <a:pt x="141" y="111"/>
                </a:lnTo>
                <a:lnTo>
                  <a:pt x="151" y="105"/>
                </a:lnTo>
                <a:lnTo>
                  <a:pt x="161" y="97"/>
                </a:lnTo>
                <a:lnTo>
                  <a:pt x="169" y="88"/>
                </a:lnTo>
                <a:lnTo>
                  <a:pt x="178" y="78"/>
                </a:lnTo>
                <a:lnTo>
                  <a:pt x="185" y="68"/>
                </a:lnTo>
                <a:lnTo>
                  <a:pt x="191" y="57"/>
                </a:lnTo>
                <a:lnTo>
                  <a:pt x="195" y="47"/>
                </a:lnTo>
                <a:lnTo>
                  <a:pt x="198" y="36"/>
                </a:lnTo>
                <a:lnTo>
                  <a:pt x="206" y="36"/>
                </a:lnTo>
                <a:lnTo>
                  <a:pt x="212" y="78"/>
                </a:lnTo>
                <a:lnTo>
                  <a:pt x="216" y="101"/>
                </a:lnTo>
                <a:lnTo>
                  <a:pt x="221" y="123"/>
                </a:lnTo>
                <a:lnTo>
                  <a:pt x="229" y="167"/>
                </a:lnTo>
                <a:lnTo>
                  <a:pt x="234" y="189"/>
                </a:lnTo>
                <a:lnTo>
                  <a:pt x="238" y="212"/>
                </a:lnTo>
                <a:lnTo>
                  <a:pt x="229" y="222"/>
                </a:lnTo>
                <a:lnTo>
                  <a:pt x="225" y="235"/>
                </a:lnTo>
                <a:lnTo>
                  <a:pt x="221" y="246"/>
                </a:lnTo>
                <a:lnTo>
                  <a:pt x="219" y="259"/>
                </a:lnTo>
                <a:lnTo>
                  <a:pt x="219" y="271"/>
                </a:lnTo>
                <a:lnTo>
                  <a:pt x="221" y="283"/>
                </a:lnTo>
                <a:lnTo>
                  <a:pt x="225" y="310"/>
                </a:lnTo>
                <a:lnTo>
                  <a:pt x="226" y="323"/>
                </a:lnTo>
                <a:lnTo>
                  <a:pt x="229" y="338"/>
                </a:lnTo>
                <a:lnTo>
                  <a:pt x="232" y="350"/>
                </a:lnTo>
                <a:lnTo>
                  <a:pt x="232" y="365"/>
                </a:lnTo>
                <a:lnTo>
                  <a:pt x="232" y="379"/>
                </a:lnTo>
                <a:lnTo>
                  <a:pt x="232" y="392"/>
                </a:lnTo>
                <a:lnTo>
                  <a:pt x="228" y="406"/>
                </a:lnTo>
                <a:lnTo>
                  <a:pt x="224" y="420"/>
                </a:lnTo>
                <a:lnTo>
                  <a:pt x="214" y="42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86" name="Freeform 46"/>
          <p:cNvSpPr>
            <a:spLocks/>
          </p:cNvSpPr>
          <p:nvPr/>
        </p:nvSpPr>
        <p:spPr bwMode="auto">
          <a:xfrm>
            <a:off x="5539317" y="5584826"/>
            <a:ext cx="150283" cy="111125"/>
          </a:xfrm>
          <a:custGeom>
            <a:avLst/>
            <a:gdLst>
              <a:gd name="T0" fmla="*/ 2147483647 w 212"/>
              <a:gd name="T1" fmla="*/ 2147483647 h 212"/>
              <a:gd name="T2" fmla="*/ 2147483647 w 212"/>
              <a:gd name="T3" fmla="*/ 2147483647 h 212"/>
              <a:gd name="T4" fmla="*/ 2147483647 w 212"/>
              <a:gd name="T5" fmla="*/ 2147483647 h 212"/>
              <a:gd name="T6" fmla="*/ 2147483647 w 212"/>
              <a:gd name="T7" fmla="*/ 2147483647 h 212"/>
              <a:gd name="T8" fmla="*/ 0 w 212"/>
              <a:gd name="T9" fmla="*/ 2147483647 h 212"/>
              <a:gd name="T10" fmla="*/ 2147483647 w 212"/>
              <a:gd name="T11" fmla="*/ 2147483647 h 212"/>
              <a:gd name="T12" fmla="*/ 2147483647 w 212"/>
              <a:gd name="T13" fmla="*/ 2147483647 h 212"/>
              <a:gd name="T14" fmla="*/ 2147483647 w 212"/>
              <a:gd name="T15" fmla="*/ 2147483647 h 212"/>
              <a:gd name="T16" fmla="*/ 2147483647 w 212"/>
              <a:gd name="T17" fmla="*/ 2147483647 h 212"/>
              <a:gd name="T18" fmla="*/ 2147483647 w 212"/>
              <a:gd name="T19" fmla="*/ 2147483647 h 212"/>
              <a:gd name="T20" fmla="*/ 2147483647 w 212"/>
              <a:gd name="T21" fmla="*/ 2147483647 h 212"/>
              <a:gd name="T22" fmla="*/ 2147483647 w 212"/>
              <a:gd name="T23" fmla="*/ 2147483647 h 212"/>
              <a:gd name="T24" fmla="*/ 2147483647 w 212"/>
              <a:gd name="T25" fmla="*/ 2147483647 h 212"/>
              <a:gd name="T26" fmla="*/ 2147483647 w 212"/>
              <a:gd name="T27" fmla="*/ 2147483647 h 212"/>
              <a:gd name="T28" fmla="*/ 2147483647 w 212"/>
              <a:gd name="T29" fmla="*/ 2147483647 h 212"/>
              <a:gd name="T30" fmla="*/ 2147483647 w 212"/>
              <a:gd name="T31" fmla="*/ 2147483647 h 212"/>
              <a:gd name="T32" fmla="*/ 2147483647 w 212"/>
              <a:gd name="T33" fmla="*/ 2147483647 h 212"/>
              <a:gd name="T34" fmla="*/ 2147483647 w 212"/>
              <a:gd name="T35" fmla="*/ 2147483647 h 212"/>
              <a:gd name="T36" fmla="*/ 2147483647 w 212"/>
              <a:gd name="T37" fmla="*/ 2147483647 h 212"/>
              <a:gd name="T38" fmla="*/ 2147483647 w 212"/>
              <a:gd name="T39" fmla="*/ 2147483647 h 212"/>
              <a:gd name="T40" fmla="*/ 2147483647 w 212"/>
              <a:gd name="T41" fmla="*/ 2147483647 h 212"/>
              <a:gd name="T42" fmla="*/ 2147483647 w 212"/>
              <a:gd name="T43" fmla="*/ 0 h 212"/>
              <a:gd name="T44" fmla="*/ 2147483647 w 212"/>
              <a:gd name="T45" fmla="*/ 0 h 212"/>
              <a:gd name="T46" fmla="*/ 2147483647 w 212"/>
              <a:gd name="T47" fmla="*/ 2147483647 h 212"/>
              <a:gd name="T48" fmla="*/ 2147483647 w 212"/>
              <a:gd name="T49" fmla="*/ 2147483647 h 212"/>
              <a:gd name="T50" fmla="*/ 2147483647 w 212"/>
              <a:gd name="T51" fmla="*/ 2147483647 h 212"/>
              <a:gd name="T52" fmla="*/ 2147483647 w 212"/>
              <a:gd name="T53" fmla="*/ 2147483647 h 212"/>
              <a:gd name="T54" fmla="*/ 2147483647 w 212"/>
              <a:gd name="T55" fmla="*/ 2147483647 h 212"/>
              <a:gd name="T56" fmla="*/ 2147483647 w 212"/>
              <a:gd name="T57" fmla="*/ 2147483647 h 212"/>
              <a:gd name="T58" fmla="*/ 2147483647 w 212"/>
              <a:gd name="T59" fmla="*/ 2147483647 h 212"/>
              <a:gd name="T60" fmla="*/ 2147483647 w 212"/>
              <a:gd name="T61" fmla="*/ 2147483647 h 212"/>
              <a:gd name="T62" fmla="*/ 2147483647 w 212"/>
              <a:gd name="T63" fmla="*/ 2147483647 h 212"/>
              <a:gd name="T64" fmla="*/ 2147483647 w 212"/>
              <a:gd name="T65" fmla="*/ 2147483647 h 212"/>
              <a:gd name="T66" fmla="*/ 2147483647 w 212"/>
              <a:gd name="T67" fmla="*/ 2147483647 h 212"/>
              <a:gd name="T68" fmla="*/ 2147483647 w 212"/>
              <a:gd name="T69" fmla="*/ 2147483647 h 212"/>
              <a:gd name="T70" fmla="*/ 2147483647 w 212"/>
              <a:gd name="T71" fmla="*/ 2147483647 h 212"/>
              <a:gd name="T72" fmla="*/ 2147483647 w 212"/>
              <a:gd name="T73" fmla="*/ 2147483647 h 212"/>
              <a:gd name="T74" fmla="*/ 2147483647 w 212"/>
              <a:gd name="T75" fmla="*/ 2147483647 h 212"/>
              <a:gd name="T76" fmla="*/ 2147483647 w 212"/>
              <a:gd name="T77" fmla="*/ 2147483647 h 212"/>
              <a:gd name="T78" fmla="*/ 2147483647 w 212"/>
              <a:gd name="T79" fmla="*/ 2147483647 h 212"/>
              <a:gd name="T80" fmla="*/ 2147483647 w 212"/>
              <a:gd name="T81" fmla="*/ 2147483647 h 212"/>
              <a:gd name="T82" fmla="*/ 2147483647 w 212"/>
              <a:gd name="T83" fmla="*/ 2147483647 h 212"/>
              <a:gd name="T84" fmla="*/ 2147483647 w 212"/>
              <a:gd name="T85" fmla="*/ 2147483647 h 2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2"/>
              <a:gd name="T130" fmla="*/ 0 h 212"/>
              <a:gd name="T131" fmla="*/ 212 w 212"/>
              <a:gd name="T132" fmla="*/ 212 h 2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2" h="212">
                <a:moveTo>
                  <a:pt x="20" y="212"/>
                </a:moveTo>
                <a:lnTo>
                  <a:pt x="13" y="208"/>
                </a:lnTo>
                <a:lnTo>
                  <a:pt x="6" y="204"/>
                </a:lnTo>
                <a:lnTo>
                  <a:pt x="3" y="201"/>
                </a:lnTo>
                <a:lnTo>
                  <a:pt x="0" y="196"/>
                </a:lnTo>
                <a:lnTo>
                  <a:pt x="2" y="195"/>
                </a:lnTo>
                <a:lnTo>
                  <a:pt x="6" y="194"/>
                </a:lnTo>
                <a:lnTo>
                  <a:pt x="9" y="194"/>
                </a:lnTo>
                <a:lnTo>
                  <a:pt x="12" y="192"/>
                </a:lnTo>
                <a:lnTo>
                  <a:pt x="20" y="194"/>
                </a:lnTo>
                <a:lnTo>
                  <a:pt x="34" y="186"/>
                </a:lnTo>
                <a:lnTo>
                  <a:pt x="47" y="178"/>
                </a:lnTo>
                <a:lnTo>
                  <a:pt x="62" y="168"/>
                </a:lnTo>
                <a:lnTo>
                  <a:pt x="74" y="158"/>
                </a:lnTo>
                <a:lnTo>
                  <a:pt x="87" y="147"/>
                </a:lnTo>
                <a:lnTo>
                  <a:pt x="100" y="134"/>
                </a:lnTo>
                <a:lnTo>
                  <a:pt x="124" y="107"/>
                </a:lnTo>
                <a:lnTo>
                  <a:pt x="147" y="80"/>
                </a:lnTo>
                <a:lnTo>
                  <a:pt x="168" y="51"/>
                </a:lnTo>
                <a:lnTo>
                  <a:pt x="188" y="24"/>
                </a:lnTo>
                <a:lnTo>
                  <a:pt x="198" y="11"/>
                </a:lnTo>
                <a:lnTo>
                  <a:pt x="207" y="0"/>
                </a:lnTo>
                <a:lnTo>
                  <a:pt x="210" y="0"/>
                </a:lnTo>
                <a:lnTo>
                  <a:pt x="212" y="1"/>
                </a:lnTo>
                <a:lnTo>
                  <a:pt x="212" y="7"/>
                </a:lnTo>
                <a:lnTo>
                  <a:pt x="211" y="14"/>
                </a:lnTo>
                <a:lnTo>
                  <a:pt x="210" y="20"/>
                </a:lnTo>
                <a:lnTo>
                  <a:pt x="207" y="27"/>
                </a:lnTo>
                <a:lnTo>
                  <a:pt x="200" y="43"/>
                </a:lnTo>
                <a:lnTo>
                  <a:pt x="191" y="58"/>
                </a:lnTo>
                <a:lnTo>
                  <a:pt x="181" y="74"/>
                </a:lnTo>
                <a:lnTo>
                  <a:pt x="170" y="91"/>
                </a:lnTo>
                <a:lnTo>
                  <a:pt x="156" y="108"/>
                </a:lnTo>
                <a:lnTo>
                  <a:pt x="141" y="124"/>
                </a:lnTo>
                <a:lnTo>
                  <a:pt x="127" y="139"/>
                </a:lnTo>
                <a:lnTo>
                  <a:pt x="110" y="155"/>
                </a:lnTo>
                <a:lnTo>
                  <a:pt x="94" y="168"/>
                </a:lnTo>
                <a:lnTo>
                  <a:pt x="79" y="181"/>
                </a:lnTo>
                <a:lnTo>
                  <a:pt x="63" y="192"/>
                </a:lnTo>
                <a:lnTo>
                  <a:pt x="47" y="201"/>
                </a:lnTo>
                <a:lnTo>
                  <a:pt x="33" y="208"/>
                </a:lnTo>
                <a:lnTo>
                  <a:pt x="27" y="209"/>
                </a:lnTo>
                <a:lnTo>
                  <a:pt x="20" y="2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87" name="Freeform 47"/>
          <p:cNvSpPr>
            <a:spLocks/>
          </p:cNvSpPr>
          <p:nvPr/>
        </p:nvSpPr>
        <p:spPr bwMode="auto">
          <a:xfrm>
            <a:off x="5552018" y="5567363"/>
            <a:ext cx="95249" cy="107950"/>
          </a:xfrm>
          <a:custGeom>
            <a:avLst/>
            <a:gdLst>
              <a:gd name="T0" fmla="*/ 2147483647 w 137"/>
              <a:gd name="T1" fmla="*/ 2147483647 h 202"/>
              <a:gd name="T2" fmla="*/ 0 w 137"/>
              <a:gd name="T3" fmla="*/ 2147483647 h 202"/>
              <a:gd name="T4" fmla="*/ 0 w 137"/>
              <a:gd name="T5" fmla="*/ 2147483647 h 202"/>
              <a:gd name="T6" fmla="*/ 2147483647 w 137"/>
              <a:gd name="T7" fmla="*/ 2147483647 h 202"/>
              <a:gd name="T8" fmla="*/ 2147483647 w 137"/>
              <a:gd name="T9" fmla="*/ 2147483647 h 202"/>
              <a:gd name="T10" fmla="*/ 2147483647 w 137"/>
              <a:gd name="T11" fmla="*/ 2147483647 h 202"/>
              <a:gd name="T12" fmla="*/ 2147483647 w 137"/>
              <a:gd name="T13" fmla="*/ 2147483647 h 202"/>
              <a:gd name="T14" fmla="*/ 2147483647 w 137"/>
              <a:gd name="T15" fmla="*/ 2147483647 h 202"/>
              <a:gd name="T16" fmla="*/ 2147483647 w 137"/>
              <a:gd name="T17" fmla="*/ 2147483647 h 202"/>
              <a:gd name="T18" fmla="*/ 2147483647 w 137"/>
              <a:gd name="T19" fmla="*/ 2147483647 h 202"/>
              <a:gd name="T20" fmla="*/ 2147483647 w 137"/>
              <a:gd name="T21" fmla="*/ 2147483647 h 202"/>
              <a:gd name="T22" fmla="*/ 2147483647 w 137"/>
              <a:gd name="T23" fmla="*/ 2147483647 h 202"/>
              <a:gd name="T24" fmla="*/ 2147483647 w 137"/>
              <a:gd name="T25" fmla="*/ 2147483647 h 202"/>
              <a:gd name="T26" fmla="*/ 2147483647 w 137"/>
              <a:gd name="T27" fmla="*/ 2147483647 h 202"/>
              <a:gd name="T28" fmla="*/ 2147483647 w 137"/>
              <a:gd name="T29" fmla="*/ 2147483647 h 202"/>
              <a:gd name="T30" fmla="*/ 2147483647 w 137"/>
              <a:gd name="T31" fmla="*/ 2147483647 h 202"/>
              <a:gd name="T32" fmla="*/ 2147483647 w 137"/>
              <a:gd name="T33" fmla="*/ 2147483647 h 202"/>
              <a:gd name="T34" fmla="*/ 2147483647 w 137"/>
              <a:gd name="T35" fmla="*/ 2147483647 h 202"/>
              <a:gd name="T36" fmla="*/ 2147483647 w 137"/>
              <a:gd name="T37" fmla="*/ 2147483647 h 202"/>
              <a:gd name="T38" fmla="*/ 2147483647 w 137"/>
              <a:gd name="T39" fmla="*/ 0 h 202"/>
              <a:gd name="T40" fmla="*/ 2147483647 w 137"/>
              <a:gd name="T41" fmla="*/ 0 h 202"/>
              <a:gd name="T42" fmla="*/ 2147483647 w 137"/>
              <a:gd name="T43" fmla="*/ 0 h 202"/>
              <a:gd name="T44" fmla="*/ 2147483647 w 137"/>
              <a:gd name="T45" fmla="*/ 2147483647 h 202"/>
              <a:gd name="T46" fmla="*/ 2147483647 w 137"/>
              <a:gd name="T47" fmla="*/ 2147483647 h 202"/>
              <a:gd name="T48" fmla="*/ 2147483647 w 137"/>
              <a:gd name="T49" fmla="*/ 2147483647 h 202"/>
              <a:gd name="T50" fmla="*/ 2147483647 w 137"/>
              <a:gd name="T51" fmla="*/ 2147483647 h 202"/>
              <a:gd name="T52" fmla="*/ 2147483647 w 137"/>
              <a:gd name="T53" fmla="*/ 2147483647 h 202"/>
              <a:gd name="T54" fmla="*/ 2147483647 w 137"/>
              <a:gd name="T55" fmla="*/ 2147483647 h 202"/>
              <a:gd name="T56" fmla="*/ 2147483647 w 137"/>
              <a:gd name="T57" fmla="*/ 2147483647 h 202"/>
              <a:gd name="T58" fmla="*/ 2147483647 w 137"/>
              <a:gd name="T59" fmla="*/ 2147483647 h 202"/>
              <a:gd name="T60" fmla="*/ 2147483647 w 137"/>
              <a:gd name="T61" fmla="*/ 2147483647 h 202"/>
              <a:gd name="T62" fmla="*/ 2147483647 w 137"/>
              <a:gd name="T63" fmla="*/ 2147483647 h 202"/>
              <a:gd name="T64" fmla="*/ 2147483647 w 137"/>
              <a:gd name="T65" fmla="*/ 2147483647 h 202"/>
              <a:gd name="T66" fmla="*/ 2147483647 w 137"/>
              <a:gd name="T67" fmla="*/ 2147483647 h 202"/>
              <a:gd name="T68" fmla="*/ 2147483647 w 137"/>
              <a:gd name="T69" fmla="*/ 2147483647 h 202"/>
              <a:gd name="T70" fmla="*/ 2147483647 w 137"/>
              <a:gd name="T71" fmla="*/ 2147483647 h 202"/>
              <a:gd name="T72" fmla="*/ 2147483647 w 137"/>
              <a:gd name="T73" fmla="*/ 2147483647 h 202"/>
              <a:gd name="T74" fmla="*/ 2147483647 w 137"/>
              <a:gd name="T75" fmla="*/ 2147483647 h 202"/>
              <a:gd name="T76" fmla="*/ 2147483647 w 137"/>
              <a:gd name="T77" fmla="*/ 2147483647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7"/>
              <a:gd name="T118" fmla="*/ 0 h 202"/>
              <a:gd name="T119" fmla="*/ 137 w 137"/>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7" h="202">
                <a:moveTo>
                  <a:pt x="2" y="202"/>
                </a:moveTo>
                <a:lnTo>
                  <a:pt x="0" y="192"/>
                </a:lnTo>
                <a:lnTo>
                  <a:pt x="0" y="183"/>
                </a:lnTo>
                <a:lnTo>
                  <a:pt x="9" y="173"/>
                </a:lnTo>
                <a:lnTo>
                  <a:pt x="17" y="165"/>
                </a:lnTo>
                <a:lnTo>
                  <a:pt x="37" y="146"/>
                </a:lnTo>
                <a:lnTo>
                  <a:pt x="57" y="126"/>
                </a:lnTo>
                <a:lnTo>
                  <a:pt x="77" y="105"/>
                </a:lnTo>
                <a:lnTo>
                  <a:pt x="84" y="95"/>
                </a:lnTo>
                <a:lnTo>
                  <a:pt x="93" y="84"/>
                </a:lnTo>
                <a:lnTo>
                  <a:pt x="100" y="71"/>
                </a:lnTo>
                <a:lnTo>
                  <a:pt x="106" y="59"/>
                </a:lnTo>
                <a:lnTo>
                  <a:pt x="110" y="47"/>
                </a:lnTo>
                <a:lnTo>
                  <a:pt x="113" y="34"/>
                </a:lnTo>
                <a:lnTo>
                  <a:pt x="114" y="21"/>
                </a:lnTo>
                <a:lnTo>
                  <a:pt x="113" y="7"/>
                </a:lnTo>
                <a:lnTo>
                  <a:pt x="116" y="4"/>
                </a:lnTo>
                <a:lnTo>
                  <a:pt x="119" y="3"/>
                </a:lnTo>
                <a:lnTo>
                  <a:pt x="121" y="1"/>
                </a:lnTo>
                <a:lnTo>
                  <a:pt x="127" y="0"/>
                </a:lnTo>
                <a:lnTo>
                  <a:pt x="130" y="0"/>
                </a:lnTo>
                <a:lnTo>
                  <a:pt x="136" y="0"/>
                </a:lnTo>
                <a:lnTo>
                  <a:pt x="137" y="11"/>
                </a:lnTo>
                <a:lnTo>
                  <a:pt x="136" y="24"/>
                </a:lnTo>
                <a:lnTo>
                  <a:pt x="133" y="38"/>
                </a:lnTo>
                <a:lnTo>
                  <a:pt x="129" y="54"/>
                </a:lnTo>
                <a:lnTo>
                  <a:pt x="123" y="69"/>
                </a:lnTo>
                <a:lnTo>
                  <a:pt x="116" y="85"/>
                </a:lnTo>
                <a:lnTo>
                  <a:pt x="107" y="102"/>
                </a:lnTo>
                <a:lnTo>
                  <a:pt x="97" y="119"/>
                </a:lnTo>
                <a:lnTo>
                  <a:pt x="86" y="135"/>
                </a:lnTo>
                <a:lnTo>
                  <a:pt x="74" y="149"/>
                </a:lnTo>
                <a:lnTo>
                  <a:pt x="63" y="163"/>
                </a:lnTo>
                <a:lnTo>
                  <a:pt x="50" y="176"/>
                </a:lnTo>
                <a:lnTo>
                  <a:pt x="37" y="186"/>
                </a:lnTo>
                <a:lnTo>
                  <a:pt x="26" y="193"/>
                </a:lnTo>
                <a:lnTo>
                  <a:pt x="13" y="200"/>
                </a:lnTo>
                <a:lnTo>
                  <a:pt x="7" y="202"/>
                </a:lnTo>
                <a:lnTo>
                  <a:pt x="2" y="2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88" name="Freeform 48"/>
          <p:cNvSpPr>
            <a:spLocks/>
          </p:cNvSpPr>
          <p:nvPr/>
        </p:nvSpPr>
        <p:spPr bwMode="auto">
          <a:xfrm>
            <a:off x="6699252" y="5508626"/>
            <a:ext cx="131233" cy="136525"/>
          </a:xfrm>
          <a:custGeom>
            <a:avLst/>
            <a:gdLst>
              <a:gd name="T0" fmla="*/ 2147483647 w 186"/>
              <a:gd name="T1" fmla="*/ 2147483647 h 257"/>
              <a:gd name="T2" fmla="*/ 2147483647 w 186"/>
              <a:gd name="T3" fmla="*/ 2147483647 h 257"/>
              <a:gd name="T4" fmla="*/ 2147483647 w 186"/>
              <a:gd name="T5" fmla="*/ 2147483647 h 257"/>
              <a:gd name="T6" fmla="*/ 2147483647 w 186"/>
              <a:gd name="T7" fmla="*/ 2147483647 h 257"/>
              <a:gd name="T8" fmla="*/ 2147483647 w 186"/>
              <a:gd name="T9" fmla="*/ 2147483647 h 257"/>
              <a:gd name="T10" fmla="*/ 2147483647 w 186"/>
              <a:gd name="T11" fmla="*/ 2147483647 h 257"/>
              <a:gd name="T12" fmla="*/ 2147483647 w 186"/>
              <a:gd name="T13" fmla="*/ 2147483647 h 257"/>
              <a:gd name="T14" fmla="*/ 2147483647 w 186"/>
              <a:gd name="T15" fmla="*/ 2147483647 h 257"/>
              <a:gd name="T16" fmla="*/ 2147483647 w 186"/>
              <a:gd name="T17" fmla="*/ 2147483647 h 257"/>
              <a:gd name="T18" fmla="*/ 2147483647 w 186"/>
              <a:gd name="T19" fmla="*/ 2147483647 h 257"/>
              <a:gd name="T20" fmla="*/ 2147483647 w 186"/>
              <a:gd name="T21" fmla="*/ 2147483647 h 257"/>
              <a:gd name="T22" fmla="*/ 2147483647 w 186"/>
              <a:gd name="T23" fmla="*/ 2147483647 h 257"/>
              <a:gd name="T24" fmla="*/ 2147483647 w 186"/>
              <a:gd name="T25" fmla="*/ 2147483647 h 257"/>
              <a:gd name="T26" fmla="*/ 2147483647 w 186"/>
              <a:gd name="T27" fmla="*/ 2147483647 h 257"/>
              <a:gd name="T28" fmla="*/ 2147483647 w 186"/>
              <a:gd name="T29" fmla="*/ 2147483647 h 257"/>
              <a:gd name="T30" fmla="*/ 2147483647 w 186"/>
              <a:gd name="T31" fmla="*/ 2147483647 h 257"/>
              <a:gd name="T32" fmla="*/ 0 w 186"/>
              <a:gd name="T33" fmla="*/ 2147483647 h 257"/>
              <a:gd name="T34" fmla="*/ 2147483647 w 186"/>
              <a:gd name="T35" fmla="*/ 2147483647 h 257"/>
              <a:gd name="T36" fmla="*/ 2147483647 w 186"/>
              <a:gd name="T37" fmla="*/ 0 h 257"/>
              <a:gd name="T38" fmla="*/ 2147483647 w 186"/>
              <a:gd name="T39" fmla="*/ 2147483647 h 257"/>
              <a:gd name="T40" fmla="*/ 2147483647 w 186"/>
              <a:gd name="T41" fmla="*/ 2147483647 h 257"/>
              <a:gd name="T42" fmla="*/ 2147483647 w 186"/>
              <a:gd name="T43" fmla="*/ 2147483647 h 257"/>
              <a:gd name="T44" fmla="*/ 2147483647 w 186"/>
              <a:gd name="T45" fmla="*/ 2147483647 h 257"/>
              <a:gd name="T46" fmla="*/ 2147483647 w 186"/>
              <a:gd name="T47" fmla="*/ 2147483647 h 257"/>
              <a:gd name="T48" fmla="*/ 2147483647 w 186"/>
              <a:gd name="T49" fmla="*/ 2147483647 h 257"/>
              <a:gd name="T50" fmla="*/ 2147483647 w 186"/>
              <a:gd name="T51" fmla="*/ 2147483647 h 257"/>
              <a:gd name="T52" fmla="*/ 2147483647 w 186"/>
              <a:gd name="T53" fmla="*/ 2147483647 h 257"/>
              <a:gd name="T54" fmla="*/ 2147483647 w 186"/>
              <a:gd name="T55" fmla="*/ 2147483647 h 257"/>
              <a:gd name="T56" fmla="*/ 2147483647 w 186"/>
              <a:gd name="T57" fmla="*/ 2147483647 h 257"/>
              <a:gd name="T58" fmla="*/ 2147483647 w 186"/>
              <a:gd name="T59" fmla="*/ 2147483647 h 257"/>
              <a:gd name="T60" fmla="*/ 2147483647 w 186"/>
              <a:gd name="T61" fmla="*/ 2147483647 h 257"/>
              <a:gd name="T62" fmla="*/ 2147483647 w 186"/>
              <a:gd name="T63" fmla="*/ 2147483647 h 257"/>
              <a:gd name="T64" fmla="*/ 2147483647 w 186"/>
              <a:gd name="T65" fmla="*/ 2147483647 h 257"/>
              <a:gd name="T66" fmla="*/ 2147483647 w 186"/>
              <a:gd name="T67" fmla="*/ 2147483647 h 257"/>
              <a:gd name="T68" fmla="*/ 2147483647 w 186"/>
              <a:gd name="T69" fmla="*/ 2147483647 h 257"/>
              <a:gd name="T70" fmla="*/ 2147483647 w 186"/>
              <a:gd name="T71" fmla="*/ 2147483647 h 257"/>
              <a:gd name="T72" fmla="*/ 2147483647 w 186"/>
              <a:gd name="T73" fmla="*/ 2147483647 h 257"/>
              <a:gd name="T74" fmla="*/ 2147483647 w 186"/>
              <a:gd name="T75" fmla="*/ 2147483647 h 257"/>
              <a:gd name="T76" fmla="*/ 2147483647 w 186"/>
              <a:gd name="T77" fmla="*/ 2147483647 h 257"/>
              <a:gd name="T78" fmla="*/ 2147483647 w 186"/>
              <a:gd name="T79" fmla="*/ 2147483647 h 257"/>
              <a:gd name="T80" fmla="*/ 2147483647 w 186"/>
              <a:gd name="T81" fmla="*/ 2147483647 h 257"/>
              <a:gd name="T82" fmla="*/ 2147483647 w 186"/>
              <a:gd name="T83" fmla="*/ 2147483647 h 257"/>
              <a:gd name="T84" fmla="*/ 2147483647 w 186"/>
              <a:gd name="T85" fmla="*/ 2147483647 h 257"/>
              <a:gd name="T86" fmla="*/ 2147483647 w 186"/>
              <a:gd name="T87" fmla="*/ 2147483647 h 257"/>
              <a:gd name="T88" fmla="*/ 2147483647 w 186"/>
              <a:gd name="T89" fmla="*/ 2147483647 h 257"/>
              <a:gd name="T90" fmla="*/ 2147483647 w 186"/>
              <a:gd name="T91" fmla="*/ 2147483647 h 2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6"/>
              <a:gd name="T139" fmla="*/ 0 h 257"/>
              <a:gd name="T140" fmla="*/ 186 w 186"/>
              <a:gd name="T141" fmla="*/ 257 h 2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6" h="257">
                <a:moveTo>
                  <a:pt x="173" y="257"/>
                </a:moveTo>
                <a:lnTo>
                  <a:pt x="157" y="247"/>
                </a:lnTo>
                <a:lnTo>
                  <a:pt x="141" y="236"/>
                </a:lnTo>
                <a:lnTo>
                  <a:pt x="126" y="223"/>
                </a:lnTo>
                <a:lnTo>
                  <a:pt x="111" y="209"/>
                </a:lnTo>
                <a:lnTo>
                  <a:pt x="97" y="195"/>
                </a:lnTo>
                <a:lnTo>
                  <a:pt x="83" y="179"/>
                </a:lnTo>
                <a:lnTo>
                  <a:pt x="69" y="162"/>
                </a:lnTo>
                <a:lnTo>
                  <a:pt x="56" y="146"/>
                </a:lnTo>
                <a:lnTo>
                  <a:pt x="45" y="128"/>
                </a:lnTo>
                <a:lnTo>
                  <a:pt x="33" y="111"/>
                </a:lnTo>
                <a:lnTo>
                  <a:pt x="23" y="92"/>
                </a:lnTo>
                <a:lnTo>
                  <a:pt x="16" y="75"/>
                </a:lnTo>
                <a:lnTo>
                  <a:pt x="9" y="57"/>
                </a:lnTo>
                <a:lnTo>
                  <a:pt x="5" y="38"/>
                </a:lnTo>
                <a:lnTo>
                  <a:pt x="2" y="21"/>
                </a:lnTo>
                <a:lnTo>
                  <a:pt x="0" y="4"/>
                </a:lnTo>
                <a:lnTo>
                  <a:pt x="3" y="1"/>
                </a:lnTo>
                <a:lnTo>
                  <a:pt x="7" y="0"/>
                </a:lnTo>
                <a:lnTo>
                  <a:pt x="12" y="4"/>
                </a:lnTo>
                <a:lnTo>
                  <a:pt x="17" y="12"/>
                </a:lnTo>
                <a:lnTo>
                  <a:pt x="23" y="21"/>
                </a:lnTo>
                <a:lnTo>
                  <a:pt x="29" y="31"/>
                </a:lnTo>
                <a:lnTo>
                  <a:pt x="35" y="42"/>
                </a:lnTo>
                <a:lnTo>
                  <a:pt x="39" y="54"/>
                </a:lnTo>
                <a:lnTo>
                  <a:pt x="52" y="79"/>
                </a:lnTo>
                <a:lnTo>
                  <a:pt x="76" y="132"/>
                </a:lnTo>
                <a:lnTo>
                  <a:pt x="89" y="156"/>
                </a:lnTo>
                <a:lnTo>
                  <a:pt x="94" y="168"/>
                </a:lnTo>
                <a:lnTo>
                  <a:pt x="100" y="178"/>
                </a:lnTo>
                <a:lnTo>
                  <a:pt x="103" y="180"/>
                </a:lnTo>
                <a:lnTo>
                  <a:pt x="107" y="183"/>
                </a:lnTo>
                <a:lnTo>
                  <a:pt x="111" y="188"/>
                </a:lnTo>
                <a:lnTo>
                  <a:pt x="117" y="192"/>
                </a:lnTo>
                <a:lnTo>
                  <a:pt x="131" y="202"/>
                </a:lnTo>
                <a:lnTo>
                  <a:pt x="144" y="212"/>
                </a:lnTo>
                <a:lnTo>
                  <a:pt x="158" y="223"/>
                </a:lnTo>
                <a:lnTo>
                  <a:pt x="171" y="233"/>
                </a:lnTo>
                <a:lnTo>
                  <a:pt x="176" y="237"/>
                </a:lnTo>
                <a:lnTo>
                  <a:pt x="180" y="242"/>
                </a:lnTo>
                <a:lnTo>
                  <a:pt x="183" y="244"/>
                </a:lnTo>
                <a:lnTo>
                  <a:pt x="186" y="246"/>
                </a:lnTo>
                <a:lnTo>
                  <a:pt x="183" y="250"/>
                </a:lnTo>
                <a:lnTo>
                  <a:pt x="180" y="254"/>
                </a:lnTo>
                <a:lnTo>
                  <a:pt x="176" y="257"/>
                </a:lnTo>
                <a:lnTo>
                  <a:pt x="173" y="2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89" name="Freeform 49"/>
          <p:cNvSpPr>
            <a:spLocks/>
          </p:cNvSpPr>
          <p:nvPr/>
        </p:nvSpPr>
        <p:spPr bwMode="auto">
          <a:xfrm>
            <a:off x="6724651" y="5507038"/>
            <a:ext cx="122767" cy="120650"/>
          </a:xfrm>
          <a:custGeom>
            <a:avLst/>
            <a:gdLst>
              <a:gd name="T0" fmla="*/ 2147483647 w 173"/>
              <a:gd name="T1" fmla="*/ 2147483647 h 230"/>
              <a:gd name="T2" fmla="*/ 2147483647 w 173"/>
              <a:gd name="T3" fmla="*/ 2147483647 h 230"/>
              <a:gd name="T4" fmla="*/ 2147483647 w 173"/>
              <a:gd name="T5" fmla="*/ 2147483647 h 230"/>
              <a:gd name="T6" fmla="*/ 2147483647 w 173"/>
              <a:gd name="T7" fmla="*/ 2147483647 h 230"/>
              <a:gd name="T8" fmla="*/ 2147483647 w 173"/>
              <a:gd name="T9" fmla="*/ 2147483647 h 230"/>
              <a:gd name="T10" fmla="*/ 2147483647 w 173"/>
              <a:gd name="T11" fmla="*/ 2147483647 h 230"/>
              <a:gd name="T12" fmla="*/ 2147483647 w 173"/>
              <a:gd name="T13" fmla="*/ 2147483647 h 230"/>
              <a:gd name="T14" fmla="*/ 2147483647 w 173"/>
              <a:gd name="T15" fmla="*/ 2147483647 h 230"/>
              <a:gd name="T16" fmla="*/ 2147483647 w 173"/>
              <a:gd name="T17" fmla="*/ 2147483647 h 230"/>
              <a:gd name="T18" fmla="*/ 2147483647 w 173"/>
              <a:gd name="T19" fmla="*/ 2147483647 h 230"/>
              <a:gd name="T20" fmla="*/ 2147483647 w 173"/>
              <a:gd name="T21" fmla="*/ 2147483647 h 230"/>
              <a:gd name="T22" fmla="*/ 2147483647 w 173"/>
              <a:gd name="T23" fmla="*/ 2147483647 h 230"/>
              <a:gd name="T24" fmla="*/ 2147483647 w 173"/>
              <a:gd name="T25" fmla="*/ 2147483647 h 230"/>
              <a:gd name="T26" fmla="*/ 2147483647 w 173"/>
              <a:gd name="T27" fmla="*/ 2147483647 h 230"/>
              <a:gd name="T28" fmla="*/ 0 w 173"/>
              <a:gd name="T29" fmla="*/ 2147483647 h 230"/>
              <a:gd name="T30" fmla="*/ 2147483647 w 173"/>
              <a:gd name="T31" fmla="*/ 2147483647 h 230"/>
              <a:gd name="T32" fmla="*/ 2147483647 w 173"/>
              <a:gd name="T33" fmla="*/ 0 h 230"/>
              <a:gd name="T34" fmla="*/ 2147483647 w 173"/>
              <a:gd name="T35" fmla="*/ 2147483647 h 230"/>
              <a:gd name="T36" fmla="*/ 2147483647 w 173"/>
              <a:gd name="T37" fmla="*/ 2147483647 h 230"/>
              <a:gd name="T38" fmla="*/ 2147483647 w 173"/>
              <a:gd name="T39" fmla="*/ 2147483647 h 230"/>
              <a:gd name="T40" fmla="*/ 2147483647 w 173"/>
              <a:gd name="T41" fmla="*/ 2147483647 h 230"/>
              <a:gd name="T42" fmla="*/ 2147483647 w 173"/>
              <a:gd name="T43" fmla="*/ 2147483647 h 230"/>
              <a:gd name="T44" fmla="*/ 2147483647 w 173"/>
              <a:gd name="T45" fmla="*/ 2147483647 h 230"/>
              <a:gd name="T46" fmla="*/ 2147483647 w 173"/>
              <a:gd name="T47" fmla="*/ 2147483647 h 230"/>
              <a:gd name="T48" fmla="*/ 2147483647 w 173"/>
              <a:gd name="T49" fmla="*/ 2147483647 h 230"/>
              <a:gd name="T50" fmla="*/ 2147483647 w 173"/>
              <a:gd name="T51" fmla="*/ 2147483647 h 230"/>
              <a:gd name="T52" fmla="*/ 2147483647 w 173"/>
              <a:gd name="T53" fmla="*/ 2147483647 h 230"/>
              <a:gd name="T54" fmla="*/ 2147483647 w 173"/>
              <a:gd name="T55" fmla="*/ 2147483647 h 230"/>
              <a:gd name="T56" fmla="*/ 2147483647 w 173"/>
              <a:gd name="T57" fmla="*/ 2147483647 h 230"/>
              <a:gd name="T58" fmla="*/ 2147483647 w 173"/>
              <a:gd name="T59" fmla="*/ 2147483647 h 230"/>
              <a:gd name="T60" fmla="*/ 2147483647 w 173"/>
              <a:gd name="T61" fmla="*/ 2147483647 h 230"/>
              <a:gd name="T62" fmla="*/ 2147483647 w 173"/>
              <a:gd name="T63" fmla="*/ 2147483647 h 230"/>
              <a:gd name="T64" fmla="*/ 2147483647 w 173"/>
              <a:gd name="T65" fmla="*/ 2147483647 h 230"/>
              <a:gd name="T66" fmla="*/ 2147483647 w 173"/>
              <a:gd name="T67" fmla="*/ 2147483647 h 2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3"/>
              <a:gd name="T103" fmla="*/ 0 h 230"/>
              <a:gd name="T104" fmla="*/ 173 w 173"/>
              <a:gd name="T105" fmla="*/ 230 h 2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3" h="230">
                <a:moveTo>
                  <a:pt x="158" y="230"/>
                </a:moveTo>
                <a:lnTo>
                  <a:pt x="146" y="220"/>
                </a:lnTo>
                <a:lnTo>
                  <a:pt x="133" y="208"/>
                </a:lnTo>
                <a:lnTo>
                  <a:pt x="121" y="197"/>
                </a:lnTo>
                <a:lnTo>
                  <a:pt x="108" y="183"/>
                </a:lnTo>
                <a:lnTo>
                  <a:pt x="82" y="154"/>
                </a:lnTo>
                <a:lnTo>
                  <a:pt x="58" y="124"/>
                </a:lnTo>
                <a:lnTo>
                  <a:pt x="47" y="109"/>
                </a:lnTo>
                <a:lnTo>
                  <a:pt x="37" y="93"/>
                </a:lnTo>
                <a:lnTo>
                  <a:pt x="27" y="77"/>
                </a:lnTo>
                <a:lnTo>
                  <a:pt x="18" y="62"/>
                </a:lnTo>
                <a:lnTo>
                  <a:pt x="11" y="46"/>
                </a:lnTo>
                <a:lnTo>
                  <a:pt x="5" y="32"/>
                </a:lnTo>
                <a:lnTo>
                  <a:pt x="1" y="17"/>
                </a:lnTo>
                <a:lnTo>
                  <a:pt x="0" y="5"/>
                </a:lnTo>
                <a:lnTo>
                  <a:pt x="1" y="2"/>
                </a:lnTo>
                <a:lnTo>
                  <a:pt x="2" y="0"/>
                </a:lnTo>
                <a:lnTo>
                  <a:pt x="22" y="25"/>
                </a:lnTo>
                <a:lnTo>
                  <a:pt x="41" y="49"/>
                </a:lnTo>
                <a:lnTo>
                  <a:pt x="59" y="76"/>
                </a:lnTo>
                <a:lnTo>
                  <a:pt x="78" y="103"/>
                </a:lnTo>
                <a:lnTo>
                  <a:pt x="96" y="131"/>
                </a:lnTo>
                <a:lnTo>
                  <a:pt x="116" y="158"/>
                </a:lnTo>
                <a:lnTo>
                  <a:pt x="138" y="185"/>
                </a:lnTo>
                <a:lnTo>
                  <a:pt x="160" y="212"/>
                </a:lnTo>
                <a:lnTo>
                  <a:pt x="163" y="214"/>
                </a:lnTo>
                <a:lnTo>
                  <a:pt x="166" y="214"/>
                </a:lnTo>
                <a:lnTo>
                  <a:pt x="170" y="217"/>
                </a:lnTo>
                <a:lnTo>
                  <a:pt x="172" y="218"/>
                </a:lnTo>
                <a:lnTo>
                  <a:pt x="173" y="221"/>
                </a:lnTo>
                <a:lnTo>
                  <a:pt x="169" y="225"/>
                </a:lnTo>
                <a:lnTo>
                  <a:pt x="166" y="228"/>
                </a:lnTo>
                <a:lnTo>
                  <a:pt x="162" y="230"/>
                </a:lnTo>
                <a:lnTo>
                  <a:pt x="158" y="2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90" name="Freeform 50"/>
          <p:cNvSpPr>
            <a:spLocks/>
          </p:cNvSpPr>
          <p:nvPr/>
        </p:nvSpPr>
        <p:spPr bwMode="auto">
          <a:xfrm>
            <a:off x="6929968" y="5411789"/>
            <a:ext cx="167217" cy="198437"/>
          </a:xfrm>
          <a:custGeom>
            <a:avLst/>
            <a:gdLst>
              <a:gd name="T0" fmla="*/ 2147483647 w 236"/>
              <a:gd name="T1" fmla="*/ 2147483647 h 376"/>
              <a:gd name="T2" fmla="*/ 2147483647 w 236"/>
              <a:gd name="T3" fmla="*/ 2147483647 h 376"/>
              <a:gd name="T4" fmla="*/ 2147483647 w 236"/>
              <a:gd name="T5" fmla="*/ 2147483647 h 376"/>
              <a:gd name="T6" fmla="*/ 2147483647 w 236"/>
              <a:gd name="T7" fmla="*/ 2147483647 h 376"/>
              <a:gd name="T8" fmla="*/ 0 w 236"/>
              <a:gd name="T9" fmla="*/ 2147483647 h 376"/>
              <a:gd name="T10" fmla="*/ 0 w 236"/>
              <a:gd name="T11" fmla="*/ 2147483647 h 376"/>
              <a:gd name="T12" fmla="*/ 2147483647 w 236"/>
              <a:gd name="T13" fmla="*/ 2147483647 h 376"/>
              <a:gd name="T14" fmla="*/ 2147483647 w 236"/>
              <a:gd name="T15" fmla="*/ 2147483647 h 376"/>
              <a:gd name="T16" fmla="*/ 2147483647 w 236"/>
              <a:gd name="T17" fmla="*/ 2147483647 h 376"/>
              <a:gd name="T18" fmla="*/ 2147483647 w 236"/>
              <a:gd name="T19" fmla="*/ 2147483647 h 376"/>
              <a:gd name="T20" fmla="*/ 2147483647 w 236"/>
              <a:gd name="T21" fmla="*/ 2147483647 h 376"/>
              <a:gd name="T22" fmla="*/ 2147483647 w 236"/>
              <a:gd name="T23" fmla="*/ 2147483647 h 376"/>
              <a:gd name="T24" fmla="*/ 2147483647 w 236"/>
              <a:gd name="T25" fmla="*/ 0 h 376"/>
              <a:gd name="T26" fmla="*/ 2147483647 w 236"/>
              <a:gd name="T27" fmla="*/ 2147483647 h 376"/>
              <a:gd name="T28" fmla="*/ 2147483647 w 236"/>
              <a:gd name="T29" fmla="*/ 2147483647 h 376"/>
              <a:gd name="T30" fmla="*/ 2147483647 w 236"/>
              <a:gd name="T31" fmla="*/ 2147483647 h 376"/>
              <a:gd name="T32" fmla="*/ 2147483647 w 236"/>
              <a:gd name="T33" fmla="*/ 2147483647 h 376"/>
              <a:gd name="T34" fmla="*/ 2147483647 w 236"/>
              <a:gd name="T35" fmla="*/ 2147483647 h 376"/>
              <a:gd name="T36" fmla="*/ 2147483647 w 236"/>
              <a:gd name="T37" fmla="*/ 2147483647 h 376"/>
              <a:gd name="T38" fmla="*/ 2147483647 w 236"/>
              <a:gd name="T39" fmla="*/ 2147483647 h 376"/>
              <a:gd name="T40" fmla="*/ 2147483647 w 236"/>
              <a:gd name="T41" fmla="*/ 2147483647 h 376"/>
              <a:gd name="T42" fmla="*/ 2147483647 w 236"/>
              <a:gd name="T43" fmla="*/ 2147483647 h 376"/>
              <a:gd name="T44" fmla="*/ 2147483647 w 236"/>
              <a:gd name="T45" fmla="*/ 2147483647 h 376"/>
              <a:gd name="T46" fmla="*/ 2147483647 w 236"/>
              <a:gd name="T47" fmla="*/ 2147483647 h 376"/>
              <a:gd name="T48" fmla="*/ 2147483647 w 236"/>
              <a:gd name="T49" fmla="*/ 2147483647 h 376"/>
              <a:gd name="T50" fmla="*/ 2147483647 w 236"/>
              <a:gd name="T51" fmla="*/ 2147483647 h 376"/>
              <a:gd name="T52" fmla="*/ 2147483647 w 236"/>
              <a:gd name="T53" fmla="*/ 2147483647 h 376"/>
              <a:gd name="T54" fmla="*/ 2147483647 w 236"/>
              <a:gd name="T55" fmla="*/ 2147483647 h 376"/>
              <a:gd name="T56" fmla="*/ 2147483647 w 236"/>
              <a:gd name="T57" fmla="*/ 2147483647 h 376"/>
              <a:gd name="T58" fmla="*/ 2147483647 w 236"/>
              <a:gd name="T59" fmla="*/ 2147483647 h 376"/>
              <a:gd name="T60" fmla="*/ 2147483647 w 236"/>
              <a:gd name="T61" fmla="*/ 2147483647 h 376"/>
              <a:gd name="T62" fmla="*/ 2147483647 w 236"/>
              <a:gd name="T63" fmla="*/ 2147483647 h 376"/>
              <a:gd name="T64" fmla="*/ 2147483647 w 236"/>
              <a:gd name="T65" fmla="*/ 2147483647 h 376"/>
              <a:gd name="T66" fmla="*/ 2147483647 w 236"/>
              <a:gd name="T67" fmla="*/ 2147483647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6"/>
              <a:gd name="T103" fmla="*/ 0 h 376"/>
              <a:gd name="T104" fmla="*/ 236 w 236"/>
              <a:gd name="T105" fmla="*/ 376 h 3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6" h="376">
                <a:moveTo>
                  <a:pt x="37" y="376"/>
                </a:moveTo>
                <a:lnTo>
                  <a:pt x="28" y="370"/>
                </a:lnTo>
                <a:lnTo>
                  <a:pt x="21" y="364"/>
                </a:lnTo>
                <a:lnTo>
                  <a:pt x="15" y="359"/>
                </a:lnTo>
                <a:lnTo>
                  <a:pt x="11" y="352"/>
                </a:lnTo>
                <a:lnTo>
                  <a:pt x="7" y="345"/>
                </a:lnTo>
                <a:lnTo>
                  <a:pt x="4" y="336"/>
                </a:lnTo>
                <a:lnTo>
                  <a:pt x="1" y="329"/>
                </a:lnTo>
                <a:lnTo>
                  <a:pt x="0" y="319"/>
                </a:lnTo>
                <a:lnTo>
                  <a:pt x="0" y="310"/>
                </a:lnTo>
                <a:lnTo>
                  <a:pt x="0" y="302"/>
                </a:lnTo>
                <a:lnTo>
                  <a:pt x="0" y="282"/>
                </a:lnTo>
                <a:lnTo>
                  <a:pt x="4" y="262"/>
                </a:lnTo>
                <a:lnTo>
                  <a:pt x="8" y="241"/>
                </a:lnTo>
                <a:lnTo>
                  <a:pt x="15" y="219"/>
                </a:lnTo>
                <a:lnTo>
                  <a:pt x="21" y="199"/>
                </a:lnTo>
                <a:lnTo>
                  <a:pt x="29" y="179"/>
                </a:lnTo>
                <a:lnTo>
                  <a:pt x="37" y="159"/>
                </a:lnTo>
                <a:lnTo>
                  <a:pt x="44" y="142"/>
                </a:lnTo>
                <a:lnTo>
                  <a:pt x="51" y="127"/>
                </a:lnTo>
                <a:lnTo>
                  <a:pt x="54" y="120"/>
                </a:lnTo>
                <a:lnTo>
                  <a:pt x="57" y="112"/>
                </a:lnTo>
                <a:lnTo>
                  <a:pt x="58" y="105"/>
                </a:lnTo>
                <a:lnTo>
                  <a:pt x="61" y="100"/>
                </a:lnTo>
                <a:lnTo>
                  <a:pt x="69" y="50"/>
                </a:lnTo>
                <a:lnTo>
                  <a:pt x="81" y="0"/>
                </a:lnTo>
                <a:lnTo>
                  <a:pt x="84" y="0"/>
                </a:lnTo>
                <a:lnTo>
                  <a:pt x="88" y="1"/>
                </a:lnTo>
                <a:lnTo>
                  <a:pt x="94" y="3"/>
                </a:lnTo>
                <a:lnTo>
                  <a:pt x="98" y="7"/>
                </a:lnTo>
                <a:lnTo>
                  <a:pt x="105" y="10"/>
                </a:lnTo>
                <a:lnTo>
                  <a:pt x="111" y="13"/>
                </a:lnTo>
                <a:lnTo>
                  <a:pt x="125" y="21"/>
                </a:lnTo>
                <a:lnTo>
                  <a:pt x="141" y="29"/>
                </a:lnTo>
                <a:lnTo>
                  <a:pt x="158" y="36"/>
                </a:lnTo>
                <a:lnTo>
                  <a:pt x="176" y="41"/>
                </a:lnTo>
                <a:lnTo>
                  <a:pt x="185" y="44"/>
                </a:lnTo>
                <a:lnTo>
                  <a:pt x="193" y="44"/>
                </a:lnTo>
                <a:lnTo>
                  <a:pt x="200" y="43"/>
                </a:lnTo>
                <a:lnTo>
                  <a:pt x="207" y="40"/>
                </a:lnTo>
                <a:lnTo>
                  <a:pt x="219" y="36"/>
                </a:lnTo>
                <a:lnTo>
                  <a:pt x="223" y="34"/>
                </a:lnTo>
                <a:lnTo>
                  <a:pt x="227" y="33"/>
                </a:lnTo>
                <a:lnTo>
                  <a:pt x="236" y="30"/>
                </a:lnTo>
                <a:lnTo>
                  <a:pt x="235" y="36"/>
                </a:lnTo>
                <a:lnTo>
                  <a:pt x="233" y="43"/>
                </a:lnTo>
                <a:lnTo>
                  <a:pt x="230" y="50"/>
                </a:lnTo>
                <a:lnTo>
                  <a:pt x="227" y="58"/>
                </a:lnTo>
                <a:lnTo>
                  <a:pt x="225" y="70"/>
                </a:lnTo>
                <a:lnTo>
                  <a:pt x="220" y="80"/>
                </a:lnTo>
                <a:lnTo>
                  <a:pt x="215" y="93"/>
                </a:lnTo>
                <a:lnTo>
                  <a:pt x="210" y="104"/>
                </a:lnTo>
                <a:lnTo>
                  <a:pt x="199" y="132"/>
                </a:lnTo>
                <a:lnTo>
                  <a:pt x="185" y="161"/>
                </a:lnTo>
                <a:lnTo>
                  <a:pt x="170" y="191"/>
                </a:lnTo>
                <a:lnTo>
                  <a:pt x="155" y="221"/>
                </a:lnTo>
                <a:lnTo>
                  <a:pt x="139" y="251"/>
                </a:lnTo>
                <a:lnTo>
                  <a:pt x="122" y="279"/>
                </a:lnTo>
                <a:lnTo>
                  <a:pt x="106" y="305"/>
                </a:lnTo>
                <a:lnTo>
                  <a:pt x="98" y="317"/>
                </a:lnTo>
                <a:lnTo>
                  <a:pt x="82" y="339"/>
                </a:lnTo>
                <a:lnTo>
                  <a:pt x="75" y="349"/>
                </a:lnTo>
                <a:lnTo>
                  <a:pt x="68" y="356"/>
                </a:lnTo>
                <a:lnTo>
                  <a:pt x="61" y="363"/>
                </a:lnTo>
                <a:lnTo>
                  <a:pt x="54" y="369"/>
                </a:lnTo>
                <a:lnTo>
                  <a:pt x="48" y="372"/>
                </a:lnTo>
                <a:lnTo>
                  <a:pt x="42" y="374"/>
                </a:lnTo>
                <a:lnTo>
                  <a:pt x="37" y="376"/>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91" name="Freeform 51"/>
          <p:cNvSpPr>
            <a:spLocks/>
          </p:cNvSpPr>
          <p:nvPr/>
        </p:nvSpPr>
        <p:spPr bwMode="auto">
          <a:xfrm>
            <a:off x="5334000" y="5327651"/>
            <a:ext cx="135467" cy="207963"/>
          </a:xfrm>
          <a:custGeom>
            <a:avLst/>
            <a:gdLst>
              <a:gd name="T0" fmla="*/ 2147483647 w 192"/>
              <a:gd name="T1" fmla="*/ 2147483647 h 391"/>
              <a:gd name="T2" fmla="*/ 2147483647 w 192"/>
              <a:gd name="T3" fmla="*/ 2147483647 h 391"/>
              <a:gd name="T4" fmla="*/ 2147483647 w 192"/>
              <a:gd name="T5" fmla="*/ 2147483647 h 391"/>
              <a:gd name="T6" fmla="*/ 2147483647 w 192"/>
              <a:gd name="T7" fmla="*/ 2147483647 h 391"/>
              <a:gd name="T8" fmla="*/ 2147483647 w 192"/>
              <a:gd name="T9" fmla="*/ 2147483647 h 391"/>
              <a:gd name="T10" fmla="*/ 2147483647 w 192"/>
              <a:gd name="T11" fmla="*/ 2147483647 h 391"/>
              <a:gd name="T12" fmla="*/ 2147483647 w 192"/>
              <a:gd name="T13" fmla="*/ 2147483647 h 391"/>
              <a:gd name="T14" fmla="*/ 2147483647 w 192"/>
              <a:gd name="T15" fmla="*/ 2147483647 h 391"/>
              <a:gd name="T16" fmla="*/ 2147483647 w 192"/>
              <a:gd name="T17" fmla="*/ 2147483647 h 391"/>
              <a:gd name="T18" fmla="*/ 2147483647 w 192"/>
              <a:gd name="T19" fmla="*/ 2147483647 h 391"/>
              <a:gd name="T20" fmla="*/ 2147483647 w 192"/>
              <a:gd name="T21" fmla="*/ 2147483647 h 391"/>
              <a:gd name="T22" fmla="*/ 2147483647 w 192"/>
              <a:gd name="T23" fmla="*/ 2147483647 h 391"/>
              <a:gd name="T24" fmla="*/ 2147483647 w 192"/>
              <a:gd name="T25" fmla="*/ 2147483647 h 391"/>
              <a:gd name="T26" fmla="*/ 2147483647 w 192"/>
              <a:gd name="T27" fmla="*/ 2147483647 h 391"/>
              <a:gd name="T28" fmla="*/ 2147483647 w 192"/>
              <a:gd name="T29" fmla="*/ 2147483647 h 391"/>
              <a:gd name="T30" fmla="*/ 2147483647 w 192"/>
              <a:gd name="T31" fmla="*/ 2147483647 h 391"/>
              <a:gd name="T32" fmla="*/ 2147483647 w 192"/>
              <a:gd name="T33" fmla="*/ 2147483647 h 391"/>
              <a:gd name="T34" fmla="*/ 2147483647 w 192"/>
              <a:gd name="T35" fmla="*/ 2147483647 h 391"/>
              <a:gd name="T36" fmla="*/ 2147483647 w 192"/>
              <a:gd name="T37" fmla="*/ 2147483647 h 391"/>
              <a:gd name="T38" fmla="*/ 2147483647 w 192"/>
              <a:gd name="T39" fmla="*/ 2147483647 h 391"/>
              <a:gd name="T40" fmla="*/ 0 w 192"/>
              <a:gd name="T41" fmla="*/ 0 h 391"/>
              <a:gd name="T42" fmla="*/ 2147483647 w 192"/>
              <a:gd name="T43" fmla="*/ 2147483647 h 391"/>
              <a:gd name="T44" fmla="*/ 2147483647 w 192"/>
              <a:gd name="T45" fmla="*/ 2147483647 h 391"/>
              <a:gd name="T46" fmla="*/ 2147483647 w 192"/>
              <a:gd name="T47" fmla="*/ 2147483647 h 391"/>
              <a:gd name="T48" fmla="*/ 2147483647 w 192"/>
              <a:gd name="T49" fmla="*/ 2147483647 h 391"/>
              <a:gd name="T50" fmla="*/ 2147483647 w 192"/>
              <a:gd name="T51" fmla="*/ 2147483647 h 391"/>
              <a:gd name="T52" fmla="*/ 2147483647 w 192"/>
              <a:gd name="T53" fmla="*/ 2147483647 h 391"/>
              <a:gd name="T54" fmla="*/ 2147483647 w 192"/>
              <a:gd name="T55" fmla="*/ 2147483647 h 391"/>
              <a:gd name="T56" fmla="*/ 2147483647 w 192"/>
              <a:gd name="T57" fmla="*/ 2147483647 h 391"/>
              <a:gd name="T58" fmla="*/ 2147483647 w 192"/>
              <a:gd name="T59" fmla="*/ 2147483647 h 391"/>
              <a:gd name="T60" fmla="*/ 2147483647 w 192"/>
              <a:gd name="T61" fmla="*/ 2147483647 h 391"/>
              <a:gd name="T62" fmla="*/ 2147483647 w 192"/>
              <a:gd name="T63" fmla="*/ 2147483647 h 391"/>
              <a:gd name="T64" fmla="*/ 2147483647 w 192"/>
              <a:gd name="T65" fmla="*/ 2147483647 h 391"/>
              <a:gd name="T66" fmla="*/ 2147483647 w 192"/>
              <a:gd name="T67" fmla="*/ 2147483647 h 391"/>
              <a:gd name="T68" fmla="*/ 2147483647 w 192"/>
              <a:gd name="T69" fmla="*/ 2147483647 h 391"/>
              <a:gd name="T70" fmla="*/ 2147483647 w 192"/>
              <a:gd name="T71" fmla="*/ 2147483647 h 391"/>
              <a:gd name="T72" fmla="*/ 2147483647 w 192"/>
              <a:gd name="T73" fmla="*/ 2147483647 h 391"/>
              <a:gd name="T74" fmla="*/ 2147483647 w 192"/>
              <a:gd name="T75" fmla="*/ 2147483647 h 391"/>
              <a:gd name="T76" fmla="*/ 2147483647 w 192"/>
              <a:gd name="T77" fmla="*/ 2147483647 h 391"/>
              <a:gd name="T78" fmla="*/ 2147483647 w 192"/>
              <a:gd name="T79" fmla="*/ 2147483647 h 391"/>
              <a:gd name="T80" fmla="*/ 2147483647 w 192"/>
              <a:gd name="T81" fmla="*/ 2147483647 h 391"/>
              <a:gd name="T82" fmla="*/ 2147483647 w 192"/>
              <a:gd name="T83" fmla="*/ 2147483647 h 391"/>
              <a:gd name="T84" fmla="*/ 2147483647 w 192"/>
              <a:gd name="T85" fmla="*/ 2147483647 h 391"/>
              <a:gd name="T86" fmla="*/ 2147483647 w 192"/>
              <a:gd name="T87" fmla="*/ 2147483647 h 391"/>
              <a:gd name="T88" fmla="*/ 2147483647 w 192"/>
              <a:gd name="T89" fmla="*/ 2147483647 h 391"/>
              <a:gd name="T90" fmla="*/ 2147483647 w 192"/>
              <a:gd name="T91" fmla="*/ 2147483647 h 391"/>
              <a:gd name="T92" fmla="*/ 2147483647 w 192"/>
              <a:gd name="T93" fmla="*/ 2147483647 h 391"/>
              <a:gd name="T94" fmla="*/ 2147483647 w 192"/>
              <a:gd name="T95" fmla="*/ 2147483647 h 391"/>
              <a:gd name="T96" fmla="*/ 2147483647 w 192"/>
              <a:gd name="T97" fmla="*/ 2147483647 h 391"/>
              <a:gd name="T98" fmla="*/ 2147483647 w 192"/>
              <a:gd name="T99" fmla="*/ 2147483647 h 391"/>
              <a:gd name="T100" fmla="*/ 2147483647 w 192"/>
              <a:gd name="T101" fmla="*/ 2147483647 h 391"/>
              <a:gd name="T102" fmla="*/ 2147483647 w 192"/>
              <a:gd name="T103" fmla="*/ 2147483647 h 391"/>
              <a:gd name="T104" fmla="*/ 2147483647 w 192"/>
              <a:gd name="T105" fmla="*/ 2147483647 h 391"/>
              <a:gd name="T106" fmla="*/ 2147483647 w 192"/>
              <a:gd name="T107" fmla="*/ 2147483647 h 391"/>
              <a:gd name="T108" fmla="*/ 2147483647 w 192"/>
              <a:gd name="T109" fmla="*/ 2147483647 h 391"/>
              <a:gd name="T110" fmla="*/ 2147483647 w 192"/>
              <a:gd name="T111" fmla="*/ 2147483647 h 391"/>
              <a:gd name="T112" fmla="*/ 2147483647 w 192"/>
              <a:gd name="T113" fmla="*/ 2147483647 h 391"/>
              <a:gd name="T114" fmla="*/ 2147483647 w 192"/>
              <a:gd name="T115" fmla="*/ 2147483647 h 391"/>
              <a:gd name="T116" fmla="*/ 2147483647 w 192"/>
              <a:gd name="T117" fmla="*/ 2147483647 h 3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2"/>
              <a:gd name="T178" fmla="*/ 0 h 391"/>
              <a:gd name="T179" fmla="*/ 192 w 192"/>
              <a:gd name="T180" fmla="*/ 391 h 3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2" h="391">
                <a:moveTo>
                  <a:pt x="127" y="391"/>
                </a:moveTo>
                <a:lnTo>
                  <a:pt x="115" y="384"/>
                </a:lnTo>
                <a:lnTo>
                  <a:pt x="105" y="376"/>
                </a:lnTo>
                <a:lnTo>
                  <a:pt x="97" y="367"/>
                </a:lnTo>
                <a:lnTo>
                  <a:pt x="87" y="359"/>
                </a:lnTo>
                <a:lnTo>
                  <a:pt x="80" y="349"/>
                </a:lnTo>
                <a:lnTo>
                  <a:pt x="72" y="339"/>
                </a:lnTo>
                <a:lnTo>
                  <a:pt x="65" y="327"/>
                </a:lnTo>
                <a:lnTo>
                  <a:pt x="58" y="316"/>
                </a:lnTo>
                <a:lnTo>
                  <a:pt x="48" y="290"/>
                </a:lnTo>
                <a:lnTo>
                  <a:pt x="40" y="265"/>
                </a:lnTo>
                <a:lnTo>
                  <a:pt x="33" y="238"/>
                </a:lnTo>
                <a:lnTo>
                  <a:pt x="25" y="209"/>
                </a:lnTo>
                <a:lnTo>
                  <a:pt x="21" y="181"/>
                </a:lnTo>
                <a:lnTo>
                  <a:pt x="18" y="152"/>
                </a:lnTo>
                <a:lnTo>
                  <a:pt x="15" y="124"/>
                </a:lnTo>
                <a:lnTo>
                  <a:pt x="13" y="97"/>
                </a:lnTo>
                <a:lnTo>
                  <a:pt x="10" y="70"/>
                </a:lnTo>
                <a:lnTo>
                  <a:pt x="7" y="44"/>
                </a:lnTo>
                <a:lnTo>
                  <a:pt x="4" y="21"/>
                </a:lnTo>
                <a:lnTo>
                  <a:pt x="0" y="0"/>
                </a:lnTo>
                <a:lnTo>
                  <a:pt x="37" y="3"/>
                </a:lnTo>
                <a:lnTo>
                  <a:pt x="74" y="7"/>
                </a:lnTo>
                <a:lnTo>
                  <a:pt x="111" y="10"/>
                </a:lnTo>
                <a:lnTo>
                  <a:pt x="149" y="13"/>
                </a:lnTo>
                <a:lnTo>
                  <a:pt x="151" y="16"/>
                </a:lnTo>
                <a:lnTo>
                  <a:pt x="152" y="20"/>
                </a:lnTo>
                <a:lnTo>
                  <a:pt x="152" y="30"/>
                </a:lnTo>
                <a:lnTo>
                  <a:pt x="151" y="43"/>
                </a:lnTo>
                <a:lnTo>
                  <a:pt x="149" y="57"/>
                </a:lnTo>
                <a:lnTo>
                  <a:pt x="148" y="73"/>
                </a:lnTo>
                <a:lnTo>
                  <a:pt x="148" y="88"/>
                </a:lnTo>
                <a:lnTo>
                  <a:pt x="147" y="103"/>
                </a:lnTo>
                <a:lnTo>
                  <a:pt x="147" y="108"/>
                </a:lnTo>
                <a:lnTo>
                  <a:pt x="147" y="114"/>
                </a:lnTo>
                <a:lnTo>
                  <a:pt x="147" y="120"/>
                </a:lnTo>
                <a:lnTo>
                  <a:pt x="148" y="127"/>
                </a:lnTo>
                <a:lnTo>
                  <a:pt x="151" y="134"/>
                </a:lnTo>
                <a:lnTo>
                  <a:pt x="154" y="144"/>
                </a:lnTo>
                <a:lnTo>
                  <a:pt x="159" y="161"/>
                </a:lnTo>
                <a:lnTo>
                  <a:pt x="165" y="182"/>
                </a:lnTo>
                <a:lnTo>
                  <a:pt x="171" y="204"/>
                </a:lnTo>
                <a:lnTo>
                  <a:pt x="178" y="226"/>
                </a:lnTo>
                <a:lnTo>
                  <a:pt x="184" y="249"/>
                </a:lnTo>
                <a:lnTo>
                  <a:pt x="188" y="270"/>
                </a:lnTo>
                <a:lnTo>
                  <a:pt x="191" y="293"/>
                </a:lnTo>
                <a:lnTo>
                  <a:pt x="192" y="315"/>
                </a:lnTo>
                <a:lnTo>
                  <a:pt x="191" y="325"/>
                </a:lnTo>
                <a:lnTo>
                  <a:pt x="191" y="333"/>
                </a:lnTo>
                <a:lnTo>
                  <a:pt x="188" y="343"/>
                </a:lnTo>
                <a:lnTo>
                  <a:pt x="186" y="352"/>
                </a:lnTo>
                <a:lnTo>
                  <a:pt x="182" y="359"/>
                </a:lnTo>
                <a:lnTo>
                  <a:pt x="176" y="366"/>
                </a:lnTo>
                <a:lnTo>
                  <a:pt x="171" y="373"/>
                </a:lnTo>
                <a:lnTo>
                  <a:pt x="165" y="379"/>
                </a:lnTo>
                <a:lnTo>
                  <a:pt x="157" y="383"/>
                </a:lnTo>
                <a:lnTo>
                  <a:pt x="148" y="386"/>
                </a:lnTo>
                <a:lnTo>
                  <a:pt x="138" y="390"/>
                </a:lnTo>
                <a:lnTo>
                  <a:pt x="127" y="391"/>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92" name="Freeform 52"/>
          <p:cNvSpPr>
            <a:spLocks/>
          </p:cNvSpPr>
          <p:nvPr/>
        </p:nvSpPr>
        <p:spPr bwMode="auto">
          <a:xfrm>
            <a:off x="5727700" y="5464175"/>
            <a:ext cx="211667" cy="65088"/>
          </a:xfrm>
          <a:custGeom>
            <a:avLst/>
            <a:gdLst>
              <a:gd name="T0" fmla="*/ 2147483647 w 300"/>
              <a:gd name="T1" fmla="*/ 2147483647 h 121"/>
              <a:gd name="T2" fmla="*/ 2147483647 w 300"/>
              <a:gd name="T3" fmla="*/ 2147483647 h 121"/>
              <a:gd name="T4" fmla="*/ 2147483647 w 300"/>
              <a:gd name="T5" fmla="*/ 2147483647 h 121"/>
              <a:gd name="T6" fmla="*/ 2147483647 w 300"/>
              <a:gd name="T7" fmla="*/ 2147483647 h 121"/>
              <a:gd name="T8" fmla="*/ 2147483647 w 300"/>
              <a:gd name="T9" fmla="*/ 2147483647 h 121"/>
              <a:gd name="T10" fmla="*/ 2147483647 w 300"/>
              <a:gd name="T11" fmla="*/ 2147483647 h 121"/>
              <a:gd name="T12" fmla="*/ 2147483647 w 300"/>
              <a:gd name="T13" fmla="*/ 2147483647 h 121"/>
              <a:gd name="T14" fmla="*/ 2147483647 w 300"/>
              <a:gd name="T15" fmla="*/ 2147483647 h 121"/>
              <a:gd name="T16" fmla="*/ 2147483647 w 300"/>
              <a:gd name="T17" fmla="*/ 2147483647 h 121"/>
              <a:gd name="T18" fmla="*/ 2147483647 w 300"/>
              <a:gd name="T19" fmla="*/ 2147483647 h 121"/>
              <a:gd name="T20" fmla="*/ 2147483647 w 300"/>
              <a:gd name="T21" fmla="*/ 2147483647 h 121"/>
              <a:gd name="T22" fmla="*/ 2147483647 w 300"/>
              <a:gd name="T23" fmla="*/ 2147483647 h 121"/>
              <a:gd name="T24" fmla="*/ 2147483647 w 300"/>
              <a:gd name="T25" fmla="*/ 2147483647 h 121"/>
              <a:gd name="T26" fmla="*/ 2147483647 w 300"/>
              <a:gd name="T27" fmla="*/ 2147483647 h 121"/>
              <a:gd name="T28" fmla="*/ 2147483647 w 300"/>
              <a:gd name="T29" fmla="*/ 2147483647 h 121"/>
              <a:gd name="T30" fmla="*/ 2147483647 w 300"/>
              <a:gd name="T31" fmla="*/ 2147483647 h 121"/>
              <a:gd name="T32" fmla="*/ 2147483647 w 300"/>
              <a:gd name="T33" fmla="*/ 2147483647 h 121"/>
              <a:gd name="T34" fmla="*/ 2147483647 w 300"/>
              <a:gd name="T35" fmla="*/ 2147483647 h 121"/>
              <a:gd name="T36" fmla="*/ 2147483647 w 300"/>
              <a:gd name="T37" fmla="*/ 2147483647 h 121"/>
              <a:gd name="T38" fmla="*/ 2147483647 w 300"/>
              <a:gd name="T39" fmla="*/ 2147483647 h 121"/>
              <a:gd name="T40" fmla="*/ 2147483647 w 300"/>
              <a:gd name="T41" fmla="*/ 2147483647 h 121"/>
              <a:gd name="T42" fmla="*/ 2147483647 w 300"/>
              <a:gd name="T43" fmla="*/ 2147483647 h 121"/>
              <a:gd name="T44" fmla="*/ 2147483647 w 300"/>
              <a:gd name="T45" fmla="*/ 2147483647 h 121"/>
              <a:gd name="T46" fmla="*/ 2147483647 w 300"/>
              <a:gd name="T47" fmla="*/ 2147483647 h 121"/>
              <a:gd name="T48" fmla="*/ 2147483647 w 300"/>
              <a:gd name="T49" fmla="*/ 2147483647 h 121"/>
              <a:gd name="T50" fmla="*/ 2147483647 w 300"/>
              <a:gd name="T51" fmla="*/ 2147483647 h 121"/>
              <a:gd name="T52" fmla="*/ 0 w 300"/>
              <a:gd name="T53" fmla="*/ 2147483647 h 121"/>
              <a:gd name="T54" fmla="*/ 0 w 300"/>
              <a:gd name="T55" fmla="*/ 2147483647 h 121"/>
              <a:gd name="T56" fmla="*/ 0 w 300"/>
              <a:gd name="T57" fmla="*/ 0 h 121"/>
              <a:gd name="T58" fmla="*/ 2147483647 w 300"/>
              <a:gd name="T59" fmla="*/ 2147483647 h 121"/>
              <a:gd name="T60" fmla="*/ 2147483647 w 300"/>
              <a:gd name="T61" fmla="*/ 2147483647 h 121"/>
              <a:gd name="T62" fmla="*/ 2147483647 w 300"/>
              <a:gd name="T63" fmla="*/ 2147483647 h 121"/>
              <a:gd name="T64" fmla="*/ 2147483647 w 300"/>
              <a:gd name="T65" fmla="*/ 2147483647 h 121"/>
              <a:gd name="T66" fmla="*/ 2147483647 w 300"/>
              <a:gd name="T67" fmla="*/ 2147483647 h 121"/>
              <a:gd name="T68" fmla="*/ 2147483647 w 300"/>
              <a:gd name="T69" fmla="*/ 2147483647 h 121"/>
              <a:gd name="T70" fmla="*/ 2147483647 w 300"/>
              <a:gd name="T71" fmla="*/ 2147483647 h 121"/>
              <a:gd name="T72" fmla="*/ 2147483647 w 300"/>
              <a:gd name="T73" fmla="*/ 2147483647 h 121"/>
              <a:gd name="T74" fmla="*/ 2147483647 w 300"/>
              <a:gd name="T75" fmla="*/ 2147483647 h 121"/>
              <a:gd name="T76" fmla="*/ 2147483647 w 300"/>
              <a:gd name="T77" fmla="*/ 2147483647 h 121"/>
              <a:gd name="T78" fmla="*/ 2147483647 w 300"/>
              <a:gd name="T79" fmla="*/ 2147483647 h 121"/>
              <a:gd name="T80" fmla="*/ 2147483647 w 300"/>
              <a:gd name="T81" fmla="*/ 2147483647 h 121"/>
              <a:gd name="T82" fmla="*/ 2147483647 w 300"/>
              <a:gd name="T83" fmla="*/ 2147483647 h 121"/>
              <a:gd name="T84" fmla="*/ 2147483647 w 300"/>
              <a:gd name="T85" fmla="*/ 2147483647 h 121"/>
              <a:gd name="T86" fmla="*/ 2147483647 w 300"/>
              <a:gd name="T87" fmla="*/ 2147483647 h 121"/>
              <a:gd name="T88" fmla="*/ 2147483647 w 300"/>
              <a:gd name="T89" fmla="*/ 2147483647 h 121"/>
              <a:gd name="T90" fmla="*/ 2147483647 w 300"/>
              <a:gd name="T91" fmla="*/ 2147483647 h 121"/>
              <a:gd name="T92" fmla="*/ 2147483647 w 300"/>
              <a:gd name="T93" fmla="*/ 2147483647 h 121"/>
              <a:gd name="T94" fmla="*/ 2147483647 w 300"/>
              <a:gd name="T95" fmla="*/ 2147483647 h 121"/>
              <a:gd name="T96" fmla="*/ 2147483647 w 300"/>
              <a:gd name="T97" fmla="*/ 2147483647 h 121"/>
              <a:gd name="T98" fmla="*/ 2147483647 w 300"/>
              <a:gd name="T99" fmla="*/ 2147483647 h 121"/>
              <a:gd name="T100" fmla="*/ 2147483647 w 300"/>
              <a:gd name="T101" fmla="*/ 2147483647 h 121"/>
              <a:gd name="T102" fmla="*/ 2147483647 w 300"/>
              <a:gd name="T103" fmla="*/ 2147483647 h 121"/>
              <a:gd name="T104" fmla="*/ 2147483647 w 300"/>
              <a:gd name="T105" fmla="*/ 2147483647 h 121"/>
              <a:gd name="T106" fmla="*/ 2147483647 w 300"/>
              <a:gd name="T107" fmla="*/ 2147483647 h 121"/>
              <a:gd name="T108" fmla="*/ 2147483647 w 300"/>
              <a:gd name="T109" fmla="*/ 2147483647 h 121"/>
              <a:gd name="T110" fmla="*/ 2147483647 w 300"/>
              <a:gd name="T111" fmla="*/ 2147483647 h 121"/>
              <a:gd name="T112" fmla="*/ 2147483647 w 300"/>
              <a:gd name="T113" fmla="*/ 2147483647 h 1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
              <a:gd name="T172" fmla="*/ 0 h 121"/>
              <a:gd name="T173" fmla="*/ 300 w 300"/>
              <a:gd name="T174" fmla="*/ 121 h 12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 h="121">
                <a:moveTo>
                  <a:pt x="280" y="121"/>
                </a:moveTo>
                <a:lnTo>
                  <a:pt x="279" y="119"/>
                </a:lnTo>
                <a:lnTo>
                  <a:pt x="276" y="118"/>
                </a:lnTo>
                <a:lnTo>
                  <a:pt x="272" y="116"/>
                </a:lnTo>
                <a:lnTo>
                  <a:pt x="267" y="115"/>
                </a:lnTo>
                <a:lnTo>
                  <a:pt x="262" y="114"/>
                </a:lnTo>
                <a:lnTo>
                  <a:pt x="255" y="112"/>
                </a:lnTo>
                <a:lnTo>
                  <a:pt x="240" y="108"/>
                </a:lnTo>
                <a:lnTo>
                  <a:pt x="222" y="105"/>
                </a:lnTo>
                <a:lnTo>
                  <a:pt x="202" y="102"/>
                </a:lnTo>
                <a:lnTo>
                  <a:pt x="181" y="98"/>
                </a:lnTo>
                <a:lnTo>
                  <a:pt x="158" y="95"/>
                </a:lnTo>
                <a:lnTo>
                  <a:pt x="112" y="88"/>
                </a:lnTo>
                <a:lnTo>
                  <a:pt x="91" y="84"/>
                </a:lnTo>
                <a:lnTo>
                  <a:pt x="69" y="79"/>
                </a:lnTo>
                <a:lnTo>
                  <a:pt x="49" y="75"/>
                </a:lnTo>
                <a:lnTo>
                  <a:pt x="34" y="71"/>
                </a:lnTo>
                <a:lnTo>
                  <a:pt x="25" y="68"/>
                </a:lnTo>
                <a:lnTo>
                  <a:pt x="20" y="67"/>
                </a:lnTo>
                <a:lnTo>
                  <a:pt x="12" y="65"/>
                </a:lnTo>
                <a:lnTo>
                  <a:pt x="8" y="62"/>
                </a:lnTo>
                <a:lnTo>
                  <a:pt x="7" y="55"/>
                </a:lnTo>
                <a:lnTo>
                  <a:pt x="5" y="50"/>
                </a:lnTo>
                <a:lnTo>
                  <a:pt x="2" y="38"/>
                </a:lnTo>
                <a:lnTo>
                  <a:pt x="2" y="30"/>
                </a:lnTo>
                <a:lnTo>
                  <a:pt x="1" y="24"/>
                </a:lnTo>
                <a:lnTo>
                  <a:pt x="0" y="12"/>
                </a:lnTo>
                <a:lnTo>
                  <a:pt x="0" y="7"/>
                </a:lnTo>
                <a:lnTo>
                  <a:pt x="0" y="0"/>
                </a:lnTo>
                <a:lnTo>
                  <a:pt x="5" y="1"/>
                </a:lnTo>
                <a:lnTo>
                  <a:pt x="8" y="3"/>
                </a:lnTo>
                <a:lnTo>
                  <a:pt x="12" y="4"/>
                </a:lnTo>
                <a:lnTo>
                  <a:pt x="17" y="7"/>
                </a:lnTo>
                <a:lnTo>
                  <a:pt x="25" y="11"/>
                </a:lnTo>
                <a:lnTo>
                  <a:pt x="34" y="15"/>
                </a:lnTo>
                <a:lnTo>
                  <a:pt x="39" y="17"/>
                </a:lnTo>
                <a:lnTo>
                  <a:pt x="47" y="20"/>
                </a:lnTo>
                <a:lnTo>
                  <a:pt x="61" y="20"/>
                </a:lnTo>
                <a:lnTo>
                  <a:pt x="77" y="18"/>
                </a:lnTo>
                <a:lnTo>
                  <a:pt x="108" y="14"/>
                </a:lnTo>
                <a:lnTo>
                  <a:pt x="141" y="10"/>
                </a:lnTo>
                <a:lnTo>
                  <a:pt x="156" y="10"/>
                </a:lnTo>
                <a:lnTo>
                  <a:pt x="172" y="8"/>
                </a:lnTo>
                <a:lnTo>
                  <a:pt x="175" y="11"/>
                </a:lnTo>
                <a:lnTo>
                  <a:pt x="178" y="12"/>
                </a:lnTo>
                <a:lnTo>
                  <a:pt x="186" y="15"/>
                </a:lnTo>
                <a:lnTo>
                  <a:pt x="198" y="15"/>
                </a:lnTo>
                <a:lnTo>
                  <a:pt x="210" y="15"/>
                </a:lnTo>
                <a:lnTo>
                  <a:pt x="235" y="15"/>
                </a:lnTo>
                <a:lnTo>
                  <a:pt x="242" y="15"/>
                </a:lnTo>
                <a:lnTo>
                  <a:pt x="247" y="14"/>
                </a:lnTo>
                <a:lnTo>
                  <a:pt x="257" y="14"/>
                </a:lnTo>
                <a:lnTo>
                  <a:pt x="277" y="65"/>
                </a:lnTo>
                <a:lnTo>
                  <a:pt x="289" y="92"/>
                </a:lnTo>
                <a:lnTo>
                  <a:pt x="300" y="119"/>
                </a:lnTo>
                <a:lnTo>
                  <a:pt x="290" y="119"/>
                </a:lnTo>
                <a:lnTo>
                  <a:pt x="280" y="121"/>
                </a:lnTo>
                <a:close/>
              </a:path>
            </a:pathLst>
          </a:custGeom>
          <a:solidFill>
            <a:srgbClr val="CC3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93" name="Freeform 53"/>
          <p:cNvSpPr>
            <a:spLocks/>
          </p:cNvSpPr>
          <p:nvPr/>
        </p:nvSpPr>
        <p:spPr bwMode="auto">
          <a:xfrm>
            <a:off x="5922433" y="4357689"/>
            <a:ext cx="533400" cy="382587"/>
          </a:xfrm>
          <a:custGeom>
            <a:avLst/>
            <a:gdLst>
              <a:gd name="T0" fmla="*/ 2147483647 w 754"/>
              <a:gd name="T1" fmla="*/ 2147483647 h 721"/>
              <a:gd name="T2" fmla="*/ 2147483647 w 754"/>
              <a:gd name="T3" fmla="*/ 2147483647 h 721"/>
              <a:gd name="T4" fmla="*/ 2147483647 w 754"/>
              <a:gd name="T5" fmla="*/ 2147483647 h 721"/>
              <a:gd name="T6" fmla="*/ 2147483647 w 754"/>
              <a:gd name="T7" fmla="*/ 2147483647 h 721"/>
              <a:gd name="T8" fmla="*/ 2147483647 w 754"/>
              <a:gd name="T9" fmla="*/ 2147483647 h 721"/>
              <a:gd name="T10" fmla="*/ 0 w 754"/>
              <a:gd name="T11" fmla="*/ 2147483647 h 721"/>
              <a:gd name="T12" fmla="*/ 2147483647 w 754"/>
              <a:gd name="T13" fmla="*/ 2147483647 h 721"/>
              <a:gd name="T14" fmla="*/ 2147483647 w 754"/>
              <a:gd name="T15" fmla="*/ 2147483647 h 721"/>
              <a:gd name="T16" fmla="*/ 2147483647 w 754"/>
              <a:gd name="T17" fmla="*/ 2147483647 h 721"/>
              <a:gd name="T18" fmla="*/ 2147483647 w 754"/>
              <a:gd name="T19" fmla="*/ 2147483647 h 721"/>
              <a:gd name="T20" fmla="*/ 2147483647 w 754"/>
              <a:gd name="T21" fmla="*/ 2147483647 h 721"/>
              <a:gd name="T22" fmla="*/ 2147483647 w 754"/>
              <a:gd name="T23" fmla="*/ 2147483647 h 721"/>
              <a:gd name="T24" fmla="*/ 2147483647 w 754"/>
              <a:gd name="T25" fmla="*/ 2147483647 h 721"/>
              <a:gd name="T26" fmla="*/ 2147483647 w 754"/>
              <a:gd name="T27" fmla="*/ 2147483647 h 721"/>
              <a:gd name="T28" fmla="*/ 2147483647 w 754"/>
              <a:gd name="T29" fmla="*/ 2147483647 h 721"/>
              <a:gd name="T30" fmla="*/ 2147483647 w 754"/>
              <a:gd name="T31" fmla="*/ 2147483647 h 721"/>
              <a:gd name="T32" fmla="*/ 2147483647 w 754"/>
              <a:gd name="T33" fmla="*/ 2147483647 h 721"/>
              <a:gd name="T34" fmla="*/ 2147483647 w 754"/>
              <a:gd name="T35" fmla="*/ 2147483647 h 721"/>
              <a:gd name="T36" fmla="*/ 2147483647 w 754"/>
              <a:gd name="T37" fmla="*/ 2147483647 h 721"/>
              <a:gd name="T38" fmla="*/ 2147483647 w 754"/>
              <a:gd name="T39" fmla="*/ 2147483647 h 721"/>
              <a:gd name="T40" fmla="*/ 2147483647 w 754"/>
              <a:gd name="T41" fmla="*/ 2147483647 h 721"/>
              <a:gd name="T42" fmla="*/ 2147483647 w 754"/>
              <a:gd name="T43" fmla="*/ 2147483647 h 721"/>
              <a:gd name="T44" fmla="*/ 2147483647 w 754"/>
              <a:gd name="T45" fmla="*/ 2147483647 h 721"/>
              <a:gd name="T46" fmla="*/ 2147483647 w 754"/>
              <a:gd name="T47" fmla="*/ 2147483647 h 721"/>
              <a:gd name="T48" fmla="*/ 2147483647 w 754"/>
              <a:gd name="T49" fmla="*/ 2147483647 h 721"/>
              <a:gd name="T50" fmla="*/ 2147483647 w 754"/>
              <a:gd name="T51" fmla="*/ 2147483647 h 721"/>
              <a:gd name="T52" fmla="*/ 2147483647 w 754"/>
              <a:gd name="T53" fmla="*/ 2147483647 h 721"/>
              <a:gd name="T54" fmla="*/ 2147483647 w 754"/>
              <a:gd name="T55" fmla="*/ 2147483647 h 721"/>
              <a:gd name="T56" fmla="*/ 2147483647 w 754"/>
              <a:gd name="T57" fmla="*/ 2147483647 h 721"/>
              <a:gd name="T58" fmla="*/ 2147483647 w 754"/>
              <a:gd name="T59" fmla="*/ 2147483647 h 721"/>
              <a:gd name="T60" fmla="*/ 2147483647 w 754"/>
              <a:gd name="T61" fmla="*/ 2147483647 h 721"/>
              <a:gd name="T62" fmla="*/ 2147483647 w 754"/>
              <a:gd name="T63" fmla="*/ 2147483647 h 721"/>
              <a:gd name="T64" fmla="*/ 2147483647 w 754"/>
              <a:gd name="T65" fmla="*/ 2147483647 h 721"/>
              <a:gd name="T66" fmla="*/ 2147483647 w 754"/>
              <a:gd name="T67" fmla="*/ 2147483647 h 721"/>
              <a:gd name="T68" fmla="*/ 2147483647 w 754"/>
              <a:gd name="T69" fmla="*/ 2147483647 h 721"/>
              <a:gd name="T70" fmla="*/ 2147483647 w 754"/>
              <a:gd name="T71" fmla="*/ 2147483647 h 721"/>
              <a:gd name="T72" fmla="*/ 2147483647 w 754"/>
              <a:gd name="T73" fmla="*/ 2147483647 h 721"/>
              <a:gd name="T74" fmla="*/ 2147483647 w 754"/>
              <a:gd name="T75" fmla="*/ 2147483647 h 721"/>
              <a:gd name="T76" fmla="*/ 2147483647 w 754"/>
              <a:gd name="T77" fmla="*/ 2147483647 h 721"/>
              <a:gd name="T78" fmla="*/ 2147483647 w 754"/>
              <a:gd name="T79" fmla="*/ 2147483647 h 721"/>
              <a:gd name="T80" fmla="*/ 2147483647 w 754"/>
              <a:gd name="T81" fmla="*/ 2147483647 h 721"/>
              <a:gd name="T82" fmla="*/ 2147483647 w 754"/>
              <a:gd name="T83" fmla="*/ 2147483647 h 721"/>
              <a:gd name="T84" fmla="*/ 2147483647 w 754"/>
              <a:gd name="T85" fmla="*/ 2147483647 h 721"/>
              <a:gd name="T86" fmla="*/ 2147483647 w 754"/>
              <a:gd name="T87" fmla="*/ 2147483647 h 721"/>
              <a:gd name="T88" fmla="*/ 2147483647 w 754"/>
              <a:gd name="T89" fmla="*/ 2147483647 h 721"/>
              <a:gd name="T90" fmla="*/ 2147483647 w 754"/>
              <a:gd name="T91" fmla="*/ 2147483647 h 721"/>
              <a:gd name="T92" fmla="*/ 2147483647 w 754"/>
              <a:gd name="T93" fmla="*/ 2147483647 h 721"/>
              <a:gd name="T94" fmla="*/ 2147483647 w 754"/>
              <a:gd name="T95" fmla="*/ 2147483647 h 721"/>
              <a:gd name="T96" fmla="*/ 2147483647 w 754"/>
              <a:gd name="T97" fmla="*/ 2147483647 h 721"/>
              <a:gd name="T98" fmla="*/ 2147483647 w 754"/>
              <a:gd name="T99" fmla="*/ 2147483647 h 721"/>
              <a:gd name="T100" fmla="*/ 2147483647 w 754"/>
              <a:gd name="T101" fmla="*/ 2147483647 h 7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54"/>
              <a:gd name="T154" fmla="*/ 0 h 721"/>
              <a:gd name="T155" fmla="*/ 754 w 754"/>
              <a:gd name="T156" fmla="*/ 721 h 7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54" h="721">
                <a:moveTo>
                  <a:pt x="57" y="721"/>
                </a:moveTo>
                <a:lnTo>
                  <a:pt x="47" y="701"/>
                </a:lnTo>
                <a:lnTo>
                  <a:pt x="37" y="682"/>
                </a:lnTo>
                <a:lnTo>
                  <a:pt x="29" y="665"/>
                </a:lnTo>
                <a:lnTo>
                  <a:pt x="22" y="647"/>
                </a:lnTo>
                <a:lnTo>
                  <a:pt x="15" y="630"/>
                </a:lnTo>
                <a:lnTo>
                  <a:pt x="10" y="612"/>
                </a:lnTo>
                <a:lnTo>
                  <a:pt x="6" y="597"/>
                </a:lnTo>
                <a:lnTo>
                  <a:pt x="3" y="580"/>
                </a:lnTo>
                <a:lnTo>
                  <a:pt x="2" y="564"/>
                </a:lnTo>
                <a:lnTo>
                  <a:pt x="0" y="548"/>
                </a:lnTo>
                <a:lnTo>
                  <a:pt x="0" y="533"/>
                </a:lnTo>
                <a:lnTo>
                  <a:pt x="0" y="517"/>
                </a:lnTo>
                <a:lnTo>
                  <a:pt x="2" y="501"/>
                </a:lnTo>
                <a:lnTo>
                  <a:pt x="5" y="487"/>
                </a:lnTo>
                <a:lnTo>
                  <a:pt x="10" y="456"/>
                </a:lnTo>
                <a:lnTo>
                  <a:pt x="19" y="426"/>
                </a:lnTo>
                <a:lnTo>
                  <a:pt x="29" y="396"/>
                </a:lnTo>
                <a:lnTo>
                  <a:pt x="42" y="365"/>
                </a:lnTo>
                <a:lnTo>
                  <a:pt x="56" y="333"/>
                </a:lnTo>
                <a:lnTo>
                  <a:pt x="63" y="318"/>
                </a:lnTo>
                <a:lnTo>
                  <a:pt x="70" y="301"/>
                </a:lnTo>
                <a:lnTo>
                  <a:pt x="86" y="267"/>
                </a:lnTo>
                <a:lnTo>
                  <a:pt x="101" y="231"/>
                </a:lnTo>
                <a:lnTo>
                  <a:pt x="117" y="194"/>
                </a:lnTo>
                <a:lnTo>
                  <a:pt x="129" y="191"/>
                </a:lnTo>
                <a:lnTo>
                  <a:pt x="139" y="188"/>
                </a:lnTo>
                <a:lnTo>
                  <a:pt x="151" y="183"/>
                </a:lnTo>
                <a:lnTo>
                  <a:pt x="163" y="177"/>
                </a:lnTo>
                <a:lnTo>
                  <a:pt x="184" y="161"/>
                </a:lnTo>
                <a:lnTo>
                  <a:pt x="195" y="154"/>
                </a:lnTo>
                <a:lnTo>
                  <a:pt x="205" y="147"/>
                </a:lnTo>
                <a:lnTo>
                  <a:pt x="214" y="144"/>
                </a:lnTo>
                <a:lnTo>
                  <a:pt x="223" y="140"/>
                </a:lnTo>
                <a:lnTo>
                  <a:pt x="244" y="131"/>
                </a:lnTo>
                <a:lnTo>
                  <a:pt x="267" y="121"/>
                </a:lnTo>
                <a:lnTo>
                  <a:pt x="289" y="111"/>
                </a:lnTo>
                <a:lnTo>
                  <a:pt x="312" y="100"/>
                </a:lnTo>
                <a:lnTo>
                  <a:pt x="335" y="89"/>
                </a:lnTo>
                <a:lnTo>
                  <a:pt x="345" y="83"/>
                </a:lnTo>
                <a:lnTo>
                  <a:pt x="354" y="77"/>
                </a:lnTo>
                <a:lnTo>
                  <a:pt x="362" y="72"/>
                </a:lnTo>
                <a:lnTo>
                  <a:pt x="369" y="66"/>
                </a:lnTo>
                <a:lnTo>
                  <a:pt x="384" y="72"/>
                </a:lnTo>
                <a:lnTo>
                  <a:pt x="398" y="79"/>
                </a:lnTo>
                <a:lnTo>
                  <a:pt x="412" y="86"/>
                </a:lnTo>
                <a:lnTo>
                  <a:pt x="426" y="94"/>
                </a:lnTo>
                <a:lnTo>
                  <a:pt x="440" y="103"/>
                </a:lnTo>
                <a:lnTo>
                  <a:pt x="455" y="109"/>
                </a:lnTo>
                <a:lnTo>
                  <a:pt x="470" y="113"/>
                </a:lnTo>
                <a:lnTo>
                  <a:pt x="478" y="114"/>
                </a:lnTo>
                <a:lnTo>
                  <a:pt x="486" y="114"/>
                </a:lnTo>
                <a:lnTo>
                  <a:pt x="496" y="103"/>
                </a:lnTo>
                <a:lnTo>
                  <a:pt x="506" y="90"/>
                </a:lnTo>
                <a:lnTo>
                  <a:pt x="540" y="33"/>
                </a:lnTo>
                <a:lnTo>
                  <a:pt x="549" y="20"/>
                </a:lnTo>
                <a:lnTo>
                  <a:pt x="559" y="9"/>
                </a:lnTo>
                <a:lnTo>
                  <a:pt x="577" y="8"/>
                </a:lnTo>
                <a:lnTo>
                  <a:pt x="597" y="8"/>
                </a:lnTo>
                <a:lnTo>
                  <a:pt x="619" y="5"/>
                </a:lnTo>
                <a:lnTo>
                  <a:pt x="641" y="0"/>
                </a:lnTo>
                <a:lnTo>
                  <a:pt x="641" y="2"/>
                </a:lnTo>
                <a:lnTo>
                  <a:pt x="643" y="5"/>
                </a:lnTo>
                <a:lnTo>
                  <a:pt x="646" y="8"/>
                </a:lnTo>
                <a:lnTo>
                  <a:pt x="648" y="10"/>
                </a:lnTo>
                <a:lnTo>
                  <a:pt x="656" y="20"/>
                </a:lnTo>
                <a:lnTo>
                  <a:pt x="663" y="30"/>
                </a:lnTo>
                <a:lnTo>
                  <a:pt x="673" y="43"/>
                </a:lnTo>
                <a:lnTo>
                  <a:pt x="683" y="56"/>
                </a:lnTo>
                <a:lnTo>
                  <a:pt x="704" y="84"/>
                </a:lnTo>
                <a:lnTo>
                  <a:pt x="724" y="114"/>
                </a:lnTo>
                <a:lnTo>
                  <a:pt x="732" y="128"/>
                </a:lnTo>
                <a:lnTo>
                  <a:pt x="741" y="141"/>
                </a:lnTo>
                <a:lnTo>
                  <a:pt x="747" y="153"/>
                </a:lnTo>
                <a:lnTo>
                  <a:pt x="751" y="161"/>
                </a:lnTo>
                <a:lnTo>
                  <a:pt x="752" y="166"/>
                </a:lnTo>
                <a:lnTo>
                  <a:pt x="754" y="168"/>
                </a:lnTo>
                <a:lnTo>
                  <a:pt x="754" y="173"/>
                </a:lnTo>
                <a:lnTo>
                  <a:pt x="754" y="174"/>
                </a:lnTo>
                <a:lnTo>
                  <a:pt x="725" y="188"/>
                </a:lnTo>
                <a:lnTo>
                  <a:pt x="697" y="204"/>
                </a:lnTo>
                <a:lnTo>
                  <a:pt x="670" y="220"/>
                </a:lnTo>
                <a:lnTo>
                  <a:pt x="643" y="237"/>
                </a:lnTo>
                <a:lnTo>
                  <a:pt x="589" y="271"/>
                </a:lnTo>
                <a:lnTo>
                  <a:pt x="537" y="308"/>
                </a:lnTo>
                <a:lnTo>
                  <a:pt x="486" y="345"/>
                </a:lnTo>
                <a:lnTo>
                  <a:pt x="436" y="385"/>
                </a:lnTo>
                <a:lnTo>
                  <a:pt x="337" y="466"/>
                </a:lnTo>
                <a:lnTo>
                  <a:pt x="321" y="479"/>
                </a:lnTo>
                <a:lnTo>
                  <a:pt x="305" y="493"/>
                </a:lnTo>
                <a:lnTo>
                  <a:pt x="288" y="509"/>
                </a:lnTo>
                <a:lnTo>
                  <a:pt x="270" y="523"/>
                </a:lnTo>
                <a:lnTo>
                  <a:pt x="233" y="554"/>
                </a:lnTo>
                <a:lnTo>
                  <a:pt x="195" y="587"/>
                </a:lnTo>
                <a:lnTo>
                  <a:pt x="158" y="620"/>
                </a:lnTo>
                <a:lnTo>
                  <a:pt x="124" y="654"/>
                </a:lnTo>
                <a:lnTo>
                  <a:pt x="109" y="671"/>
                </a:lnTo>
                <a:lnTo>
                  <a:pt x="93" y="688"/>
                </a:lnTo>
                <a:lnTo>
                  <a:pt x="79" y="705"/>
                </a:lnTo>
                <a:lnTo>
                  <a:pt x="66" y="721"/>
                </a:lnTo>
                <a:lnTo>
                  <a:pt x="62" y="721"/>
                </a:lnTo>
                <a:lnTo>
                  <a:pt x="57" y="721"/>
                </a:lnTo>
                <a:close/>
              </a:path>
            </a:pathLst>
          </a:custGeom>
          <a:solidFill>
            <a:srgbClr val="99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94" name="Freeform 54"/>
          <p:cNvSpPr>
            <a:spLocks/>
          </p:cNvSpPr>
          <p:nvPr/>
        </p:nvSpPr>
        <p:spPr bwMode="auto">
          <a:xfrm>
            <a:off x="6443133" y="5454651"/>
            <a:ext cx="101600" cy="60325"/>
          </a:xfrm>
          <a:custGeom>
            <a:avLst/>
            <a:gdLst>
              <a:gd name="T0" fmla="*/ 0 w 145"/>
              <a:gd name="T1" fmla="*/ 2147483647 h 114"/>
              <a:gd name="T2" fmla="*/ 2147483647 w 145"/>
              <a:gd name="T3" fmla="*/ 2147483647 h 114"/>
              <a:gd name="T4" fmla="*/ 2147483647 w 145"/>
              <a:gd name="T5" fmla="*/ 2147483647 h 114"/>
              <a:gd name="T6" fmla="*/ 2147483647 w 145"/>
              <a:gd name="T7" fmla="*/ 2147483647 h 114"/>
              <a:gd name="T8" fmla="*/ 2147483647 w 145"/>
              <a:gd name="T9" fmla="*/ 2147483647 h 114"/>
              <a:gd name="T10" fmla="*/ 2147483647 w 145"/>
              <a:gd name="T11" fmla="*/ 2147483647 h 114"/>
              <a:gd name="T12" fmla="*/ 2147483647 w 145"/>
              <a:gd name="T13" fmla="*/ 2147483647 h 114"/>
              <a:gd name="T14" fmla="*/ 2147483647 w 145"/>
              <a:gd name="T15" fmla="*/ 2147483647 h 114"/>
              <a:gd name="T16" fmla="*/ 2147483647 w 145"/>
              <a:gd name="T17" fmla="*/ 2147483647 h 114"/>
              <a:gd name="T18" fmla="*/ 2147483647 w 145"/>
              <a:gd name="T19" fmla="*/ 2147483647 h 114"/>
              <a:gd name="T20" fmla="*/ 2147483647 w 145"/>
              <a:gd name="T21" fmla="*/ 2147483647 h 114"/>
              <a:gd name="T22" fmla="*/ 2147483647 w 145"/>
              <a:gd name="T23" fmla="*/ 2147483647 h 114"/>
              <a:gd name="T24" fmla="*/ 2147483647 w 145"/>
              <a:gd name="T25" fmla="*/ 0 h 114"/>
              <a:gd name="T26" fmla="*/ 2147483647 w 145"/>
              <a:gd name="T27" fmla="*/ 2147483647 h 114"/>
              <a:gd name="T28" fmla="*/ 2147483647 w 145"/>
              <a:gd name="T29" fmla="*/ 2147483647 h 114"/>
              <a:gd name="T30" fmla="*/ 2147483647 w 145"/>
              <a:gd name="T31" fmla="*/ 2147483647 h 114"/>
              <a:gd name="T32" fmla="*/ 2147483647 w 145"/>
              <a:gd name="T33" fmla="*/ 2147483647 h 114"/>
              <a:gd name="T34" fmla="*/ 2147483647 w 145"/>
              <a:gd name="T35" fmla="*/ 2147483647 h 114"/>
              <a:gd name="T36" fmla="*/ 2147483647 w 145"/>
              <a:gd name="T37" fmla="*/ 2147483647 h 114"/>
              <a:gd name="T38" fmla="*/ 2147483647 w 145"/>
              <a:gd name="T39" fmla="*/ 2147483647 h 114"/>
              <a:gd name="T40" fmla="*/ 2147483647 w 145"/>
              <a:gd name="T41" fmla="*/ 2147483647 h 114"/>
              <a:gd name="T42" fmla="*/ 2147483647 w 145"/>
              <a:gd name="T43" fmla="*/ 2147483647 h 114"/>
              <a:gd name="T44" fmla="*/ 2147483647 w 145"/>
              <a:gd name="T45" fmla="*/ 2147483647 h 114"/>
              <a:gd name="T46" fmla="*/ 2147483647 w 145"/>
              <a:gd name="T47" fmla="*/ 2147483647 h 114"/>
              <a:gd name="T48" fmla="*/ 2147483647 w 145"/>
              <a:gd name="T49" fmla="*/ 2147483647 h 114"/>
              <a:gd name="T50" fmla="*/ 2147483647 w 145"/>
              <a:gd name="T51" fmla="*/ 2147483647 h 114"/>
              <a:gd name="T52" fmla="*/ 2147483647 w 145"/>
              <a:gd name="T53" fmla="*/ 2147483647 h 114"/>
              <a:gd name="T54" fmla="*/ 2147483647 w 145"/>
              <a:gd name="T55" fmla="*/ 2147483647 h 114"/>
              <a:gd name="T56" fmla="*/ 2147483647 w 145"/>
              <a:gd name="T57" fmla="*/ 2147483647 h 114"/>
              <a:gd name="T58" fmla="*/ 0 w 145"/>
              <a:gd name="T59" fmla="*/ 2147483647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5"/>
              <a:gd name="T91" fmla="*/ 0 h 114"/>
              <a:gd name="T92" fmla="*/ 145 w 145"/>
              <a:gd name="T93" fmla="*/ 114 h 11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5" h="114">
                <a:moveTo>
                  <a:pt x="0" y="114"/>
                </a:moveTo>
                <a:lnTo>
                  <a:pt x="1" y="108"/>
                </a:lnTo>
                <a:lnTo>
                  <a:pt x="4" y="101"/>
                </a:lnTo>
                <a:lnTo>
                  <a:pt x="8" y="94"/>
                </a:lnTo>
                <a:lnTo>
                  <a:pt x="13" y="88"/>
                </a:lnTo>
                <a:lnTo>
                  <a:pt x="25" y="72"/>
                </a:lnTo>
                <a:lnTo>
                  <a:pt x="40" y="57"/>
                </a:lnTo>
                <a:lnTo>
                  <a:pt x="54" y="41"/>
                </a:lnTo>
                <a:lnTo>
                  <a:pt x="68" y="27"/>
                </a:lnTo>
                <a:lnTo>
                  <a:pt x="81" y="13"/>
                </a:lnTo>
                <a:lnTo>
                  <a:pt x="85" y="8"/>
                </a:lnTo>
                <a:lnTo>
                  <a:pt x="91" y="3"/>
                </a:lnTo>
                <a:lnTo>
                  <a:pt x="144" y="0"/>
                </a:lnTo>
                <a:lnTo>
                  <a:pt x="145" y="10"/>
                </a:lnTo>
                <a:lnTo>
                  <a:pt x="145" y="38"/>
                </a:lnTo>
                <a:lnTo>
                  <a:pt x="144" y="45"/>
                </a:lnTo>
                <a:lnTo>
                  <a:pt x="144" y="52"/>
                </a:lnTo>
                <a:lnTo>
                  <a:pt x="141" y="65"/>
                </a:lnTo>
                <a:lnTo>
                  <a:pt x="136" y="75"/>
                </a:lnTo>
                <a:lnTo>
                  <a:pt x="132" y="84"/>
                </a:lnTo>
                <a:lnTo>
                  <a:pt x="125" y="89"/>
                </a:lnTo>
                <a:lnTo>
                  <a:pt x="118" y="95"/>
                </a:lnTo>
                <a:lnTo>
                  <a:pt x="109" y="98"/>
                </a:lnTo>
                <a:lnTo>
                  <a:pt x="98" y="101"/>
                </a:lnTo>
                <a:lnTo>
                  <a:pt x="85" y="104"/>
                </a:lnTo>
                <a:lnTo>
                  <a:pt x="72" y="105"/>
                </a:lnTo>
                <a:lnTo>
                  <a:pt x="57" y="107"/>
                </a:lnTo>
                <a:lnTo>
                  <a:pt x="40" y="108"/>
                </a:lnTo>
                <a:lnTo>
                  <a:pt x="20" y="111"/>
                </a:lnTo>
                <a:lnTo>
                  <a:pt x="0" y="114"/>
                </a:lnTo>
                <a:close/>
              </a:path>
            </a:pathLst>
          </a:custGeom>
          <a:solidFill>
            <a:srgbClr val="CC3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95" name="Freeform 55"/>
          <p:cNvSpPr>
            <a:spLocks/>
          </p:cNvSpPr>
          <p:nvPr/>
        </p:nvSpPr>
        <p:spPr bwMode="auto">
          <a:xfrm>
            <a:off x="5441952" y="5386389"/>
            <a:ext cx="222249" cy="122237"/>
          </a:xfrm>
          <a:custGeom>
            <a:avLst/>
            <a:gdLst>
              <a:gd name="T0" fmla="*/ 2147483647 w 317"/>
              <a:gd name="T1" fmla="*/ 2147483647 h 231"/>
              <a:gd name="T2" fmla="*/ 2147483647 w 317"/>
              <a:gd name="T3" fmla="*/ 2147483647 h 231"/>
              <a:gd name="T4" fmla="*/ 2147483647 w 317"/>
              <a:gd name="T5" fmla="*/ 2147483647 h 231"/>
              <a:gd name="T6" fmla="*/ 2147483647 w 317"/>
              <a:gd name="T7" fmla="*/ 2147483647 h 231"/>
              <a:gd name="T8" fmla="*/ 2147483647 w 317"/>
              <a:gd name="T9" fmla="*/ 2147483647 h 231"/>
              <a:gd name="T10" fmla="*/ 2147483647 w 317"/>
              <a:gd name="T11" fmla="*/ 2147483647 h 231"/>
              <a:gd name="T12" fmla="*/ 2147483647 w 317"/>
              <a:gd name="T13" fmla="*/ 2147483647 h 231"/>
              <a:gd name="T14" fmla="*/ 2147483647 w 317"/>
              <a:gd name="T15" fmla="*/ 2147483647 h 231"/>
              <a:gd name="T16" fmla="*/ 2147483647 w 317"/>
              <a:gd name="T17" fmla="*/ 2147483647 h 231"/>
              <a:gd name="T18" fmla="*/ 2147483647 w 317"/>
              <a:gd name="T19" fmla="*/ 2147483647 h 231"/>
              <a:gd name="T20" fmla="*/ 2147483647 w 317"/>
              <a:gd name="T21" fmla="*/ 2147483647 h 231"/>
              <a:gd name="T22" fmla="*/ 2147483647 w 317"/>
              <a:gd name="T23" fmla="*/ 2147483647 h 231"/>
              <a:gd name="T24" fmla="*/ 2147483647 w 317"/>
              <a:gd name="T25" fmla="*/ 2147483647 h 231"/>
              <a:gd name="T26" fmla="*/ 2147483647 w 317"/>
              <a:gd name="T27" fmla="*/ 2147483647 h 231"/>
              <a:gd name="T28" fmla="*/ 2147483647 w 317"/>
              <a:gd name="T29" fmla="*/ 2147483647 h 231"/>
              <a:gd name="T30" fmla="*/ 2147483647 w 317"/>
              <a:gd name="T31" fmla="*/ 2147483647 h 231"/>
              <a:gd name="T32" fmla="*/ 2147483647 w 317"/>
              <a:gd name="T33" fmla="*/ 2147483647 h 231"/>
              <a:gd name="T34" fmla="*/ 2147483647 w 317"/>
              <a:gd name="T35" fmla="*/ 2147483647 h 231"/>
              <a:gd name="T36" fmla="*/ 2147483647 w 317"/>
              <a:gd name="T37" fmla="*/ 2147483647 h 231"/>
              <a:gd name="T38" fmla="*/ 0 w 317"/>
              <a:gd name="T39" fmla="*/ 0 h 231"/>
              <a:gd name="T40" fmla="*/ 2147483647 w 317"/>
              <a:gd name="T41" fmla="*/ 0 h 231"/>
              <a:gd name="T42" fmla="*/ 2147483647 w 317"/>
              <a:gd name="T43" fmla="*/ 2147483647 h 231"/>
              <a:gd name="T44" fmla="*/ 2147483647 w 317"/>
              <a:gd name="T45" fmla="*/ 2147483647 h 231"/>
              <a:gd name="T46" fmla="*/ 2147483647 w 317"/>
              <a:gd name="T47" fmla="*/ 2147483647 h 231"/>
              <a:gd name="T48" fmla="*/ 2147483647 w 317"/>
              <a:gd name="T49" fmla="*/ 2147483647 h 231"/>
              <a:gd name="T50" fmla="*/ 2147483647 w 317"/>
              <a:gd name="T51" fmla="*/ 2147483647 h 231"/>
              <a:gd name="T52" fmla="*/ 2147483647 w 317"/>
              <a:gd name="T53" fmla="*/ 2147483647 h 231"/>
              <a:gd name="T54" fmla="*/ 2147483647 w 317"/>
              <a:gd name="T55" fmla="*/ 2147483647 h 231"/>
              <a:gd name="T56" fmla="*/ 2147483647 w 317"/>
              <a:gd name="T57" fmla="*/ 2147483647 h 231"/>
              <a:gd name="T58" fmla="*/ 2147483647 w 317"/>
              <a:gd name="T59" fmla="*/ 2147483647 h 231"/>
              <a:gd name="T60" fmla="*/ 2147483647 w 317"/>
              <a:gd name="T61" fmla="*/ 2147483647 h 231"/>
              <a:gd name="T62" fmla="*/ 2147483647 w 317"/>
              <a:gd name="T63" fmla="*/ 2147483647 h 231"/>
              <a:gd name="T64" fmla="*/ 2147483647 w 317"/>
              <a:gd name="T65" fmla="*/ 2147483647 h 231"/>
              <a:gd name="T66" fmla="*/ 2147483647 w 317"/>
              <a:gd name="T67" fmla="*/ 2147483647 h 231"/>
              <a:gd name="T68" fmla="*/ 2147483647 w 317"/>
              <a:gd name="T69" fmla="*/ 2147483647 h 231"/>
              <a:gd name="T70" fmla="*/ 2147483647 w 317"/>
              <a:gd name="T71" fmla="*/ 2147483647 h 231"/>
              <a:gd name="T72" fmla="*/ 2147483647 w 317"/>
              <a:gd name="T73" fmla="*/ 2147483647 h 231"/>
              <a:gd name="T74" fmla="*/ 2147483647 w 317"/>
              <a:gd name="T75" fmla="*/ 2147483647 h 231"/>
              <a:gd name="T76" fmla="*/ 2147483647 w 317"/>
              <a:gd name="T77" fmla="*/ 2147483647 h 231"/>
              <a:gd name="T78" fmla="*/ 2147483647 w 317"/>
              <a:gd name="T79" fmla="*/ 2147483647 h 231"/>
              <a:gd name="T80" fmla="*/ 2147483647 w 317"/>
              <a:gd name="T81" fmla="*/ 2147483647 h 231"/>
              <a:gd name="T82" fmla="*/ 2147483647 w 317"/>
              <a:gd name="T83" fmla="*/ 2147483647 h 231"/>
              <a:gd name="T84" fmla="*/ 2147483647 w 317"/>
              <a:gd name="T85" fmla="*/ 2147483647 h 231"/>
              <a:gd name="T86" fmla="*/ 2147483647 w 317"/>
              <a:gd name="T87" fmla="*/ 2147483647 h 231"/>
              <a:gd name="T88" fmla="*/ 2147483647 w 317"/>
              <a:gd name="T89" fmla="*/ 2147483647 h 231"/>
              <a:gd name="T90" fmla="*/ 2147483647 w 317"/>
              <a:gd name="T91" fmla="*/ 2147483647 h 231"/>
              <a:gd name="T92" fmla="*/ 2147483647 w 317"/>
              <a:gd name="T93" fmla="*/ 2147483647 h 231"/>
              <a:gd name="T94" fmla="*/ 2147483647 w 317"/>
              <a:gd name="T95" fmla="*/ 2147483647 h 231"/>
              <a:gd name="T96" fmla="*/ 2147483647 w 317"/>
              <a:gd name="T97" fmla="*/ 2147483647 h 231"/>
              <a:gd name="T98" fmla="*/ 2147483647 w 317"/>
              <a:gd name="T99" fmla="*/ 2147483647 h 231"/>
              <a:gd name="T100" fmla="*/ 2147483647 w 317"/>
              <a:gd name="T101" fmla="*/ 2147483647 h 231"/>
              <a:gd name="T102" fmla="*/ 2147483647 w 317"/>
              <a:gd name="T103" fmla="*/ 2147483647 h 231"/>
              <a:gd name="T104" fmla="*/ 2147483647 w 317"/>
              <a:gd name="T105" fmla="*/ 2147483647 h 231"/>
              <a:gd name="T106" fmla="*/ 2147483647 w 317"/>
              <a:gd name="T107" fmla="*/ 2147483647 h 231"/>
              <a:gd name="T108" fmla="*/ 2147483647 w 317"/>
              <a:gd name="T109" fmla="*/ 2147483647 h 231"/>
              <a:gd name="T110" fmla="*/ 2147483647 w 317"/>
              <a:gd name="T111" fmla="*/ 2147483647 h 231"/>
              <a:gd name="T112" fmla="*/ 2147483647 w 317"/>
              <a:gd name="T113" fmla="*/ 2147483647 h 2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7"/>
              <a:gd name="T172" fmla="*/ 0 h 231"/>
              <a:gd name="T173" fmla="*/ 317 w 317"/>
              <a:gd name="T174" fmla="*/ 231 h 2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7" h="231">
                <a:moveTo>
                  <a:pt x="310" y="228"/>
                </a:moveTo>
                <a:lnTo>
                  <a:pt x="304" y="225"/>
                </a:lnTo>
                <a:lnTo>
                  <a:pt x="300" y="221"/>
                </a:lnTo>
                <a:lnTo>
                  <a:pt x="287" y="212"/>
                </a:lnTo>
                <a:lnTo>
                  <a:pt x="272" y="205"/>
                </a:lnTo>
                <a:lnTo>
                  <a:pt x="255" y="198"/>
                </a:lnTo>
                <a:lnTo>
                  <a:pt x="236" y="192"/>
                </a:lnTo>
                <a:lnTo>
                  <a:pt x="218" y="185"/>
                </a:lnTo>
                <a:lnTo>
                  <a:pt x="175" y="172"/>
                </a:lnTo>
                <a:lnTo>
                  <a:pt x="132" y="159"/>
                </a:lnTo>
                <a:lnTo>
                  <a:pt x="111" y="152"/>
                </a:lnTo>
                <a:lnTo>
                  <a:pt x="91" y="145"/>
                </a:lnTo>
                <a:lnTo>
                  <a:pt x="71" y="138"/>
                </a:lnTo>
                <a:lnTo>
                  <a:pt x="54" y="130"/>
                </a:lnTo>
                <a:lnTo>
                  <a:pt x="38" y="121"/>
                </a:lnTo>
                <a:lnTo>
                  <a:pt x="24" y="111"/>
                </a:lnTo>
                <a:lnTo>
                  <a:pt x="17" y="83"/>
                </a:lnTo>
                <a:lnTo>
                  <a:pt x="10" y="54"/>
                </a:lnTo>
                <a:lnTo>
                  <a:pt x="4" y="27"/>
                </a:lnTo>
                <a:lnTo>
                  <a:pt x="0" y="0"/>
                </a:lnTo>
                <a:lnTo>
                  <a:pt x="1" y="0"/>
                </a:lnTo>
                <a:lnTo>
                  <a:pt x="1" y="1"/>
                </a:lnTo>
                <a:lnTo>
                  <a:pt x="4" y="1"/>
                </a:lnTo>
                <a:lnTo>
                  <a:pt x="7" y="3"/>
                </a:lnTo>
                <a:lnTo>
                  <a:pt x="14" y="7"/>
                </a:lnTo>
                <a:lnTo>
                  <a:pt x="22" y="13"/>
                </a:lnTo>
                <a:lnTo>
                  <a:pt x="34" y="19"/>
                </a:lnTo>
                <a:lnTo>
                  <a:pt x="47" y="26"/>
                </a:lnTo>
                <a:lnTo>
                  <a:pt x="61" y="33"/>
                </a:lnTo>
                <a:lnTo>
                  <a:pt x="75" y="40"/>
                </a:lnTo>
                <a:lnTo>
                  <a:pt x="104" y="56"/>
                </a:lnTo>
                <a:lnTo>
                  <a:pt x="118" y="64"/>
                </a:lnTo>
                <a:lnTo>
                  <a:pt x="131" y="71"/>
                </a:lnTo>
                <a:lnTo>
                  <a:pt x="144" y="77"/>
                </a:lnTo>
                <a:lnTo>
                  <a:pt x="154" y="83"/>
                </a:lnTo>
                <a:lnTo>
                  <a:pt x="162" y="88"/>
                </a:lnTo>
                <a:lnTo>
                  <a:pt x="165" y="90"/>
                </a:lnTo>
                <a:lnTo>
                  <a:pt x="168" y="91"/>
                </a:lnTo>
                <a:lnTo>
                  <a:pt x="203" y="98"/>
                </a:lnTo>
                <a:lnTo>
                  <a:pt x="240" y="105"/>
                </a:lnTo>
                <a:lnTo>
                  <a:pt x="277" y="113"/>
                </a:lnTo>
                <a:lnTo>
                  <a:pt x="314" y="122"/>
                </a:lnTo>
                <a:lnTo>
                  <a:pt x="314" y="124"/>
                </a:lnTo>
                <a:lnTo>
                  <a:pt x="316" y="128"/>
                </a:lnTo>
                <a:lnTo>
                  <a:pt x="316" y="135"/>
                </a:lnTo>
                <a:lnTo>
                  <a:pt x="316" y="142"/>
                </a:lnTo>
                <a:lnTo>
                  <a:pt x="317" y="152"/>
                </a:lnTo>
                <a:lnTo>
                  <a:pt x="317" y="162"/>
                </a:lnTo>
                <a:lnTo>
                  <a:pt x="317" y="182"/>
                </a:lnTo>
                <a:lnTo>
                  <a:pt x="317" y="202"/>
                </a:lnTo>
                <a:lnTo>
                  <a:pt x="317" y="212"/>
                </a:lnTo>
                <a:lnTo>
                  <a:pt x="317" y="219"/>
                </a:lnTo>
                <a:lnTo>
                  <a:pt x="316" y="225"/>
                </a:lnTo>
                <a:lnTo>
                  <a:pt x="314" y="228"/>
                </a:lnTo>
                <a:lnTo>
                  <a:pt x="312" y="231"/>
                </a:lnTo>
                <a:lnTo>
                  <a:pt x="312" y="229"/>
                </a:lnTo>
                <a:lnTo>
                  <a:pt x="310" y="228"/>
                </a:lnTo>
                <a:close/>
              </a:path>
            </a:pathLst>
          </a:custGeom>
          <a:solidFill>
            <a:srgbClr val="CC3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96" name="Freeform 56"/>
          <p:cNvSpPr>
            <a:spLocks/>
          </p:cNvSpPr>
          <p:nvPr/>
        </p:nvSpPr>
        <p:spPr bwMode="auto">
          <a:xfrm>
            <a:off x="6601884" y="5346701"/>
            <a:ext cx="287867" cy="131763"/>
          </a:xfrm>
          <a:custGeom>
            <a:avLst/>
            <a:gdLst>
              <a:gd name="T0" fmla="*/ 2147483647 w 409"/>
              <a:gd name="T1" fmla="*/ 2147483647 h 249"/>
              <a:gd name="T2" fmla="*/ 2147483647 w 409"/>
              <a:gd name="T3" fmla="*/ 2147483647 h 249"/>
              <a:gd name="T4" fmla="*/ 2147483647 w 409"/>
              <a:gd name="T5" fmla="*/ 2147483647 h 249"/>
              <a:gd name="T6" fmla="*/ 2147483647 w 409"/>
              <a:gd name="T7" fmla="*/ 2147483647 h 249"/>
              <a:gd name="T8" fmla="*/ 0 w 409"/>
              <a:gd name="T9" fmla="*/ 2147483647 h 249"/>
              <a:gd name="T10" fmla="*/ 2147483647 w 409"/>
              <a:gd name="T11" fmla="*/ 2147483647 h 249"/>
              <a:gd name="T12" fmla="*/ 2147483647 w 409"/>
              <a:gd name="T13" fmla="*/ 2147483647 h 249"/>
              <a:gd name="T14" fmla="*/ 2147483647 w 409"/>
              <a:gd name="T15" fmla="*/ 2147483647 h 249"/>
              <a:gd name="T16" fmla="*/ 2147483647 w 409"/>
              <a:gd name="T17" fmla="*/ 2147483647 h 249"/>
              <a:gd name="T18" fmla="*/ 2147483647 w 409"/>
              <a:gd name="T19" fmla="*/ 2147483647 h 249"/>
              <a:gd name="T20" fmla="*/ 2147483647 w 409"/>
              <a:gd name="T21" fmla="*/ 2147483647 h 249"/>
              <a:gd name="T22" fmla="*/ 2147483647 w 409"/>
              <a:gd name="T23" fmla="*/ 2147483647 h 249"/>
              <a:gd name="T24" fmla="*/ 2147483647 w 409"/>
              <a:gd name="T25" fmla="*/ 2147483647 h 249"/>
              <a:gd name="T26" fmla="*/ 2147483647 w 409"/>
              <a:gd name="T27" fmla="*/ 0 h 249"/>
              <a:gd name="T28" fmla="*/ 2147483647 w 409"/>
              <a:gd name="T29" fmla="*/ 2147483647 h 249"/>
              <a:gd name="T30" fmla="*/ 2147483647 w 409"/>
              <a:gd name="T31" fmla="*/ 2147483647 h 249"/>
              <a:gd name="T32" fmla="*/ 2147483647 w 409"/>
              <a:gd name="T33" fmla="*/ 2147483647 h 249"/>
              <a:gd name="T34" fmla="*/ 2147483647 w 409"/>
              <a:gd name="T35" fmla="*/ 2147483647 h 249"/>
              <a:gd name="T36" fmla="*/ 2147483647 w 409"/>
              <a:gd name="T37" fmla="*/ 2147483647 h 249"/>
              <a:gd name="T38" fmla="*/ 2147483647 w 409"/>
              <a:gd name="T39" fmla="*/ 2147483647 h 249"/>
              <a:gd name="T40" fmla="*/ 2147483647 w 409"/>
              <a:gd name="T41" fmla="*/ 2147483647 h 249"/>
              <a:gd name="T42" fmla="*/ 2147483647 w 409"/>
              <a:gd name="T43" fmla="*/ 2147483647 h 249"/>
              <a:gd name="T44" fmla="*/ 2147483647 w 409"/>
              <a:gd name="T45" fmla="*/ 2147483647 h 249"/>
              <a:gd name="T46" fmla="*/ 2147483647 w 409"/>
              <a:gd name="T47" fmla="*/ 2147483647 h 249"/>
              <a:gd name="T48" fmla="*/ 2147483647 w 409"/>
              <a:gd name="T49" fmla="*/ 2147483647 h 249"/>
              <a:gd name="T50" fmla="*/ 2147483647 w 409"/>
              <a:gd name="T51" fmla="*/ 2147483647 h 249"/>
              <a:gd name="T52" fmla="*/ 2147483647 w 409"/>
              <a:gd name="T53" fmla="*/ 2147483647 h 249"/>
              <a:gd name="T54" fmla="*/ 2147483647 w 409"/>
              <a:gd name="T55" fmla="*/ 2147483647 h 249"/>
              <a:gd name="T56" fmla="*/ 2147483647 w 409"/>
              <a:gd name="T57" fmla="*/ 2147483647 h 249"/>
              <a:gd name="T58" fmla="*/ 2147483647 w 409"/>
              <a:gd name="T59" fmla="*/ 2147483647 h 249"/>
              <a:gd name="T60" fmla="*/ 2147483647 w 409"/>
              <a:gd name="T61" fmla="*/ 2147483647 h 249"/>
              <a:gd name="T62" fmla="*/ 2147483647 w 409"/>
              <a:gd name="T63" fmla="*/ 2147483647 h 249"/>
              <a:gd name="T64" fmla="*/ 2147483647 w 409"/>
              <a:gd name="T65" fmla="*/ 2147483647 h 249"/>
              <a:gd name="T66" fmla="*/ 2147483647 w 409"/>
              <a:gd name="T67" fmla="*/ 2147483647 h 2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9"/>
              <a:gd name="T103" fmla="*/ 0 h 249"/>
              <a:gd name="T104" fmla="*/ 409 w 409"/>
              <a:gd name="T105" fmla="*/ 249 h 2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9" h="249">
                <a:moveTo>
                  <a:pt x="7" y="249"/>
                </a:moveTo>
                <a:lnTo>
                  <a:pt x="5" y="243"/>
                </a:lnTo>
                <a:lnTo>
                  <a:pt x="4" y="237"/>
                </a:lnTo>
                <a:lnTo>
                  <a:pt x="3" y="227"/>
                </a:lnTo>
                <a:lnTo>
                  <a:pt x="3" y="220"/>
                </a:lnTo>
                <a:lnTo>
                  <a:pt x="1" y="212"/>
                </a:lnTo>
                <a:lnTo>
                  <a:pt x="1" y="206"/>
                </a:lnTo>
                <a:lnTo>
                  <a:pt x="1" y="200"/>
                </a:lnTo>
                <a:lnTo>
                  <a:pt x="0" y="193"/>
                </a:lnTo>
                <a:lnTo>
                  <a:pt x="0" y="186"/>
                </a:lnTo>
                <a:lnTo>
                  <a:pt x="43" y="173"/>
                </a:lnTo>
                <a:lnTo>
                  <a:pt x="87" y="159"/>
                </a:lnTo>
                <a:lnTo>
                  <a:pt x="131" y="145"/>
                </a:lnTo>
                <a:lnTo>
                  <a:pt x="175" y="129"/>
                </a:lnTo>
                <a:lnTo>
                  <a:pt x="219" y="112"/>
                </a:lnTo>
                <a:lnTo>
                  <a:pt x="263" y="94"/>
                </a:lnTo>
                <a:lnTo>
                  <a:pt x="305" y="74"/>
                </a:lnTo>
                <a:lnTo>
                  <a:pt x="326" y="62"/>
                </a:lnTo>
                <a:lnTo>
                  <a:pt x="346" y="51"/>
                </a:lnTo>
                <a:lnTo>
                  <a:pt x="352" y="44"/>
                </a:lnTo>
                <a:lnTo>
                  <a:pt x="354" y="41"/>
                </a:lnTo>
                <a:lnTo>
                  <a:pt x="359" y="37"/>
                </a:lnTo>
                <a:lnTo>
                  <a:pt x="376" y="20"/>
                </a:lnTo>
                <a:lnTo>
                  <a:pt x="384" y="11"/>
                </a:lnTo>
                <a:lnTo>
                  <a:pt x="393" y="4"/>
                </a:lnTo>
                <a:lnTo>
                  <a:pt x="397" y="2"/>
                </a:lnTo>
                <a:lnTo>
                  <a:pt x="401" y="1"/>
                </a:lnTo>
                <a:lnTo>
                  <a:pt x="404" y="0"/>
                </a:lnTo>
                <a:lnTo>
                  <a:pt x="409" y="0"/>
                </a:lnTo>
                <a:lnTo>
                  <a:pt x="409" y="20"/>
                </a:lnTo>
                <a:lnTo>
                  <a:pt x="406" y="35"/>
                </a:lnTo>
                <a:lnTo>
                  <a:pt x="403" y="49"/>
                </a:lnTo>
                <a:lnTo>
                  <a:pt x="397" y="62"/>
                </a:lnTo>
                <a:lnTo>
                  <a:pt x="390" y="74"/>
                </a:lnTo>
                <a:lnTo>
                  <a:pt x="381" y="84"/>
                </a:lnTo>
                <a:lnTo>
                  <a:pt x="373" y="92"/>
                </a:lnTo>
                <a:lnTo>
                  <a:pt x="362" y="101"/>
                </a:lnTo>
                <a:lnTo>
                  <a:pt x="350" y="108"/>
                </a:lnTo>
                <a:lnTo>
                  <a:pt x="337" y="114"/>
                </a:lnTo>
                <a:lnTo>
                  <a:pt x="325" y="119"/>
                </a:lnTo>
                <a:lnTo>
                  <a:pt x="309" y="126"/>
                </a:lnTo>
                <a:lnTo>
                  <a:pt x="295" y="132"/>
                </a:lnTo>
                <a:lnTo>
                  <a:pt x="278" y="139"/>
                </a:lnTo>
                <a:lnTo>
                  <a:pt x="262" y="146"/>
                </a:lnTo>
                <a:lnTo>
                  <a:pt x="245" y="153"/>
                </a:lnTo>
                <a:lnTo>
                  <a:pt x="223" y="162"/>
                </a:lnTo>
                <a:lnTo>
                  <a:pt x="203" y="170"/>
                </a:lnTo>
                <a:lnTo>
                  <a:pt x="185" y="178"/>
                </a:lnTo>
                <a:lnTo>
                  <a:pt x="169" y="185"/>
                </a:lnTo>
                <a:lnTo>
                  <a:pt x="152" y="192"/>
                </a:lnTo>
                <a:lnTo>
                  <a:pt x="138" y="197"/>
                </a:lnTo>
                <a:lnTo>
                  <a:pt x="124" y="203"/>
                </a:lnTo>
                <a:lnTo>
                  <a:pt x="111" y="209"/>
                </a:lnTo>
                <a:lnTo>
                  <a:pt x="99" y="213"/>
                </a:lnTo>
                <a:lnTo>
                  <a:pt x="88" y="219"/>
                </a:lnTo>
                <a:lnTo>
                  <a:pt x="80" y="222"/>
                </a:lnTo>
                <a:lnTo>
                  <a:pt x="71" y="226"/>
                </a:lnTo>
                <a:lnTo>
                  <a:pt x="62" y="229"/>
                </a:lnTo>
                <a:lnTo>
                  <a:pt x="54" y="233"/>
                </a:lnTo>
                <a:lnTo>
                  <a:pt x="48" y="234"/>
                </a:lnTo>
                <a:lnTo>
                  <a:pt x="43" y="237"/>
                </a:lnTo>
                <a:lnTo>
                  <a:pt x="33" y="242"/>
                </a:lnTo>
                <a:lnTo>
                  <a:pt x="24" y="244"/>
                </a:lnTo>
                <a:lnTo>
                  <a:pt x="18" y="246"/>
                </a:lnTo>
                <a:lnTo>
                  <a:pt x="15" y="247"/>
                </a:lnTo>
                <a:lnTo>
                  <a:pt x="11" y="249"/>
                </a:lnTo>
                <a:lnTo>
                  <a:pt x="10" y="249"/>
                </a:lnTo>
                <a:lnTo>
                  <a:pt x="7" y="249"/>
                </a:lnTo>
                <a:close/>
              </a:path>
            </a:pathLst>
          </a:custGeom>
          <a:solidFill>
            <a:srgbClr val="CC3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97" name="Freeform 57"/>
          <p:cNvSpPr>
            <a:spLocks/>
          </p:cNvSpPr>
          <p:nvPr/>
        </p:nvSpPr>
        <p:spPr bwMode="auto">
          <a:xfrm>
            <a:off x="5329767" y="3571876"/>
            <a:ext cx="861484" cy="1355725"/>
          </a:xfrm>
          <a:custGeom>
            <a:avLst/>
            <a:gdLst>
              <a:gd name="T0" fmla="*/ 2147483647 w 1223"/>
              <a:gd name="T1" fmla="*/ 2147483647 h 2562"/>
              <a:gd name="T2" fmla="*/ 2147483647 w 1223"/>
              <a:gd name="T3" fmla="*/ 2147483647 h 2562"/>
              <a:gd name="T4" fmla="*/ 2147483647 w 1223"/>
              <a:gd name="T5" fmla="*/ 2147483647 h 2562"/>
              <a:gd name="T6" fmla="*/ 2147483647 w 1223"/>
              <a:gd name="T7" fmla="*/ 2147483647 h 2562"/>
              <a:gd name="T8" fmla="*/ 2147483647 w 1223"/>
              <a:gd name="T9" fmla="*/ 2147483647 h 2562"/>
              <a:gd name="T10" fmla="*/ 2147483647 w 1223"/>
              <a:gd name="T11" fmla="*/ 2147483647 h 2562"/>
              <a:gd name="T12" fmla="*/ 2147483647 w 1223"/>
              <a:gd name="T13" fmla="*/ 2147483647 h 2562"/>
              <a:gd name="T14" fmla="*/ 2147483647 w 1223"/>
              <a:gd name="T15" fmla="*/ 2147483647 h 2562"/>
              <a:gd name="T16" fmla="*/ 2147483647 w 1223"/>
              <a:gd name="T17" fmla="*/ 2147483647 h 2562"/>
              <a:gd name="T18" fmla="*/ 2147483647 w 1223"/>
              <a:gd name="T19" fmla="*/ 2147483647 h 2562"/>
              <a:gd name="T20" fmla="*/ 2147483647 w 1223"/>
              <a:gd name="T21" fmla="*/ 2147483647 h 2562"/>
              <a:gd name="T22" fmla="*/ 2147483647 w 1223"/>
              <a:gd name="T23" fmla="*/ 2147483647 h 2562"/>
              <a:gd name="T24" fmla="*/ 2147483647 w 1223"/>
              <a:gd name="T25" fmla="*/ 2147483647 h 2562"/>
              <a:gd name="T26" fmla="*/ 2147483647 w 1223"/>
              <a:gd name="T27" fmla="*/ 2147483647 h 2562"/>
              <a:gd name="T28" fmla="*/ 2147483647 w 1223"/>
              <a:gd name="T29" fmla="*/ 2147483647 h 2562"/>
              <a:gd name="T30" fmla="*/ 2147483647 w 1223"/>
              <a:gd name="T31" fmla="*/ 2147483647 h 2562"/>
              <a:gd name="T32" fmla="*/ 2147483647 w 1223"/>
              <a:gd name="T33" fmla="*/ 2147483647 h 2562"/>
              <a:gd name="T34" fmla="*/ 2147483647 w 1223"/>
              <a:gd name="T35" fmla="*/ 2147483647 h 2562"/>
              <a:gd name="T36" fmla="*/ 2147483647 w 1223"/>
              <a:gd name="T37" fmla="*/ 2147483647 h 2562"/>
              <a:gd name="T38" fmla="*/ 2147483647 w 1223"/>
              <a:gd name="T39" fmla="*/ 2147483647 h 2562"/>
              <a:gd name="T40" fmla="*/ 2147483647 w 1223"/>
              <a:gd name="T41" fmla="*/ 2147483647 h 2562"/>
              <a:gd name="T42" fmla="*/ 2147483647 w 1223"/>
              <a:gd name="T43" fmla="*/ 2147483647 h 2562"/>
              <a:gd name="T44" fmla="*/ 2147483647 w 1223"/>
              <a:gd name="T45" fmla="*/ 2147483647 h 2562"/>
              <a:gd name="T46" fmla="*/ 2147483647 w 1223"/>
              <a:gd name="T47" fmla="*/ 2147483647 h 2562"/>
              <a:gd name="T48" fmla="*/ 2147483647 w 1223"/>
              <a:gd name="T49" fmla="*/ 2147483647 h 2562"/>
              <a:gd name="T50" fmla="*/ 2147483647 w 1223"/>
              <a:gd name="T51" fmla="*/ 2147483647 h 2562"/>
              <a:gd name="T52" fmla="*/ 2147483647 w 1223"/>
              <a:gd name="T53" fmla="*/ 2147483647 h 2562"/>
              <a:gd name="T54" fmla="*/ 2147483647 w 1223"/>
              <a:gd name="T55" fmla="*/ 2147483647 h 2562"/>
              <a:gd name="T56" fmla="*/ 2147483647 w 1223"/>
              <a:gd name="T57" fmla="*/ 2147483647 h 2562"/>
              <a:gd name="T58" fmla="*/ 2147483647 w 1223"/>
              <a:gd name="T59" fmla="*/ 2147483647 h 2562"/>
              <a:gd name="T60" fmla="*/ 2147483647 w 1223"/>
              <a:gd name="T61" fmla="*/ 2147483647 h 2562"/>
              <a:gd name="T62" fmla="*/ 2147483647 w 1223"/>
              <a:gd name="T63" fmla="*/ 2147483647 h 2562"/>
              <a:gd name="T64" fmla="*/ 2147483647 w 1223"/>
              <a:gd name="T65" fmla="*/ 2147483647 h 2562"/>
              <a:gd name="T66" fmla="*/ 2147483647 w 1223"/>
              <a:gd name="T67" fmla="*/ 2147483647 h 2562"/>
              <a:gd name="T68" fmla="*/ 2147483647 w 1223"/>
              <a:gd name="T69" fmla="*/ 2147483647 h 2562"/>
              <a:gd name="T70" fmla="*/ 2147483647 w 1223"/>
              <a:gd name="T71" fmla="*/ 2147483647 h 2562"/>
              <a:gd name="T72" fmla="*/ 2147483647 w 1223"/>
              <a:gd name="T73" fmla="*/ 2147483647 h 2562"/>
              <a:gd name="T74" fmla="*/ 2147483647 w 1223"/>
              <a:gd name="T75" fmla="*/ 2147483647 h 2562"/>
              <a:gd name="T76" fmla="*/ 2147483647 w 1223"/>
              <a:gd name="T77" fmla="*/ 2147483647 h 2562"/>
              <a:gd name="T78" fmla="*/ 2147483647 w 1223"/>
              <a:gd name="T79" fmla="*/ 2147483647 h 2562"/>
              <a:gd name="T80" fmla="*/ 2147483647 w 1223"/>
              <a:gd name="T81" fmla="*/ 2147483647 h 2562"/>
              <a:gd name="T82" fmla="*/ 2147483647 w 1223"/>
              <a:gd name="T83" fmla="*/ 2147483647 h 2562"/>
              <a:gd name="T84" fmla="*/ 2147483647 w 1223"/>
              <a:gd name="T85" fmla="*/ 2147483647 h 2562"/>
              <a:gd name="T86" fmla="*/ 2147483647 w 1223"/>
              <a:gd name="T87" fmla="*/ 2147483647 h 2562"/>
              <a:gd name="T88" fmla="*/ 2147483647 w 1223"/>
              <a:gd name="T89" fmla="*/ 2147483647 h 2562"/>
              <a:gd name="T90" fmla="*/ 2147483647 w 1223"/>
              <a:gd name="T91" fmla="*/ 2147483647 h 2562"/>
              <a:gd name="T92" fmla="*/ 2147483647 w 1223"/>
              <a:gd name="T93" fmla="*/ 2147483647 h 2562"/>
              <a:gd name="T94" fmla="*/ 2147483647 w 1223"/>
              <a:gd name="T95" fmla="*/ 2147483647 h 2562"/>
              <a:gd name="T96" fmla="*/ 2147483647 w 1223"/>
              <a:gd name="T97" fmla="*/ 2147483647 h 2562"/>
              <a:gd name="T98" fmla="*/ 2147483647 w 1223"/>
              <a:gd name="T99" fmla="*/ 2147483647 h 2562"/>
              <a:gd name="T100" fmla="*/ 2147483647 w 1223"/>
              <a:gd name="T101" fmla="*/ 2147483647 h 2562"/>
              <a:gd name="T102" fmla="*/ 2147483647 w 1223"/>
              <a:gd name="T103" fmla="*/ 2147483647 h 2562"/>
              <a:gd name="T104" fmla="*/ 2147483647 w 1223"/>
              <a:gd name="T105" fmla="*/ 2147483647 h 2562"/>
              <a:gd name="T106" fmla="*/ 2147483647 w 1223"/>
              <a:gd name="T107" fmla="*/ 2147483647 h 2562"/>
              <a:gd name="T108" fmla="*/ 2147483647 w 1223"/>
              <a:gd name="T109" fmla="*/ 2147483647 h 2562"/>
              <a:gd name="T110" fmla="*/ 2147483647 w 1223"/>
              <a:gd name="T111" fmla="*/ 2147483647 h 2562"/>
              <a:gd name="T112" fmla="*/ 2147483647 w 1223"/>
              <a:gd name="T113" fmla="*/ 2147483647 h 2562"/>
              <a:gd name="T114" fmla="*/ 2147483647 w 1223"/>
              <a:gd name="T115" fmla="*/ 2147483647 h 2562"/>
              <a:gd name="T116" fmla="*/ 2147483647 w 1223"/>
              <a:gd name="T117" fmla="*/ 2147483647 h 2562"/>
              <a:gd name="T118" fmla="*/ 2147483647 w 1223"/>
              <a:gd name="T119" fmla="*/ 2147483647 h 2562"/>
              <a:gd name="T120" fmla="*/ 2147483647 w 1223"/>
              <a:gd name="T121" fmla="*/ 2147483647 h 2562"/>
              <a:gd name="T122" fmla="*/ 2147483647 w 1223"/>
              <a:gd name="T123" fmla="*/ 2147483647 h 2562"/>
              <a:gd name="T124" fmla="*/ 2147483647 w 1223"/>
              <a:gd name="T125" fmla="*/ 2147483647 h 25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23"/>
              <a:gd name="T190" fmla="*/ 0 h 2562"/>
              <a:gd name="T191" fmla="*/ 1223 w 1223"/>
              <a:gd name="T192" fmla="*/ 2562 h 25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23" h="2562">
                <a:moveTo>
                  <a:pt x="889" y="2562"/>
                </a:moveTo>
                <a:lnTo>
                  <a:pt x="852" y="2555"/>
                </a:lnTo>
                <a:lnTo>
                  <a:pt x="814" y="2548"/>
                </a:lnTo>
                <a:lnTo>
                  <a:pt x="772" y="2540"/>
                </a:lnTo>
                <a:lnTo>
                  <a:pt x="733" y="2531"/>
                </a:lnTo>
                <a:lnTo>
                  <a:pt x="690" y="2523"/>
                </a:lnTo>
                <a:lnTo>
                  <a:pt x="649" y="2511"/>
                </a:lnTo>
                <a:lnTo>
                  <a:pt x="607" y="2500"/>
                </a:lnTo>
                <a:lnTo>
                  <a:pt x="566" y="2487"/>
                </a:lnTo>
                <a:lnTo>
                  <a:pt x="526" y="2471"/>
                </a:lnTo>
                <a:lnTo>
                  <a:pt x="486" y="2456"/>
                </a:lnTo>
                <a:lnTo>
                  <a:pt x="449" y="2437"/>
                </a:lnTo>
                <a:lnTo>
                  <a:pt x="432" y="2427"/>
                </a:lnTo>
                <a:lnTo>
                  <a:pt x="415" y="2417"/>
                </a:lnTo>
                <a:lnTo>
                  <a:pt x="398" y="2406"/>
                </a:lnTo>
                <a:lnTo>
                  <a:pt x="382" y="2394"/>
                </a:lnTo>
                <a:lnTo>
                  <a:pt x="367" y="2383"/>
                </a:lnTo>
                <a:lnTo>
                  <a:pt x="352" y="2370"/>
                </a:lnTo>
                <a:lnTo>
                  <a:pt x="338" y="2357"/>
                </a:lnTo>
                <a:lnTo>
                  <a:pt x="325" y="2343"/>
                </a:lnTo>
                <a:lnTo>
                  <a:pt x="314" y="2329"/>
                </a:lnTo>
                <a:lnTo>
                  <a:pt x="302" y="2313"/>
                </a:lnTo>
                <a:lnTo>
                  <a:pt x="298" y="2293"/>
                </a:lnTo>
                <a:lnTo>
                  <a:pt x="294" y="2272"/>
                </a:lnTo>
                <a:lnTo>
                  <a:pt x="291" y="2249"/>
                </a:lnTo>
                <a:lnTo>
                  <a:pt x="290" y="2228"/>
                </a:lnTo>
                <a:lnTo>
                  <a:pt x="288" y="2205"/>
                </a:lnTo>
                <a:lnTo>
                  <a:pt x="288" y="2184"/>
                </a:lnTo>
                <a:lnTo>
                  <a:pt x="290" y="2161"/>
                </a:lnTo>
                <a:lnTo>
                  <a:pt x="291" y="2140"/>
                </a:lnTo>
                <a:lnTo>
                  <a:pt x="297" y="2094"/>
                </a:lnTo>
                <a:lnTo>
                  <a:pt x="304" y="2049"/>
                </a:lnTo>
                <a:lnTo>
                  <a:pt x="315" y="2004"/>
                </a:lnTo>
                <a:lnTo>
                  <a:pt x="328" y="1959"/>
                </a:lnTo>
                <a:lnTo>
                  <a:pt x="342" y="1913"/>
                </a:lnTo>
                <a:lnTo>
                  <a:pt x="357" y="1869"/>
                </a:lnTo>
                <a:lnTo>
                  <a:pt x="374" y="1825"/>
                </a:lnTo>
                <a:lnTo>
                  <a:pt x="389" y="1782"/>
                </a:lnTo>
                <a:lnTo>
                  <a:pt x="406" y="1740"/>
                </a:lnTo>
                <a:lnTo>
                  <a:pt x="422" y="1698"/>
                </a:lnTo>
                <a:lnTo>
                  <a:pt x="436" y="1657"/>
                </a:lnTo>
                <a:lnTo>
                  <a:pt x="451" y="1619"/>
                </a:lnTo>
                <a:lnTo>
                  <a:pt x="469" y="1605"/>
                </a:lnTo>
                <a:lnTo>
                  <a:pt x="489" y="1590"/>
                </a:lnTo>
                <a:lnTo>
                  <a:pt x="526" y="1566"/>
                </a:lnTo>
                <a:lnTo>
                  <a:pt x="545" y="1553"/>
                </a:lnTo>
                <a:lnTo>
                  <a:pt x="564" y="1542"/>
                </a:lnTo>
                <a:lnTo>
                  <a:pt x="586" y="1532"/>
                </a:lnTo>
                <a:lnTo>
                  <a:pt x="610" y="1522"/>
                </a:lnTo>
                <a:lnTo>
                  <a:pt x="621" y="1521"/>
                </a:lnTo>
                <a:lnTo>
                  <a:pt x="631" y="1518"/>
                </a:lnTo>
                <a:lnTo>
                  <a:pt x="637" y="1516"/>
                </a:lnTo>
                <a:lnTo>
                  <a:pt x="641" y="1513"/>
                </a:lnTo>
                <a:lnTo>
                  <a:pt x="643" y="1511"/>
                </a:lnTo>
                <a:lnTo>
                  <a:pt x="644" y="1506"/>
                </a:lnTo>
                <a:lnTo>
                  <a:pt x="641" y="1503"/>
                </a:lnTo>
                <a:lnTo>
                  <a:pt x="637" y="1502"/>
                </a:lnTo>
                <a:lnTo>
                  <a:pt x="634" y="1501"/>
                </a:lnTo>
                <a:lnTo>
                  <a:pt x="630" y="1501"/>
                </a:lnTo>
                <a:lnTo>
                  <a:pt x="619" y="1502"/>
                </a:lnTo>
                <a:lnTo>
                  <a:pt x="607" y="1506"/>
                </a:lnTo>
                <a:lnTo>
                  <a:pt x="594" y="1511"/>
                </a:lnTo>
                <a:lnTo>
                  <a:pt x="580" y="1518"/>
                </a:lnTo>
                <a:lnTo>
                  <a:pt x="566" y="1525"/>
                </a:lnTo>
                <a:lnTo>
                  <a:pt x="550" y="1532"/>
                </a:lnTo>
                <a:lnTo>
                  <a:pt x="522" y="1549"/>
                </a:lnTo>
                <a:lnTo>
                  <a:pt x="508" y="1558"/>
                </a:lnTo>
                <a:lnTo>
                  <a:pt x="496" y="1566"/>
                </a:lnTo>
                <a:lnTo>
                  <a:pt x="485" y="1573"/>
                </a:lnTo>
                <a:lnTo>
                  <a:pt x="476" y="1577"/>
                </a:lnTo>
                <a:lnTo>
                  <a:pt x="469" y="1583"/>
                </a:lnTo>
                <a:lnTo>
                  <a:pt x="466" y="1585"/>
                </a:lnTo>
                <a:lnTo>
                  <a:pt x="465" y="1586"/>
                </a:lnTo>
                <a:lnTo>
                  <a:pt x="465" y="1577"/>
                </a:lnTo>
                <a:lnTo>
                  <a:pt x="466" y="1570"/>
                </a:lnTo>
                <a:lnTo>
                  <a:pt x="469" y="1565"/>
                </a:lnTo>
                <a:lnTo>
                  <a:pt x="472" y="1558"/>
                </a:lnTo>
                <a:lnTo>
                  <a:pt x="476" y="1552"/>
                </a:lnTo>
                <a:lnTo>
                  <a:pt x="480" y="1546"/>
                </a:lnTo>
                <a:lnTo>
                  <a:pt x="490" y="1536"/>
                </a:lnTo>
                <a:lnTo>
                  <a:pt x="503" y="1526"/>
                </a:lnTo>
                <a:lnTo>
                  <a:pt x="517" y="1519"/>
                </a:lnTo>
                <a:lnTo>
                  <a:pt x="533" y="1512"/>
                </a:lnTo>
                <a:lnTo>
                  <a:pt x="550" y="1505"/>
                </a:lnTo>
                <a:lnTo>
                  <a:pt x="583" y="1492"/>
                </a:lnTo>
                <a:lnTo>
                  <a:pt x="599" y="1486"/>
                </a:lnTo>
                <a:lnTo>
                  <a:pt x="613" y="1481"/>
                </a:lnTo>
                <a:lnTo>
                  <a:pt x="627" y="1475"/>
                </a:lnTo>
                <a:lnTo>
                  <a:pt x="637" y="1468"/>
                </a:lnTo>
                <a:lnTo>
                  <a:pt x="647" y="1462"/>
                </a:lnTo>
                <a:lnTo>
                  <a:pt x="650" y="1458"/>
                </a:lnTo>
                <a:lnTo>
                  <a:pt x="653" y="1454"/>
                </a:lnTo>
                <a:lnTo>
                  <a:pt x="643" y="1455"/>
                </a:lnTo>
                <a:lnTo>
                  <a:pt x="631" y="1456"/>
                </a:lnTo>
                <a:lnTo>
                  <a:pt x="610" y="1461"/>
                </a:lnTo>
                <a:lnTo>
                  <a:pt x="587" y="1469"/>
                </a:lnTo>
                <a:lnTo>
                  <a:pt x="567" y="1479"/>
                </a:lnTo>
                <a:lnTo>
                  <a:pt x="546" y="1489"/>
                </a:lnTo>
                <a:lnTo>
                  <a:pt x="526" y="1501"/>
                </a:lnTo>
                <a:lnTo>
                  <a:pt x="506" y="1512"/>
                </a:lnTo>
                <a:lnTo>
                  <a:pt x="488" y="1521"/>
                </a:lnTo>
                <a:lnTo>
                  <a:pt x="488" y="1505"/>
                </a:lnTo>
                <a:lnTo>
                  <a:pt x="486" y="1486"/>
                </a:lnTo>
                <a:lnTo>
                  <a:pt x="485" y="1468"/>
                </a:lnTo>
                <a:lnTo>
                  <a:pt x="483" y="1449"/>
                </a:lnTo>
                <a:lnTo>
                  <a:pt x="482" y="1408"/>
                </a:lnTo>
                <a:lnTo>
                  <a:pt x="479" y="1368"/>
                </a:lnTo>
                <a:lnTo>
                  <a:pt x="480" y="1348"/>
                </a:lnTo>
                <a:lnTo>
                  <a:pt x="482" y="1328"/>
                </a:lnTo>
                <a:lnTo>
                  <a:pt x="485" y="1310"/>
                </a:lnTo>
                <a:lnTo>
                  <a:pt x="489" y="1293"/>
                </a:lnTo>
                <a:lnTo>
                  <a:pt x="495" y="1276"/>
                </a:lnTo>
                <a:lnTo>
                  <a:pt x="502" y="1260"/>
                </a:lnTo>
                <a:lnTo>
                  <a:pt x="512" y="1247"/>
                </a:lnTo>
                <a:lnTo>
                  <a:pt x="517" y="1240"/>
                </a:lnTo>
                <a:lnTo>
                  <a:pt x="523" y="1234"/>
                </a:lnTo>
                <a:lnTo>
                  <a:pt x="522" y="1229"/>
                </a:lnTo>
                <a:lnTo>
                  <a:pt x="512" y="1234"/>
                </a:lnTo>
                <a:lnTo>
                  <a:pt x="505" y="1240"/>
                </a:lnTo>
                <a:lnTo>
                  <a:pt x="499" y="1246"/>
                </a:lnTo>
                <a:lnTo>
                  <a:pt x="493" y="1250"/>
                </a:lnTo>
                <a:lnTo>
                  <a:pt x="489" y="1254"/>
                </a:lnTo>
                <a:lnTo>
                  <a:pt x="483" y="1261"/>
                </a:lnTo>
                <a:lnTo>
                  <a:pt x="482" y="1264"/>
                </a:lnTo>
                <a:lnTo>
                  <a:pt x="478" y="1267"/>
                </a:lnTo>
                <a:lnTo>
                  <a:pt x="470" y="1276"/>
                </a:lnTo>
                <a:lnTo>
                  <a:pt x="469" y="1289"/>
                </a:lnTo>
                <a:lnTo>
                  <a:pt x="466" y="1301"/>
                </a:lnTo>
                <a:lnTo>
                  <a:pt x="462" y="1324"/>
                </a:lnTo>
                <a:lnTo>
                  <a:pt x="459" y="1334"/>
                </a:lnTo>
                <a:lnTo>
                  <a:pt x="456" y="1344"/>
                </a:lnTo>
                <a:lnTo>
                  <a:pt x="455" y="1353"/>
                </a:lnTo>
                <a:lnTo>
                  <a:pt x="453" y="1361"/>
                </a:lnTo>
                <a:lnTo>
                  <a:pt x="452" y="1368"/>
                </a:lnTo>
                <a:lnTo>
                  <a:pt x="451" y="1374"/>
                </a:lnTo>
                <a:lnTo>
                  <a:pt x="449" y="1380"/>
                </a:lnTo>
                <a:lnTo>
                  <a:pt x="448" y="1384"/>
                </a:lnTo>
                <a:lnTo>
                  <a:pt x="448" y="1388"/>
                </a:lnTo>
                <a:lnTo>
                  <a:pt x="446" y="1391"/>
                </a:lnTo>
                <a:lnTo>
                  <a:pt x="446" y="1392"/>
                </a:lnTo>
                <a:lnTo>
                  <a:pt x="445" y="1394"/>
                </a:lnTo>
                <a:lnTo>
                  <a:pt x="436" y="1353"/>
                </a:lnTo>
                <a:lnTo>
                  <a:pt x="429" y="1311"/>
                </a:lnTo>
                <a:lnTo>
                  <a:pt x="422" y="1269"/>
                </a:lnTo>
                <a:lnTo>
                  <a:pt x="416" y="1227"/>
                </a:lnTo>
                <a:lnTo>
                  <a:pt x="414" y="1185"/>
                </a:lnTo>
                <a:lnTo>
                  <a:pt x="409" y="1143"/>
                </a:lnTo>
                <a:lnTo>
                  <a:pt x="408" y="1102"/>
                </a:lnTo>
                <a:lnTo>
                  <a:pt x="406" y="1061"/>
                </a:lnTo>
                <a:lnTo>
                  <a:pt x="408" y="1055"/>
                </a:lnTo>
                <a:lnTo>
                  <a:pt x="408" y="1048"/>
                </a:lnTo>
                <a:lnTo>
                  <a:pt x="411" y="1032"/>
                </a:lnTo>
                <a:lnTo>
                  <a:pt x="414" y="1014"/>
                </a:lnTo>
                <a:lnTo>
                  <a:pt x="416" y="995"/>
                </a:lnTo>
                <a:lnTo>
                  <a:pt x="419" y="975"/>
                </a:lnTo>
                <a:lnTo>
                  <a:pt x="421" y="958"/>
                </a:lnTo>
                <a:lnTo>
                  <a:pt x="421" y="950"/>
                </a:lnTo>
                <a:lnTo>
                  <a:pt x="422" y="943"/>
                </a:lnTo>
                <a:lnTo>
                  <a:pt x="422" y="936"/>
                </a:lnTo>
                <a:lnTo>
                  <a:pt x="421" y="930"/>
                </a:lnTo>
                <a:lnTo>
                  <a:pt x="416" y="940"/>
                </a:lnTo>
                <a:lnTo>
                  <a:pt x="414" y="951"/>
                </a:lnTo>
                <a:lnTo>
                  <a:pt x="409" y="964"/>
                </a:lnTo>
                <a:lnTo>
                  <a:pt x="406" y="980"/>
                </a:lnTo>
                <a:lnTo>
                  <a:pt x="404" y="995"/>
                </a:lnTo>
                <a:lnTo>
                  <a:pt x="401" y="1012"/>
                </a:lnTo>
                <a:lnTo>
                  <a:pt x="399" y="1031"/>
                </a:lnTo>
                <a:lnTo>
                  <a:pt x="398" y="1049"/>
                </a:lnTo>
                <a:lnTo>
                  <a:pt x="396" y="1071"/>
                </a:lnTo>
                <a:lnTo>
                  <a:pt x="395" y="1092"/>
                </a:lnTo>
                <a:lnTo>
                  <a:pt x="394" y="1136"/>
                </a:lnTo>
                <a:lnTo>
                  <a:pt x="395" y="1182"/>
                </a:lnTo>
                <a:lnTo>
                  <a:pt x="396" y="1229"/>
                </a:lnTo>
                <a:lnTo>
                  <a:pt x="399" y="1274"/>
                </a:lnTo>
                <a:lnTo>
                  <a:pt x="402" y="1320"/>
                </a:lnTo>
                <a:lnTo>
                  <a:pt x="408" y="1364"/>
                </a:lnTo>
                <a:lnTo>
                  <a:pt x="411" y="1384"/>
                </a:lnTo>
                <a:lnTo>
                  <a:pt x="414" y="1404"/>
                </a:lnTo>
                <a:lnTo>
                  <a:pt x="416" y="1424"/>
                </a:lnTo>
                <a:lnTo>
                  <a:pt x="421" y="1441"/>
                </a:lnTo>
                <a:lnTo>
                  <a:pt x="423" y="1458"/>
                </a:lnTo>
                <a:lnTo>
                  <a:pt x="428" y="1472"/>
                </a:lnTo>
                <a:lnTo>
                  <a:pt x="432" y="1486"/>
                </a:lnTo>
                <a:lnTo>
                  <a:pt x="436" y="1499"/>
                </a:lnTo>
                <a:lnTo>
                  <a:pt x="441" y="1511"/>
                </a:lnTo>
                <a:lnTo>
                  <a:pt x="445" y="1519"/>
                </a:lnTo>
                <a:lnTo>
                  <a:pt x="415" y="1613"/>
                </a:lnTo>
                <a:lnTo>
                  <a:pt x="382" y="1708"/>
                </a:lnTo>
                <a:lnTo>
                  <a:pt x="347" y="1802"/>
                </a:lnTo>
                <a:lnTo>
                  <a:pt x="308" y="1898"/>
                </a:lnTo>
                <a:lnTo>
                  <a:pt x="305" y="1912"/>
                </a:lnTo>
                <a:lnTo>
                  <a:pt x="301" y="1925"/>
                </a:lnTo>
                <a:lnTo>
                  <a:pt x="298" y="1938"/>
                </a:lnTo>
                <a:lnTo>
                  <a:pt x="295" y="1949"/>
                </a:lnTo>
                <a:lnTo>
                  <a:pt x="292" y="1959"/>
                </a:lnTo>
                <a:lnTo>
                  <a:pt x="290" y="1969"/>
                </a:lnTo>
                <a:lnTo>
                  <a:pt x="287" y="1977"/>
                </a:lnTo>
                <a:lnTo>
                  <a:pt x="285" y="1986"/>
                </a:lnTo>
                <a:lnTo>
                  <a:pt x="281" y="2002"/>
                </a:lnTo>
                <a:lnTo>
                  <a:pt x="277" y="2013"/>
                </a:lnTo>
                <a:lnTo>
                  <a:pt x="275" y="2024"/>
                </a:lnTo>
                <a:lnTo>
                  <a:pt x="273" y="2032"/>
                </a:lnTo>
                <a:lnTo>
                  <a:pt x="270" y="2039"/>
                </a:lnTo>
                <a:lnTo>
                  <a:pt x="268" y="2043"/>
                </a:lnTo>
                <a:lnTo>
                  <a:pt x="268" y="2047"/>
                </a:lnTo>
                <a:lnTo>
                  <a:pt x="267" y="2049"/>
                </a:lnTo>
                <a:lnTo>
                  <a:pt x="265" y="2051"/>
                </a:lnTo>
                <a:lnTo>
                  <a:pt x="264" y="2053"/>
                </a:lnTo>
                <a:lnTo>
                  <a:pt x="243" y="2049"/>
                </a:lnTo>
                <a:lnTo>
                  <a:pt x="223" y="2046"/>
                </a:lnTo>
                <a:lnTo>
                  <a:pt x="204" y="2043"/>
                </a:lnTo>
                <a:lnTo>
                  <a:pt x="188" y="2040"/>
                </a:lnTo>
                <a:lnTo>
                  <a:pt x="171" y="2037"/>
                </a:lnTo>
                <a:lnTo>
                  <a:pt x="156" y="2034"/>
                </a:lnTo>
                <a:lnTo>
                  <a:pt x="141" y="2030"/>
                </a:lnTo>
                <a:lnTo>
                  <a:pt x="129" y="2026"/>
                </a:lnTo>
                <a:lnTo>
                  <a:pt x="116" y="2020"/>
                </a:lnTo>
                <a:lnTo>
                  <a:pt x="104" y="2014"/>
                </a:lnTo>
                <a:lnTo>
                  <a:pt x="93" y="2007"/>
                </a:lnTo>
                <a:lnTo>
                  <a:pt x="82" y="1999"/>
                </a:lnTo>
                <a:lnTo>
                  <a:pt x="72" y="1987"/>
                </a:lnTo>
                <a:lnTo>
                  <a:pt x="63" y="1976"/>
                </a:lnTo>
                <a:lnTo>
                  <a:pt x="55" y="1963"/>
                </a:lnTo>
                <a:lnTo>
                  <a:pt x="45" y="1948"/>
                </a:lnTo>
                <a:lnTo>
                  <a:pt x="36" y="1911"/>
                </a:lnTo>
                <a:lnTo>
                  <a:pt x="28" y="1874"/>
                </a:lnTo>
                <a:lnTo>
                  <a:pt x="20" y="1835"/>
                </a:lnTo>
                <a:lnTo>
                  <a:pt x="15" y="1800"/>
                </a:lnTo>
                <a:lnTo>
                  <a:pt x="9" y="1763"/>
                </a:lnTo>
                <a:lnTo>
                  <a:pt x="5" y="1725"/>
                </a:lnTo>
                <a:lnTo>
                  <a:pt x="2" y="1690"/>
                </a:lnTo>
                <a:lnTo>
                  <a:pt x="0" y="1654"/>
                </a:lnTo>
                <a:lnTo>
                  <a:pt x="0" y="1617"/>
                </a:lnTo>
                <a:lnTo>
                  <a:pt x="0" y="1582"/>
                </a:lnTo>
                <a:lnTo>
                  <a:pt x="2" y="1546"/>
                </a:lnTo>
                <a:lnTo>
                  <a:pt x="3" y="1511"/>
                </a:lnTo>
                <a:lnTo>
                  <a:pt x="6" y="1475"/>
                </a:lnTo>
                <a:lnTo>
                  <a:pt x="10" y="1439"/>
                </a:lnTo>
                <a:lnTo>
                  <a:pt x="15" y="1404"/>
                </a:lnTo>
                <a:lnTo>
                  <a:pt x="20" y="1370"/>
                </a:lnTo>
                <a:lnTo>
                  <a:pt x="33" y="1300"/>
                </a:lnTo>
                <a:lnTo>
                  <a:pt x="49" y="1230"/>
                </a:lnTo>
                <a:lnTo>
                  <a:pt x="66" y="1159"/>
                </a:lnTo>
                <a:lnTo>
                  <a:pt x="86" y="1091"/>
                </a:lnTo>
                <a:lnTo>
                  <a:pt x="107" y="1021"/>
                </a:lnTo>
                <a:lnTo>
                  <a:pt x="131" y="951"/>
                </a:lnTo>
                <a:lnTo>
                  <a:pt x="156" y="881"/>
                </a:lnTo>
                <a:lnTo>
                  <a:pt x="183" y="810"/>
                </a:lnTo>
                <a:lnTo>
                  <a:pt x="183" y="809"/>
                </a:lnTo>
                <a:lnTo>
                  <a:pt x="183" y="807"/>
                </a:lnTo>
                <a:lnTo>
                  <a:pt x="184" y="803"/>
                </a:lnTo>
                <a:lnTo>
                  <a:pt x="186" y="797"/>
                </a:lnTo>
                <a:lnTo>
                  <a:pt x="187" y="790"/>
                </a:lnTo>
                <a:lnTo>
                  <a:pt x="188" y="783"/>
                </a:lnTo>
                <a:lnTo>
                  <a:pt x="191" y="775"/>
                </a:lnTo>
                <a:lnTo>
                  <a:pt x="194" y="765"/>
                </a:lnTo>
                <a:lnTo>
                  <a:pt x="196" y="755"/>
                </a:lnTo>
                <a:lnTo>
                  <a:pt x="200" y="743"/>
                </a:lnTo>
                <a:lnTo>
                  <a:pt x="203" y="732"/>
                </a:lnTo>
                <a:lnTo>
                  <a:pt x="206" y="719"/>
                </a:lnTo>
                <a:lnTo>
                  <a:pt x="208" y="706"/>
                </a:lnTo>
                <a:lnTo>
                  <a:pt x="216" y="678"/>
                </a:lnTo>
                <a:lnTo>
                  <a:pt x="224" y="648"/>
                </a:lnTo>
                <a:lnTo>
                  <a:pt x="234" y="615"/>
                </a:lnTo>
                <a:lnTo>
                  <a:pt x="243" y="581"/>
                </a:lnTo>
                <a:lnTo>
                  <a:pt x="254" y="547"/>
                </a:lnTo>
                <a:lnTo>
                  <a:pt x="264" y="510"/>
                </a:lnTo>
                <a:lnTo>
                  <a:pt x="287" y="434"/>
                </a:lnTo>
                <a:lnTo>
                  <a:pt x="312" y="358"/>
                </a:lnTo>
                <a:lnTo>
                  <a:pt x="325" y="321"/>
                </a:lnTo>
                <a:lnTo>
                  <a:pt x="339" y="284"/>
                </a:lnTo>
                <a:lnTo>
                  <a:pt x="354" y="248"/>
                </a:lnTo>
                <a:lnTo>
                  <a:pt x="368" y="212"/>
                </a:lnTo>
                <a:lnTo>
                  <a:pt x="382" y="180"/>
                </a:lnTo>
                <a:lnTo>
                  <a:pt x="396" y="148"/>
                </a:lnTo>
                <a:lnTo>
                  <a:pt x="411" y="120"/>
                </a:lnTo>
                <a:lnTo>
                  <a:pt x="426" y="93"/>
                </a:lnTo>
                <a:lnTo>
                  <a:pt x="442" y="69"/>
                </a:lnTo>
                <a:lnTo>
                  <a:pt x="449" y="59"/>
                </a:lnTo>
                <a:lnTo>
                  <a:pt x="456" y="49"/>
                </a:lnTo>
                <a:lnTo>
                  <a:pt x="463" y="39"/>
                </a:lnTo>
                <a:lnTo>
                  <a:pt x="472" y="30"/>
                </a:lnTo>
                <a:lnTo>
                  <a:pt x="479" y="23"/>
                </a:lnTo>
                <a:lnTo>
                  <a:pt x="486" y="17"/>
                </a:lnTo>
                <a:lnTo>
                  <a:pt x="493" y="12"/>
                </a:lnTo>
                <a:lnTo>
                  <a:pt x="500" y="7"/>
                </a:lnTo>
                <a:lnTo>
                  <a:pt x="509" y="5"/>
                </a:lnTo>
                <a:lnTo>
                  <a:pt x="516" y="2"/>
                </a:lnTo>
                <a:lnTo>
                  <a:pt x="523" y="0"/>
                </a:lnTo>
                <a:lnTo>
                  <a:pt x="530" y="0"/>
                </a:lnTo>
                <a:lnTo>
                  <a:pt x="537" y="2"/>
                </a:lnTo>
                <a:lnTo>
                  <a:pt x="545" y="5"/>
                </a:lnTo>
                <a:lnTo>
                  <a:pt x="552" y="9"/>
                </a:lnTo>
                <a:lnTo>
                  <a:pt x="559" y="13"/>
                </a:lnTo>
                <a:lnTo>
                  <a:pt x="576" y="20"/>
                </a:lnTo>
                <a:lnTo>
                  <a:pt x="593" y="27"/>
                </a:lnTo>
                <a:lnTo>
                  <a:pt x="611" y="32"/>
                </a:lnTo>
                <a:lnTo>
                  <a:pt x="630" y="36"/>
                </a:lnTo>
                <a:lnTo>
                  <a:pt x="646" y="43"/>
                </a:lnTo>
                <a:lnTo>
                  <a:pt x="653" y="47"/>
                </a:lnTo>
                <a:lnTo>
                  <a:pt x="658" y="52"/>
                </a:lnTo>
                <a:lnTo>
                  <a:pt x="664" y="56"/>
                </a:lnTo>
                <a:lnTo>
                  <a:pt x="668" y="62"/>
                </a:lnTo>
                <a:lnTo>
                  <a:pt x="664" y="69"/>
                </a:lnTo>
                <a:lnTo>
                  <a:pt x="660" y="77"/>
                </a:lnTo>
                <a:lnTo>
                  <a:pt x="654" y="84"/>
                </a:lnTo>
                <a:lnTo>
                  <a:pt x="646" y="94"/>
                </a:lnTo>
                <a:lnTo>
                  <a:pt x="639" y="103"/>
                </a:lnTo>
                <a:lnTo>
                  <a:pt x="630" y="114"/>
                </a:lnTo>
                <a:lnTo>
                  <a:pt x="610" y="136"/>
                </a:lnTo>
                <a:lnTo>
                  <a:pt x="590" y="158"/>
                </a:lnTo>
                <a:lnTo>
                  <a:pt x="569" y="184"/>
                </a:lnTo>
                <a:lnTo>
                  <a:pt x="549" y="208"/>
                </a:lnTo>
                <a:lnTo>
                  <a:pt x="532" y="235"/>
                </a:lnTo>
                <a:lnTo>
                  <a:pt x="523" y="248"/>
                </a:lnTo>
                <a:lnTo>
                  <a:pt x="516" y="261"/>
                </a:lnTo>
                <a:lnTo>
                  <a:pt x="510" y="274"/>
                </a:lnTo>
                <a:lnTo>
                  <a:pt x="505" y="286"/>
                </a:lnTo>
                <a:lnTo>
                  <a:pt x="500" y="299"/>
                </a:lnTo>
                <a:lnTo>
                  <a:pt x="498" y="311"/>
                </a:lnTo>
                <a:lnTo>
                  <a:pt x="496" y="323"/>
                </a:lnTo>
                <a:lnTo>
                  <a:pt x="498" y="335"/>
                </a:lnTo>
                <a:lnTo>
                  <a:pt x="499" y="346"/>
                </a:lnTo>
                <a:lnTo>
                  <a:pt x="503" y="356"/>
                </a:lnTo>
                <a:lnTo>
                  <a:pt x="509" y="368"/>
                </a:lnTo>
                <a:lnTo>
                  <a:pt x="517" y="376"/>
                </a:lnTo>
                <a:lnTo>
                  <a:pt x="527" y="386"/>
                </a:lnTo>
                <a:lnTo>
                  <a:pt x="540" y="395"/>
                </a:lnTo>
                <a:lnTo>
                  <a:pt x="556" y="402"/>
                </a:lnTo>
                <a:lnTo>
                  <a:pt x="573" y="409"/>
                </a:lnTo>
                <a:lnTo>
                  <a:pt x="621" y="413"/>
                </a:lnTo>
                <a:lnTo>
                  <a:pt x="606" y="450"/>
                </a:lnTo>
                <a:lnTo>
                  <a:pt x="590" y="486"/>
                </a:lnTo>
                <a:lnTo>
                  <a:pt x="574" y="520"/>
                </a:lnTo>
                <a:lnTo>
                  <a:pt x="560" y="555"/>
                </a:lnTo>
                <a:lnTo>
                  <a:pt x="546" y="590"/>
                </a:lnTo>
                <a:lnTo>
                  <a:pt x="533" y="622"/>
                </a:lnTo>
                <a:lnTo>
                  <a:pt x="522" y="657"/>
                </a:lnTo>
                <a:lnTo>
                  <a:pt x="512" y="691"/>
                </a:lnTo>
                <a:lnTo>
                  <a:pt x="503" y="725"/>
                </a:lnTo>
                <a:lnTo>
                  <a:pt x="496" y="760"/>
                </a:lnTo>
                <a:lnTo>
                  <a:pt x="490" y="796"/>
                </a:lnTo>
                <a:lnTo>
                  <a:pt x="488" y="833"/>
                </a:lnTo>
                <a:lnTo>
                  <a:pt x="486" y="870"/>
                </a:lnTo>
                <a:lnTo>
                  <a:pt x="488" y="890"/>
                </a:lnTo>
                <a:lnTo>
                  <a:pt x="489" y="910"/>
                </a:lnTo>
                <a:lnTo>
                  <a:pt x="490" y="930"/>
                </a:lnTo>
                <a:lnTo>
                  <a:pt x="492" y="950"/>
                </a:lnTo>
                <a:lnTo>
                  <a:pt x="496" y="970"/>
                </a:lnTo>
                <a:lnTo>
                  <a:pt x="499" y="991"/>
                </a:lnTo>
                <a:lnTo>
                  <a:pt x="506" y="1014"/>
                </a:lnTo>
                <a:lnTo>
                  <a:pt x="513" y="1035"/>
                </a:lnTo>
                <a:lnTo>
                  <a:pt x="522" y="1059"/>
                </a:lnTo>
                <a:lnTo>
                  <a:pt x="532" y="1082"/>
                </a:lnTo>
                <a:lnTo>
                  <a:pt x="542" y="1105"/>
                </a:lnTo>
                <a:lnTo>
                  <a:pt x="553" y="1129"/>
                </a:lnTo>
                <a:lnTo>
                  <a:pt x="564" y="1152"/>
                </a:lnTo>
                <a:lnTo>
                  <a:pt x="577" y="1176"/>
                </a:lnTo>
                <a:lnTo>
                  <a:pt x="590" y="1199"/>
                </a:lnTo>
                <a:lnTo>
                  <a:pt x="606" y="1220"/>
                </a:lnTo>
                <a:lnTo>
                  <a:pt x="620" y="1243"/>
                </a:lnTo>
                <a:lnTo>
                  <a:pt x="636" y="1264"/>
                </a:lnTo>
                <a:lnTo>
                  <a:pt x="651" y="1284"/>
                </a:lnTo>
                <a:lnTo>
                  <a:pt x="667" y="1303"/>
                </a:lnTo>
                <a:lnTo>
                  <a:pt x="684" y="1321"/>
                </a:lnTo>
                <a:lnTo>
                  <a:pt x="701" y="1338"/>
                </a:lnTo>
                <a:lnTo>
                  <a:pt x="705" y="1344"/>
                </a:lnTo>
                <a:lnTo>
                  <a:pt x="711" y="1351"/>
                </a:lnTo>
                <a:lnTo>
                  <a:pt x="718" y="1360"/>
                </a:lnTo>
                <a:lnTo>
                  <a:pt x="724" y="1367"/>
                </a:lnTo>
                <a:lnTo>
                  <a:pt x="740" y="1384"/>
                </a:lnTo>
                <a:lnTo>
                  <a:pt x="758" y="1401"/>
                </a:lnTo>
                <a:lnTo>
                  <a:pt x="777" y="1419"/>
                </a:lnTo>
                <a:lnTo>
                  <a:pt x="799" y="1439"/>
                </a:lnTo>
                <a:lnTo>
                  <a:pt x="821" y="1458"/>
                </a:lnTo>
                <a:lnTo>
                  <a:pt x="845" y="1476"/>
                </a:lnTo>
                <a:lnTo>
                  <a:pt x="869" y="1495"/>
                </a:lnTo>
                <a:lnTo>
                  <a:pt x="894" y="1513"/>
                </a:lnTo>
                <a:lnTo>
                  <a:pt x="918" y="1530"/>
                </a:lnTo>
                <a:lnTo>
                  <a:pt x="941" y="1546"/>
                </a:lnTo>
                <a:lnTo>
                  <a:pt x="965" y="1560"/>
                </a:lnTo>
                <a:lnTo>
                  <a:pt x="986" y="1573"/>
                </a:lnTo>
                <a:lnTo>
                  <a:pt x="1006" y="1583"/>
                </a:lnTo>
                <a:lnTo>
                  <a:pt x="1016" y="1587"/>
                </a:lnTo>
                <a:lnTo>
                  <a:pt x="1025" y="1590"/>
                </a:lnTo>
                <a:lnTo>
                  <a:pt x="1023" y="1600"/>
                </a:lnTo>
                <a:lnTo>
                  <a:pt x="1020" y="1609"/>
                </a:lnTo>
                <a:lnTo>
                  <a:pt x="1016" y="1617"/>
                </a:lnTo>
                <a:lnTo>
                  <a:pt x="1010" y="1627"/>
                </a:lnTo>
                <a:lnTo>
                  <a:pt x="1005" y="1634"/>
                </a:lnTo>
                <a:lnTo>
                  <a:pt x="997" y="1643"/>
                </a:lnTo>
                <a:lnTo>
                  <a:pt x="982" y="1657"/>
                </a:lnTo>
                <a:lnTo>
                  <a:pt x="982" y="1673"/>
                </a:lnTo>
                <a:lnTo>
                  <a:pt x="988" y="1677"/>
                </a:lnTo>
                <a:lnTo>
                  <a:pt x="993" y="1680"/>
                </a:lnTo>
                <a:lnTo>
                  <a:pt x="1002" y="1683"/>
                </a:lnTo>
                <a:lnTo>
                  <a:pt x="1007" y="1683"/>
                </a:lnTo>
                <a:lnTo>
                  <a:pt x="1030" y="1683"/>
                </a:lnTo>
                <a:lnTo>
                  <a:pt x="1042" y="1688"/>
                </a:lnTo>
                <a:lnTo>
                  <a:pt x="1054" y="1694"/>
                </a:lnTo>
                <a:lnTo>
                  <a:pt x="1069" y="1701"/>
                </a:lnTo>
                <a:lnTo>
                  <a:pt x="1083" y="1710"/>
                </a:lnTo>
                <a:lnTo>
                  <a:pt x="1097" y="1720"/>
                </a:lnTo>
                <a:lnTo>
                  <a:pt x="1113" y="1730"/>
                </a:lnTo>
                <a:lnTo>
                  <a:pt x="1143" y="1753"/>
                </a:lnTo>
                <a:lnTo>
                  <a:pt x="1157" y="1765"/>
                </a:lnTo>
                <a:lnTo>
                  <a:pt x="1170" y="1778"/>
                </a:lnTo>
                <a:lnTo>
                  <a:pt x="1183" y="1790"/>
                </a:lnTo>
                <a:lnTo>
                  <a:pt x="1194" y="1802"/>
                </a:lnTo>
                <a:lnTo>
                  <a:pt x="1204" y="1815"/>
                </a:lnTo>
                <a:lnTo>
                  <a:pt x="1213" y="1828"/>
                </a:lnTo>
                <a:lnTo>
                  <a:pt x="1218" y="1839"/>
                </a:lnTo>
                <a:lnTo>
                  <a:pt x="1223" y="1851"/>
                </a:lnTo>
                <a:lnTo>
                  <a:pt x="1220" y="1856"/>
                </a:lnTo>
                <a:lnTo>
                  <a:pt x="1217" y="1862"/>
                </a:lnTo>
                <a:lnTo>
                  <a:pt x="1215" y="1868"/>
                </a:lnTo>
                <a:lnTo>
                  <a:pt x="1213" y="1876"/>
                </a:lnTo>
                <a:lnTo>
                  <a:pt x="1208" y="1893"/>
                </a:lnTo>
                <a:lnTo>
                  <a:pt x="1204" y="1912"/>
                </a:lnTo>
                <a:lnTo>
                  <a:pt x="1201" y="1932"/>
                </a:lnTo>
                <a:lnTo>
                  <a:pt x="1197" y="1950"/>
                </a:lnTo>
                <a:lnTo>
                  <a:pt x="1194" y="1967"/>
                </a:lnTo>
                <a:lnTo>
                  <a:pt x="1191" y="1976"/>
                </a:lnTo>
                <a:lnTo>
                  <a:pt x="1190" y="1983"/>
                </a:lnTo>
                <a:lnTo>
                  <a:pt x="1090" y="2236"/>
                </a:lnTo>
                <a:lnTo>
                  <a:pt x="1040" y="2362"/>
                </a:lnTo>
                <a:lnTo>
                  <a:pt x="993" y="2490"/>
                </a:lnTo>
                <a:lnTo>
                  <a:pt x="992" y="2497"/>
                </a:lnTo>
                <a:lnTo>
                  <a:pt x="992" y="2506"/>
                </a:lnTo>
                <a:lnTo>
                  <a:pt x="995" y="2521"/>
                </a:lnTo>
                <a:lnTo>
                  <a:pt x="997" y="2538"/>
                </a:lnTo>
                <a:lnTo>
                  <a:pt x="1000" y="2557"/>
                </a:lnTo>
                <a:lnTo>
                  <a:pt x="990" y="2558"/>
                </a:lnTo>
                <a:lnTo>
                  <a:pt x="982" y="2560"/>
                </a:lnTo>
                <a:lnTo>
                  <a:pt x="973" y="2560"/>
                </a:lnTo>
                <a:lnTo>
                  <a:pt x="965" y="2561"/>
                </a:lnTo>
                <a:lnTo>
                  <a:pt x="959" y="2561"/>
                </a:lnTo>
                <a:lnTo>
                  <a:pt x="952" y="2561"/>
                </a:lnTo>
                <a:lnTo>
                  <a:pt x="945" y="2561"/>
                </a:lnTo>
                <a:lnTo>
                  <a:pt x="936" y="2561"/>
                </a:lnTo>
                <a:lnTo>
                  <a:pt x="926" y="2561"/>
                </a:lnTo>
                <a:lnTo>
                  <a:pt x="916" y="2562"/>
                </a:lnTo>
                <a:lnTo>
                  <a:pt x="903" y="2562"/>
                </a:lnTo>
                <a:lnTo>
                  <a:pt x="889" y="256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98" name="Freeform 58"/>
          <p:cNvSpPr>
            <a:spLocks/>
          </p:cNvSpPr>
          <p:nvPr/>
        </p:nvSpPr>
        <p:spPr bwMode="auto">
          <a:xfrm>
            <a:off x="5255685" y="5345114"/>
            <a:ext cx="12700" cy="103187"/>
          </a:xfrm>
          <a:custGeom>
            <a:avLst/>
            <a:gdLst>
              <a:gd name="T0" fmla="*/ 2147483647 w 17"/>
              <a:gd name="T1" fmla="*/ 2147483647 h 195"/>
              <a:gd name="T2" fmla="*/ 2147483647 w 17"/>
              <a:gd name="T3" fmla="*/ 2147483647 h 195"/>
              <a:gd name="T4" fmla="*/ 2147483647 w 17"/>
              <a:gd name="T5" fmla="*/ 2147483647 h 195"/>
              <a:gd name="T6" fmla="*/ 2147483647 w 17"/>
              <a:gd name="T7" fmla="*/ 2147483647 h 195"/>
              <a:gd name="T8" fmla="*/ 2147483647 w 17"/>
              <a:gd name="T9" fmla="*/ 2147483647 h 195"/>
              <a:gd name="T10" fmla="*/ 2147483647 w 17"/>
              <a:gd name="T11" fmla="*/ 2147483647 h 195"/>
              <a:gd name="T12" fmla="*/ 2147483647 w 17"/>
              <a:gd name="T13" fmla="*/ 2147483647 h 195"/>
              <a:gd name="T14" fmla="*/ 0 w 17"/>
              <a:gd name="T15" fmla="*/ 2147483647 h 195"/>
              <a:gd name="T16" fmla="*/ 0 w 17"/>
              <a:gd name="T17" fmla="*/ 2147483647 h 195"/>
              <a:gd name="T18" fmla="*/ 0 w 17"/>
              <a:gd name="T19" fmla="*/ 2147483647 h 195"/>
              <a:gd name="T20" fmla="*/ 2147483647 w 17"/>
              <a:gd name="T21" fmla="*/ 2147483647 h 195"/>
              <a:gd name="T22" fmla="*/ 2147483647 w 17"/>
              <a:gd name="T23" fmla="*/ 2147483647 h 195"/>
              <a:gd name="T24" fmla="*/ 2147483647 w 17"/>
              <a:gd name="T25" fmla="*/ 2147483647 h 195"/>
              <a:gd name="T26" fmla="*/ 2147483647 w 17"/>
              <a:gd name="T27" fmla="*/ 0 h 195"/>
              <a:gd name="T28" fmla="*/ 2147483647 w 17"/>
              <a:gd name="T29" fmla="*/ 2147483647 h 195"/>
              <a:gd name="T30" fmla="*/ 2147483647 w 17"/>
              <a:gd name="T31" fmla="*/ 2147483647 h 195"/>
              <a:gd name="T32" fmla="*/ 2147483647 w 17"/>
              <a:gd name="T33" fmla="*/ 2147483647 h 195"/>
              <a:gd name="T34" fmla="*/ 2147483647 w 17"/>
              <a:gd name="T35" fmla="*/ 2147483647 h 195"/>
              <a:gd name="T36" fmla="*/ 2147483647 w 17"/>
              <a:gd name="T37" fmla="*/ 2147483647 h 195"/>
              <a:gd name="T38" fmla="*/ 2147483647 w 17"/>
              <a:gd name="T39" fmla="*/ 2147483647 h 195"/>
              <a:gd name="T40" fmla="*/ 2147483647 w 17"/>
              <a:gd name="T41" fmla="*/ 2147483647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95"/>
              <a:gd name="T65" fmla="*/ 17 w 17"/>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95">
                <a:moveTo>
                  <a:pt x="17" y="195"/>
                </a:moveTo>
                <a:lnTo>
                  <a:pt x="12" y="190"/>
                </a:lnTo>
                <a:lnTo>
                  <a:pt x="10" y="181"/>
                </a:lnTo>
                <a:lnTo>
                  <a:pt x="7" y="171"/>
                </a:lnTo>
                <a:lnTo>
                  <a:pt x="4" y="158"/>
                </a:lnTo>
                <a:lnTo>
                  <a:pt x="2" y="146"/>
                </a:lnTo>
                <a:lnTo>
                  <a:pt x="1" y="131"/>
                </a:lnTo>
                <a:lnTo>
                  <a:pt x="0" y="101"/>
                </a:lnTo>
                <a:lnTo>
                  <a:pt x="0" y="54"/>
                </a:lnTo>
                <a:lnTo>
                  <a:pt x="0" y="40"/>
                </a:lnTo>
                <a:lnTo>
                  <a:pt x="1" y="27"/>
                </a:lnTo>
                <a:lnTo>
                  <a:pt x="1" y="17"/>
                </a:lnTo>
                <a:lnTo>
                  <a:pt x="2" y="7"/>
                </a:lnTo>
                <a:lnTo>
                  <a:pt x="4" y="0"/>
                </a:lnTo>
                <a:lnTo>
                  <a:pt x="8" y="23"/>
                </a:lnTo>
                <a:lnTo>
                  <a:pt x="12" y="47"/>
                </a:lnTo>
                <a:lnTo>
                  <a:pt x="15" y="70"/>
                </a:lnTo>
                <a:lnTo>
                  <a:pt x="17" y="94"/>
                </a:lnTo>
                <a:lnTo>
                  <a:pt x="17" y="119"/>
                </a:lnTo>
                <a:lnTo>
                  <a:pt x="17" y="168"/>
                </a:lnTo>
                <a:lnTo>
                  <a:pt x="17" y="19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499" name="Freeform 59"/>
          <p:cNvSpPr>
            <a:spLocks/>
          </p:cNvSpPr>
          <p:nvPr/>
        </p:nvSpPr>
        <p:spPr bwMode="auto">
          <a:xfrm>
            <a:off x="5905501" y="3429001"/>
            <a:ext cx="700617" cy="1463675"/>
          </a:xfrm>
          <a:custGeom>
            <a:avLst/>
            <a:gdLst>
              <a:gd name="T0" fmla="*/ 2147483647 w 994"/>
              <a:gd name="T1" fmla="*/ 2147483647 h 2764"/>
              <a:gd name="T2" fmla="*/ 2147483647 w 994"/>
              <a:gd name="T3" fmla="*/ 2147483647 h 2764"/>
              <a:gd name="T4" fmla="*/ 2147483647 w 994"/>
              <a:gd name="T5" fmla="*/ 2147483647 h 2764"/>
              <a:gd name="T6" fmla="*/ 2147483647 w 994"/>
              <a:gd name="T7" fmla="*/ 2147483647 h 2764"/>
              <a:gd name="T8" fmla="*/ 2147483647 w 994"/>
              <a:gd name="T9" fmla="*/ 2147483647 h 2764"/>
              <a:gd name="T10" fmla="*/ 2147483647 w 994"/>
              <a:gd name="T11" fmla="*/ 2147483647 h 2764"/>
              <a:gd name="T12" fmla="*/ 2147483647 w 994"/>
              <a:gd name="T13" fmla="*/ 2147483647 h 2764"/>
              <a:gd name="T14" fmla="*/ 2147483647 w 994"/>
              <a:gd name="T15" fmla="*/ 2147483647 h 2764"/>
              <a:gd name="T16" fmla="*/ 2147483647 w 994"/>
              <a:gd name="T17" fmla="*/ 2147483647 h 2764"/>
              <a:gd name="T18" fmla="*/ 2147483647 w 994"/>
              <a:gd name="T19" fmla="*/ 2147483647 h 2764"/>
              <a:gd name="T20" fmla="*/ 2147483647 w 994"/>
              <a:gd name="T21" fmla="*/ 2147483647 h 2764"/>
              <a:gd name="T22" fmla="*/ 2147483647 w 994"/>
              <a:gd name="T23" fmla="*/ 2147483647 h 2764"/>
              <a:gd name="T24" fmla="*/ 2147483647 w 994"/>
              <a:gd name="T25" fmla="*/ 2147483647 h 2764"/>
              <a:gd name="T26" fmla="*/ 2147483647 w 994"/>
              <a:gd name="T27" fmla="*/ 2147483647 h 2764"/>
              <a:gd name="T28" fmla="*/ 2147483647 w 994"/>
              <a:gd name="T29" fmla="*/ 2147483647 h 2764"/>
              <a:gd name="T30" fmla="*/ 2147483647 w 994"/>
              <a:gd name="T31" fmla="*/ 2147483647 h 2764"/>
              <a:gd name="T32" fmla="*/ 2147483647 w 994"/>
              <a:gd name="T33" fmla="*/ 2147483647 h 2764"/>
              <a:gd name="T34" fmla="*/ 2147483647 w 994"/>
              <a:gd name="T35" fmla="*/ 2147483647 h 2764"/>
              <a:gd name="T36" fmla="*/ 2147483647 w 994"/>
              <a:gd name="T37" fmla="*/ 2147483647 h 2764"/>
              <a:gd name="T38" fmla="*/ 2147483647 w 994"/>
              <a:gd name="T39" fmla="*/ 2147483647 h 2764"/>
              <a:gd name="T40" fmla="*/ 2147483647 w 994"/>
              <a:gd name="T41" fmla="*/ 2147483647 h 2764"/>
              <a:gd name="T42" fmla="*/ 2147483647 w 994"/>
              <a:gd name="T43" fmla="*/ 2147483647 h 2764"/>
              <a:gd name="T44" fmla="*/ 2147483647 w 994"/>
              <a:gd name="T45" fmla="*/ 2147483647 h 2764"/>
              <a:gd name="T46" fmla="*/ 2147483647 w 994"/>
              <a:gd name="T47" fmla="*/ 2147483647 h 2764"/>
              <a:gd name="T48" fmla="*/ 2147483647 w 994"/>
              <a:gd name="T49" fmla="*/ 2147483647 h 2764"/>
              <a:gd name="T50" fmla="*/ 2147483647 w 994"/>
              <a:gd name="T51" fmla="*/ 2147483647 h 2764"/>
              <a:gd name="T52" fmla="*/ 2147483647 w 994"/>
              <a:gd name="T53" fmla="*/ 2147483647 h 2764"/>
              <a:gd name="T54" fmla="*/ 2147483647 w 994"/>
              <a:gd name="T55" fmla="*/ 2147483647 h 2764"/>
              <a:gd name="T56" fmla="*/ 2147483647 w 994"/>
              <a:gd name="T57" fmla="*/ 2147483647 h 2764"/>
              <a:gd name="T58" fmla="*/ 2147483647 w 994"/>
              <a:gd name="T59" fmla="*/ 2147483647 h 2764"/>
              <a:gd name="T60" fmla="*/ 2147483647 w 994"/>
              <a:gd name="T61" fmla="*/ 2147483647 h 2764"/>
              <a:gd name="T62" fmla="*/ 2147483647 w 994"/>
              <a:gd name="T63" fmla="*/ 2147483647 h 2764"/>
              <a:gd name="T64" fmla="*/ 2147483647 w 994"/>
              <a:gd name="T65" fmla="*/ 2147483647 h 2764"/>
              <a:gd name="T66" fmla="*/ 2147483647 w 994"/>
              <a:gd name="T67" fmla="*/ 2147483647 h 2764"/>
              <a:gd name="T68" fmla="*/ 2147483647 w 994"/>
              <a:gd name="T69" fmla="*/ 2147483647 h 2764"/>
              <a:gd name="T70" fmla="*/ 2147483647 w 994"/>
              <a:gd name="T71" fmla="*/ 2147483647 h 2764"/>
              <a:gd name="T72" fmla="*/ 2147483647 w 994"/>
              <a:gd name="T73" fmla="*/ 2147483647 h 2764"/>
              <a:gd name="T74" fmla="*/ 2147483647 w 994"/>
              <a:gd name="T75" fmla="*/ 2147483647 h 2764"/>
              <a:gd name="T76" fmla="*/ 2147483647 w 994"/>
              <a:gd name="T77" fmla="*/ 2147483647 h 2764"/>
              <a:gd name="T78" fmla="*/ 2147483647 w 994"/>
              <a:gd name="T79" fmla="*/ 2147483647 h 2764"/>
              <a:gd name="T80" fmla="*/ 2147483647 w 994"/>
              <a:gd name="T81" fmla="*/ 2147483647 h 2764"/>
              <a:gd name="T82" fmla="*/ 2147483647 w 994"/>
              <a:gd name="T83" fmla="*/ 2147483647 h 2764"/>
              <a:gd name="T84" fmla="*/ 2147483647 w 994"/>
              <a:gd name="T85" fmla="*/ 2147483647 h 2764"/>
              <a:gd name="T86" fmla="*/ 2147483647 w 994"/>
              <a:gd name="T87" fmla="*/ 2147483647 h 2764"/>
              <a:gd name="T88" fmla="*/ 2147483647 w 994"/>
              <a:gd name="T89" fmla="*/ 2147483647 h 2764"/>
              <a:gd name="T90" fmla="*/ 2147483647 w 994"/>
              <a:gd name="T91" fmla="*/ 2147483647 h 2764"/>
              <a:gd name="T92" fmla="*/ 2147483647 w 994"/>
              <a:gd name="T93" fmla="*/ 2147483647 h 2764"/>
              <a:gd name="T94" fmla="*/ 2147483647 w 994"/>
              <a:gd name="T95" fmla="*/ 2147483647 h 2764"/>
              <a:gd name="T96" fmla="*/ 2147483647 w 994"/>
              <a:gd name="T97" fmla="*/ 2147483647 h 2764"/>
              <a:gd name="T98" fmla="*/ 2147483647 w 994"/>
              <a:gd name="T99" fmla="*/ 2147483647 h 2764"/>
              <a:gd name="T100" fmla="*/ 2147483647 w 994"/>
              <a:gd name="T101" fmla="*/ 2147483647 h 2764"/>
              <a:gd name="T102" fmla="*/ 2147483647 w 994"/>
              <a:gd name="T103" fmla="*/ 2147483647 h 2764"/>
              <a:gd name="T104" fmla="*/ 2147483647 w 994"/>
              <a:gd name="T105" fmla="*/ 2147483647 h 2764"/>
              <a:gd name="T106" fmla="*/ 2147483647 w 994"/>
              <a:gd name="T107" fmla="*/ 2147483647 h 2764"/>
              <a:gd name="T108" fmla="*/ 2147483647 w 994"/>
              <a:gd name="T109" fmla="*/ 2147483647 h 27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4"/>
              <a:gd name="T166" fmla="*/ 0 h 2764"/>
              <a:gd name="T167" fmla="*/ 994 w 994"/>
              <a:gd name="T168" fmla="*/ 2764 h 27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4" h="2764">
                <a:moveTo>
                  <a:pt x="222" y="2764"/>
                </a:moveTo>
                <a:lnTo>
                  <a:pt x="222" y="2761"/>
                </a:lnTo>
                <a:lnTo>
                  <a:pt x="224" y="2757"/>
                </a:lnTo>
                <a:lnTo>
                  <a:pt x="227" y="2754"/>
                </a:lnTo>
                <a:lnTo>
                  <a:pt x="229" y="2749"/>
                </a:lnTo>
                <a:lnTo>
                  <a:pt x="232" y="2743"/>
                </a:lnTo>
                <a:lnTo>
                  <a:pt x="235" y="2736"/>
                </a:lnTo>
                <a:lnTo>
                  <a:pt x="242" y="2723"/>
                </a:lnTo>
                <a:lnTo>
                  <a:pt x="258" y="2694"/>
                </a:lnTo>
                <a:lnTo>
                  <a:pt x="265" y="2682"/>
                </a:lnTo>
                <a:lnTo>
                  <a:pt x="267" y="2676"/>
                </a:lnTo>
                <a:lnTo>
                  <a:pt x="269" y="2672"/>
                </a:lnTo>
                <a:lnTo>
                  <a:pt x="269" y="2659"/>
                </a:lnTo>
                <a:lnTo>
                  <a:pt x="268" y="2645"/>
                </a:lnTo>
                <a:lnTo>
                  <a:pt x="265" y="2630"/>
                </a:lnTo>
                <a:lnTo>
                  <a:pt x="262" y="2613"/>
                </a:lnTo>
                <a:lnTo>
                  <a:pt x="258" y="2596"/>
                </a:lnTo>
                <a:lnTo>
                  <a:pt x="254" y="2579"/>
                </a:lnTo>
                <a:lnTo>
                  <a:pt x="248" y="2561"/>
                </a:lnTo>
                <a:lnTo>
                  <a:pt x="241" y="2541"/>
                </a:lnTo>
                <a:lnTo>
                  <a:pt x="234" y="2521"/>
                </a:lnTo>
                <a:lnTo>
                  <a:pt x="227" y="2501"/>
                </a:lnTo>
                <a:lnTo>
                  <a:pt x="210" y="2460"/>
                </a:lnTo>
                <a:lnTo>
                  <a:pt x="190" y="2417"/>
                </a:lnTo>
                <a:lnTo>
                  <a:pt x="170" y="2374"/>
                </a:lnTo>
                <a:lnTo>
                  <a:pt x="147" y="2333"/>
                </a:lnTo>
                <a:lnTo>
                  <a:pt x="125" y="2293"/>
                </a:lnTo>
                <a:lnTo>
                  <a:pt x="101" y="2256"/>
                </a:lnTo>
                <a:lnTo>
                  <a:pt x="91" y="2239"/>
                </a:lnTo>
                <a:lnTo>
                  <a:pt x="80" y="2222"/>
                </a:lnTo>
                <a:lnTo>
                  <a:pt x="69" y="2206"/>
                </a:lnTo>
                <a:lnTo>
                  <a:pt x="59" y="2192"/>
                </a:lnTo>
                <a:lnTo>
                  <a:pt x="47" y="2179"/>
                </a:lnTo>
                <a:lnTo>
                  <a:pt x="37" y="2166"/>
                </a:lnTo>
                <a:lnTo>
                  <a:pt x="29" y="2156"/>
                </a:lnTo>
                <a:lnTo>
                  <a:pt x="19" y="2148"/>
                </a:lnTo>
                <a:lnTo>
                  <a:pt x="10" y="2141"/>
                </a:lnTo>
                <a:lnTo>
                  <a:pt x="2" y="2135"/>
                </a:lnTo>
                <a:lnTo>
                  <a:pt x="0" y="2125"/>
                </a:lnTo>
                <a:lnTo>
                  <a:pt x="14" y="2115"/>
                </a:lnTo>
                <a:lnTo>
                  <a:pt x="27" y="2104"/>
                </a:lnTo>
                <a:lnTo>
                  <a:pt x="53" y="2080"/>
                </a:lnTo>
                <a:lnTo>
                  <a:pt x="77" y="2052"/>
                </a:lnTo>
                <a:lnTo>
                  <a:pt x="98" y="2025"/>
                </a:lnTo>
                <a:lnTo>
                  <a:pt x="118" y="1996"/>
                </a:lnTo>
                <a:lnTo>
                  <a:pt x="137" y="1966"/>
                </a:lnTo>
                <a:lnTo>
                  <a:pt x="154" y="1936"/>
                </a:lnTo>
                <a:lnTo>
                  <a:pt x="170" y="1906"/>
                </a:lnTo>
                <a:lnTo>
                  <a:pt x="187" y="1893"/>
                </a:lnTo>
                <a:lnTo>
                  <a:pt x="204" y="1880"/>
                </a:lnTo>
                <a:lnTo>
                  <a:pt x="219" y="1869"/>
                </a:lnTo>
                <a:lnTo>
                  <a:pt x="234" y="1857"/>
                </a:lnTo>
                <a:lnTo>
                  <a:pt x="249" y="1846"/>
                </a:lnTo>
                <a:lnTo>
                  <a:pt x="262" y="1836"/>
                </a:lnTo>
                <a:lnTo>
                  <a:pt x="274" y="1825"/>
                </a:lnTo>
                <a:lnTo>
                  <a:pt x="284" y="1813"/>
                </a:lnTo>
                <a:lnTo>
                  <a:pt x="292" y="1802"/>
                </a:lnTo>
                <a:lnTo>
                  <a:pt x="298" y="1791"/>
                </a:lnTo>
                <a:lnTo>
                  <a:pt x="301" y="1776"/>
                </a:lnTo>
                <a:lnTo>
                  <a:pt x="302" y="1771"/>
                </a:lnTo>
                <a:lnTo>
                  <a:pt x="302" y="1764"/>
                </a:lnTo>
                <a:lnTo>
                  <a:pt x="301" y="1755"/>
                </a:lnTo>
                <a:lnTo>
                  <a:pt x="299" y="1748"/>
                </a:lnTo>
                <a:lnTo>
                  <a:pt x="298" y="1741"/>
                </a:lnTo>
                <a:lnTo>
                  <a:pt x="295" y="1732"/>
                </a:lnTo>
                <a:lnTo>
                  <a:pt x="291" y="1724"/>
                </a:lnTo>
                <a:lnTo>
                  <a:pt x="286" y="1714"/>
                </a:lnTo>
                <a:lnTo>
                  <a:pt x="281" y="1704"/>
                </a:lnTo>
                <a:lnTo>
                  <a:pt x="274" y="1695"/>
                </a:lnTo>
                <a:lnTo>
                  <a:pt x="275" y="1690"/>
                </a:lnTo>
                <a:lnTo>
                  <a:pt x="278" y="1684"/>
                </a:lnTo>
                <a:lnTo>
                  <a:pt x="282" y="1677"/>
                </a:lnTo>
                <a:lnTo>
                  <a:pt x="288" y="1668"/>
                </a:lnTo>
                <a:lnTo>
                  <a:pt x="294" y="1660"/>
                </a:lnTo>
                <a:lnTo>
                  <a:pt x="301" y="1650"/>
                </a:lnTo>
                <a:lnTo>
                  <a:pt x="316" y="1630"/>
                </a:lnTo>
                <a:lnTo>
                  <a:pt x="333" y="1610"/>
                </a:lnTo>
                <a:lnTo>
                  <a:pt x="351" y="1590"/>
                </a:lnTo>
                <a:lnTo>
                  <a:pt x="356" y="1581"/>
                </a:lnTo>
                <a:lnTo>
                  <a:pt x="363" y="1574"/>
                </a:lnTo>
                <a:lnTo>
                  <a:pt x="369" y="1567"/>
                </a:lnTo>
                <a:lnTo>
                  <a:pt x="372" y="1563"/>
                </a:lnTo>
                <a:lnTo>
                  <a:pt x="392" y="1540"/>
                </a:lnTo>
                <a:lnTo>
                  <a:pt x="410" y="1516"/>
                </a:lnTo>
                <a:lnTo>
                  <a:pt x="429" y="1492"/>
                </a:lnTo>
                <a:lnTo>
                  <a:pt x="446" y="1466"/>
                </a:lnTo>
                <a:lnTo>
                  <a:pt x="462" y="1440"/>
                </a:lnTo>
                <a:lnTo>
                  <a:pt x="476" y="1415"/>
                </a:lnTo>
                <a:lnTo>
                  <a:pt x="489" y="1388"/>
                </a:lnTo>
                <a:lnTo>
                  <a:pt x="502" y="1361"/>
                </a:lnTo>
                <a:lnTo>
                  <a:pt x="513" y="1334"/>
                </a:lnTo>
                <a:lnTo>
                  <a:pt x="523" y="1305"/>
                </a:lnTo>
                <a:lnTo>
                  <a:pt x="533" y="1277"/>
                </a:lnTo>
                <a:lnTo>
                  <a:pt x="540" y="1248"/>
                </a:lnTo>
                <a:lnTo>
                  <a:pt x="547" y="1220"/>
                </a:lnTo>
                <a:lnTo>
                  <a:pt x="553" y="1191"/>
                </a:lnTo>
                <a:lnTo>
                  <a:pt x="557" y="1161"/>
                </a:lnTo>
                <a:lnTo>
                  <a:pt x="561" y="1133"/>
                </a:lnTo>
                <a:lnTo>
                  <a:pt x="564" y="1103"/>
                </a:lnTo>
                <a:lnTo>
                  <a:pt x="566" y="1075"/>
                </a:lnTo>
                <a:lnTo>
                  <a:pt x="566" y="1045"/>
                </a:lnTo>
                <a:lnTo>
                  <a:pt x="566" y="1015"/>
                </a:lnTo>
                <a:lnTo>
                  <a:pt x="564" y="986"/>
                </a:lnTo>
                <a:lnTo>
                  <a:pt x="561" y="956"/>
                </a:lnTo>
                <a:lnTo>
                  <a:pt x="557" y="928"/>
                </a:lnTo>
                <a:lnTo>
                  <a:pt x="553" y="898"/>
                </a:lnTo>
                <a:lnTo>
                  <a:pt x="547" y="870"/>
                </a:lnTo>
                <a:lnTo>
                  <a:pt x="540" y="841"/>
                </a:lnTo>
                <a:lnTo>
                  <a:pt x="533" y="813"/>
                </a:lnTo>
                <a:lnTo>
                  <a:pt x="523" y="784"/>
                </a:lnTo>
                <a:lnTo>
                  <a:pt x="514" y="757"/>
                </a:lnTo>
                <a:lnTo>
                  <a:pt x="503" y="730"/>
                </a:lnTo>
                <a:lnTo>
                  <a:pt x="492" y="703"/>
                </a:lnTo>
                <a:lnTo>
                  <a:pt x="479" y="676"/>
                </a:lnTo>
                <a:lnTo>
                  <a:pt x="443" y="621"/>
                </a:lnTo>
                <a:lnTo>
                  <a:pt x="408" y="566"/>
                </a:lnTo>
                <a:lnTo>
                  <a:pt x="417" y="565"/>
                </a:lnTo>
                <a:lnTo>
                  <a:pt x="426" y="564"/>
                </a:lnTo>
                <a:lnTo>
                  <a:pt x="433" y="561"/>
                </a:lnTo>
                <a:lnTo>
                  <a:pt x="442" y="556"/>
                </a:lnTo>
                <a:lnTo>
                  <a:pt x="447" y="552"/>
                </a:lnTo>
                <a:lnTo>
                  <a:pt x="455" y="548"/>
                </a:lnTo>
                <a:lnTo>
                  <a:pt x="466" y="538"/>
                </a:lnTo>
                <a:lnTo>
                  <a:pt x="474" y="525"/>
                </a:lnTo>
                <a:lnTo>
                  <a:pt x="484" y="511"/>
                </a:lnTo>
                <a:lnTo>
                  <a:pt x="502" y="481"/>
                </a:lnTo>
                <a:lnTo>
                  <a:pt x="503" y="467"/>
                </a:lnTo>
                <a:lnTo>
                  <a:pt x="506" y="454"/>
                </a:lnTo>
                <a:lnTo>
                  <a:pt x="506" y="443"/>
                </a:lnTo>
                <a:lnTo>
                  <a:pt x="504" y="430"/>
                </a:lnTo>
                <a:lnTo>
                  <a:pt x="502" y="418"/>
                </a:lnTo>
                <a:lnTo>
                  <a:pt x="499" y="407"/>
                </a:lnTo>
                <a:lnTo>
                  <a:pt x="494" y="396"/>
                </a:lnTo>
                <a:lnTo>
                  <a:pt x="490" y="386"/>
                </a:lnTo>
                <a:lnTo>
                  <a:pt x="477" y="366"/>
                </a:lnTo>
                <a:lnTo>
                  <a:pt x="463" y="346"/>
                </a:lnTo>
                <a:lnTo>
                  <a:pt x="447" y="326"/>
                </a:lnTo>
                <a:lnTo>
                  <a:pt x="430" y="307"/>
                </a:lnTo>
                <a:lnTo>
                  <a:pt x="413" y="289"/>
                </a:lnTo>
                <a:lnTo>
                  <a:pt x="398" y="269"/>
                </a:lnTo>
                <a:lnTo>
                  <a:pt x="382" y="250"/>
                </a:lnTo>
                <a:lnTo>
                  <a:pt x="369" y="231"/>
                </a:lnTo>
                <a:lnTo>
                  <a:pt x="363" y="221"/>
                </a:lnTo>
                <a:lnTo>
                  <a:pt x="358" y="209"/>
                </a:lnTo>
                <a:lnTo>
                  <a:pt x="353" y="199"/>
                </a:lnTo>
                <a:lnTo>
                  <a:pt x="351" y="188"/>
                </a:lnTo>
                <a:lnTo>
                  <a:pt x="348" y="178"/>
                </a:lnTo>
                <a:lnTo>
                  <a:pt x="348" y="166"/>
                </a:lnTo>
                <a:lnTo>
                  <a:pt x="348" y="154"/>
                </a:lnTo>
                <a:lnTo>
                  <a:pt x="349" y="142"/>
                </a:lnTo>
                <a:lnTo>
                  <a:pt x="358" y="124"/>
                </a:lnTo>
                <a:lnTo>
                  <a:pt x="368" y="107"/>
                </a:lnTo>
                <a:lnTo>
                  <a:pt x="373" y="90"/>
                </a:lnTo>
                <a:lnTo>
                  <a:pt x="379" y="73"/>
                </a:lnTo>
                <a:lnTo>
                  <a:pt x="382" y="55"/>
                </a:lnTo>
                <a:lnTo>
                  <a:pt x="383" y="38"/>
                </a:lnTo>
                <a:lnTo>
                  <a:pt x="383" y="20"/>
                </a:lnTo>
                <a:lnTo>
                  <a:pt x="382" y="0"/>
                </a:lnTo>
                <a:lnTo>
                  <a:pt x="395" y="4"/>
                </a:lnTo>
                <a:lnTo>
                  <a:pt x="406" y="10"/>
                </a:lnTo>
                <a:lnTo>
                  <a:pt x="419" y="18"/>
                </a:lnTo>
                <a:lnTo>
                  <a:pt x="432" y="28"/>
                </a:lnTo>
                <a:lnTo>
                  <a:pt x="445" y="40"/>
                </a:lnTo>
                <a:lnTo>
                  <a:pt x="457" y="53"/>
                </a:lnTo>
                <a:lnTo>
                  <a:pt x="469" y="68"/>
                </a:lnTo>
                <a:lnTo>
                  <a:pt x="480" y="84"/>
                </a:lnTo>
                <a:lnTo>
                  <a:pt x="502" y="115"/>
                </a:lnTo>
                <a:lnTo>
                  <a:pt x="521" y="147"/>
                </a:lnTo>
                <a:lnTo>
                  <a:pt x="530" y="162"/>
                </a:lnTo>
                <a:lnTo>
                  <a:pt x="539" y="176"/>
                </a:lnTo>
                <a:lnTo>
                  <a:pt x="546" y="191"/>
                </a:lnTo>
                <a:lnTo>
                  <a:pt x="553" y="202"/>
                </a:lnTo>
                <a:lnTo>
                  <a:pt x="567" y="236"/>
                </a:lnTo>
                <a:lnTo>
                  <a:pt x="578" y="272"/>
                </a:lnTo>
                <a:lnTo>
                  <a:pt x="590" y="306"/>
                </a:lnTo>
                <a:lnTo>
                  <a:pt x="601" y="342"/>
                </a:lnTo>
                <a:lnTo>
                  <a:pt x="620" y="411"/>
                </a:lnTo>
                <a:lnTo>
                  <a:pt x="638" y="482"/>
                </a:lnTo>
                <a:lnTo>
                  <a:pt x="657" y="552"/>
                </a:lnTo>
                <a:lnTo>
                  <a:pt x="678" y="623"/>
                </a:lnTo>
                <a:lnTo>
                  <a:pt x="690" y="659"/>
                </a:lnTo>
                <a:lnTo>
                  <a:pt x="702" y="695"/>
                </a:lnTo>
                <a:lnTo>
                  <a:pt x="715" y="730"/>
                </a:lnTo>
                <a:lnTo>
                  <a:pt x="731" y="766"/>
                </a:lnTo>
                <a:lnTo>
                  <a:pt x="739" y="793"/>
                </a:lnTo>
                <a:lnTo>
                  <a:pt x="748" y="820"/>
                </a:lnTo>
                <a:lnTo>
                  <a:pt x="754" y="848"/>
                </a:lnTo>
                <a:lnTo>
                  <a:pt x="761" y="875"/>
                </a:lnTo>
                <a:lnTo>
                  <a:pt x="771" y="934"/>
                </a:lnTo>
                <a:lnTo>
                  <a:pt x="778" y="991"/>
                </a:lnTo>
                <a:lnTo>
                  <a:pt x="784" y="1049"/>
                </a:lnTo>
                <a:lnTo>
                  <a:pt x="789" y="1106"/>
                </a:lnTo>
                <a:lnTo>
                  <a:pt x="793" y="1164"/>
                </a:lnTo>
                <a:lnTo>
                  <a:pt x="798" y="1223"/>
                </a:lnTo>
                <a:lnTo>
                  <a:pt x="806" y="1262"/>
                </a:lnTo>
                <a:lnTo>
                  <a:pt x="818" y="1304"/>
                </a:lnTo>
                <a:lnTo>
                  <a:pt x="831" y="1344"/>
                </a:lnTo>
                <a:lnTo>
                  <a:pt x="846" y="1383"/>
                </a:lnTo>
                <a:lnTo>
                  <a:pt x="878" y="1465"/>
                </a:lnTo>
                <a:lnTo>
                  <a:pt x="912" y="1546"/>
                </a:lnTo>
                <a:lnTo>
                  <a:pt x="927" y="1586"/>
                </a:lnTo>
                <a:lnTo>
                  <a:pt x="943" y="1627"/>
                </a:lnTo>
                <a:lnTo>
                  <a:pt x="957" y="1668"/>
                </a:lnTo>
                <a:lnTo>
                  <a:pt x="970" y="1709"/>
                </a:lnTo>
                <a:lnTo>
                  <a:pt x="980" y="1751"/>
                </a:lnTo>
                <a:lnTo>
                  <a:pt x="989" y="1792"/>
                </a:lnTo>
                <a:lnTo>
                  <a:pt x="993" y="1835"/>
                </a:lnTo>
                <a:lnTo>
                  <a:pt x="994" y="1856"/>
                </a:lnTo>
                <a:lnTo>
                  <a:pt x="994" y="1877"/>
                </a:lnTo>
                <a:lnTo>
                  <a:pt x="983" y="1889"/>
                </a:lnTo>
                <a:lnTo>
                  <a:pt x="972" y="1900"/>
                </a:lnTo>
                <a:lnTo>
                  <a:pt x="959" y="1912"/>
                </a:lnTo>
                <a:lnTo>
                  <a:pt x="946" y="1922"/>
                </a:lnTo>
                <a:lnTo>
                  <a:pt x="919" y="1940"/>
                </a:lnTo>
                <a:lnTo>
                  <a:pt x="890" y="1957"/>
                </a:lnTo>
                <a:lnTo>
                  <a:pt x="860" y="1971"/>
                </a:lnTo>
                <a:lnTo>
                  <a:pt x="831" y="1984"/>
                </a:lnTo>
                <a:lnTo>
                  <a:pt x="799" y="1996"/>
                </a:lnTo>
                <a:lnTo>
                  <a:pt x="769" y="2006"/>
                </a:lnTo>
                <a:lnTo>
                  <a:pt x="764" y="2001"/>
                </a:lnTo>
                <a:lnTo>
                  <a:pt x="756" y="1993"/>
                </a:lnTo>
                <a:lnTo>
                  <a:pt x="751" y="1984"/>
                </a:lnTo>
                <a:lnTo>
                  <a:pt x="744" y="1973"/>
                </a:lnTo>
                <a:lnTo>
                  <a:pt x="737" y="1960"/>
                </a:lnTo>
                <a:lnTo>
                  <a:pt x="729" y="1946"/>
                </a:lnTo>
                <a:lnTo>
                  <a:pt x="714" y="1916"/>
                </a:lnTo>
                <a:lnTo>
                  <a:pt x="699" y="1886"/>
                </a:lnTo>
                <a:lnTo>
                  <a:pt x="694" y="1872"/>
                </a:lnTo>
                <a:lnTo>
                  <a:pt x="687" y="1857"/>
                </a:lnTo>
                <a:lnTo>
                  <a:pt x="685" y="1852"/>
                </a:lnTo>
                <a:lnTo>
                  <a:pt x="681" y="1846"/>
                </a:lnTo>
                <a:lnTo>
                  <a:pt x="677" y="1835"/>
                </a:lnTo>
                <a:lnTo>
                  <a:pt x="674" y="1830"/>
                </a:lnTo>
                <a:lnTo>
                  <a:pt x="672" y="1825"/>
                </a:lnTo>
                <a:lnTo>
                  <a:pt x="670" y="1819"/>
                </a:lnTo>
                <a:lnTo>
                  <a:pt x="654" y="1799"/>
                </a:lnTo>
                <a:lnTo>
                  <a:pt x="640" y="1779"/>
                </a:lnTo>
                <a:lnTo>
                  <a:pt x="624" y="1761"/>
                </a:lnTo>
                <a:lnTo>
                  <a:pt x="610" y="1742"/>
                </a:lnTo>
                <a:lnTo>
                  <a:pt x="596" y="1724"/>
                </a:lnTo>
                <a:lnTo>
                  <a:pt x="584" y="1705"/>
                </a:lnTo>
                <a:lnTo>
                  <a:pt x="581" y="1695"/>
                </a:lnTo>
                <a:lnTo>
                  <a:pt x="577" y="1687"/>
                </a:lnTo>
                <a:lnTo>
                  <a:pt x="574" y="1677"/>
                </a:lnTo>
                <a:lnTo>
                  <a:pt x="573" y="1667"/>
                </a:lnTo>
                <a:lnTo>
                  <a:pt x="580" y="1664"/>
                </a:lnTo>
                <a:lnTo>
                  <a:pt x="587" y="1660"/>
                </a:lnTo>
                <a:lnTo>
                  <a:pt x="593" y="1654"/>
                </a:lnTo>
                <a:lnTo>
                  <a:pt x="598" y="1645"/>
                </a:lnTo>
                <a:lnTo>
                  <a:pt x="604" y="1637"/>
                </a:lnTo>
                <a:lnTo>
                  <a:pt x="610" y="1627"/>
                </a:lnTo>
                <a:lnTo>
                  <a:pt x="614" y="1614"/>
                </a:lnTo>
                <a:lnTo>
                  <a:pt x="618" y="1601"/>
                </a:lnTo>
                <a:lnTo>
                  <a:pt x="621" y="1588"/>
                </a:lnTo>
                <a:lnTo>
                  <a:pt x="624" y="1573"/>
                </a:lnTo>
                <a:lnTo>
                  <a:pt x="627" y="1557"/>
                </a:lnTo>
                <a:lnTo>
                  <a:pt x="630" y="1541"/>
                </a:lnTo>
                <a:lnTo>
                  <a:pt x="633" y="1507"/>
                </a:lnTo>
                <a:lnTo>
                  <a:pt x="635" y="1473"/>
                </a:lnTo>
                <a:lnTo>
                  <a:pt x="637" y="1436"/>
                </a:lnTo>
                <a:lnTo>
                  <a:pt x="635" y="1401"/>
                </a:lnTo>
                <a:lnTo>
                  <a:pt x="634" y="1368"/>
                </a:lnTo>
                <a:lnTo>
                  <a:pt x="633" y="1351"/>
                </a:lnTo>
                <a:lnTo>
                  <a:pt x="631" y="1337"/>
                </a:lnTo>
                <a:lnTo>
                  <a:pt x="630" y="1321"/>
                </a:lnTo>
                <a:lnTo>
                  <a:pt x="627" y="1307"/>
                </a:lnTo>
                <a:lnTo>
                  <a:pt x="625" y="1295"/>
                </a:lnTo>
                <a:lnTo>
                  <a:pt x="623" y="1282"/>
                </a:lnTo>
                <a:lnTo>
                  <a:pt x="620" y="1272"/>
                </a:lnTo>
                <a:lnTo>
                  <a:pt x="617" y="1264"/>
                </a:lnTo>
                <a:lnTo>
                  <a:pt x="614" y="1255"/>
                </a:lnTo>
                <a:lnTo>
                  <a:pt x="611" y="1250"/>
                </a:lnTo>
                <a:lnTo>
                  <a:pt x="608" y="1255"/>
                </a:lnTo>
                <a:lnTo>
                  <a:pt x="604" y="1262"/>
                </a:lnTo>
                <a:lnTo>
                  <a:pt x="603" y="1270"/>
                </a:lnTo>
                <a:lnTo>
                  <a:pt x="601" y="1277"/>
                </a:lnTo>
                <a:lnTo>
                  <a:pt x="598" y="1285"/>
                </a:lnTo>
                <a:lnTo>
                  <a:pt x="598" y="1295"/>
                </a:lnTo>
                <a:lnTo>
                  <a:pt x="597" y="1317"/>
                </a:lnTo>
                <a:lnTo>
                  <a:pt x="597" y="1339"/>
                </a:lnTo>
                <a:lnTo>
                  <a:pt x="597" y="1364"/>
                </a:lnTo>
                <a:lnTo>
                  <a:pt x="598" y="1389"/>
                </a:lnTo>
                <a:lnTo>
                  <a:pt x="600" y="1416"/>
                </a:lnTo>
                <a:lnTo>
                  <a:pt x="601" y="1473"/>
                </a:lnTo>
                <a:lnTo>
                  <a:pt x="600" y="1500"/>
                </a:lnTo>
                <a:lnTo>
                  <a:pt x="598" y="1527"/>
                </a:lnTo>
                <a:lnTo>
                  <a:pt x="594" y="1553"/>
                </a:lnTo>
                <a:lnTo>
                  <a:pt x="588" y="1578"/>
                </a:lnTo>
                <a:lnTo>
                  <a:pt x="586" y="1590"/>
                </a:lnTo>
                <a:lnTo>
                  <a:pt x="581" y="1601"/>
                </a:lnTo>
                <a:lnTo>
                  <a:pt x="577" y="1611"/>
                </a:lnTo>
                <a:lnTo>
                  <a:pt x="571" y="1621"/>
                </a:lnTo>
                <a:lnTo>
                  <a:pt x="568" y="1610"/>
                </a:lnTo>
                <a:lnTo>
                  <a:pt x="567" y="1597"/>
                </a:lnTo>
                <a:lnTo>
                  <a:pt x="564" y="1581"/>
                </a:lnTo>
                <a:lnTo>
                  <a:pt x="560" y="1566"/>
                </a:lnTo>
                <a:lnTo>
                  <a:pt x="553" y="1533"/>
                </a:lnTo>
                <a:lnTo>
                  <a:pt x="541" y="1500"/>
                </a:lnTo>
                <a:lnTo>
                  <a:pt x="536" y="1485"/>
                </a:lnTo>
                <a:lnTo>
                  <a:pt x="529" y="1469"/>
                </a:lnTo>
                <a:lnTo>
                  <a:pt x="521" y="1456"/>
                </a:lnTo>
                <a:lnTo>
                  <a:pt x="514" y="1443"/>
                </a:lnTo>
                <a:lnTo>
                  <a:pt x="506" y="1433"/>
                </a:lnTo>
                <a:lnTo>
                  <a:pt x="497" y="1425"/>
                </a:lnTo>
                <a:lnTo>
                  <a:pt x="487" y="1419"/>
                </a:lnTo>
                <a:lnTo>
                  <a:pt x="482" y="1418"/>
                </a:lnTo>
                <a:lnTo>
                  <a:pt x="477" y="1416"/>
                </a:lnTo>
                <a:lnTo>
                  <a:pt x="474" y="1422"/>
                </a:lnTo>
                <a:lnTo>
                  <a:pt x="472" y="1426"/>
                </a:lnTo>
                <a:lnTo>
                  <a:pt x="482" y="1453"/>
                </a:lnTo>
                <a:lnTo>
                  <a:pt x="492" y="1482"/>
                </a:lnTo>
                <a:lnTo>
                  <a:pt x="502" y="1510"/>
                </a:lnTo>
                <a:lnTo>
                  <a:pt x="511" y="1539"/>
                </a:lnTo>
                <a:lnTo>
                  <a:pt x="520" y="1569"/>
                </a:lnTo>
                <a:lnTo>
                  <a:pt x="526" y="1598"/>
                </a:lnTo>
                <a:lnTo>
                  <a:pt x="527" y="1614"/>
                </a:lnTo>
                <a:lnTo>
                  <a:pt x="529" y="1630"/>
                </a:lnTo>
                <a:lnTo>
                  <a:pt x="529" y="1645"/>
                </a:lnTo>
                <a:lnTo>
                  <a:pt x="529" y="1662"/>
                </a:lnTo>
                <a:lnTo>
                  <a:pt x="504" y="1660"/>
                </a:lnTo>
                <a:lnTo>
                  <a:pt x="482" y="1658"/>
                </a:lnTo>
                <a:lnTo>
                  <a:pt x="460" y="1658"/>
                </a:lnTo>
                <a:lnTo>
                  <a:pt x="450" y="1660"/>
                </a:lnTo>
                <a:lnTo>
                  <a:pt x="440" y="1661"/>
                </a:lnTo>
                <a:lnTo>
                  <a:pt x="442" y="1664"/>
                </a:lnTo>
                <a:lnTo>
                  <a:pt x="443" y="1668"/>
                </a:lnTo>
                <a:lnTo>
                  <a:pt x="453" y="1670"/>
                </a:lnTo>
                <a:lnTo>
                  <a:pt x="462" y="1671"/>
                </a:lnTo>
                <a:lnTo>
                  <a:pt x="470" y="1672"/>
                </a:lnTo>
                <a:lnTo>
                  <a:pt x="477" y="1674"/>
                </a:lnTo>
                <a:lnTo>
                  <a:pt x="489" y="1675"/>
                </a:lnTo>
                <a:lnTo>
                  <a:pt x="497" y="1677"/>
                </a:lnTo>
                <a:lnTo>
                  <a:pt x="514" y="1681"/>
                </a:lnTo>
                <a:lnTo>
                  <a:pt x="523" y="1684"/>
                </a:lnTo>
                <a:lnTo>
                  <a:pt x="534" y="1687"/>
                </a:lnTo>
                <a:lnTo>
                  <a:pt x="543" y="1705"/>
                </a:lnTo>
                <a:lnTo>
                  <a:pt x="554" y="1722"/>
                </a:lnTo>
                <a:lnTo>
                  <a:pt x="567" y="1741"/>
                </a:lnTo>
                <a:lnTo>
                  <a:pt x="580" y="1759"/>
                </a:lnTo>
                <a:lnTo>
                  <a:pt x="594" y="1776"/>
                </a:lnTo>
                <a:lnTo>
                  <a:pt x="610" y="1795"/>
                </a:lnTo>
                <a:lnTo>
                  <a:pt x="638" y="1832"/>
                </a:lnTo>
                <a:lnTo>
                  <a:pt x="652" y="1862"/>
                </a:lnTo>
                <a:lnTo>
                  <a:pt x="667" y="1893"/>
                </a:lnTo>
                <a:lnTo>
                  <a:pt x="684" y="1924"/>
                </a:lnTo>
                <a:lnTo>
                  <a:pt x="701" y="1956"/>
                </a:lnTo>
                <a:lnTo>
                  <a:pt x="719" y="1988"/>
                </a:lnTo>
                <a:lnTo>
                  <a:pt x="738" y="2023"/>
                </a:lnTo>
                <a:lnTo>
                  <a:pt x="755" y="2057"/>
                </a:lnTo>
                <a:lnTo>
                  <a:pt x="772" y="2091"/>
                </a:lnTo>
                <a:lnTo>
                  <a:pt x="788" y="2125"/>
                </a:lnTo>
                <a:lnTo>
                  <a:pt x="802" y="2161"/>
                </a:lnTo>
                <a:lnTo>
                  <a:pt x="813" y="2195"/>
                </a:lnTo>
                <a:lnTo>
                  <a:pt x="823" y="2230"/>
                </a:lnTo>
                <a:lnTo>
                  <a:pt x="828" y="2247"/>
                </a:lnTo>
                <a:lnTo>
                  <a:pt x="831" y="2266"/>
                </a:lnTo>
                <a:lnTo>
                  <a:pt x="832" y="2283"/>
                </a:lnTo>
                <a:lnTo>
                  <a:pt x="833" y="2302"/>
                </a:lnTo>
                <a:lnTo>
                  <a:pt x="833" y="2319"/>
                </a:lnTo>
                <a:lnTo>
                  <a:pt x="833" y="2336"/>
                </a:lnTo>
                <a:lnTo>
                  <a:pt x="832" y="2353"/>
                </a:lnTo>
                <a:lnTo>
                  <a:pt x="829" y="2371"/>
                </a:lnTo>
                <a:lnTo>
                  <a:pt x="821" y="2393"/>
                </a:lnTo>
                <a:lnTo>
                  <a:pt x="811" y="2414"/>
                </a:lnTo>
                <a:lnTo>
                  <a:pt x="799" y="2435"/>
                </a:lnTo>
                <a:lnTo>
                  <a:pt x="788" y="2455"/>
                </a:lnTo>
                <a:lnTo>
                  <a:pt x="775" y="2475"/>
                </a:lnTo>
                <a:lnTo>
                  <a:pt x="761" y="2494"/>
                </a:lnTo>
                <a:lnTo>
                  <a:pt x="745" y="2512"/>
                </a:lnTo>
                <a:lnTo>
                  <a:pt x="729" y="2529"/>
                </a:lnTo>
                <a:lnTo>
                  <a:pt x="714" y="2546"/>
                </a:lnTo>
                <a:lnTo>
                  <a:pt x="695" y="2563"/>
                </a:lnTo>
                <a:lnTo>
                  <a:pt x="678" y="2578"/>
                </a:lnTo>
                <a:lnTo>
                  <a:pt x="660" y="2593"/>
                </a:lnTo>
                <a:lnTo>
                  <a:pt x="640" y="2608"/>
                </a:lnTo>
                <a:lnTo>
                  <a:pt x="620" y="2620"/>
                </a:lnTo>
                <a:lnTo>
                  <a:pt x="600" y="2635"/>
                </a:lnTo>
                <a:lnTo>
                  <a:pt x="580" y="2646"/>
                </a:lnTo>
                <a:lnTo>
                  <a:pt x="558" y="2659"/>
                </a:lnTo>
                <a:lnTo>
                  <a:pt x="537" y="2669"/>
                </a:lnTo>
                <a:lnTo>
                  <a:pt x="493" y="2690"/>
                </a:lnTo>
                <a:lnTo>
                  <a:pt x="447" y="2709"/>
                </a:lnTo>
                <a:lnTo>
                  <a:pt x="402" y="2724"/>
                </a:lnTo>
                <a:lnTo>
                  <a:pt x="356" y="2737"/>
                </a:lnTo>
                <a:lnTo>
                  <a:pt x="311" y="2749"/>
                </a:lnTo>
                <a:lnTo>
                  <a:pt x="265" y="2757"/>
                </a:lnTo>
                <a:lnTo>
                  <a:pt x="222" y="276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00" name="Freeform 60"/>
          <p:cNvSpPr>
            <a:spLocks/>
          </p:cNvSpPr>
          <p:nvPr/>
        </p:nvSpPr>
        <p:spPr bwMode="auto">
          <a:xfrm>
            <a:off x="6993468" y="5148263"/>
            <a:ext cx="116417" cy="265112"/>
          </a:xfrm>
          <a:custGeom>
            <a:avLst/>
            <a:gdLst>
              <a:gd name="T0" fmla="*/ 2147483647 w 166"/>
              <a:gd name="T1" fmla="*/ 2147483647 h 500"/>
              <a:gd name="T2" fmla="*/ 2147483647 w 166"/>
              <a:gd name="T3" fmla="*/ 2147483647 h 500"/>
              <a:gd name="T4" fmla="*/ 2147483647 w 166"/>
              <a:gd name="T5" fmla="*/ 2147483647 h 500"/>
              <a:gd name="T6" fmla="*/ 2147483647 w 166"/>
              <a:gd name="T7" fmla="*/ 2147483647 h 500"/>
              <a:gd name="T8" fmla="*/ 2147483647 w 166"/>
              <a:gd name="T9" fmla="*/ 2147483647 h 500"/>
              <a:gd name="T10" fmla="*/ 2147483647 w 166"/>
              <a:gd name="T11" fmla="*/ 2147483647 h 500"/>
              <a:gd name="T12" fmla="*/ 2147483647 w 166"/>
              <a:gd name="T13" fmla="*/ 2147483647 h 500"/>
              <a:gd name="T14" fmla="*/ 2147483647 w 166"/>
              <a:gd name="T15" fmla="*/ 2147483647 h 500"/>
              <a:gd name="T16" fmla="*/ 2147483647 w 166"/>
              <a:gd name="T17" fmla="*/ 2147483647 h 500"/>
              <a:gd name="T18" fmla="*/ 2147483647 w 166"/>
              <a:gd name="T19" fmla="*/ 2147483647 h 500"/>
              <a:gd name="T20" fmla="*/ 2147483647 w 166"/>
              <a:gd name="T21" fmla="*/ 2147483647 h 500"/>
              <a:gd name="T22" fmla="*/ 2147483647 w 166"/>
              <a:gd name="T23" fmla="*/ 2147483647 h 500"/>
              <a:gd name="T24" fmla="*/ 2147483647 w 166"/>
              <a:gd name="T25" fmla="*/ 2147483647 h 500"/>
              <a:gd name="T26" fmla="*/ 2147483647 w 166"/>
              <a:gd name="T27" fmla="*/ 2147483647 h 500"/>
              <a:gd name="T28" fmla="*/ 2147483647 w 166"/>
              <a:gd name="T29" fmla="*/ 2147483647 h 500"/>
              <a:gd name="T30" fmla="*/ 2147483647 w 166"/>
              <a:gd name="T31" fmla="*/ 2147483647 h 500"/>
              <a:gd name="T32" fmla="*/ 2147483647 w 166"/>
              <a:gd name="T33" fmla="*/ 2147483647 h 500"/>
              <a:gd name="T34" fmla="*/ 2147483647 w 166"/>
              <a:gd name="T35" fmla="*/ 2147483647 h 500"/>
              <a:gd name="T36" fmla="*/ 2147483647 w 166"/>
              <a:gd name="T37" fmla="*/ 2147483647 h 500"/>
              <a:gd name="T38" fmla="*/ 2147483647 w 166"/>
              <a:gd name="T39" fmla="*/ 0 h 500"/>
              <a:gd name="T40" fmla="*/ 2147483647 w 166"/>
              <a:gd name="T41" fmla="*/ 2147483647 h 500"/>
              <a:gd name="T42" fmla="*/ 2147483647 w 166"/>
              <a:gd name="T43" fmla="*/ 2147483647 h 500"/>
              <a:gd name="T44" fmla="*/ 2147483647 w 166"/>
              <a:gd name="T45" fmla="*/ 2147483647 h 500"/>
              <a:gd name="T46" fmla="*/ 2147483647 w 166"/>
              <a:gd name="T47" fmla="*/ 2147483647 h 500"/>
              <a:gd name="T48" fmla="*/ 2147483647 w 166"/>
              <a:gd name="T49" fmla="*/ 2147483647 h 500"/>
              <a:gd name="T50" fmla="*/ 2147483647 w 166"/>
              <a:gd name="T51" fmla="*/ 2147483647 h 500"/>
              <a:gd name="T52" fmla="*/ 2147483647 w 166"/>
              <a:gd name="T53" fmla="*/ 2147483647 h 500"/>
              <a:gd name="T54" fmla="*/ 2147483647 w 166"/>
              <a:gd name="T55" fmla="*/ 2147483647 h 500"/>
              <a:gd name="T56" fmla="*/ 2147483647 w 166"/>
              <a:gd name="T57" fmla="*/ 2147483647 h 500"/>
              <a:gd name="T58" fmla="*/ 2147483647 w 166"/>
              <a:gd name="T59" fmla="*/ 2147483647 h 500"/>
              <a:gd name="T60" fmla="*/ 2147483647 w 166"/>
              <a:gd name="T61" fmla="*/ 2147483647 h 500"/>
              <a:gd name="T62" fmla="*/ 2147483647 w 166"/>
              <a:gd name="T63" fmla="*/ 2147483647 h 500"/>
              <a:gd name="T64" fmla="*/ 2147483647 w 166"/>
              <a:gd name="T65" fmla="*/ 2147483647 h 500"/>
              <a:gd name="T66" fmla="*/ 2147483647 w 166"/>
              <a:gd name="T67" fmla="*/ 2147483647 h 5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6"/>
              <a:gd name="T103" fmla="*/ 0 h 500"/>
              <a:gd name="T104" fmla="*/ 166 w 166"/>
              <a:gd name="T105" fmla="*/ 500 h 5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6" h="500">
                <a:moveTo>
                  <a:pt x="80" y="500"/>
                </a:moveTo>
                <a:lnTo>
                  <a:pt x="68" y="497"/>
                </a:lnTo>
                <a:lnTo>
                  <a:pt x="57" y="493"/>
                </a:lnTo>
                <a:lnTo>
                  <a:pt x="45" y="489"/>
                </a:lnTo>
                <a:lnTo>
                  <a:pt x="35" y="483"/>
                </a:lnTo>
                <a:lnTo>
                  <a:pt x="17" y="471"/>
                </a:lnTo>
                <a:lnTo>
                  <a:pt x="0" y="460"/>
                </a:lnTo>
                <a:lnTo>
                  <a:pt x="3" y="444"/>
                </a:lnTo>
                <a:lnTo>
                  <a:pt x="7" y="430"/>
                </a:lnTo>
                <a:lnTo>
                  <a:pt x="18" y="402"/>
                </a:lnTo>
                <a:lnTo>
                  <a:pt x="28" y="375"/>
                </a:lnTo>
                <a:lnTo>
                  <a:pt x="33" y="362"/>
                </a:lnTo>
                <a:lnTo>
                  <a:pt x="35" y="349"/>
                </a:lnTo>
                <a:lnTo>
                  <a:pt x="41" y="348"/>
                </a:lnTo>
                <a:lnTo>
                  <a:pt x="44" y="346"/>
                </a:lnTo>
                <a:lnTo>
                  <a:pt x="48" y="343"/>
                </a:lnTo>
                <a:lnTo>
                  <a:pt x="51" y="339"/>
                </a:lnTo>
                <a:lnTo>
                  <a:pt x="54" y="329"/>
                </a:lnTo>
                <a:lnTo>
                  <a:pt x="55" y="322"/>
                </a:lnTo>
                <a:lnTo>
                  <a:pt x="55" y="315"/>
                </a:lnTo>
                <a:lnTo>
                  <a:pt x="54" y="301"/>
                </a:lnTo>
                <a:lnTo>
                  <a:pt x="53" y="284"/>
                </a:lnTo>
                <a:lnTo>
                  <a:pt x="48" y="266"/>
                </a:lnTo>
                <a:lnTo>
                  <a:pt x="44" y="248"/>
                </a:lnTo>
                <a:lnTo>
                  <a:pt x="33" y="211"/>
                </a:lnTo>
                <a:lnTo>
                  <a:pt x="27" y="192"/>
                </a:lnTo>
                <a:lnTo>
                  <a:pt x="21" y="177"/>
                </a:lnTo>
                <a:lnTo>
                  <a:pt x="17" y="163"/>
                </a:lnTo>
                <a:lnTo>
                  <a:pt x="13" y="150"/>
                </a:lnTo>
                <a:lnTo>
                  <a:pt x="10" y="145"/>
                </a:lnTo>
                <a:lnTo>
                  <a:pt x="8" y="141"/>
                </a:lnTo>
                <a:lnTo>
                  <a:pt x="7" y="137"/>
                </a:lnTo>
                <a:lnTo>
                  <a:pt x="7" y="136"/>
                </a:lnTo>
                <a:lnTo>
                  <a:pt x="3" y="42"/>
                </a:lnTo>
                <a:lnTo>
                  <a:pt x="17" y="37"/>
                </a:lnTo>
                <a:lnTo>
                  <a:pt x="31" y="32"/>
                </a:lnTo>
                <a:lnTo>
                  <a:pt x="61" y="20"/>
                </a:lnTo>
                <a:lnTo>
                  <a:pt x="91" y="9"/>
                </a:lnTo>
                <a:lnTo>
                  <a:pt x="107" y="5"/>
                </a:lnTo>
                <a:lnTo>
                  <a:pt x="121" y="0"/>
                </a:lnTo>
                <a:lnTo>
                  <a:pt x="122" y="9"/>
                </a:lnTo>
                <a:lnTo>
                  <a:pt x="122" y="19"/>
                </a:lnTo>
                <a:lnTo>
                  <a:pt x="125" y="30"/>
                </a:lnTo>
                <a:lnTo>
                  <a:pt x="127" y="43"/>
                </a:lnTo>
                <a:lnTo>
                  <a:pt x="129" y="57"/>
                </a:lnTo>
                <a:lnTo>
                  <a:pt x="132" y="74"/>
                </a:lnTo>
                <a:lnTo>
                  <a:pt x="135" y="91"/>
                </a:lnTo>
                <a:lnTo>
                  <a:pt x="139" y="110"/>
                </a:lnTo>
                <a:lnTo>
                  <a:pt x="142" y="128"/>
                </a:lnTo>
                <a:lnTo>
                  <a:pt x="147" y="148"/>
                </a:lnTo>
                <a:lnTo>
                  <a:pt x="152" y="191"/>
                </a:lnTo>
                <a:lnTo>
                  <a:pt x="159" y="234"/>
                </a:lnTo>
                <a:lnTo>
                  <a:pt x="164" y="278"/>
                </a:lnTo>
                <a:lnTo>
                  <a:pt x="166" y="321"/>
                </a:lnTo>
                <a:lnTo>
                  <a:pt x="166" y="342"/>
                </a:lnTo>
                <a:lnTo>
                  <a:pt x="166" y="362"/>
                </a:lnTo>
                <a:lnTo>
                  <a:pt x="165" y="380"/>
                </a:lnTo>
                <a:lnTo>
                  <a:pt x="164" y="399"/>
                </a:lnTo>
                <a:lnTo>
                  <a:pt x="161" y="416"/>
                </a:lnTo>
                <a:lnTo>
                  <a:pt x="157" y="433"/>
                </a:lnTo>
                <a:lnTo>
                  <a:pt x="152" y="447"/>
                </a:lnTo>
                <a:lnTo>
                  <a:pt x="145" y="460"/>
                </a:lnTo>
                <a:lnTo>
                  <a:pt x="138" y="471"/>
                </a:lnTo>
                <a:lnTo>
                  <a:pt x="129" y="483"/>
                </a:lnTo>
                <a:lnTo>
                  <a:pt x="119" y="490"/>
                </a:lnTo>
                <a:lnTo>
                  <a:pt x="108" y="496"/>
                </a:lnTo>
                <a:lnTo>
                  <a:pt x="95" y="500"/>
                </a:lnTo>
                <a:lnTo>
                  <a:pt x="88" y="500"/>
                </a:lnTo>
                <a:lnTo>
                  <a:pt x="80" y="50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01" name="Freeform 61"/>
          <p:cNvSpPr>
            <a:spLocks/>
          </p:cNvSpPr>
          <p:nvPr/>
        </p:nvSpPr>
        <p:spPr bwMode="auto">
          <a:xfrm>
            <a:off x="6934201" y="5273676"/>
            <a:ext cx="40217" cy="73025"/>
          </a:xfrm>
          <a:custGeom>
            <a:avLst/>
            <a:gdLst>
              <a:gd name="T0" fmla="*/ 2147483647 w 56"/>
              <a:gd name="T1" fmla="*/ 2147483647 h 138"/>
              <a:gd name="T2" fmla="*/ 2147483647 w 56"/>
              <a:gd name="T3" fmla="*/ 2147483647 h 138"/>
              <a:gd name="T4" fmla="*/ 2147483647 w 56"/>
              <a:gd name="T5" fmla="*/ 2147483647 h 138"/>
              <a:gd name="T6" fmla="*/ 2147483647 w 56"/>
              <a:gd name="T7" fmla="*/ 2147483647 h 138"/>
              <a:gd name="T8" fmla="*/ 2147483647 w 56"/>
              <a:gd name="T9" fmla="*/ 2147483647 h 138"/>
              <a:gd name="T10" fmla="*/ 0 w 56"/>
              <a:gd name="T11" fmla="*/ 2147483647 h 138"/>
              <a:gd name="T12" fmla="*/ 0 w 56"/>
              <a:gd name="T13" fmla="*/ 2147483647 h 138"/>
              <a:gd name="T14" fmla="*/ 2147483647 w 56"/>
              <a:gd name="T15" fmla="*/ 2147483647 h 138"/>
              <a:gd name="T16" fmla="*/ 2147483647 w 56"/>
              <a:gd name="T17" fmla="*/ 2147483647 h 138"/>
              <a:gd name="T18" fmla="*/ 2147483647 w 56"/>
              <a:gd name="T19" fmla="*/ 2147483647 h 138"/>
              <a:gd name="T20" fmla="*/ 2147483647 w 56"/>
              <a:gd name="T21" fmla="*/ 2147483647 h 138"/>
              <a:gd name="T22" fmla="*/ 2147483647 w 56"/>
              <a:gd name="T23" fmla="*/ 2147483647 h 138"/>
              <a:gd name="T24" fmla="*/ 2147483647 w 56"/>
              <a:gd name="T25" fmla="*/ 2147483647 h 138"/>
              <a:gd name="T26" fmla="*/ 2147483647 w 56"/>
              <a:gd name="T27" fmla="*/ 2147483647 h 138"/>
              <a:gd name="T28" fmla="*/ 2147483647 w 56"/>
              <a:gd name="T29" fmla="*/ 0 h 138"/>
              <a:gd name="T30" fmla="*/ 2147483647 w 56"/>
              <a:gd name="T31" fmla="*/ 2147483647 h 138"/>
              <a:gd name="T32" fmla="*/ 2147483647 w 56"/>
              <a:gd name="T33" fmla="*/ 2147483647 h 138"/>
              <a:gd name="T34" fmla="*/ 2147483647 w 56"/>
              <a:gd name="T35" fmla="*/ 2147483647 h 138"/>
              <a:gd name="T36" fmla="*/ 2147483647 w 56"/>
              <a:gd name="T37" fmla="*/ 2147483647 h 138"/>
              <a:gd name="T38" fmla="*/ 2147483647 w 56"/>
              <a:gd name="T39" fmla="*/ 2147483647 h 138"/>
              <a:gd name="T40" fmla="*/ 2147483647 w 56"/>
              <a:gd name="T41" fmla="*/ 2147483647 h 138"/>
              <a:gd name="T42" fmla="*/ 2147483647 w 56"/>
              <a:gd name="T43" fmla="*/ 2147483647 h 138"/>
              <a:gd name="T44" fmla="*/ 2147483647 w 56"/>
              <a:gd name="T45" fmla="*/ 2147483647 h 138"/>
              <a:gd name="T46" fmla="*/ 2147483647 w 56"/>
              <a:gd name="T47" fmla="*/ 2147483647 h 138"/>
              <a:gd name="T48" fmla="*/ 2147483647 w 56"/>
              <a:gd name="T49" fmla="*/ 2147483647 h 138"/>
              <a:gd name="T50" fmla="*/ 2147483647 w 56"/>
              <a:gd name="T51" fmla="*/ 2147483647 h 138"/>
              <a:gd name="T52" fmla="*/ 2147483647 w 56"/>
              <a:gd name="T53" fmla="*/ 2147483647 h 138"/>
              <a:gd name="T54" fmla="*/ 2147483647 w 56"/>
              <a:gd name="T55" fmla="*/ 2147483647 h 1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6"/>
              <a:gd name="T85" fmla="*/ 0 h 138"/>
              <a:gd name="T86" fmla="*/ 56 w 56"/>
              <a:gd name="T87" fmla="*/ 138 h 1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6" h="138">
                <a:moveTo>
                  <a:pt x="6" y="138"/>
                </a:moveTo>
                <a:lnTo>
                  <a:pt x="4" y="126"/>
                </a:lnTo>
                <a:lnTo>
                  <a:pt x="3" y="115"/>
                </a:lnTo>
                <a:lnTo>
                  <a:pt x="3" y="105"/>
                </a:lnTo>
                <a:lnTo>
                  <a:pt x="2" y="95"/>
                </a:lnTo>
                <a:lnTo>
                  <a:pt x="0" y="78"/>
                </a:lnTo>
                <a:lnTo>
                  <a:pt x="0" y="64"/>
                </a:lnTo>
                <a:lnTo>
                  <a:pt x="2" y="56"/>
                </a:lnTo>
                <a:lnTo>
                  <a:pt x="3" y="49"/>
                </a:lnTo>
                <a:lnTo>
                  <a:pt x="7" y="41"/>
                </a:lnTo>
                <a:lnTo>
                  <a:pt x="12" y="34"/>
                </a:lnTo>
                <a:lnTo>
                  <a:pt x="17" y="27"/>
                </a:lnTo>
                <a:lnTo>
                  <a:pt x="24" y="18"/>
                </a:lnTo>
                <a:lnTo>
                  <a:pt x="33" y="8"/>
                </a:lnTo>
                <a:lnTo>
                  <a:pt x="44" y="0"/>
                </a:lnTo>
                <a:lnTo>
                  <a:pt x="46" y="4"/>
                </a:lnTo>
                <a:lnTo>
                  <a:pt x="47" y="8"/>
                </a:lnTo>
                <a:lnTo>
                  <a:pt x="49" y="15"/>
                </a:lnTo>
                <a:lnTo>
                  <a:pt x="50" y="22"/>
                </a:lnTo>
                <a:lnTo>
                  <a:pt x="52" y="39"/>
                </a:lnTo>
                <a:lnTo>
                  <a:pt x="53" y="58"/>
                </a:lnTo>
                <a:lnTo>
                  <a:pt x="54" y="78"/>
                </a:lnTo>
                <a:lnTo>
                  <a:pt x="54" y="96"/>
                </a:lnTo>
                <a:lnTo>
                  <a:pt x="54" y="113"/>
                </a:lnTo>
                <a:lnTo>
                  <a:pt x="54" y="122"/>
                </a:lnTo>
                <a:lnTo>
                  <a:pt x="56" y="128"/>
                </a:lnTo>
                <a:lnTo>
                  <a:pt x="30" y="132"/>
                </a:lnTo>
                <a:lnTo>
                  <a:pt x="6" y="138"/>
                </a:lnTo>
                <a:close/>
              </a:path>
            </a:pathLst>
          </a:custGeom>
          <a:solidFill>
            <a:srgbClr val="CC3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02" name="Freeform 62"/>
          <p:cNvSpPr>
            <a:spLocks/>
          </p:cNvSpPr>
          <p:nvPr/>
        </p:nvSpPr>
        <p:spPr bwMode="auto">
          <a:xfrm>
            <a:off x="6991351" y="5267326"/>
            <a:ext cx="12700" cy="49213"/>
          </a:xfrm>
          <a:custGeom>
            <a:avLst/>
            <a:gdLst>
              <a:gd name="T0" fmla="*/ 2147483647 w 20"/>
              <a:gd name="T1" fmla="*/ 2147483647 h 91"/>
              <a:gd name="T2" fmla="*/ 0 w 20"/>
              <a:gd name="T3" fmla="*/ 0 h 91"/>
              <a:gd name="T4" fmla="*/ 2147483647 w 20"/>
              <a:gd name="T5" fmla="*/ 0 h 91"/>
              <a:gd name="T6" fmla="*/ 2147483647 w 20"/>
              <a:gd name="T7" fmla="*/ 2147483647 h 91"/>
              <a:gd name="T8" fmla="*/ 2147483647 w 20"/>
              <a:gd name="T9" fmla="*/ 2147483647 h 91"/>
              <a:gd name="T10" fmla="*/ 2147483647 w 20"/>
              <a:gd name="T11" fmla="*/ 2147483647 h 91"/>
              <a:gd name="T12" fmla="*/ 2147483647 w 20"/>
              <a:gd name="T13" fmla="*/ 2147483647 h 91"/>
              <a:gd name="T14" fmla="*/ 2147483647 w 20"/>
              <a:gd name="T15" fmla="*/ 2147483647 h 91"/>
              <a:gd name="T16" fmla="*/ 2147483647 w 20"/>
              <a:gd name="T17" fmla="*/ 2147483647 h 91"/>
              <a:gd name="T18" fmla="*/ 2147483647 w 20"/>
              <a:gd name="T19" fmla="*/ 2147483647 h 91"/>
              <a:gd name="T20" fmla="*/ 2147483647 w 20"/>
              <a:gd name="T21" fmla="*/ 2147483647 h 91"/>
              <a:gd name="T22" fmla="*/ 2147483647 w 20"/>
              <a:gd name="T23" fmla="*/ 2147483647 h 91"/>
              <a:gd name="T24" fmla="*/ 2147483647 w 20"/>
              <a:gd name="T25" fmla="*/ 2147483647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91"/>
              <a:gd name="T41" fmla="*/ 20 w 20"/>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91">
                <a:moveTo>
                  <a:pt x="9" y="91"/>
                </a:moveTo>
                <a:lnTo>
                  <a:pt x="0" y="0"/>
                </a:lnTo>
                <a:lnTo>
                  <a:pt x="9" y="0"/>
                </a:lnTo>
                <a:lnTo>
                  <a:pt x="10" y="9"/>
                </a:lnTo>
                <a:lnTo>
                  <a:pt x="11" y="19"/>
                </a:lnTo>
                <a:lnTo>
                  <a:pt x="14" y="30"/>
                </a:lnTo>
                <a:lnTo>
                  <a:pt x="17" y="43"/>
                </a:lnTo>
                <a:lnTo>
                  <a:pt x="19" y="56"/>
                </a:lnTo>
                <a:lnTo>
                  <a:pt x="20" y="67"/>
                </a:lnTo>
                <a:lnTo>
                  <a:pt x="19" y="78"/>
                </a:lnTo>
                <a:lnTo>
                  <a:pt x="16" y="90"/>
                </a:lnTo>
                <a:lnTo>
                  <a:pt x="11" y="90"/>
                </a:lnTo>
                <a:lnTo>
                  <a:pt x="9" y="91"/>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03" name="Freeform 63"/>
          <p:cNvSpPr>
            <a:spLocks/>
          </p:cNvSpPr>
          <p:nvPr/>
        </p:nvSpPr>
        <p:spPr bwMode="auto">
          <a:xfrm>
            <a:off x="5242985" y="5187951"/>
            <a:ext cx="131233" cy="125413"/>
          </a:xfrm>
          <a:custGeom>
            <a:avLst/>
            <a:gdLst>
              <a:gd name="T0" fmla="*/ 2147483647 w 186"/>
              <a:gd name="T1" fmla="*/ 2147483647 h 239"/>
              <a:gd name="T2" fmla="*/ 2147483647 w 186"/>
              <a:gd name="T3" fmla="*/ 2147483647 h 239"/>
              <a:gd name="T4" fmla="*/ 2147483647 w 186"/>
              <a:gd name="T5" fmla="*/ 2147483647 h 239"/>
              <a:gd name="T6" fmla="*/ 2147483647 w 186"/>
              <a:gd name="T7" fmla="*/ 2147483647 h 239"/>
              <a:gd name="T8" fmla="*/ 2147483647 w 186"/>
              <a:gd name="T9" fmla="*/ 2147483647 h 239"/>
              <a:gd name="T10" fmla="*/ 2147483647 w 186"/>
              <a:gd name="T11" fmla="*/ 2147483647 h 239"/>
              <a:gd name="T12" fmla="*/ 2147483647 w 186"/>
              <a:gd name="T13" fmla="*/ 2147483647 h 239"/>
              <a:gd name="T14" fmla="*/ 2147483647 w 186"/>
              <a:gd name="T15" fmla="*/ 2147483647 h 239"/>
              <a:gd name="T16" fmla="*/ 2147483647 w 186"/>
              <a:gd name="T17" fmla="*/ 2147483647 h 239"/>
              <a:gd name="T18" fmla="*/ 2147483647 w 186"/>
              <a:gd name="T19" fmla="*/ 2147483647 h 239"/>
              <a:gd name="T20" fmla="*/ 2147483647 w 186"/>
              <a:gd name="T21" fmla="*/ 2147483647 h 239"/>
              <a:gd name="T22" fmla="*/ 2147483647 w 186"/>
              <a:gd name="T23" fmla="*/ 2147483647 h 239"/>
              <a:gd name="T24" fmla="*/ 2147483647 w 186"/>
              <a:gd name="T25" fmla="*/ 2147483647 h 239"/>
              <a:gd name="T26" fmla="*/ 2147483647 w 186"/>
              <a:gd name="T27" fmla="*/ 2147483647 h 239"/>
              <a:gd name="T28" fmla="*/ 2147483647 w 186"/>
              <a:gd name="T29" fmla="*/ 2147483647 h 239"/>
              <a:gd name="T30" fmla="*/ 2147483647 w 186"/>
              <a:gd name="T31" fmla="*/ 2147483647 h 239"/>
              <a:gd name="T32" fmla="*/ 2147483647 w 186"/>
              <a:gd name="T33" fmla="*/ 2147483647 h 239"/>
              <a:gd name="T34" fmla="*/ 2147483647 w 186"/>
              <a:gd name="T35" fmla="*/ 2147483647 h 239"/>
              <a:gd name="T36" fmla="*/ 2147483647 w 186"/>
              <a:gd name="T37" fmla="*/ 2147483647 h 239"/>
              <a:gd name="T38" fmla="*/ 2147483647 w 186"/>
              <a:gd name="T39" fmla="*/ 2147483647 h 239"/>
              <a:gd name="T40" fmla="*/ 2147483647 w 186"/>
              <a:gd name="T41" fmla="*/ 2147483647 h 239"/>
              <a:gd name="T42" fmla="*/ 0 w 186"/>
              <a:gd name="T43" fmla="*/ 2147483647 h 239"/>
              <a:gd name="T44" fmla="*/ 0 w 186"/>
              <a:gd name="T45" fmla="*/ 2147483647 h 239"/>
              <a:gd name="T46" fmla="*/ 0 w 186"/>
              <a:gd name="T47" fmla="*/ 2147483647 h 239"/>
              <a:gd name="T48" fmla="*/ 0 w 186"/>
              <a:gd name="T49" fmla="*/ 2147483647 h 239"/>
              <a:gd name="T50" fmla="*/ 0 w 186"/>
              <a:gd name="T51" fmla="*/ 2147483647 h 239"/>
              <a:gd name="T52" fmla="*/ 2147483647 w 186"/>
              <a:gd name="T53" fmla="*/ 2147483647 h 239"/>
              <a:gd name="T54" fmla="*/ 2147483647 w 186"/>
              <a:gd name="T55" fmla="*/ 2147483647 h 239"/>
              <a:gd name="T56" fmla="*/ 2147483647 w 186"/>
              <a:gd name="T57" fmla="*/ 2147483647 h 239"/>
              <a:gd name="T58" fmla="*/ 2147483647 w 186"/>
              <a:gd name="T59" fmla="*/ 2147483647 h 239"/>
              <a:gd name="T60" fmla="*/ 2147483647 w 186"/>
              <a:gd name="T61" fmla="*/ 2147483647 h 239"/>
              <a:gd name="T62" fmla="*/ 2147483647 w 186"/>
              <a:gd name="T63" fmla="*/ 0 h 239"/>
              <a:gd name="T64" fmla="*/ 2147483647 w 186"/>
              <a:gd name="T65" fmla="*/ 2147483647 h 239"/>
              <a:gd name="T66" fmla="*/ 2147483647 w 186"/>
              <a:gd name="T67" fmla="*/ 2147483647 h 239"/>
              <a:gd name="T68" fmla="*/ 2147483647 w 186"/>
              <a:gd name="T69" fmla="*/ 2147483647 h 239"/>
              <a:gd name="T70" fmla="*/ 2147483647 w 186"/>
              <a:gd name="T71" fmla="*/ 2147483647 h 239"/>
              <a:gd name="T72" fmla="*/ 2147483647 w 186"/>
              <a:gd name="T73" fmla="*/ 2147483647 h 239"/>
              <a:gd name="T74" fmla="*/ 2147483647 w 186"/>
              <a:gd name="T75" fmla="*/ 2147483647 h 239"/>
              <a:gd name="T76" fmla="*/ 2147483647 w 186"/>
              <a:gd name="T77" fmla="*/ 2147483647 h 239"/>
              <a:gd name="T78" fmla="*/ 2147483647 w 186"/>
              <a:gd name="T79" fmla="*/ 2147483647 h 239"/>
              <a:gd name="T80" fmla="*/ 2147483647 w 186"/>
              <a:gd name="T81" fmla="*/ 2147483647 h 239"/>
              <a:gd name="T82" fmla="*/ 2147483647 w 186"/>
              <a:gd name="T83" fmla="*/ 2147483647 h 239"/>
              <a:gd name="T84" fmla="*/ 2147483647 w 186"/>
              <a:gd name="T85" fmla="*/ 2147483647 h 239"/>
              <a:gd name="T86" fmla="*/ 2147483647 w 186"/>
              <a:gd name="T87" fmla="*/ 2147483647 h 239"/>
              <a:gd name="T88" fmla="*/ 2147483647 w 186"/>
              <a:gd name="T89" fmla="*/ 2147483647 h 239"/>
              <a:gd name="T90" fmla="*/ 2147483647 w 186"/>
              <a:gd name="T91" fmla="*/ 2147483647 h 2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6"/>
              <a:gd name="T139" fmla="*/ 0 h 239"/>
              <a:gd name="T140" fmla="*/ 186 w 186"/>
              <a:gd name="T141" fmla="*/ 239 h 2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6" h="239">
                <a:moveTo>
                  <a:pt x="168" y="239"/>
                </a:moveTo>
                <a:lnTo>
                  <a:pt x="151" y="235"/>
                </a:lnTo>
                <a:lnTo>
                  <a:pt x="134" y="233"/>
                </a:lnTo>
                <a:lnTo>
                  <a:pt x="118" y="230"/>
                </a:lnTo>
                <a:lnTo>
                  <a:pt x="104" y="228"/>
                </a:lnTo>
                <a:lnTo>
                  <a:pt x="91" y="225"/>
                </a:lnTo>
                <a:lnTo>
                  <a:pt x="79" y="222"/>
                </a:lnTo>
                <a:lnTo>
                  <a:pt x="68" y="219"/>
                </a:lnTo>
                <a:lnTo>
                  <a:pt x="58" y="216"/>
                </a:lnTo>
                <a:lnTo>
                  <a:pt x="50" y="213"/>
                </a:lnTo>
                <a:lnTo>
                  <a:pt x="41" y="209"/>
                </a:lnTo>
                <a:lnTo>
                  <a:pt x="34" y="206"/>
                </a:lnTo>
                <a:lnTo>
                  <a:pt x="27" y="202"/>
                </a:lnTo>
                <a:lnTo>
                  <a:pt x="21" y="198"/>
                </a:lnTo>
                <a:lnTo>
                  <a:pt x="17" y="193"/>
                </a:lnTo>
                <a:lnTo>
                  <a:pt x="12" y="188"/>
                </a:lnTo>
                <a:lnTo>
                  <a:pt x="10" y="183"/>
                </a:lnTo>
                <a:lnTo>
                  <a:pt x="7" y="176"/>
                </a:lnTo>
                <a:lnTo>
                  <a:pt x="4" y="171"/>
                </a:lnTo>
                <a:lnTo>
                  <a:pt x="3" y="164"/>
                </a:lnTo>
                <a:lnTo>
                  <a:pt x="1" y="155"/>
                </a:lnTo>
                <a:lnTo>
                  <a:pt x="0" y="146"/>
                </a:lnTo>
                <a:lnTo>
                  <a:pt x="0" y="138"/>
                </a:lnTo>
                <a:lnTo>
                  <a:pt x="0" y="118"/>
                </a:lnTo>
                <a:lnTo>
                  <a:pt x="0" y="107"/>
                </a:lnTo>
                <a:lnTo>
                  <a:pt x="0" y="94"/>
                </a:lnTo>
                <a:lnTo>
                  <a:pt x="1" y="81"/>
                </a:lnTo>
                <a:lnTo>
                  <a:pt x="1" y="67"/>
                </a:lnTo>
                <a:lnTo>
                  <a:pt x="3" y="51"/>
                </a:lnTo>
                <a:lnTo>
                  <a:pt x="4" y="35"/>
                </a:lnTo>
                <a:lnTo>
                  <a:pt x="5" y="18"/>
                </a:lnTo>
                <a:lnTo>
                  <a:pt x="5" y="0"/>
                </a:lnTo>
                <a:lnTo>
                  <a:pt x="25" y="6"/>
                </a:lnTo>
                <a:lnTo>
                  <a:pt x="47" y="11"/>
                </a:lnTo>
                <a:lnTo>
                  <a:pt x="69" y="18"/>
                </a:lnTo>
                <a:lnTo>
                  <a:pt x="94" y="24"/>
                </a:lnTo>
                <a:lnTo>
                  <a:pt x="116" y="28"/>
                </a:lnTo>
                <a:lnTo>
                  <a:pt x="141" y="33"/>
                </a:lnTo>
                <a:lnTo>
                  <a:pt x="163" y="34"/>
                </a:lnTo>
                <a:lnTo>
                  <a:pt x="186" y="34"/>
                </a:lnTo>
                <a:lnTo>
                  <a:pt x="183" y="84"/>
                </a:lnTo>
                <a:lnTo>
                  <a:pt x="179" y="134"/>
                </a:lnTo>
                <a:lnTo>
                  <a:pt x="178" y="186"/>
                </a:lnTo>
                <a:lnTo>
                  <a:pt x="179" y="212"/>
                </a:lnTo>
                <a:lnTo>
                  <a:pt x="179" y="238"/>
                </a:lnTo>
                <a:lnTo>
                  <a:pt x="168" y="239"/>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04" name="Freeform 64"/>
          <p:cNvSpPr>
            <a:spLocks/>
          </p:cNvSpPr>
          <p:nvPr/>
        </p:nvSpPr>
        <p:spPr bwMode="auto">
          <a:xfrm>
            <a:off x="6127751" y="4643439"/>
            <a:ext cx="173567" cy="109537"/>
          </a:xfrm>
          <a:custGeom>
            <a:avLst/>
            <a:gdLst>
              <a:gd name="T0" fmla="*/ 2147483647 w 245"/>
              <a:gd name="T1" fmla="*/ 2147483647 h 207"/>
              <a:gd name="T2" fmla="*/ 2147483647 w 245"/>
              <a:gd name="T3" fmla="*/ 2147483647 h 207"/>
              <a:gd name="T4" fmla="*/ 2147483647 w 245"/>
              <a:gd name="T5" fmla="*/ 2147483647 h 207"/>
              <a:gd name="T6" fmla="*/ 2147483647 w 245"/>
              <a:gd name="T7" fmla="*/ 2147483647 h 207"/>
              <a:gd name="T8" fmla="*/ 2147483647 w 245"/>
              <a:gd name="T9" fmla="*/ 2147483647 h 207"/>
              <a:gd name="T10" fmla="*/ 2147483647 w 245"/>
              <a:gd name="T11" fmla="*/ 2147483647 h 207"/>
              <a:gd name="T12" fmla="*/ 2147483647 w 245"/>
              <a:gd name="T13" fmla="*/ 2147483647 h 207"/>
              <a:gd name="T14" fmla="*/ 2147483647 w 245"/>
              <a:gd name="T15" fmla="*/ 2147483647 h 207"/>
              <a:gd name="T16" fmla="*/ 2147483647 w 245"/>
              <a:gd name="T17" fmla="*/ 2147483647 h 207"/>
              <a:gd name="T18" fmla="*/ 2147483647 w 245"/>
              <a:gd name="T19" fmla="*/ 2147483647 h 207"/>
              <a:gd name="T20" fmla="*/ 2147483647 w 245"/>
              <a:gd name="T21" fmla="*/ 2147483647 h 207"/>
              <a:gd name="T22" fmla="*/ 2147483647 w 245"/>
              <a:gd name="T23" fmla="*/ 2147483647 h 207"/>
              <a:gd name="T24" fmla="*/ 2147483647 w 245"/>
              <a:gd name="T25" fmla="*/ 2147483647 h 207"/>
              <a:gd name="T26" fmla="*/ 2147483647 w 245"/>
              <a:gd name="T27" fmla="*/ 2147483647 h 207"/>
              <a:gd name="T28" fmla="*/ 2147483647 w 245"/>
              <a:gd name="T29" fmla="*/ 2147483647 h 207"/>
              <a:gd name="T30" fmla="*/ 2147483647 w 245"/>
              <a:gd name="T31" fmla="*/ 2147483647 h 207"/>
              <a:gd name="T32" fmla="*/ 2147483647 w 245"/>
              <a:gd name="T33" fmla="*/ 2147483647 h 207"/>
              <a:gd name="T34" fmla="*/ 2147483647 w 245"/>
              <a:gd name="T35" fmla="*/ 2147483647 h 207"/>
              <a:gd name="T36" fmla="*/ 2147483647 w 245"/>
              <a:gd name="T37" fmla="*/ 0 h 207"/>
              <a:gd name="T38" fmla="*/ 2147483647 w 245"/>
              <a:gd name="T39" fmla="*/ 2147483647 h 207"/>
              <a:gd name="T40" fmla="*/ 2147483647 w 245"/>
              <a:gd name="T41" fmla="*/ 2147483647 h 207"/>
              <a:gd name="T42" fmla="*/ 2147483647 w 245"/>
              <a:gd name="T43" fmla="*/ 2147483647 h 207"/>
              <a:gd name="T44" fmla="*/ 2147483647 w 245"/>
              <a:gd name="T45" fmla="*/ 2147483647 h 207"/>
              <a:gd name="T46" fmla="*/ 2147483647 w 245"/>
              <a:gd name="T47" fmla="*/ 2147483647 h 207"/>
              <a:gd name="T48" fmla="*/ 2147483647 w 245"/>
              <a:gd name="T49" fmla="*/ 2147483647 h 207"/>
              <a:gd name="T50" fmla="*/ 2147483647 w 245"/>
              <a:gd name="T51" fmla="*/ 2147483647 h 207"/>
              <a:gd name="T52" fmla="*/ 2147483647 w 245"/>
              <a:gd name="T53" fmla="*/ 2147483647 h 207"/>
              <a:gd name="T54" fmla="*/ 2147483647 w 245"/>
              <a:gd name="T55" fmla="*/ 2147483647 h 207"/>
              <a:gd name="T56" fmla="*/ 2147483647 w 245"/>
              <a:gd name="T57" fmla="*/ 2147483647 h 207"/>
              <a:gd name="T58" fmla="*/ 2147483647 w 245"/>
              <a:gd name="T59" fmla="*/ 2147483647 h 207"/>
              <a:gd name="T60" fmla="*/ 2147483647 w 245"/>
              <a:gd name="T61" fmla="*/ 2147483647 h 207"/>
              <a:gd name="T62" fmla="*/ 2147483647 w 245"/>
              <a:gd name="T63" fmla="*/ 2147483647 h 207"/>
              <a:gd name="T64" fmla="*/ 2147483647 w 245"/>
              <a:gd name="T65" fmla="*/ 2147483647 h 207"/>
              <a:gd name="T66" fmla="*/ 2147483647 w 245"/>
              <a:gd name="T67" fmla="*/ 2147483647 h 207"/>
              <a:gd name="T68" fmla="*/ 2147483647 w 245"/>
              <a:gd name="T69" fmla="*/ 2147483647 h 207"/>
              <a:gd name="T70" fmla="*/ 2147483647 w 245"/>
              <a:gd name="T71" fmla="*/ 2147483647 h 207"/>
              <a:gd name="T72" fmla="*/ 2147483647 w 245"/>
              <a:gd name="T73" fmla="*/ 2147483647 h 207"/>
              <a:gd name="T74" fmla="*/ 2147483647 w 245"/>
              <a:gd name="T75" fmla="*/ 2147483647 h 2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5"/>
              <a:gd name="T115" fmla="*/ 0 h 207"/>
              <a:gd name="T116" fmla="*/ 245 w 245"/>
              <a:gd name="T117" fmla="*/ 207 h 2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5" h="207">
                <a:moveTo>
                  <a:pt x="81" y="207"/>
                </a:moveTo>
                <a:lnTo>
                  <a:pt x="78" y="200"/>
                </a:lnTo>
                <a:lnTo>
                  <a:pt x="75" y="192"/>
                </a:lnTo>
                <a:lnTo>
                  <a:pt x="74" y="185"/>
                </a:lnTo>
                <a:lnTo>
                  <a:pt x="74" y="167"/>
                </a:lnTo>
                <a:lnTo>
                  <a:pt x="75" y="160"/>
                </a:lnTo>
                <a:lnTo>
                  <a:pt x="75" y="155"/>
                </a:lnTo>
                <a:lnTo>
                  <a:pt x="77" y="149"/>
                </a:lnTo>
                <a:lnTo>
                  <a:pt x="73" y="145"/>
                </a:lnTo>
                <a:lnTo>
                  <a:pt x="68" y="140"/>
                </a:lnTo>
                <a:lnTo>
                  <a:pt x="65" y="136"/>
                </a:lnTo>
                <a:lnTo>
                  <a:pt x="63" y="133"/>
                </a:lnTo>
                <a:lnTo>
                  <a:pt x="60" y="128"/>
                </a:lnTo>
                <a:lnTo>
                  <a:pt x="58" y="121"/>
                </a:lnTo>
                <a:lnTo>
                  <a:pt x="54" y="121"/>
                </a:lnTo>
                <a:lnTo>
                  <a:pt x="51" y="119"/>
                </a:lnTo>
                <a:lnTo>
                  <a:pt x="7" y="158"/>
                </a:lnTo>
                <a:lnTo>
                  <a:pt x="3" y="156"/>
                </a:lnTo>
                <a:lnTo>
                  <a:pt x="0" y="155"/>
                </a:lnTo>
                <a:lnTo>
                  <a:pt x="3" y="148"/>
                </a:lnTo>
                <a:lnTo>
                  <a:pt x="4" y="140"/>
                </a:lnTo>
                <a:lnTo>
                  <a:pt x="6" y="135"/>
                </a:lnTo>
                <a:lnTo>
                  <a:pt x="7" y="130"/>
                </a:lnTo>
                <a:lnTo>
                  <a:pt x="13" y="122"/>
                </a:lnTo>
                <a:lnTo>
                  <a:pt x="20" y="115"/>
                </a:lnTo>
                <a:lnTo>
                  <a:pt x="30" y="109"/>
                </a:lnTo>
                <a:lnTo>
                  <a:pt x="40" y="106"/>
                </a:lnTo>
                <a:lnTo>
                  <a:pt x="51" y="102"/>
                </a:lnTo>
                <a:lnTo>
                  <a:pt x="63" y="99"/>
                </a:lnTo>
                <a:lnTo>
                  <a:pt x="67" y="92"/>
                </a:lnTo>
                <a:lnTo>
                  <a:pt x="70" y="85"/>
                </a:lnTo>
                <a:lnTo>
                  <a:pt x="74" y="72"/>
                </a:lnTo>
                <a:lnTo>
                  <a:pt x="75" y="58"/>
                </a:lnTo>
                <a:lnTo>
                  <a:pt x="75" y="32"/>
                </a:lnTo>
                <a:lnTo>
                  <a:pt x="75" y="21"/>
                </a:lnTo>
                <a:lnTo>
                  <a:pt x="78" y="9"/>
                </a:lnTo>
                <a:lnTo>
                  <a:pt x="81" y="4"/>
                </a:lnTo>
                <a:lnTo>
                  <a:pt x="84" y="0"/>
                </a:lnTo>
                <a:lnTo>
                  <a:pt x="93" y="5"/>
                </a:lnTo>
                <a:lnTo>
                  <a:pt x="94" y="34"/>
                </a:lnTo>
                <a:lnTo>
                  <a:pt x="94" y="65"/>
                </a:lnTo>
                <a:lnTo>
                  <a:pt x="100" y="64"/>
                </a:lnTo>
                <a:lnTo>
                  <a:pt x="107" y="64"/>
                </a:lnTo>
                <a:lnTo>
                  <a:pt x="117" y="62"/>
                </a:lnTo>
                <a:lnTo>
                  <a:pt x="127" y="62"/>
                </a:lnTo>
                <a:lnTo>
                  <a:pt x="140" y="61"/>
                </a:lnTo>
                <a:lnTo>
                  <a:pt x="152" y="61"/>
                </a:lnTo>
                <a:lnTo>
                  <a:pt x="179" y="59"/>
                </a:lnTo>
                <a:lnTo>
                  <a:pt x="192" y="61"/>
                </a:lnTo>
                <a:lnTo>
                  <a:pt x="205" y="61"/>
                </a:lnTo>
                <a:lnTo>
                  <a:pt x="216" y="62"/>
                </a:lnTo>
                <a:lnTo>
                  <a:pt x="226" y="65"/>
                </a:lnTo>
                <a:lnTo>
                  <a:pt x="235" y="68"/>
                </a:lnTo>
                <a:lnTo>
                  <a:pt x="241" y="72"/>
                </a:lnTo>
                <a:lnTo>
                  <a:pt x="242" y="74"/>
                </a:lnTo>
                <a:lnTo>
                  <a:pt x="243" y="76"/>
                </a:lnTo>
                <a:lnTo>
                  <a:pt x="245" y="81"/>
                </a:lnTo>
                <a:lnTo>
                  <a:pt x="243" y="84"/>
                </a:lnTo>
                <a:lnTo>
                  <a:pt x="151" y="88"/>
                </a:lnTo>
                <a:lnTo>
                  <a:pt x="149" y="96"/>
                </a:lnTo>
                <a:lnTo>
                  <a:pt x="148" y="103"/>
                </a:lnTo>
                <a:lnTo>
                  <a:pt x="147" y="111"/>
                </a:lnTo>
                <a:lnTo>
                  <a:pt x="144" y="116"/>
                </a:lnTo>
                <a:lnTo>
                  <a:pt x="138" y="126"/>
                </a:lnTo>
                <a:lnTo>
                  <a:pt x="131" y="135"/>
                </a:lnTo>
                <a:lnTo>
                  <a:pt x="115" y="150"/>
                </a:lnTo>
                <a:lnTo>
                  <a:pt x="108" y="159"/>
                </a:lnTo>
                <a:lnTo>
                  <a:pt x="101" y="170"/>
                </a:lnTo>
                <a:lnTo>
                  <a:pt x="98" y="179"/>
                </a:lnTo>
                <a:lnTo>
                  <a:pt x="97" y="185"/>
                </a:lnTo>
                <a:lnTo>
                  <a:pt x="95" y="190"/>
                </a:lnTo>
                <a:lnTo>
                  <a:pt x="95" y="195"/>
                </a:lnTo>
                <a:lnTo>
                  <a:pt x="93" y="200"/>
                </a:lnTo>
                <a:lnTo>
                  <a:pt x="90" y="206"/>
                </a:lnTo>
                <a:lnTo>
                  <a:pt x="85" y="206"/>
                </a:lnTo>
                <a:lnTo>
                  <a:pt x="81" y="2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05" name="Freeform 65"/>
          <p:cNvSpPr>
            <a:spLocks/>
          </p:cNvSpPr>
          <p:nvPr/>
        </p:nvSpPr>
        <p:spPr bwMode="auto">
          <a:xfrm>
            <a:off x="6191252" y="5241925"/>
            <a:ext cx="19049" cy="20638"/>
          </a:xfrm>
          <a:custGeom>
            <a:avLst/>
            <a:gdLst>
              <a:gd name="T0" fmla="*/ 0 w 29"/>
              <a:gd name="T1" fmla="*/ 2147483647 h 38"/>
              <a:gd name="T2" fmla="*/ 2147483647 w 29"/>
              <a:gd name="T3" fmla="*/ 2147483647 h 38"/>
              <a:gd name="T4" fmla="*/ 2147483647 w 29"/>
              <a:gd name="T5" fmla="*/ 2147483647 h 38"/>
              <a:gd name="T6" fmla="*/ 2147483647 w 29"/>
              <a:gd name="T7" fmla="*/ 2147483647 h 38"/>
              <a:gd name="T8" fmla="*/ 2147483647 w 29"/>
              <a:gd name="T9" fmla="*/ 2147483647 h 38"/>
              <a:gd name="T10" fmla="*/ 2147483647 w 29"/>
              <a:gd name="T11" fmla="*/ 2147483647 h 38"/>
              <a:gd name="T12" fmla="*/ 2147483647 w 29"/>
              <a:gd name="T13" fmla="*/ 2147483647 h 38"/>
              <a:gd name="T14" fmla="*/ 2147483647 w 29"/>
              <a:gd name="T15" fmla="*/ 2147483647 h 38"/>
              <a:gd name="T16" fmla="*/ 2147483647 w 29"/>
              <a:gd name="T17" fmla="*/ 0 h 38"/>
              <a:gd name="T18" fmla="*/ 2147483647 w 29"/>
              <a:gd name="T19" fmla="*/ 2147483647 h 38"/>
              <a:gd name="T20" fmla="*/ 2147483647 w 29"/>
              <a:gd name="T21" fmla="*/ 2147483647 h 38"/>
              <a:gd name="T22" fmla="*/ 2147483647 w 29"/>
              <a:gd name="T23" fmla="*/ 2147483647 h 38"/>
              <a:gd name="T24" fmla="*/ 2147483647 w 29"/>
              <a:gd name="T25" fmla="*/ 2147483647 h 38"/>
              <a:gd name="T26" fmla="*/ 2147483647 w 29"/>
              <a:gd name="T27" fmla="*/ 2147483647 h 38"/>
              <a:gd name="T28" fmla="*/ 2147483647 w 29"/>
              <a:gd name="T29" fmla="*/ 2147483647 h 38"/>
              <a:gd name="T30" fmla="*/ 2147483647 w 29"/>
              <a:gd name="T31" fmla="*/ 2147483647 h 38"/>
              <a:gd name="T32" fmla="*/ 0 w 29"/>
              <a:gd name="T33" fmla="*/ 2147483647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38"/>
              <a:gd name="T53" fmla="*/ 29 w 29"/>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38">
                <a:moveTo>
                  <a:pt x="0" y="38"/>
                </a:moveTo>
                <a:lnTo>
                  <a:pt x="2" y="31"/>
                </a:lnTo>
                <a:lnTo>
                  <a:pt x="2" y="24"/>
                </a:lnTo>
                <a:lnTo>
                  <a:pt x="5" y="18"/>
                </a:lnTo>
                <a:lnTo>
                  <a:pt x="7" y="13"/>
                </a:lnTo>
                <a:lnTo>
                  <a:pt x="12" y="8"/>
                </a:lnTo>
                <a:lnTo>
                  <a:pt x="16" y="4"/>
                </a:lnTo>
                <a:lnTo>
                  <a:pt x="22" y="1"/>
                </a:lnTo>
                <a:lnTo>
                  <a:pt x="29" y="0"/>
                </a:lnTo>
                <a:lnTo>
                  <a:pt x="29" y="10"/>
                </a:lnTo>
                <a:lnTo>
                  <a:pt x="29" y="18"/>
                </a:lnTo>
                <a:lnTo>
                  <a:pt x="26" y="23"/>
                </a:lnTo>
                <a:lnTo>
                  <a:pt x="23" y="28"/>
                </a:lnTo>
                <a:lnTo>
                  <a:pt x="20" y="31"/>
                </a:lnTo>
                <a:lnTo>
                  <a:pt x="14" y="34"/>
                </a:lnTo>
                <a:lnTo>
                  <a:pt x="9" y="35"/>
                </a:lnTo>
                <a:lnTo>
                  <a:pt x="0" y="38"/>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06" name="Freeform 66"/>
          <p:cNvSpPr>
            <a:spLocks/>
          </p:cNvSpPr>
          <p:nvPr/>
        </p:nvSpPr>
        <p:spPr bwMode="auto">
          <a:xfrm>
            <a:off x="6021918" y="5097463"/>
            <a:ext cx="139700" cy="112712"/>
          </a:xfrm>
          <a:custGeom>
            <a:avLst/>
            <a:gdLst>
              <a:gd name="T0" fmla="*/ 0 w 198"/>
              <a:gd name="T1" fmla="*/ 2147483647 h 215"/>
              <a:gd name="T2" fmla="*/ 2147483647 w 198"/>
              <a:gd name="T3" fmla="*/ 2147483647 h 215"/>
              <a:gd name="T4" fmla="*/ 2147483647 w 198"/>
              <a:gd name="T5" fmla="*/ 2147483647 h 215"/>
              <a:gd name="T6" fmla="*/ 2147483647 w 198"/>
              <a:gd name="T7" fmla="*/ 2147483647 h 215"/>
              <a:gd name="T8" fmla="*/ 2147483647 w 198"/>
              <a:gd name="T9" fmla="*/ 2147483647 h 215"/>
              <a:gd name="T10" fmla="*/ 2147483647 w 198"/>
              <a:gd name="T11" fmla="*/ 2147483647 h 215"/>
              <a:gd name="T12" fmla="*/ 2147483647 w 198"/>
              <a:gd name="T13" fmla="*/ 2147483647 h 215"/>
              <a:gd name="T14" fmla="*/ 2147483647 w 198"/>
              <a:gd name="T15" fmla="*/ 0 h 215"/>
              <a:gd name="T16" fmla="*/ 2147483647 w 198"/>
              <a:gd name="T17" fmla="*/ 2147483647 h 215"/>
              <a:gd name="T18" fmla="*/ 2147483647 w 198"/>
              <a:gd name="T19" fmla="*/ 2147483647 h 215"/>
              <a:gd name="T20" fmla="*/ 2147483647 w 198"/>
              <a:gd name="T21" fmla="*/ 2147483647 h 215"/>
              <a:gd name="T22" fmla="*/ 2147483647 w 198"/>
              <a:gd name="T23" fmla="*/ 2147483647 h 215"/>
              <a:gd name="T24" fmla="*/ 2147483647 w 198"/>
              <a:gd name="T25" fmla="*/ 2147483647 h 215"/>
              <a:gd name="T26" fmla="*/ 2147483647 w 198"/>
              <a:gd name="T27" fmla="*/ 2147483647 h 215"/>
              <a:gd name="T28" fmla="*/ 2147483647 w 198"/>
              <a:gd name="T29" fmla="*/ 2147483647 h 215"/>
              <a:gd name="T30" fmla="*/ 2147483647 w 198"/>
              <a:gd name="T31" fmla="*/ 2147483647 h 215"/>
              <a:gd name="T32" fmla="*/ 2147483647 w 198"/>
              <a:gd name="T33" fmla="*/ 2147483647 h 215"/>
              <a:gd name="T34" fmla="*/ 2147483647 w 198"/>
              <a:gd name="T35" fmla="*/ 2147483647 h 215"/>
              <a:gd name="T36" fmla="*/ 2147483647 w 198"/>
              <a:gd name="T37" fmla="*/ 2147483647 h 215"/>
              <a:gd name="T38" fmla="*/ 2147483647 w 198"/>
              <a:gd name="T39" fmla="*/ 2147483647 h 215"/>
              <a:gd name="T40" fmla="*/ 2147483647 w 198"/>
              <a:gd name="T41" fmla="*/ 2147483647 h 215"/>
              <a:gd name="T42" fmla="*/ 2147483647 w 198"/>
              <a:gd name="T43" fmla="*/ 2147483647 h 215"/>
              <a:gd name="T44" fmla="*/ 2147483647 w 198"/>
              <a:gd name="T45" fmla="*/ 2147483647 h 215"/>
              <a:gd name="T46" fmla="*/ 2147483647 w 198"/>
              <a:gd name="T47" fmla="*/ 2147483647 h 215"/>
              <a:gd name="T48" fmla="*/ 2147483647 w 198"/>
              <a:gd name="T49" fmla="*/ 2147483647 h 215"/>
              <a:gd name="T50" fmla="*/ 2147483647 w 198"/>
              <a:gd name="T51" fmla="*/ 2147483647 h 215"/>
              <a:gd name="T52" fmla="*/ 2147483647 w 198"/>
              <a:gd name="T53" fmla="*/ 2147483647 h 215"/>
              <a:gd name="T54" fmla="*/ 2147483647 w 198"/>
              <a:gd name="T55" fmla="*/ 2147483647 h 215"/>
              <a:gd name="T56" fmla="*/ 2147483647 w 198"/>
              <a:gd name="T57" fmla="*/ 2147483647 h 215"/>
              <a:gd name="T58" fmla="*/ 2147483647 w 198"/>
              <a:gd name="T59" fmla="*/ 2147483647 h 215"/>
              <a:gd name="T60" fmla="*/ 2147483647 w 198"/>
              <a:gd name="T61" fmla="*/ 2147483647 h 215"/>
              <a:gd name="T62" fmla="*/ 2147483647 w 198"/>
              <a:gd name="T63" fmla="*/ 2147483647 h 215"/>
              <a:gd name="T64" fmla="*/ 2147483647 w 198"/>
              <a:gd name="T65" fmla="*/ 2147483647 h 215"/>
              <a:gd name="T66" fmla="*/ 2147483647 w 198"/>
              <a:gd name="T67" fmla="*/ 2147483647 h 215"/>
              <a:gd name="T68" fmla="*/ 0 w 198"/>
              <a:gd name="T69" fmla="*/ 2147483647 h 2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8"/>
              <a:gd name="T106" fmla="*/ 0 h 215"/>
              <a:gd name="T107" fmla="*/ 198 w 198"/>
              <a:gd name="T108" fmla="*/ 215 h 2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8" h="215">
                <a:moveTo>
                  <a:pt x="0" y="215"/>
                </a:moveTo>
                <a:lnTo>
                  <a:pt x="9" y="189"/>
                </a:lnTo>
                <a:lnTo>
                  <a:pt x="19" y="162"/>
                </a:lnTo>
                <a:lnTo>
                  <a:pt x="41" y="108"/>
                </a:lnTo>
                <a:lnTo>
                  <a:pt x="51" y="80"/>
                </a:lnTo>
                <a:lnTo>
                  <a:pt x="61" y="53"/>
                </a:lnTo>
                <a:lnTo>
                  <a:pt x="68" y="26"/>
                </a:lnTo>
                <a:lnTo>
                  <a:pt x="74" y="0"/>
                </a:lnTo>
                <a:lnTo>
                  <a:pt x="78" y="1"/>
                </a:lnTo>
                <a:lnTo>
                  <a:pt x="84" y="6"/>
                </a:lnTo>
                <a:lnTo>
                  <a:pt x="89" y="10"/>
                </a:lnTo>
                <a:lnTo>
                  <a:pt x="96" y="16"/>
                </a:lnTo>
                <a:lnTo>
                  <a:pt x="103" y="21"/>
                </a:lnTo>
                <a:lnTo>
                  <a:pt x="112" y="30"/>
                </a:lnTo>
                <a:lnTo>
                  <a:pt x="128" y="47"/>
                </a:lnTo>
                <a:lnTo>
                  <a:pt x="163" y="83"/>
                </a:lnTo>
                <a:lnTo>
                  <a:pt x="182" y="98"/>
                </a:lnTo>
                <a:lnTo>
                  <a:pt x="189" y="104"/>
                </a:lnTo>
                <a:lnTo>
                  <a:pt x="198" y="110"/>
                </a:lnTo>
                <a:lnTo>
                  <a:pt x="195" y="113"/>
                </a:lnTo>
                <a:lnTo>
                  <a:pt x="190" y="115"/>
                </a:lnTo>
                <a:lnTo>
                  <a:pt x="182" y="121"/>
                </a:lnTo>
                <a:lnTo>
                  <a:pt x="170" y="128"/>
                </a:lnTo>
                <a:lnTo>
                  <a:pt x="158" y="137"/>
                </a:lnTo>
                <a:lnTo>
                  <a:pt x="143" y="144"/>
                </a:lnTo>
                <a:lnTo>
                  <a:pt x="128" y="152"/>
                </a:lnTo>
                <a:lnTo>
                  <a:pt x="96" y="171"/>
                </a:lnTo>
                <a:lnTo>
                  <a:pt x="65" y="187"/>
                </a:lnTo>
                <a:lnTo>
                  <a:pt x="49" y="194"/>
                </a:lnTo>
                <a:lnTo>
                  <a:pt x="35" y="201"/>
                </a:lnTo>
                <a:lnTo>
                  <a:pt x="24" y="206"/>
                </a:lnTo>
                <a:lnTo>
                  <a:pt x="14" y="211"/>
                </a:lnTo>
                <a:lnTo>
                  <a:pt x="5" y="214"/>
                </a:lnTo>
                <a:lnTo>
                  <a:pt x="2" y="215"/>
                </a:lnTo>
                <a:lnTo>
                  <a:pt x="0" y="2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07" name="Freeform 67"/>
          <p:cNvSpPr>
            <a:spLocks/>
          </p:cNvSpPr>
          <p:nvPr/>
        </p:nvSpPr>
        <p:spPr bwMode="auto">
          <a:xfrm>
            <a:off x="5822951" y="3643313"/>
            <a:ext cx="736600" cy="836612"/>
          </a:xfrm>
          <a:custGeom>
            <a:avLst/>
            <a:gdLst>
              <a:gd name="T0" fmla="*/ 2147483647 w 1042"/>
              <a:gd name="T1" fmla="*/ 2147483647 h 1583"/>
              <a:gd name="T2" fmla="*/ 2147483647 w 1042"/>
              <a:gd name="T3" fmla="*/ 2147483647 h 1583"/>
              <a:gd name="T4" fmla="*/ 2147483647 w 1042"/>
              <a:gd name="T5" fmla="*/ 2147483647 h 1583"/>
              <a:gd name="T6" fmla="*/ 2147483647 w 1042"/>
              <a:gd name="T7" fmla="*/ 2147483647 h 1583"/>
              <a:gd name="T8" fmla="*/ 2147483647 w 1042"/>
              <a:gd name="T9" fmla="*/ 2147483647 h 1583"/>
              <a:gd name="T10" fmla="*/ 2147483647 w 1042"/>
              <a:gd name="T11" fmla="*/ 2147483647 h 1583"/>
              <a:gd name="T12" fmla="*/ 2147483647 w 1042"/>
              <a:gd name="T13" fmla="*/ 2147483647 h 1583"/>
              <a:gd name="T14" fmla="*/ 2147483647 w 1042"/>
              <a:gd name="T15" fmla="*/ 2147483647 h 1583"/>
              <a:gd name="T16" fmla="*/ 2147483647 w 1042"/>
              <a:gd name="T17" fmla="*/ 2147483647 h 1583"/>
              <a:gd name="T18" fmla="*/ 2147483647 w 1042"/>
              <a:gd name="T19" fmla="*/ 2147483647 h 1583"/>
              <a:gd name="T20" fmla="*/ 2147483647 w 1042"/>
              <a:gd name="T21" fmla="*/ 2147483647 h 1583"/>
              <a:gd name="T22" fmla="*/ 2147483647 w 1042"/>
              <a:gd name="T23" fmla="*/ 2147483647 h 1583"/>
              <a:gd name="T24" fmla="*/ 0 w 1042"/>
              <a:gd name="T25" fmla="*/ 2147483647 h 1583"/>
              <a:gd name="T26" fmla="*/ 2147483647 w 1042"/>
              <a:gd name="T27" fmla="*/ 2147483647 h 1583"/>
              <a:gd name="T28" fmla="*/ 2147483647 w 1042"/>
              <a:gd name="T29" fmla="*/ 2147483647 h 1583"/>
              <a:gd name="T30" fmla="*/ 2147483647 w 1042"/>
              <a:gd name="T31" fmla="*/ 2147483647 h 1583"/>
              <a:gd name="T32" fmla="*/ 2147483647 w 1042"/>
              <a:gd name="T33" fmla="*/ 2147483647 h 1583"/>
              <a:gd name="T34" fmla="*/ 2147483647 w 1042"/>
              <a:gd name="T35" fmla="*/ 2147483647 h 1583"/>
              <a:gd name="T36" fmla="*/ 2147483647 w 1042"/>
              <a:gd name="T37" fmla="*/ 2147483647 h 1583"/>
              <a:gd name="T38" fmla="*/ 2147483647 w 1042"/>
              <a:gd name="T39" fmla="*/ 2147483647 h 1583"/>
              <a:gd name="T40" fmla="*/ 2147483647 w 1042"/>
              <a:gd name="T41" fmla="*/ 2147483647 h 1583"/>
              <a:gd name="T42" fmla="*/ 2147483647 w 1042"/>
              <a:gd name="T43" fmla="*/ 2147483647 h 1583"/>
              <a:gd name="T44" fmla="*/ 2147483647 w 1042"/>
              <a:gd name="T45" fmla="*/ 2147483647 h 1583"/>
              <a:gd name="T46" fmla="*/ 2147483647 w 1042"/>
              <a:gd name="T47" fmla="*/ 2147483647 h 1583"/>
              <a:gd name="T48" fmla="*/ 2147483647 w 1042"/>
              <a:gd name="T49" fmla="*/ 2147483647 h 1583"/>
              <a:gd name="T50" fmla="*/ 2147483647 w 1042"/>
              <a:gd name="T51" fmla="*/ 2147483647 h 1583"/>
              <a:gd name="T52" fmla="*/ 2147483647 w 1042"/>
              <a:gd name="T53" fmla="*/ 2147483647 h 1583"/>
              <a:gd name="T54" fmla="*/ 2147483647 w 1042"/>
              <a:gd name="T55" fmla="*/ 2147483647 h 1583"/>
              <a:gd name="T56" fmla="*/ 2147483647 w 1042"/>
              <a:gd name="T57" fmla="*/ 2147483647 h 1583"/>
              <a:gd name="T58" fmla="*/ 2147483647 w 1042"/>
              <a:gd name="T59" fmla="*/ 2147483647 h 1583"/>
              <a:gd name="T60" fmla="*/ 2147483647 w 1042"/>
              <a:gd name="T61" fmla="*/ 2147483647 h 1583"/>
              <a:gd name="T62" fmla="*/ 2147483647 w 1042"/>
              <a:gd name="T63" fmla="*/ 2147483647 h 1583"/>
              <a:gd name="T64" fmla="*/ 2147483647 w 1042"/>
              <a:gd name="T65" fmla="*/ 2147483647 h 1583"/>
              <a:gd name="T66" fmla="*/ 2147483647 w 1042"/>
              <a:gd name="T67" fmla="*/ 2147483647 h 1583"/>
              <a:gd name="T68" fmla="*/ 2147483647 w 1042"/>
              <a:gd name="T69" fmla="*/ 2147483647 h 1583"/>
              <a:gd name="T70" fmla="*/ 2147483647 w 1042"/>
              <a:gd name="T71" fmla="*/ 2147483647 h 1583"/>
              <a:gd name="T72" fmla="*/ 2147483647 w 1042"/>
              <a:gd name="T73" fmla="*/ 2147483647 h 1583"/>
              <a:gd name="T74" fmla="*/ 2147483647 w 1042"/>
              <a:gd name="T75" fmla="*/ 2147483647 h 1583"/>
              <a:gd name="T76" fmla="*/ 2147483647 w 1042"/>
              <a:gd name="T77" fmla="*/ 2147483647 h 1583"/>
              <a:gd name="T78" fmla="*/ 2147483647 w 1042"/>
              <a:gd name="T79" fmla="*/ 2147483647 h 1583"/>
              <a:gd name="T80" fmla="*/ 2147483647 w 1042"/>
              <a:gd name="T81" fmla="*/ 2147483647 h 1583"/>
              <a:gd name="T82" fmla="*/ 2147483647 w 1042"/>
              <a:gd name="T83" fmla="*/ 2147483647 h 1583"/>
              <a:gd name="T84" fmla="*/ 2147483647 w 1042"/>
              <a:gd name="T85" fmla="*/ 2147483647 h 1583"/>
              <a:gd name="T86" fmla="*/ 2147483647 w 1042"/>
              <a:gd name="T87" fmla="*/ 2147483647 h 1583"/>
              <a:gd name="T88" fmla="*/ 2147483647 w 1042"/>
              <a:gd name="T89" fmla="*/ 2147483647 h 1583"/>
              <a:gd name="T90" fmla="*/ 2147483647 w 1042"/>
              <a:gd name="T91" fmla="*/ 2147483647 h 1583"/>
              <a:gd name="T92" fmla="*/ 2147483647 w 1042"/>
              <a:gd name="T93" fmla="*/ 2147483647 h 1583"/>
              <a:gd name="T94" fmla="*/ 2147483647 w 1042"/>
              <a:gd name="T95" fmla="*/ 2147483647 h 1583"/>
              <a:gd name="T96" fmla="*/ 2147483647 w 1042"/>
              <a:gd name="T97" fmla="*/ 2147483647 h 1583"/>
              <a:gd name="T98" fmla="*/ 2147483647 w 1042"/>
              <a:gd name="T99" fmla="*/ 2147483647 h 1583"/>
              <a:gd name="T100" fmla="*/ 2147483647 w 1042"/>
              <a:gd name="T101" fmla="*/ 2147483647 h 1583"/>
              <a:gd name="T102" fmla="*/ 2147483647 w 1042"/>
              <a:gd name="T103" fmla="*/ 2147483647 h 1583"/>
              <a:gd name="T104" fmla="*/ 2147483647 w 1042"/>
              <a:gd name="T105" fmla="*/ 2147483647 h 1583"/>
              <a:gd name="T106" fmla="*/ 2147483647 w 1042"/>
              <a:gd name="T107" fmla="*/ 2147483647 h 1583"/>
              <a:gd name="T108" fmla="*/ 2147483647 w 1042"/>
              <a:gd name="T109" fmla="*/ 2147483647 h 1583"/>
              <a:gd name="T110" fmla="*/ 2147483647 w 1042"/>
              <a:gd name="T111" fmla="*/ 2147483647 h 1583"/>
              <a:gd name="T112" fmla="*/ 2147483647 w 1042"/>
              <a:gd name="T113" fmla="*/ 2147483647 h 1583"/>
              <a:gd name="T114" fmla="*/ 2147483647 w 1042"/>
              <a:gd name="T115" fmla="*/ 2147483647 h 1583"/>
              <a:gd name="T116" fmla="*/ 2147483647 w 1042"/>
              <a:gd name="T117" fmla="*/ 2147483647 h 15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2"/>
              <a:gd name="T178" fmla="*/ 0 h 1583"/>
              <a:gd name="T179" fmla="*/ 1042 w 1042"/>
              <a:gd name="T180" fmla="*/ 1583 h 15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2" h="1583">
                <a:moveTo>
                  <a:pt x="606" y="1583"/>
                </a:moveTo>
                <a:lnTo>
                  <a:pt x="600" y="1578"/>
                </a:lnTo>
                <a:lnTo>
                  <a:pt x="599" y="1571"/>
                </a:lnTo>
                <a:lnTo>
                  <a:pt x="597" y="1563"/>
                </a:lnTo>
                <a:lnTo>
                  <a:pt x="596" y="1553"/>
                </a:lnTo>
                <a:lnTo>
                  <a:pt x="593" y="1540"/>
                </a:lnTo>
                <a:lnTo>
                  <a:pt x="589" y="1527"/>
                </a:lnTo>
                <a:lnTo>
                  <a:pt x="586" y="1514"/>
                </a:lnTo>
                <a:lnTo>
                  <a:pt x="577" y="1486"/>
                </a:lnTo>
                <a:lnTo>
                  <a:pt x="567" y="1457"/>
                </a:lnTo>
                <a:lnTo>
                  <a:pt x="562" y="1445"/>
                </a:lnTo>
                <a:lnTo>
                  <a:pt x="556" y="1433"/>
                </a:lnTo>
                <a:lnTo>
                  <a:pt x="552" y="1423"/>
                </a:lnTo>
                <a:lnTo>
                  <a:pt x="547" y="1415"/>
                </a:lnTo>
                <a:lnTo>
                  <a:pt x="543" y="1409"/>
                </a:lnTo>
                <a:lnTo>
                  <a:pt x="539" y="1405"/>
                </a:lnTo>
                <a:lnTo>
                  <a:pt x="539" y="1408"/>
                </a:lnTo>
                <a:lnTo>
                  <a:pt x="539" y="1410"/>
                </a:lnTo>
                <a:lnTo>
                  <a:pt x="539" y="1413"/>
                </a:lnTo>
                <a:lnTo>
                  <a:pt x="539" y="1416"/>
                </a:lnTo>
                <a:lnTo>
                  <a:pt x="540" y="1420"/>
                </a:lnTo>
                <a:lnTo>
                  <a:pt x="542" y="1426"/>
                </a:lnTo>
                <a:lnTo>
                  <a:pt x="543" y="1433"/>
                </a:lnTo>
                <a:lnTo>
                  <a:pt x="546" y="1442"/>
                </a:lnTo>
                <a:lnTo>
                  <a:pt x="549" y="1453"/>
                </a:lnTo>
                <a:lnTo>
                  <a:pt x="552" y="1465"/>
                </a:lnTo>
                <a:lnTo>
                  <a:pt x="556" y="1480"/>
                </a:lnTo>
                <a:lnTo>
                  <a:pt x="560" y="1497"/>
                </a:lnTo>
                <a:lnTo>
                  <a:pt x="566" y="1517"/>
                </a:lnTo>
                <a:lnTo>
                  <a:pt x="569" y="1527"/>
                </a:lnTo>
                <a:lnTo>
                  <a:pt x="572" y="1539"/>
                </a:lnTo>
                <a:lnTo>
                  <a:pt x="567" y="1546"/>
                </a:lnTo>
                <a:lnTo>
                  <a:pt x="550" y="1529"/>
                </a:lnTo>
                <a:lnTo>
                  <a:pt x="534" y="1510"/>
                </a:lnTo>
                <a:lnTo>
                  <a:pt x="520" y="1490"/>
                </a:lnTo>
                <a:lnTo>
                  <a:pt x="507" y="1472"/>
                </a:lnTo>
                <a:lnTo>
                  <a:pt x="496" y="1452"/>
                </a:lnTo>
                <a:lnTo>
                  <a:pt x="485" y="1432"/>
                </a:lnTo>
                <a:lnTo>
                  <a:pt x="465" y="1395"/>
                </a:lnTo>
                <a:lnTo>
                  <a:pt x="462" y="1393"/>
                </a:lnTo>
                <a:lnTo>
                  <a:pt x="458" y="1392"/>
                </a:lnTo>
                <a:lnTo>
                  <a:pt x="456" y="1388"/>
                </a:lnTo>
                <a:lnTo>
                  <a:pt x="456" y="1385"/>
                </a:lnTo>
                <a:lnTo>
                  <a:pt x="453" y="1383"/>
                </a:lnTo>
                <a:lnTo>
                  <a:pt x="452" y="1382"/>
                </a:lnTo>
                <a:lnTo>
                  <a:pt x="453" y="1389"/>
                </a:lnTo>
                <a:lnTo>
                  <a:pt x="455" y="1398"/>
                </a:lnTo>
                <a:lnTo>
                  <a:pt x="459" y="1408"/>
                </a:lnTo>
                <a:lnTo>
                  <a:pt x="463" y="1418"/>
                </a:lnTo>
                <a:lnTo>
                  <a:pt x="469" y="1429"/>
                </a:lnTo>
                <a:lnTo>
                  <a:pt x="475" y="1442"/>
                </a:lnTo>
                <a:lnTo>
                  <a:pt x="487" y="1466"/>
                </a:lnTo>
                <a:lnTo>
                  <a:pt x="500" y="1489"/>
                </a:lnTo>
                <a:lnTo>
                  <a:pt x="506" y="1500"/>
                </a:lnTo>
                <a:lnTo>
                  <a:pt x="512" y="1510"/>
                </a:lnTo>
                <a:lnTo>
                  <a:pt x="515" y="1519"/>
                </a:lnTo>
                <a:lnTo>
                  <a:pt x="519" y="1526"/>
                </a:lnTo>
                <a:lnTo>
                  <a:pt x="520" y="1531"/>
                </a:lnTo>
                <a:lnTo>
                  <a:pt x="520" y="1536"/>
                </a:lnTo>
                <a:lnTo>
                  <a:pt x="516" y="1534"/>
                </a:lnTo>
                <a:lnTo>
                  <a:pt x="512" y="1534"/>
                </a:lnTo>
                <a:lnTo>
                  <a:pt x="500" y="1529"/>
                </a:lnTo>
                <a:lnTo>
                  <a:pt x="490" y="1522"/>
                </a:lnTo>
                <a:lnTo>
                  <a:pt x="480" y="1512"/>
                </a:lnTo>
                <a:lnTo>
                  <a:pt x="469" y="1500"/>
                </a:lnTo>
                <a:lnTo>
                  <a:pt x="458" y="1487"/>
                </a:lnTo>
                <a:lnTo>
                  <a:pt x="448" y="1473"/>
                </a:lnTo>
                <a:lnTo>
                  <a:pt x="436" y="1459"/>
                </a:lnTo>
                <a:lnTo>
                  <a:pt x="426" y="1443"/>
                </a:lnTo>
                <a:lnTo>
                  <a:pt x="416" y="1429"/>
                </a:lnTo>
                <a:lnTo>
                  <a:pt x="408" y="1413"/>
                </a:lnTo>
                <a:lnTo>
                  <a:pt x="398" y="1401"/>
                </a:lnTo>
                <a:lnTo>
                  <a:pt x="391" y="1388"/>
                </a:lnTo>
                <a:lnTo>
                  <a:pt x="386" y="1382"/>
                </a:lnTo>
                <a:lnTo>
                  <a:pt x="383" y="1376"/>
                </a:lnTo>
                <a:lnTo>
                  <a:pt x="376" y="1368"/>
                </a:lnTo>
                <a:lnTo>
                  <a:pt x="374" y="1365"/>
                </a:lnTo>
                <a:lnTo>
                  <a:pt x="372" y="1362"/>
                </a:lnTo>
                <a:lnTo>
                  <a:pt x="368" y="1365"/>
                </a:lnTo>
                <a:lnTo>
                  <a:pt x="368" y="1369"/>
                </a:lnTo>
                <a:lnTo>
                  <a:pt x="369" y="1375"/>
                </a:lnTo>
                <a:lnTo>
                  <a:pt x="371" y="1381"/>
                </a:lnTo>
                <a:lnTo>
                  <a:pt x="376" y="1393"/>
                </a:lnTo>
                <a:lnTo>
                  <a:pt x="379" y="1401"/>
                </a:lnTo>
                <a:lnTo>
                  <a:pt x="381" y="1408"/>
                </a:lnTo>
                <a:lnTo>
                  <a:pt x="379" y="1409"/>
                </a:lnTo>
                <a:lnTo>
                  <a:pt x="376" y="1410"/>
                </a:lnTo>
                <a:lnTo>
                  <a:pt x="348" y="1382"/>
                </a:lnTo>
                <a:lnTo>
                  <a:pt x="334" y="1368"/>
                </a:lnTo>
                <a:lnTo>
                  <a:pt x="319" y="1354"/>
                </a:lnTo>
                <a:lnTo>
                  <a:pt x="292" y="1327"/>
                </a:lnTo>
                <a:lnTo>
                  <a:pt x="265" y="1301"/>
                </a:lnTo>
                <a:lnTo>
                  <a:pt x="237" y="1277"/>
                </a:lnTo>
                <a:lnTo>
                  <a:pt x="208" y="1254"/>
                </a:lnTo>
                <a:lnTo>
                  <a:pt x="193" y="1243"/>
                </a:lnTo>
                <a:lnTo>
                  <a:pt x="177" y="1234"/>
                </a:lnTo>
                <a:lnTo>
                  <a:pt x="160" y="1224"/>
                </a:lnTo>
                <a:lnTo>
                  <a:pt x="141" y="1215"/>
                </a:lnTo>
                <a:lnTo>
                  <a:pt x="141" y="1208"/>
                </a:lnTo>
                <a:lnTo>
                  <a:pt x="140" y="1201"/>
                </a:lnTo>
                <a:lnTo>
                  <a:pt x="147" y="1194"/>
                </a:lnTo>
                <a:lnTo>
                  <a:pt x="154" y="1187"/>
                </a:lnTo>
                <a:lnTo>
                  <a:pt x="158" y="1180"/>
                </a:lnTo>
                <a:lnTo>
                  <a:pt x="163" y="1174"/>
                </a:lnTo>
                <a:lnTo>
                  <a:pt x="166" y="1169"/>
                </a:lnTo>
                <a:lnTo>
                  <a:pt x="168" y="1161"/>
                </a:lnTo>
                <a:lnTo>
                  <a:pt x="170" y="1157"/>
                </a:lnTo>
                <a:lnTo>
                  <a:pt x="170" y="1151"/>
                </a:lnTo>
                <a:lnTo>
                  <a:pt x="170" y="1141"/>
                </a:lnTo>
                <a:lnTo>
                  <a:pt x="167" y="1133"/>
                </a:lnTo>
                <a:lnTo>
                  <a:pt x="161" y="1124"/>
                </a:lnTo>
                <a:lnTo>
                  <a:pt x="154" y="1117"/>
                </a:lnTo>
                <a:lnTo>
                  <a:pt x="139" y="1103"/>
                </a:lnTo>
                <a:lnTo>
                  <a:pt x="121" y="1090"/>
                </a:lnTo>
                <a:lnTo>
                  <a:pt x="114" y="1083"/>
                </a:lnTo>
                <a:lnTo>
                  <a:pt x="107" y="1076"/>
                </a:lnTo>
                <a:lnTo>
                  <a:pt x="103" y="1067"/>
                </a:lnTo>
                <a:lnTo>
                  <a:pt x="100" y="1059"/>
                </a:lnTo>
                <a:lnTo>
                  <a:pt x="106" y="1053"/>
                </a:lnTo>
                <a:lnTo>
                  <a:pt x="111" y="1048"/>
                </a:lnTo>
                <a:lnTo>
                  <a:pt x="116" y="1040"/>
                </a:lnTo>
                <a:lnTo>
                  <a:pt x="120" y="1032"/>
                </a:lnTo>
                <a:lnTo>
                  <a:pt x="124" y="1022"/>
                </a:lnTo>
                <a:lnTo>
                  <a:pt x="127" y="1013"/>
                </a:lnTo>
                <a:lnTo>
                  <a:pt x="133" y="992"/>
                </a:lnTo>
                <a:lnTo>
                  <a:pt x="137" y="971"/>
                </a:lnTo>
                <a:lnTo>
                  <a:pt x="140" y="951"/>
                </a:lnTo>
                <a:lnTo>
                  <a:pt x="140" y="931"/>
                </a:lnTo>
                <a:lnTo>
                  <a:pt x="140" y="922"/>
                </a:lnTo>
                <a:lnTo>
                  <a:pt x="139" y="915"/>
                </a:lnTo>
                <a:lnTo>
                  <a:pt x="131" y="898"/>
                </a:lnTo>
                <a:lnTo>
                  <a:pt x="124" y="881"/>
                </a:lnTo>
                <a:lnTo>
                  <a:pt x="120" y="867"/>
                </a:lnTo>
                <a:lnTo>
                  <a:pt x="116" y="853"/>
                </a:lnTo>
                <a:lnTo>
                  <a:pt x="113" y="838"/>
                </a:lnTo>
                <a:lnTo>
                  <a:pt x="111" y="827"/>
                </a:lnTo>
                <a:lnTo>
                  <a:pt x="111" y="814"/>
                </a:lnTo>
                <a:lnTo>
                  <a:pt x="111" y="803"/>
                </a:lnTo>
                <a:lnTo>
                  <a:pt x="113" y="778"/>
                </a:lnTo>
                <a:lnTo>
                  <a:pt x="117" y="754"/>
                </a:lnTo>
                <a:lnTo>
                  <a:pt x="121" y="727"/>
                </a:lnTo>
                <a:lnTo>
                  <a:pt x="123" y="713"/>
                </a:lnTo>
                <a:lnTo>
                  <a:pt x="126" y="699"/>
                </a:lnTo>
                <a:lnTo>
                  <a:pt x="104" y="659"/>
                </a:lnTo>
                <a:lnTo>
                  <a:pt x="83" y="619"/>
                </a:lnTo>
                <a:lnTo>
                  <a:pt x="64" y="579"/>
                </a:lnTo>
                <a:lnTo>
                  <a:pt x="47" y="539"/>
                </a:lnTo>
                <a:lnTo>
                  <a:pt x="32" y="501"/>
                </a:lnTo>
                <a:lnTo>
                  <a:pt x="19" y="463"/>
                </a:lnTo>
                <a:lnTo>
                  <a:pt x="15" y="443"/>
                </a:lnTo>
                <a:lnTo>
                  <a:pt x="9" y="424"/>
                </a:lnTo>
                <a:lnTo>
                  <a:pt x="6" y="404"/>
                </a:lnTo>
                <a:lnTo>
                  <a:pt x="3" y="386"/>
                </a:lnTo>
                <a:lnTo>
                  <a:pt x="2" y="366"/>
                </a:lnTo>
                <a:lnTo>
                  <a:pt x="0" y="347"/>
                </a:lnTo>
                <a:lnTo>
                  <a:pt x="0" y="329"/>
                </a:lnTo>
                <a:lnTo>
                  <a:pt x="2" y="309"/>
                </a:lnTo>
                <a:lnTo>
                  <a:pt x="5" y="290"/>
                </a:lnTo>
                <a:lnTo>
                  <a:pt x="7" y="272"/>
                </a:lnTo>
                <a:lnTo>
                  <a:pt x="13" y="253"/>
                </a:lnTo>
                <a:lnTo>
                  <a:pt x="19" y="235"/>
                </a:lnTo>
                <a:lnTo>
                  <a:pt x="27" y="216"/>
                </a:lnTo>
                <a:lnTo>
                  <a:pt x="36" y="198"/>
                </a:lnTo>
                <a:lnTo>
                  <a:pt x="46" y="179"/>
                </a:lnTo>
                <a:lnTo>
                  <a:pt x="57" y="161"/>
                </a:lnTo>
                <a:lnTo>
                  <a:pt x="72" y="142"/>
                </a:lnTo>
                <a:lnTo>
                  <a:pt x="86" y="125"/>
                </a:lnTo>
                <a:lnTo>
                  <a:pt x="103" y="107"/>
                </a:lnTo>
                <a:lnTo>
                  <a:pt x="121" y="88"/>
                </a:lnTo>
                <a:lnTo>
                  <a:pt x="131" y="88"/>
                </a:lnTo>
                <a:lnTo>
                  <a:pt x="151" y="125"/>
                </a:lnTo>
                <a:lnTo>
                  <a:pt x="161" y="144"/>
                </a:lnTo>
                <a:lnTo>
                  <a:pt x="173" y="161"/>
                </a:lnTo>
                <a:lnTo>
                  <a:pt x="183" y="178"/>
                </a:lnTo>
                <a:lnTo>
                  <a:pt x="194" y="192"/>
                </a:lnTo>
                <a:lnTo>
                  <a:pt x="205" y="208"/>
                </a:lnTo>
                <a:lnTo>
                  <a:pt x="218" y="222"/>
                </a:lnTo>
                <a:lnTo>
                  <a:pt x="231" y="235"/>
                </a:lnTo>
                <a:lnTo>
                  <a:pt x="245" y="248"/>
                </a:lnTo>
                <a:lnTo>
                  <a:pt x="261" y="260"/>
                </a:lnTo>
                <a:lnTo>
                  <a:pt x="278" y="270"/>
                </a:lnTo>
                <a:lnTo>
                  <a:pt x="295" y="282"/>
                </a:lnTo>
                <a:lnTo>
                  <a:pt x="315" y="290"/>
                </a:lnTo>
                <a:lnTo>
                  <a:pt x="336" y="300"/>
                </a:lnTo>
                <a:lnTo>
                  <a:pt x="359" y="307"/>
                </a:lnTo>
                <a:lnTo>
                  <a:pt x="356" y="313"/>
                </a:lnTo>
                <a:lnTo>
                  <a:pt x="355" y="317"/>
                </a:lnTo>
                <a:lnTo>
                  <a:pt x="354" y="323"/>
                </a:lnTo>
                <a:lnTo>
                  <a:pt x="352" y="327"/>
                </a:lnTo>
                <a:lnTo>
                  <a:pt x="352" y="332"/>
                </a:lnTo>
                <a:lnTo>
                  <a:pt x="349" y="337"/>
                </a:lnTo>
                <a:lnTo>
                  <a:pt x="348" y="344"/>
                </a:lnTo>
                <a:lnTo>
                  <a:pt x="346" y="353"/>
                </a:lnTo>
                <a:lnTo>
                  <a:pt x="345" y="363"/>
                </a:lnTo>
                <a:lnTo>
                  <a:pt x="342" y="373"/>
                </a:lnTo>
                <a:lnTo>
                  <a:pt x="339" y="386"/>
                </a:lnTo>
                <a:lnTo>
                  <a:pt x="325" y="418"/>
                </a:lnTo>
                <a:lnTo>
                  <a:pt x="309" y="448"/>
                </a:lnTo>
                <a:lnTo>
                  <a:pt x="292" y="477"/>
                </a:lnTo>
                <a:lnTo>
                  <a:pt x="274" y="505"/>
                </a:lnTo>
                <a:lnTo>
                  <a:pt x="257" y="531"/>
                </a:lnTo>
                <a:lnTo>
                  <a:pt x="240" y="558"/>
                </a:lnTo>
                <a:lnTo>
                  <a:pt x="223" y="583"/>
                </a:lnTo>
                <a:lnTo>
                  <a:pt x="205" y="609"/>
                </a:lnTo>
                <a:lnTo>
                  <a:pt x="190" y="635"/>
                </a:lnTo>
                <a:lnTo>
                  <a:pt x="177" y="662"/>
                </a:lnTo>
                <a:lnTo>
                  <a:pt x="166" y="690"/>
                </a:lnTo>
                <a:lnTo>
                  <a:pt x="161" y="704"/>
                </a:lnTo>
                <a:lnTo>
                  <a:pt x="156" y="720"/>
                </a:lnTo>
                <a:lnTo>
                  <a:pt x="153" y="736"/>
                </a:lnTo>
                <a:lnTo>
                  <a:pt x="150" y="753"/>
                </a:lnTo>
                <a:lnTo>
                  <a:pt x="148" y="769"/>
                </a:lnTo>
                <a:lnTo>
                  <a:pt x="147" y="786"/>
                </a:lnTo>
                <a:lnTo>
                  <a:pt x="146" y="804"/>
                </a:lnTo>
                <a:lnTo>
                  <a:pt x="147" y="823"/>
                </a:lnTo>
                <a:lnTo>
                  <a:pt x="148" y="843"/>
                </a:lnTo>
                <a:lnTo>
                  <a:pt x="151" y="862"/>
                </a:lnTo>
                <a:lnTo>
                  <a:pt x="154" y="874"/>
                </a:lnTo>
                <a:lnTo>
                  <a:pt x="156" y="885"/>
                </a:lnTo>
                <a:lnTo>
                  <a:pt x="157" y="898"/>
                </a:lnTo>
                <a:lnTo>
                  <a:pt x="157" y="905"/>
                </a:lnTo>
                <a:lnTo>
                  <a:pt x="156" y="912"/>
                </a:lnTo>
                <a:lnTo>
                  <a:pt x="161" y="917"/>
                </a:lnTo>
                <a:lnTo>
                  <a:pt x="167" y="921"/>
                </a:lnTo>
                <a:lnTo>
                  <a:pt x="171" y="922"/>
                </a:lnTo>
                <a:lnTo>
                  <a:pt x="176" y="925"/>
                </a:lnTo>
                <a:lnTo>
                  <a:pt x="181" y="925"/>
                </a:lnTo>
                <a:lnTo>
                  <a:pt x="186" y="925"/>
                </a:lnTo>
                <a:lnTo>
                  <a:pt x="194" y="922"/>
                </a:lnTo>
                <a:lnTo>
                  <a:pt x="200" y="921"/>
                </a:lnTo>
                <a:lnTo>
                  <a:pt x="204" y="918"/>
                </a:lnTo>
                <a:lnTo>
                  <a:pt x="215" y="912"/>
                </a:lnTo>
                <a:lnTo>
                  <a:pt x="227" y="908"/>
                </a:lnTo>
                <a:lnTo>
                  <a:pt x="241" y="904"/>
                </a:lnTo>
                <a:lnTo>
                  <a:pt x="235" y="911"/>
                </a:lnTo>
                <a:lnTo>
                  <a:pt x="228" y="919"/>
                </a:lnTo>
                <a:lnTo>
                  <a:pt x="221" y="927"/>
                </a:lnTo>
                <a:lnTo>
                  <a:pt x="214" y="935"/>
                </a:lnTo>
                <a:lnTo>
                  <a:pt x="207" y="945"/>
                </a:lnTo>
                <a:lnTo>
                  <a:pt x="201" y="954"/>
                </a:lnTo>
                <a:lnTo>
                  <a:pt x="198" y="962"/>
                </a:lnTo>
                <a:lnTo>
                  <a:pt x="198" y="966"/>
                </a:lnTo>
                <a:lnTo>
                  <a:pt x="198" y="969"/>
                </a:lnTo>
                <a:lnTo>
                  <a:pt x="208" y="968"/>
                </a:lnTo>
                <a:lnTo>
                  <a:pt x="217" y="964"/>
                </a:lnTo>
                <a:lnTo>
                  <a:pt x="225" y="958"/>
                </a:lnTo>
                <a:lnTo>
                  <a:pt x="233" y="951"/>
                </a:lnTo>
                <a:lnTo>
                  <a:pt x="241" y="944"/>
                </a:lnTo>
                <a:lnTo>
                  <a:pt x="250" y="935"/>
                </a:lnTo>
                <a:lnTo>
                  <a:pt x="265" y="917"/>
                </a:lnTo>
                <a:lnTo>
                  <a:pt x="280" y="898"/>
                </a:lnTo>
                <a:lnTo>
                  <a:pt x="287" y="891"/>
                </a:lnTo>
                <a:lnTo>
                  <a:pt x="294" y="884"/>
                </a:lnTo>
                <a:lnTo>
                  <a:pt x="301" y="878"/>
                </a:lnTo>
                <a:lnTo>
                  <a:pt x="308" y="874"/>
                </a:lnTo>
                <a:lnTo>
                  <a:pt x="315" y="872"/>
                </a:lnTo>
                <a:lnTo>
                  <a:pt x="322" y="872"/>
                </a:lnTo>
                <a:lnTo>
                  <a:pt x="318" y="882"/>
                </a:lnTo>
                <a:lnTo>
                  <a:pt x="314" y="892"/>
                </a:lnTo>
                <a:lnTo>
                  <a:pt x="301" y="912"/>
                </a:lnTo>
                <a:lnTo>
                  <a:pt x="287" y="934"/>
                </a:lnTo>
                <a:lnTo>
                  <a:pt x="280" y="944"/>
                </a:lnTo>
                <a:lnTo>
                  <a:pt x="272" y="954"/>
                </a:lnTo>
                <a:lnTo>
                  <a:pt x="258" y="973"/>
                </a:lnTo>
                <a:lnTo>
                  <a:pt x="247" y="991"/>
                </a:lnTo>
                <a:lnTo>
                  <a:pt x="241" y="1001"/>
                </a:lnTo>
                <a:lnTo>
                  <a:pt x="237" y="1009"/>
                </a:lnTo>
                <a:lnTo>
                  <a:pt x="235" y="1016"/>
                </a:lnTo>
                <a:lnTo>
                  <a:pt x="233" y="1023"/>
                </a:lnTo>
                <a:lnTo>
                  <a:pt x="240" y="1022"/>
                </a:lnTo>
                <a:lnTo>
                  <a:pt x="247" y="1019"/>
                </a:lnTo>
                <a:lnTo>
                  <a:pt x="254" y="1016"/>
                </a:lnTo>
                <a:lnTo>
                  <a:pt x="260" y="1012"/>
                </a:lnTo>
                <a:lnTo>
                  <a:pt x="272" y="1002"/>
                </a:lnTo>
                <a:lnTo>
                  <a:pt x="284" y="991"/>
                </a:lnTo>
                <a:lnTo>
                  <a:pt x="294" y="978"/>
                </a:lnTo>
                <a:lnTo>
                  <a:pt x="302" y="964"/>
                </a:lnTo>
                <a:lnTo>
                  <a:pt x="311" y="948"/>
                </a:lnTo>
                <a:lnTo>
                  <a:pt x="319" y="932"/>
                </a:lnTo>
                <a:lnTo>
                  <a:pt x="334" y="901"/>
                </a:lnTo>
                <a:lnTo>
                  <a:pt x="341" y="887"/>
                </a:lnTo>
                <a:lnTo>
                  <a:pt x="348" y="874"/>
                </a:lnTo>
                <a:lnTo>
                  <a:pt x="355" y="861"/>
                </a:lnTo>
                <a:lnTo>
                  <a:pt x="362" y="851"/>
                </a:lnTo>
                <a:lnTo>
                  <a:pt x="369" y="844"/>
                </a:lnTo>
                <a:lnTo>
                  <a:pt x="376" y="838"/>
                </a:lnTo>
                <a:lnTo>
                  <a:pt x="376" y="851"/>
                </a:lnTo>
                <a:lnTo>
                  <a:pt x="375" y="865"/>
                </a:lnTo>
                <a:lnTo>
                  <a:pt x="371" y="892"/>
                </a:lnTo>
                <a:lnTo>
                  <a:pt x="366" y="905"/>
                </a:lnTo>
                <a:lnTo>
                  <a:pt x="362" y="919"/>
                </a:lnTo>
                <a:lnTo>
                  <a:pt x="356" y="932"/>
                </a:lnTo>
                <a:lnTo>
                  <a:pt x="351" y="945"/>
                </a:lnTo>
                <a:lnTo>
                  <a:pt x="344" y="958"/>
                </a:lnTo>
                <a:lnTo>
                  <a:pt x="336" y="969"/>
                </a:lnTo>
                <a:lnTo>
                  <a:pt x="328" y="982"/>
                </a:lnTo>
                <a:lnTo>
                  <a:pt x="319" y="993"/>
                </a:lnTo>
                <a:lnTo>
                  <a:pt x="309" y="1003"/>
                </a:lnTo>
                <a:lnTo>
                  <a:pt x="299" y="1013"/>
                </a:lnTo>
                <a:lnTo>
                  <a:pt x="289" y="1022"/>
                </a:lnTo>
                <a:lnTo>
                  <a:pt x="278" y="1030"/>
                </a:lnTo>
                <a:lnTo>
                  <a:pt x="278" y="1035"/>
                </a:lnTo>
                <a:lnTo>
                  <a:pt x="280" y="1040"/>
                </a:lnTo>
                <a:lnTo>
                  <a:pt x="289" y="1038"/>
                </a:lnTo>
                <a:lnTo>
                  <a:pt x="298" y="1035"/>
                </a:lnTo>
                <a:lnTo>
                  <a:pt x="307" y="1030"/>
                </a:lnTo>
                <a:lnTo>
                  <a:pt x="315" y="1026"/>
                </a:lnTo>
                <a:lnTo>
                  <a:pt x="322" y="1020"/>
                </a:lnTo>
                <a:lnTo>
                  <a:pt x="331" y="1013"/>
                </a:lnTo>
                <a:lnTo>
                  <a:pt x="338" y="1006"/>
                </a:lnTo>
                <a:lnTo>
                  <a:pt x="345" y="998"/>
                </a:lnTo>
                <a:lnTo>
                  <a:pt x="356" y="979"/>
                </a:lnTo>
                <a:lnTo>
                  <a:pt x="368" y="959"/>
                </a:lnTo>
                <a:lnTo>
                  <a:pt x="376" y="938"/>
                </a:lnTo>
                <a:lnTo>
                  <a:pt x="385" y="914"/>
                </a:lnTo>
                <a:lnTo>
                  <a:pt x="392" y="890"/>
                </a:lnTo>
                <a:lnTo>
                  <a:pt x="398" y="865"/>
                </a:lnTo>
                <a:lnTo>
                  <a:pt x="402" y="843"/>
                </a:lnTo>
                <a:lnTo>
                  <a:pt x="406" y="818"/>
                </a:lnTo>
                <a:lnTo>
                  <a:pt x="409" y="797"/>
                </a:lnTo>
                <a:lnTo>
                  <a:pt x="411" y="776"/>
                </a:lnTo>
                <a:lnTo>
                  <a:pt x="413" y="757"/>
                </a:lnTo>
                <a:lnTo>
                  <a:pt x="413" y="749"/>
                </a:lnTo>
                <a:lnTo>
                  <a:pt x="413" y="741"/>
                </a:lnTo>
                <a:lnTo>
                  <a:pt x="416" y="743"/>
                </a:lnTo>
                <a:lnTo>
                  <a:pt x="419" y="744"/>
                </a:lnTo>
                <a:lnTo>
                  <a:pt x="421" y="747"/>
                </a:lnTo>
                <a:lnTo>
                  <a:pt x="422" y="751"/>
                </a:lnTo>
                <a:lnTo>
                  <a:pt x="423" y="756"/>
                </a:lnTo>
                <a:lnTo>
                  <a:pt x="425" y="760"/>
                </a:lnTo>
                <a:lnTo>
                  <a:pt x="426" y="773"/>
                </a:lnTo>
                <a:lnTo>
                  <a:pt x="428" y="787"/>
                </a:lnTo>
                <a:lnTo>
                  <a:pt x="428" y="803"/>
                </a:lnTo>
                <a:lnTo>
                  <a:pt x="426" y="820"/>
                </a:lnTo>
                <a:lnTo>
                  <a:pt x="425" y="837"/>
                </a:lnTo>
                <a:lnTo>
                  <a:pt x="421" y="874"/>
                </a:lnTo>
                <a:lnTo>
                  <a:pt x="418" y="891"/>
                </a:lnTo>
                <a:lnTo>
                  <a:pt x="416" y="908"/>
                </a:lnTo>
                <a:lnTo>
                  <a:pt x="413" y="922"/>
                </a:lnTo>
                <a:lnTo>
                  <a:pt x="412" y="935"/>
                </a:lnTo>
                <a:lnTo>
                  <a:pt x="411" y="946"/>
                </a:lnTo>
                <a:lnTo>
                  <a:pt x="411" y="951"/>
                </a:lnTo>
                <a:lnTo>
                  <a:pt x="411" y="954"/>
                </a:lnTo>
                <a:lnTo>
                  <a:pt x="418" y="946"/>
                </a:lnTo>
                <a:lnTo>
                  <a:pt x="425" y="936"/>
                </a:lnTo>
                <a:lnTo>
                  <a:pt x="430" y="925"/>
                </a:lnTo>
                <a:lnTo>
                  <a:pt x="436" y="912"/>
                </a:lnTo>
                <a:lnTo>
                  <a:pt x="439" y="898"/>
                </a:lnTo>
                <a:lnTo>
                  <a:pt x="443" y="884"/>
                </a:lnTo>
                <a:lnTo>
                  <a:pt x="449" y="853"/>
                </a:lnTo>
                <a:lnTo>
                  <a:pt x="450" y="821"/>
                </a:lnTo>
                <a:lnTo>
                  <a:pt x="453" y="791"/>
                </a:lnTo>
                <a:lnTo>
                  <a:pt x="453" y="777"/>
                </a:lnTo>
                <a:lnTo>
                  <a:pt x="453" y="766"/>
                </a:lnTo>
                <a:lnTo>
                  <a:pt x="453" y="754"/>
                </a:lnTo>
                <a:lnTo>
                  <a:pt x="455" y="744"/>
                </a:lnTo>
                <a:lnTo>
                  <a:pt x="473" y="741"/>
                </a:lnTo>
                <a:lnTo>
                  <a:pt x="473" y="749"/>
                </a:lnTo>
                <a:lnTo>
                  <a:pt x="473" y="756"/>
                </a:lnTo>
                <a:lnTo>
                  <a:pt x="473" y="766"/>
                </a:lnTo>
                <a:lnTo>
                  <a:pt x="475" y="776"/>
                </a:lnTo>
                <a:lnTo>
                  <a:pt x="476" y="798"/>
                </a:lnTo>
                <a:lnTo>
                  <a:pt x="479" y="824"/>
                </a:lnTo>
                <a:lnTo>
                  <a:pt x="483" y="847"/>
                </a:lnTo>
                <a:lnTo>
                  <a:pt x="486" y="858"/>
                </a:lnTo>
                <a:lnTo>
                  <a:pt x="490" y="868"/>
                </a:lnTo>
                <a:lnTo>
                  <a:pt x="495" y="877"/>
                </a:lnTo>
                <a:lnTo>
                  <a:pt x="499" y="885"/>
                </a:lnTo>
                <a:lnTo>
                  <a:pt x="505" y="891"/>
                </a:lnTo>
                <a:lnTo>
                  <a:pt x="510" y="895"/>
                </a:lnTo>
                <a:lnTo>
                  <a:pt x="512" y="890"/>
                </a:lnTo>
                <a:lnTo>
                  <a:pt x="512" y="882"/>
                </a:lnTo>
                <a:lnTo>
                  <a:pt x="512" y="874"/>
                </a:lnTo>
                <a:lnTo>
                  <a:pt x="512" y="864"/>
                </a:lnTo>
                <a:lnTo>
                  <a:pt x="512" y="853"/>
                </a:lnTo>
                <a:lnTo>
                  <a:pt x="510" y="840"/>
                </a:lnTo>
                <a:lnTo>
                  <a:pt x="507" y="816"/>
                </a:lnTo>
                <a:lnTo>
                  <a:pt x="505" y="791"/>
                </a:lnTo>
                <a:lnTo>
                  <a:pt x="503" y="778"/>
                </a:lnTo>
                <a:lnTo>
                  <a:pt x="502" y="769"/>
                </a:lnTo>
                <a:lnTo>
                  <a:pt x="500" y="760"/>
                </a:lnTo>
                <a:lnTo>
                  <a:pt x="499" y="751"/>
                </a:lnTo>
                <a:lnTo>
                  <a:pt x="499" y="746"/>
                </a:lnTo>
                <a:lnTo>
                  <a:pt x="499" y="741"/>
                </a:lnTo>
                <a:lnTo>
                  <a:pt x="506" y="740"/>
                </a:lnTo>
                <a:lnTo>
                  <a:pt x="516" y="739"/>
                </a:lnTo>
                <a:lnTo>
                  <a:pt x="516" y="749"/>
                </a:lnTo>
                <a:lnTo>
                  <a:pt x="516" y="759"/>
                </a:lnTo>
                <a:lnTo>
                  <a:pt x="517" y="781"/>
                </a:lnTo>
                <a:lnTo>
                  <a:pt x="520" y="806"/>
                </a:lnTo>
                <a:lnTo>
                  <a:pt x="526" y="830"/>
                </a:lnTo>
                <a:lnTo>
                  <a:pt x="532" y="854"/>
                </a:lnTo>
                <a:lnTo>
                  <a:pt x="536" y="867"/>
                </a:lnTo>
                <a:lnTo>
                  <a:pt x="542" y="878"/>
                </a:lnTo>
                <a:lnTo>
                  <a:pt x="547" y="888"/>
                </a:lnTo>
                <a:lnTo>
                  <a:pt x="554" y="898"/>
                </a:lnTo>
                <a:lnTo>
                  <a:pt x="562" y="907"/>
                </a:lnTo>
                <a:lnTo>
                  <a:pt x="570" y="915"/>
                </a:lnTo>
                <a:lnTo>
                  <a:pt x="573" y="911"/>
                </a:lnTo>
                <a:lnTo>
                  <a:pt x="576" y="907"/>
                </a:lnTo>
                <a:lnTo>
                  <a:pt x="572" y="885"/>
                </a:lnTo>
                <a:lnTo>
                  <a:pt x="567" y="864"/>
                </a:lnTo>
                <a:lnTo>
                  <a:pt x="562" y="843"/>
                </a:lnTo>
                <a:lnTo>
                  <a:pt x="556" y="823"/>
                </a:lnTo>
                <a:lnTo>
                  <a:pt x="550" y="803"/>
                </a:lnTo>
                <a:lnTo>
                  <a:pt x="546" y="783"/>
                </a:lnTo>
                <a:lnTo>
                  <a:pt x="543" y="761"/>
                </a:lnTo>
                <a:lnTo>
                  <a:pt x="542" y="741"/>
                </a:lnTo>
                <a:lnTo>
                  <a:pt x="549" y="741"/>
                </a:lnTo>
                <a:lnTo>
                  <a:pt x="550" y="749"/>
                </a:lnTo>
                <a:lnTo>
                  <a:pt x="552" y="757"/>
                </a:lnTo>
                <a:lnTo>
                  <a:pt x="556" y="776"/>
                </a:lnTo>
                <a:lnTo>
                  <a:pt x="562" y="796"/>
                </a:lnTo>
                <a:lnTo>
                  <a:pt x="570" y="817"/>
                </a:lnTo>
                <a:lnTo>
                  <a:pt x="580" y="838"/>
                </a:lnTo>
                <a:lnTo>
                  <a:pt x="590" y="860"/>
                </a:lnTo>
                <a:lnTo>
                  <a:pt x="603" y="880"/>
                </a:lnTo>
                <a:lnTo>
                  <a:pt x="617" y="899"/>
                </a:lnTo>
                <a:lnTo>
                  <a:pt x="633" y="918"/>
                </a:lnTo>
                <a:lnTo>
                  <a:pt x="650" y="935"/>
                </a:lnTo>
                <a:lnTo>
                  <a:pt x="658" y="942"/>
                </a:lnTo>
                <a:lnTo>
                  <a:pt x="667" y="948"/>
                </a:lnTo>
                <a:lnTo>
                  <a:pt x="677" y="954"/>
                </a:lnTo>
                <a:lnTo>
                  <a:pt x="685" y="959"/>
                </a:lnTo>
                <a:lnTo>
                  <a:pt x="695" y="964"/>
                </a:lnTo>
                <a:lnTo>
                  <a:pt x="705" y="966"/>
                </a:lnTo>
                <a:lnTo>
                  <a:pt x="715" y="969"/>
                </a:lnTo>
                <a:lnTo>
                  <a:pt x="725" y="969"/>
                </a:lnTo>
                <a:lnTo>
                  <a:pt x="735" y="969"/>
                </a:lnTo>
                <a:lnTo>
                  <a:pt x="745" y="968"/>
                </a:lnTo>
                <a:lnTo>
                  <a:pt x="755" y="966"/>
                </a:lnTo>
                <a:lnTo>
                  <a:pt x="767" y="962"/>
                </a:lnTo>
                <a:lnTo>
                  <a:pt x="768" y="948"/>
                </a:lnTo>
                <a:lnTo>
                  <a:pt x="775" y="946"/>
                </a:lnTo>
                <a:lnTo>
                  <a:pt x="781" y="946"/>
                </a:lnTo>
                <a:lnTo>
                  <a:pt x="789" y="944"/>
                </a:lnTo>
                <a:lnTo>
                  <a:pt x="798" y="941"/>
                </a:lnTo>
                <a:lnTo>
                  <a:pt x="804" y="938"/>
                </a:lnTo>
                <a:lnTo>
                  <a:pt x="811" y="935"/>
                </a:lnTo>
                <a:lnTo>
                  <a:pt x="812" y="929"/>
                </a:lnTo>
                <a:lnTo>
                  <a:pt x="814" y="925"/>
                </a:lnTo>
                <a:lnTo>
                  <a:pt x="797" y="928"/>
                </a:lnTo>
                <a:lnTo>
                  <a:pt x="781" y="928"/>
                </a:lnTo>
                <a:lnTo>
                  <a:pt x="767" y="927"/>
                </a:lnTo>
                <a:lnTo>
                  <a:pt x="754" y="922"/>
                </a:lnTo>
                <a:lnTo>
                  <a:pt x="741" y="918"/>
                </a:lnTo>
                <a:lnTo>
                  <a:pt x="728" y="911"/>
                </a:lnTo>
                <a:lnTo>
                  <a:pt x="718" y="902"/>
                </a:lnTo>
                <a:lnTo>
                  <a:pt x="707" y="892"/>
                </a:lnTo>
                <a:lnTo>
                  <a:pt x="697" y="882"/>
                </a:lnTo>
                <a:lnTo>
                  <a:pt x="687" y="871"/>
                </a:lnTo>
                <a:lnTo>
                  <a:pt x="670" y="848"/>
                </a:lnTo>
                <a:lnTo>
                  <a:pt x="653" y="824"/>
                </a:lnTo>
                <a:lnTo>
                  <a:pt x="644" y="813"/>
                </a:lnTo>
                <a:lnTo>
                  <a:pt x="637" y="803"/>
                </a:lnTo>
                <a:lnTo>
                  <a:pt x="643" y="804"/>
                </a:lnTo>
                <a:lnTo>
                  <a:pt x="648" y="804"/>
                </a:lnTo>
                <a:lnTo>
                  <a:pt x="660" y="810"/>
                </a:lnTo>
                <a:lnTo>
                  <a:pt x="671" y="816"/>
                </a:lnTo>
                <a:lnTo>
                  <a:pt x="684" y="824"/>
                </a:lnTo>
                <a:lnTo>
                  <a:pt x="697" y="834"/>
                </a:lnTo>
                <a:lnTo>
                  <a:pt x="708" y="845"/>
                </a:lnTo>
                <a:lnTo>
                  <a:pt x="722" y="857"/>
                </a:lnTo>
                <a:lnTo>
                  <a:pt x="735" y="867"/>
                </a:lnTo>
                <a:lnTo>
                  <a:pt x="750" y="877"/>
                </a:lnTo>
                <a:lnTo>
                  <a:pt x="765" y="885"/>
                </a:lnTo>
                <a:lnTo>
                  <a:pt x="779" y="894"/>
                </a:lnTo>
                <a:lnTo>
                  <a:pt x="795" y="898"/>
                </a:lnTo>
                <a:lnTo>
                  <a:pt x="802" y="899"/>
                </a:lnTo>
                <a:lnTo>
                  <a:pt x="811" y="901"/>
                </a:lnTo>
                <a:lnTo>
                  <a:pt x="819" y="901"/>
                </a:lnTo>
                <a:lnTo>
                  <a:pt x="828" y="899"/>
                </a:lnTo>
                <a:lnTo>
                  <a:pt x="836" y="898"/>
                </a:lnTo>
                <a:lnTo>
                  <a:pt x="845" y="895"/>
                </a:lnTo>
                <a:lnTo>
                  <a:pt x="854" y="891"/>
                </a:lnTo>
                <a:lnTo>
                  <a:pt x="862" y="887"/>
                </a:lnTo>
                <a:lnTo>
                  <a:pt x="862" y="877"/>
                </a:lnTo>
                <a:lnTo>
                  <a:pt x="859" y="874"/>
                </a:lnTo>
                <a:lnTo>
                  <a:pt x="855" y="871"/>
                </a:lnTo>
                <a:lnTo>
                  <a:pt x="845" y="870"/>
                </a:lnTo>
                <a:lnTo>
                  <a:pt x="834" y="870"/>
                </a:lnTo>
                <a:lnTo>
                  <a:pt x="809" y="871"/>
                </a:lnTo>
                <a:lnTo>
                  <a:pt x="798" y="871"/>
                </a:lnTo>
                <a:lnTo>
                  <a:pt x="794" y="870"/>
                </a:lnTo>
                <a:lnTo>
                  <a:pt x="789" y="868"/>
                </a:lnTo>
                <a:lnTo>
                  <a:pt x="787" y="865"/>
                </a:lnTo>
                <a:lnTo>
                  <a:pt x="784" y="862"/>
                </a:lnTo>
                <a:lnTo>
                  <a:pt x="807" y="861"/>
                </a:lnTo>
                <a:lnTo>
                  <a:pt x="829" y="858"/>
                </a:lnTo>
                <a:lnTo>
                  <a:pt x="852" y="854"/>
                </a:lnTo>
                <a:lnTo>
                  <a:pt x="875" y="850"/>
                </a:lnTo>
                <a:lnTo>
                  <a:pt x="876" y="854"/>
                </a:lnTo>
                <a:lnTo>
                  <a:pt x="878" y="857"/>
                </a:lnTo>
                <a:lnTo>
                  <a:pt x="881" y="860"/>
                </a:lnTo>
                <a:lnTo>
                  <a:pt x="885" y="862"/>
                </a:lnTo>
                <a:lnTo>
                  <a:pt x="891" y="857"/>
                </a:lnTo>
                <a:lnTo>
                  <a:pt x="896" y="851"/>
                </a:lnTo>
                <a:lnTo>
                  <a:pt x="901" y="844"/>
                </a:lnTo>
                <a:lnTo>
                  <a:pt x="903" y="837"/>
                </a:lnTo>
                <a:lnTo>
                  <a:pt x="906" y="830"/>
                </a:lnTo>
                <a:lnTo>
                  <a:pt x="908" y="823"/>
                </a:lnTo>
                <a:lnTo>
                  <a:pt x="909" y="816"/>
                </a:lnTo>
                <a:lnTo>
                  <a:pt x="910" y="807"/>
                </a:lnTo>
                <a:lnTo>
                  <a:pt x="909" y="790"/>
                </a:lnTo>
                <a:lnTo>
                  <a:pt x="905" y="773"/>
                </a:lnTo>
                <a:lnTo>
                  <a:pt x="901" y="756"/>
                </a:lnTo>
                <a:lnTo>
                  <a:pt x="893" y="739"/>
                </a:lnTo>
                <a:lnTo>
                  <a:pt x="886" y="722"/>
                </a:lnTo>
                <a:lnTo>
                  <a:pt x="876" y="703"/>
                </a:lnTo>
                <a:lnTo>
                  <a:pt x="868" y="687"/>
                </a:lnTo>
                <a:lnTo>
                  <a:pt x="858" y="673"/>
                </a:lnTo>
                <a:lnTo>
                  <a:pt x="849" y="659"/>
                </a:lnTo>
                <a:lnTo>
                  <a:pt x="839" y="646"/>
                </a:lnTo>
                <a:lnTo>
                  <a:pt x="832" y="635"/>
                </a:lnTo>
                <a:lnTo>
                  <a:pt x="825" y="625"/>
                </a:lnTo>
                <a:lnTo>
                  <a:pt x="808" y="620"/>
                </a:lnTo>
                <a:lnTo>
                  <a:pt x="788" y="613"/>
                </a:lnTo>
                <a:lnTo>
                  <a:pt x="769" y="605"/>
                </a:lnTo>
                <a:lnTo>
                  <a:pt x="750" y="593"/>
                </a:lnTo>
                <a:lnTo>
                  <a:pt x="731" y="582"/>
                </a:lnTo>
                <a:lnTo>
                  <a:pt x="713" y="569"/>
                </a:lnTo>
                <a:lnTo>
                  <a:pt x="694" y="555"/>
                </a:lnTo>
                <a:lnTo>
                  <a:pt x="677" y="539"/>
                </a:lnTo>
                <a:lnTo>
                  <a:pt x="643" y="508"/>
                </a:lnTo>
                <a:lnTo>
                  <a:pt x="628" y="491"/>
                </a:lnTo>
                <a:lnTo>
                  <a:pt x="613" y="475"/>
                </a:lnTo>
                <a:lnTo>
                  <a:pt x="600" y="460"/>
                </a:lnTo>
                <a:lnTo>
                  <a:pt x="587" y="443"/>
                </a:lnTo>
                <a:lnTo>
                  <a:pt x="576" y="428"/>
                </a:lnTo>
                <a:lnTo>
                  <a:pt x="567" y="414"/>
                </a:lnTo>
                <a:lnTo>
                  <a:pt x="563" y="403"/>
                </a:lnTo>
                <a:lnTo>
                  <a:pt x="560" y="394"/>
                </a:lnTo>
                <a:lnTo>
                  <a:pt x="557" y="386"/>
                </a:lnTo>
                <a:lnTo>
                  <a:pt x="554" y="380"/>
                </a:lnTo>
                <a:lnTo>
                  <a:pt x="552" y="374"/>
                </a:lnTo>
                <a:lnTo>
                  <a:pt x="546" y="371"/>
                </a:lnTo>
                <a:lnTo>
                  <a:pt x="540" y="371"/>
                </a:lnTo>
                <a:lnTo>
                  <a:pt x="532" y="371"/>
                </a:lnTo>
                <a:lnTo>
                  <a:pt x="526" y="357"/>
                </a:lnTo>
                <a:lnTo>
                  <a:pt x="522" y="344"/>
                </a:lnTo>
                <a:lnTo>
                  <a:pt x="519" y="334"/>
                </a:lnTo>
                <a:lnTo>
                  <a:pt x="516" y="326"/>
                </a:lnTo>
                <a:lnTo>
                  <a:pt x="513" y="319"/>
                </a:lnTo>
                <a:lnTo>
                  <a:pt x="512" y="313"/>
                </a:lnTo>
                <a:lnTo>
                  <a:pt x="510" y="310"/>
                </a:lnTo>
                <a:lnTo>
                  <a:pt x="509" y="307"/>
                </a:lnTo>
                <a:lnTo>
                  <a:pt x="506" y="305"/>
                </a:lnTo>
                <a:lnTo>
                  <a:pt x="505" y="305"/>
                </a:lnTo>
                <a:lnTo>
                  <a:pt x="499" y="303"/>
                </a:lnTo>
                <a:lnTo>
                  <a:pt x="493" y="303"/>
                </a:lnTo>
                <a:lnTo>
                  <a:pt x="489" y="302"/>
                </a:lnTo>
                <a:lnTo>
                  <a:pt x="482" y="302"/>
                </a:lnTo>
                <a:lnTo>
                  <a:pt x="473" y="300"/>
                </a:lnTo>
                <a:lnTo>
                  <a:pt x="473" y="296"/>
                </a:lnTo>
                <a:lnTo>
                  <a:pt x="473" y="292"/>
                </a:lnTo>
                <a:lnTo>
                  <a:pt x="492" y="283"/>
                </a:lnTo>
                <a:lnTo>
                  <a:pt x="509" y="272"/>
                </a:lnTo>
                <a:lnTo>
                  <a:pt x="526" y="258"/>
                </a:lnTo>
                <a:lnTo>
                  <a:pt x="542" y="242"/>
                </a:lnTo>
                <a:lnTo>
                  <a:pt x="557" y="225"/>
                </a:lnTo>
                <a:lnTo>
                  <a:pt x="573" y="206"/>
                </a:lnTo>
                <a:lnTo>
                  <a:pt x="587" y="186"/>
                </a:lnTo>
                <a:lnTo>
                  <a:pt x="600" y="166"/>
                </a:lnTo>
                <a:lnTo>
                  <a:pt x="613" y="145"/>
                </a:lnTo>
                <a:lnTo>
                  <a:pt x="624" y="122"/>
                </a:lnTo>
                <a:lnTo>
                  <a:pt x="636" y="101"/>
                </a:lnTo>
                <a:lnTo>
                  <a:pt x="646" y="78"/>
                </a:lnTo>
                <a:lnTo>
                  <a:pt x="654" y="58"/>
                </a:lnTo>
                <a:lnTo>
                  <a:pt x="663" y="37"/>
                </a:lnTo>
                <a:lnTo>
                  <a:pt x="670" y="18"/>
                </a:lnTo>
                <a:lnTo>
                  <a:pt x="675" y="0"/>
                </a:lnTo>
                <a:lnTo>
                  <a:pt x="684" y="1"/>
                </a:lnTo>
                <a:lnTo>
                  <a:pt x="694" y="3"/>
                </a:lnTo>
                <a:lnTo>
                  <a:pt x="703" y="7"/>
                </a:lnTo>
                <a:lnTo>
                  <a:pt x="713" y="13"/>
                </a:lnTo>
                <a:lnTo>
                  <a:pt x="721" y="20"/>
                </a:lnTo>
                <a:lnTo>
                  <a:pt x="731" y="27"/>
                </a:lnTo>
                <a:lnTo>
                  <a:pt x="741" y="37"/>
                </a:lnTo>
                <a:lnTo>
                  <a:pt x="750" y="47"/>
                </a:lnTo>
                <a:lnTo>
                  <a:pt x="760" y="58"/>
                </a:lnTo>
                <a:lnTo>
                  <a:pt x="769" y="70"/>
                </a:lnTo>
                <a:lnTo>
                  <a:pt x="788" y="97"/>
                </a:lnTo>
                <a:lnTo>
                  <a:pt x="807" y="125"/>
                </a:lnTo>
                <a:lnTo>
                  <a:pt x="825" y="155"/>
                </a:lnTo>
                <a:lnTo>
                  <a:pt x="842" y="188"/>
                </a:lnTo>
                <a:lnTo>
                  <a:pt x="858" y="219"/>
                </a:lnTo>
                <a:lnTo>
                  <a:pt x="872" y="250"/>
                </a:lnTo>
                <a:lnTo>
                  <a:pt x="886" y="282"/>
                </a:lnTo>
                <a:lnTo>
                  <a:pt x="898" y="310"/>
                </a:lnTo>
                <a:lnTo>
                  <a:pt x="902" y="324"/>
                </a:lnTo>
                <a:lnTo>
                  <a:pt x="908" y="337"/>
                </a:lnTo>
                <a:lnTo>
                  <a:pt x="912" y="350"/>
                </a:lnTo>
                <a:lnTo>
                  <a:pt x="915" y="360"/>
                </a:lnTo>
                <a:lnTo>
                  <a:pt x="918" y="371"/>
                </a:lnTo>
                <a:lnTo>
                  <a:pt x="920" y="380"/>
                </a:lnTo>
                <a:lnTo>
                  <a:pt x="920" y="396"/>
                </a:lnTo>
                <a:lnTo>
                  <a:pt x="920" y="411"/>
                </a:lnTo>
                <a:lnTo>
                  <a:pt x="919" y="441"/>
                </a:lnTo>
                <a:lnTo>
                  <a:pt x="916" y="472"/>
                </a:lnTo>
                <a:lnTo>
                  <a:pt x="912" y="502"/>
                </a:lnTo>
                <a:lnTo>
                  <a:pt x="908" y="534"/>
                </a:lnTo>
                <a:lnTo>
                  <a:pt x="905" y="564"/>
                </a:lnTo>
                <a:lnTo>
                  <a:pt x="905" y="578"/>
                </a:lnTo>
                <a:lnTo>
                  <a:pt x="905" y="591"/>
                </a:lnTo>
                <a:lnTo>
                  <a:pt x="905" y="605"/>
                </a:lnTo>
                <a:lnTo>
                  <a:pt x="906" y="618"/>
                </a:lnTo>
                <a:lnTo>
                  <a:pt x="920" y="645"/>
                </a:lnTo>
                <a:lnTo>
                  <a:pt x="933" y="673"/>
                </a:lnTo>
                <a:lnTo>
                  <a:pt x="946" y="704"/>
                </a:lnTo>
                <a:lnTo>
                  <a:pt x="959" y="737"/>
                </a:lnTo>
                <a:lnTo>
                  <a:pt x="959" y="759"/>
                </a:lnTo>
                <a:lnTo>
                  <a:pt x="956" y="778"/>
                </a:lnTo>
                <a:lnTo>
                  <a:pt x="953" y="801"/>
                </a:lnTo>
                <a:lnTo>
                  <a:pt x="950" y="821"/>
                </a:lnTo>
                <a:lnTo>
                  <a:pt x="942" y="862"/>
                </a:lnTo>
                <a:lnTo>
                  <a:pt x="939" y="882"/>
                </a:lnTo>
                <a:lnTo>
                  <a:pt x="936" y="902"/>
                </a:lnTo>
                <a:lnTo>
                  <a:pt x="936" y="921"/>
                </a:lnTo>
                <a:lnTo>
                  <a:pt x="939" y="939"/>
                </a:lnTo>
                <a:lnTo>
                  <a:pt x="940" y="948"/>
                </a:lnTo>
                <a:lnTo>
                  <a:pt x="945" y="956"/>
                </a:lnTo>
                <a:lnTo>
                  <a:pt x="948" y="966"/>
                </a:lnTo>
                <a:lnTo>
                  <a:pt x="952" y="973"/>
                </a:lnTo>
                <a:lnTo>
                  <a:pt x="957" y="982"/>
                </a:lnTo>
                <a:lnTo>
                  <a:pt x="963" y="991"/>
                </a:lnTo>
                <a:lnTo>
                  <a:pt x="970" y="998"/>
                </a:lnTo>
                <a:lnTo>
                  <a:pt x="980" y="1006"/>
                </a:lnTo>
                <a:lnTo>
                  <a:pt x="989" y="1013"/>
                </a:lnTo>
                <a:lnTo>
                  <a:pt x="1000" y="1020"/>
                </a:lnTo>
                <a:lnTo>
                  <a:pt x="1013" y="1028"/>
                </a:lnTo>
                <a:lnTo>
                  <a:pt x="1026" y="1033"/>
                </a:lnTo>
                <a:lnTo>
                  <a:pt x="1032" y="1042"/>
                </a:lnTo>
                <a:lnTo>
                  <a:pt x="1034" y="1049"/>
                </a:lnTo>
                <a:lnTo>
                  <a:pt x="1037" y="1057"/>
                </a:lnTo>
                <a:lnTo>
                  <a:pt x="1040" y="1065"/>
                </a:lnTo>
                <a:lnTo>
                  <a:pt x="1042" y="1070"/>
                </a:lnTo>
                <a:lnTo>
                  <a:pt x="1042" y="1077"/>
                </a:lnTo>
                <a:lnTo>
                  <a:pt x="1042" y="1090"/>
                </a:lnTo>
                <a:lnTo>
                  <a:pt x="1040" y="1100"/>
                </a:lnTo>
                <a:lnTo>
                  <a:pt x="1036" y="1112"/>
                </a:lnTo>
                <a:lnTo>
                  <a:pt x="1029" y="1120"/>
                </a:lnTo>
                <a:lnTo>
                  <a:pt x="1022" y="1130"/>
                </a:lnTo>
                <a:lnTo>
                  <a:pt x="1012" y="1139"/>
                </a:lnTo>
                <a:lnTo>
                  <a:pt x="1002" y="1147"/>
                </a:lnTo>
                <a:lnTo>
                  <a:pt x="989" y="1156"/>
                </a:lnTo>
                <a:lnTo>
                  <a:pt x="976" y="1164"/>
                </a:lnTo>
                <a:lnTo>
                  <a:pt x="950" y="1181"/>
                </a:lnTo>
                <a:lnTo>
                  <a:pt x="922" y="1201"/>
                </a:lnTo>
                <a:lnTo>
                  <a:pt x="905" y="1233"/>
                </a:lnTo>
                <a:lnTo>
                  <a:pt x="888" y="1264"/>
                </a:lnTo>
                <a:lnTo>
                  <a:pt x="869" y="1295"/>
                </a:lnTo>
                <a:lnTo>
                  <a:pt x="859" y="1311"/>
                </a:lnTo>
                <a:lnTo>
                  <a:pt x="849" y="1325"/>
                </a:lnTo>
                <a:lnTo>
                  <a:pt x="848" y="1319"/>
                </a:lnTo>
                <a:lnTo>
                  <a:pt x="848" y="1317"/>
                </a:lnTo>
                <a:lnTo>
                  <a:pt x="849" y="1312"/>
                </a:lnTo>
                <a:lnTo>
                  <a:pt x="849" y="1305"/>
                </a:lnTo>
                <a:lnTo>
                  <a:pt x="851" y="1301"/>
                </a:lnTo>
                <a:lnTo>
                  <a:pt x="851" y="1297"/>
                </a:lnTo>
                <a:lnTo>
                  <a:pt x="852" y="1289"/>
                </a:lnTo>
                <a:lnTo>
                  <a:pt x="854" y="1284"/>
                </a:lnTo>
                <a:lnTo>
                  <a:pt x="855" y="1275"/>
                </a:lnTo>
                <a:lnTo>
                  <a:pt x="856" y="1267"/>
                </a:lnTo>
                <a:lnTo>
                  <a:pt x="849" y="1267"/>
                </a:lnTo>
                <a:lnTo>
                  <a:pt x="842" y="1281"/>
                </a:lnTo>
                <a:lnTo>
                  <a:pt x="836" y="1297"/>
                </a:lnTo>
                <a:lnTo>
                  <a:pt x="824" y="1324"/>
                </a:lnTo>
                <a:lnTo>
                  <a:pt x="809" y="1348"/>
                </a:lnTo>
                <a:lnTo>
                  <a:pt x="795" y="1371"/>
                </a:lnTo>
                <a:lnTo>
                  <a:pt x="779" y="1392"/>
                </a:lnTo>
                <a:lnTo>
                  <a:pt x="761" y="1412"/>
                </a:lnTo>
                <a:lnTo>
                  <a:pt x="751" y="1422"/>
                </a:lnTo>
                <a:lnTo>
                  <a:pt x="740" y="1433"/>
                </a:lnTo>
                <a:lnTo>
                  <a:pt x="727" y="1443"/>
                </a:lnTo>
                <a:lnTo>
                  <a:pt x="714" y="1455"/>
                </a:lnTo>
                <a:lnTo>
                  <a:pt x="715" y="1443"/>
                </a:lnTo>
                <a:lnTo>
                  <a:pt x="715" y="1433"/>
                </a:lnTo>
                <a:lnTo>
                  <a:pt x="721" y="1412"/>
                </a:lnTo>
                <a:lnTo>
                  <a:pt x="727" y="1391"/>
                </a:lnTo>
                <a:lnTo>
                  <a:pt x="734" y="1369"/>
                </a:lnTo>
                <a:lnTo>
                  <a:pt x="741" y="1346"/>
                </a:lnTo>
                <a:lnTo>
                  <a:pt x="748" y="1324"/>
                </a:lnTo>
                <a:lnTo>
                  <a:pt x="752" y="1301"/>
                </a:lnTo>
                <a:lnTo>
                  <a:pt x="754" y="1288"/>
                </a:lnTo>
                <a:lnTo>
                  <a:pt x="754" y="1277"/>
                </a:lnTo>
                <a:lnTo>
                  <a:pt x="750" y="1274"/>
                </a:lnTo>
                <a:lnTo>
                  <a:pt x="742" y="1288"/>
                </a:lnTo>
                <a:lnTo>
                  <a:pt x="735" y="1302"/>
                </a:lnTo>
                <a:lnTo>
                  <a:pt x="724" y="1331"/>
                </a:lnTo>
                <a:lnTo>
                  <a:pt x="713" y="1361"/>
                </a:lnTo>
                <a:lnTo>
                  <a:pt x="704" y="1391"/>
                </a:lnTo>
                <a:lnTo>
                  <a:pt x="693" y="1420"/>
                </a:lnTo>
                <a:lnTo>
                  <a:pt x="680" y="1450"/>
                </a:lnTo>
                <a:lnTo>
                  <a:pt x="673" y="1466"/>
                </a:lnTo>
                <a:lnTo>
                  <a:pt x="664" y="1480"/>
                </a:lnTo>
                <a:lnTo>
                  <a:pt x="654" y="1494"/>
                </a:lnTo>
                <a:lnTo>
                  <a:pt x="643" y="1509"/>
                </a:lnTo>
                <a:lnTo>
                  <a:pt x="646" y="1517"/>
                </a:lnTo>
                <a:lnTo>
                  <a:pt x="648" y="1527"/>
                </a:lnTo>
                <a:lnTo>
                  <a:pt x="643" y="1536"/>
                </a:lnTo>
                <a:lnTo>
                  <a:pt x="637" y="1544"/>
                </a:lnTo>
                <a:lnTo>
                  <a:pt x="631" y="1551"/>
                </a:lnTo>
                <a:lnTo>
                  <a:pt x="627" y="1557"/>
                </a:lnTo>
                <a:lnTo>
                  <a:pt x="624" y="1563"/>
                </a:lnTo>
                <a:lnTo>
                  <a:pt x="620" y="1568"/>
                </a:lnTo>
                <a:lnTo>
                  <a:pt x="617" y="1571"/>
                </a:lnTo>
                <a:lnTo>
                  <a:pt x="616" y="1576"/>
                </a:lnTo>
                <a:lnTo>
                  <a:pt x="611" y="1578"/>
                </a:lnTo>
                <a:lnTo>
                  <a:pt x="609" y="1581"/>
                </a:lnTo>
                <a:lnTo>
                  <a:pt x="607" y="1583"/>
                </a:lnTo>
                <a:lnTo>
                  <a:pt x="606" y="1583"/>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08" name="Freeform 68"/>
          <p:cNvSpPr>
            <a:spLocks/>
          </p:cNvSpPr>
          <p:nvPr/>
        </p:nvSpPr>
        <p:spPr bwMode="auto">
          <a:xfrm>
            <a:off x="6227234" y="5154614"/>
            <a:ext cx="12700" cy="7937"/>
          </a:xfrm>
          <a:custGeom>
            <a:avLst/>
            <a:gdLst>
              <a:gd name="T0" fmla="*/ 2147483647 w 16"/>
              <a:gd name="T1" fmla="*/ 2147483647 h 17"/>
              <a:gd name="T2" fmla="*/ 2147483647 w 16"/>
              <a:gd name="T3" fmla="*/ 2147483647 h 17"/>
              <a:gd name="T4" fmla="*/ 2147483647 w 16"/>
              <a:gd name="T5" fmla="*/ 2147483647 h 17"/>
              <a:gd name="T6" fmla="*/ 2147483647 w 16"/>
              <a:gd name="T7" fmla="*/ 2147483647 h 17"/>
              <a:gd name="T8" fmla="*/ 0 w 16"/>
              <a:gd name="T9" fmla="*/ 0 h 17"/>
              <a:gd name="T10" fmla="*/ 2147483647 w 16"/>
              <a:gd name="T11" fmla="*/ 2147483647 h 17"/>
              <a:gd name="T12" fmla="*/ 2147483647 w 16"/>
              <a:gd name="T13" fmla="*/ 2147483647 h 17"/>
              <a:gd name="T14" fmla="*/ 2147483647 w 16"/>
              <a:gd name="T15" fmla="*/ 2147483647 h 17"/>
              <a:gd name="T16" fmla="*/ 2147483647 w 16"/>
              <a:gd name="T17" fmla="*/ 2147483647 h 17"/>
              <a:gd name="T18" fmla="*/ 2147483647 w 16"/>
              <a:gd name="T19" fmla="*/ 2147483647 h 17"/>
              <a:gd name="T20" fmla="*/ 2147483647 w 16"/>
              <a:gd name="T21" fmla="*/ 2147483647 h 17"/>
              <a:gd name="T22" fmla="*/ 2147483647 w 16"/>
              <a:gd name="T23" fmla="*/ 2147483647 h 17"/>
              <a:gd name="T24" fmla="*/ 2147483647 w 16"/>
              <a:gd name="T25" fmla="*/ 214748364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7"/>
              <a:gd name="T41" fmla="*/ 16 w 16"/>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7">
                <a:moveTo>
                  <a:pt x="10" y="17"/>
                </a:moveTo>
                <a:lnTo>
                  <a:pt x="6" y="16"/>
                </a:lnTo>
                <a:lnTo>
                  <a:pt x="3" y="14"/>
                </a:lnTo>
                <a:lnTo>
                  <a:pt x="1" y="7"/>
                </a:lnTo>
                <a:lnTo>
                  <a:pt x="0" y="0"/>
                </a:lnTo>
                <a:lnTo>
                  <a:pt x="4" y="2"/>
                </a:lnTo>
                <a:lnTo>
                  <a:pt x="7" y="3"/>
                </a:lnTo>
                <a:lnTo>
                  <a:pt x="8" y="5"/>
                </a:lnTo>
                <a:lnTo>
                  <a:pt x="10" y="7"/>
                </a:lnTo>
                <a:lnTo>
                  <a:pt x="13" y="10"/>
                </a:lnTo>
                <a:lnTo>
                  <a:pt x="16" y="14"/>
                </a:lnTo>
                <a:lnTo>
                  <a:pt x="13" y="16"/>
                </a:lnTo>
                <a:lnTo>
                  <a:pt x="10" y="17"/>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09" name="Freeform 69"/>
          <p:cNvSpPr>
            <a:spLocks/>
          </p:cNvSpPr>
          <p:nvPr/>
        </p:nvSpPr>
        <p:spPr bwMode="auto">
          <a:xfrm>
            <a:off x="6934200" y="4994276"/>
            <a:ext cx="162984" cy="155575"/>
          </a:xfrm>
          <a:custGeom>
            <a:avLst/>
            <a:gdLst>
              <a:gd name="T0" fmla="*/ 2147483647 w 233"/>
              <a:gd name="T1" fmla="*/ 2147483647 h 294"/>
              <a:gd name="T2" fmla="*/ 2147483647 w 233"/>
              <a:gd name="T3" fmla="*/ 2147483647 h 294"/>
              <a:gd name="T4" fmla="*/ 2147483647 w 233"/>
              <a:gd name="T5" fmla="*/ 2147483647 h 294"/>
              <a:gd name="T6" fmla="*/ 2147483647 w 233"/>
              <a:gd name="T7" fmla="*/ 2147483647 h 294"/>
              <a:gd name="T8" fmla="*/ 2147483647 w 233"/>
              <a:gd name="T9" fmla="*/ 2147483647 h 294"/>
              <a:gd name="T10" fmla="*/ 2147483647 w 233"/>
              <a:gd name="T11" fmla="*/ 2147483647 h 294"/>
              <a:gd name="T12" fmla="*/ 2147483647 w 233"/>
              <a:gd name="T13" fmla="*/ 2147483647 h 294"/>
              <a:gd name="T14" fmla="*/ 2147483647 w 233"/>
              <a:gd name="T15" fmla="*/ 2147483647 h 294"/>
              <a:gd name="T16" fmla="*/ 2147483647 w 233"/>
              <a:gd name="T17" fmla="*/ 2147483647 h 294"/>
              <a:gd name="T18" fmla="*/ 2147483647 w 233"/>
              <a:gd name="T19" fmla="*/ 2147483647 h 294"/>
              <a:gd name="T20" fmla="*/ 2147483647 w 233"/>
              <a:gd name="T21" fmla="*/ 2147483647 h 294"/>
              <a:gd name="T22" fmla="*/ 2147483647 w 233"/>
              <a:gd name="T23" fmla="*/ 2147483647 h 294"/>
              <a:gd name="T24" fmla="*/ 2147483647 w 233"/>
              <a:gd name="T25" fmla="*/ 2147483647 h 294"/>
              <a:gd name="T26" fmla="*/ 0 w 233"/>
              <a:gd name="T27" fmla="*/ 2147483647 h 294"/>
              <a:gd name="T28" fmla="*/ 0 w 233"/>
              <a:gd name="T29" fmla="*/ 2147483647 h 294"/>
              <a:gd name="T30" fmla="*/ 2147483647 w 233"/>
              <a:gd name="T31" fmla="*/ 2147483647 h 294"/>
              <a:gd name="T32" fmla="*/ 2147483647 w 233"/>
              <a:gd name="T33" fmla="*/ 2147483647 h 294"/>
              <a:gd name="T34" fmla="*/ 2147483647 w 233"/>
              <a:gd name="T35" fmla="*/ 2147483647 h 294"/>
              <a:gd name="T36" fmla="*/ 2147483647 w 233"/>
              <a:gd name="T37" fmla="*/ 2147483647 h 294"/>
              <a:gd name="T38" fmla="*/ 2147483647 w 233"/>
              <a:gd name="T39" fmla="*/ 2147483647 h 294"/>
              <a:gd name="T40" fmla="*/ 2147483647 w 233"/>
              <a:gd name="T41" fmla="*/ 2147483647 h 294"/>
              <a:gd name="T42" fmla="*/ 2147483647 w 233"/>
              <a:gd name="T43" fmla="*/ 2147483647 h 294"/>
              <a:gd name="T44" fmla="*/ 2147483647 w 233"/>
              <a:gd name="T45" fmla="*/ 2147483647 h 294"/>
              <a:gd name="T46" fmla="*/ 2147483647 w 233"/>
              <a:gd name="T47" fmla="*/ 2147483647 h 294"/>
              <a:gd name="T48" fmla="*/ 2147483647 w 233"/>
              <a:gd name="T49" fmla="*/ 2147483647 h 294"/>
              <a:gd name="T50" fmla="*/ 2147483647 w 233"/>
              <a:gd name="T51" fmla="*/ 2147483647 h 294"/>
              <a:gd name="T52" fmla="*/ 2147483647 w 233"/>
              <a:gd name="T53" fmla="*/ 2147483647 h 294"/>
              <a:gd name="T54" fmla="*/ 2147483647 w 233"/>
              <a:gd name="T55" fmla="*/ 2147483647 h 294"/>
              <a:gd name="T56" fmla="*/ 2147483647 w 233"/>
              <a:gd name="T57" fmla="*/ 2147483647 h 294"/>
              <a:gd name="T58" fmla="*/ 2147483647 w 233"/>
              <a:gd name="T59" fmla="*/ 2147483647 h 294"/>
              <a:gd name="T60" fmla="*/ 2147483647 w 233"/>
              <a:gd name="T61" fmla="*/ 2147483647 h 294"/>
              <a:gd name="T62" fmla="*/ 2147483647 w 233"/>
              <a:gd name="T63" fmla="*/ 2147483647 h 294"/>
              <a:gd name="T64" fmla="*/ 2147483647 w 233"/>
              <a:gd name="T65" fmla="*/ 2147483647 h 294"/>
              <a:gd name="T66" fmla="*/ 2147483647 w 233"/>
              <a:gd name="T67" fmla="*/ 2147483647 h 294"/>
              <a:gd name="T68" fmla="*/ 2147483647 w 233"/>
              <a:gd name="T69" fmla="*/ 2147483647 h 294"/>
              <a:gd name="T70" fmla="*/ 2147483647 w 233"/>
              <a:gd name="T71" fmla="*/ 2147483647 h 294"/>
              <a:gd name="T72" fmla="*/ 2147483647 w 233"/>
              <a:gd name="T73" fmla="*/ 0 h 294"/>
              <a:gd name="T74" fmla="*/ 2147483647 w 233"/>
              <a:gd name="T75" fmla="*/ 2147483647 h 294"/>
              <a:gd name="T76" fmla="*/ 2147483647 w 233"/>
              <a:gd name="T77" fmla="*/ 2147483647 h 294"/>
              <a:gd name="T78" fmla="*/ 2147483647 w 233"/>
              <a:gd name="T79" fmla="*/ 2147483647 h 294"/>
              <a:gd name="T80" fmla="*/ 2147483647 w 233"/>
              <a:gd name="T81" fmla="*/ 2147483647 h 294"/>
              <a:gd name="T82" fmla="*/ 2147483647 w 233"/>
              <a:gd name="T83" fmla="*/ 2147483647 h 294"/>
              <a:gd name="T84" fmla="*/ 2147483647 w 233"/>
              <a:gd name="T85" fmla="*/ 2147483647 h 294"/>
              <a:gd name="T86" fmla="*/ 2147483647 w 233"/>
              <a:gd name="T87" fmla="*/ 2147483647 h 294"/>
              <a:gd name="T88" fmla="*/ 2147483647 w 233"/>
              <a:gd name="T89" fmla="*/ 2147483647 h 294"/>
              <a:gd name="T90" fmla="*/ 2147483647 w 233"/>
              <a:gd name="T91" fmla="*/ 2147483647 h 294"/>
              <a:gd name="T92" fmla="*/ 2147483647 w 233"/>
              <a:gd name="T93" fmla="*/ 2147483647 h 294"/>
              <a:gd name="T94" fmla="*/ 2147483647 w 233"/>
              <a:gd name="T95" fmla="*/ 2147483647 h 294"/>
              <a:gd name="T96" fmla="*/ 2147483647 w 233"/>
              <a:gd name="T97" fmla="*/ 2147483647 h 294"/>
              <a:gd name="T98" fmla="*/ 2147483647 w 233"/>
              <a:gd name="T99" fmla="*/ 2147483647 h 294"/>
              <a:gd name="T100" fmla="*/ 2147483647 w 233"/>
              <a:gd name="T101" fmla="*/ 2147483647 h 294"/>
              <a:gd name="T102" fmla="*/ 2147483647 w 233"/>
              <a:gd name="T103" fmla="*/ 2147483647 h 294"/>
              <a:gd name="T104" fmla="*/ 2147483647 w 233"/>
              <a:gd name="T105" fmla="*/ 2147483647 h 294"/>
              <a:gd name="T106" fmla="*/ 2147483647 w 233"/>
              <a:gd name="T107" fmla="*/ 2147483647 h 294"/>
              <a:gd name="T108" fmla="*/ 2147483647 w 233"/>
              <a:gd name="T109" fmla="*/ 2147483647 h 294"/>
              <a:gd name="T110" fmla="*/ 2147483647 w 233"/>
              <a:gd name="T111" fmla="*/ 2147483647 h 294"/>
              <a:gd name="T112" fmla="*/ 2147483647 w 233"/>
              <a:gd name="T113" fmla="*/ 2147483647 h 294"/>
              <a:gd name="T114" fmla="*/ 2147483647 w 233"/>
              <a:gd name="T115" fmla="*/ 2147483647 h 294"/>
              <a:gd name="T116" fmla="*/ 2147483647 w 233"/>
              <a:gd name="T117" fmla="*/ 2147483647 h 294"/>
              <a:gd name="T118" fmla="*/ 2147483647 w 233"/>
              <a:gd name="T119" fmla="*/ 2147483647 h 2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3"/>
              <a:gd name="T181" fmla="*/ 0 h 294"/>
              <a:gd name="T182" fmla="*/ 233 w 233"/>
              <a:gd name="T183" fmla="*/ 294 h 2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3" h="294">
                <a:moveTo>
                  <a:pt x="74" y="294"/>
                </a:moveTo>
                <a:lnTo>
                  <a:pt x="71" y="285"/>
                </a:lnTo>
                <a:lnTo>
                  <a:pt x="67" y="277"/>
                </a:lnTo>
                <a:lnTo>
                  <a:pt x="61" y="265"/>
                </a:lnTo>
                <a:lnTo>
                  <a:pt x="55" y="252"/>
                </a:lnTo>
                <a:lnTo>
                  <a:pt x="50" y="238"/>
                </a:lnTo>
                <a:lnTo>
                  <a:pt x="44" y="224"/>
                </a:lnTo>
                <a:lnTo>
                  <a:pt x="30" y="195"/>
                </a:lnTo>
                <a:lnTo>
                  <a:pt x="18" y="167"/>
                </a:lnTo>
                <a:lnTo>
                  <a:pt x="13" y="154"/>
                </a:lnTo>
                <a:lnTo>
                  <a:pt x="8" y="141"/>
                </a:lnTo>
                <a:lnTo>
                  <a:pt x="4" y="130"/>
                </a:lnTo>
                <a:lnTo>
                  <a:pt x="1" y="120"/>
                </a:lnTo>
                <a:lnTo>
                  <a:pt x="0" y="113"/>
                </a:lnTo>
                <a:lnTo>
                  <a:pt x="0" y="107"/>
                </a:lnTo>
                <a:lnTo>
                  <a:pt x="14" y="102"/>
                </a:lnTo>
                <a:lnTo>
                  <a:pt x="27" y="97"/>
                </a:lnTo>
                <a:lnTo>
                  <a:pt x="38" y="93"/>
                </a:lnTo>
                <a:lnTo>
                  <a:pt x="48" y="90"/>
                </a:lnTo>
                <a:lnTo>
                  <a:pt x="57" y="87"/>
                </a:lnTo>
                <a:lnTo>
                  <a:pt x="65" y="84"/>
                </a:lnTo>
                <a:lnTo>
                  <a:pt x="71" y="82"/>
                </a:lnTo>
                <a:lnTo>
                  <a:pt x="77" y="80"/>
                </a:lnTo>
                <a:lnTo>
                  <a:pt x="85" y="77"/>
                </a:lnTo>
                <a:lnTo>
                  <a:pt x="92" y="76"/>
                </a:lnTo>
                <a:lnTo>
                  <a:pt x="100" y="73"/>
                </a:lnTo>
                <a:lnTo>
                  <a:pt x="108" y="72"/>
                </a:lnTo>
                <a:lnTo>
                  <a:pt x="112" y="67"/>
                </a:lnTo>
                <a:lnTo>
                  <a:pt x="117" y="63"/>
                </a:lnTo>
                <a:lnTo>
                  <a:pt x="129" y="52"/>
                </a:lnTo>
                <a:lnTo>
                  <a:pt x="144" y="42"/>
                </a:lnTo>
                <a:lnTo>
                  <a:pt x="159" y="32"/>
                </a:lnTo>
                <a:lnTo>
                  <a:pt x="176" y="22"/>
                </a:lnTo>
                <a:lnTo>
                  <a:pt x="192" y="12"/>
                </a:lnTo>
                <a:lnTo>
                  <a:pt x="208" y="5"/>
                </a:lnTo>
                <a:lnTo>
                  <a:pt x="215" y="3"/>
                </a:lnTo>
                <a:lnTo>
                  <a:pt x="221" y="0"/>
                </a:lnTo>
                <a:lnTo>
                  <a:pt x="229" y="52"/>
                </a:lnTo>
                <a:lnTo>
                  <a:pt x="232" y="77"/>
                </a:lnTo>
                <a:lnTo>
                  <a:pt x="233" y="102"/>
                </a:lnTo>
                <a:lnTo>
                  <a:pt x="233" y="126"/>
                </a:lnTo>
                <a:lnTo>
                  <a:pt x="232" y="149"/>
                </a:lnTo>
                <a:lnTo>
                  <a:pt x="229" y="171"/>
                </a:lnTo>
                <a:lnTo>
                  <a:pt x="225" y="193"/>
                </a:lnTo>
                <a:lnTo>
                  <a:pt x="222" y="203"/>
                </a:lnTo>
                <a:lnTo>
                  <a:pt x="218" y="211"/>
                </a:lnTo>
                <a:lnTo>
                  <a:pt x="212" y="221"/>
                </a:lnTo>
                <a:lnTo>
                  <a:pt x="208" y="230"/>
                </a:lnTo>
                <a:lnTo>
                  <a:pt x="201" y="238"/>
                </a:lnTo>
                <a:lnTo>
                  <a:pt x="194" y="245"/>
                </a:lnTo>
                <a:lnTo>
                  <a:pt x="186" y="254"/>
                </a:lnTo>
                <a:lnTo>
                  <a:pt x="178" y="260"/>
                </a:lnTo>
                <a:lnTo>
                  <a:pt x="168" y="265"/>
                </a:lnTo>
                <a:lnTo>
                  <a:pt x="156" y="272"/>
                </a:lnTo>
                <a:lnTo>
                  <a:pt x="147" y="277"/>
                </a:lnTo>
                <a:lnTo>
                  <a:pt x="134" y="282"/>
                </a:lnTo>
                <a:lnTo>
                  <a:pt x="121" y="285"/>
                </a:lnTo>
                <a:lnTo>
                  <a:pt x="105" y="289"/>
                </a:lnTo>
                <a:lnTo>
                  <a:pt x="91" y="291"/>
                </a:lnTo>
                <a:lnTo>
                  <a:pt x="74" y="294"/>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10" name="Freeform 70"/>
          <p:cNvSpPr>
            <a:spLocks/>
          </p:cNvSpPr>
          <p:nvPr/>
        </p:nvSpPr>
        <p:spPr bwMode="auto">
          <a:xfrm>
            <a:off x="5560484" y="3286125"/>
            <a:ext cx="1191683" cy="1047750"/>
          </a:xfrm>
          <a:custGeom>
            <a:avLst/>
            <a:gdLst>
              <a:gd name="T0" fmla="*/ 0 w 1689"/>
              <a:gd name="T1" fmla="*/ 2147483647 h 1980"/>
              <a:gd name="T2" fmla="*/ 2147483647 w 1689"/>
              <a:gd name="T3" fmla="*/ 2147483647 h 1980"/>
              <a:gd name="T4" fmla="*/ 2147483647 w 1689"/>
              <a:gd name="T5" fmla="*/ 2147483647 h 1980"/>
              <a:gd name="T6" fmla="*/ 2147483647 w 1689"/>
              <a:gd name="T7" fmla="*/ 2147483647 h 1980"/>
              <a:gd name="T8" fmla="*/ 2147483647 w 1689"/>
              <a:gd name="T9" fmla="*/ 2147483647 h 1980"/>
              <a:gd name="T10" fmla="*/ 2147483647 w 1689"/>
              <a:gd name="T11" fmla="*/ 2147483647 h 1980"/>
              <a:gd name="T12" fmla="*/ 2147483647 w 1689"/>
              <a:gd name="T13" fmla="*/ 2147483647 h 1980"/>
              <a:gd name="T14" fmla="*/ 2147483647 w 1689"/>
              <a:gd name="T15" fmla="*/ 2147483647 h 1980"/>
              <a:gd name="T16" fmla="*/ 2147483647 w 1689"/>
              <a:gd name="T17" fmla="*/ 2147483647 h 1980"/>
              <a:gd name="T18" fmla="*/ 2147483647 w 1689"/>
              <a:gd name="T19" fmla="*/ 2147483647 h 1980"/>
              <a:gd name="T20" fmla="*/ 2147483647 w 1689"/>
              <a:gd name="T21" fmla="*/ 2147483647 h 1980"/>
              <a:gd name="T22" fmla="*/ 2147483647 w 1689"/>
              <a:gd name="T23" fmla="*/ 2147483647 h 1980"/>
              <a:gd name="T24" fmla="*/ 2147483647 w 1689"/>
              <a:gd name="T25" fmla="*/ 2147483647 h 1980"/>
              <a:gd name="T26" fmla="*/ 2147483647 w 1689"/>
              <a:gd name="T27" fmla="*/ 2147483647 h 1980"/>
              <a:gd name="T28" fmla="*/ 2147483647 w 1689"/>
              <a:gd name="T29" fmla="*/ 2147483647 h 1980"/>
              <a:gd name="T30" fmla="*/ 2147483647 w 1689"/>
              <a:gd name="T31" fmla="*/ 2147483647 h 1980"/>
              <a:gd name="T32" fmla="*/ 2147483647 w 1689"/>
              <a:gd name="T33" fmla="*/ 2147483647 h 1980"/>
              <a:gd name="T34" fmla="*/ 2147483647 w 1689"/>
              <a:gd name="T35" fmla="*/ 2147483647 h 1980"/>
              <a:gd name="T36" fmla="*/ 2147483647 w 1689"/>
              <a:gd name="T37" fmla="*/ 2147483647 h 1980"/>
              <a:gd name="T38" fmla="*/ 2147483647 w 1689"/>
              <a:gd name="T39" fmla="*/ 2147483647 h 1980"/>
              <a:gd name="T40" fmla="*/ 2147483647 w 1689"/>
              <a:gd name="T41" fmla="*/ 2147483647 h 1980"/>
              <a:gd name="T42" fmla="*/ 2147483647 w 1689"/>
              <a:gd name="T43" fmla="*/ 2147483647 h 1980"/>
              <a:gd name="T44" fmla="*/ 2147483647 w 1689"/>
              <a:gd name="T45" fmla="*/ 2147483647 h 1980"/>
              <a:gd name="T46" fmla="*/ 2147483647 w 1689"/>
              <a:gd name="T47" fmla="*/ 2147483647 h 1980"/>
              <a:gd name="T48" fmla="*/ 2147483647 w 1689"/>
              <a:gd name="T49" fmla="*/ 2147483647 h 1980"/>
              <a:gd name="T50" fmla="*/ 2147483647 w 1689"/>
              <a:gd name="T51" fmla="*/ 2147483647 h 1980"/>
              <a:gd name="T52" fmla="*/ 2147483647 w 1689"/>
              <a:gd name="T53" fmla="*/ 2147483647 h 1980"/>
              <a:gd name="T54" fmla="*/ 2147483647 w 1689"/>
              <a:gd name="T55" fmla="*/ 2147483647 h 1980"/>
              <a:gd name="T56" fmla="*/ 2147483647 w 1689"/>
              <a:gd name="T57" fmla="*/ 2147483647 h 1980"/>
              <a:gd name="T58" fmla="*/ 2147483647 w 1689"/>
              <a:gd name="T59" fmla="*/ 2147483647 h 1980"/>
              <a:gd name="T60" fmla="*/ 2147483647 w 1689"/>
              <a:gd name="T61" fmla="*/ 2147483647 h 1980"/>
              <a:gd name="T62" fmla="*/ 2147483647 w 1689"/>
              <a:gd name="T63" fmla="*/ 2147483647 h 1980"/>
              <a:gd name="T64" fmla="*/ 2147483647 w 1689"/>
              <a:gd name="T65" fmla="*/ 2147483647 h 1980"/>
              <a:gd name="T66" fmla="*/ 2147483647 w 1689"/>
              <a:gd name="T67" fmla="*/ 2147483647 h 1980"/>
              <a:gd name="T68" fmla="*/ 2147483647 w 1689"/>
              <a:gd name="T69" fmla="*/ 2147483647 h 1980"/>
              <a:gd name="T70" fmla="*/ 2147483647 w 1689"/>
              <a:gd name="T71" fmla="*/ 2147483647 h 1980"/>
              <a:gd name="T72" fmla="*/ 2147483647 w 1689"/>
              <a:gd name="T73" fmla="*/ 2147483647 h 1980"/>
              <a:gd name="T74" fmla="*/ 2147483647 w 1689"/>
              <a:gd name="T75" fmla="*/ 2147483647 h 1980"/>
              <a:gd name="T76" fmla="*/ 2147483647 w 1689"/>
              <a:gd name="T77" fmla="*/ 2147483647 h 1980"/>
              <a:gd name="T78" fmla="*/ 2147483647 w 1689"/>
              <a:gd name="T79" fmla="*/ 2147483647 h 1980"/>
              <a:gd name="T80" fmla="*/ 2147483647 w 1689"/>
              <a:gd name="T81" fmla="*/ 2147483647 h 1980"/>
              <a:gd name="T82" fmla="*/ 2147483647 w 1689"/>
              <a:gd name="T83" fmla="*/ 2147483647 h 1980"/>
              <a:gd name="T84" fmla="*/ 2147483647 w 1689"/>
              <a:gd name="T85" fmla="*/ 2147483647 h 1980"/>
              <a:gd name="T86" fmla="*/ 2147483647 w 1689"/>
              <a:gd name="T87" fmla="*/ 2147483647 h 1980"/>
              <a:gd name="T88" fmla="*/ 2147483647 w 1689"/>
              <a:gd name="T89" fmla="*/ 2147483647 h 1980"/>
              <a:gd name="T90" fmla="*/ 2147483647 w 1689"/>
              <a:gd name="T91" fmla="*/ 2147483647 h 1980"/>
              <a:gd name="T92" fmla="*/ 2147483647 w 1689"/>
              <a:gd name="T93" fmla="*/ 2147483647 h 1980"/>
              <a:gd name="T94" fmla="*/ 2147483647 w 1689"/>
              <a:gd name="T95" fmla="*/ 2147483647 h 1980"/>
              <a:gd name="T96" fmla="*/ 2147483647 w 1689"/>
              <a:gd name="T97" fmla="*/ 2147483647 h 1980"/>
              <a:gd name="T98" fmla="*/ 2147483647 w 1689"/>
              <a:gd name="T99" fmla="*/ 2147483647 h 1980"/>
              <a:gd name="T100" fmla="*/ 2147483647 w 1689"/>
              <a:gd name="T101" fmla="*/ 2147483647 h 1980"/>
              <a:gd name="T102" fmla="*/ 2147483647 w 1689"/>
              <a:gd name="T103" fmla="*/ 2147483647 h 1980"/>
              <a:gd name="T104" fmla="*/ 2147483647 w 1689"/>
              <a:gd name="T105" fmla="*/ 2147483647 h 1980"/>
              <a:gd name="T106" fmla="*/ 2147483647 w 1689"/>
              <a:gd name="T107" fmla="*/ 2147483647 h 1980"/>
              <a:gd name="T108" fmla="*/ 2147483647 w 1689"/>
              <a:gd name="T109" fmla="*/ 2147483647 h 1980"/>
              <a:gd name="T110" fmla="*/ 2147483647 w 1689"/>
              <a:gd name="T111" fmla="*/ 2147483647 h 1980"/>
              <a:gd name="T112" fmla="*/ 2147483647 w 1689"/>
              <a:gd name="T113" fmla="*/ 2147483647 h 1980"/>
              <a:gd name="T114" fmla="*/ 2147483647 w 1689"/>
              <a:gd name="T115" fmla="*/ 2147483647 h 1980"/>
              <a:gd name="T116" fmla="*/ 2147483647 w 1689"/>
              <a:gd name="T117" fmla="*/ 2147483647 h 1980"/>
              <a:gd name="T118" fmla="*/ 2147483647 w 1689"/>
              <a:gd name="T119" fmla="*/ 2147483647 h 1980"/>
              <a:gd name="T120" fmla="*/ 2147483647 w 1689"/>
              <a:gd name="T121" fmla="*/ 2147483647 h 1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89"/>
              <a:gd name="T184" fmla="*/ 0 h 1980"/>
              <a:gd name="T185" fmla="*/ 1689 w 1689"/>
              <a:gd name="T186" fmla="*/ 1980 h 19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89" h="1980">
                <a:moveTo>
                  <a:pt x="416" y="1980"/>
                </a:moveTo>
                <a:lnTo>
                  <a:pt x="380" y="1955"/>
                </a:lnTo>
                <a:lnTo>
                  <a:pt x="344" y="1928"/>
                </a:lnTo>
                <a:lnTo>
                  <a:pt x="312" y="1900"/>
                </a:lnTo>
                <a:lnTo>
                  <a:pt x="279" y="1872"/>
                </a:lnTo>
                <a:lnTo>
                  <a:pt x="246" y="1842"/>
                </a:lnTo>
                <a:lnTo>
                  <a:pt x="216" y="1811"/>
                </a:lnTo>
                <a:lnTo>
                  <a:pt x="188" y="1779"/>
                </a:lnTo>
                <a:lnTo>
                  <a:pt x="159" y="1747"/>
                </a:lnTo>
                <a:lnTo>
                  <a:pt x="134" y="1713"/>
                </a:lnTo>
                <a:lnTo>
                  <a:pt x="109" y="1677"/>
                </a:lnTo>
                <a:lnTo>
                  <a:pt x="87" y="1641"/>
                </a:lnTo>
                <a:lnTo>
                  <a:pt x="67" y="1604"/>
                </a:lnTo>
                <a:lnTo>
                  <a:pt x="48" y="1566"/>
                </a:lnTo>
                <a:lnTo>
                  <a:pt x="31" y="1526"/>
                </a:lnTo>
                <a:lnTo>
                  <a:pt x="17" y="1486"/>
                </a:lnTo>
                <a:lnTo>
                  <a:pt x="5" y="1445"/>
                </a:lnTo>
                <a:lnTo>
                  <a:pt x="3" y="1419"/>
                </a:lnTo>
                <a:lnTo>
                  <a:pt x="1" y="1395"/>
                </a:lnTo>
                <a:lnTo>
                  <a:pt x="0" y="1371"/>
                </a:lnTo>
                <a:lnTo>
                  <a:pt x="0" y="1347"/>
                </a:lnTo>
                <a:lnTo>
                  <a:pt x="0" y="1323"/>
                </a:lnTo>
                <a:lnTo>
                  <a:pt x="1" y="1298"/>
                </a:lnTo>
                <a:lnTo>
                  <a:pt x="4" y="1276"/>
                </a:lnTo>
                <a:lnTo>
                  <a:pt x="5" y="1253"/>
                </a:lnTo>
                <a:lnTo>
                  <a:pt x="14" y="1206"/>
                </a:lnTo>
                <a:lnTo>
                  <a:pt x="24" y="1160"/>
                </a:lnTo>
                <a:lnTo>
                  <a:pt x="35" y="1113"/>
                </a:lnTo>
                <a:lnTo>
                  <a:pt x="50" y="1068"/>
                </a:lnTo>
                <a:lnTo>
                  <a:pt x="50" y="1066"/>
                </a:lnTo>
                <a:lnTo>
                  <a:pt x="51" y="1065"/>
                </a:lnTo>
                <a:lnTo>
                  <a:pt x="51" y="1062"/>
                </a:lnTo>
                <a:lnTo>
                  <a:pt x="52" y="1059"/>
                </a:lnTo>
                <a:lnTo>
                  <a:pt x="54" y="1055"/>
                </a:lnTo>
                <a:lnTo>
                  <a:pt x="57" y="1049"/>
                </a:lnTo>
                <a:lnTo>
                  <a:pt x="61" y="1038"/>
                </a:lnTo>
                <a:lnTo>
                  <a:pt x="67" y="1024"/>
                </a:lnTo>
                <a:lnTo>
                  <a:pt x="74" y="1008"/>
                </a:lnTo>
                <a:lnTo>
                  <a:pt x="88" y="975"/>
                </a:lnTo>
                <a:lnTo>
                  <a:pt x="104" y="941"/>
                </a:lnTo>
                <a:lnTo>
                  <a:pt x="111" y="925"/>
                </a:lnTo>
                <a:lnTo>
                  <a:pt x="118" y="911"/>
                </a:lnTo>
                <a:lnTo>
                  <a:pt x="124" y="898"/>
                </a:lnTo>
                <a:lnTo>
                  <a:pt x="127" y="894"/>
                </a:lnTo>
                <a:lnTo>
                  <a:pt x="129" y="890"/>
                </a:lnTo>
                <a:lnTo>
                  <a:pt x="132" y="886"/>
                </a:lnTo>
                <a:lnTo>
                  <a:pt x="134" y="883"/>
                </a:lnTo>
                <a:lnTo>
                  <a:pt x="136" y="880"/>
                </a:lnTo>
                <a:lnTo>
                  <a:pt x="138" y="878"/>
                </a:lnTo>
                <a:lnTo>
                  <a:pt x="142" y="851"/>
                </a:lnTo>
                <a:lnTo>
                  <a:pt x="149" y="824"/>
                </a:lnTo>
                <a:lnTo>
                  <a:pt x="164" y="770"/>
                </a:lnTo>
                <a:lnTo>
                  <a:pt x="181" y="715"/>
                </a:lnTo>
                <a:lnTo>
                  <a:pt x="199" y="661"/>
                </a:lnTo>
                <a:lnTo>
                  <a:pt x="236" y="551"/>
                </a:lnTo>
                <a:lnTo>
                  <a:pt x="252" y="496"/>
                </a:lnTo>
                <a:lnTo>
                  <a:pt x="260" y="469"/>
                </a:lnTo>
                <a:lnTo>
                  <a:pt x="266" y="441"/>
                </a:lnTo>
                <a:lnTo>
                  <a:pt x="269" y="413"/>
                </a:lnTo>
                <a:lnTo>
                  <a:pt x="270" y="382"/>
                </a:lnTo>
                <a:lnTo>
                  <a:pt x="273" y="319"/>
                </a:lnTo>
                <a:lnTo>
                  <a:pt x="275" y="289"/>
                </a:lnTo>
                <a:lnTo>
                  <a:pt x="277" y="261"/>
                </a:lnTo>
                <a:lnTo>
                  <a:pt x="279" y="246"/>
                </a:lnTo>
                <a:lnTo>
                  <a:pt x="282" y="234"/>
                </a:lnTo>
                <a:lnTo>
                  <a:pt x="285" y="221"/>
                </a:lnTo>
                <a:lnTo>
                  <a:pt x="289" y="208"/>
                </a:lnTo>
                <a:lnTo>
                  <a:pt x="295" y="207"/>
                </a:lnTo>
                <a:lnTo>
                  <a:pt x="299" y="205"/>
                </a:lnTo>
                <a:lnTo>
                  <a:pt x="305" y="201"/>
                </a:lnTo>
                <a:lnTo>
                  <a:pt x="309" y="194"/>
                </a:lnTo>
                <a:lnTo>
                  <a:pt x="312" y="187"/>
                </a:lnTo>
                <a:lnTo>
                  <a:pt x="313" y="180"/>
                </a:lnTo>
                <a:lnTo>
                  <a:pt x="315" y="171"/>
                </a:lnTo>
                <a:lnTo>
                  <a:pt x="315" y="161"/>
                </a:lnTo>
                <a:lnTo>
                  <a:pt x="316" y="153"/>
                </a:lnTo>
                <a:lnTo>
                  <a:pt x="327" y="131"/>
                </a:lnTo>
                <a:lnTo>
                  <a:pt x="340" y="113"/>
                </a:lnTo>
                <a:lnTo>
                  <a:pt x="353" y="96"/>
                </a:lnTo>
                <a:lnTo>
                  <a:pt x="364" y="80"/>
                </a:lnTo>
                <a:lnTo>
                  <a:pt x="376" y="67"/>
                </a:lnTo>
                <a:lnTo>
                  <a:pt x="387" y="57"/>
                </a:lnTo>
                <a:lnTo>
                  <a:pt x="399" y="49"/>
                </a:lnTo>
                <a:lnTo>
                  <a:pt x="404" y="47"/>
                </a:lnTo>
                <a:lnTo>
                  <a:pt x="410" y="44"/>
                </a:lnTo>
                <a:lnTo>
                  <a:pt x="414" y="44"/>
                </a:lnTo>
                <a:lnTo>
                  <a:pt x="420" y="44"/>
                </a:lnTo>
                <a:lnTo>
                  <a:pt x="424" y="44"/>
                </a:lnTo>
                <a:lnTo>
                  <a:pt x="430" y="46"/>
                </a:lnTo>
                <a:lnTo>
                  <a:pt x="434" y="49"/>
                </a:lnTo>
                <a:lnTo>
                  <a:pt x="440" y="51"/>
                </a:lnTo>
                <a:lnTo>
                  <a:pt x="444" y="56"/>
                </a:lnTo>
                <a:lnTo>
                  <a:pt x="448" y="61"/>
                </a:lnTo>
                <a:lnTo>
                  <a:pt x="453" y="69"/>
                </a:lnTo>
                <a:lnTo>
                  <a:pt x="457" y="76"/>
                </a:lnTo>
                <a:lnTo>
                  <a:pt x="461" y="84"/>
                </a:lnTo>
                <a:lnTo>
                  <a:pt x="464" y="93"/>
                </a:lnTo>
                <a:lnTo>
                  <a:pt x="468" y="104"/>
                </a:lnTo>
                <a:lnTo>
                  <a:pt x="471" y="116"/>
                </a:lnTo>
                <a:lnTo>
                  <a:pt x="475" y="128"/>
                </a:lnTo>
                <a:lnTo>
                  <a:pt x="478" y="143"/>
                </a:lnTo>
                <a:lnTo>
                  <a:pt x="487" y="155"/>
                </a:lnTo>
                <a:lnTo>
                  <a:pt x="497" y="165"/>
                </a:lnTo>
                <a:lnTo>
                  <a:pt x="507" y="172"/>
                </a:lnTo>
                <a:lnTo>
                  <a:pt x="517" y="180"/>
                </a:lnTo>
                <a:lnTo>
                  <a:pt x="527" y="182"/>
                </a:lnTo>
                <a:lnTo>
                  <a:pt x="537" y="185"/>
                </a:lnTo>
                <a:lnTo>
                  <a:pt x="548" y="187"/>
                </a:lnTo>
                <a:lnTo>
                  <a:pt x="558" y="185"/>
                </a:lnTo>
                <a:lnTo>
                  <a:pt x="568" y="182"/>
                </a:lnTo>
                <a:lnTo>
                  <a:pt x="578" y="180"/>
                </a:lnTo>
                <a:lnTo>
                  <a:pt x="588" y="174"/>
                </a:lnTo>
                <a:lnTo>
                  <a:pt x="598" y="167"/>
                </a:lnTo>
                <a:lnTo>
                  <a:pt x="608" y="160"/>
                </a:lnTo>
                <a:lnTo>
                  <a:pt x="616" y="150"/>
                </a:lnTo>
                <a:lnTo>
                  <a:pt x="626" y="140"/>
                </a:lnTo>
                <a:lnTo>
                  <a:pt x="635" y="128"/>
                </a:lnTo>
                <a:lnTo>
                  <a:pt x="651" y="130"/>
                </a:lnTo>
                <a:lnTo>
                  <a:pt x="663" y="130"/>
                </a:lnTo>
                <a:lnTo>
                  <a:pt x="675" y="127"/>
                </a:lnTo>
                <a:lnTo>
                  <a:pt x="686" y="125"/>
                </a:lnTo>
                <a:lnTo>
                  <a:pt x="695" y="123"/>
                </a:lnTo>
                <a:lnTo>
                  <a:pt x="702" y="117"/>
                </a:lnTo>
                <a:lnTo>
                  <a:pt x="708" y="111"/>
                </a:lnTo>
                <a:lnTo>
                  <a:pt x="712" y="104"/>
                </a:lnTo>
                <a:lnTo>
                  <a:pt x="715" y="97"/>
                </a:lnTo>
                <a:lnTo>
                  <a:pt x="719" y="88"/>
                </a:lnTo>
                <a:lnTo>
                  <a:pt x="720" y="79"/>
                </a:lnTo>
                <a:lnTo>
                  <a:pt x="720" y="69"/>
                </a:lnTo>
                <a:lnTo>
                  <a:pt x="722" y="56"/>
                </a:lnTo>
                <a:lnTo>
                  <a:pt x="722" y="30"/>
                </a:lnTo>
                <a:lnTo>
                  <a:pt x="722" y="16"/>
                </a:lnTo>
                <a:lnTo>
                  <a:pt x="729" y="10"/>
                </a:lnTo>
                <a:lnTo>
                  <a:pt x="738" y="6"/>
                </a:lnTo>
                <a:lnTo>
                  <a:pt x="746" y="3"/>
                </a:lnTo>
                <a:lnTo>
                  <a:pt x="750" y="2"/>
                </a:lnTo>
                <a:lnTo>
                  <a:pt x="756" y="0"/>
                </a:lnTo>
                <a:lnTo>
                  <a:pt x="757" y="9"/>
                </a:lnTo>
                <a:lnTo>
                  <a:pt x="760" y="17"/>
                </a:lnTo>
                <a:lnTo>
                  <a:pt x="763" y="24"/>
                </a:lnTo>
                <a:lnTo>
                  <a:pt x="766" y="30"/>
                </a:lnTo>
                <a:lnTo>
                  <a:pt x="770" y="37"/>
                </a:lnTo>
                <a:lnTo>
                  <a:pt x="775" y="42"/>
                </a:lnTo>
                <a:lnTo>
                  <a:pt x="780" y="47"/>
                </a:lnTo>
                <a:lnTo>
                  <a:pt x="787" y="50"/>
                </a:lnTo>
                <a:lnTo>
                  <a:pt x="800" y="57"/>
                </a:lnTo>
                <a:lnTo>
                  <a:pt x="814" y="61"/>
                </a:lnTo>
                <a:lnTo>
                  <a:pt x="832" y="63"/>
                </a:lnTo>
                <a:lnTo>
                  <a:pt x="850" y="64"/>
                </a:lnTo>
                <a:lnTo>
                  <a:pt x="863" y="76"/>
                </a:lnTo>
                <a:lnTo>
                  <a:pt x="877" y="86"/>
                </a:lnTo>
                <a:lnTo>
                  <a:pt x="894" y="94"/>
                </a:lnTo>
                <a:lnTo>
                  <a:pt x="913" y="103"/>
                </a:lnTo>
                <a:lnTo>
                  <a:pt x="931" y="110"/>
                </a:lnTo>
                <a:lnTo>
                  <a:pt x="950" y="114"/>
                </a:lnTo>
                <a:lnTo>
                  <a:pt x="970" y="118"/>
                </a:lnTo>
                <a:lnTo>
                  <a:pt x="990" y="120"/>
                </a:lnTo>
                <a:lnTo>
                  <a:pt x="1008" y="118"/>
                </a:lnTo>
                <a:lnTo>
                  <a:pt x="1027" y="116"/>
                </a:lnTo>
                <a:lnTo>
                  <a:pt x="1035" y="114"/>
                </a:lnTo>
                <a:lnTo>
                  <a:pt x="1044" y="111"/>
                </a:lnTo>
                <a:lnTo>
                  <a:pt x="1052" y="107"/>
                </a:lnTo>
                <a:lnTo>
                  <a:pt x="1059" y="103"/>
                </a:lnTo>
                <a:lnTo>
                  <a:pt x="1067" y="97"/>
                </a:lnTo>
                <a:lnTo>
                  <a:pt x="1074" y="91"/>
                </a:lnTo>
                <a:lnTo>
                  <a:pt x="1081" y="86"/>
                </a:lnTo>
                <a:lnTo>
                  <a:pt x="1087" y="77"/>
                </a:lnTo>
                <a:lnTo>
                  <a:pt x="1091" y="70"/>
                </a:lnTo>
                <a:lnTo>
                  <a:pt x="1095" y="60"/>
                </a:lnTo>
                <a:lnTo>
                  <a:pt x="1099" y="50"/>
                </a:lnTo>
                <a:lnTo>
                  <a:pt x="1102" y="39"/>
                </a:lnTo>
                <a:lnTo>
                  <a:pt x="1112" y="42"/>
                </a:lnTo>
                <a:lnTo>
                  <a:pt x="1121" y="43"/>
                </a:lnTo>
                <a:lnTo>
                  <a:pt x="1141" y="43"/>
                </a:lnTo>
                <a:lnTo>
                  <a:pt x="1159" y="43"/>
                </a:lnTo>
                <a:lnTo>
                  <a:pt x="1178" y="42"/>
                </a:lnTo>
                <a:lnTo>
                  <a:pt x="1196" y="39"/>
                </a:lnTo>
                <a:lnTo>
                  <a:pt x="1216" y="37"/>
                </a:lnTo>
                <a:lnTo>
                  <a:pt x="1237" y="37"/>
                </a:lnTo>
                <a:lnTo>
                  <a:pt x="1247" y="37"/>
                </a:lnTo>
                <a:lnTo>
                  <a:pt x="1259" y="39"/>
                </a:lnTo>
                <a:lnTo>
                  <a:pt x="1259" y="44"/>
                </a:lnTo>
                <a:lnTo>
                  <a:pt x="1260" y="50"/>
                </a:lnTo>
                <a:lnTo>
                  <a:pt x="1253" y="59"/>
                </a:lnTo>
                <a:lnTo>
                  <a:pt x="1247" y="69"/>
                </a:lnTo>
                <a:lnTo>
                  <a:pt x="1245" y="81"/>
                </a:lnTo>
                <a:lnTo>
                  <a:pt x="1243" y="94"/>
                </a:lnTo>
                <a:lnTo>
                  <a:pt x="1243" y="110"/>
                </a:lnTo>
                <a:lnTo>
                  <a:pt x="1243" y="127"/>
                </a:lnTo>
                <a:lnTo>
                  <a:pt x="1245" y="145"/>
                </a:lnTo>
                <a:lnTo>
                  <a:pt x="1247" y="164"/>
                </a:lnTo>
                <a:lnTo>
                  <a:pt x="1252" y="184"/>
                </a:lnTo>
                <a:lnTo>
                  <a:pt x="1256" y="205"/>
                </a:lnTo>
                <a:lnTo>
                  <a:pt x="1262" y="227"/>
                </a:lnTo>
                <a:lnTo>
                  <a:pt x="1267" y="249"/>
                </a:lnTo>
                <a:lnTo>
                  <a:pt x="1283" y="296"/>
                </a:lnTo>
                <a:lnTo>
                  <a:pt x="1299" y="343"/>
                </a:lnTo>
                <a:lnTo>
                  <a:pt x="1317" y="390"/>
                </a:lnTo>
                <a:lnTo>
                  <a:pt x="1336" y="436"/>
                </a:lnTo>
                <a:lnTo>
                  <a:pt x="1354" y="480"/>
                </a:lnTo>
                <a:lnTo>
                  <a:pt x="1363" y="501"/>
                </a:lnTo>
                <a:lnTo>
                  <a:pt x="1371" y="520"/>
                </a:lnTo>
                <a:lnTo>
                  <a:pt x="1381" y="538"/>
                </a:lnTo>
                <a:lnTo>
                  <a:pt x="1388" y="557"/>
                </a:lnTo>
                <a:lnTo>
                  <a:pt x="1396" y="572"/>
                </a:lnTo>
                <a:lnTo>
                  <a:pt x="1403" y="587"/>
                </a:lnTo>
                <a:lnTo>
                  <a:pt x="1408" y="599"/>
                </a:lnTo>
                <a:lnTo>
                  <a:pt x="1414" y="611"/>
                </a:lnTo>
                <a:lnTo>
                  <a:pt x="1418" y="621"/>
                </a:lnTo>
                <a:lnTo>
                  <a:pt x="1423" y="628"/>
                </a:lnTo>
                <a:lnTo>
                  <a:pt x="1430" y="641"/>
                </a:lnTo>
                <a:lnTo>
                  <a:pt x="1437" y="654"/>
                </a:lnTo>
                <a:lnTo>
                  <a:pt x="1444" y="665"/>
                </a:lnTo>
                <a:lnTo>
                  <a:pt x="1451" y="675"/>
                </a:lnTo>
                <a:lnTo>
                  <a:pt x="1463" y="695"/>
                </a:lnTo>
                <a:lnTo>
                  <a:pt x="1473" y="712"/>
                </a:lnTo>
                <a:lnTo>
                  <a:pt x="1482" y="728"/>
                </a:lnTo>
                <a:lnTo>
                  <a:pt x="1491" y="742"/>
                </a:lnTo>
                <a:lnTo>
                  <a:pt x="1507" y="769"/>
                </a:lnTo>
                <a:lnTo>
                  <a:pt x="1524" y="794"/>
                </a:lnTo>
                <a:lnTo>
                  <a:pt x="1532" y="809"/>
                </a:lnTo>
                <a:lnTo>
                  <a:pt x="1541" y="823"/>
                </a:lnTo>
                <a:lnTo>
                  <a:pt x="1551" y="839"/>
                </a:lnTo>
                <a:lnTo>
                  <a:pt x="1562" y="857"/>
                </a:lnTo>
                <a:lnTo>
                  <a:pt x="1569" y="866"/>
                </a:lnTo>
                <a:lnTo>
                  <a:pt x="1575" y="877"/>
                </a:lnTo>
                <a:lnTo>
                  <a:pt x="1582" y="887"/>
                </a:lnTo>
                <a:lnTo>
                  <a:pt x="1591" y="900"/>
                </a:lnTo>
                <a:lnTo>
                  <a:pt x="1608" y="934"/>
                </a:lnTo>
                <a:lnTo>
                  <a:pt x="1623" y="968"/>
                </a:lnTo>
                <a:lnTo>
                  <a:pt x="1638" y="1002"/>
                </a:lnTo>
                <a:lnTo>
                  <a:pt x="1649" y="1035"/>
                </a:lnTo>
                <a:lnTo>
                  <a:pt x="1659" y="1069"/>
                </a:lnTo>
                <a:lnTo>
                  <a:pt x="1668" y="1102"/>
                </a:lnTo>
                <a:lnTo>
                  <a:pt x="1675" y="1135"/>
                </a:lnTo>
                <a:lnTo>
                  <a:pt x="1680" y="1167"/>
                </a:lnTo>
                <a:lnTo>
                  <a:pt x="1685" y="1199"/>
                </a:lnTo>
                <a:lnTo>
                  <a:pt x="1688" y="1231"/>
                </a:lnTo>
                <a:lnTo>
                  <a:pt x="1689" y="1263"/>
                </a:lnTo>
                <a:lnTo>
                  <a:pt x="1688" y="1296"/>
                </a:lnTo>
                <a:lnTo>
                  <a:pt x="1686" y="1327"/>
                </a:lnTo>
                <a:lnTo>
                  <a:pt x="1682" y="1358"/>
                </a:lnTo>
                <a:lnTo>
                  <a:pt x="1678" y="1389"/>
                </a:lnTo>
                <a:lnTo>
                  <a:pt x="1672" y="1419"/>
                </a:lnTo>
                <a:lnTo>
                  <a:pt x="1665" y="1451"/>
                </a:lnTo>
                <a:lnTo>
                  <a:pt x="1655" y="1482"/>
                </a:lnTo>
                <a:lnTo>
                  <a:pt x="1645" y="1512"/>
                </a:lnTo>
                <a:lnTo>
                  <a:pt x="1633" y="1542"/>
                </a:lnTo>
                <a:lnTo>
                  <a:pt x="1621" y="1573"/>
                </a:lnTo>
                <a:lnTo>
                  <a:pt x="1608" y="1603"/>
                </a:lnTo>
                <a:lnTo>
                  <a:pt x="1592" y="1633"/>
                </a:lnTo>
                <a:lnTo>
                  <a:pt x="1576" y="1663"/>
                </a:lnTo>
                <a:lnTo>
                  <a:pt x="1561" y="1693"/>
                </a:lnTo>
                <a:lnTo>
                  <a:pt x="1542" y="1723"/>
                </a:lnTo>
                <a:lnTo>
                  <a:pt x="1522" y="1752"/>
                </a:lnTo>
                <a:lnTo>
                  <a:pt x="1502" y="1782"/>
                </a:lnTo>
                <a:lnTo>
                  <a:pt x="1482" y="1811"/>
                </a:lnTo>
                <a:lnTo>
                  <a:pt x="1460" y="1841"/>
                </a:lnTo>
                <a:lnTo>
                  <a:pt x="1437" y="1871"/>
                </a:lnTo>
                <a:lnTo>
                  <a:pt x="1414" y="1900"/>
                </a:lnTo>
                <a:lnTo>
                  <a:pt x="1404" y="1899"/>
                </a:lnTo>
                <a:lnTo>
                  <a:pt x="1401" y="1895"/>
                </a:lnTo>
                <a:lnTo>
                  <a:pt x="1400" y="1892"/>
                </a:lnTo>
                <a:lnTo>
                  <a:pt x="1396" y="1888"/>
                </a:lnTo>
                <a:lnTo>
                  <a:pt x="1391" y="1886"/>
                </a:lnTo>
                <a:lnTo>
                  <a:pt x="1388" y="1885"/>
                </a:lnTo>
                <a:lnTo>
                  <a:pt x="1386" y="1889"/>
                </a:lnTo>
                <a:lnTo>
                  <a:pt x="1383" y="1892"/>
                </a:lnTo>
                <a:lnTo>
                  <a:pt x="1377" y="1892"/>
                </a:lnTo>
                <a:lnTo>
                  <a:pt x="1373" y="1890"/>
                </a:lnTo>
                <a:lnTo>
                  <a:pt x="1370" y="1886"/>
                </a:lnTo>
                <a:lnTo>
                  <a:pt x="1366" y="1883"/>
                </a:lnTo>
                <a:lnTo>
                  <a:pt x="1363" y="1878"/>
                </a:lnTo>
                <a:lnTo>
                  <a:pt x="1360" y="1872"/>
                </a:lnTo>
                <a:lnTo>
                  <a:pt x="1359" y="1865"/>
                </a:lnTo>
                <a:lnTo>
                  <a:pt x="1357" y="1858"/>
                </a:lnTo>
                <a:lnTo>
                  <a:pt x="1354" y="1841"/>
                </a:lnTo>
                <a:lnTo>
                  <a:pt x="1354" y="1822"/>
                </a:lnTo>
                <a:lnTo>
                  <a:pt x="1354" y="1801"/>
                </a:lnTo>
                <a:lnTo>
                  <a:pt x="1356" y="1779"/>
                </a:lnTo>
                <a:lnTo>
                  <a:pt x="1359" y="1735"/>
                </a:lnTo>
                <a:lnTo>
                  <a:pt x="1361" y="1715"/>
                </a:lnTo>
                <a:lnTo>
                  <a:pt x="1363" y="1695"/>
                </a:lnTo>
                <a:lnTo>
                  <a:pt x="1366" y="1678"/>
                </a:lnTo>
                <a:lnTo>
                  <a:pt x="1367" y="1671"/>
                </a:lnTo>
                <a:lnTo>
                  <a:pt x="1367" y="1664"/>
                </a:lnTo>
                <a:lnTo>
                  <a:pt x="1369" y="1658"/>
                </a:lnTo>
                <a:lnTo>
                  <a:pt x="1369" y="1653"/>
                </a:lnTo>
                <a:lnTo>
                  <a:pt x="1369" y="1646"/>
                </a:lnTo>
                <a:lnTo>
                  <a:pt x="1364" y="1629"/>
                </a:lnTo>
                <a:lnTo>
                  <a:pt x="1360" y="1613"/>
                </a:lnTo>
                <a:lnTo>
                  <a:pt x="1349" y="1583"/>
                </a:lnTo>
                <a:lnTo>
                  <a:pt x="1343" y="1569"/>
                </a:lnTo>
                <a:lnTo>
                  <a:pt x="1337" y="1555"/>
                </a:lnTo>
                <a:lnTo>
                  <a:pt x="1327" y="1528"/>
                </a:lnTo>
                <a:lnTo>
                  <a:pt x="1329" y="1499"/>
                </a:lnTo>
                <a:lnTo>
                  <a:pt x="1330" y="1472"/>
                </a:lnTo>
                <a:lnTo>
                  <a:pt x="1333" y="1446"/>
                </a:lnTo>
                <a:lnTo>
                  <a:pt x="1334" y="1424"/>
                </a:lnTo>
                <a:lnTo>
                  <a:pt x="1334" y="1401"/>
                </a:lnTo>
                <a:lnTo>
                  <a:pt x="1334" y="1378"/>
                </a:lnTo>
                <a:lnTo>
                  <a:pt x="1334" y="1358"/>
                </a:lnTo>
                <a:lnTo>
                  <a:pt x="1334" y="1337"/>
                </a:lnTo>
                <a:lnTo>
                  <a:pt x="1333" y="1317"/>
                </a:lnTo>
                <a:lnTo>
                  <a:pt x="1330" y="1296"/>
                </a:lnTo>
                <a:lnTo>
                  <a:pt x="1327" y="1276"/>
                </a:lnTo>
                <a:lnTo>
                  <a:pt x="1323" y="1254"/>
                </a:lnTo>
                <a:lnTo>
                  <a:pt x="1317" y="1231"/>
                </a:lnTo>
                <a:lnTo>
                  <a:pt x="1310" y="1209"/>
                </a:lnTo>
                <a:lnTo>
                  <a:pt x="1303" y="1184"/>
                </a:lnTo>
                <a:lnTo>
                  <a:pt x="1294" y="1157"/>
                </a:lnTo>
                <a:lnTo>
                  <a:pt x="1269" y="1115"/>
                </a:lnTo>
                <a:lnTo>
                  <a:pt x="1257" y="1093"/>
                </a:lnTo>
                <a:lnTo>
                  <a:pt x="1246" y="1072"/>
                </a:lnTo>
                <a:lnTo>
                  <a:pt x="1222" y="1032"/>
                </a:lnTo>
                <a:lnTo>
                  <a:pt x="1209" y="1014"/>
                </a:lnTo>
                <a:lnTo>
                  <a:pt x="1196" y="994"/>
                </a:lnTo>
                <a:lnTo>
                  <a:pt x="1183" y="975"/>
                </a:lnTo>
                <a:lnTo>
                  <a:pt x="1169" y="958"/>
                </a:lnTo>
                <a:lnTo>
                  <a:pt x="1153" y="941"/>
                </a:lnTo>
                <a:lnTo>
                  <a:pt x="1138" y="925"/>
                </a:lnTo>
                <a:lnTo>
                  <a:pt x="1121" y="911"/>
                </a:lnTo>
                <a:lnTo>
                  <a:pt x="1102" y="897"/>
                </a:lnTo>
                <a:lnTo>
                  <a:pt x="1084" y="884"/>
                </a:lnTo>
                <a:lnTo>
                  <a:pt x="1064" y="871"/>
                </a:lnTo>
                <a:lnTo>
                  <a:pt x="1059" y="864"/>
                </a:lnTo>
                <a:lnTo>
                  <a:pt x="1058" y="856"/>
                </a:lnTo>
                <a:lnTo>
                  <a:pt x="1067" y="856"/>
                </a:lnTo>
                <a:lnTo>
                  <a:pt x="1077" y="856"/>
                </a:lnTo>
                <a:lnTo>
                  <a:pt x="1085" y="856"/>
                </a:lnTo>
                <a:lnTo>
                  <a:pt x="1092" y="854"/>
                </a:lnTo>
                <a:lnTo>
                  <a:pt x="1105" y="851"/>
                </a:lnTo>
                <a:lnTo>
                  <a:pt x="1115" y="847"/>
                </a:lnTo>
                <a:lnTo>
                  <a:pt x="1125" y="840"/>
                </a:lnTo>
                <a:lnTo>
                  <a:pt x="1129" y="836"/>
                </a:lnTo>
                <a:lnTo>
                  <a:pt x="1135" y="830"/>
                </a:lnTo>
                <a:lnTo>
                  <a:pt x="1139" y="824"/>
                </a:lnTo>
                <a:lnTo>
                  <a:pt x="1143" y="817"/>
                </a:lnTo>
                <a:lnTo>
                  <a:pt x="1148" y="809"/>
                </a:lnTo>
                <a:lnTo>
                  <a:pt x="1153" y="800"/>
                </a:lnTo>
                <a:lnTo>
                  <a:pt x="1158" y="800"/>
                </a:lnTo>
                <a:lnTo>
                  <a:pt x="1162" y="802"/>
                </a:lnTo>
                <a:lnTo>
                  <a:pt x="1172" y="822"/>
                </a:lnTo>
                <a:lnTo>
                  <a:pt x="1182" y="841"/>
                </a:lnTo>
                <a:lnTo>
                  <a:pt x="1192" y="863"/>
                </a:lnTo>
                <a:lnTo>
                  <a:pt x="1202" y="884"/>
                </a:lnTo>
                <a:lnTo>
                  <a:pt x="1212" y="907"/>
                </a:lnTo>
                <a:lnTo>
                  <a:pt x="1223" y="931"/>
                </a:lnTo>
                <a:lnTo>
                  <a:pt x="1233" y="954"/>
                </a:lnTo>
                <a:lnTo>
                  <a:pt x="1245" y="977"/>
                </a:lnTo>
                <a:lnTo>
                  <a:pt x="1266" y="1022"/>
                </a:lnTo>
                <a:lnTo>
                  <a:pt x="1277" y="1045"/>
                </a:lnTo>
                <a:lnTo>
                  <a:pt x="1289" y="1068"/>
                </a:lnTo>
                <a:lnTo>
                  <a:pt x="1302" y="1088"/>
                </a:lnTo>
                <a:lnTo>
                  <a:pt x="1314" y="1109"/>
                </a:lnTo>
                <a:lnTo>
                  <a:pt x="1327" y="1128"/>
                </a:lnTo>
                <a:lnTo>
                  <a:pt x="1341" y="1145"/>
                </a:lnTo>
                <a:lnTo>
                  <a:pt x="1341" y="1136"/>
                </a:lnTo>
                <a:lnTo>
                  <a:pt x="1341" y="1128"/>
                </a:lnTo>
                <a:lnTo>
                  <a:pt x="1341" y="1118"/>
                </a:lnTo>
                <a:lnTo>
                  <a:pt x="1339" y="1106"/>
                </a:lnTo>
                <a:lnTo>
                  <a:pt x="1336" y="1093"/>
                </a:lnTo>
                <a:lnTo>
                  <a:pt x="1333" y="1082"/>
                </a:lnTo>
                <a:lnTo>
                  <a:pt x="1329" y="1068"/>
                </a:lnTo>
                <a:lnTo>
                  <a:pt x="1323" y="1054"/>
                </a:lnTo>
                <a:lnTo>
                  <a:pt x="1312" y="1025"/>
                </a:lnTo>
                <a:lnTo>
                  <a:pt x="1297" y="994"/>
                </a:lnTo>
                <a:lnTo>
                  <a:pt x="1282" y="962"/>
                </a:lnTo>
                <a:lnTo>
                  <a:pt x="1266" y="930"/>
                </a:lnTo>
                <a:lnTo>
                  <a:pt x="1249" y="898"/>
                </a:lnTo>
                <a:lnTo>
                  <a:pt x="1232" y="867"/>
                </a:lnTo>
                <a:lnTo>
                  <a:pt x="1215" y="837"/>
                </a:lnTo>
                <a:lnTo>
                  <a:pt x="1198" y="810"/>
                </a:lnTo>
                <a:lnTo>
                  <a:pt x="1190" y="797"/>
                </a:lnTo>
                <a:lnTo>
                  <a:pt x="1183" y="786"/>
                </a:lnTo>
                <a:lnTo>
                  <a:pt x="1176" y="775"/>
                </a:lnTo>
                <a:lnTo>
                  <a:pt x="1171" y="763"/>
                </a:lnTo>
                <a:lnTo>
                  <a:pt x="1165" y="755"/>
                </a:lnTo>
                <a:lnTo>
                  <a:pt x="1159" y="746"/>
                </a:lnTo>
                <a:lnTo>
                  <a:pt x="1155" y="739"/>
                </a:lnTo>
                <a:lnTo>
                  <a:pt x="1151" y="732"/>
                </a:lnTo>
                <a:lnTo>
                  <a:pt x="1148" y="723"/>
                </a:lnTo>
                <a:lnTo>
                  <a:pt x="1143" y="716"/>
                </a:lnTo>
                <a:lnTo>
                  <a:pt x="1141" y="709"/>
                </a:lnTo>
                <a:lnTo>
                  <a:pt x="1135" y="702"/>
                </a:lnTo>
                <a:lnTo>
                  <a:pt x="1131" y="698"/>
                </a:lnTo>
                <a:lnTo>
                  <a:pt x="1126" y="692"/>
                </a:lnTo>
                <a:lnTo>
                  <a:pt x="1115" y="683"/>
                </a:lnTo>
                <a:lnTo>
                  <a:pt x="1102" y="678"/>
                </a:lnTo>
                <a:lnTo>
                  <a:pt x="1091" y="673"/>
                </a:lnTo>
                <a:lnTo>
                  <a:pt x="1078" y="671"/>
                </a:lnTo>
                <a:lnTo>
                  <a:pt x="1064" y="668"/>
                </a:lnTo>
                <a:lnTo>
                  <a:pt x="1034" y="666"/>
                </a:lnTo>
                <a:lnTo>
                  <a:pt x="1020" y="666"/>
                </a:lnTo>
                <a:lnTo>
                  <a:pt x="1005" y="665"/>
                </a:lnTo>
                <a:lnTo>
                  <a:pt x="991" y="665"/>
                </a:lnTo>
                <a:lnTo>
                  <a:pt x="977" y="662"/>
                </a:lnTo>
                <a:lnTo>
                  <a:pt x="963" y="659"/>
                </a:lnTo>
                <a:lnTo>
                  <a:pt x="950" y="654"/>
                </a:lnTo>
                <a:lnTo>
                  <a:pt x="950" y="646"/>
                </a:lnTo>
                <a:lnTo>
                  <a:pt x="967" y="632"/>
                </a:lnTo>
                <a:lnTo>
                  <a:pt x="983" y="617"/>
                </a:lnTo>
                <a:lnTo>
                  <a:pt x="988" y="608"/>
                </a:lnTo>
                <a:lnTo>
                  <a:pt x="994" y="599"/>
                </a:lnTo>
                <a:lnTo>
                  <a:pt x="998" y="590"/>
                </a:lnTo>
                <a:lnTo>
                  <a:pt x="1001" y="580"/>
                </a:lnTo>
                <a:lnTo>
                  <a:pt x="1030" y="582"/>
                </a:lnTo>
                <a:lnTo>
                  <a:pt x="1058" y="585"/>
                </a:lnTo>
                <a:lnTo>
                  <a:pt x="1074" y="585"/>
                </a:lnTo>
                <a:lnTo>
                  <a:pt x="1089" y="585"/>
                </a:lnTo>
                <a:lnTo>
                  <a:pt x="1105" y="585"/>
                </a:lnTo>
                <a:lnTo>
                  <a:pt x="1122" y="584"/>
                </a:lnTo>
                <a:lnTo>
                  <a:pt x="1122" y="582"/>
                </a:lnTo>
                <a:lnTo>
                  <a:pt x="1122" y="581"/>
                </a:lnTo>
                <a:lnTo>
                  <a:pt x="1119" y="578"/>
                </a:lnTo>
                <a:lnTo>
                  <a:pt x="1114" y="575"/>
                </a:lnTo>
                <a:lnTo>
                  <a:pt x="1105" y="572"/>
                </a:lnTo>
                <a:lnTo>
                  <a:pt x="1095" y="570"/>
                </a:lnTo>
                <a:lnTo>
                  <a:pt x="1084" y="568"/>
                </a:lnTo>
                <a:lnTo>
                  <a:pt x="1058" y="562"/>
                </a:lnTo>
                <a:lnTo>
                  <a:pt x="1031" y="558"/>
                </a:lnTo>
                <a:lnTo>
                  <a:pt x="1018" y="555"/>
                </a:lnTo>
                <a:lnTo>
                  <a:pt x="1007" y="555"/>
                </a:lnTo>
                <a:lnTo>
                  <a:pt x="997" y="554"/>
                </a:lnTo>
                <a:lnTo>
                  <a:pt x="988" y="554"/>
                </a:lnTo>
                <a:lnTo>
                  <a:pt x="981" y="555"/>
                </a:lnTo>
                <a:lnTo>
                  <a:pt x="977" y="557"/>
                </a:lnTo>
                <a:lnTo>
                  <a:pt x="975" y="567"/>
                </a:lnTo>
                <a:lnTo>
                  <a:pt x="975" y="577"/>
                </a:lnTo>
                <a:lnTo>
                  <a:pt x="974" y="584"/>
                </a:lnTo>
                <a:lnTo>
                  <a:pt x="973" y="592"/>
                </a:lnTo>
                <a:lnTo>
                  <a:pt x="970" y="598"/>
                </a:lnTo>
                <a:lnTo>
                  <a:pt x="968" y="604"/>
                </a:lnTo>
                <a:lnTo>
                  <a:pt x="965" y="609"/>
                </a:lnTo>
                <a:lnTo>
                  <a:pt x="963" y="614"/>
                </a:lnTo>
                <a:lnTo>
                  <a:pt x="955" y="619"/>
                </a:lnTo>
                <a:lnTo>
                  <a:pt x="947" y="624"/>
                </a:lnTo>
                <a:lnTo>
                  <a:pt x="938" y="625"/>
                </a:lnTo>
                <a:lnTo>
                  <a:pt x="930" y="627"/>
                </a:lnTo>
                <a:lnTo>
                  <a:pt x="921" y="625"/>
                </a:lnTo>
                <a:lnTo>
                  <a:pt x="913" y="624"/>
                </a:lnTo>
                <a:lnTo>
                  <a:pt x="896" y="619"/>
                </a:lnTo>
                <a:lnTo>
                  <a:pt x="889" y="617"/>
                </a:lnTo>
                <a:lnTo>
                  <a:pt x="884" y="615"/>
                </a:lnTo>
                <a:lnTo>
                  <a:pt x="879" y="615"/>
                </a:lnTo>
                <a:lnTo>
                  <a:pt x="877" y="617"/>
                </a:lnTo>
                <a:lnTo>
                  <a:pt x="870" y="605"/>
                </a:lnTo>
                <a:lnTo>
                  <a:pt x="866" y="597"/>
                </a:lnTo>
                <a:lnTo>
                  <a:pt x="861" y="588"/>
                </a:lnTo>
                <a:lnTo>
                  <a:pt x="857" y="580"/>
                </a:lnTo>
                <a:lnTo>
                  <a:pt x="852" y="562"/>
                </a:lnTo>
                <a:lnTo>
                  <a:pt x="847" y="545"/>
                </a:lnTo>
                <a:lnTo>
                  <a:pt x="873" y="545"/>
                </a:lnTo>
                <a:lnTo>
                  <a:pt x="889" y="545"/>
                </a:lnTo>
                <a:lnTo>
                  <a:pt x="904" y="544"/>
                </a:lnTo>
                <a:lnTo>
                  <a:pt x="920" y="541"/>
                </a:lnTo>
                <a:lnTo>
                  <a:pt x="936" y="537"/>
                </a:lnTo>
                <a:lnTo>
                  <a:pt x="941" y="534"/>
                </a:lnTo>
                <a:lnTo>
                  <a:pt x="947" y="531"/>
                </a:lnTo>
                <a:lnTo>
                  <a:pt x="953" y="527"/>
                </a:lnTo>
                <a:lnTo>
                  <a:pt x="957" y="523"/>
                </a:lnTo>
                <a:lnTo>
                  <a:pt x="954" y="518"/>
                </a:lnTo>
                <a:lnTo>
                  <a:pt x="953" y="517"/>
                </a:lnTo>
                <a:lnTo>
                  <a:pt x="951" y="516"/>
                </a:lnTo>
                <a:lnTo>
                  <a:pt x="947" y="516"/>
                </a:lnTo>
                <a:lnTo>
                  <a:pt x="941" y="517"/>
                </a:lnTo>
                <a:lnTo>
                  <a:pt x="936" y="517"/>
                </a:lnTo>
                <a:lnTo>
                  <a:pt x="928" y="517"/>
                </a:lnTo>
                <a:lnTo>
                  <a:pt x="911" y="518"/>
                </a:lnTo>
                <a:lnTo>
                  <a:pt x="894" y="520"/>
                </a:lnTo>
                <a:lnTo>
                  <a:pt x="877" y="520"/>
                </a:lnTo>
                <a:lnTo>
                  <a:pt x="860" y="520"/>
                </a:lnTo>
                <a:lnTo>
                  <a:pt x="853" y="518"/>
                </a:lnTo>
                <a:lnTo>
                  <a:pt x="847" y="517"/>
                </a:lnTo>
                <a:lnTo>
                  <a:pt x="842" y="517"/>
                </a:lnTo>
                <a:lnTo>
                  <a:pt x="837" y="516"/>
                </a:lnTo>
                <a:lnTo>
                  <a:pt x="834" y="491"/>
                </a:lnTo>
                <a:lnTo>
                  <a:pt x="833" y="467"/>
                </a:lnTo>
                <a:lnTo>
                  <a:pt x="833" y="456"/>
                </a:lnTo>
                <a:lnTo>
                  <a:pt x="834" y="444"/>
                </a:lnTo>
                <a:lnTo>
                  <a:pt x="837" y="434"/>
                </a:lnTo>
                <a:lnTo>
                  <a:pt x="840" y="424"/>
                </a:lnTo>
                <a:lnTo>
                  <a:pt x="853" y="426"/>
                </a:lnTo>
                <a:lnTo>
                  <a:pt x="866" y="427"/>
                </a:lnTo>
                <a:lnTo>
                  <a:pt x="877" y="433"/>
                </a:lnTo>
                <a:lnTo>
                  <a:pt x="889" y="439"/>
                </a:lnTo>
                <a:lnTo>
                  <a:pt x="899" y="447"/>
                </a:lnTo>
                <a:lnTo>
                  <a:pt x="907" y="457"/>
                </a:lnTo>
                <a:lnTo>
                  <a:pt x="917" y="469"/>
                </a:lnTo>
                <a:lnTo>
                  <a:pt x="926" y="483"/>
                </a:lnTo>
                <a:lnTo>
                  <a:pt x="934" y="481"/>
                </a:lnTo>
                <a:lnTo>
                  <a:pt x="940" y="480"/>
                </a:lnTo>
                <a:lnTo>
                  <a:pt x="943" y="477"/>
                </a:lnTo>
                <a:lnTo>
                  <a:pt x="946" y="473"/>
                </a:lnTo>
                <a:lnTo>
                  <a:pt x="946" y="467"/>
                </a:lnTo>
                <a:lnTo>
                  <a:pt x="946" y="461"/>
                </a:lnTo>
                <a:lnTo>
                  <a:pt x="944" y="456"/>
                </a:lnTo>
                <a:lnTo>
                  <a:pt x="941" y="450"/>
                </a:lnTo>
                <a:lnTo>
                  <a:pt x="934" y="437"/>
                </a:lnTo>
                <a:lnTo>
                  <a:pt x="927" y="426"/>
                </a:lnTo>
                <a:lnTo>
                  <a:pt x="923" y="420"/>
                </a:lnTo>
                <a:lnTo>
                  <a:pt x="918" y="417"/>
                </a:lnTo>
                <a:lnTo>
                  <a:pt x="916" y="413"/>
                </a:lnTo>
                <a:lnTo>
                  <a:pt x="913" y="412"/>
                </a:lnTo>
                <a:lnTo>
                  <a:pt x="899" y="406"/>
                </a:lnTo>
                <a:lnTo>
                  <a:pt x="886" y="400"/>
                </a:lnTo>
                <a:lnTo>
                  <a:pt x="874" y="395"/>
                </a:lnTo>
                <a:lnTo>
                  <a:pt x="864" y="389"/>
                </a:lnTo>
                <a:lnTo>
                  <a:pt x="857" y="383"/>
                </a:lnTo>
                <a:lnTo>
                  <a:pt x="850" y="377"/>
                </a:lnTo>
                <a:lnTo>
                  <a:pt x="844" y="372"/>
                </a:lnTo>
                <a:lnTo>
                  <a:pt x="842" y="365"/>
                </a:lnTo>
                <a:lnTo>
                  <a:pt x="839" y="358"/>
                </a:lnTo>
                <a:lnTo>
                  <a:pt x="837" y="349"/>
                </a:lnTo>
                <a:lnTo>
                  <a:pt x="836" y="340"/>
                </a:lnTo>
                <a:lnTo>
                  <a:pt x="836" y="330"/>
                </a:lnTo>
                <a:lnTo>
                  <a:pt x="836" y="320"/>
                </a:lnTo>
                <a:lnTo>
                  <a:pt x="837" y="309"/>
                </a:lnTo>
                <a:lnTo>
                  <a:pt x="839" y="296"/>
                </a:lnTo>
                <a:lnTo>
                  <a:pt x="842" y="282"/>
                </a:lnTo>
                <a:lnTo>
                  <a:pt x="832" y="281"/>
                </a:lnTo>
                <a:lnTo>
                  <a:pt x="820" y="279"/>
                </a:lnTo>
                <a:lnTo>
                  <a:pt x="823" y="272"/>
                </a:lnTo>
                <a:lnTo>
                  <a:pt x="824" y="266"/>
                </a:lnTo>
                <a:lnTo>
                  <a:pt x="826" y="261"/>
                </a:lnTo>
                <a:lnTo>
                  <a:pt x="826" y="258"/>
                </a:lnTo>
                <a:lnTo>
                  <a:pt x="826" y="254"/>
                </a:lnTo>
                <a:lnTo>
                  <a:pt x="826" y="248"/>
                </a:lnTo>
                <a:lnTo>
                  <a:pt x="819" y="249"/>
                </a:lnTo>
                <a:lnTo>
                  <a:pt x="810" y="254"/>
                </a:lnTo>
                <a:lnTo>
                  <a:pt x="803" y="258"/>
                </a:lnTo>
                <a:lnTo>
                  <a:pt x="796" y="264"/>
                </a:lnTo>
                <a:lnTo>
                  <a:pt x="790" y="271"/>
                </a:lnTo>
                <a:lnTo>
                  <a:pt x="785" y="279"/>
                </a:lnTo>
                <a:lnTo>
                  <a:pt x="779" y="288"/>
                </a:lnTo>
                <a:lnTo>
                  <a:pt x="776" y="296"/>
                </a:lnTo>
                <a:lnTo>
                  <a:pt x="772" y="305"/>
                </a:lnTo>
                <a:lnTo>
                  <a:pt x="770" y="315"/>
                </a:lnTo>
                <a:lnTo>
                  <a:pt x="769" y="323"/>
                </a:lnTo>
                <a:lnTo>
                  <a:pt x="767" y="333"/>
                </a:lnTo>
                <a:lnTo>
                  <a:pt x="769" y="342"/>
                </a:lnTo>
                <a:lnTo>
                  <a:pt x="770" y="350"/>
                </a:lnTo>
                <a:lnTo>
                  <a:pt x="775" y="358"/>
                </a:lnTo>
                <a:lnTo>
                  <a:pt x="779" y="363"/>
                </a:lnTo>
                <a:lnTo>
                  <a:pt x="787" y="365"/>
                </a:lnTo>
                <a:lnTo>
                  <a:pt x="793" y="367"/>
                </a:lnTo>
                <a:lnTo>
                  <a:pt x="797" y="370"/>
                </a:lnTo>
                <a:lnTo>
                  <a:pt x="802" y="373"/>
                </a:lnTo>
                <a:lnTo>
                  <a:pt x="804" y="377"/>
                </a:lnTo>
                <a:lnTo>
                  <a:pt x="809" y="383"/>
                </a:lnTo>
                <a:lnTo>
                  <a:pt x="810" y="386"/>
                </a:lnTo>
                <a:lnTo>
                  <a:pt x="812" y="390"/>
                </a:lnTo>
                <a:lnTo>
                  <a:pt x="817" y="400"/>
                </a:lnTo>
                <a:lnTo>
                  <a:pt x="814" y="413"/>
                </a:lnTo>
                <a:lnTo>
                  <a:pt x="812" y="429"/>
                </a:lnTo>
                <a:lnTo>
                  <a:pt x="810" y="446"/>
                </a:lnTo>
                <a:lnTo>
                  <a:pt x="807" y="463"/>
                </a:lnTo>
                <a:lnTo>
                  <a:pt x="806" y="481"/>
                </a:lnTo>
                <a:lnTo>
                  <a:pt x="806" y="501"/>
                </a:lnTo>
                <a:lnTo>
                  <a:pt x="806" y="521"/>
                </a:lnTo>
                <a:lnTo>
                  <a:pt x="807" y="541"/>
                </a:lnTo>
                <a:lnTo>
                  <a:pt x="809" y="561"/>
                </a:lnTo>
                <a:lnTo>
                  <a:pt x="813" y="580"/>
                </a:lnTo>
                <a:lnTo>
                  <a:pt x="817" y="599"/>
                </a:lnTo>
                <a:lnTo>
                  <a:pt x="823" y="617"/>
                </a:lnTo>
                <a:lnTo>
                  <a:pt x="830" y="632"/>
                </a:lnTo>
                <a:lnTo>
                  <a:pt x="839" y="646"/>
                </a:lnTo>
                <a:lnTo>
                  <a:pt x="849" y="659"/>
                </a:lnTo>
                <a:lnTo>
                  <a:pt x="854" y="665"/>
                </a:lnTo>
                <a:lnTo>
                  <a:pt x="860" y="671"/>
                </a:lnTo>
                <a:lnTo>
                  <a:pt x="870" y="672"/>
                </a:lnTo>
                <a:lnTo>
                  <a:pt x="879" y="673"/>
                </a:lnTo>
                <a:lnTo>
                  <a:pt x="889" y="676"/>
                </a:lnTo>
                <a:lnTo>
                  <a:pt x="899" y="681"/>
                </a:lnTo>
                <a:lnTo>
                  <a:pt x="907" y="685"/>
                </a:lnTo>
                <a:lnTo>
                  <a:pt x="916" y="691"/>
                </a:lnTo>
                <a:lnTo>
                  <a:pt x="934" y="702"/>
                </a:lnTo>
                <a:lnTo>
                  <a:pt x="950" y="718"/>
                </a:lnTo>
                <a:lnTo>
                  <a:pt x="965" y="735"/>
                </a:lnTo>
                <a:lnTo>
                  <a:pt x="980" y="753"/>
                </a:lnTo>
                <a:lnTo>
                  <a:pt x="991" y="773"/>
                </a:lnTo>
                <a:lnTo>
                  <a:pt x="1002" y="794"/>
                </a:lnTo>
                <a:lnTo>
                  <a:pt x="1010" y="816"/>
                </a:lnTo>
                <a:lnTo>
                  <a:pt x="1015" y="839"/>
                </a:lnTo>
                <a:lnTo>
                  <a:pt x="1017" y="860"/>
                </a:lnTo>
                <a:lnTo>
                  <a:pt x="1017" y="871"/>
                </a:lnTo>
                <a:lnTo>
                  <a:pt x="1017" y="883"/>
                </a:lnTo>
                <a:lnTo>
                  <a:pt x="1015" y="893"/>
                </a:lnTo>
                <a:lnTo>
                  <a:pt x="1012" y="904"/>
                </a:lnTo>
                <a:lnTo>
                  <a:pt x="1010" y="914"/>
                </a:lnTo>
                <a:lnTo>
                  <a:pt x="1004" y="924"/>
                </a:lnTo>
                <a:lnTo>
                  <a:pt x="998" y="934"/>
                </a:lnTo>
                <a:lnTo>
                  <a:pt x="993" y="943"/>
                </a:lnTo>
                <a:lnTo>
                  <a:pt x="990" y="935"/>
                </a:lnTo>
                <a:lnTo>
                  <a:pt x="988" y="928"/>
                </a:lnTo>
                <a:lnTo>
                  <a:pt x="987" y="924"/>
                </a:lnTo>
                <a:lnTo>
                  <a:pt x="984" y="920"/>
                </a:lnTo>
                <a:lnTo>
                  <a:pt x="983" y="917"/>
                </a:lnTo>
                <a:lnTo>
                  <a:pt x="980" y="915"/>
                </a:lnTo>
                <a:lnTo>
                  <a:pt x="977" y="914"/>
                </a:lnTo>
                <a:lnTo>
                  <a:pt x="973" y="913"/>
                </a:lnTo>
                <a:lnTo>
                  <a:pt x="973" y="928"/>
                </a:lnTo>
                <a:lnTo>
                  <a:pt x="974" y="943"/>
                </a:lnTo>
                <a:lnTo>
                  <a:pt x="975" y="955"/>
                </a:lnTo>
                <a:lnTo>
                  <a:pt x="977" y="970"/>
                </a:lnTo>
                <a:lnTo>
                  <a:pt x="975" y="982"/>
                </a:lnTo>
                <a:lnTo>
                  <a:pt x="973" y="997"/>
                </a:lnTo>
                <a:lnTo>
                  <a:pt x="970" y="1002"/>
                </a:lnTo>
                <a:lnTo>
                  <a:pt x="967" y="1009"/>
                </a:lnTo>
                <a:lnTo>
                  <a:pt x="963" y="1017"/>
                </a:lnTo>
                <a:lnTo>
                  <a:pt x="957" y="1024"/>
                </a:lnTo>
                <a:lnTo>
                  <a:pt x="955" y="1017"/>
                </a:lnTo>
                <a:lnTo>
                  <a:pt x="954" y="1008"/>
                </a:lnTo>
                <a:lnTo>
                  <a:pt x="951" y="989"/>
                </a:lnTo>
                <a:lnTo>
                  <a:pt x="950" y="970"/>
                </a:lnTo>
                <a:lnTo>
                  <a:pt x="947" y="950"/>
                </a:lnTo>
                <a:lnTo>
                  <a:pt x="946" y="940"/>
                </a:lnTo>
                <a:lnTo>
                  <a:pt x="944" y="931"/>
                </a:lnTo>
                <a:lnTo>
                  <a:pt x="941" y="924"/>
                </a:lnTo>
                <a:lnTo>
                  <a:pt x="938" y="917"/>
                </a:lnTo>
                <a:lnTo>
                  <a:pt x="936" y="911"/>
                </a:lnTo>
                <a:lnTo>
                  <a:pt x="931" y="907"/>
                </a:lnTo>
                <a:lnTo>
                  <a:pt x="927" y="904"/>
                </a:lnTo>
                <a:lnTo>
                  <a:pt x="921" y="904"/>
                </a:lnTo>
                <a:lnTo>
                  <a:pt x="923" y="921"/>
                </a:lnTo>
                <a:lnTo>
                  <a:pt x="926" y="935"/>
                </a:lnTo>
                <a:lnTo>
                  <a:pt x="927" y="950"/>
                </a:lnTo>
                <a:lnTo>
                  <a:pt x="930" y="962"/>
                </a:lnTo>
                <a:lnTo>
                  <a:pt x="933" y="974"/>
                </a:lnTo>
                <a:lnTo>
                  <a:pt x="936" y="985"/>
                </a:lnTo>
                <a:lnTo>
                  <a:pt x="940" y="1007"/>
                </a:lnTo>
                <a:lnTo>
                  <a:pt x="941" y="1017"/>
                </a:lnTo>
                <a:lnTo>
                  <a:pt x="941" y="1026"/>
                </a:lnTo>
                <a:lnTo>
                  <a:pt x="941" y="1036"/>
                </a:lnTo>
                <a:lnTo>
                  <a:pt x="938" y="1046"/>
                </a:lnTo>
                <a:lnTo>
                  <a:pt x="936" y="1058"/>
                </a:lnTo>
                <a:lnTo>
                  <a:pt x="930" y="1069"/>
                </a:lnTo>
                <a:lnTo>
                  <a:pt x="923" y="1081"/>
                </a:lnTo>
                <a:lnTo>
                  <a:pt x="914" y="1092"/>
                </a:lnTo>
                <a:lnTo>
                  <a:pt x="913" y="1092"/>
                </a:lnTo>
                <a:lnTo>
                  <a:pt x="911" y="1091"/>
                </a:lnTo>
                <a:lnTo>
                  <a:pt x="910" y="1085"/>
                </a:lnTo>
                <a:lnTo>
                  <a:pt x="910" y="1078"/>
                </a:lnTo>
                <a:lnTo>
                  <a:pt x="910" y="1069"/>
                </a:lnTo>
                <a:lnTo>
                  <a:pt x="908" y="1058"/>
                </a:lnTo>
                <a:lnTo>
                  <a:pt x="908" y="1045"/>
                </a:lnTo>
                <a:lnTo>
                  <a:pt x="907" y="1034"/>
                </a:lnTo>
                <a:lnTo>
                  <a:pt x="907" y="1019"/>
                </a:lnTo>
                <a:lnTo>
                  <a:pt x="906" y="1007"/>
                </a:lnTo>
                <a:lnTo>
                  <a:pt x="903" y="980"/>
                </a:lnTo>
                <a:lnTo>
                  <a:pt x="901" y="967"/>
                </a:lnTo>
                <a:lnTo>
                  <a:pt x="900" y="955"/>
                </a:lnTo>
                <a:lnTo>
                  <a:pt x="899" y="945"/>
                </a:lnTo>
                <a:lnTo>
                  <a:pt x="896" y="935"/>
                </a:lnTo>
                <a:lnTo>
                  <a:pt x="894" y="930"/>
                </a:lnTo>
                <a:lnTo>
                  <a:pt x="891" y="925"/>
                </a:lnTo>
                <a:lnTo>
                  <a:pt x="887" y="930"/>
                </a:lnTo>
                <a:lnTo>
                  <a:pt x="881" y="935"/>
                </a:lnTo>
                <a:lnTo>
                  <a:pt x="879" y="941"/>
                </a:lnTo>
                <a:lnTo>
                  <a:pt x="877" y="947"/>
                </a:lnTo>
                <a:lnTo>
                  <a:pt x="874" y="952"/>
                </a:lnTo>
                <a:lnTo>
                  <a:pt x="874" y="960"/>
                </a:lnTo>
                <a:lnTo>
                  <a:pt x="874" y="972"/>
                </a:lnTo>
                <a:lnTo>
                  <a:pt x="876" y="988"/>
                </a:lnTo>
                <a:lnTo>
                  <a:pt x="880" y="1002"/>
                </a:lnTo>
                <a:lnTo>
                  <a:pt x="884" y="1019"/>
                </a:lnTo>
                <a:lnTo>
                  <a:pt x="889" y="1035"/>
                </a:lnTo>
                <a:lnTo>
                  <a:pt x="893" y="1052"/>
                </a:lnTo>
                <a:lnTo>
                  <a:pt x="896" y="1068"/>
                </a:lnTo>
                <a:lnTo>
                  <a:pt x="897" y="1085"/>
                </a:lnTo>
                <a:lnTo>
                  <a:pt x="896" y="1101"/>
                </a:lnTo>
                <a:lnTo>
                  <a:pt x="894" y="1108"/>
                </a:lnTo>
                <a:lnTo>
                  <a:pt x="893" y="1116"/>
                </a:lnTo>
                <a:lnTo>
                  <a:pt x="890" y="1123"/>
                </a:lnTo>
                <a:lnTo>
                  <a:pt x="886" y="1130"/>
                </a:lnTo>
                <a:lnTo>
                  <a:pt x="881" y="1136"/>
                </a:lnTo>
                <a:lnTo>
                  <a:pt x="874" y="1143"/>
                </a:lnTo>
                <a:lnTo>
                  <a:pt x="867" y="1149"/>
                </a:lnTo>
                <a:lnTo>
                  <a:pt x="859" y="1155"/>
                </a:lnTo>
                <a:lnTo>
                  <a:pt x="856" y="1146"/>
                </a:lnTo>
                <a:lnTo>
                  <a:pt x="853" y="1138"/>
                </a:lnTo>
                <a:lnTo>
                  <a:pt x="850" y="1125"/>
                </a:lnTo>
                <a:lnTo>
                  <a:pt x="849" y="1112"/>
                </a:lnTo>
                <a:lnTo>
                  <a:pt x="846" y="1098"/>
                </a:lnTo>
                <a:lnTo>
                  <a:pt x="844" y="1082"/>
                </a:lnTo>
                <a:lnTo>
                  <a:pt x="842" y="1049"/>
                </a:lnTo>
                <a:lnTo>
                  <a:pt x="840" y="1017"/>
                </a:lnTo>
                <a:lnTo>
                  <a:pt x="839" y="1001"/>
                </a:lnTo>
                <a:lnTo>
                  <a:pt x="839" y="987"/>
                </a:lnTo>
                <a:lnTo>
                  <a:pt x="839" y="972"/>
                </a:lnTo>
                <a:lnTo>
                  <a:pt x="839" y="960"/>
                </a:lnTo>
                <a:lnTo>
                  <a:pt x="837" y="947"/>
                </a:lnTo>
                <a:lnTo>
                  <a:pt x="837" y="938"/>
                </a:lnTo>
                <a:lnTo>
                  <a:pt x="833" y="934"/>
                </a:lnTo>
                <a:lnTo>
                  <a:pt x="829" y="931"/>
                </a:lnTo>
                <a:lnTo>
                  <a:pt x="826" y="933"/>
                </a:lnTo>
                <a:lnTo>
                  <a:pt x="824" y="935"/>
                </a:lnTo>
                <a:lnTo>
                  <a:pt x="823" y="940"/>
                </a:lnTo>
                <a:lnTo>
                  <a:pt x="822" y="944"/>
                </a:lnTo>
                <a:lnTo>
                  <a:pt x="819" y="955"/>
                </a:lnTo>
                <a:lnTo>
                  <a:pt x="819" y="968"/>
                </a:lnTo>
                <a:lnTo>
                  <a:pt x="819" y="982"/>
                </a:lnTo>
                <a:lnTo>
                  <a:pt x="819" y="999"/>
                </a:lnTo>
                <a:lnTo>
                  <a:pt x="820" y="1017"/>
                </a:lnTo>
                <a:lnTo>
                  <a:pt x="822" y="1035"/>
                </a:lnTo>
                <a:lnTo>
                  <a:pt x="826" y="1072"/>
                </a:lnTo>
                <a:lnTo>
                  <a:pt x="832" y="1109"/>
                </a:lnTo>
                <a:lnTo>
                  <a:pt x="836" y="1126"/>
                </a:lnTo>
                <a:lnTo>
                  <a:pt x="837" y="1140"/>
                </a:lnTo>
                <a:lnTo>
                  <a:pt x="840" y="1155"/>
                </a:lnTo>
                <a:lnTo>
                  <a:pt x="843" y="1166"/>
                </a:lnTo>
                <a:lnTo>
                  <a:pt x="832" y="1172"/>
                </a:lnTo>
                <a:lnTo>
                  <a:pt x="823" y="1176"/>
                </a:lnTo>
                <a:lnTo>
                  <a:pt x="813" y="1179"/>
                </a:lnTo>
                <a:lnTo>
                  <a:pt x="803" y="1182"/>
                </a:lnTo>
                <a:lnTo>
                  <a:pt x="802" y="1163"/>
                </a:lnTo>
                <a:lnTo>
                  <a:pt x="800" y="1145"/>
                </a:lnTo>
                <a:lnTo>
                  <a:pt x="797" y="1112"/>
                </a:lnTo>
                <a:lnTo>
                  <a:pt x="795" y="1079"/>
                </a:lnTo>
                <a:lnTo>
                  <a:pt x="795" y="1046"/>
                </a:lnTo>
                <a:lnTo>
                  <a:pt x="787" y="1042"/>
                </a:lnTo>
                <a:lnTo>
                  <a:pt x="787" y="1011"/>
                </a:lnTo>
                <a:lnTo>
                  <a:pt x="782" y="1014"/>
                </a:lnTo>
                <a:lnTo>
                  <a:pt x="780" y="1007"/>
                </a:lnTo>
                <a:lnTo>
                  <a:pt x="780" y="999"/>
                </a:lnTo>
                <a:lnTo>
                  <a:pt x="782" y="1001"/>
                </a:lnTo>
                <a:lnTo>
                  <a:pt x="785" y="1004"/>
                </a:lnTo>
                <a:lnTo>
                  <a:pt x="785" y="998"/>
                </a:lnTo>
                <a:lnTo>
                  <a:pt x="785" y="994"/>
                </a:lnTo>
                <a:lnTo>
                  <a:pt x="785" y="978"/>
                </a:lnTo>
                <a:lnTo>
                  <a:pt x="785" y="970"/>
                </a:lnTo>
                <a:lnTo>
                  <a:pt x="785" y="960"/>
                </a:lnTo>
                <a:lnTo>
                  <a:pt x="785" y="952"/>
                </a:lnTo>
                <a:lnTo>
                  <a:pt x="783" y="945"/>
                </a:lnTo>
                <a:lnTo>
                  <a:pt x="779" y="941"/>
                </a:lnTo>
                <a:lnTo>
                  <a:pt x="775" y="938"/>
                </a:lnTo>
                <a:lnTo>
                  <a:pt x="772" y="940"/>
                </a:lnTo>
                <a:lnTo>
                  <a:pt x="770" y="943"/>
                </a:lnTo>
                <a:lnTo>
                  <a:pt x="769" y="947"/>
                </a:lnTo>
                <a:lnTo>
                  <a:pt x="769" y="951"/>
                </a:lnTo>
                <a:lnTo>
                  <a:pt x="767" y="962"/>
                </a:lnTo>
                <a:lnTo>
                  <a:pt x="766" y="975"/>
                </a:lnTo>
                <a:lnTo>
                  <a:pt x="766" y="991"/>
                </a:lnTo>
                <a:lnTo>
                  <a:pt x="767" y="1008"/>
                </a:lnTo>
                <a:lnTo>
                  <a:pt x="767" y="1026"/>
                </a:lnTo>
                <a:lnTo>
                  <a:pt x="769" y="1045"/>
                </a:lnTo>
                <a:lnTo>
                  <a:pt x="773" y="1085"/>
                </a:lnTo>
                <a:lnTo>
                  <a:pt x="776" y="1103"/>
                </a:lnTo>
                <a:lnTo>
                  <a:pt x="777" y="1122"/>
                </a:lnTo>
                <a:lnTo>
                  <a:pt x="780" y="1139"/>
                </a:lnTo>
                <a:lnTo>
                  <a:pt x="783" y="1155"/>
                </a:lnTo>
                <a:lnTo>
                  <a:pt x="786" y="1167"/>
                </a:lnTo>
                <a:lnTo>
                  <a:pt x="787" y="1179"/>
                </a:lnTo>
                <a:lnTo>
                  <a:pt x="775" y="1180"/>
                </a:lnTo>
                <a:lnTo>
                  <a:pt x="763" y="1182"/>
                </a:lnTo>
                <a:lnTo>
                  <a:pt x="752" y="1182"/>
                </a:lnTo>
                <a:lnTo>
                  <a:pt x="740" y="1182"/>
                </a:lnTo>
                <a:lnTo>
                  <a:pt x="735" y="1152"/>
                </a:lnTo>
                <a:lnTo>
                  <a:pt x="730" y="1122"/>
                </a:lnTo>
                <a:lnTo>
                  <a:pt x="728" y="1125"/>
                </a:lnTo>
                <a:lnTo>
                  <a:pt x="726" y="1129"/>
                </a:lnTo>
                <a:lnTo>
                  <a:pt x="723" y="1110"/>
                </a:lnTo>
                <a:lnTo>
                  <a:pt x="722" y="1092"/>
                </a:lnTo>
                <a:lnTo>
                  <a:pt x="725" y="1096"/>
                </a:lnTo>
                <a:lnTo>
                  <a:pt x="725" y="1072"/>
                </a:lnTo>
                <a:lnTo>
                  <a:pt x="718" y="1076"/>
                </a:lnTo>
                <a:lnTo>
                  <a:pt x="719" y="1069"/>
                </a:lnTo>
                <a:lnTo>
                  <a:pt x="720" y="1064"/>
                </a:lnTo>
                <a:lnTo>
                  <a:pt x="720" y="1059"/>
                </a:lnTo>
                <a:lnTo>
                  <a:pt x="720" y="1056"/>
                </a:lnTo>
                <a:lnTo>
                  <a:pt x="720" y="1051"/>
                </a:lnTo>
                <a:lnTo>
                  <a:pt x="720" y="1046"/>
                </a:lnTo>
                <a:lnTo>
                  <a:pt x="718" y="1048"/>
                </a:lnTo>
                <a:lnTo>
                  <a:pt x="715" y="1051"/>
                </a:lnTo>
                <a:lnTo>
                  <a:pt x="716" y="1042"/>
                </a:lnTo>
                <a:lnTo>
                  <a:pt x="716" y="1032"/>
                </a:lnTo>
                <a:lnTo>
                  <a:pt x="715" y="1014"/>
                </a:lnTo>
                <a:lnTo>
                  <a:pt x="715" y="1005"/>
                </a:lnTo>
                <a:lnTo>
                  <a:pt x="712" y="997"/>
                </a:lnTo>
                <a:lnTo>
                  <a:pt x="710" y="989"/>
                </a:lnTo>
                <a:lnTo>
                  <a:pt x="708" y="985"/>
                </a:lnTo>
                <a:lnTo>
                  <a:pt x="710" y="985"/>
                </a:lnTo>
                <a:lnTo>
                  <a:pt x="712" y="988"/>
                </a:lnTo>
                <a:lnTo>
                  <a:pt x="713" y="982"/>
                </a:lnTo>
                <a:lnTo>
                  <a:pt x="713" y="980"/>
                </a:lnTo>
                <a:lnTo>
                  <a:pt x="712" y="977"/>
                </a:lnTo>
                <a:lnTo>
                  <a:pt x="712" y="972"/>
                </a:lnTo>
                <a:lnTo>
                  <a:pt x="709" y="967"/>
                </a:lnTo>
                <a:lnTo>
                  <a:pt x="708" y="958"/>
                </a:lnTo>
                <a:lnTo>
                  <a:pt x="706" y="954"/>
                </a:lnTo>
                <a:lnTo>
                  <a:pt x="705" y="948"/>
                </a:lnTo>
                <a:lnTo>
                  <a:pt x="696" y="948"/>
                </a:lnTo>
                <a:lnTo>
                  <a:pt x="693" y="955"/>
                </a:lnTo>
                <a:lnTo>
                  <a:pt x="693" y="965"/>
                </a:lnTo>
                <a:lnTo>
                  <a:pt x="692" y="977"/>
                </a:lnTo>
                <a:lnTo>
                  <a:pt x="693" y="992"/>
                </a:lnTo>
                <a:lnTo>
                  <a:pt x="693" y="1007"/>
                </a:lnTo>
                <a:lnTo>
                  <a:pt x="695" y="1024"/>
                </a:lnTo>
                <a:lnTo>
                  <a:pt x="701" y="1058"/>
                </a:lnTo>
                <a:lnTo>
                  <a:pt x="706" y="1093"/>
                </a:lnTo>
                <a:lnTo>
                  <a:pt x="709" y="1110"/>
                </a:lnTo>
                <a:lnTo>
                  <a:pt x="712" y="1126"/>
                </a:lnTo>
                <a:lnTo>
                  <a:pt x="715" y="1140"/>
                </a:lnTo>
                <a:lnTo>
                  <a:pt x="718" y="1155"/>
                </a:lnTo>
                <a:lnTo>
                  <a:pt x="719" y="1160"/>
                </a:lnTo>
                <a:lnTo>
                  <a:pt x="720" y="1166"/>
                </a:lnTo>
                <a:lnTo>
                  <a:pt x="722" y="1176"/>
                </a:lnTo>
                <a:lnTo>
                  <a:pt x="715" y="1175"/>
                </a:lnTo>
                <a:lnTo>
                  <a:pt x="708" y="1173"/>
                </a:lnTo>
                <a:lnTo>
                  <a:pt x="696" y="1169"/>
                </a:lnTo>
                <a:lnTo>
                  <a:pt x="688" y="1163"/>
                </a:lnTo>
                <a:lnTo>
                  <a:pt x="679" y="1157"/>
                </a:lnTo>
                <a:lnTo>
                  <a:pt x="678" y="1133"/>
                </a:lnTo>
                <a:lnTo>
                  <a:pt x="675" y="1109"/>
                </a:lnTo>
                <a:lnTo>
                  <a:pt x="673" y="1116"/>
                </a:lnTo>
                <a:lnTo>
                  <a:pt x="672" y="1123"/>
                </a:lnTo>
                <a:lnTo>
                  <a:pt x="666" y="1073"/>
                </a:lnTo>
                <a:lnTo>
                  <a:pt x="663" y="1048"/>
                </a:lnTo>
                <a:lnTo>
                  <a:pt x="658" y="999"/>
                </a:lnTo>
                <a:lnTo>
                  <a:pt x="656" y="975"/>
                </a:lnTo>
                <a:lnTo>
                  <a:pt x="655" y="952"/>
                </a:lnTo>
                <a:lnTo>
                  <a:pt x="656" y="931"/>
                </a:lnTo>
                <a:lnTo>
                  <a:pt x="654" y="933"/>
                </a:lnTo>
                <a:lnTo>
                  <a:pt x="652" y="935"/>
                </a:lnTo>
                <a:lnTo>
                  <a:pt x="649" y="928"/>
                </a:lnTo>
                <a:lnTo>
                  <a:pt x="648" y="920"/>
                </a:lnTo>
                <a:lnTo>
                  <a:pt x="646" y="924"/>
                </a:lnTo>
                <a:lnTo>
                  <a:pt x="645" y="927"/>
                </a:lnTo>
                <a:lnTo>
                  <a:pt x="642" y="937"/>
                </a:lnTo>
                <a:lnTo>
                  <a:pt x="641" y="948"/>
                </a:lnTo>
                <a:lnTo>
                  <a:pt x="639" y="961"/>
                </a:lnTo>
                <a:lnTo>
                  <a:pt x="641" y="977"/>
                </a:lnTo>
                <a:lnTo>
                  <a:pt x="641" y="992"/>
                </a:lnTo>
                <a:lnTo>
                  <a:pt x="645" y="1026"/>
                </a:lnTo>
                <a:lnTo>
                  <a:pt x="649" y="1062"/>
                </a:lnTo>
                <a:lnTo>
                  <a:pt x="655" y="1095"/>
                </a:lnTo>
                <a:lnTo>
                  <a:pt x="656" y="1109"/>
                </a:lnTo>
                <a:lnTo>
                  <a:pt x="659" y="1122"/>
                </a:lnTo>
                <a:lnTo>
                  <a:pt x="661" y="1133"/>
                </a:lnTo>
                <a:lnTo>
                  <a:pt x="662" y="1143"/>
                </a:lnTo>
                <a:lnTo>
                  <a:pt x="658" y="1145"/>
                </a:lnTo>
                <a:lnTo>
                  <a:pt x="654" y="1140"/>
                </a:lnTo>
                <a:lnTo>
                  <a:pt x="649" y="1136"/>
                </a:lnTo>
                <a:lnTo>
                  <a:pt x="641" y="1125"/>
                </a:lnTo>
                <a:lnTo>
                  <a:pt x="634" y="1112"/>
                </a:lnTo>
                <a:lnTo>
                  <a:pt x="628" y="1096"/>
                </a:lnTo>
                <a:lnTo>
                  <a:pt x="622" y="1079"/>
                </a:lnTo>
                <a:lnTo>
                  <a:pt x="618" y="1062"/>
                </a:lnTo>
                <a:lnTo>
                  <a:pt x="615" y="1044"/>
                </a:lnTo>
                <a:lnTo>
                  <a:pt x="612" y="1024"/>
                </a:lnTo>
                <a:lnTo>
                  <a:pt x="611" y="1005"/>
                </a:lnTo>
                <a:lnTo>
                  <a:pt x="609" y="987"/>
                </a:lnTo>
                <a:lnTo>
                  <a:pt x="609" y="968"/>
                </a:lnTo>
                <a:lnTo>
                  <a:pt x="609" y="951"/>
                </a:lnTo>
                <a:lnTo>
                  <a:pt x="609" y="935"/>
                </a:lnTo>
                <a:lnTo>
                  <a:pt x="609" y="923"/>
                </a:lnTo>
                <a:lnTo>
                  <a:pt x="611" y="911"/>
                </a:lnTo>
                <a:lnTo>
                  <a:pt x="611" y="903"/>
                </a:lnTo>
                <a:lnTo>
                  <a:pt x="601" y="906"/>
                </a:lnTo>
                <a:lnTo>
                  <a:pt x="601" y="914"/>
                </a:lnTo>
                <a:lnTo>
                  <a:pt x="602" y="925"/>
                </a:lnTo>
                <a:lnTo>
                  <a:pt x="602" y="938"/>
                </a:lnTo>
                <a:lnTo>
                  <a:pt x="604" y="954"/>
                </a:lnTo>
                <a:lnTo>
                  <a:pt x="605" y="970"/>
                </a:lnTo>
                <a:lnTo>
                  <a:pt x="607" y="987"/>
                </a:lnTo>
                <a:lnTo>
                  <a:pt x="609" y="1021"/>
                </a:lnTo>
                <a:lnTo>
                  <a:pt x="611" y="1036"/>
                </a:lnTo>
                <a:lnTo>
                  <a:pt x="612" y="1052"/>
                </a:lnTo>
                <a:lnTo>
                  <a:pt x="612" y="1068"/>
                </a:lnTo>
                <a:lnTo>
                  <a:pt x="614" y="1079"/>
                </a:lnTo>
                <a:lnTo>
                  <a:pt x="614" y="1091"/>
                </a:lnTo>
                <a:lnTo>
                  <a:pt x="614" y="1106"/>
                </a:lnTo>
                <a:lnTo>
                  <a:pt x="614" y="1108"/>
                </a:lnTo>
                <a:lnTo>
                  <a:pt x="612" y="1109"/>
                </a:lnTo>
                <a:lnTo>
                  <a:pt x="605" y="1098"/>
                </a:lnTo>
                <a:lnTo>
                  <a:pt x="598" y="1086"/>
                </a:lnTo>
                <a:lnTo>
                  <a:pt x="592" y="1072"/>
                </a:lnTo>
                <a:lnTo>
                  <a:pt x="588" y="1058"/>
                </a:lnTo>
                <a:lnTo>
                  <a:pt x="585" y="1042"/>
                </a:lnTo>
                <a:lnTo>
                  <a:pt x="582" y="1026"/>
                </a:lnTo>
                <a:lnTo>
                  <a:pt x="579" y="992"/>
                </a:lnTo>
                <a:lnTo>
                  <a:pt x="577" y="957"/>
                </a:lnTo>
                <a:lnTo>
                  <a:pt x="577" y="940"/>
                </a:lnTo>
                <a:lnTo>
                  <a:pt x="575" y="924"/>
                </a:lnTo>
                <a:lnTo>
                  <a:pt x="572" y="910"/>
                </a:lnTo>
                <a:lnTo>
                  <a:pt x="569" y="894"/>
                </a:lnTo>
                <a:lnTo>
                  <a:pt x="567" y="883"/>
                </a:lnTo>
                <a:lnTo>
                  <a:pt x="562" y="871"/>
                </a:lnTo>
                <a:lnTo>
                  <a:pt x="561" y="874"/>
                </a:lnTo>
                <a:lnTo>
                  <a:pt x="558" y="877"/>
                </a:lnTo>
                <a:lnTo>
                  <a:pt x="557" y="886"/>
                </a:lnTo>
                <a:lnTo>
                  <a:pt x="555" y="897"/>
                </a:lnTo>
                <a:lnTo>
                  <a:pt x="557" y="910"/>
                </a:lnTo>
                <a:lnTo>
                  <a:pt x="558" y="924"/>
                </a:lnTo>
                <a:lnTo>
                  <a:pt x="560" y="938"/>
                </a:lnTo>
                <a:lnTo>
                  <a:pt x="565" y="970"/>
                </a:lnTo>
                <a:lnTo>
                  <a:pt x="571" y="1002"/>
                </a:lnTo>
                <a:lnTo>
                  <a:pt x="575" y="1017"/>
                </a:lnTo>
                <a:lnTo>
                  <a:pt x="577" y="1029"/>
                </a:lnTo>
                <a:lnTo>
                  <a:pt x="578" y="1041"/>
                </a:lnTo>
                <a:lnTo>
                  <a:pt x="579" y="1051"/>
                </a:lnTo>
                <a:lnTo>
                  <a:pt x="578" y="1055"/>
                </a:lnTo>
                <a:lnTo>
                  <a:pt x="578" y="1058"/>
                </a:lnTo>
                <a:lnTo>
                  <a:pt x="578" y="1061"/>
                </a:lnTo>
                <a:lnTo>
                  <a:pt x="577" y="1062"/>
                </a:lnTo>
                <a:lnTo>
                  <a:pt x="569" y="1049"/>
                </a:lnTo>
                <a:lnTo>
                  <a:pt x="564" y="1036"/>
                </a:lnTo>
                <a:lnTo>
                  <a:pt x="560" y="1024"/>
                </a:lnTo>
                <a:lnTo>
                  <a:pt x="555" y="1011"/>
                </a:lnTo>
                <a:lnTo>
                  <a:pt x="550" y="987"/>
                </a:lnTo>
                <a:lnTo>
                  <a:pt x="545" y="961"/>
                </a:lnTo>
                <a:lnTo>
                  <a:pt x="544" y="935"/>
                </a:lnTo>
                <a:lnTo>
                  <a:pt x="542" y="911"/>
                </a:lnTo>
                <a:lnTo>
                  <a:pt x="544" y="886"/>
                </a:lnTo>
                <a:lnTo>
                  <a:pt x="544" y="860"/>
                </a:lnTo>
                <a:lnTo>
                  <a:pt x="527" y="860"/>
                </a:lnTo>
                <a:lnTo>
                  <a:pt x="524" y="863"/>
                </a:lnTo>
                <a:lnTo>
                  <a:pt x="522" y="866"/>
                </a:lnTo>
                <a:lnTo>
                  <a:pt x="524" y="853"/>
                </a:lnTo>
                <a:lnTo>
                  <a:pt x="525" y="843"/>
                </a:lnTo>
                <a:lnTo>
                  <a:pt x="528" y="833"/>
                </a:lnTo>
                <a:lnTo>
                  <a:pt x="532" y="824"/>
                </a:lnTo>
                <a:lnTo>
                  <a:pt x="535" y="816"/>
                </a:lnTo>
                <a:lnTo>
                  <a:pt x="541" y="807"/>
                </a:lnTo>
                <a:lnTo>
                  <a:pt x="551" y="794"/>
                </a:lnTo>
                <a:lnTo>
                  <a:pt x="564" y="782"/>
                </a:lnTo>
                <a:lnTo>
                  <a:pt x="577" y="769"/>
                </a:lnTo>
                <a:lnTo>
                  <a:pt x="592" y="755"/>
                </a:lnTo>
                <a:lnTo>
                  <a:pt x="609" y="740"/>
                </a:lnTo>
                <a:lnTo>
                  <a:pt x="619" y="720"/>
                </a:lnTo>
                <a:lnTo>
                  <a:pt x="628" y="702"/>
                </a:lnTo>
                <a:lnTo>
                  <a:pt x="635" y="683"/>
                </a:lnTo>
                <a:lnTo>
                  <a:pt x="639" y="666"/>
                </a:lnTo>
                <a:lnTo>
                  <a:pt x="644" y="648"/>
                </a:lnTo>
                <a:lnTo>
                  <a:pt x="646" y="629"/>
                </a:lnTo>
                <a:lnTo>
                  <a:pt x="648" y="611"/>
                </a:lnTo>
                <a:lnTo>
                  <a:pt x="651" y="590"/>
                </a:lnTo>
                <a:lnTo>
                  <a:pt x="654" y="588"/>
                </a:lnTo>
                <a:lnTo>
                  <a:pt x="656" y="584"/>
                </a:lnTo>
                <a:lnTo>
                  <a:pt x="658" y="578"/>
                </a:lnTo>
                <a:lnTo>
                  <a:pt x="658" y="572"/>
                </a:lnTo>
                <a:lnTo>
                  <a:pt x="656" y="564"/>
                </a:lnTo>
                <a:lnTo>
                  <a:pt x="655" y="555"/>
                </a:lnTo>
                <a:lnTo>
                  <a:pt x="649" y="537"/>
                </a:lnTo>
                <a:lnTo>
                  <a:pt x="642" y="520"/>
                </a:lnTo>
                <a:lnTo>
                  <a:pt x="638" y="510"/>
                </a:lnTo>
                <a:lnTo>
                  <a:pt x="635" y="503"/>
                </a:lnTo>
                <a:lnTo>
                  <a:pt x="632" y="496"/>
                </a:lnTo>
                <a:lnTo>
                  <a:pt x="629" y="490"/>
                </a:lnTo>
                <a:lnTo>
                  <a:pt x="626" y="487"/>
                </a:lnTo>
                <a:lnTo>
                  <a:pt x="625" y="484"/>
                </a:lnTo>
                <a:lnTo>
                  <a:pt x="625" y="469"/>
                </a:lnTo>
                <a:lnTo>
                  <a:pt x="625" y="451"/>
                </a:lnTo>
                <a:lnTo>
                  <a:pt x="624" y="417"/>
                </a:lnTo>
                <a:lnTo>
                  <a:pt x="624" y="400"/>
                </a:lnTo>
                <a:lnTo>
                  <a:pt x="622" y="385"/>
                </a:lnTo>
                <a:lnTo>
                  <a:pt x="619" y="370"/>
                </a:lnTo>
                <a:lnTo>
                  <a:pt x="615" y="358"/>
                </a:lnTo>
                <a:lnTo>
                  <a:pt x="609" y="356"/>
                </a:lnTo>
                <a:lnTo>
                  <a:pt x="604" y="356"/>
                </a:lnTo>
                <a:lnTo>
                  <a:pt x="598" y="360"/>
                </a:lnTo>
                <a:lnTo>
                  <a:pt x="594" y="367"/>
                </a:lnTo>
                <a:lnTo>
                  <a:pt x="589" y="375"/>
                </a:lnTo>
                <a:lnTo>
                  <a:pt x="585" y="383"/>
                </a:lnTo>
                <a:lnTo>
                  <a:pt x="577" y="402"/>
                </a:lnTo>
                <a:lnTo>
                  <a:pt x="569" y="423"/>
                </a:lnTo>
                <a:lnTo>
                  <a:pt x="564" y="444"/>
                </a:lnTo>
                <a:lnTo>
                  <a:pt x="555" y="466"/>
                </a:lnTo>
                <a:lnTo>
                  <a:pt x="548" y="486"/>
                </a:lnTo>
                <a:lnTo>
                  <a:pt x="542" y="494"/>
                </a:lnTo>
                <a:lnTo>
                  <a:pt x="538" y="501"/>
                </a:lnTo>
                <a:lnTo>
                  <a:pt x="531" y="507"/>
                </a:lnTo>
                <a:lnTo>
                  <a:pt x="524" y="514"/>
                </a:lnTo>
                <a:lnTo>
                  <a:pt x="517" y="523"/>
                </a:lnTo>
                <a:lnTo>
                  <a:pt x="510" y="533"/>
                </a:lnTo>
                <a:lnTo>
                  <a:pt x="503" y="544"/>
                </a:lnTo>
                <a:lnTo>
                  <a:pt x="495" y="555"/>
                </a:lnTo>
                <a:lnTo>
                  <a:pt x="490" y="568"/>
                </a:lnTo>
                <a:lnTo>
                  <a:pt x="484" y="580"/>
                </a:lnTo>
                <a:lnTo>
                  <a:pt x="480" y="591"/>
                </a:lnTo>
                <a:lnTo>
                  <a:pt x="478" y="604"/>
                </a:lnTo>
                <a:lnTo>
                  <a:pt x="477" y="614"/>
                </a:lnTo>
                <a:lnTo>
                  <a:pt x="478" y="624"/>
                </a:lnTo>
                <a:lnTo>
                  <a:pt x="480" y="627"/>
                </a:lnTo>
                <a:lnTo>
                  <a:pt x="481" y="631"/>
                </a:lnTo>
                <a:lnTo>
                  <a:pt x="484" y="634"/>
                </a:lnTo>
                <a:lnTo>
                  <a:pt x="488" y="636"/>
                </a:lnTo>
                <a:lnTo>
                  <a:pt x="493" y="639"/>
                </a:lnTo>
                <a:lnTo>
                  <a:pt x="497" y="641"/>
                </a:lnTo>
                <a:lnTo>
                  <a:pt x="503" y="641"/>
                </a:lnTo>
                <a:lnTo>
                  <a:pt x="508" y="642"/>
                </a:lnTo>
                <a:lnTo>
                  <a:pt x="511" y="638"/>
                </a:lnTo>
                <a:lnTo>
                  <a:pt x="514" y="634"/>
                </a:lnTo>
                <a:lnTo>
                  <a:pt x="510" y="627"/>
                </a:lnTo>
                <a:lnTo>
                  <a:pt x="507" y="621"/>
                </a:lnTo>
                <a:lnTo>
                  <a:pt x="504" y="614"/>
                </a:lnTo>
                <a:lnTo>
                  <a:pt x="503" y="607"/>
                </a:lnTo>
                <a:lnTo>
                  <a:pt x="504" y="601"/>
                </a:lnTo>
                <a:lnTo>
                  <a:pt x="505" y="594"/>
                </a:lnTo>
                <a:lnTo>
                  <a:pt x="508" y="580"/>
                </a:lnTo>
                <a:lnTo>
                  <a:pt x="515" y="567"/>
                </a:lnTo>
                <a:lnTo>
                  <a:pt x="522" y="554"/>
                </a:lnTo>
                <a:lnTo>
                  <a:pt x="531" y="544"/>
                </a:lnTo>
                <a:lnTo>
                  <a:pt x="540" y="535"/>
                </a:lnTo>
                <a:lnTo>
                  <a:pt x="542" y="535"/>
                </a:lnTo>
                <a:lnTo>
                  <a:pt x="547" y="534"/>
                </a:lnTo>
                <a:lnTo>
                  <a:pt x="555" y="534"/>
                </a:lnTo>
                <a:lnTo>
                  <a:pt x="567" y="534"/>
                </a:lnTo>
                <a:lnTo>
                  <a:pt x="578" y="531"/>
                </a:lnTo>
                <a:lnTo>
                  <a:pt x="589" y="528"/>
                </a:lnTo>
                <a:lnTo>
                  <a:pt x="598" y="524"/>
                </a:lnTo>
                <a:lnTo>
                  <a:pt x="602" y="521"/>
                </a:lnTo>
                <a:lnTo>
                  <a:pt x="605" y="518"/>
                </a:lnTo>
                <a:lnTo>
                  <a:pt x="608" y="514"/>
                </a:lnTo>
                <a:lnTo>
                  <a:pt x="609" y="510"/>
                </a:lnTo>
                <a:lnTo>
                  <a:pt x="612" y="511"/>
                </a:lnTo>
                <a:lnTo>
                  <a:pt x="618" y="511"/>
                </a:lnTo>
                <a:lnTo>
                  <a:pt x="619" y="520"/>
                </a:lnTo>
                <a:lnTo>
                  <a:pt x="621" y="525"/>
                </a:lnTo>
                <a:lnTo>
                  <a:pt x="622" y="535"/>
                </a:lnTo>
                <a:lnTo>
                  <a:pt x="624" y="541"/>
                </a:lnTo>
                <a:lnTo>
                  <a:pt x="624" y="548"/>
                </a:lnTo>
                <a:lnTo>
                  <a:pt x="625" y="555"/>
                </a:lnTo>
                <a:lnTo>
                  <a:pt x="625" y="565"/>
                </a:lnTo>
                <a:lnTo>
                  <a:pt x="615" y="572"/>
                </a:lnTo>
                <a:lnTo>
                  <a:pt x="602" y="577"/>
                </a:lnTo>
                <a:lnTo>
                  <a:pt x="579" y="587"/>
                </a:lnTo>
                <a:lnTo>
                  <a:pt x="569" y="592"/>
                </a:lnTo>
                <a:lnTo>
                  <a:pt x="562" y="599"/>
                </a:lnTo>
                <a:lnTo>
                  <a:pt x="555" y="607"/>
                </a:lnTo>
                <a:lnTo>
                  <a:pt x="554" y="612"/>
                </a:lnTo>
                <a:lnTo>
                  <a:pt x="552" y="618"/>
                </a:lnTo>
                <a:lnTo>
                  <a:pt x="562" y="618"/>
                </a:lnTo>
                <a:lnTo>
                  <a:pt x="571" y="617"/>
                </a:lnTo>
                <a:lnTo>
                  <a:pt x="589" y="611"/>
                </a:lnTo>
                <a:lnTo>
                  <a:pt x="609" y="605"/>
                </a:lnTo>
                <a:lnTo>
                  <a:pt x="619" y="602"/>
                </a:lnTo>
                <a:lnTo>
                  <a:pt x="631" y="599"/>
                </a:lnTo>
                <a:lnTo>
                  <a:pt x="629" y="611"/>
                </a:lnTo>
                <a:lnTo>
                  <a:pt x="629" y="622"/>
                </a:lnTo>
                <a:lnTo>
                  <a:pt x="625" y="644"/>
                </a:lnTo>
                <a:lnTo>
                  <a:pt x="622" y="655"/>
                </a:lnTo>
                <a:lnTo>
                  <a:pt x="618" y="665"/>
                </a:lnTo>
                <a:lnTo>
                  <a:pt x="614" y="675"/>
                </a:lnTo>
                <a:lnTo>
                  <a:pt x="609" y="682"/>
                </a:lnTo>
                <a:lnTo>
                  <a:pt x="605" y="689"/>
                </a:lnTo>
                <a:lnTo>
                  <a:pt x="599" y="692"/>
                </a:lnTo>
                <a:lnTo>
                  <a:pt x="594" y="693"/>
                </a:lnTo>
                <a:lnTo>
                  <a:pt x="591" y="693"/>
                </a:lnTo>
                <a:lnTo>
                  <a:pt x="588" y="692"/>
                </a:lnTo>
                <a:lnTo>
                  <a:pt x="584" y="691"/>
                </a:lnTo>
                <a:lnTo>
                  <a:pt x="581" y="688"/>
                </a:lnTo>
                <a:lnTo>
                  <a:pt x="578" y="683"/>
                </a:lnTo>
                <a:lnTo>
                  <a:pt x="575" y="679"/>
                </a:lnTo>
                <a:lnTo>
                  <a:pt x="571" y="673"/>
                </a:lnTo>
                <a:lnTo>
                  <a:pt x="568" y="666"/>
                </a:lnTo>
                <a:lnTo>
                  <a:pt x="564" y="658"/>
                </a:lnTo>
                <a:lnTo>
                  <a:pt x="561" y="649"/>
                </a:lnTo>
                <a:lnTo>
                  <a:pt x="557" y="648"/>
                </a:lnTo>
                <a:lnTo>
                  <a:pt x="550" y="649"/>
                </a:lnTo>
                <a:lnTo>
                  <a:pt x="544" y="652"/>
                </a:lnTo>
                <a:lnTo>
                  <a:pt x="535" y="655"/>
                </a:lnTo>
                <a:lnTo>
                  <a:pt x="528" y="659"/>
                </a:lnTo>
                <a:lnTo>
                  <a:pt x="518" y="666"/>
                </a:lnTo>
                <a:lnTo>
                  <a:pt x="501" y="679"/>
                </a:lnTo>
                <a:lnTo>
                  <a:pt x="484" y="693"/>
                </a:lnTo>
                <a:lnTo>
                  <a:pt x="475" y="699"/>
                </a:lnTo>
                <a:lnTo>
                  <a:pt x="470" y="706"/>
                </a:lnTo>
                <a:lnTo>
                  <a:pt x="464" y="712"/>
                </a:lnTo>
                <a:lnTo>
                  <a:pt x="460" y="716"/>
                </a:lnTo>
                <a:lnTo>
                  <a:pt x="457" y="720"/>
                </a:lnTo>
                <a:lnTo>
                  <a:pt x="454" y="723"/>
                </a:lnTo>
                <a:lnTo>
                  <a:pt x="466" y="723"/>
                </a:lnTo>
                <a:lnTo>
                  <a:pt x="475" y="722"/>
                </a:lnTo>
                <a:lnTo>
                  <a:pt x="484" y="719"/>
                </a:lnTo>
                <a:lnTo>
                  <a:pt x="491" y="715"/>
                </a:lnTo>
                <a:lnTo>
                  <a:pt x="505" y="708"/>
                </a:lnTo>
                <a:lnTo>
                  <a:pt x="517" y="701"/>
                </a:lnTo>
                <a:lnTo>
                  <a:pt x="522" y="699"/>
                </a:lnTo>
                <a:lnTo>
                  <a:pt x="528" y="698"/>
                </a:lnTo>
                <a:lnTo>
                  <a:pt x="534" y="696"/>
                </a:lnTo>
                <a:lnTo>
                  <a:pt x="541" y="698"/>
                </a:lnTo>
                <a:lnTo>
                  <a:pt x="548" y="701"/>
                </a:lnTo>
                <a:lnTo>
                  <a:pt x="555" y="705"/>
                </a:lnTo>
                <a:lnTo>
                  <a:pt x="564" y="712"/>
                </a:lnTo>
                <a:lnTo>
                  <a:pt x="572" y="720"/>
                </a:lnTo>
                <a:lnTo>
                  <a:pt x="569" y="726"/>
                </a:lnTo>
                <a:lnTo>
                  <a:pt x="564" y="730"/>
                </a:lnTo>
                <a:lnTo>
                  <a:pt x="558" y="736"/>
                </a:lnTo>
                <a:lnTo>
                  <a:pt x="550" y="740"/>
                </a:lnTo>
                <a:lnTo>
                  <a:pt x="541" y="746"/>
                </a:lnTo>
                <a:lnTo>
                  <a:pt x="530" y="752"/>
                </a:lnTo>
                <a:lnTo>
                  <a:pt x="508" y="763"/>
                </a:lnTo>
                <a:lnTo>
                  <a:pt x="485" y="775"/>
                </a:lnTo>
                <a:lnTo>
                  <a:pt x="463" y="786"/>
                </a:lnTo>
                <a:lnTo>
                  <a:pt x="453" y="790"/>
                </a:lnTo>
                <a:lnTo>
                  <a:pt x="444" y="796"/>
                </a:lnTo>
                <a:lnTo>
                  <a:pt x="436" y="800"/>
                </a:lnTo>
                <a:lnTo>
                  <a:pt x="428" y="804"/>
                </a:lnTo>
                <a:lnTo>
                  <a:pt x="423" y="814"/>
                </a:lnTo>
                <a:lnTo>
                  <a:pt x="417" y="824"/>
                </a:lnTo>
                <a:lnTo>
                  <a:pt x="413" y="829"/>
                </a:lnTo>
                <a:lnTo>
                  <a:pt x="409" y="831"/>
                </a:lnTo>
                <a:lnTo>
                  <a:pt x="404" y="834"/>
                </a:lnTo>
                <a:lnTo>
                  <a:pt x="397" y="837"/>
                </a:lnTo>
                <a:lnTo>
                  <a:pt x="390" y="870"/>
                </a:lnTo>
                <a:lnTo>
                  <a:pt x="381" y="901"/>
                </a:lnTo>
                <a:lnTo>
                  <a:pt x="370" y="934"/>
                </a:lnTo>
                <a:lnTo>
                  <a:pt x="360" y="967"/>
                </a:lnTo>
                <a:lnTo>
                  <a:pt x="337" y="1032"/>
                </a:lnTo>
                <a:lnTo>
                  <a:pt x="316" y="1096"/>
                </a:lnTo>
                <a:lnTo>
                  <a:pt x="315" y="1102"/>
                </a:lnTo>
                <a:lnTo>
                  <a:pt x="313" y="1108"/>
                </a:lnTo>
                <a:lnTo>
                  <a:pt x="312" y="1115"/>
                </a:lnTo>
                <a:lnTo>
                  <a:pt x="309" y="1123"/>
                </a:lnTo>
                <a:lnTo>
                  <a:pt x="306" y="1132"/>
                </a:lnTo>
                <a:lnTo>
                  <a:pt x="305" y="1140"/>
                </a:lnTo>
                <a:lnTo>
                  <a:pt x="299" y="1163"/>
                </a:lnTo>
                <a:lnTo>
                  <a:pt x="292" y="1186"/>
                </a:lnTo>
                <a:lnTo>
                  <a:pt x="285" y="1212"/>
                </a:lnTo>
                <a:lnTo>
                  <a:pt x="272" y="1263"/>
                </a:lnTo>
                <a:lnTo>
                  <a:pt x="265" y="1290"/>
                </a:lnTo>
                <a:lnTo>
                  <a:pt x="259" y="1315"/>
                </a:lnTo>
                <a:lnTo>
                  <a:pt x="253" y="1341"/>
                </a:lnTo>
                <a:lnTo>
                  <a:pt x="249" y="1364"/>
                </a:lnTo>
                <a:lnTo>
                  <a:pt x="246" y="1374"/>
                </a:lnTo>
                <a:lnTo>
                  <a:pt x="246" y="1384"/>
                </a:lnTo>
                <a:lnTo>
                  <a:pt x="245" y="1394"/>
                </a:lnTo>
                <a:lnTo>
                  <a:pt x="243" y="1402"/>
                </a:lnTo>
                <a:lnTo>
                  <a:pt x="243" y="1409"/>
                </a:lnTo>
                <a:lnTo>
                  <a:pt x="243" y="1417"/>
                </a:lnTo>
                <a:lnTo>
                  <a:pt x="245" y="1421"/>
                </a:lnTo>
                <a:lnTo>
                  <a:pt x="245" y="1426"/>
                </a:lnTo>
                <a:lnTo>
                  <a:pt x="248" y="1424"/>
                </a:lnTo>
                <a:lnTo>
                  <a:pt x="252" y="1419"/>
                </a:lnTo>
                <a:lnTo>
                  <a:pt x="255" y="1414"/>
                </a:lnTo>
                <a:lnTo>
                  <a:pt x="259" y="1407"/>
                </a:lnTo>
                <a:lnTo>
                  <a:pt x="262" y="1399"/>
                </a:lnTo>
                <a:lnTo>
                  <a:pt x="266" y="1391"/>
                </a:lnTo>
                <a:lnTo>
                  <a:pt x="270" y="1381"/>
                </a:lnTo>
                <a:lnTo>
                  <a:pt x="273" y="1370"/>
                </a:lnTo>
                <a:lnTo>
                  <a:pt x="282" y="1345"/>
                </a:lnTo>
                <a:lnTo>
                  <a:pt x="289" y="1320"/>
                </a:lnTo>
                <a:lnTo>
                  <a:pt x="296" y="1291"/>
                </a:lnTo>
                <a:lnTo>
                  <a:pt x="305" y="1261"/>
                </a:lnTo>
                <a:lnTo>
                  <a:pt x="319" y="1203"/>
                </a:lnTo>
                <a:lnTo>
                  <a:pt x="326" y="1175"/>
                </a:lnTo>
                <a:lnTo>
                  <a:pt x="330" y="1149"/>
                </a:lnTo>
                <a:lnTo>
                  <a:pt x="333" y="1136"/>
                </a:lnTo>
                <a:lnTo>
                  <a:pt x="336" y="1125"/>
                </a:lnTo>
                <a:lnTo>
                  <a:pt x="339" y="1115"/>
                </a:lnTo>
                <a:lnTo>
                  <a:pt x="340" y="1105"/>
                </a:lnTo>
                <a:lnTo>
                  <a:pt x="343" y="1096"/>
                </a:lnTo>
                <a:lnTo>
                  <a:pt x="344" y="1089"/>
                </a:lnTo>
                <a:lnTo>
                  <a:pt x="346" y="1082"/>
                </a:lnTo>
                <a:lnTo>
                  <a:pt x="347" y="1078"/>
                </a:lnTo>
                <a:lnTo>
                  <a:pt x="377" y="988"/>
                </a:lnTo>
                <a:lnTo>
                  <a:pt x="409" y="900"/>
                </a:lnTo>
                <a:lnTo>
                  <a:pt x="414" y="901"/>
                </a:lnTo>
                <a:lnTo>
                  <a:pt x="421" y="907"/>
                </a:lnTo>
                <a:lnTo>
                  <a:pt x="430" y="914"/>
                </a:lnTo>
                <a:lnTo>
                  <a:pt x="438" y="921"/>
                </a:lnTo>
                <a:lnTo>
                  <a:pt x="448" y="930"/>
                </a:lnTo>
                <a:lnTo>
                  <a:pt x="461" y="938"/>
                </a:lnTo>
                <a:lnTo>
                  <a:pt x="474" y="945"/>
                </a:lnTo>
                <a:lnTo>
                  <a:pt x="491" y="951"/>
                </a:lnTo>
                <a:lnTo>
                  <a:pt x="487" y="960"/>
                </a:lnTo>
                <a:lnTo>
                  <a:pt x="484" y="968"/>
                </a:lnTo>
                <a:lnTo>
                  <a:pt x="473" y="985"/>
                </a:lnTo>
                <a:lnTo>
                  <a:pt x="461" y="1001"/>
                </a:lnTo>
                <a:lnTo>
                  <a:pt x="448" y="1019"/>
                </a:lnTo>
                <a:lnTo>
                  <a:pt x="434" y="1036"/>
                </a:lnTo>
                <a:lnTo>
                  <a:pt x="420" y="1054"/>
                </a:lnTo>
                <a:lnTo>
                  <a:pt x="409" y="1069"/>
                </a:lnTo>
                <a:lnTo>
                  <a:pt x="396" y="1085"/>
                </a:lnTo>
                <a:lnTo>
                  <a:pt x="383" y="1113"/>
                </a:lnTo>
                <a:lnTo>
                  <a:pt x="373" y="1142"/>
                </a:lnTo>
                <a:lnTo>
                  <a:pt x="364" y="1170"/>
                </a:lnTo>
                <a:lnTo>
                  <a:pt x="357" y="1199"/>
                </a:lnTo>
                <a:lnTo>
                  <a:pt x="353" y="1227"/>
                </a:lnTo>
                <a:lnTo>
                  <a:pt x="350" y="1257"/>
                </a:lnTo>
                <a:lnTo>
                  <a:pt x="350" y="1286"/>
                </a:lnTo>
                <a:lnTo>
                  <a:pt x="352" y="1315"/>
                </a:lnTo>
                <a:lnTo>
                  <a:pt x="354" y="1344"/>
                </a:lnTo>
                <a:lnTo>
                  <a:pt x="360" y="1372"/>
                </a:lnTo>
                <a:lnTo>
                  <a:pt x="367" y="1402"/>
                </a:lnTo>
                <a:lnTo>
                  <a:pt x="376" y="1431"/>
                </a:lnTo>
                <a:lnTo>
                  <a:pt x="386" y="1461"/>
                </a:lnTo>
                <a:lnTo>
                  <a:pt x="397" y="1489"/>
                </a:lnTo>
                <a:lnTo>
                  <a:pt x="411" y="1518"/>
                </a:lnTo>
                <a:lnTo>
                  <a:pt x="427" y="1545"/>
                </a:lnTo>
                <a:lnTo>
                  <a:pt x="430" y="1555"/>
                </a:lnTo>
                <a:lnTo>
                  <a:pt x="433" y="1565"/>
                </a:lnTo>
                <a:lnTo>
                  <a:pt x="441" y="1583"/>
                </a:lnTo>
                <a:lnTo>
                  <a:pt x="450" y="1604"/>
                </a:lnTo>
                <a:lnTo>
                  <a:pt x="454" y="1616"/>
                </a:lnTo>
                <a:lnTo>
                  <a:pt x="458" y="1627"/>
                </a:lnTo>
                <a:lnTo>
                  <a:pt x="451" y="1647"/>
                </a:lnTo>
                <a:lnTo>
                  <a:pt x="447" y="1666"/>
                </a:lnTo>
                <a:lnTo>
                  <a:pt x="443" y="1681"/>
                </a:lnTo>
                <a:lnTo>
                  <a:pt x="441" y="1697"/>
                </a:lnTo>
                <a:lnTo>
                  <a:pt x="440" y="1711"/>
                </a:lnTo>
                <a:lnTo>
                  <a:pt x="440" y="1723"/>
                </a:lnTo>
                <a:lnTo>
                  <a:pt x="441" y="1735"/>
                </a:lnTo>
                <a:lnTo>
                  <a:pt x="443" y="1747"/>
                </a:lnTo>
                <a:lnTo>
                  <a:pt x="448" y="1771"/>
                </a:lnTo>
                <a:lnTo>
                  <a:pt x="453" y="1782"/>
                </a:lnTo>
                <a:lnTo>
                  <a:pt x="457" y="1795"/>
                </a:lnTo>
                <a:lnTo>
                  <a:pt x="461" y="1809"/>
                </a:lnTo>
                <a:lnTo>
                  <a:pt x="466" y="1824"/>
                </a:lnTo>
                <a:lnTo>
                  <a:pt x="471" y="1839"/>
                </a:lnTo>
                <a:lnTo>
                  <a:pt x="475" y="1858"/>
                </a:lnTo>
                <a:lnTo>
                  <a:pt x="475" y="1862"/>
                </a:lnTo>
                <a:lnTo>
                  <a:pt x="474" y="1869"/>
                </a:lnTo>
                <a:lnTo>
                  <a:pt x="473" y="1876"/>
                </a:lnTo>
                <a:lnTo>
                  <a:pt x="468" y="1885"/>
                </a:lnTo>
                <a:lnTo>
                  <a:pt x="463" y="1905"/>
                </a:lnTo>
                <a:lnTo>
                  <a:pt x="454" y="1926"/>
                </a:lnTo>
                <a:lnTo>
                  <a:pt x="444" y="1945"/>
                </a:lnTo>
                <a:lnTo>
                  <a:pt x="438" y="1955"/>
                </a:lnTo>
                <a:lnTo>
                  <a:pt x="434" y="1962"/>
                </a:lnTo>
                <a:lnTo>
                  <a:pt x="428" y="1969"/>
                </a:lnTo>
                <a:lnTo>
                  <a:pt x="424" y="1974"/>
                </a:lnTo>
                <a:lnTo>
                  <a:pt x="420" y="1979"/>
                </a:lnTo>
                <a:lnTo>
                  <a:pt x="416" y="198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11" name="Freeform 71"/>
          <p:cNvSpPr>
            <a:spLocks/>
          </p:cNvSpPr>
          <p:nvPr/>
        </p:nvSpPr>
        <p:spPr bwMode="auto">
          <a:xfrm>
            <a:off x="6242051" y="4752975"/>
            <a:ext cx="114300" cy="82550"/>
          </a:xfrm>
          <a:custGeom>
            <a:avLst/>
            <a:gdLst>
              <a:gd name="T0" fmla="*/ 2147483647 w 160"/>
              <a:gd name="T1" fmla="*/ 2147483647 h 156"/>
              <a:gd name="T2" fmla="*/ 2147483647 w 160"/>
              <a:gd name="T3" fmla="*/ 2147483647 h 156"/>
              <a:gd name="T4" fmla="*/ 2147483647 w 160"/>
              <a:gd name="T5" fmla="*/ 2147483647 h 156"/>
              <a:gd name="T6" fmla="*/ 2147483647 w 160"/>
              <a:gd name="T7" fmla="*/ 2147483647 h 156"/>
              <a:gd name="T8" fmla="*/ 2147483647 w 160"/>
              <a:gd name="T9" fmla="*/ 2147483647 h 156"/>
              <a:gd name="T10" fmla="*/ 2147483647 w 160"/>
              <a:gd name="T11" fmla="*/ 2147483647 h 156"/>
              <a:gd name="T12" fmla="*/ 2147483647 w 160"/>
              <a:gd name="T13" fmla="*/ 2147483647 h 156"/>
              <a:gd name="T14" fmla="*/ 2147483647 w 160"/>
              <a:gd name="T15" fmla="*/ 2147483647 h 156"/>
              <a:gd name="T16" fmla="*/ 2147483647 w 160"/>
              <a:gd name="T17" fmla="*/ 2147483647 h 156"/>
              <a:gd name="T18" fmla="*/ 2147483647 w 160"/>
              <a:gd name="T19" fmla="*/ 2147483647 h 156"/>
              <a:gd name="T20" fmla="*/ 2147483647 w 160"/>
              <a:gd name="T21" fmla="*/ 2147483647 h 156"/>
              <a:gd name="T22" fmla="*/ 2147483647 w 160"/>
              <a:gd name="T23" fmla="*/ 2147483647 h 156"/>
              <a:gd name="T24" fmla="*/ 2147483647 w 160"/>
              <a:gd name="T25" fmla="*/ 2147483647 h 156"/>
              <a:gd name="T26" fmla="*/ 2147483647 w 160"/>
              <a:gd name="T27" fmla="*/ 2147483647 h 156"/>
              <a:gd name="T28" fmla="*/ 0 w 160"/>
              <a:gd name="T29" fmla="*/ 2147483647 h 156"/>
              <a:gd name="T30" fmla="*/ 0 w 160"/>
              <a:gd name="T31" fmla="*/ 2147483647 h 156"/>
              <a:gd name="T32" fmla="*/ 0 w 160"/>
              <a:gd name="T33" fmla="*/ 2147483647 h 156"/>
              <a:gd name="T34" fmla="*/ 2147483647 w 160"/>
              <a:gd name="T35" fmla="*/ 2147483647 h 156"/>
              <a:gd name="T36" fmla="*/ 2147483647 w 160"/>
              <a:gd name="T37" fmla="*/ 0 h 156"/>
              <a:gd name="T38" fmla="*/ 2147483647 w 160"/>
              <a:gd name="T39" fmla="*/ 2147483647 h 156"/>
              <a:gd name="T40" fmla="*/ 2147483647 w 160"/>
              <a:gd name="T41" fmla="*/ 2147483647 h 156"/>
              <a:gd name="T42" fmla="*/ 2147483647 w 160"/>
              <a:gd name="T43" fmla="*/ 2147483647 h 156"/>
              <a:gd name="T44" fmla="*/ 2147483647 w 160"/>
              <a:gd name="T45" fmla="*/ 2147483647 h 156"/>
              <a:gd name="T46" fmla="*/ 2147483647 w 160"/>
              <a:gd name="T47" fmla="*/ 2147483647 h 156"/>
              <a:gd name="T48" fmla="*/ 2147483647 w 160"/>
              <a:gd name="T49" fmla="*/ 2147483647 h 156"/>
              <a:gd name="T50" fmla="*/ 2147483647 w 160"/>
              <a:gd name="T51" fmla="*/ 2147483647 h 156"/>
              <a:gd name="T52" fmla="*/ 2147483647 w 160"/>
              <a:gd name="T53" fmla="*/ 2147483647 h 156"/>
              <a:gd name="T54" fmla="*/ 2147483647 w 160"/>
              <a:gd name="T55" fmla="*/ 2147483647 h 156"/>
              <a:gd name="T56" fmla="*/ 2147483647 w 160"/>
              <a:gd name="T57" fmla="*/ 2147483647 h 156"/>
              <a:gd name="T58" fmla="*/ 2147483647 w 160"/>
              <a:gd name="T59" fmla="*/ 2147483647 h 156"/>
              <a:gd name="T60" fmla="*/ 2147483647 w 160"/>
              <a:gd name="T61" fmla="*/ 2147483647 h 156"/>
              <a:gd name="T62" fmla="*/ 2147483647 w 160"/>
              <a:gd name="T63" fmla="*/ 2147483647 h 156"/>
              <a:gd name="T64" fmla="*/ 2147483647 w 160"/>
              <a:gd name="T65" fmla="*/ 2147483647 h 156"/>
              <a:gd name="T66" fmla="*/ 2147483647 w 160"/>
              <a:gd name="T67" fmla="*/ 2147483647 h 1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0"/>
              <a:gd name="T103" fmla="*/ 0 h 156"/>
              <a:gd name="T104" fmla="*/ 160 w 160"/>
              <a:gd name="T105" fmla="*/ 156 h 1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0" h="156">
                <a:moveTo>
                  <a:pt x="146" y="156"/>
                </a:moveTo>
                <a:lnTo>
                  <a:pt x="136" y="152"/>
                </a:lnTo>
                <a:lnTo>
                  <a:pt x="124" y="146"/>
                </a:lnTo>
                <a:lnTo>
                  <a:pt x="113" y="140"/>
                </a:lnTo>
                <a:lnTo>
                  <a:pt x="100" y="132"/>
                </a:lnTo>
                <a:lnTo>
                  <a:pt x="86" y="122"/>
                </a:lnTo>
                <a:lnTo>
                  <a:pt x="73" y="112"/>
                </a:lnTo>
                <a:lnTo>
                  <a:pt x="60" y="101"/>
                </a:lnTo>
                <a:lnTo>
                  <a:pt x="47" y="89"/>
                </a:lnTo>
                <a:lnTo>
                  <a:pt x="36" y="78"/>
                </a:lnTo>
                <a:lnTo>
                  <a:pt x="25" y="65"/>
                </a:lnTo>
                <a:lnTo>
                  <a:pt x="16" y="54"/>
                </a:lnTo>
                <a:lnTo>
                  <a:pt x="9" y="41"/>
                </a:lnTo>
                <a:lnTo>
                  <a:pt x="3" y="29"/>
                </a:lnTo>
                <a:lnTo>
                  <a:pt x="0" y="20"/>
                </a:lnTo>
                <a:lnTo>
                  <a:pt x="0" y="14"/>
                </a:lnTo>
                <a:lnTo>
                  <a:pt x="0" y="8"/>
                </a:lnTo>
                <a:lnTo>
                  <a:pt x="2" y="4"/>
                </a:lnTo>
                <a:lnTo>
                  <a:pt x="3" y="0"/>
                </a:lnTo>
                <a:lnTo>
                  <a:pt x="20" y="21"/>
                </a:lnTo>
                <a:lnTo>
                  <a:pt x="36" y="44"/>
                </a:lnTo>
                <a:lnTo>
                  <a:pt x="52" y="65"/>
                </a:lnTo>
                <a:lnTo>
                  <a:pt x="69" y="85"/>
                </a:lnTo>
                <a:lnTo>
                  <a:pt x="89" y="105"/>
                </a:lnTo>
                <a:lnTo>
                  <a:pt x="99" y="113"/>
                </a:lnTo>
                <a:lnTo>
                  <a:pt x="109" y="122"/>
                </a:lnTo>
                <a:lnTo>
                  <a:pt x="120" y="131"/>
                </a:lnTo>
                <a:lnTo>
                  <a:pt x="133" y="138"/>
                </a:lnTo>
                <a:lnTo>
                  <a:pt x="146" y="145"/>
                </a:lnTo>
                <a:lnTo>
                  <a:pt x="160" y="152"/>
                </a:lnTo>
                <a:lnTo>
                  <a:pt x="158" y="155"/>
                </a:lnTo>
                <a:lnTo>
                  <a:pt x="156" y="156"/>
                </a:lnTo>
                <a:lnTo>
                  <a:pt x="153" y="156"/>
                </a:lnTo>
                <a:lnTo>
                  <a:pt x="146" y="156"/>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12" name="Freeform 72"/>
          <p:cNvSpPr>
            <a:spLocks/>
          </p:cNvSpPr>
          <p:nvPr/>
        </p:nvSpPr>
        <p:spPr bwMode="auto">
          <a:xfrm>
            <a:off x="5905501" y="3571875"/>
            <a:ext cx="488951" cy="293688"/>
          </a:xfrm>
          <a:custGeom>
            <a:avLst/>
            <a:gdLst>
              <a:gd name="T0" fmla="*/ 0 w 691"/>
              <a:gd name="T1" fmla="*/ 2147483647 h 555"/>
              <a:gd name="T2" fmla="*/ 2147483647 w 691"/>
              <a:gd name="T3" fmla="*/ 2147483647 h 555"/>
              <a:gd name="T4" fmla="*/ 2147483647 w 691"/>
              <a:gd name="T5" fmla="*/ 2147483647 h 555"/>
              <a:gd name="T6" fmla="*/ 2147483647 w 691"/>
              <a:gd name="T7" fmla="*/ 2147483647 h 555"/>
              <a:gd name="T8" fmla="*/ 2147483647 w 691"/>
              <a:gd name="T9" fmla="*/ 2147483647 h 555"/>
              <a:gd name="T10" fmla="*/ 2147483647 w 691"/>
              <a:gd name="T11" fmla="*/ 2147483647 h 555"/>
              <a:gd name="T12" fmla="*/ 2147483647 w 691"/>
              <a:gd name="T13" fmla="*/ 2147483647 h 555"/>
              <a:gd name="T14" fmla="*/ 2147483647 w 691"/>
              <a:gd name="T15" fmla="*/ 2147483647 h 555"/>
              <a:gd name="T16" fmla="*/ 2147483647 w 691"/>
              <a:gd name="T17" fmla="*/ 2147483647 h 555"/>
              <a:gd name="T18" fmla="*/ 2147483647 w 691"/>
              <a:gd name="T19" fmla="*/ 2147483647 h 555"/>
              <a:gd name="T20" fmla="*/ 2147483647 w 691"/>
              <a:gd name="T21" fmla="*/ 2147483647 h 555"/>
              <a:gd name="T22" fmla="*/ 2147483647 w 691"/>
              <a:gd name="T23" fmla="*/ 2147483647 h 555"/>
              <a:gd name="T24" fmla="*/ 2147483647 w 691"/>
              <a:gd name="T25" fmla="*/ 2147483647 h 555"/>
              <a:gd name="T26" fmla="*/ 2147483647 w 691"/>
              <a:gd name="T27" fmla="*/ 2147483647 h 555"/>
              <a:gd name="T28" fmla="*/ 2147483647 w 691"/>
              <a:gd name="T29" fmla="*/ 2147483647 h 555"/>
              <a:gd name="T30" fmla="*/ 2147483647 w 691"/>
              <a:gd name="T31" fmla="*/ 2147483647 h 555"/>
              <a:gd name="T32" fmla="*/ 2147483647 w 691"/>
              <a:gd name="T33" fmla="*/ 2147483647 h 555"/>
              <a:gd name="T34" fmla="*/ 2147483647 w 691"/>
              <a:gd name="T35" fmla="*/ 2147483647 h 555"/>
              <a:gd name="T36" fmla="*/ 2147483647 w 691"/>
              <a:gd name="T37" fmla="*/ 2147483647 h 555"/>
              <a:gd name="T38" fmla="*/ 2147483647 w 691"/>
              <a:gd name="T39" fmla="*/ 2147483647 h 555"/>
              <a:gd name="T40" fmla="*/ 2147483647 w 691"/>
              <a:gd name="T41" fmla="*/ 2147483647 h 555"/>
              <a:gd name="T42" fmla="*/ 2147483647 w 691"/>
              <a:gd name="T43" fmla="*/ 2147483647 h 555"/>
              <a:gd name="T44" fmla="*/ 2147483647 w 691"/>
              <a:gd name="T45" fmla="*/ 2147483647 h 555"/>
              <a:gd name="T46" fmla="*/ 2147483647 w 691"/>
              <a:gd name="T47" fmla="*/ 2147483647 h 555"/>
              <a:gd name="T48" fmla="*/ 2147483647 w 691"/>
              <a:gd name="T49" fmla="*/ 2147483647 h 555"/>
              <a:gd name="T50" fmla="*/ 2147483647 w 691"/>
              <a:gd name="T51" fmla="*/ 2147483647 h 555"/>
              <a:gd name="T52" fmla="*/ 2147483647 w 691"/>
              <a:gd name="T53" fmla="*/ 2147483647 h 555"/>
              <a:gd name="T54" fmla="*/ 2147483647 w 691"/>
              <a:gd name="T55" fmla="*/ 2147483647 h 555"/>
              <a:gd name="T56" fmla="*/ 2147483647 w 691"/>
              <a:gd name="T57" fmla="*/ 2147483647 h 555"/>
              <a:gd name="T58" fmla="*/ 2147483647 w 691"/>
              <a:gd name="T59" fmla="*/ 2147483647 h 555"/>
              <a:gd name="T60" fmla="*/ 2147483647 w 691"/>
              <a:gd name="T61" fmla="*/ 2147483647 h 555"/>
              <a:gd name="T62" fmla="*/ 2147483647 w 691"/>
              <a:gd name="T63" fmla="*/ 2147483647 h 555"/>
              <a:gd name="T64" fmla="*/ 2147483647 w 691"/>
              <a:gd name="T65" fmla="*/ 2147483647 h 555"/>
              <a:gd name="T66" fmla="*/ 2147483647 w 691"/>
              <a:gd name="T67" fmla="*/ 2147483647 h 555"/>
              <a:gd name="T68" fmla="*/ 2147483647 w 691"/>
              <a:gd name="T69" fmla="*/ 2147483647 h 555"/>
              <a:gd name="T70" fmla="*/ 2147483647 w 691"/>
              <a:gd name="T71" fmla="*/ 2147483647 h 555"/>
              <a:gd name="T72" fmla="*/ 2147483647 w 691"/>
              <a:gd name="T73" fmla="*/ 2147483647 h 555"/>
              <a:gd name="T74" fmla="*/ 2147483647 w 691"/>
              <a:gd name="T75" fmla="*/ 2147483647 h 555"/>
              <a:gd name="T76" fmla="*/ 2147483647 w 691"/>
              <a:gd name="T77" fmla="*/ 2147483647 h 555"/>
              <a:gd name="T78" fmla="*/ 2147483647 w 691"/>
              <a:gd name="T79" fmla="*/ 2147483647 h 555"/>
              <a:gd name="T80" fmla="*/ 2147483647 w 691"/>
              <a:gd name="T81" fmla="*/ 2147483647 h 555"/>
              <a:gd name="T82" fmla="*/ 2147483647 w 691"/>
              <a:gd name="T83" fmla="*/ 2147483647 h 555"/>
              <a:gd name="T84" fmla="*/ 2147483647 w 691"/>
              <a:gd name="T85" fmla="*/ 2147483647 h 555"/>
              <a:gd name="T86" fmla="*/ 2147483647 w 691"/>
              <a:gd name="T87" fmla="*/ 2147483647 h 555"/>
              <a:gd name="T88" fmla="*/ 2147483647 w 691"/>
              <a:gd name="T89" fmla="*/ 2147483647 h 555"/>
              <a:gd name="T90" fmla="*/ 2147483647 w 691"/>
              <a:gd name="T91" fmla="*/ 2147483647 h 555"/>
              <a:gd name="T92" fmla="*/ 2147483647 w 691"/>
              <a:gd name="T93" fmla="*/ 2147483647 h 555"/>
              <a:gd name="T94" fmla="*/ 2147483647 w 691"/>
              <a:gd name="T95" fmla="*/ 2147483647 h 555"/>
              <a:gd name="T96" fmla="*/ 2147483647 w 691"/>
              <a:gd name="T97" fmla="*/ 2147483647 h 555"/>
              <a:gd name="T98" fmla="*/ 2147483647 w 691"/>
              <a:gd name="T99" fmla="*/ 2147483647 h 555"/>
              <a:gd name="T100" fmla="*/ 2147483647 w 691"/>
              <a:gd name="T101" fmla="*/ 2147483647 h 555"/>
              <a:gd name="T102" fmla="*/ 2147483647 w 691"/>
              <a:gd name="T103" fmla="*/ 2147483647 h 555"/>
              <a:gd name="T104" fmla="*/ 2147483647 w 691"/>
              <a:gd name="T105" fmla="*/ 2147483647 h 555"/>
              <a:gd name="T106" fmla="*/ 2147483647 w 691"/>
              <a:gd name="T107" fmla="*/ 2147483647 h 555"/>
              <a:gd name="T108" fmla="*/ 2147483647 w 691"/>
              <a:gd name="T109" fmla="*/ 2147483647 h 555"/>
              <a:gd name="T110" fmla="*/ 2147483647 w 691"/>
              <a:gd name="T111" fmla="*/ 2147483647 h 555"/>
              <a:gd name="T112" fmla="*/ 2147483647 w 691"/>
              <a:gd name="T113" fmla="*/ 2147483647 h 555"/>
              <a:gd name="T114" fmla="*/ 2147483647 w 691"/>
              <a:gd name="T115" fmla="*/ 2147483647 h 5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1"/>
              <a:gd name="T175" fmla="*/ 0 h 555"/>
              <a:gd name="T176" fmla="*/ 691 w 691"/>
              <a:gd name="T177" fmla="*/ 555 h 5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1" h="555">
                <a:moveTo>
                  <a:pt x="7" y="555"/>
                </a:moveTo>
                <a:lnTo>
                  <a:pt x="3" y="534"/>
                </a:lnTo>
                <a:lnTo>
                  <a:pt x="2" y="514"/>
                </a:lnTo>
                <a:lnTo>
                  <a:pt x="0" y="495"/>
                </a:lnTo>
                <a:lnTo>
                  <a:pt x="0" y="477"/>
                </a:lnTo>
                <a:lnTo>
                  <a:pt x="0" y="460"/>
                </a:lnTo>
                <a:lnTo>
                  <a:pt x="2" y="444"/>
                </a:lnTo>
                <a:lnTo>
                  <a:pt x="3" y="428"/>
                </a:lnTo>
                <a:lnTo>
                  <a:pt x="6" y="414"/>
                </a:lnTo>
                <a:lnTo>
                  <a:pt x="7" y="400"/>
                </a:lnTo>
                <a:lnTo>
                  <a:pt x="12" y="387"/>
                </a:lnTo>
                <a:lnTo>
                  <a:pt x="16" y="374"/>
                </a:lnTo>
                <a:lnTo>
                  <a:pt x="20" y="363"/>
                </a:lnTo>
                <a:lnTo>
                  <a:pt x="30" y="340"/>
                </a:lnTo>
                <a:lnTo>
                  <a:pt x="43" y="319"/>
                </a:lnTo>
                <a:lnTo>
                  <a:pt x="59" y="299"/>
                </a:lnTo>
                <a:lnTo>
                  <a:pt x="74" y="277"/>
                </a:lnTo>
                <a:lnTo>
                  <a:pt x="91" y="256"/>
                </a:lnTo>
                <a:lnTo>
                  <a:pt x="110" y="235"/>
                </a:lnTo>
                <a:lnTo>
                  <a:pt x="130" y="211"/>
                </a:lnTo>
                <a:lnTo>
                  <a:pt x="150" y="185"/>
                </a:lnTo>
                <a:lnTo>
                  <a:pt x="160" y="171"/>
                </a:lnTo>
                <a:lnTo>
                  <a:pt x="171" y="156"/>
                </a:lnTo>
                <a:lnTo>
                  <a:pt x="181" y="141"/>
                </a:lnTo>
                <a:lnTo>
                  <a:pt x="191" y="124"/>
                </a:lnTo>
                <a:lnTo>
                  <a:pt x="194" y="108"/>
                </a:lnTo>
                <a:lnTo>
                  <a:pt x="197" y="91"/>
                </a:lnTo>
                <a:lnTo>
                  <a:pt x="201" y="75"/>
                </a:lnTo>
                <a:lnTo>
                  <a:pt x="205" y="60"/>
                </a:lnTo>
                <a:lnTo>
                  <a:pt x="215" y="30"/>
                </a:lnTo>
                <a:lnTo>
                  <a:pt x="227" y="0"/>
                </a:lnTo>
                <a:lnTo>
                  <a:pt x="228" y="1"/>
                </a:lnTo>
                <a:lnTo>
                  <a:pt x="229" y="1"/>
                </a:lnTo>
                <a:lnTo>
                  <a:pt x="234" y="3"/>
                </a:lnTo>
                <a:lnTo>
                  <a:pt x="229" y="20"/>
                </a:lnTo>
                <a:lnTo>
                  <a:pt x="225" y="38"/>
                </a:lnTo>
                <a:lnTo>
                  <a:pt x="214" y="78"/>
                </a:lnTo>
                <a:lnTo>
                  <a:pt x="208" y="98"/>
                </a:lnTo>
                <a:lnTo>
                  <a:pt x="202" y="117"/>
                </a:lnTo>
                <a:lnTo>
                  <a:pt x="200" y="137"/>
                </a:lnTo>
                <a:lnTo>
                  <a:pt x="200" y="155"/>
                </a:lnTo>
                <a:lnTo>
                  <a:pt x="201" y="156"/>
                </a:lnTo>
                <a:lnTo>
                  <a:pt x="202" y="158"/>
                </a:lnTo>
                <a:lnTo>
                  <a:pt x="212" y="142"/>
                </a:lnTo>
                <a:lnTo>
                  <a:pt x="221" y="125"/>
                </a:lnTo>
                <a:lnTo>
                  <a:pt x="228" y="108"/>
                </a:lnTo>
                <a:lnTo>
                  <a:pt x="234" y="90"/>
                </a:lnTo>
                <a:lnTo>
                  <a:pt x="244" y="53"/>
                </a:lnTo>
                <a:lnTo>
                  <a:pt x="248" y="34"/>
                </a:lnTo>
                <a:lnTo>
                  <a:pt x="252" y="18"/>
                </a:lnTo>
                <a:lnTo>
                  <a:pt x="261" y="18"/>
                </a:lnTo>
                <a:lnTo>
                  <a:pt x="261" y="23"/>
                </a:lnTo>
                <a:lnTo>
                  <a:pt x="261" y="28"/>
                </a:lnTo>
                <a:lnTo>
                  <a:pt x="261" y="37"/>
                </a:lnTo>
                <a:lnTo>
                  <a:pt x="262" y="44"/>
                </a:lnTo>
                <a:lnTo>
                  <a:pt x="264" y="62"/>
                </a:lnTo>
                <a:lnTo>
                  <a:pt x="265" y="82"/>
                </a:lnTo>
                <a:lnTo>
                  <a:pt x="268" y="104"/>
                </a:lnTo>
                <a:lnTo>
                  <a:pt x="272" y="122"/>
                </a:lnTo>
                <a:lnTo>
                  <a:pt x="275" y="131"/>
                </a:lnTo>
                <a:lnTo>
                  <a:pt x="278" y="139"/>
                </a:lnTo>
                <a:lnTo>
                  <a:pt x="281" y="146"/>
                </a:lnTo>
                <a:lnTo>
                  <a:pt x="284" y="152"/>
                </a:lnTo>
                <a:lnTo>
                  <a:pt x="296" y="154"/>
                </a:lnTo>
                <a:lnTo>
                  <a:pt x="296" y="144"/>
                </a:lnTo>
                <a:lnTo>
                  <a:pt x="296" y="132"/>
                </a:lnTo>
                <a:lnTo>
                  <a:pt x="295" y="119"/>
                </a:lnTo>
                <a:lnTo>
                  <a:pt x="295" y="105"/>
                </a:lnTo>
                <a:lnTo>
                  <a:pt x="292" y="74"/>
                </a:lnTo>
                <a:lnTo>
                  <a:pt x="291" y="41"/>
                </a:lnTo>
                <a:lnTo>
                  <a:pt x="299" y="65"/>
                </a:lnTo>
                <a:lnTo>
                  <a:pt x="311" y="91"/>
                </a:lnTo>
                <a:lnTo>
                  <a:pt x="316" y="102"/>
                </a:lnTo>
                <a:lnTo>
                  <a:pt x="325" y="115"/>
                </a:lnTo>
                <a:lnTo>
                  <a:pt x="333" y="128"/>
                </a:lnTo>
                <a:lnTo>
                  <a:pt x="343" y="139"/>
                </a:lnTo>
                <a:lnTo>
                  <a:pt x="346" y="137"/>
                </a:lnTo>
                <a:lnTo>
                  <a:pt x="346" y="131"/>
                </a:lnTo>
                <a:lnTo>
                  <a:pt x="346" y="125"/>
                </a:lnTo>
                <a:lnTo>
                  <a:pt x="345" y="117"/>
                </a:lnTo>
                <a:lnTo>
                  <a:pt x="343" y="109"/>
                </a:lnTo>
                <a:lnTo>
                  <a:pt x="341" y="99"/>
                </a:lnTo>
                <a:lnTo>
                  <a:pt x="333" y="80"/>
                </a:lnTo>
                <a:lnTo>
                  <a:pt x="326" y="60"/>
                </a:lnTo>
                <a:lnTo>
                  <a:pt x="323" y="51"/>
                </a:lnTo>
                <a:lnTo>
                  <a:pt x="321" y="41"/>
                </a:lnTo>
                <a:lnTo>
                  <a:pt x="318" y="34"/>
                </a:lnTo>
                <a:lnTo>
                  <a:pt x="315" y="27"/>
                </a:lnTo>
                <a:lnTo>
                  <a:pt x="313" y="20"/>
                </a:lnTo>
                <a:lnTo>
                  <a:pt x="312" y="16"/>
                </a:lnTo>
                <a:lnTo>
                  <a:pt x="319" y="30"/>
                </a:lnTo>
                <a:lnTo>
                  <a:pt x="326" y="44"/>
                </a:lnTo>
                <a:lnTo>
                  <a:pt x="333" y="58"/>
                </a:lnTo>
                <a:lnTo>
                  <a:pt x="341" y="74"/>
                </a:lnTo>
                <a:lnTo>
                  <a:pt x="358" y="107"/>
                </a:lnTo>
                <a:lnTo>
                  <a:pt x="376" y="139"/>
                </a:lnTo>
                <a:lnTo>
                  <a:pt x="386" y="154"/>
                </a:lnTo>
                <a:lnTo>
                  <a:pt x="396" y="169"/>
                </a:lnTo>
                <a:lnTo>
                  <a:pt x="409" y="182"/>
                </a:lnTo>
                <a:lnTo>
                  <a:pt x="422" y="195"/>
                </a:lnTo>
                <a:lnTo>
                  <a:pt x="435" y="206"/>
                </a:lnTo>
                <a:lnTo>
                  <a:pt x="449" y="216"/>
                </a:lnTo>
                <a:lnTo>
                  <a:pt x="464" y="225"/>
                </a:lnTo>
                <a:lnTo>
                  <a:pt x="482" y="230"/>
                </a:lnTo>
                <a:lnTo>
                  <a:pt x="500" y="245"/>
                </a:lnTo>
                <a:lnTo>
                  <a:pt x="539" y="270"/>
                </a:lnTo>
                <a:lnTo>
                  <a:pt x="556" y="282"/>
                </a:lnTo>
                <a:lnTo>
                  <a:pt x="573" y="294"/>
                </a:lnTo>
                <a:lnTo>
                  <a:pt x="590" y="306"/>
                </a:lnTo>
                <a:lnTo>
                  <a:pt x="605" y="319"/>
                </a:lnTo>
                <a:lnTo>
                  <a:pt x="620" y="333"/>
                </a:lnTo>
                <a:lnTo>
                  <a:pt x="634" y="347"/>
                </a:lnTo>
                <a:lnTo>
                  <a:pt x="645" y="361"/>
                </a:lnTo>
                <a:lnTo>
                  <a:pt x="657" y="378"/>
                </a:lnTo>
                <a:lnTo>
                  <a:pt x="667" y="397"/>
                </a:lnTo>
                <a:lnTo>
                  <a:pt x="675" y="417"/>
                </a:lnTo>
                <a:lnTo>
                  <a:pt x="682" y="440"/>
                </a:lnTo>
                <a:lnTo>
                  <a:pt x="685" y="451"/>
                </a:lnTo>
                <a:lnTo>
                  <a:pt x="688" y="464"/>
                </a:lnTo>
                <a:lnTo>
                  <a:pt x="689" y="477"/>
                </a:lnTo>
                <a:lnTo>
                  <a:pt x="691" y="491"/>
                </a:lnTo>
                <a:lnTo>
                  <a:pt x="680" y="498"/>
                </a:lnTo>
                <a:lnTo>
                  <a:pt x="668" y="504"/>
                </a:lnTo>
                <a:lnTo>
                  <a:pt x="657" y="507"/>
                </a:lnTo>
                <a:lnTo>
                  <a:pt x="645" y="508"/>
                </a:lnTo>
                <a:lnTo>
                  <a:pt x="635" y="508"/>
                </a:lnTo>
                <a:lnTo>
                  <a:pt x="625" y="507"/>
                </a:lnTo>
                <a:lnTo>
                  <a:pt x="615" y="504"/>
                </a:lnTo>
                <a:lnTo>
                  <a:pt x="605" y="502"/>
                </a:lnTo>
                <a:lnTo>
                  <a:pt x="588" y="495"/>
                </a:lnTo>
                <a:lnTo>
                  <a:pt x="580" y="492"/>
                </a:lnTo>
                <a:lnTo>
                  <a:pt x="573" y="491"/>
                </a:lnTo>
                <a:lnTo>
                  <a:pt x="566" y="490"/>
                </a:lnTo>
                <a:lnTo>
                  <a:pt x="560" y="488"/>
                </a:lnTo>
                <a:lnTo>
                  <a:pt x="554" y="490"/>
                </a:lnTo>
                <a:lnTo>
                  <a:pt x="548" y="491"/>
                </a:lnTo>
                <a:lnTo>
                  <a:pt x="540" y="487"/>
                </a:lnTo>
                <a:lnTo>
                  <a:pt x="533" y="482"/>
                </a:lnTo>
                <a:lnTo>
                  <a:pt x="529" y="478"/>
                </a:lnTo>
                <a:lnTo>
                  <a:pt x="524" y="475"/>
                </a:lnTo>
                <a:lnTo>
                  <a:pt x="521" y="471"/>
                </a:lnTo>
                <a:lnTo>
                  <a:pt x="517" y="468"/>
                </a:lnTo>
                <a:lnTo>
                  <a:pt x="514" y="462"/>
                </a:lnTo>
                <a:lnTo>
                  <a:pt x="510" y="458"/>
                </a:lnTo>
                <a:lnTo>
                  <a:pt x="500" y="458"/>
                </a:lnTo>
                <a:lnTo>
                  <a:pt x="493" y="458"/>
                </a:lnTo>
                <a:lnTo>
                  <a:pt x="479" y="458"/>
                </a:lnTo>
                <a:lnTo>
                  <a:pt x="466" y="454"/>
                </a:lnTo>
                <a:lnTo>
                  <a:pt x="456" y="450"/>
                </a:lnTo>
                <a:lnTo>
                  <a:pt x="446" y="443"/>
                </a:lnTo>
                <a:lnTo>
                  <a:pt x="439" y="434"/>
                </a:lnTo>
                <a:lnTo>
                  <a:pt x="430" y="423"/>
                </a:lnTo>
                <a:lnTo>
                  <a:pt x="425" y="411"/>
                </a:lnTo>
                <a:lnTo>
                  <a:pt x="417" y="410"/>
                </a:lnTo>
                <a:lnTo>
                  <a:pt x="413" y="408"/>
                </a:lnTo>
                <a:lnTo>
                  <a:pt x="403" y="407"/>
                </a:lnTo>
                <a:lnTo>
                  <a:pt x="396" y="406"/>
                </a:lnTo>
                <a:lnTo>
                  <a:pt x="392" y="404"/>
                </a:lnTo>
                <a:lnTo>
                  <a:pt x="386" y="404"/>
                </a:lnTo>
                <a:lnTo>
                  <a:pt x="380" y="406"/>
                </a:lnTo>
                <a:lnTo>
                  <a:pt x="382" y="400"/>
                </a:lnTo>
                <a:lnTo>
                  <a:pt x="386" y="394"/>
                </a:lnTo>
                <a:lnTo>
                  <a:pt x="392" y="388"/>
                </a:lnTo>
                <a:lnTo>
                  <a:pt x="398" y="383"/>
                </a:lnTo>
                <a:lnTo>
                  <a:pt x="405" y="376"/>
                </a:lnTo>
                <a:lnTo>
                  <a:pt x="412" y="370"/>
                </a:lnTo>
                <a:lnTo>
                  <a:pt x="420" y="363"/>
                </a:lnTo>
                <a:lnTo>
                  <a:pt x="429" y="356"/>
                </a:lnTo>
                <a:lnTo>
                  <a:pt x="445" y="340"/>
                </a:lnTo>
                <a:lnTo>
                  <a:pt x="453" y="332"/>
                </a:lnTo>
                <a:lnTo>
                  <a:pt x="460" y="322"/>
                </a:lnTo>
                <a:lnTo>
                  <a:pt x="466" y="312"/>
                </a:lnTo>
                <a:lnTo>
                  <a:pt x="470" y="300"/>
                </a:lnTo>
                <a:lnTo>
                  <a:pt x="474" y="289"/>
                </a:lnTo>
                <a:lnTo>
                  <a:pt x="476" y="276"/>
                </a:lnTo>
                <a:lnTo>
                  <a:pt x="469" y="279"/>
                </a:lnTo>
                <a:lnTo>
                  <a:pt x="462" y="282"/>
                </a:lnTo>
                <a:lnTo>
                  <a:pt x="446" y="290"/>
                </a:lnTo>
                <a:lnTo>
                  <a:pt x="430" y="300"/>
                </a:lnTo>
                <a:lnTo>
                  <a:pt x="416" y="313"/>
                </a:lnTo>
                <a:lnTo>
                  <a:pt x="402" y="326"/>
                </a:lnTo>
                <a:lnTo>
                  <a:pt x="388" y="339"/>
                </a:lnTo>
                <a:lnTo>
                  <a:pt x="373" y="350"/>
                </a:lnTo>
                <a:lnTo>
                  <a:pt x="360" y="360"/>
                </a:lnTo>
                <a:lnTo>
                  <a:pt x="343" y="364"/>
                </a:lnTo>
                <a:lnTo>
                  <a:pt x="328" y="367"/>
                </a:lnTo>
                <a:lnTo>
                  <a:pt x="312" y="370"/>
                </a:lnTo>
                <a:lnTo>
                  <a:pt x="296" y="371"/>
                </a:lnTo>
                <a:lnTo>
                  <a:pt x="282" y="373"/>
                </a:lnTo>
                <a:lnTo>
                  <a:pt x="268" y="371"/>
                </a:lnTo>
                <a:lnTo>
                  <a:pt x="254" y="370"/>
                </a:lnTo>
                <a:lnTo>
                  <a:pt x="239" y="369"/>
                </a:lnTo>
                <a:lnTo>
                  <a:pt x="225" y="366"/>
                </a:lnTo>
                <a:lnTo>
                  <a:pt x="212" y="360"/>
                </a:lnTo>
                <a:lnTo>
                  <a:pt x="198" y="356"/>
                </a:lnTo>
                <a:lnTo>
                  <a:pt x="185" y="350"/>
                </a:lnTo>
                <a:lnTo>
                  <a:pt x="172" y="343"/>
                </a:lnTo>
                <a:lnTo>
                  <a:pt x="160" y="336"/>
                </a:lnTo>
                <a:lnTo>
                  <a:pt x="133" y="319"/>
                </a:lnTo>
                <a:lnTo>
                  <a:pt x="118" y="319"/>
                </a:lnTo>
                <a:lnTo>
                  <a:pt x="115" y="319"/>
                </a:lnTo>
                <a:lnTo>
                  <a:pt x="114" y="320"/>
                </a:lnTo>
                <a:lnTo>
                  <a:pt x="111" y="322"/>
                </a:lnTo>
                <a:lnTo>
                  <a:pt x="110" y="326"/>
                </a:lnTo>
                <a:lnTo>
                  <a:pt x="108" y="330"/>
                </a:lnTo>
                <a:lnTo>
                  <a:pt x="115" y="341"/>
                </a:lnTo>
                <a:lnTo>
                  <a:pt x="124" y="353"/>
                </a:lnTo>
                <a:lnTo>
                  <a:pt x="137" y="363"/>
                </a:lnTo>
                <a:lnTo>
                  <a:pt x="148" y="373"/>
                </a:lnTo>
                <a:lnTo>
                  <a:pt x="164" y="381"/>
                </a:lnTo>
                <a:lnTo>
                  <a:pt x="178" y="390"/>
                </a:lnTo>
                <a:lnTo>
                  <a:pt x="194" y="396"/>
                </a:lnTo>
                <a:lnTo>
                  <a:pt x="211" y="401"/>
                </a:lnTo>
                <a:lnTo>
                  <a:pt x="212" y="408"/>
                </a:lnTo>
                <a:lnTo>
                  <a:pt x="212" y="418"/>
                </a:lnTo>
                <a:lnTo>
                  <a:pt x="214" y="431"/>
                </a:lnTo>
                <a:lnTo>
                  <a:pt x="212" y="444"/>
                </a:lnTo>
                <a:lnTo>
                  <a:pt x="211" y="457"/>
                </a:lnTo>
                <a:lnTo>
                  <a:pt x="208" y="468"/>
                </a:lnTo>
                <a:lnTo>
                  <a:pt x="204" y="480"/>
                </a:lnTo>
                <a:lnTo>
                  <a:pt x="201" y="484"/>
                </a:lnTo>
                <a:lnTo>
                  <a:pt x="198" y="488"/>
                </a:lnTo>
                <a:lnTo>
                  <a:pt x="194" y="485"/>
                </a:lnTo>
                <a:lnTo>
                  <a:pt x="190" y="482"/>
                </a:lnTo>
                <a:lnTo>
                  <a:pt x="168" y="498"/>
                </a:lnTo>
                <a:lnTo>
                  <a:pt x="147" y="512"/>
                </a:lnTo>
                <a:lnTo>
                  <a:pt x="125" y="524"/>
                </a:lnTo>
                <a:lnTo>
                  <a:pt x="103" y="534"/>
                </a:lnTo>
                <a:lnTo>
                  <a:pt x="80" y="542"/>
                </a:lnTo>
                <a:lnTo>
                  <a:pt x="56" y="548"/>
                </a:lnTo>
                <a:lnTo>
                  <a:pt x="31" y="552"/>
                </a:lnTo>
                <a:lnTo>
                  <a:pt x="7" y="55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13" name="Freeform 73"/>
          <p:cNvSpPr>
            <a:spLocks/>
          </p:cNvSpPr>
          <p:nvPr/>
        </p:nvSpPr>
        <p:spPr bwMode="auto">
          <a:xfrm>
            <a:off x="5930901" y="4346575"/>
            <a:ext cx="6351" cy="14288"/>
          </a:xfrm>
          <a:custGeom>
            <a:avLst/>
            <a:gdLst>
              <a:gd name="T0" fmla="*/ 2147483647 w 8"/>
              <a:gd name="T1" fmla="*/ 2147483647 h 27"/>
              <a:gd name="T2" fmla="*/ 2147483647 w 8"/>
              <a:gd name="T3" fmla="*/ 2147483647 h 27"/>
              <a:gd name="T4" fmla="*/ 0 w 8"/>
              <a:gd name="T5" fmla="*/ 2147483647 h 27"/>
              <a:gd name="T6" fmla="*/ 0 w 8"/>
              <a:gd name="T7" fmla="*/ 0 h 27"/>
              <a:gd name="T8" fmla="*/ 2147483647 w 8"/>
              <a:gd name="T9" fmla="*/ 0 h 27"/>
              <a:gd name="T10" fmla="*/ 2147483647 w 8"/>
              <a:gd name="T11" fmla="*/ 2147483647 h 27"/>
              <a:gd name="T12" fmla="*/ 2147483647 w 8"/>
              <a:gd name="T13" fmla="*/ 2147483647 h 27"/>
              <a:gd name="T14" fmla="*/ 2147483647 w 8"/>
              <a:gd name="T15" fmla="*/ 2147483647 h 27"/>
              <a:gd name="T16" fmla="*/ 2147483647 w 8"/>
              <a:gd name="T17" fmla="*/ 2147483647 h 27"/>
              <a:gd name="T18" fmla="*/ 2147483647 w 8"/>
              <a:gd name="T19" fmla="*/ 2147483647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7"/>
              <a:gd name="T32" fmla="*/ 8 w 8"/>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7">
                <a:moveTo>
                  <a:pt x="5" y="27"/>
                </a:moveTo>
                <a:lnTo>
                  <a:pt x="1" y="15"/>
                </a:lnTo>
                <a:lnTo>
                  <a:pt x="0" y="7"/>
                </a:lnTo>
                <a:lnTo>
                  <a:pt x="0" y="0"/>
                </a:lnTo>
                <a:lnTo>
                  <a:pt x="7" y="0"/>
                </a:lnTo>
                <a:lnTo>
                  <a:pt x="7" y="7"/>
                </a:lnTo>
                <a:lnTo>
                  <a:pt x="7" y="13"/>
                </a:lnTo>
                <a:lnTo>
                  <a:pt x="8" y="27"/>
                </a:lnTo>
                <a:lnTo>
                  <a:pt x="7" y="27"/>
                </a:lnTo>
                <a:lnTo>
                  <a:pt x="5" y="27"/>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14" name="Freeform 74"/>
          <p:cNvSpPr>
            <a:spLocks/>
          </p:cNvSpPr>
          <p:nvPr/>
        </p:nvSpPr>
        <p:spPr bwMode="auto">
          <a:xfrm>
            <a:off x="5926668" y="4314825"/>
            <a:ext cx="4233" cy="20638"/>
          </a:xfrm>
          <a:custGeom>
            <a:avLst/>
            <a:gdLst>
              <a:gd name="T0" fmla="*/ 0 w 6"/>
              <a:gd name="T1" fmla="*/ 2147483647 h 41"/>
              <a:gd name="T2" fmla="*/ 0 w 6"/>
              <a:gd name="T3" fmla="*/ 2147483647 h 41"/>
              <a:gd name="T4" fmla="*/ 0 w 6"/>
              <a:gd name="T5" fmla="*/ 2147483647 h 41"/>
              <a:gd name="T6" fmla="*/ 2147483647 w 6"/>
              <a:gd name="T7" fmla="*/ 0 h 41"/>
              <a:gd name="T8" fmla="*/ 2147483647 w 6"/>
              <a:gd name="T9" fmla="*/ 0 h 41"/>
              <a:gd name="T10" fmla="*/ 2147483647 w 6"/>
              <a:gd name="T11" fmla="*/ 2147483647 h 41"/>
              <a:gd name="T12" fmla="*/ 2147483647 w 6"/>
              <a:gd name="T13" fmla="*/ 2147483647 h 41"/>
              <a:gd name="T14" fmla="*/ 2147483647 w 6"/>
              <a:gd name="T15" fmla="*/ 2147483647 h 41"/>
              <a:gd name="T16" fmla="*/ 2147483647 w 6"/>
              <a:gd name="T17" fmla="*/ 2147483647 h 41"/>
              <a:gd name="T18" fmla="*/ 2147483647 w 6"/>
              <a:gd name="T19" fmla="*/ 2147483647 h 41"/>
              <a:gd name="T20" fmla="*/ 2147483647 w 6"/>
              <a:gd name="T21" fmla="*/ 2147483647 h 41"/>
              <a:gd name="T22" fmla="*/ 2147483647 w 6"/>
              <a:gd name="T23" fmla="*/ 2147483647 h 41"/>
              <a:gd name="T24" fmla="*/ 0 w 6"/>
              <a:gd name="T25" fmla="*/ 2147483647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41"/>
              <a:gd name="T41" fmla="*/ 6 w 6"/>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41">
                <a:moveTo>
                  <a:pt x="0" y="40"/>
                </a:moveTo>
                <a:lnTo>
                  <a:pt x="0" y="22"/>
                </a:lnTo>
                <a:lnTo>
                  <a:pt x="0" y="3"/>
                </a:lnTo>
                <a:lnTo>
                  <a:pt x="1" y="0"/>
                </a:lnTo>
                <a:lnTo>
                  <a:pt x="4" y="0"/>
                </a:lnTo>
                <a:lnTo>
                  <a:pt x="4" y="9"/>
                </a:lnTo>
                <a:lnTo>
                  <a:pt x="6" y="17"/>
                </a:lnTo>
                <a:lnTo>
                  <a:pt x="6" y="26"/>
                </a:lnTo>
                <a:lnTo>
                  <a:pt x="6" y="31"/>
                </a:lnTo>
                <a:lnTo>
                  <a:pt x="6" y="36"/>
                </a:lnTo>
                <a:lnTo>
                  <a:pt x="4" y="40"/>
                </a:lnTo>
                <a:lnTo>
                  <a:pt x="3" y="41"/>
                </a:lnTo>
                <a:lnTo>
                  <a:pt x="0" y="4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15" name="Freeform 75"/>
          <p:cNvSpPr>
            <a:spLocks/>
          </p:cNvSpPr>
          <p:nvPr/>
        </p:nvSpPr>
        <p:spPr bwMode="auto">
          <a:xfrm>
            <a:off x="5871634" y="4256088"/>
            <a:ext cx="65617" cy="76200"/>
          </a:xfrm>
          <a:custGeom>
            <a:avLst/>
            <a:gdLst>
              <a:gd name="T0" fmla="*/ 2147483647 w 91"/>
              <a:gd name="T1" fmla="*/ 2147483647 h 142"/>
              <a:gd name="T2" fmla="*/ 2147483647 w 91"/>
              <a:gd name="T3" fmla="*/ 2147483647 h 142"/>
              <a:gd name="T4" fmla="*/ 2147483647 w 91"/>
              <a:gd name="T5" fmla="*/ 2147483647 h 142"/>
              <a:gd name="T6" fmla="*/ 2147483647 w 91"/>
              <a:gd name="T7" fmla="*/ 2147483647 h 142"/>
              <a:gd name="T8" fmla="*/ 2147483647 w 91"/>
              <a:gd name="T9" fmla="*/ 2147483647 h 142"/>
              <a:gd name="T10" fmla="*/ 2147483647 w 91"/>
              <a:gd name="T11" fmla="*/ 2147483647 h 142"/>
              <a:gd name="T12" fmla="*/ 0 w 91"/>
              <a:gd name="T13" fmla="*/ 2147483647 h 142"/>
              <a:gd name="T14" fmla="*/ 2147483647 w 91"/>
              <a:gd name="T15" fmla="*/ 2147483647 h 142"/>
              <a:gd name="T16" fmla="*/ 2147483647 w 91"/>
              <a:gd name="T17" fmla="*/ 2147483647 h 142"/>
              <a:gd name="T18" fmla="*/ 2147483647 w 91"/>
              <a:gd name="T19" fmla="*/ 2147483647 h 142"/>
              <a:gd name="T20" fmla="*/ 2147483647 w 91"/>
              <a:gd name="T21" fmla="*/ 2147483647 h 142"/>
              <a:gd name="T22" fmla="*/ 2147483647 w 91"/>
              <a:gd name="T23" fmla="*/ 2147483647 h 142"/>
              <a:gd name="T24" fmla="*/ 2147483647 w 91"/>
              <a:gd name="T25" fmla="*/ 2147483647 h 142"/>
              <a:gd name="T26" fmla="*/ 2147483647 w 91"/>
              <a:gd name="T27" fmla="*/ 2147483647 h 142"/>
              <a:gd name="T28" fmla="*/ 2147483647 w 91"/>
              <a:gd name="T29" fmla="*/ 2147483647 h 142"/>
              <a:gd name="T30" fmla="*/ 2147483647 w 91"/>
              <a:gd name="T31" fmla="*/ 0 h 142"/>
              <a:gd name="T32" fmla="*/ 2147483647 w 91"/>
              <a:gd name="T33" fmla="*/ 0 h 142"/>
              <a:gd name="T34" fmla="*/ 2147483647 w 91"/>
              <a:gd name="T35" fmla="*/ 2147483647 h 142"/>
              <a:gd name="T36" fmla="*/ 2147483647 w 91"/>
              <a:gd name="T37" fmla="*/ 2147483647 h 142"/>
              <a:gd name="T38" fmla="*/ 2147483647 w 91"/>
              <a:gd name="T39" fmla="*/ 2147483647 h 142"/>
              <a:gd name="T40" fmla="*/ 2147483647 w 91"/>
              <a:gd name="T41" fmla="*/ 2147483647 h 142"/>
              <a:gd name="T42" fmla="*/ 2147483647 w 91"/>
              <a:gd name="T43" fmla="*/ 2147483647 h 142"/>
              <a:gd name="T44" fmla="*/ 2147483647 w 91"/>
              <a:gd name="T45" fmla="*/ 2147483647 h 142"/>
              <a:gd name="T46" fmla="*/ 2147483647 w 91"/>
              <a:gd name="T47" fmla="*/ 2147483647 h 142"/>
              <a:gd name="T48" fmla="*/ 2147483647 w 91"/>
              <a:gd name="T49" fmla="*/ 2147483647 h 142"/>
              <a:gd name="T50" fmla="*/ 2147483647 w 91"/>
              <a:gd name="T51" fmla="*/ 2147483647 h 142"/>
              <a:gd name="T52" fmla="*/ 2147483647 w 91"/>
              <a:gd name="T53" fmla="*/ 2147483647 h 142"/>
              <a:gd name="T54" fmla="*/ 2147483647 w 91"/>
              <a:gd name="T55" fmla="*/ 2147483647 h 142"/>
              <a:gd name="T56" fmla="*/ 2147483647 w 91"/>
              <a:gd name="T57" fmla="*/ 2147483647 h 142"/>
              <a:gd name="T58" fmla="*/ 2147483647 w 91"/>
              <a:gd name="T59" fmla="*/ 2147483647 h 142"/>
              <a:gd name="T60" fmla="*/ 2147483647 w 91"/>
              <a:gd name="T61" fmla="*/ 2147483647 h 142"/>
              <a:gd name="T62" fmla="*/ 2147483647 w 91"/>
              <a:gd name="T63" fmla="*/ 2147483647 h 1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1"/>
              <a:gd name="T97" fmla="*/ 0 h 142"/>
              <a:gd name="T98" fmla="*/ 91 w 91"/>
              <a:gd name="T99" fmla="*/ 142 h 1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1" h="142">
                <a:moveTo>
                  <a:pt x="34" y="142"/>
                </a:moveTo>
                <a:lnTo>
                  <a:pt x="28" y="136"/>
                </a:lnTo>
                <a:lnTo>
                  <a:pt x="23" y="131"/>
                </a:lnTo>
                <a:lnTo>
                  <a:pt x="13" y="118"/>
                </a:lnTo>
                <a:lnTo>
                  <a:pt x="7" y="106"/>
                </a:lnTo>
                <a:lnTo>
                  <a:pt x="3" y="94"/>
                </a:lnTo>
                <a:lnTo>
                  <a:pt x="0" y="81"/>
                </a:lnTo>
                <a:lnTo>
                  <a:pt x="1" y="68"/>
                </a:lnTo>
                <a:lnTo>
                  <a:pt x="3" y="55"/>
                </a:lnTo>
                <a:lnTo>
                  <a:pt x="7" y="44"/>
                </a:lnTo>
                <a:lnTo>
                  <a:pt x="13" y="34"/>
                </a:lnTo>
                <a:lnTo>
                  <a:pt x="21" y="24"/>
                </a:lnTo>
                <a:lnTo>
                  <a:pt x="30" y="15"/>
                </a:lnTo>
                <a:lnTo>
                  <a:pt x="40" y="8"/>
                </a:lnTo>
                <a:lnTo>
                  <a:pt x="51" y="2"/>
                </a:lnTo>
                <a:lnTo>
                  <a:pt x="64" y="0"/>
                </a:lnTo>
                <a:lnTo>
                  <a:pt x="77" y="0"/>
                </a:lnTo>
                <a:lnTo>
                  <a:pt x="91" y="1"/>
                </a:lnTo>
                <a:lnTo>
                  <a:pt x="87" y="7"/>
                </a:lnTo>
                <a:lnTo>
                  <a:pt x="82" y="15"/>
                </a:lnTo>
                <a:lnTo>
                  <a:pt x="77" y="24"/>
                </a:lnTo>
                <a:lnTo>
                  <a:pt x="72" y="35"/>
                </a:lnTo>
                <a:lnTo>
                  <a:pt x="64" y="58"/>
                </a:lnTo>
                <a:lnTo>
                  <a:pt x="54" y="82"/>
                </a:lnTo>
                <a:lnTo>
                  <a:pt x="50" y="94"/>
                </a:lnTo>
                <a:lnTo>
                  <a:pt x="47" y="105"/>
                </a:lnTo>
                <a:lnTo>
                  <a:pt x="44" y="115"/>
                </a:lnTo>
                <a:lnTo>
                  <a:pt x="41" y="123"/>
                </a:lnTo>
                <a:lnTo>
                  <a:pt x="38" y="131"/>
                </a:lnTo>
                <a:lnTo>
                  <a:pt x="35" y="136"/>
                </a:lnTo>
                <a:lnTo>
                  <a:pt x="35" y="140"/>
                </a:lnTo>
                <a:lnTo>
                  <a:pt x="34" y="142"/>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16" name="Freeform 76"/>
          <p:cNvSpPr>
            <a:spLocks/>
          </p:cNvSpPr>
          <p:nvPr/>
        </p:nvSpPr>
        <p:spPr bwMode="auto">
          <a:xfrm>
            <a:off x="5571067" y="4141789"/>
            <a:ext cx="137584" cy="160337"/>
          </a:xfrm>
          <a:custGeom>
            <a:avLst/>
            <a:gdLst>
              <a:gd name="T0" fmla="*/ 2147483647 w 194"/>
              <a:gd name="T1" fmla="*/ 2147483647 h 304"/>
              <a:gd name="T2" fmla="*/ 2147483647 w 194"/>
              <a:gd name="T3" fmla="*/ 2147483647 h 304"/>
              <a:gd name="T4" fmla="*/ 2147483647 w 194"/>
              <a:gd name="T5" fmla="*/ 2147483647 h 304"/>
              <a:gd name="T6" fmla="*/ 2147483647 w 194"/>
              <a:gd name="T7" fmla="*/ 2147483647 h 304"/>
              <a:gd name="T8" fmla="*/ 2147483647 w 194"/>
              <a:gd name="T9" fmla="*/ 2147483647 h 304"/>
              <a:gd name="T10" fmla="*/ 2147483647 w 194"/>
              <a:gd name="T11" fmla="*/ 2147483647 h 304"/>
              <a:gd name="T12" fmla="*/ 2147483647 w 194"/>
              <a:gd name="T13" fmla="*/ 2147483647 h 304"/>
              <a:gd name="T14" fmla="*/ 0 w 194"/>
              <a:gd name="T15" fmla="*/ 2147483647 h 304"/>
              <a:gd name="T16" fmla="*/ 0 w 194"/>
              <a:gd name="T17" fmla="*/ 2147483647 h 304"/>
              <a:gd name="T18" fmla="*/ 0 w 194"/>
              <a:gd name="T19" fmla="*/ 2147483647 h 304"/>
              <a:gd name="T20" fmla="*/ 2147483647 w 194"/>
              <a:gd name="T21" fmla="*/ 2147483647 h 304"/>
              <a:gd name="T22" fmla="*/ 2147483647 w 194"/>
              <a:gd name="T23" fmla="*/ 2147483647 h 304"/>
              <a:gd name="T24" fmla="*/ 2147483647 w 194"/>
              <a:gd name="T25" fmla="*/ 2147483647 h 304"/>
              <a:gd name="T26" fmla="*/ 2147483647 w 194"/>
              <a:gd name="T27" fmla="*/ 2147483647 h 304"/>
              <a:gd name="T28" fmla="*/ 2147483647 w 194"/>
              <a:gd name="T29" fmla="*/ 2147483647 h 304"/>
              <a:gd name="T30" fmla="*/ 2147483647 w 194"/>
              <a:gd name="T31" fmla="*/ 2147483647 h 304"/>
              <a:gd name="T32" fmla="*/ 2147483647 w 194"/>
              <a:gd name="T33" fmla="*/ 2147483647 h 304"/>
              <a:gd name="T34" fmla="*/ 2147483647 w 194"/>
              <a:gd name="T35" fmla="*/ 2147483647 h 304"/>
              <a:gd name="T36" fmla="*/ 2147483647 w 194"/>
              <a:gd name="T37" fmla="*/ 2147483647 h 304"/>
              <a:gd name="T38" fmla="*/ 2147483647 w 194"/>
              <a:gd name="T39" fmla="*/ 2147483647 h 304"/>
              <a:gd name="T40" fmla="*/ 2147483647 w 194"/>
              <a:gd name="T41" fmla="*/ 2147483647 h 304"/>
              <a:gd name="T42" fmla="*/ 2147483647 w 194"/>
              <a:gd name="T43" fmla="*/ 2147483647 h 304"/>
              <a:gd name="T44" fmla="*/ 2147483647 w 194"/>
              <a:gd name="T45" fmla="*/ 2147483647 h 304"/>
              <a:gd name="T46" fmla="*/ 2147483647 w 194"/>
              <a:gd name="T47" fmla="*/ 2147483647 h 304"/>
              <a:gd name="T48" fmla="*/ 2147483647 w 194"/>
              <a:gd name="T49" fmla="*/ 2147483647 h 304"/>
              <a:gd name="T50" fmla="*/ 2147483647 w 194"/>
              <a:gd name="T51" fmla="*/ 2147483647 h 304"/>
              <a:gd name="T52" fmla="*/ 2147483647 w 194"/>
              <a:gd name="T53" fmla="*/ 2147483647 h 304"/>
              <a:gd name="T54" fmla="*/ 2147483647 w 194"/>
              <a:gd name="T55" fmla="*/ 0 h 304"/>
              <a:gd name="T56" fmla="*/ 2147483647 w 194"/>
              <a:gd name="T57" fmla="*/ 0 h 304"/>
              <a:gd name="T58" fmla="*/ 2147483647 w 194"/>
              <a:gd name="T59" fmla="*/ 2147483647 h 304"/>
              <a:gd name="T60" fmla="*/ 2147483647 w 194"/>
              <a:gd name="T61" fmla="*/ 2147483647 h 304"/>
              <a:gd name="T62" fmla="*/ 2147483647 w 194"/>
              <a:gd name="T63" fmla="*/ 2147483647 h 304"/>
              <a:gd name="T64" fmla="*/ 2147483647 w 194"/>
              <a:gd name="T65" fmla="*/ 2147483647 h 304"/>
              <a:gd name="T66" fmla="*/ 2147483647 w 194"/>
              <a:gd name="T67" fmla="*/ 2147483647 h 304"/>
              <a:gd name="T68" fmla="*/ 2147483647 w 194"/>
              <a:gd name="T69" fmla="*/ 2147483647 h 304"/>
              <a:gd name="T70" fmla="*/ 2147483647 w 194"/>
              <a:gd name="T71" fmla="*/ 2147483647 h 304"/>
              <a:gd name="T72" fmla="*/ 2147483647 w 194"/>
              <a:gd name="T73" fmla="*/ 2147483647 h 304"/>
              <a:gd name="T74" fmla="*/ 2147483647 w 194"/>
              <a:gd name="T75" fmla="*/ 2147483647 h 304"/>
              <a:gd name="T76" fmla="*/ 2147483647 w 194"/>
              <a:gd name="T77" fmla="*/ 2147483647 h 304"/>
              <a:gd name="T78" fmla="*/ 2147483647 w 194"/>
              <a:gd name="T79" fmla="*/ 2147483647 h 304"/>
              <a:gd name="T80" fmla="*/ 2147483647 w 194"/>
              <a:gd name="T81" fmla="*/ 2147483647 h 304"/>
              <a:gd name="T82" fmla="*/ 2147483647 w 194"/>
              <a:gd name="T83" fmla="*/ 2147483647 h 304"/>
              <a:gd name="T84" fmla="*/ 2147483647 w 194"/>
              <a:gd name="T85" fmla="*/ 2147483647 h 304"/>
              <a:gd name="T86" fmla="*/ 2147483647 w 194"/>
              <a:gd name="T87" fmla="*/ 2147483647 h 304"/>
              <a:gd name="T88" fmla="*/ 2147483647 w 194"/>
              <a:gd name="T89" fmla="*/ 2147483647 h 304"/>
              <a:gd name="T90" fmla="*/ 2147483647 w 194"/>
              <a:gd name="T91" fmla="*/ 2147483647 h 304"/>
              <a:gd name="T92" fmla="*/ 2147483647 w 194"/>
              <a:gd name="T93" fmla="*/ 2147483647 h 304"/>
              <a:gd name="T94" fmla="*/ 2147483647 w 194"/>
              <a:gd name="T95" fmla="*/ 2147483647 h 304"/>
              <a:gd name="T96" fmla="*/ 2147483647 w 194"/>
              <a:gd name="T97" fmla="*/ 2147483647 h 304"/>
              <a:gd name="T98" fmla="*/ 2147483647 w 194"/>
              <a:gd name="T99" fmla="*/ 2147483647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4"/>
              <a:gd name="T151" fmla="*/ 0 h 304"/>
              <a:gd name="T152" fmla="*/ 194 w 194"/>
              <a:gd name="T153" fmla="*/ 304 h 3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4" h="304">
                <a:moveTo>
                  <a:pt x="58" y="304"/>
                </a:moveTo>
                <a:lnTo>
                  <a:pt x="43" y="296"/>
                </a:lnTo>
                <a:lnTo>
                  <a:pt x="31" y="287"/>
                </a:lnTo>
                <a:lnTo>
                  <a:pt x="21" y="279"/>
                </a:lnTo>
                <a:lnTo>
                  <a:pt x="13" y="270"/>
                </a:lnTo>
                <a:lnTo>
                  <a:pt x="7" y="260"/>
                </a:lnTo>
                <a:lnTo>
                  <a:pt x="3" y="252"/>
                </a:lnTo>
                <a:lnTo>
                  <a:pt x="0" y="242"/>
                </a:lnTo>
                <a:lnTo>
                  <a:pt x="0" y="232"/>
                </a:lnTo>
                <a:lnTo>
                  <a:pt x="0" y="222"/>
                </a:lnTo>
                <a:lnTo>
                  <a:pt x="3" y="212"/>
                </a:lnTo>
                <a:lnTo>
                  <a:pt x="6" y="202"/>
                </a:lnTo>
                <a:lnTo>
                  <a:pt x="10" y="192"/>
                </a:lnTo>
                <a:lnTo>
                  <a:pt x="16" y="182"/>
                </a:lnTo>
                <a:lnTo>
                  <a:pt x="23" y="171"/>
                </a:lnTo>
                <a:lnTo>
                  <a:pt x="37" y="151"/>
                </a:lnTo>
                <a:lnTo>
                  <a:pt x="54" y="129"/>
                </a:lnTo>
                <a:lnTo>
                  <a:pt x="74" y="109"/>
                </a:lnTo>
                <a:lnTo>
                  <a:pt x="82" y="98"/>
                </a:lnTo>
                <a:lnTo>
                  <a:pt x="92" y="89"/>
                </a:lnTo>
                <a:lnTo>
                  <a:pt x="111" y="70"/>
                </a:lnTo>
                <a:lnTo>
                  <a:pt x="127" y="50"/>
                </a:lnTo>
                <a:lnTo>
                  <a:pt x="135" y="41"/>
                </a:lnTo>
                <a:lnTo>
                  <a:pt x="142" y="33"/>
                </a:lnTo>
                <a:lnTo>
                  <a:pt x="148" y="24"/>
                </a:lnTo>
                <a:lnTo>
                  <a:pt x="154" y="15"/>
                </a:lnTo>
                <a:lnTo>
                  <a:pt x="158" y="7"/>
                </a:lnTo>
                <a:lnTo>
                  <a:pt x="161" y="0"/>
                </a:lnTo>
                <a:lnTo>
                  <a:pt x="166" y="0"/>
                </a:lnTo>
                <a:lnTo>
                  <a:pt x="174" y="1"/>
                </a:lnTo>
                <a:lnTo>
                  <a:pt x="176" y="1"/>
                </a:lnTo>
                <a:lnTo>
                  <a:pt x="181" y="4"/>
                </a:lnTo>
                <a:lnTo>
                  <a:pt x="186" y="5"/>
                </a:lnTo>
                <a:lnTo>
                  <a:pt x="194" y="8"/>
                </a:lnTo>
                <a:lnTo>
                  <a:pt x="192" y="23"/>
                </a:lnTo>
                <a:lnTo>
                  <a:pt x="191" y="38"/>
                </a:lnTo>
                <a:lnTo>
                  <a:pt x="188" y="55"/>
                </a:lnTo>
                <a:lnTo>
                  <a:pt x="184" y="74"/>
                </a:lnTo>
                <a:lnTo>
                  <a:pt x="179" y="94"/>
                </a:lnTo>
                <a:lnTo>
                  <a:pt x="174" y="114"/>
                </a:lnTo>
                <a:lnTo>
                  <a:pt x="161" y="156"/>
                </a:lnTo>
                <a:lnTo>
                  <a:pt x="147" y="199"/>
                </a:lnTo>
                <a:lnTo>
                  <a:pt x="138" y="219"/>
                </a:lnTo>
                <a:lnTo>
                  <a:pt x="131" y="239"/>
                </a:lnTo>
                <a:lnTo>
                  <a:pt x="122" y="257"/>
                </a:lnTo>
                <a:lnTo>
                  <a:pt x="115" y="274"/>
                </a:lnTo>
                <a:lnTo>
                  <a:pt x="107" y="290"/>
                </a:lnTo>
                <a:lnTo>
                  <a:pt x="100" y="303"/>
                </a:lnTo>
                <a:lnTo>
                  <a:pt x="78" y="304"/>
                </a:lnTo>
                <a:lnTo>
                  <a:pt x="58" y="304"/>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17" name="Freeform 77"/>
          <p:cNvSpPr>
            <a:spLocks/>
          </p:cNvSpPr>
          <p:nvPr/>
        </p:nvSpPr>
        <p:spPr bwMode="auto">
          <a:xfrm>
            <a:off x="6244168" y="4211638"/>
            <a:ext cx="105833" cy="80962"/>
          </a:xfrm>
          <a:custGeom>
            <a:avLst/>
            <a:gdLst>
              <a:gd name="T0" fmla="*/ 2147483647 w 149"/>
              <a:gd name="T1" fmla="*/ 2147483647 h 153"/>
              <a:gd name="T2" fmla="*/ 2147483647 w 149"/>
              <a:gd name="T3" fmla="*/ 2147483647 h 153"/>
              <a:gd name="T4" fmla="*/ 2147483647 w 149"/>
              <a:gd name="T5" fmla="*/ 2147483647 h 153"/>
              <a:gd name="T6" fmla="*/ 2147483647 w 149"/>
              <a:gd name="T7" fmla="*/ 2147483647 h 153"/>
              <a:gd name="T8" fmla="*/ 2147483647 w 149"/>
              <a:gd name="T9" fmla="*/ 2147483647 h 153"/>
              <a:gd name="T10" fmla="*/ 2147483647 w 149"/>
              <a:gd name="T11" fmla="*/ 2147483647 h 153"/>
              <a:gd name="T12" fmla="*/ 2147483647 w 149"/>
              <a:gd name="T13" fmla="*/ 2147483647 h 153"/>
              <a:gd name="T14" fmla="*/ 2147483647 w 149"/>
              <a:gd name="T15" fmla="*/ 2147483647 h 153"/>
              <a:gd name="T16" fmla="*/ 2147483647 w 149"/>
              <a:gd name="T17" fmla="*/ 2147483647 h 153"/>
              <a:gd name="T18" fmla="*/ 2147483647 w 149"/>
              <a:gd name="T19" fmla="*/ 2147483647 h 153"/>
              <a:gd name="T20" fmla="*/ 2147483647 w 149"/>
              <a:gd name="T21" fmla="*/ 2147483647 h 153"/>
              <a:gd name="T22" fmla="*/ 2147483647 w 149"/>
              <a:gd name="T23" fmla="*/ 2147483647 h 153"/>
              <a:gd name="T24" fmla="*/ 2147483647 w 149"/>
              <a:gd name="T25" fmla="*/ 2147483647 h 153"/>
              <a:gd name="T26" fmla="*/ 2147483647 w 149"/>
              <a:gd name="T27" fmla="*/ 2147483647 h 153"/>
              <a:gd name="T28" fmla="*/ 0 w 149"/>
              <a:gd name="T29" fmla="*/ 2147483647 h 153"/>
              <a:gd name="T30" fmla="*/ 0 w 149"/>
              <a:gd name="T31" fmla="*/ 0 h 153"/>
              <a:gd name="T32" fmla="*/ 2147483647 w 149"/>
              <a:gd name="T33" fmla="*/ 2147483647 h 153"/>
              <a:gd name="T34" fmla="*/ 2147483647 w 149"/>
              <a:gd name="T35" fmla="*/ 2147483647 h 153"/>
              <a:gd name="T36" fmla="*/ 2147483647 w 149"/>
              <a:gd name="T37" fmla="*/ 2147483647 h 153"/>
              <a:gd name="T38" fmla="*/ 2147483647 w 149"/>
              <a:gd name="T39" fmla="*/ 2147483647 h 153"/>
              <a:gd name="T40" fmla="*/ 2147483647 w 149"/>
              <a:gd name="T41" fmla="*/ 2147483647 h 153"/>
              <a:gd name="T42" fmla="*/ 2147483647 w 149"/>
              <a:gd name="T43" fmla="*/ 2147483647 h 153"/>
              <a:gd name="T44" fmla="*/ 2147483647 w 149"/>
              <a:gd name="T45" fmla="*/ 2147483647 h 153"/>
              <a:gd name="T46" fmla="*/ 2147483647 w 149"/>
              <a:gd name="T47" fmla="*/ 2147483647 h 153"/>
              <a:gd name="T48" fmla="*/ 2147483647 w 149"/>
              <a:gd name="T49" fmla="*/ 2147483647 h 153"/>
              <a:gd name="T50" fmla="*/ 2147483647 w 149"/>
              <a:gd name="T51" fmla="*/ 2147483647 h 153"/>
              <a:gd name="T52" fmla="*/ 2147483647 w 149"/>
              <a:gd name="T53" fmla="*/ 2147483647 h 153"/>
              <a:gd name="T54" fmla="*/ 2147483647 w 149"/>
              <a:gd name="T55" fmla="*/ 2147483647 h 153"/>
              <a:gd name="T56" fmla="*/ 2147483647 w 149"/>
              <a:gd name="T57" fmla="*/ 2147483647 h 153"/>
              <a:gd name="T58" fmla="*/ 2147483647 w 149"/>
              <a:gd name="T59" fmla="*/ 2147483647 h 153"/>
              <a:gd name="T60" fmla="*/ 2147483647 w 149"/>
              <a:gd name="T61" fmla="*/ 2147483647 h 153"/>
              <a:gd name="T62" fmla="*/ 2147483647 w 149"/>
              <a:gd name="T63" fmla="*/ 2147483647 h 153"/>
              <a:gd name="T64" fmla="*/ 2147483647 w 149"/>
              <a:gd name="T65" fmla="*/ 2147483647 h 153"/>
              <a:gd name="T66" fmla="*/ 2147483647 w 149"/>
              <a:gd name="T67" fmla="*/ 2147483647 h 153"/>
              <a:gd name="T68" fmla="*/ 2147483647 w 149"/>
              <a:gd name="T69" fmla="*/ 2147483647 h 153"/>
              <a:gd name="T70" fmla="*/ 2147483647 w 149"/>
              <a:gd name="T71" fmla="*/ 2147483647 h 153"/>
              <a:gd name="T72" fmla="*/ 2147483647 w 149"/>
              <a:gd name="T73" fmla="*/ 2147483647 h 153"/>
              <a:gd name="T74" fmla="*/ 2147483647 w 149"/>
              <a:gd name="T75" fmla="*/ 2147483647 h 153"/>
              <a:gd name="T76" fmla="*/ 2147483647 w 149"/>
              <a:gd name="T77" fmla="*/ 2147483647 h 153"/>
              <a:gd name="T78" fmla="*/ 2147483647 w 149"/>
              <a:gd name="T79" fmla="*/ 2147483647 h 153"/>
              <a:gd name="T80" fmla="*/ 2147483647 w 149"/>
              <a:gd name="T81" fmla="*/ 2147483647 h 1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9"/>
              <a:gd name="T124" fmla="*/ 0 h 153"/>
              <a:gd name="T125" fmla="*/ 149 w 149"/>
              <a:gd name="T126" fmla="*/ 153 h 1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9" h="153">
                <a:moveTo>
                  <a:pt x="88" y="153"/>
                </a:moveTo>
                <a:lnTo>
                  <a:pt x="84" y="139"/>
                </a:lnTo>
                <a:lnTo>
                  <a:pt x="81" y="125"/>
                </a:lnTo>
                <a:lnTo>
                  <a:pt x="78" y="113"/>
                </a:lnTo>
                <a:lnTo>
                  <a:pt x="74" y="102"/>
                </a:lnTo>
                <a:lnTo>
                  <a:pt x="71" y="92"/>
                </a:lnTo>
                <a:lnTo>
                  <a:pt x="67" y="84"/>
                </a:lnTo>
                <a:lnTo>
                  <a:pt x="58" y="66"/>
                </a:lnTo>
                <a:lnTo>
                  <a:pt x="48" y="52"/>
                </a:lnTo>
                <a:lnTo>
                  <a:pt x="35" y="38"/>
                </a:lnTo>
                <a:lnTo>
                  <a:pt x="28" y="31"/>
                </a:lnTo>
                <a:lnTo>
                  <a:pt x="20" y="24"/>
                </a:lnTo>
                <a:lnTo>
                  <a:pt x="11" y="15"/>
                </a:lnTo>
                <a:lnTo>
                  <a:pt x="1" y="7"/>
                </a:lnTo>
                <a:lnTo>
                  <a:pt x="0" y="2"/>
                </a:lnTo>
                <a:lnTo>
                  <a:pt x="0" y="0"/>
                </a:lnTo>
                <a:lnTo>
                  <a:pt x="13" y="1"/>
                </a:lnTo>
                <a:lnTo>
                  <a:pt x="27" y="1"/>
                </a:lnTo>
                <a:lnTo>
                  <a:pt x="41" y="2"/>
                </a:lnTo>
                <a:lnTo>
                  <a:pt x="55" y="4"/>
                </a:lnTo>
                <a:lnTo>
                  <a:pt x="84" y="8"/>
                </a:lnTo>
                <a:lnTo>
                  <a:pt x="97" y="11"/>
                </a:lnTo>
                <a:lnTo>
                  <a:pt x="109" y="15"/>
                </a:lnTo>
                <a:lnTo>
                  <a:pt x="121" y="20"/>
                </a:lnTo>
                <a:lnTo>
                  <a:pt x="131" y="27"/>
                </a:lnTo>
                <a:lnTo>
                  <a:pt x="139" y="35"/>
                </a:lnTo>
                <a:lnTo>
                  <a:pt x="145" y="45"/>
                </a:lnTo>
                <a:lnTo>
                  <a:pt x="146" y="51"/>
                </a:lnTo>
                <a:lnTo>
                  <a:pt x="149" y="57"/>
                </a:lnTo>
                <a:lnTo>
                  <a:pt x="149" y="64"/>
                </a:lnTo>
                <a:lnTo>
                  <a:pt x="149" y="71"/>
                </a:lnTo>
                <a:lnTo>
                  <a:pt x="149" y="79"/>
                </a:lnTo>
                <a:lnTo>
                  <a:pt x="148" y="88"/>
                </a:lnTo>
                <a:lnTo>
                  <a:pt x="145" y="98"/>
                </a:lnTo>
                <a:lnTo>
                  <a:pt x="142" y="108"/>
                </a:lnTo>
                <a:lnTo>
                  <a:pt x="136" y="116"/>
                </a:lnTo>
                <a:lnTo>
                  <a:pt x="131" y="122"/>
                </a:lnTo>
                <a:lnTo>
                  <a:pt x="118" y="133"/>
                </a:lnTo>
                <a:lnTo>
                  <a:pt x="104" y="143"/>
                </a:lnTo>
                <a:lnTo>
                  <a:pt x="97" y="149"/>
                </a:lnTo>
                <a:lnTo>
                  <a:pt x="88" y="153"/>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18" name="Freeform 78"/>
          <p:cNvSpPr>
            <a:spLocks/>
          </p:cNvSpPr>
          <p:nvPr/>
        </p:nvSpPr>
        <p:spPr bwMode="auto">
          <a:xfrm>
            <a:off x="6568018" y="4114801"/>
            <a:ext cx="139700" cy="142875"/>
          </a:xfrm>
          <a:custGeom>
            <a:avLst/>
            <a:gdLst>
              <a:gd name="T0" fmla="*/ 2147483647 w 198"/>
              <a:gd name="T1" fmla="*/ 2147483647 h 271"/>
              <a:gd name="T2" fmla="*/ 2147483647 w 198"/>
              <a:gd name="T3" fmla="*/ 2147483647 h 271"/>
              <a:gd name="T4" fmla="*/ 2147483647 w 198"/>
              <a:gd name="T5" fmla="*/ 2147483647 h 271"/>
              <a:gd name="T6" fmla="*/ 2147483647 w 198"/>
              <a:gd name="T7" fmla="*/ 2147483647 h 271"/>
              <a:gd name="T8" fmla="*/ 2147483647 w 198"/>
              <a:gd name="T9" fmla="*/ 2147483647 h 271"/>
              <a:gd name="T10" fmla="*/ 2147483647 w 198"/>
              <a:gd name="T11" fmla="*/ 2147483647 h 271"/>
              <a:gd name="T12" fmla="*/ 2147483647 w 198"/>
              <a:gd name="T13" fmla="*/ 2147483647 h 271"/>
              <a:gd name="T14" fmla="*/ 2147483647 w 198"/>
              <a:gd name="T15" fmla="*/ 2147483647 h 271"/>
              <a:gd name="T16" fmla="*/ 2147483647 w 198"/>
              <a:gd name="T17" fmla="*/ 2147483647 h 271"/>
              <a:gd name="T18" fmla="*/ 2147483647 w 198"/>
              <a:gd name="T19" fmla="*/ 2147483647 h 271"/>
              <a:gd name="T20" fmla="*/ 2147483647 w 198"/>
              <a:gd name="T21" fmla="*/ 2147483647 h 271"/>
              <a:gd name="T22" fmla="*/ 2147483647 w 198"/>
              <a:gd name="T23" fmla="*/ 2147483647 h 271"/>
              <a:gd name="T24" fmla="*/ 2147483647 w 198"/>
              <a:gd name="T25" fmla="*/ 2147483647 h 271"/>
              <a:gd name="T26" fmla="*/ 2147483647 w 198"/>
              <a:gd name="T27" fmla="*/ 2147483647 h 271"/>
              <a:gd name="T28" fmla="*/ 2147483647 w 198"/>
              <a:gd name="T29" fmla="*/ 2147483647 h 271"/>
              <a:gd name="T30" fmla="*/ 2147483647 w 198"/>
              <a:gd name="T31" fmla="*/ 2147483647 h 271"/>
              <a:gd name="T32" fmla="*/ 2147483647 w 198"/>
              <a:gd name="T33" fmla="*/ 2147483647 h 271"/>
              <a:gd name="T34" fmla="*/ 0 w 198"/>
              <a:gd name="T35" fmla="*/ 2147483647 h 271"/>
              <a:gd name="T36" fmla="*/ 0 w 198"/>
              <a:gd name="T37" fmla="*/ 2147483647 h 271"/>
              <a:gd name="T38" fmla="*/ 0 w 198"/>
              <a:gd name="T39" fmla="*/ 2147483647 h 271"/>
              <a:gd name="T40" fmla="*/ 2147483647 w 198"/>
              <a:gd name="T41" fmla="*/ 2147483647 h 271"/>
              <a:gd name="T42" fmla="*/ 2147483647 w 198"/>
              <a:gd name="T43" fmla="*/ 2147483647 h 271"/>
              <a:gd name="T44" fmla="*/ 2147483647 w 198"/>
              <a:gd name="T45" fmla="*/ 2147483647 h 271"/>
              <a:gd name="T46" fmla="*/ 2147483647 w 198"/>
              <a:gd name="T47" fmla="*/ 2147483647 h 271"/>
              <a:gd name="T48" fmla="*/ 2147483647 w 198"/>
              <a:gd name="T49" fmla="*/ 2147483647 h 271"/>
              <a:gd name="T50" fmla="*/ 2147483647 w 198"/>
              <a:gd name="T51" fmla="*/ 2147483647 h 271"/>
              <a:gd name="T52" fmla="*/ 2147483647 w 198"/>
              <a:gd name="T53" fmla="*/ 2147483647 h 271"/>
              <a:gd name="T54" fmla="*/ 2147483647 w 198"/>
              <a:gd name="T55" fmla="*/ 2147483647 h 271"/>
              <a:gd name="T56" fmla="*/ 2147483647 w 198"/>
              <a:gd name="T57" fmla="*/ 2147483647 h 271"/>
              <a:gd name="T58" fmla="*/ 2147483647 w 198"/>
              <a:gd name="T59" fmla="*/ 2147483647 h 271"/>
              <a:gd name="T60" fmla="*/ 2147483647 w 198"/>
              <a:gd name="T61" fmla="*/ 0 h 271"/>
              <a:gd name="T62" fmla="*/ 2147483647 w 198"/>
              <a:gd name="T63" fmla="*/ 2147483647 h 271"/>
              <a:gd name="T64" fmla="*/ 2147483647 w 198"/>
              <a:gd name="T65" fmla="*/ 2147483647 h 271"/>
              <a:gd name="T66" fmla="*/ 2147483647 w 198"/>
              <a:gd name="T67" fmla="*/ 2147483647 h 271"/>
              <a:gd name="T68" fmla="*/ 2147483647 w 198"/>
              <a:gd name="T69" fmla="*/ 2147483647 h 271"/>
              <a:gd name="T70" fmla="*/ 2147483647 w 198"/>
              <a:gd name="T71" fmla="*/ 2147483647 h 271"/>
              <a:gd name="T72" fmla="*/ 2147483647 w 198"/>
              <a:gd name="T73" fmla="*/ 2147483647 h 271"/>
              <a:gd name="T74" fmla="*/ 2147483647 w 198"/>
              <a:gd name="T75" fmla="*/ 2147483647 h 271"/>
              <a:gd name="T76" fmla="*/ 2147483647 w 198"/>
              <a:gd name="T77" fmla="*/ 2147483647 h 271"/>
              <a:gd name="T78" fmla="*/ 2147483647 w 198"/>
              <a:gd name="T79" fmla="*/ 2147483647 h 271"/>
              <a:gd name="T80" fmla="*/ 2147483647 w 198"/>
              <a:gd name="T81" fmla="*/ 2147483647 h 271"/>
              <a:gd name="T82" fmla="*/ 2147483647 w 198"/>
              <a:gd name="T83" fmla="*/ 2147483647 h 271"/>
              <a:gd name="T84" fmla="*/ 2147483647 w 198"/>
              <a:gd name="T85" fmla="*/ 2147483647 h 271"/>
              <a:gd name="T86" fmla="*/ 2147483647 w 198"/>
              <a:gd name="T87" fmla="*/ 2147483647 h 271"/>
              <a:gd name="T88" fmla="*/ 2147483647 w 198"/>
              <a:gd name="T89" fmla="*/ 2147483647 h 271"/>
              <a:gd name="T90" fmla="*/ 2147483647 w 198"/>
              <a:gd name="T91" fmla="*/ 2147483647 h 271"/>
              <a:gd name="T92" fmla="*/ 2147483647 w 198"/>
              <a:gd name="T93" fmla="*/ 2147483647 h 271"/>
              <a:gd name="T94" fmla="*/ 2147483647 w 198"/>
              <a:gd name="T95" fmla="*/ 2147483647 h 271"/>
              <a:gd name="T96" fmla="*/ 2147483647 w 198"/>
              <a:gd name="T97" fmla="*/ 2147483647 h 271"/>
              <a:gd name="T98" fmla="*/ 2147483647 w 198"/>
              <a:gd name="T99" fmla="*/ 2147483647 h 271"/>
              <a:gd name="T100" fmla="*/ 2147483647 w 198"/>
              <a:gd name="T101" fmla="*/ 2147483647 h 271"/>
              <a:gd name="T102" fmla="*/ 2147483647 w 198"/>
              <a:gd name="T103" fmla="*/ 2147483647 h 271"/>
              <a:gd name="T104" fmla="*/ 2147483647 w 198"/>
              <a:gd name="T105" fmla="*/ 2147483647 h 271"/>
              <a:gd name="T106" fmla="*/ 2147483647 w 198"/>
              <a:gd name="T107" fmla="*/ 2147483647 h 271"/>
              <a:gd name="T108" fmla="*/ 2147483647 w 198"/>
              <a:gd name="T109" fmla="*/ 2147483647 h 271"/>
              <a:gd name="T110" fmla="*/ 2147483647 w 198"/>
              <a:gd name="T111" fmla="*/ 2147483647 h 2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8"/>
              <a:gd name="T169" fmla="*/ 0 h 271"/>
              <a:gd name="T170" fmla="*/ 198 w 198"/>
              <a:gd name="T171" fmla="*/ 271 h 2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8" h="271">
                <a:moveTo>
                  <a:pt x="121" y="271"/>
                </a:moveTo>
                <a:lnTo>
                  <a:pt x="119" y="270"/>
                </a:lnTo>
                <a:lnTo>
                  <a:pt x="118" y="269"/>
                </a:lnTo>
                <a:lnTo>
                  <a:pt x="117" y="264"/>
                </a:lnTo>
                <a:lnTo>
                  <a:pt x="114" y="261"/>
                </a:lnTo>
                <a:lnTo>
                  <a:pt x="107" y="250"/>
                </a:lnTo>
                <a:lnTo>
                  <a:pt x="98" y="237"/>
                </a:lnTo>
                <a:lnTo>
                  <a:pt x="88" y="223"/>
                </a:lnTo>
                <a:lnTo>
                  <a:pt x="78" y="206"/>
                </a:lnTo>
                <a:lnTo>
                  <a:pt x="55" y="169"/>
                </a:lnTo>
                <a:lnTo>
                  <a:pt x="34" y="133"/>
                </a:lnTo>
                <a:lnTo>
                  <a:pt x="24" y="115"/>
                </a:lnTo>
                <a:lnTo>
                  <a:pt x="15" y="99"/>
                </a:lnTo>
                <a:lnTo>
                  <a:pt x="8" y="85"/>
                </a:lnTo>
                <a:lnTo>
                  <a:pt x="5" y="78"/>
                </a:lnTo>
                <a:lnTo>
                  <a:pt x="3" y="72"/>
                </a:lnTo>
                <a:lnTo>
                  <a:pt x="1" y="68"/>
                </a:lnTo>
                <a:lnTo>
                  <a:pt x="0" y="64"/>
                </a:lnTo>
                <a:lnTo>
                  <a:pt x="0" y="61"/>
                </a:lnTo>
                <a:lnTo>
                  <a:pt x="0" y="58"/>
                </a:lnTo>
                <a:lnTo>
                  <a:pt x="1" y="56"/>
                </a:lnTo>
                <a:lnTo>
                  <a:pt x="4" y="54"/>
                </a:lnTo>
                <a:lnTo>
                  <a:pt x="8" y="51"/>
                </a:lnTo>
                <a:lnTo>
                  <a:pt x="14" y="47"/>
                </a:lnTo>
                <a:lnTo>
                  <a:pt x="25" y="37"/>
                </a:lnTo>
                <a:lnTo>
                  <a:pt x="52" y="17"/>
                </a:lnTo>
                <a:lnTo>
                  <a:pt x="67" y="8"/>
                </a:lnTo>
                <a:lnTo>
                  <a:pt x="72" y="5"/>
                </a:lnTo>
                <a:lnTo>
                  <a:pt x="78" y="2"/>
                </a:lnTo>
                <a:lnTo>
                  <a:pt x="82" y="1"/>
                </a:lnTo>
                <a:lnTo>
                  <a:pt x="87" y="0"/>
                </a:lnTo>
                <a:lnTo>
                  <a:pt x="97" y="15"/>
                </a:lnTo>
                <a:lnTo>
                  <a:pt x="108" y="29"/>
                </a:lnTo>
                <a:lnTo>
                  <a:pt x="132" y="59"/>
                </a:lnTo>
                <a:lnTo>
                  <a:pt x="158" y="91"/>
                </a:lnTo>
                <a:lnTo>
                  <a:pt x="169" y="106"/>
                </a:lnTo>
                <a:lnTo>
                  <a:pt x="179" y="122"/>
                </a:lnTo>
                <a:lnTo>
                  <a:pt x="188" y="138"/>
                </a:lnTo>
                <a:lnTo>
                  <a:pt x="193" y="155"/>
                </a:lnTo>
                <a:lnTo>
                  <a:pt x="198" y="170"/>
                </a:lnTo>
                <a:lnTo>
                  <a:pt x="198" y="179"/>
                </a:lnTo>
                <a:lnTo>
                  <a:pt x="198" y="187"/>
                </a:lnTo>
                <a:lnTo>
                  <a:pt x="196" y="196"/>
                </a:lnTo>
                <a:lnTo>
                  <a:pt x="195" y="206"/>
                </a:lnTo>
                <a:lnTo>
                  <a:pt x="192" y="214"/>
                </a:lnTo>
                <a:lnTo>
                  <a:pt x="188" y="223"/>
                </a:lnTo>
                <a:lnTo>
                  <a:pt x="182" y="232"/>
                </a:lnTo>
                <a:lnTo>
                  <a:pt x="176" y="242"/>
                </a:lnTo>
                <a:lnTo>
                  <a:pt x="168" y="250"/>
                </a:lnTo>
                <a:lnTo>
                  <a:pt x="159" y="260"/>
                </a:lnTo>
                <a:lnTo>
                  <a:pt x="154" y="261"/>
                </a:lnTo>
                <a:lnTo>
                  <a:pt x="148" y="263"/>
                </a:lnTo>
                <a:lnTo>
                  <a:pt x="138" y="267"/>
                </a:lnTo>
                <a:lnTo>
                  <a:pt x="129" y="271"/>
                </a:lnTo>
                <a:lnTo>
                  <a:pt x="125" y="271"/>
                </a:lnTo>
                <a:lnTo>
                  <a:pt x="121" y="271"/>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19" name="Freeform 79"/>
          <p:cNvSpPr>
            <a:spLocks/>
          </p:cNvSpPr>
          <p:nvPr/>
        </p:nvSpPr>
        <p:spPr bwMode="auto">
          <a:xfrm>
            <a:off x="5522385" y="3022601"/>
            <a:ext cx="1102783" cy="549275"/>
          </a:xfrm>
          <a:custGeom>
            <a:avLst/>
            <a:gdLst>
              <a:gd name="T0" fmla="*/ 2147483647 w 1564"/>
              <a:gd name="T1" fmla="*/ 2147483647 h 1039"/>
              <a:gd name="T2" fmla="*/ 2147483647 w 1564"/>
              <a:gd name="T3" fmla="*/ 2147483647 h 1039"/>
              <a:gd name="T4" fmla="*/ 2147483647 w 1564"/>
              <a:gd name="T5" fmla="*/ 2147483647 h 1039"/>
              <a:gd name="T6" fmla="*/ 2147483647 w 1564"/>
              <a:gd name="T7" fmla="*/ 2147483647 h 1039"/>
              <a:gd name="T8" fmla="*/ 0 w 1564"/>
              <a:gd name="T9" fmla="*/ 2147483647 h 1039"/>
              <a:gd name="T10" fmla="*/ 2147483647 w 1564"/>
              <a:gd name="T11" fmla="*/ 2147483647 h 1039"/>
              <a:gd name="T12" fmla="*/ 2147483647 w 1564"/>
              <a:gd name="T13" fmla="*/ 2147483647 h 1039"/>
              <a:gd name="T14" fmla="*/ 2147483647 w 1564"/>
              <a:gd name="T15" fmla="*/ 2147483647 h 1039"/>
              <a:gd name="T16" fmla="*/ 2147483647 w 1564"/>
              <a:gd name="T17" fmla="*/ 2147483647 h 1039"/>
              <a:gd name="T18" fmla="*/ 2147483647 w 1564"/>
              <a:gd name="T19" fmla="*/ 2147483647 h 1039"/>
              <a:gd name="T20" fmla="*/ 2147483647 w 1564"/>
              <a:gd name="T21" fmla="*/ 2147483647 h 1039"/>
              <a:gd name="T22" fmla="*/ 2147483647 w 1564"/>
              <a:gd name="T23" fmla="*/ 2147483647 h 1039"/>
              <a:gd name="T24" fmla="*/ 2147483647 w 1564"/>
              <a:gd name="T25" fmla="*/ 2147483647 h 1039"/>
              <a:gd name="T26" fmla="*/ 2147483647 w 1564"/>
              <a:gd name="T27" fmla="*/ 2147483647 h 1039"/>
              <a:gd name="T28" fmla="*/ 2147483647 w 1564"/>
              <a:gd name="T29" fmla="*/ 2147483647 h 1039"/>
              <a:gd name="T30" fmla="*/ 2147483647 w 1564"/>
              <a:gd name="T31" fmla="*/ 2147483647 h 1039"/>
              <a:gd name="T32" fmla="*/ 2147483647 w 1564"/>
              <a:gd name="T33" fmla="*/ 2147483647 h 1039"/>
              <a:gd name="T34" fmla="*/ 2147483647 w 1564"/>
              <a:gd name="T35" fmla="*/ 2147483647 h 1039"/>
              <a:gd name="T36" fmla="*/ 2147483647 w 1564"/>
              <a:gd name="T37" fmla="*/ 2147483647 h 1039"/>
              <a:gd name="T38" fmla="*/ 2147483647 w 1564"/>
              <a:gd name="T39" fmla="*/ 2147483647 h 1039"/>
              <a:gd name="T40" fmla="*/ 2147483647 w 1564"/>
              <a:gd name="T41" fmla="*/ 2147483647 h 1039"/>
              <a:gd name="T42" fmla="*/ 2147483647 w 1564"/>
              <a:gd name="T43" fmla="*/ 2147483647 h 1039"/>
              <a:gd name="T44" fmla="*/ 2147483647 w 1564"/>
              <a:gd name="T45" fmla="*/ 2147483647 h 1039"/>
              <a:gd name="T46" fmla="*/ 2147483647 w 1564"/>
              <a:gd name="T47" fmla="*/ 2147483647 h 1039"/>
              <a:gd name="T48" fmla="*/ 2147483647 w 1564"/>
              <a:gd name="T49" fmla="*/ 2147483647 h 1039"/>
              <a:gd name="T50" fmla="*/ 2147483647 w 1564"/>
              <a:gd name="T51" fmla="*/ 2147483647 h 1039"/>
              <a:gd name="T52" fmla="*/ 2147483647 w 1564"/>
              <a:gd name="T53" fmla="*/ 2147483647 h 1039"/>
              <a:gd name="T54" fmla="*/ 2147483647 w 1564"/>
              <a:gd name="T55" fmla="*/ 2147483647 h 1039"/>
              <a:gd name="T56" fmla="*/ 2147483647 w 1564"/>
              <a:gd name="T57" fmla="*/ 2147483647 h 1039"/>
              <a:gd name="T58" fmla="*/ 2147483647 w 1564"/>
              <a:gd name="T59" fmla="*/ 2147483647 h 1039"/>
              <a:gd name="T60" fmla="*/ 2147483647 w 1564"/>
              <a:gd name="T61" fmla="*/ 2147483647 h 1039"/>
              <a:gd name="T62" fmla="*/ 2147483647 w 1564"/>
              <a:gd name="T63" fmla="*/ 2147483647 h 1039"/>
              <a:gd name="T64" fmla="*/ 2147483647 w 1564"/>
              <a:gd name="T65" fmla="*/ 2147483647 h 1039"/>
              <a:gd name="T66" fmla="*/ 2147483647 w 1564"/>
              <a:gd name="T67" fmla="*/ 2147483647 h 1039"/>
              <a:gd name="T68" fmla="*/ 2147483647 w 1564"/>
              <a:gd name="T69" fmla="*/ 2147483647 h 1039"/>
              <a:gd name="T70" fmla="*/ 2147483647 w 1564"/>
              <a:gd name="T71" fmla="*/ 2147483647 h 1039"/>
              <a:gd name="T72" fmla="*/ 2147483647 w 1564"/>
              <a:gd name="T73" fmla="*/ 2147483647 h 1039"/>
              <a:gd name="T74" fmla="*/ 2147483647 w 1564"/>
              <a:gd name="T75" fmla="*/ 2147483647 h 1039"/>
              <a:gd name="T76" fmla="*/ 2147483647 w 1564"/>
              <a:gd name="T77" fmla="*/ 2147483647 h 1039"/>
              <a:gd name="T78" fmla="*/ 2147483647 w 1564"/>
              <a:gd name="T79" fmla="*/ 2147483647 h 1039"/>
              <a:gd name="T80" fmla="*/ 2147483647 w 1564"/>
              <a:gd name="T81" fmla="*/ 2147483647 h 1039"/>
              <a:gd name="T82" fmla="*/ 2147483647 w 1564"/>
              <a:gd name="T83" fmla="*/ 2147483647 h 1039"/>
              <a:gd name="T84" fmla="*/ 2147483647 w 1564"/>
              <a:gd name="T85" fmla="*/ 2147483647 h 1039"/>
              <a:gd name="T86" fmla="*/ 2147483647 w 1564"/>
              <a:gd name="T87" fmla="*/ 2147483647 h 1039"/>
              <a:gd name="T88" fmla="*/ 2147483647 w 1564"/>
              <a:gd name="T89" fmla="*/ 2147483647 h 1039"/>
              <a:gd name="T90" fmla="*/ 2147483647 w 1564"/>
              <a:gd name="T91" fmla="*/ 2147483647 h 1039"/>
              <a:gd name="T92" fmla="*/ 2147483647 w 1564"/>
              <a:gd name="T93" fmla="*/ 2147483647 h 1039"/>
              <a:gd name="T94" fmla="*/ 2147483647 w 1564"/>
              <a:gd name="T95" fmla="*/ 2147483647 h 1039"/>
              <a:gd name="T96" fmla="*/ 2147483647 w 1564"/>
              <a:gd name="T97" fmla="*/ 2147483647 h 1039"/>
              <a:gd name="T98" fmla="*/ 2147483647 w 1564"/>
              <a:gd name="T99" fmla="*/ 2147483647 h 1039"/>
              <a:gd name="T100" fmla="*/ 2147483647 w 1564"/>
              <a:gd name="T101" fmla="*/ 2147483647 h 1039"/>
              <a:gd name="T102" fmla="*/ 2147483647 w 1564"/>
              <a:gd name="T103" fmla="*/ 2147483647 h 1039"/>
              <a:gd name="T104" fmla="*/ 2147483647 w 1564"/>
              <a:gd name="T105" fmla="*/ 2147483647 h 1039"/>
              <a:gd name="T106" fmla="*/ 2147483647 w 1564"/>
              <a:gd name="T107" fmla="*/ 2147483647 h 1039"/>
              <a:gd name="T108" fmla="*/ 2147483647 w 1564"/>
              <a:gd name="T109" fmla="*/ 2147483647 h 1039"/>
              <a:gd name="T110" fmla="*/ 2147483647 w 1564"/>
              <a:gd name="T111" fmla="*/ 2147483647 h 1039"/>
              <a:gd name="T112" fmla="*/ 2147483647 w 1564"/>
              <a:gd name="T113" fmla="*/ 2147483647 h 1039"/>
              <a:gd name="T114" fmla="*/ 2147483647 w 1564"/>
              <a:gd name="T115" fmla="*/ 2147483647 h 1039"/>
              <a:gd name="T116" fmla="*/ 2147483647 w 1564"/>
              <a:gd name="T117" fmla="*/ 2147483647 h 1039"/>
              <a:gd name="T118" fmla="*/ 2147483647 w 1564"/>
              <a:gd name="T119" fmla="*/ 2147483647 h 1039"/>
              <a:gd name="T120" fmla="*/ 2147483647 w 1564"/>
              <a:gd name="T121" fmla="*/ 2147483647 h 1039"/>
              <a:gd name="T122" fmla="*/ 2147483647 w 1564"/>
              <a:gd name="T123" fmla="*/ 2147483647 h 10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64"/>
              <a:gd name="T187" fmla="*/ 0 h 1039"/>
              <a:gd name="T188" fmla="*/ 1564 w 1564"/>
              <a:gd name="T189" fmla="*/ 1039 h 10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64" h="1039">
                <a:moveTo>
                  <a:pt x="263" y="1039"/>
                </a:moveTo>
                <a:lnTo>
                  <a:pt x="256" y="1038"/>
                </a:lnTo>
                <a:lnTo>
                  <a:pt x="252" y="1036"/>
                </a:lnTo>
                <a:lnTo>
                  <a:pt x="247" y="1035"/>
                </a:lnTo>
                <a:lnTo>
                  <a:pt x="245" y="1032"/>
                </a:lnTo>
                <a:lnTo>
                  <a:pt x="242" y="1028"/>
                </a:lnTo>
                <a:lnTo>
                  <a:pt x="239" y="1022"/>
                </a:lnTo>
                <a:lnTo>
                  <a:pt x="228" y="1021"/>
                </a:lnTo>
                <a:lnTo>
                  <a:pt x="215" y="1019"/>
                </a:lnTo>
                <a:lnTo>
                  <a:pt x="209" y="1012"/>
                </a:lnTo>
                <a:lnTo>
                  <a:pt x="205" y="1008"/>
                </a:lnTo>
                <a:lnTo>
                  <a:pt x="199" y="1004"/>
                </a:lnTo>
                <a:lnTo>
                  <a:pt x="193" y="1001"/>
                </a:lnTo>
                <a:lnTo>
                  <a:pt x="186" y="999"/>
                </a:lnTo>
                <a:lnTo>
                  <a:pt x="178" y="998"/>
                </a:lnTo>
                <a:lnTo>
                  <a:pt x="163" y="998"/>
                </a:lnTo>
                <a:lnTo>
                  <a:pt x="148" y="996"/>
                </a:lnTo>
                <a:lnTo>
                  <a:pt x="139" y="995"/>
                </a:lnTo>
                <a:lnTo>
                  <a:pt x="132" y="994"/>
                </a:lnTo>
                <a:lnTo>
                  <a:pt x="125" y="989"/>
                </a:lnTo>
                <a:lnTo>
                  <a:pt x="116" y="985"/>
                </a:lnTo>
                <a:lnTo>
                  <a:pt x="109" y="978"/>
                </a:lnTo>
                <a:lnTo>
                  <a:pt x="104" y="969"/>
                </a:lnTo>
                <a:lnTo>
                  <a:pt x="89" y="967"/>
                </a:lnTo>
                <a:lnTo>
                  <a:pt x="78" y="962"/>
                </a:lnTo>
                <a:lnTo>
                  <a:pt x="67" y="959"/>
                </a:lnTo>
                <a:lnTo>
                  <a:pt x="57" y="954"/>
                </a:lnTo>
                <a:lnTo>
                  <a:pt x="47" y="949"/>
                </a:lnTo>
                <a:lnTo>
                  <a:pt x="38" y="944"/>
                </a:lnTo>
                <a:lnTo>
                  <a:pt x="31" y="938"/>
                </a:lnTo>
                <a:lnTo>
                  <a:pt x="24" y="932"/>
                </a:lnTo>
                <a:lnTo>
                  <a:pt x="18" y="927"/>
                </a:lnTo>
                <a:lnTo>
                  <a:pt x="14" y="920"/>
                </a:lnTo>
                <a:lnTo>
                  <a:pt x="10" y="912"/>
                </a:lnTo>
                <a:lnTo>
                  <a:pt x="7" y="905"/>
                </a:lnTo>
                <a:lnTo>
                  <a:pt x="2" y="898"/>
                </a:lnTo>
                <a:lnTo>
                  <a:pt x="1" y="891"/>
                </a:lnTo>
                <a:lnTo>
                  <a:pt x="0" y="883"/>
                </a:lnTo>
                <a:lnTo>
                  <a:pt x="0" y="875"/>
                </a:lnTo>
                <a:lnTo>
                  <a:pt x="0" y="858"/>
                </a:lnTo>
                <a:lnTo>
                  <a:pt x="4" y="843"/>
                </a:lnTo>
                <a:lnTo>
                  <a:pt x="10" y="826"/>
                </a:lnTo>
                <a:lnTo>
                  <a:pt x="18" y="809"/>
                </a:lnTo>
                <a:lnTo>
                  <a:pt x="28" y="793"/>
                </a:lnTo>
                <a:lnTo>
                  <a:pt x="40" y="776"/>
                </a:lnTo>
                <a:lnTo>
                  <a:pt x="55" y="762"/>
                </a:lnTo>
                <a:lnTo>
                  <a:pt x="71" y="746"/>
                </a:lnTo>
                <a:lnTo>
                  <a:pt x="71" y="740"/>
                </a:lnTo>
                <a:lnTo>
                  <a:pt x="69" y="735"/>
                </a:lnTo>
                <a:lnTo>
                  <a:pt x="68" y="730"/>
                </a:lnTo>
                <a:lnTo>
                  <a:pt x="67" y="727"/>
                </a:lnTo>
                <a:lnTo>
                  <a:pt x="64" y="722"/>
                </a:lnTo>
                <a:lnTo>
                  <a:pt x="59" y="717"/>
                </a:lnTo>
                <a:lnTo>
                  <a:pt x="59" y="710"/>
                </a:lnTo>
                <a:lnTo>
                  <a:pt x="62" y="703"/>
                </a:lnTo>
                <a:lnTo>
                  <a:pt x="67" y="689"/>
                </a:lnTo>
                <a:lnTo>
                  <a:pt x="72" y="676"/>
                </a:lnTo>
                <a:lnTo>
                  <a:pt x="81" y="665"/>
                </a:lnTo>
                <a:lnTo>
                  <a:pt x="88" y="652"/>
                </a:lnTo>
                <a:lnTo>
                  <a:pt x="95" y="641"/>
                </a:lnTo>
                <a:lnTo>
                  <a:pt x="99" y="628"/>
                </a:lnTo>
                <a:lnTo>
                  <a:pt x="101" y="622"/>
                </a:lnTo>
                <a:lnTo>
                  <a:pt x="101" y="616"/>
                </a:lnTo>
                <a:lnTo>
                  <a:pt x="88" y="606"/>
                </a:lnTo>
                <a:lnTo>
                  <a:pt x="78" y="596"/>
                </a:lnTo>
                <a:lnTo>
                  <a:pt x="71" y="585"/>
                </a:lnTo>
                <a:lnTo>
                  <a:pt x="65" y="575"/>
                </a:lnTo>
                <a:lnTo>
                  <a:pt x="62" y="564"/>
                </a:lnTo>
                <a:lnTo>
                  <a:pt x="62" y="554"/>
                </a:lnTo>
                <a:lnTo>
                  <a:pt x="62" y="542"/>
                </a:lnTo>
                <a:lnTo>
                  <a:pt x="65" y="532"/>
                </a:lnTo>
                <a:lnTo>
                  <a:pt x="69" y="522"/>
                </a:lnTo>
                <a:lnTo>
                  <a:pt x="75" y="513"/>
                </a:lnTo>
                <a:lnTo>
                  <a:pt x="82" y="503"/>
                </a:lnTo>
                <a:lnTo>
                  <a:pt x="91" y="493"/>
                </a:lnTo>
                <a:lnTo>
                  <a:pt x="99" y="484"/>
                </a:lnTo>
                <a:lnTo>
                  <a:pt x="109" y="474"/>
                </a:lnTo>
                <a:lnTo>
                  <a:pt x="131" y="458"/>
                </a:lnTo>
                <a:lnTo>
                  <a:pt x="134" y="460"/>
                </a:lnTo>
                <a:lnTo>
                  <a:pt x="138" y="460"/>
                </a:lnTo>
                <a:lnTo>
                  <a:pt x="146" y="463"/>
                </a:lnTo>
                <a:lnTo>
                  <a:pt x="155" y="466"/>
                </a:lnTo>
                <a:lnTo>
                  <a:pt x="166" y="466"/>
                </a:lnTo>
                <a:lnTo>
                  <a:pt x="169" y="453"/>
                </a:lnTo>
                <a:lnTo>
                  <a:pt x="172" y="438"/>
                </a:lnTo>
                <a:lnTo>
                  <a:pt x="182" y="434"/>
                </a:lnTo>
                <a:lnTo>
                  <a:pt x="190" y="430"/>
                </a:lnTo>
                <a:lnTo>
                  <a:pt x="198" y="426"/>
                </a:lnTo>
                <a:lnTo>
                  <a:pt x="203" y="420"/>
                </a:lnTo>
                <a:lnTo>
                  <a:pt x="223" y="397"/>
                </a:lnTo>
                <a:lnTo>
                  <a:pt x="233" y="387"/>
                </a:lnTo>
                <a:lnTo>
                  <a:pt x="239" y="382"/>
                </a:lnTo>
                <a:lnTo>
                  <a:pt x="246" y="379"/>
                </a:lnTo>
                <a:lnTo>
                  <a:pt x="255" y="374"/>
                </a:lnTo>
                <a:lnTo>
                  <a:pt x="265" y="373"/>
                </a:lnTo>
                <a:lnTo>
                  <a:pt x="277" y="372"/>
                </a:lnTo>
                <a:lnTo>
                  <a:pt x="292" y="370"/>
                </a:lnTo>
                <a:lnTo>
                  <a:pt x="293" y="367"/>
                </a:lnTo>
                <a:lnTo>
                  <a:pt x="294" y="363"/>
                </a:lnTo>
                <a:lnTo>
                  <a:pt x="296" y="356"/>
                </a:lnTo>
                <a:lnTo>
                  <a:pt x="296" y="347"/>
                </a:lnTo>
                <a:lnTo>
                  <a:pt x="294" y="345"/>
                </a:lnTo>
                <a:lnTo>
                  <a:pt x="294" y="342"/>
                </a:lnTo>
                <a:lnTo>
                  <a:pt x="304" y="333"/>
                </a:lnTo>
                <a:lnTo>
                  <a:pt x="312" y="325"/>
                </a:lnTo>
                <a:lnTo>
                  <a:pt x="317" y="313"/>
                </a:lnTo>
                <a:lnTo>
                  <a:pt x="324" y="303"/>
                </a:lnTo>
                <a:lnTo>
                  <a:pt x="331" y="293"/>
                </a:lnTo>
                <a:lnTo>
                  <a:pt x="340" y="282"/>
                </a:lnTo>
                <a:lnTo>
                  <a:pt x="350" y="271"/>
                </a:lnTo>
                <a:lnTo>
                  <a:pt x="357" y="263"/>
                </a:lnTo>
                <a:lnTo>
                  <a:pt x="364" y="258"/>
                </a:lnTo>
                <a:lnTo>
                  <a:pt x="361" y="238"/>
                </a:lnTo>
                <a:lnTo>
                  <a:pt x="391" y="219"/>
                </a:lnTo>
                <a:lnTo>
                  <a:pt x="421" y="204"/>
                </a:lnTo>
                <a:lnTo>
                  <a:pt x="435" y="197"/>
                </a:lnTo>
                <a:lnTo>
                  <a:pt x="450" y="191"/>
                </a:lnTo>
                <a:lnTo>
                  <a:pt x="465" y="185"/>
                </a:lnTo>
                <a:lnTo>
                  <a:pt x="480" y="181"/>
                </a:lnTo>
                <a:lnTo>
                  <a:pt x="494" y="178"/>
                </a:lnTo>
                <a:lnTo>
                  <a:pt x="510" y="175"/>
                </a:lnTo>
                <a:lnTo>
                  <a:pt x="524" y="175"/>
                </a:lnTo>
                <a:lnTo>
                  <a:pt x="539" y="177"/>
                </a:lnTo>
                <a:lnTo>
                  <a:pt x="555" y="179"/>
                </a:lnTo>
                <a:lnTo>
                  <a:pt x="569" y="184"/>
                </a:lnTo>
                <a:lnTo>
                  <a:pt x="585" y="189"/>
                </a:lnTo>
                <a:lnTo>
                  <a:pt x="601" y="199"/>
                </a:lnTo>
                <a:lnTo>
                  <a:pt x="604" y="189"/>
                </a:lnTo>
                <a:lnTo>
                  <a:pt x="606" y="179"/>
                </a:lnTo>
                <a:lnTo>
                  <a:pt x="611" y="169"/>
                </a:lnTo>
                <a:lnTo>
                  <a:pt x="616" y="160"/>
                </a:lnTo>
                <a:lnTo>
                  <a:pt x="623" y="150"/>
                </a:lnTo>
                <a:lnTo>
                  <a:pt x="631" y="140"/>
                </a:lnTo>
                <a:lnTo>
                  <a:pt x="639" y="128"/>
                </a:lnTo>
                <a:lnTo>
                  <a:pt x="648" y="118"/>
                </a:lnTo>
                <a:lnTo>
                  <a:pt x="669" y="97"/>
                </a:lnTo>
                <a:lnTo>
                  <a:pt x="692" y="77"/>
                </a:lnTo>
                <a:lnTo>
                  <a:pt x="716" y="57"/>
                </a:lnTo>
                <a:lnTo>
                  <a:pt x="742" y="40"/>
                </a:lnTo>
                <a:lnTo>
                  <a:pt x="769" y="26"/>
                </a:lnTo>
                <a:lnTo>
                  <a:pt x="782" y="19"/>
                </a:lnTo>
                <a:lnTo>
                  <a:pt x="794" y="14"/>
                </a:lnTo>
                <a:lnTo>
                  <a:pt x="807" y="9"/>
                </a:lnTo>
                <a:lnTo>
                  <a:pt x="820" y="6"/>
                </a:lnTo>
                <a:lnTo>
                  <a:pt x="833" y="3"/>
                </a:lnTo>
                <a:lnTo>
                  <a:pt x="844" y="2"/>
                </a:lnTo>
                <a:lnTo>
                  <a:pt x="857" y="0"/>
                </a:lnTo>
                <a:lnTo>
                  <a:pt x="867" y="2"/>
                </a:lnTo>
                <a:lnTo>
                  <a:pt x="878" y="3"/>
                </a:lnTo>
                <a:lnTo>
                  <a:pt x="888" y="6"/>
                </a:lnTo>
                <a:lnTo>
                  <a:pt x="897" y="10"/>
                </a:lnTo>
                <a:lnTo>
                  <a:pt x="906" y="17"/>
                </a:lnTo>
                <a:lnTo>
                  <a:pt x="914" y="24"/>
                </a:lnTo>
                <a:lnTo>
                  <a:pt x="920" y="33"/>
                </a:lnTo>
                <a:lnTo>
                  <a:pt x="921" y="44"/>
                </a:lnTo>
                <a:lnTo>
                  <a:pt x="923" y="53"/>
                </a:lnTo>
                <a:lnTo>
                  <a:pt x="924" y="60"/>
                </a:lnTo>
                <a:lnTo>
                  <a:pt x="925" y="67"/>
                </a:lnTo>
                <a:lnTo>
                  <a:pt x="927" y="73"/>
                </a:lnTo>
                <a:lnTo>
                  <a:pt x="928" y="77"/>
                </a:lnTo>
                <a:lnTo>
                  <a:pt x="931" y="81"/>
                </a:lnTo>
                <a:lnTo>
                  <a:pt x="934" y="84"/>
                </a:lnTo>
                <a:lnTo>
                  <a:pt x="937" y="85"/>
                </a:lnTo>
                <a:lnTo>
                  <a:pt x="941" y="85"/>
                </a:lnTo>
                <a:lnTo>
                  <a:pt x="945" y="85"/>
                </a:lnTo>
                <a:lnTo>
                  <a:pt x="951" y="85"/>
                </a:lnTo>
                <a:lnTo>
                  <a:pt x="958" y="83"/>
                </a:lnTo>
                <a:lnTo>
                  <a:pt x="967" y="80"/>
                </a:lnTo>
                <a:lnTo>
                  <a:pt x="977" y="77"/>
                </a:lnTo>
                <a:lnTo>
                  <a:pt x="988" y="73"/>
                </a:lnTo>
                <a:lnTo>
                  <a:pt x="997" y="74"/>
                </a:lnTo>
                <a:lnTo>
                  <a:pt x="1004" y="74"/>
                </a:lnTo>
                <a:lnTo>
                  <a:pt x="1011" y="77"/>
                </a:lnTo>
                <a:lnTo>
                  <a:pt x="1017" y="78"/>
                </a:lnTo>
                <a:lnTo>
                  <a:pt x="1022" y="81"/>
                </a:lnTo>
                <a:lnTo>
                  <a:pt x="1025" y="84"/>
                </a:lnTo>
                <a:lnTo>
                  <a:pt x="1032" y="93"/>
                </a:lnTo>
                <a:lnTo>
                  <a:pt x="1038" y="101"/>
                </a:lnTo>
                <a:lnTo>
                  <a:pt x="1042" y="111"/>
                </a:lnTo>
                <a:lnTo>
                  <a:pt x="1044" y="122"/>
                </a:lnTo>
                <a:lnTo>
                  <a:pt x="1045" y="134"/>
                </a:lnTo>
                <a:lnTo>
                  <a:pt x="1047" y="158"/>
                </a:lnTo>
                <a:lnTo>
                  <a:pt x="1049" y="169"/>
                </a:lnTo>
                <a:lnTo>
                  <a:pt x="1051" y="179"/>
                </a:lnTo>
                <a:lnTo>
                  <a:pt x="1055" y="189"/>
                </a:lnTo>
                <a:lnTo>
                  <a:pt x="1062" y="197"/>
                </a:lnTo>
                <a:lnTo>
                  <a:pt x="1065" y="201"/>
                </a:lnTo>
                <a:lnTo>
                  <a:pt x="1069" y="204"/>
                </a:lnTo>
                <a:lnTo>
                  <a:pt x="1075" y="206"/>
                </a:lnTo>
                <a:lnTo>
                  <a:pt x="1081" y="208"/>
                </a:lnTo>
                <a:lnTo>
                  <a:pt x="1092" y="201"/>
                </a:lnTo>
                <a:lnTo>
                  <a:pt x="1102" y="195"/>
                </a:lnTo>
                <a:lnTo>
                  <a:pt x="1113" y="189"/>
                </a:lnTo>
                <a:lnTo>
                  <a:pt x="1123" y="184"/>
                </a:lnTo>
                <a:lnTo>
                  <a:pt x="1133" y="181"/>
                </a:lnTo>
                <a:lnTo>
                  <a:pt x="1143" y="177"/>
                </a:lnTo>
                <a:lnTo>
                  <a:pt x="1153" y="175"/>
                </a:lnTo>
                <a:lnTo>
                  <a:pt x="1162" y="174"/>
                </a:lnTo>
                <a:lnTo>
                  <a:pt x="1170" y="172"/>
                </a:lnTo>
                <a:lnTo>
                  <a:pt x="1179" y="172"/>
                </a:lnTo>
                <a:lnTo>
                  <a:pt x="1188" y="174"/>
                </a:lnTo>
                <a:lnTo>
                  <a:pt x="1195" y="175"/>
                </a:lnTo>
                <a:lnTo>
                  <a:pt x="1203" y="177"/>
                </a:lnTo>
                <a:lnTo>
                  <a:pt x="1210" y="179"/>
                </a:lnTo>
                <a:lnTo>
                  <a:pt x="1217" y="182"/>
                </a:lnTo>
                <a:lnTo>
                  <a:pt x="1223" y="187"/>
                </a:lnTo>
                <a:lnTo>
                  <a:pt x="1229" y="191"/>
                </a:lnTo>
                <a:lnTo>
                  <a:pt x="1235" y="197"/>
                </a:lnTo>
                <a:lnTo>
                  <a:pt x="1246" y="209"/>
                </a:lnTo>
                <a:lnTo>
                  <a:pt x="1254" y="224"/>
                </a:lnTo>
                <a:lnTo>
                  <a:pt x="1262" y="241"/>
                </a:lnTo>
                <a:lnTo>
                  <a:pt x="1267" y="259"/>
                </a:lnTo>
                <a:lnTo>
                  <a:pt x="1272" y="280"/>
                </a:lnTo>
                <a:lnTo>
                  <a:pt x="1274" y="303"/>
                </a:lnTo>
                <a:lnTo>
                  <a:pt x="1274" y="327"/>
                </a:lnTo>
                <a:lnTo>
                  <a:pt x="1277" y="330"/>
                </a:lnTo>
                <a:lnTo>
                  <a:pt x="1282" y="332"/>
                </a:lnTo>
                <a:lnTo>
                  <a:pt x="1286" y="333"/>
                </a:lnTo>
                <a:lnTo>
                  <a:pt x="1290" y="335"/>
                </a:lnTo>
                <a:lnTo>
                  <a:pt x="1303" y="337"/>
                </a:lnTo>
                <a:lnTo>
                  <a:pt x="1317" y="340"/>
                </a:lnTo>
                <a:lnTo>
                  <a:pt x="1333" y="343"/>
                </a:lnTo>
                <a:lnTo>
                  <a:pt x="1350" y="346"/>
                </a:lnTo>
                <a:lnTo>
                  <a:pt x="1367" y="350"/>
                </a:lnTo>
                <a:lnTo>
                  <a:pt x="1383" y="355"/>
                </a:lnTo>
                <a:lnTo>
                  <a:pt x="1397" y="360"/>
                </a:lnTo>
                <a:lnTo>
                  <a:pt x="1411" y="369"/>
                </a:lnTo>
                <a:lnTo>
                  <a:pt x="1417" y="373"/>
                </a:lnTo>
                <a:lnTo>
                  <a:pt x="1421" y="379"/>
                </a:lnTo>
                <a:lnTo>
                  <a:pt x="1425" y="384"/>
                </a:lnTo>
                <a:lnTo>
                  <a:pt x="1428" y="390"/>
                </a:lnTo>
                <a:lnTo>
                  <a:pt x="1431" y="397"/>
                </a:lnTo>
                <a:lnTo>
                  <a:pt x="1432" y="404"/>
                </a:lnTo>
                <a:lnTo>
                  <a:pt x="1432" y="413"/>
                </a:lnTo>
                <a:lnTo>
                  <a:pt x="1431" y="421"/>
                </a:lnTo>
                <a:lnTo>
                  <a:pt x="1430" y="431"/>
                </a:lnTo>
                <a:lnTo>
                  <a:pt x="1425" y="441"/>
                </a:lnTo>
                <a:lnTo>
                  <a:pt x="1421" y="453"/>
                </a:lnTo>
                <a:lnTo>
                  <a:pt x="1414" y="466"/>
                </a:lnTo>
                <a:lnTo>
                  <a:pt x="1415" y="473"/>
                </a:lnTo>
                <a:lnTo>
                  <a:pt x="1418" y="478"/>
                </a:lnTo>
                <a:lnTo>
                  <a:pt x="1423" y="484"/>
                </a:lnTo>
                <a:lnTo>
                  <a:pt x="1427" y="488"/>
                </a:lnTo>
                <a:lnTo>
                  <a:pt x="1440" y="497"/>
                </a:lnTo>
                <a:lnTo>
                  <a:pt x="1452" y="505"/>
                </a:lnTo>
                <a:lnTo>
                  <a:pt x="1460" y="510"/>
                </a:lnTo>
                <a:lnTo>
                  <a:pt x="1465" y="514"/>
                </a:lnTo>
                <a:lnTo>
                  <a:pt x="1470" y="520"/>
                </a:lnTo>
                <a:lnTo>
                  <a:pt x="1474" y="527"/>
                </a:lnTo>
                <a:lnTo>
                  <a:pt x="1477" y="535"/>
                </a:lnTo>
                <a:lnTo>
                  <a:pt x="1478" y="544"/>
                </a:lnTo>
                <a:lnTo>
                  <a:pt x="1477" y="555"/>
                </a:lnTo>
                <a:lnTo>
                  <a:pt x="1477" y="562"/>
                </a:lnTo>
                <a:lnTo>
                  <a:pt x="1474" y="568"/>
                </a:lnTo>
                <a:lnTo>
                  <a:pt x="1467" y="582"/>
                </a:lnTo>
                <a:lnTo>
                  <a:pt x="1461" y="594"/>
                </a:lnTo>
                <a:lnTo>
                  <a:pt x="1457" y="605"/>
                </a:lnTo>
                <a:lnTo>
                  <a:pt x="1452" y="615"/>
                </a:lnTo>
                <a:lnTo>
                  <a:pt x="1450" y="624"/>
                </a:lnTo>
                <a:lnTo>
                  <a:pt x="1448" y="631"/>
                </a:lnTo>
                <a:lnTo>
                  <a:pt x="1448" y="638"/>
                </a:lnTo>
                <a:lnTo>
                  <a:pt x="1448" y="643"/>
                </a:lnTo>
                <a:lnTo>
                  <a:pt x="1450" y="648"/>
                </a:lnTo>
                <a:lnTo>
                  <a:pt x="1451" y="652"/>
                </a:lnTo>
                <a:lnTo>
                  <a:pt x="1452" y="655"/>
                </a:lnTo>
                <a:lnTo>
                  <a:pt x="1455" y="659"/>
                </a:lnTo>
                <a:lnTo>
                  <a:pt x="1462" y="663"/>
                </a:lnTo>
                <a:lnTo>
                  <a:pt x="1471" y="666"/>
                </a:lnTo>
                <a:lnTo>
                  <a:pt x="1481" y="669"/>
                </a:lnTo>
                <a:lnTo>
                  <a:pt x="1491" y="672"/>
                </a:lnTo>
                <a:lnTo>
                  <a:pt x="1502" y="676"/>
                </a:lnTo>
                <a:lnTo>
                  <a:pt x="1512" y="680"/>
                </a:lnTo>
                <a:lnTo>
                  <a:pt x="1521" y="688"/>
                </a:lnTo>
                <a:lnTo>
                  <a:pt x="1525" y="690"/>
                </a:lnTo>
                <a:lnTo>
                  <a:pt x="1529" y="696"/>
                </a:lnTo>
                <a:lnTo>
                  <a:pt x="1532" y="702"/>
                </a:lnTo>
                <a:lnTo>
                  <a:pt x="1535" y="709"/>
                </a:lnTo>
                <a:lnTo>
                  <a:pt x="1536" y="716"/>
                </a:lnTo>
                <a:lnTo>
                  <a:pt x="1538" y="725"/>
                </a:lnTo>
                <a:lnTo>
                  <a:pt x="1544" y="729"/>
                </a:lnTo>
                <a:lnTo>
                  <a:pt x="1548" y="735"/>
                </a:lnTo>
                <a:lnTo>
                  <a:pt x="1556" y="743"/>
                </a:lnTo>
                <a:lnTo>
                  <a:pt x="1561" y="753"/>
                </a:lnTo>
                <a:lnTo>
                  <a:pt x="1564" y="764"/>
                </a:lnTo>
                <a:lnTo>
                  <a:pt x="1564" y="776"/>
                </a:lnTo>
                <a:lnTo>
                  <a:pt x="1564" y="786"/>
                </a:lnTo>
                <a:lnTo>
                  <a:pt x="1561" y="799"/>
                </a:lnTo>
                <a:lnTo>
                  <a:pt x="1556" y="810"/>
                </a:lnTo>
                <a:lnTo>
                  <a:pt x="1546" y="834"/>
                </a:lnTo>
                <a:lnTo>
                  <a:pt x="1535" y="857"/>
                </a:lnTo>
                <a:lnTo>
                  <a:pt x="1529" y="868"/>
                </a:lnTo>
                <a:lnTo>
                  <a:pt x="1524" y="880"/>
                </a:lnTo>
                <a:lnTo>
                  <a:pt x="1519" y="890"/>
                </a:lnTo>
                <a:lnTo>
                  <a:pt x="1515" y="900"/>
                </a:lnTo>
                <a:lnTo>
                  <a:pt x="1528" y="921"/>
                </a:lnTo>
                <a:lnTo>
                  <a:pt x="1534" y="931"/>
                </a:lnTo>
                <a:lnTo>
                  <a:pt x="1538" y="942"/>
                </a:lnTo>
                <a:lnTo>
                  <a:pt x="1539" y="952"/>
                </a:lnTo>
                <a:lnTo>
                  <a:pt x="1539" y="959"/>
                </a:lnTo>
                <a:lnTo>
                  <a:pt x="1539" y="965"/>
                </a:lnTo>
                <a:lnTo>
                  <a:pt x="1538" y="971"/>
                </a:lnTo>
                <a:lnTo>
                  <a:pt x="1535" y="978"/>
                </a:lnTo>
                <a:lnTo>
                  <a:pt x="1532" y="985"/>
                </a:lnTo>
                <a:lnTo>
                  <a:pt x="1528" y="992"/>
                </a:lnTo>
                <a:lnTo>
                  <a:pt x="1521" y="998"/>
                </a:lnTo>
                <a:lnTo>
                  <a:pt x="1512" y="1005"/>
                </a:lnTo>
                <a:lnTo>
                  <a:pt x="1494" y="1019"/>
                </a:lnTo>
                <a:lnTo>
                  <a:pt x="1485" y="1025"/>
                </a:lnTo>
                <a:lnTo>
                  <a:pt x="1477" y="1031"/>
                </a:lnTo>
                <a:lnTo>
                  <a:pt x="1468" y="1033"/>
                </a:lnTo>
                <a:lnTo>
                  <a:pt x="1460" y="1035"/>
                </a:lnTo>
                <a:lnTo>
                  <a:pt x="1440" y="1008"/>
                </a:lnTo>
                <a:lnTo>
                  <a:pt x="1421" y="978"/>
                </a:lnTo>
                <a:lnTo>
                  <a:pt x="1405" y="948"/>
                </a:lnTo>
                <a:lnTo>
                  <a:pt x="1391" y="918"/>
                </a:lnTo>
                <a:lnTo>
                  <a:pt x="1380" y="885"/>
                </a:lnTo>
                <a:lnTo>
                  <a:pt x="1368" y="853"/>
                </a:lnTo>
                <a:lnTo>
                  <a:pt x="1360" y="820"/>
                </a:lnTo>
                <a:lnTo>
                  <a:pt x="1353" y="787"/>
                </a:lnTo>
                <a:lnTo>
                  <a:pt x="1347" y="754"/>
                </a:lnTo>
                <a:lnTo>
                  <a:pt x="1341" y="720"/>
                </a:lnTo>
                <a:lnTo>
                  <a:pt x="1338" y="686"/>
                </a:lnTo>
                <a:lnTo>
                  <a:pt x="1336" y="653"/>
                </a:lnTo>
                <a:lnTo>
                  <a:pt x="1333" y="587"/>
                </a:lnTo>
                <a:lnTo>
                  <a:pt x="1333" y="522"/>
                </a:lnTo>
                <a:lnTo>
                  <a:pt x="1329" y="513"/>
                </a:lnTo>
                <a:lnTo>
                  <a:pt x="1320" y="511"/>
                </a:lnTo>
                <a:lnTo>
                  <a:pt x="1313" y="513"/>
                </a:lnTo>
                <a:lnTo>
                  <a:pt x="1299" y="514"/>
                </a:lnTo>
                <a:lnTo>
                  <a:pt x="1286" y="517"/>
                </a:lnTo>
                <a:lnTo>
                  <a:pt x="1272" y="518"/>
                </a:lnTo>
                <a:lnTo>
                  <a:pt x="1264" y="510"/>
                </a:lnTo>
                <a:lnTo>
                  <a:pt x="1257" y="504"/>
                </a:lnTo>
                <a:lnTo>
                  <a:pt x="1252" y="501"/>
                </a:lnTo>
                <a:lnTo>
                  <a:pt x="1247" y="498"/>
                </a:lnTo>
                <a:lnTo>
                  <a:pt x="1243" y="497"/>
                </a:lnTo>
                <a:lnTo>
                  <a:pt x="1239" y="497"/>
                </a:lnTo>
                <a:lnTo>
                  <a:pt x="1236" y="498"/>
                </a:lnTo>
                <a:lnTo>
                  <a:pt x="1233" y="501"/>
                </a:lnTo>
                <a:lnTo>
                  <a:pt x="1227" y="507"/>
                </a:lnTo>
                <a:lnTo>
                  <a:pt x="1220" y="513"/>
                </a:lnTo>
                <a:lnTo>
                  <a:pt x="1216" y="517"/>
                </a:lnTo>
                <a:lnTo>
                  <a:pt x="1210" y="518"/>
                </a:lnTo>
                <a:lnTo>
                  <a:pt x="1203" y="521"/>
                </a:lnTo>
                <a:lnTo>
                  <a:pt x="1195" y="522"/>
                </a:lnTo>
                <a:lnTo>
                  <a:pt x="1193" y="511"/>
                </a:lnTo>
                <a:lnTo>
                  <a:pt x="1189" y="503"/>
                </a:lnTo>
                <a:lnTo>
                  <a:pt x="1186" y="495"/>
                </a:lnTo>
                <a:lnTo>
                  <a:pt x="1183" y="490"/>
                </a:lnTo>
                <a:lnTo>
                  <a:pt x="1179" y="485"/>
                </a:lnTo>
                <a:lnTo>
                  <a:pt x="1175" y="483"/>
                </a:lnTo>
                <a:lnTo>
                  <a:pt x="1170" y="481"/>
                </a:lnTo>
                <a:lnTo>
                  <a:pt x="1165" y="481"/>
                </a:lnTo>
                <a:lnTo>
                  <a:pt x="1160" y="483"/>
                </a:lnTo>
                <a:lnTo>
                  <a:pt x="1155" y="484"/>
                </a:lnTo>
                <a:lnTo>
                  <a:pt x="1149" y="487"/>
                </a:lnTo>
                <a:lnTo>
                  <a:pt x="1143" y="491"/>
                </a:lnTo>
                <a:lnTo>
                  <a:pt x="1138" y="495"/>
                </a:lnTo>
                <a:lnTo>
                  <a:pt x="1132" y="501"/>
                </a:lnTo>
                <a:lnTo>
                  <a:pt x="1119" y="515"/>
                </a:lnTo>
                <a:lnTo>
                  <a:pt x="1119" y="525"/>
                </a:lnTo>
                <a:lnTo>
                  <a:pt x="1118" y="535"/>
                </a:lnTo>
                <a:lnTo>
                  <a:pt x="1116" y="545"/>
                </a:lnTo>
                <a:lnTo>
                  <a:pt x="1113" y="552"/>
                </a:lnTo>
                <a:lnTo>
                  <a:pt x="1111" y="561"/>
                </a:lnTo>
                <a:lnTo>
                  <a:pt x="1106" y="568"/>
                </a:lnTo>
                <a:lnTo>
                  <a:pt x="1102" y="574"/>
                </a:lnTo>
                <a:lnTo>
                  <a:pt x="1098" y="579"/>
                </a:lnTo>
                <a:lnTo>
                  <a:pt x="1092" y="584"/>
                </a:lnTo>
                <a:lnTo>
                  <a:pt x="1086" y="588"/>
                </a:lnTo>
                <a:lnTo>
                  <a:pt x="1081" y="591"/>
                </a:lnTo>
                <a:lnTo>
                  <a:pt x="1075" y="594"/>
                </a:lnTo>
                <a:lnTo>
                  <a:pt x="1061" y="598"/>
                </a:lnTo>
                <a:lnTo>
                  <a:pt x="1047" y="599"/>
                </a:lnTo>
                <a:lnTo>
                  <a:pt x="1031" y="598"/>
                </a:lnTo>
                <a:lnTo>
                  <a:pt x="1015" y="595"/>
                </a:lnTo>
                <a:lnTo>
                  <a:pt x="1000" y="591"/>
                </a:lnTo>
                <a:lnTo>
                  <a:pt x="984" y="584"/>
                </a:lnTo>
                <a:lnTo>
                  <a:pt x="970" y="577"/>
                </a:lnTo>
                <a:lnTo>
                  <a:pt x="955" y="567"/>
                </a:lnTo>
                <a:lnTo>
                  <a:pt x="943" y="557"/>
                </a:lnTo>
                <a:lnTo>
                  <a:pt x="933" y="545"/>
                </a:lnTo>
                <a:lnTo>
                  <a:pt x="930" y="537"/>
                </a:lnTo>
                <a:lnTo>
                  <a:pt x="927" y="530"/>
                </a:lnTo>
                <a:lnTo>
                  <a:pt x="925" y="522"/>
                </a:lnTo>
                <a:lnTo>
                  <a:pt x="923" y="518"/>
                </a:lnTo>
                <a:lnTo>
                  <a:pt x="920" y="515"/>
                </a:lnTo>
                <a:lnTo>
                  <a:pt x="917" y="513"/>
                </a:lnTo>
                <a:lnTo>
                  <a:pt x="914" y="513"/>
                </a:lnTo>
                <a:lnTo>
                  <a:pt x="911" y="513"/>
                </a:lnTo>
                <a:lnTo>
                  <a:pt x="907" y="513"/>
                </a:lnTo>
                <a:lnTo>
                  <a:pt x="904" y="515"/>
                </a:lnTo>
                <a:lnTo>
                  <a:pt x="897" y="520"/>
                </a:lnTo>
                <a:lnTo>
                  <a:pt x="888" y="527"/>
                </a:lnTo>
                <a:lnTo>
                  <a:pt x="880" y="535"/>
                </a:lnTo>
                <a:lnTo>
                  <a:pt x="871" y="535"/>
                </a:lnTo>
                <a:lnTo>
                  <a:pt x="863" y="532"/>
                </a:lnTo>
                <a:lnTo>
                  <a:pt x="857" y="525"/>
                </a:lnTo>
                <a:lnTo>
                  <a:pt x="851" y="517"/>
                </a:lnTo>
                <a:lnTo>
                  <a:pt x="844" y="504"/>
                </a:lnTo>
                <a:lnTo>
                  <a:pt x="839" y="491"/>
                </a:lnTo>
                <a:lnTo>
                  <a:pt x="834" y="481"/>
                </a:lnTo>
                <a:lnTo>
                  <a:pt x="831" y="474"/>
                </a:lnTo>
                <a:lnTo>
                  <a:pt x="829" y="468"/>
                </a:lnTo>
                <a:lnTo>
                  <a:pt x="826" y="464"/>
                </a:lnTo>
                <a:lnTo>
                  <a:pt x="823" y="461"/>
                </a:lnTo>
                <a:lnTo>
                  <a:pt x="820" y="461"/>
                </a:lnTo>
                <a:lnTo>
                  <a:pt x="816" y="463"/>
                </a:lnTo>
                <a:lnTo>
                  <a:pt x="810" y="466"/>
                </a:lnTo>
                <a:lnTo>
                  <a:pt x="802" y="470"/>
                </a:lnTo>
                <a:lnTo>
                  <a:pt x="792" y="475"/>
                </a:lnTo>
                <a:lnTo>
                  <a:pt x="786" y="480"/>
                </a:lnTo>
                <a:lnTo>
                  <a:pt x="779" y="484"/>
                </a:lnTo>
                <a:lnTo>
                  <a:pt x="770" y="488"/>
                </a:lnTo>
                <a:lnTo>
                  <a:pt x="763" y="494"/>
                </a:lnTo>
                <a:lnTo>
                  <a:pt x="753" y="498"/>
                </a:lnTo>
                <a:lnTo>
                  <a:pt x="743" y="504"/>
                </a:lnTo>
                <a:lnTo>
                  <a:pt x="740" y="511"/>
                </a:lnTo>
                <a:lnTo>
                  <a:pt x="739" y="518"/>
                </a:lnTo>
                <a:lnTo>
                  <a:pt x="739" y="527"/>
                </a:lnTo>
                <a:lnTo>
                  <a:pt x="739" y="535"/>
                </a:lnTo>
                <a:lnTo>
                  <a:pt x="742" y="551"/>
                </a:lnTo>
                <a:lnTo>
                  <a:pt x="743" y="565"/>
                </a:lnTo>
                <a:lnTo>
                  <a:pt x="745" y="572"/>
                </a:lnTo>
                <a:lnTo>
                  <a:pt x="745" y="579"/>
                </a:lnTo>
                <a:lnTo>
                  <a:pt x="743" y="585"/>
                </a:lnTo>
                <a:lnTo>
                  <a:pt x="740" y="591"/>
                </a:lnTo>
                <a:lnTo>
                  <a:pt x="736" y="595"/>
                </a:lnTo>
                <a:lnTo>
                  <a:pt x="729" y="598"/>
                </a:lnTo>
                <a:lnTo>
                  <a:pt x="720" y="601"/>
                </a:lnTo>
                <a:lnTo>
                  <a:pt x="716" y="602"/>
                </a:lnTo>
                <a:lnTo>
                  <a:pt x="710" y="604"/>
                </a:lnTo>
                <a:lnTo>
                  <a:pt x="705" y="596"/>
                </a:lnTo>
                <a:lnTo>
                  <a:pt x="699" y="591"/>
                </a:lnTo>
                <a:lnTo>
                  <a:pt x="693" y="587"/>
                </a:lnTo>
                <a:lnTo>
                  <a:pt x="690" y="585"/>
                </a:lnTo>
                <a:lnTo>
                  <a:pt x="685" y="585"/>
                </a:lnTo>
                <a:lnTo>
                  <a:pt x="680" y="584"/>
                </a:lnTo>
                <a:lnTo>
                  <a:pt x="675" y="585"/>
                </a:lnTo>
                <a:lnTo>
                  <a:pt x="669" y="585"/>
                </a:lnTo>
                <a:lnTo>
                  <a:pt x="665" y="592"/>
                </a:lnTo>
                <a:lnTo>
                  <a:pt x="661" y="601"/>
                </a:lnTo>
                <a:lnTo>
                  <a:pt x="658" y="618"/>
                </a:lnTo>
                <a:lnTo>
                  <a:pt x="653" y="626"/>
                </a:lnTo>
                <a:lnTo>
                  <a:pt x="651" y="633"/>
                </a:lnTo>
                <a:lnTo>
                  <a:pt x="645" y="642"/>
                </a:lnTo>
                <a:lnTo>
                  <a:pt x="636" y="651"/>
                </a:lnTo>
                <a:lnTo>
                  <a:pt x="626" y="655"/>
                </a:lnTo>
                <a:lnTo>
                  <a:pt x="616" y="659"/>
                </a:lnTo>
                <a:lnTo>
                  <a:pt x="609" y="661"/>
                </a:lnTo>
                <a:lnTo>
                  <a:pt x="602" y="661"/>
                </a:lnTo>
                <a:lnTo>
                  <a:pt x="595" y="659"/>
                </a:lnTo>
                <a:lnTo>
                  <a:pt x="589" y="656"/>
                </a:lnTo>
                <a:lnTo>
                  <a:pt x="584" y="653"/>
                </a:lnTo>
                <a:lnTo>
                  <a:pt x="581" y="648"/>
                </a:lnTo>
                <a:lnTo>
                  <a:pt x="576" y="643"/>
                </a:lnTo>
                <a:lnTo>
                  <a:pt x="574" y="638"/>
                </a:lnTo>
                <a:lnTo>
                  <a:pt x="567" y="624"/>
                </a:lnTo>
                <a:lnTo>
                  <a:pt x="562" y="608"/>
                </a:lnTo>
                <a:lnTo>
                  <a:pt x="558" y="592"/>
                </a:lnTo>
                <a:lnTo>
                  <a:pt x="552" y="575"/>
                </a:lnTo>
                <a:lnTo>
                  <a:pt x="547" y="559"/>
                </a:lnTo>
                <a:lnTo>
                  <a:pt x="542" y="552"/>
                </a:lnTo>
                <a:lnTo>
                  <a:pt x="538" y="547"/>
                </a:lnTo>
                <a:lnTo>
                  <a:pt x="534" y="540"/>
                </a:lnTo>
                <a:lnTo>
                  <a:pt x="528" y="535"/>
                </a:lnTo>
                <a:lnTo>
                  <a:pt x="521" y="531"/>
                </a:lnTo>
                <a:lnTo>
                  <a:pt x="514" y="528"/>
                </a:lnTo>
                <a:lnTo>
                  <a:pt x="507" y="525"/>
                </a:lnTo>
                <a:lnTo>
                  <a:pt x="497" y="525"/>
                </a:lnTo>
                <a:lnTo>
                  <a:pt x="487" y="525"/>
                </a:lnTo>
                <a:lnTo>
                  <a:pt x="475" y="528"/>
                </a:lnTo>
                <a:lnTo>
                  <a:pt x="463" y="531"/>
                </a:lnTo>
                <a:lnTo>
                  <a:pt x="448" y="535"/>
                </a:lnTo>
                <a:lnTo>
                  <a:pt x="431" y="547"/>
                </a:lnTo>
                <a:lnTo>
                  <a:pt x="417" y="559"/>
                </a:lnTo>
                <a:lnTo>
                  <a:pt x="403" y="571"/>
                </a:lnTo>
                <a:lnTo>
                  <a:pt x="390" y="584"/>
                </a:lnTo>
                <a:lnTo>
                  <a:pt x="379" y="596"/>
                </a:lnTo>
                <a:lnTo>
                  <a:pt x="369" y="611"/>
                </a:lnTo>
                <a:lnTo>
                  <a:pt x="359" y="624"/>
                </a:lnTo>
                <a:lnTo>
                  <a:pt x="350" y="638"/>
                </a:lnTo>
                <a:lnTo>
                  <a:pt x="343" y="652"/>
                </a:lnTo>
                <a:lnTo>
                  <a:pt x="336" y="666"/>
                </a:lnTo>
                <a:lnTo>
                  <a:pt x="331" y="680"/>
                </a:lnTo>
                <a:lnTo>
                  <a:pt x="326" y="696"/>
                </a:lnTo>
                <a:lnTo>
                  <a:pt x="317" y="727"/>
                </a:lnTo>
                <a:lnTo>
                  <a:pt x="312" y="759"/>
                </a:lnTo>
                <a:lnTo>
                  <a:pt x="307" y="791"/>
                </a:lnTo>
                <a:lnTo>
                  <a:pt x="304" y="824"/>
                </a:lnTo>
                <a:lnTo>
                  <a:pt x="300" y="858"/>
                </a:lnTo>
                <a:lnTo>
                  <a:pt x="299" y="894"/>
                </a:lnTo>
                <a:lnTo>
                  <a:pt x="294" y="928"/>
                </a:lnTo>
                <a:lnTo>
                  <a:pt x="290" y="964"/>
                </a:lnTo>
                <a:lnTo>
                  <a:pt x="284" y="1001"/>
                </a:lnTo>
                <a:lnTo>
                  <a:pt x="276" y="1036"/>
                </a:lnTo>
                <a:lnTo>
                  <a:pt x="269" y="1038"/>
                </a:lnTo>
                <a:lnTo>
                  <a:pt x="263" y="1039"/>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445520" name="Rectangle 80"/>
          <p:cNvSpPr>
            <a:spLocks noChangeArrowheads="1"/>
          </p:cNvSpPr>
          <p:nvPr/>
        </p:nvSpPr>
        <p:spPr bwMode="auto">
          <a:xfrm>
            <a:off x="6191251" y="1000125"/>
            <a:ext cx="43688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79178" tIns="39589" rIns="79178" bIns="39589">
            <a:spAutoFit/>
          </a:bodyPr>
          <a:lstStyle/>
          <a:p>
            <a:pPr algn="ctr" defTabSz="792163">
              <a:lnSpc>
                <a:spcPct val="90000"/>
              </a:lnSpc>
              <a:spcBef>
                <a:spcPct val="20000"/>
              </a:spcBef>
              <a:buFont typeface="Wingdings" pitchFamily="2" charset="2"/>
              <a:buNone/>
            </a:pPr>
            <a:r>
              <a:rPr lang="tr-TR" sz="1700" b="1">
                <a:solidFill>
                  <a:srgbClr val="3333FF"/>
                </a:solidFill>
                <a:latin typeface="Times New Roman Tur"/>
              </a:rPr>
              <a:t>Bizim adamlar şerbetlidir, </a:t>
            </a:r>
          </a:p>
          <a:p>
            <a:pPr algn="ctr" defTabSz="792163">
              <a:lnSpc>
                <a:spcPct val="90000"/>
              </a:lnSpc>
              <a:spcBef>
                <a:spcPct val="20000"/>
              </a:spcBef>
              <a:buFont typeface="Wingdings" pitchFamily="2" charset="2"/>
              <a:buNone/>
            </a:pPr>
            <a:r>
              <a:rPr lang="tr-TR" sz="1700" b="1">
                <a:solidFill>
                  <a:srgbClr val="3333FF"/>
                </a:solidFill>
                <a:latin typeface="Times New Roman Tur"/>
              </a:rPr>
              <a:t>bir şey olmaz</a:t>
            </a:r>
          </a:p>
        </p:txBody>
      </p:sp>
    </p:spTree>
    <p:extLst>
      <p:ext uri="{BB962C8B-B14F-4D97-AF65-F5344CB8AC3E}">
        <p14:creationId xmlns:p14="http://schemas.microsoft.com/office/powerpoint/2010/main" val="2600385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445520"/>
                                        </p:tgtEl>
                                        <p:attrNameLst>
                                          <p:attrName>style.visibility</p:attrName>
                                        </p:attrNameLst>
                                      </p:cBhvr>
                                      <p:to>
                                        <p:strVal val="visible"/>
                                      </p:to>
                                    </p:set>
                                    <p:animEffect transition="in" filter="slide(fromBottom)">
                                      <p:cBhvr>
                                        <p:cTn id="22" dur="500"/>
                                        <p:tgtEl>
                                          <p:spTgt spid="445520"/>
                                        </p:tgtEl>
                                      </p:cBhvr>
                                    </p:animEffect>
                                  </p:childTnLst>
                                </p:cTn>
                              </p:par>
                            </p:childTnLst>
                          </p:cTn>
                        </p:par>
                        <p:par>
                          <p:cTn id="23" fill="hold" nodeType="afterGroup">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445453"/>
                                        </p:tgtEl>
                                        <p:attrNameLst>
                                          <p:attrName>style.visibility</p:attrName>
                                        </p:attrNameLst>
                                      </p:cBhvr>
                                      <p:to>
                                        <p:strVal val="visible"/>
                                      </p:to>
                                    </p:set>
                                    <p:animEffect transition="in" filter="slide(fromBottom)">
                                      <p:cBhvr>
                                        <p:cTn id="26" dur="500"/>
                                        <p:tgtEl>
                                          <p:spTgt spid="445453"/>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445454"/>
                                        </p:tgtEl>
                                        <p:attrNameLst>
                                          <p:attrName>style.visibility</p:attrName>
                                        </p:attrNameLst>
                                      </p:cBhvr>
                                      <p:to>
                                        <p:strVal val="visible"/>
                                      </p:to>
                                    </p:set>
                                    <p:animEffect transition="in" filter="slide(fromBottom)">
                                      <p:cBhvr>
                                        <p:cTn id="29" dur="500"/>
                                        <p:tgtEl>
                                          <p:spTgt spid="445454"/>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445455"/>
                                        </p:tgtEl>
                                        <p:attrNameLst>
                                          <p:attrName>style.visibility</p:attrName>
                                        </p:attrNameLst>
                                      </p:cBhvr>
                                      <p:to>
                                        <p:strVal val="visible"/>
                                      </p:to>
                                    </p:set>
                                    <p:animEffect transition="in" filter="slide(fromBottom)">
                                      <p:cBhvr>
                                        <p:cTn id="32" dur="500"/>
                                        <p:tgtEl>
                                          <p:spTgt spid="445455"/>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445456"/>
                                        </p:tgtEl>
                                        <p:attrNameLst>
                                          <p:attrName>style.visibility</p:attrName>
                                        </p:attrNameLst>
                                      </p:cBhvr>
                                      <p:to>
                                        <p:strVal val="visible"/>
                                      </p:to>
                                    </p:set>
                                    <p:animEffect transition="in" filter="slide(fromBottom)">
                                      <p:cBhvr>
                                        <p:cTn id="35" dur="500"/>
                                        <p:tgtEl>
                                          <p:spTgt spid="445456"/>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445457"/>
                                        </p:tgtEl>
                                        <p:attrNameLst>
                                          <p:attrName>style.visibility</p:attrName>
                                        </p:attrNameLst>
                                      </p:cBhvr>
                                      <p:to>
                                        <p:strVal val="visible"/>
                                      </p:to>
                                    </p:set>
                                    <p:animEffect transition="in" filter="slide(fromBottom)">
                                      <p:cBhvr>
                                        <p:cTn id="38" dur="500"/>
                                        <p:tgtEl>
                                          <p:spTgt spid="445457"/>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445458"/>
                                        </p:tgtEl>
                                        <p:attrNameLst>
                                          <p:attrName>style.visibility</p:attrName>
                                        </p:attrNameLst>
                                      </p:cBhvr>
                                      <p:to>
                                        <p:strVal val="visible"/>
                                      </p:to>
                                    </p:set>
                                    <p:animEffect transition="in" filter="slide(fromBottom)">
                                      <p:cBhvr>
                                        <p:cTn id="41" dur="500"/>
                                        <p:tgtEl>
                                          <p:spTgt spid="445458"/>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445459"/>
                                        </p:tgtEl>
                                        <p:attrNameLst>
                                          <p:attrName>style.visibility</p:attrName>
                                        </p:attrNameLst>
                                      </p:cBhvr>
                                      <p:to>
                                        <p:strVal val="visible"/>
                                      </p:to>
                                    </p:set>
                                    <p:animEffect transition="in" filter="slide(fromBottom)">
                                      <p:cBhvr>
                                        <p:cTn id="44" dur="500"/>
                                        <p:tgtEl>
                                          <p:spTgt spid="445459"/>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445460"/>
                                        </p:tgtEl>
                                        <p:attrNameLst>
                                          <p:attrName>style.visibility</p:attrName>
                                        </p:attrNameLst>
                                      </p:cBhvr>
                                      <p:to>
                                        <p:strVal val="visible"/>
                                      </p:to>
                                    </p:set>
                                    <p:animEffect transition="in" filter="slide(fromBottom)">
                                      <p:cBhvr>
                                        <p:cTn id="47" dur="500"/>
                                        <p:tgtEl>
                                          <p:spTgt spid="445460"/>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445461"/>
                                        </p:tgtEl>
                                        <p:attrNameLst>
                                          <p:attrName>style.visibility</p:attrName>
                                        </p:attrNameLst>
                                      </p:cBhvr>
                                      <p:to>
                                        <p:strVal val="visible"/>
                                      </p:to>
                                    </p:set>
                                    <p:animEffect transition="in" filter="slide(fromBottom)">
                                      <p:cBhvr>
                                        <p:cTn id="50" dur="500"/>
                                        <p:tgtEl>
                                          <p:spTgt spid="445461"/>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445462"/>
                                        </p:tgtEl>
                                        <p:attrNameLst>
                                          <p:attrName>style.visibility</p:attrName>
                                        </p:attrNameLst>
                                      </p:cBhvr>
                                      <p:to>
                                        <p:strVal val="visible"/>
                                      </p:to>
                                    </p:set>
                                    <p:animEffect transition="in" filter="slide(fromBottom)">
                                      <p:cBhvr>
                                        <p:cTn id="53" dur="500"/>
                                        <p:tgtEl>
                                          <p:spTgt spid="445462"/>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445463"/>
                                        </p:tgtEl>
                                        <p:attrNameLst>
                                          <p:attrName>style.visibility</p:attrName>
                                        </p:attrNameLst>
                                      </p:cBhvr>
                                      <p:to>
                                        <p:strVal val="visible"/>
                                      </p:to>
                                    </p:set>
                                    <p:animEffect transition="in" filter="slide(fromBottom)">
                                      <p:cBhvr>
                                        <p:cTn id="56" dur="500"/>
                                        <p:tgtEl>
                                          <p:spTgt spid="445463"/>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445464"/>
                                        </p:tgtEl>
                                        <p:attrNameLst>
                                          <p:attrName>style.visibility</p:attrName>
                                        </p:attrNameLst>
                                      </p:cBhvr>
                                      <p:to>
                                        <p:strVal val="visible"/>
                                      </p:to>
                                    </p:set>
                                    <p:animEffect transition="in" filter="slide(fromBottom)">
                                      <p:cBhvr>
                                        <p:cTn id="59" dur="500"/>
                                        <p:tgtEl>
                                          <p:spTgt spid="445464"/>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445469"/>
                                        </p:tgtEl>
                                        <p:attrNameLst>
                                          <p:attrName>style.visibility</p:attrName>
                                        </p:attrNameLst>
                                      </p:cBhvr>
                                      <p:to>
                                        <p:strVal val="visible"/>
                                      </p:to>
                                    </p:set>
                                    <p:animEffect transition="in" filter="slide(fromBottom)">
                                      <p:cBhvr>
                                        <p:cTn id="62" dur="500"/>
                                        <p:tgtEl>
                                          <p:spTgt spid="445469"/>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445470"/>
                                        </p:tgtEl>
                                        <p:attrNameLst>
                                          <p:attrName>style.visibility</p:attrName>
                                        </p:attrNameLst>
                                      </p:cBhvr>
                                      <p:to>
                                        <p:strVal val="visible"/>
                                      </p:to>
                                    </p:set>
                                    <p:animEffect transition="in" filter="slide(fromBottom)">
                                      <p:cBhvr>
                                        <p:cTn id="65" dur="500"/>
                                        <p:tgtEl>
                                          <p:spTgt spid="445470"/>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445471"/>
                                        </p:tgtEl>
                                        <p:attrNameLst>
                                          <p:attrName>style.visibility</p:attrName>
                                        </p:attrNameLst>
                                      </p:cBhvr>
                                      <p:to>
                                        <p:strVal val="visible"/>
                                      </p:to>
                                    </p:set>
                                    <p:animEffect transition="in" filter="slide(fromBottom)">
                                      <p:cBhvr>
                                        <p:cTn id="68" dur="500"/>
                                        <p:tgtEl>
                                          <p:spTgt spid="445471"/>
                                        </p:tgtEl>
                                      </p:cBhvr>
                                    </p:animEffect>
                                  </p:childTnLst>
                                </p:cTn>
                              </p:par>
                              <p:par>
                                <p:cTn id="69" presetID="12" presetClass="entr" presetSubtype="4" fill="hold" grpId="0" nodeType="withEffect">
                                  <p:stCondLst>
                                    <p:cond delay="0"/>
                                  </p:stCondLst>
                                  <p:childTnLst>
                                    <p:set>
                                      <p:cBhvr>
                                        <p:cTn id="70" dur="1" fill="hold">
                                          <p:stCondLst>
                                            <p:cond delay="0"/>
                                          </p:stCondLst>
                                        </p:cTn>
                                        <p:tgtEl>
                                          <p:spTgt spid="445472"/>
                                        </p:tgtEl>
                                        <p:attrNameLst>
                                          <p:attrName>style.visibility</p:attrName>
                                        </p:attrNameLst>
                                      </p:cBhvr>
                                      <p:to>
                                        <p:strVal val="visible"/>
                                      </p:to>
                                    </p:set>
                                    <p:animEffect transition="in" filter="slide(fromBottom)">
                                      <p:cBhvr>
                                        <p:cTn id="71" dur="500"/>
                                        <p:tgtEl>
                                          <p:spTgt spid="445472"/>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445473"/>
                                        </p:tgtEl>
                                        <p:attrNameLst>
                                          <p:attrName>style.visibility</p:attrName>
                                        </p:attrNameLst>
                                      </p:cBhvr>
                                      <p:to>
                                        <p:strVal val="visible"/>
                                      </p:to>
                                    </p:set>
                                    <p:animEffect transition="in" filter="slide(fromBottom)">
                                      <p:cBhvr>
                                        <p:cTn id="74" dur="500"/>
                                        <p:tgtEl>
                                          <p:spTgt spid="445473"/>
                                        </p:tgtEl>
                                      </p:cBhvr>
                                    </p:animEffect>
                                  </p:childTnLst>
                                </p:cTn>
                              </p:par>
                              <p:par>
                                <p:cTn id="75" presetID="12" presetClass="entr" presetSubtype="4" fill="hold" grpId="0" nodeType="withEffect">
                                  <p:stCondLst>
                                    <p:cond delay="0"/>
                                  </p:stCondLst>
                                  <p:childTnLst>
                                    <p:set>
                                      <p:cBhvr>
                                        <p:cTn id="76" dur="1" fill="hold">
                                          <p:stCondLst>
                                            <p:cond delay="0"/>
                                          </p:stCondLst>
                                        </p:cTn>
                                        <p:tgtEl>
                                          <p:spTgt spid="445474"/>
                                        </p:tgtEl>
                                        <p:attrNameLst>
                                          <p:attrName>style.visibility</p:attrName>
                                        </p:attrNameLst>
                                      </p:cBhvr>
                                      <p:to>
                                        <p:strVal val="visible"/>
                                      </p:to>
                                    </p:set>
                                    <p:animEffect transition="in" filter="slide(fromBottom)">
                                      <p:cBhvr>
                                        <p:cTn id="77" dur="500"/>
                                        <p:tgtEl>
                                          <p:spTgt spid="445474"/>
                                        </p:tgtEl>
                                      </p:cBhvr>
                                    </p:animEffect>
                                  </p:childTnLst>
                                </p:cTn>
                              </p:par>
                              <p:par>
                                <p:cTn id="78" presetID="12" presetClass="entr" presetSubtype="4" fill="hold" grpId="0" nodeType="withEffect">
                                  <p:stCondLst>
                                    <p:cond delay="0"/>
                                  </p:stCondLst>
                                  <p:childTnLst>
                                    <p:set>
                                      <p:cBhvr>
                                        <p:cTn id="79" dur="1" fill="hold">
                                          <p:stCondLst>
                                            <p:cond delay="0"/>
                                          </p:stCondLst>
                                        </p:cTn>
                                        <p:tgtEl>
                                          <p:spTgt spid="445475"/>
                                        </p:tgtEl>
                                        <p:attrNameLst>
                                          <p:attrName>style.visibility</p:attrName>
                                        </p:attrNameLst>
                                      </p:cBhvr>
                                      <p:to>
                                        <p:strVal val="visible"/>
                                      </p:to>
                                    </p:set>
                                    <p:animEffect transition="in" filter="slide(fromBottom)">
                                      <p:cBhvr>
                                        <p:cTn id="80" dur="500"/>
                                        <p:tgtEl>
                                          <p:spTgt spid="445475"/>
                                        </p:tgtEl>
                                      </p:cBhvr>
                                    </p:animEffect>
                                  </p:childTnLst>
                                </p:cTn>
                              </p:par>
                              <p:par>
                                <p:cTn id="81" presetID="12" presetClass="entr" presetSubtype="4" fill="hold" grpId="0" nodeType="withEffect">
                                  <p:stCondLst>
                                    <p:cond delay="0"/>
                                  </p:stCondLst>
                                  <p:childTnLst>
                                    <p:set>
                                      <p:cBhvr>
                                        <p:cTn id="82" dur="1" fill="hold">
                                          <p:stCondLst>
                                            <p:cond delay="0"/>
                                          </p:stCondLst>
                                        </p:cTn>
                                        <p:tgtEl>
                                          <p:spTgt spid="445476"/>
                                        </p:tgtEl>
                                        <p:attrNameLst>
                                          <p:attrName>style.visibility</p:attrName>
                                        </p:attrNameLst>
                                      </p:cBhvr>
                                      <p:to>
                                        <p:strVal val="visible"/>
                                      </p:to>
                                    </p:set>
                                    <p:animEffect transition="in" filter="slide(fromBottom)">
                                      <p:cBhvr>
                                        <p:cTn id="83" dur="500"/>
                                        <p:tgtEl>
                                          <p:spTgt spid="445476"/>
                                        </p:tgtEl>
                                      </p:cBhvr>
                                    </p:animEffect>
                                  </p:childTnLst>
                                </p:cTn>
                              </p:par>
                              <p:par>
                                <p:cTn id="84" presetID="12" presetClass="entr" presetSubtype="4" fill="hold" grpId="0" nodeType="withEffect">
                                  <p:stCondLst>
                                    <p:cond delay="0"/>
                                  </p:stCondLst>
                                  <p:childTnLst>
                                    <p:set>
                                      <p:cBhvr>
                                        <p:cTn id="85" dur="1" fill="hold">
                                          <p:stCondLst>
                                            <p:cond delay="0"/>
                                          </p:stCondLst>
                                        </p:cTn>
                                        <p:tgtEl>
                                          <p:spTgt spid="445477"/>
                                        </p:tgtEl>
                                        <p:attrNameLst>
                                          <p:attrName>style.visibility</p:attrName>
                                        </p:attrNameLst>
                                      </p:cBhvr>
                                      <p:to>
                                        <p:strVal val="visible"/>
                                      </p:to>
                                    </p:set>
                                    <p:animEffect transition="in" filter="slide(fromBottom)">
                                      <p:cBhvr>
                                        <p:cTn id="86" dur="500"/>
                                        <p:tgtEl>
                                          <p:spTgt spid="445477"/>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445478"/>
                                        </p:tgtEl>
                                        <p:attrNameLst>
                                          <p:attrName>style.visibility</p:attrName>
                                        </p:attrNameLst>
                                      </p:cBhvr>
                                      <p:to>
                                        <p:strVal val="visible"/>
                                      </p:to>
                                    </p:set>
                                    <p:animEffect transition="in" filter="slide(fromBottom)">
                                      <p:cBhvr>
                                        <p:cTn id="89" dur="500"/>
                                        <p:tgtEl>
                                          <p:spTgt spid="445478"/>
                                        </p:tgtEl>
                                      </p:cBhvr>
                                    </p:animEffect>
                                  </p:childTnLst>
                                </p:cTn>
                              </p:par>
                              <p:par>
                                <p:cTn id="90" presetID="12" presetClass="entr" presetSubtype="4" fill="hold" grpId="0" nodeType="withEffect">
                                  <p:stCondLst>
                                    <p:cond delay="0"/>
                                  </p:stCondLst>
                                  <p:childTnLst>
                                    <p:set>
                                      <p:cBhvr>
                                        <p:cTn id="91" dur="1" fill="hold">
                                          <p:stCondLst>
                                            <p:cond delay="0"/>
                                          </p:stCondLst>
                                        </p:cTn>
                                        <p:tgtEl>
                                          <p:spTgt spid="445479"/>
                                        </p:tgtEl>
                                        <p:attrNameLst>
                                          <p:attrName>style.visibility</p:attrName>
                                        </p:attrNameLst>
                                      </p:cBhvr>
                                      <p:to>
                                        <p:strVal val="visible"/>
                                      </p:to>
                                    </p:set>
                                    <p:animEffect transition="in" filter="slide(fromBottom)">
                                      <p:cBhvr>
                                        <p:cTn id="92" dur="500"/>
                                        <p:tgtEl>
                                          <p:spTgt spid="445479"/>
                                        </p:tgtEl>
                                      </p:cBhvr>
                                    </p:animEffect>
                                  </p:childTnLst>
                                </p:cTn>
                              </p:par>
                              <p:par>
                                <p:cTn id="93" presetID="12" presetClass="entr" presetSubtype="4" fill="hold" grpId="0" nodeType="withEffect">
                                  <p:stCondLst>
                                    <p:cond delay="0"/>
                                  </p:stCondLst>
                                  <p:childTnLst>
                                    <p:set>
                                      <p:cBhvr>
                                        <p:cTn id="94" dur="1" fill="hold">
                                          <p:stCondLst>
                                            <p:cond delay="0"/>
                                          </p:stCondLst>
                                        </p:cTn>
                                        <p:tgtEl>
                                          <p:spTgt spid="445480"/>
                                        </p:tgtEl>
                                        <p:attrNameLst>
                                          <p:attrName>style.visibility</p:attrName>
                                        </p:attrNameLst>
                                      </p:cBhvr>
                                      <p:to>
                                        <p:strVal val="visible"/>
                                      </p:to>
                                    </p:set>
                                    <p:animEffect transition="in" filter="slide(fromBottom)">
                                      <p:cBhvr>
                                        <p:cTn id="95" dur="500"/>
                                        <p:tgtEl>
                                          <p:spTgt spid="445480"/>
                                        </p:tgtEl>
                                      </p:cBhvr>
                                    </p:animEffect>
                                  </p:childTnLst>
                                </p:cTn>
                              </p:par>
                              <p:par>
                                <p:cTn id="96" presetID="12" presetClass="entr" presetSubtype="4" fill="hold" grpId="0" nodeType="withEffect">
                                  <p:stCondLst>
                                    <p:cond delay="0"/>
                                  </p:stCondLst>
                                  <p:childTnLst>
                                    <p:set>
                                      <p:cBhvr>
                                        <p:cTn id="97" dur="1" fill="hold">
                                          <p:stCondLst>
                                            <p:cond delay="0"/>
                                          </p:stCondLst>
                                        </p:cTn>
                                        <p:tgtEl>
                                          <p:spTgt spid="445481"/>
                                        </p:tgtEl>
                                        <p:attrNameLst>
                                          <p:attrName>style.visibility</p:attrName>
                                        </p:attrNameLst>
                                      </p:cBhvr>
                                      <p:to>
                                        <p:strVal val="visible"/>
                                      </p:to>
                                    </p:set>
                                    <p:animEffect transition="in" filter="slide(fromBottom)">
                                      <p:cBhvr>
                                        <p:cTn id="98" dur="500"/>
                                        <p:tgtEl>
                                          <p:spTgt spid="445481"/>
                                        </p:tgtEl>
                                      </p:cBhvr>
                                    </p:animEffect>
                                  </p:childTnLst>
                                </p:cTn>
                              </p:par>
                              <p:par>
                                <p:cTn id="99" presetID="12" presetClass="entr" presetSubtype="4" fill="hold" grpId="0" nodeType="withEffect">
                                  <p:stCondLst>
                                    <p:cond delay="0"/>
                                  </p:stCondLst>
                                  <p:childTnLst>
                                    <p:set>
                                      <p:cBhvr>
                                        <p:cTn id="100" dur="1" fill="hold">
                                          <p:stCondLst>
                                            <p:cond delay="0"/>
                                          </p:stCondLst>
                                        </p:cTn>
                                        <p:tgtEl>
                                          <p:spTgt spid="445482"/>
                                        </p:tgtEl>
                                        <p:attrNameLst>
                                          <p:attrName>style.visibility</p:attrName>
                                        </p:attrNameLst>
                                      </p:cBhvr>
                                      <p:to>
                                        <p:strVal val="visible"/>
                                      </p:to>
                                    </p:set>
                                    <p:animEffect transition="in" filter="slide(fromBottom)">
                                      <p:cBhvr>
                                        <p:cTn id="101" dur="500"/>
                                        <p:tgtEl>
                                          <p:spTgt spid="445482"/>
                                        </p:tgtEl>
                                      </p:cBhvr>
                                    </p:animEffect>
                                  </p:childTnLst>
                                </p:cTn>
                              </p:par>
                              <p:par>
                                <p:cTn id="102" presetID="12" presetClass="entr" presetSubtype="4" fill="hold" grpId="0" nodeType="withEffect">
                                  <p:stCondLst>
                                    <p:cond delay="0"/>
                                  </p:stCondLst>
                                  <p:childTnLst>
                                    <p:set>
                                      <p:cBhvr>
                                        <p:cTn id="103" dur="1" fill="hold">
                                          <p:stCondLst>
                                            <p:cond delay="0"/>
                                          </p:stCondLst>
                                        </p:cTn>
                                        <p:tgtEl>
                                          <p:spTgt spid="445483"/>
                                        </p:tgtEl>
                                        <p:attrNameLst>
                                          <p:attrName>style.visibility</p:attrName>
                                        </p:attrNameLst>
                                      </p:cBhvr>
                                      <p:to>
                                        <p:strVal val="visible"/>
                                      </p:to>
                                    </p:set>
                                    <p:animEffect transition="in" filter="slide(fromBottom)">
                                      <p:cBhvr>
                                        <p:cTn id="104" dur="500"/>
                                        <p:tgtEl>
                                          <p:spTgt spid="445483"/>
                                        </p:tgtEl>
                                      </p:cBhvr>
                                    </p:animEffect>
                                  </p:childTnLst>
                                </p:cTn>
                              </p:par>
                              <p:par>
                                <p:cTn id="105" presetID="12" presetClass="entr" presetSubtype="4" fill="hold" grpId="0" nodeType="withEffect">
                                  <p:stCondLst>
                                    <p:cond delay="0"/>
                                  </p:stCondLst>
                                  <p:childTnLst>
                                    <p:set>
                                      <p:cBhvr>
                                        <p:cTn id="106" dur="1" fill="hold">
                                          <p:stCondLst>
                                            <p:cond delay="0"/>
                                          </p:stCondLst>
                                        </p:cTn>
                                        <p:tgtEl>
                                          <p:spTgt spid="445484"/>
                                        </p:tgtEl>
                                        <p:attrNameLst>
                                          <p:attrName>style.visibility</p:attrName>
                                        </p:attrNameLst>
                                      </p:cBhvr>
                                      <p:to>
                                        <p:strVal val="visible"/>
                                      </p:to>
                                    </p:set>
                                    <p:animEffect transition="in" filter="slide(fromBottom)">
                                      <p:cBhvr>
                                        <p:cTn id="107" dur="500"/>
                                        <p:tgtEl>
                                          <p:spTgt spid="445484"/>
                                        </p:tgtEl>
                                      </p:cBhvr>
                                    </p:animEffect>
                                  </p:childTnLst>
                                </p:cTn>
                              </p:par>
                              <p:par>
                                <p:cTn id="108" presetID="12" presetClass="entr" presetSubtype="4" fill="hold" grpId="0" nodeType="withEffect">
                                  <p:stCondLst>
                                    <p:cond delay="0"/>
                                  </p:stCondLst>
                                  <p:childTnLst>
                                    <p:set>
                                      <p:cBhvr>
                                        <p:cTn id="109" dur="1" fill="hold">
                                          <p:stCondLst>
                                            <p:cond delay="0"/>
                                          </p:stCondLst>
                                        </p:cTn>
                                        <p:tgtEl>
                                          <p:spTgt spid="445485"/>
                                        </p:tgtEl>
                                        <p:attrNameLst>
                                          <p:attrName>style.visibility</p:attrName>
                                        </p:attrNameLst>
                                      </p:cBhvr>
                                      <p:to>
                                        <p:strVal val="visible"/>
                                      </p:to>
                                    </p:set>
                                    <p:animEffect transition="in" filter="slide(fromBottom)">
                                      <p:cBhvr>
                                        <p:cTn id="110" dur="500"/>
                                        <p:tgtEl>
                                          <p:spTgt spid="445485"/>
                                        </p:tgtEl>
                                      </p:cBhvr>
                                    </p:animEffect>
                                  </p:childTnLst>
                                </p:cTn>
                              </p:par>
                              <p:par>
                                <p:cTn id="111" presetID="12" presetClass="entr" presetSubtype="4" fill="hold" grpId="0" nodeType="withEffect">
                                  <p:stCondLst>
                                    <p:cond delay="0"/>
                                  </p:stCondLst>
                                  <p:childTnLst>
                                    <p:set>
                                      <p:cBhvr>
                                        <p:cTn id="112" dur="1" fill="hold">
                                          <p:stCondLst>
                                            <p:cond delay="0"/>
                                          </p:stCondLst>
                                        </p:cTn>
                                        <p:tgtEl>
                                          <p:spTgt spid="445486"/>
                                        </p:tgtEl>
                                        <p:attrNameLst>
                                          <p:attrName>style.visibility</p:attrName>
                                        </p:attrNameLst>
                                      </p:cBhvr>
                                      <p:to>
                                        <p:strVal val="visible"/>
                                      </p:to>
                                    </p:set>
                                    <p:animEffect transition="in" filter="slide(fromBottom)">
                                      <p:cBhvr>
                                        <p:cTn id="113" dur="500"/>
                                        <p:tgtEl>
                                          <p:spTgt spid="445486"/>
                                        </p:tgtEl>
                                      </p:cBhvr>
                                    </p:animEffect>
                                  </p:childTnLst>
                                </p:cTn>
                              </p:par>
                              <p:par>
                                <p:cTn id="114" presetID="12" presetClass="entr" presetSubtype="4" fill="hold" grpId="0" nodeType="withEffect">
                                  <p:stCondLst>
                                    <p:cond delay="0"/>
                                  </p:stCondLst>
                                  <p:childTnLst>
                                    <p:set>
                                      <p:cBhvr>
                                        <p:cTn id="115" dur="1" fill="hold">
                                          <p:stCondLst>
                                            <p:cond delay="0"/>
                                          </p:stCondLst>
                                        </p:cTn>
                                        <p:tgtEl>
                                          <p:spTgt spid="445487"/>
                                        </p:tgtEl>
                                        <p:attrNameLst>
                                          <p:attrName>style.visibility</p:attrName>
                                        </p:attrNameLst>
                                      </p:cBhvr>
                                      <p:to>
                                        <p:strVal val="visible"/>
                                      </p:to>
                                    </p:set>
                                    <p:animEffect transition="in" filter="slide(fromBottom)">
                                      <p:cBhvr>
                                        <p:cTn id="116" dur="500"/>
                                        <p:tgtEl>
                                          <p:spTgt spid="445487"/>
                                        </p:tgtEl>
                                      </p:cBhvr>
                                    </p:animEffect>
                                  </p:childTnLst>
                                </p:cTn>
                              </p:par>
                              <p:par>
                                <p:cTn id="117" presetID="12" presetClass="entr" presetSubtype="4" fill="hold" grpId="0" nodeType="withEffect">
                                  <p:stCondLst>
                                    <p:cond delay="0"/>
                                  </p:stCondLst>
                                  <p:childTnLst>
                                    <p:set>
                                      <p:cBhvr>
                                        <p:cTn id="118" dur="1" fill="hold">
                                          <p:stCondLst>
                                            <p:cond delay="0"/>
                                          </p:stCondLst>
                                        </p:cTn>
                                        <p:tgtEl>
                                          <p:spTgt spid="445488"/>
                                        </p:tgtEl>
                                        <p:attrNameLst>
                                          <p:attrName>style.visibility</p:attrName>
                                        </p:attrNameLst>
                                      </p:cBhvr>
                                      <p:to>
                                        <p:strVal val="visible"/>
                                      </p:to>
                                    </p:set>
                                    <p:animEffect transition="in" filter="slide(fromBottom)">
                                      <p:cBhvr>
                                        <p:cTn id="119" dur="500"/>
                                        <p:tgtEl>
                                          <p:spTgt spid="445488"/>
                                        </p:tgtEl>
                                      </p:cBhvr>
                                    </p:animEffect>
                                  </p:childTnLst>
                                </p:cTn>
                              </p:par>
                              <p:par>
                                <p:cTn id="120" presetID="12" presetClass="entr" presetSubtype="4" fill="hold" grpId="0" nodeType="withEffect">
                                  <p:stCondLst>
                                    <p:cond delay="0"/>
                                  </p:stCondLst>
                                  <p:childTnLst>
                                    <p:set>
                                      <p:cBhvr>
                                        <p:cTn id="121" dur="1" fill="hold">
                                          <p:stCondLst>
                                            <p:cond delay="0"/>
                                          </p:stCondLst>
                                        </p:cTn>
                                        <p:tgtEl>
                                          <p:spTgt spid="445489"/>
                                        </p:tgtEl>
                                        <p:attrNameLst>
                                          <p:attrName>style.visibility</p:attrName>
                                        </p:attrNameLst>
                                      </p:cBhvr>
                                      <p:to>
                                        <p:strVal val="visible"/>
                                      </p:to>
                                    </p:set>
                                    <p:animEffect transition="in" filter="slide(fromBottom)">
                                      <p:cBhvr>
                                        <p:cTn id="122" dur="500"/>
                                        <p:tgtEl>
                                          <p:spTgt spid="445489"/>
                                        </p:tgtEl>
                                      </p:cBhvr>
                                    </p:animEffect>
                                  </p:childTnLst>
                                </p:cTn>
                              </p:par>
                              <p:par>
                                <p:cTn id="123" presetID="12" presetClass="entr" presetSubtype="4" fill="hold" grpId="0" nodeType="withEffect">
                                  <p:stCondLst>
                                    <p:cond delay="0"/>
                                  </p:stCondLst>
                                  <p:childTnLst>
                                    <p:set>
                                      <p:cBhvr>
                                        <p:cTn id="124" dur="1" fill="hold">
                                          <p:stCondLst>
                                            <p:cond delay="0"/>
                                          </p:stCondLst>
                                        </p:cTn>
                                        <p:tgtEl>
                                          <p:spTgt spid="445490"/>
                                        </p:tgtEl>
                                        <p:attrNameLst>
                                          <p:attrName>style.visibility</p:attrName>
                                        </p:attrNameLst>
                                      </p:cBhvr>
                                      <p:to>
                                        <p:strVal val="visible"/>
                                      </p:to>
                                    </p:set>
                                    <p:animEffect transition="in" filter="slide(fromBottom)">
                                      <p:cBhvr>
                                        <p:cTn id="125" dur="500"/>
                                        <p:tgtEl>
                                          <p:spTgt spid="445490"/>
                                        </p:tgtEl>
                                      </p:cBhvr>
                                    </p:animEffect>
                                  </p:childTnLst>
                                </p:cTn>
                              </p:par>
                              <p:par>
                                <p:cTn id="126" presetID="12" presetClass="entr" presetSubtype="4" fill="hold" grpId="0" nodeType="withEffect">
                                  <p:stCondLst>
                                    <p:cond delay="0"/>
                                  </p:stCondLst>
                                  <p:childTnLst>
                                    <p:set>
                                      <p:cBhvr>
                                        <p:cTn id="127" dur="1" fill="hold">
                                          <p:stCondLst>
                                            <p:cond delay="0"/>
                                          </p:stCondLst>
                                        </p:cTn>
                                        <p:tgtEl>
                                          <p:spTgt spid="445491"/>
                                        </p:tgtEl>
                                        <p:attrNameLst>
                                          <p:attrName>style.visibility</p:attrName>
                                        </p:attrNameLst>
                                      </p:cBhvr>
                                      <p:to>
                                        <p:strVal val="visible"/>
                                      </p:to>
                                    </p:set>
                                    <p:animEffect transition="in" filter="slide(fromBottom)">
                                      <p:cBhvr>
                                        <p:cTn id="128" dur="500"/>
                                        <p:tgtEl>
                                          <p:spTgt spid="445491"/>
                                        </p:tgtEl>
                                      </p:cBhvr>
                                    </p:animEffect>
                                  </p:childTnLst>
                                </p:cTn>
                              </p:par>
                              <p:par>
                                <p:cTn id="129" presetID="12" presetClass="entr" presetSubtype="4" fill="hold" grpId="0" nodeType="withEffect">
                                  <p:stCondLst>
                                    <p:cond delay="0"/>
                                  </p:stCondLst>
                                  <p:childTnLst>
                                    <p:set>
                                      <p:cBhvr>
                                        <p:cTn id="130" dur="1" fill="hold">
                                          <p:stCondLst>
                                            <p:cond delay="0"/>
                                          </p:stCondLst>
                                        </p:cTn>
                                        <p:tgtEl>
                                          <p:spTgt spid="445492"/>
                                        </p:tgtEl>
                                        <p:attrNameLst>
                                          <p:attrName>style.visibility</p:attrName>
                                        </p:attrNameLst>
                                      </p:cBhvr>
                                      <p:to>
                                        <p:strVal val="visible"/>
                                      </p:to>
                                    </p:set>
                                    <p:animEffect transition="in" filter="slide(fromBottom)">
                                      <p:cBhvr>
                                        <p:cTn id="131" dur="500"/>
                                        <p:tgtEl>
                                          <p:spTgt spid="445492"/>
                                        </p:tgtEl>
                                      </p:cBhvr>
                                    </p:animEffect>
                                  </p:childTnLst>
                                </p:cTn>
                              </p:par>
                              <p:par>
                                <p:cTn id="132" presetID="12" presetClass="entr" presetSubtype="4" fill="hold" grpId="0" nodeType="withEffect">
                                  <p:stCondLst>
                                    <p:cond delay="0"/>
                                  </p:stCondLst>
                                  <p:childTnLst>
                                    <p:set>
                                      <p:cBhvr>
                                        <p:cTn id="133" dur="1" fill="hold">
                                          <p:stCondLst>
                                            <p:cond delay="0"/>
                                          </p:stCondLst>
                                        </p:cTn>
                                        <p:tgtEl>
                                          <p:spTgt spid="445493"/>
                                        </p:tgtEl>
                                        <p:attrNameLst>
                                          <p:attrName>style.visibility</p:attrName>
                                        </p:attrNameLst>
                                      </p:cBhvr>
                                      <p:to>
                                        <p:strVal val="visible"/>
                                      </p:to>
                                    </p:set>
                                    <p:animEffect transition="in" filter="slide(fromBottom)">
                                      <p:cBhvr>
                                        <p:cTn id="134" dur="500"/>
                                        <p:tgtEl>
                                          <p:spTgt spid="445493"/>
                                        </p:tgtEl>
                                      </p:cBhvr>
                                    </p:animEffect>
                                  </p:childTnLst>
                                </p:cTn>
                              </p:par>
                              <p:par>
                                <p:cTn id="135" presetID="12" presetClass="entr" presetSubtype="4" fill="hold" grpId="0" nodeType="withEffect">
                                  <p:stCondLst>
                                    <p:cond delay="0"/>
                                  </p:stCondLst>
                                  <p:childTnLst>
                                    <p:set>
                                      <p:cBhvr>
                                        <p:cTn id="136" dur="1" fill="hold">
                                          <p:stCondLst>
                                            <p:cond delay="0"/>
                                          </p:stCondLst>
                                        </p:cTn>
                                        <p:tgtEl>
                                          <p:spTgt spid="445494"/>
                                        </p:tgtEl>
                                        <p:attrNameLst>
                                          <p:attrName>style.visibility</p:attrName>
                                        </p:attrNameLst>
                                      </p:cBhvr>
                                      <p:to>
                                        <p:strVal val="visible"/>
                                      </p:to>
                                    </p:set>
                                    <p:animEffect transition="in" filter="slide(fromBottom)">
                                      <p:cBhvr>
                                        <p:cTn id="137" dur="500"/>
                                        <p:tgtEl>
                                          <p:spTgt spid="445494"/>
                                        </p:tgtEl>
                                      </p:cBhvr>
                                    </p:animEffect>
                                  </p:childTnLst>
                                </p:cTn>
                              </p:par>
                              <p:par>
                                <p:cTn id="138" presetID="12" presetClass="entr" presetSubtype="4" fill="hold" grpId="0" nodeType="withEffect">
                                  <p:stCondLst>
                                    <p:cond delay="0"/>
                                  </p:stCondLst>
                                  <p:childTnLst>
                                    <p:set>
                                      <p:cBhvr>
                                        <p:cTn id="139" dur="1" fill="hold">
                                          <p:stCondLst>
                                            <p:cond delay="0"/>
                                          </p:stCondLst>
                                        </p:cTn>
                                        <p:tgtEl>
                                          <p:spTgt spid="445495"/>
                                        </p:tgtEl>
                                        <p:attrNameLst>
                                          <p:attrName>style.visibility</p:attrName>
                                        </p:attrNameLst>
                                      </p:cBhvr>
                                      <p:to>
                                        <p:strVal val="visible"/>
                                      </p:to>
                                    </p:set>
                                    <p:animEffect transition="in" filter="slide(fromBottom)">
                                      <p:cBhvr>
                                        <p:cTn id="140" dur="500"/>
                                        <p:tgtEl>
                                          <p:spTgt spid="445495"/>
                                        </p:tgtEl>
                                      </p:cBhvr>
                                    </p:animEffect>
                                  </p:childTnLst>
                                </p:cTn>
                              </p:par>
                              <p:par>
                                <p:cTn id="141" presetID="12" presetClass="entr" presetSubtype="4" fill="hold" grpId="0" nodeType="withEffect">
                                  <p:stCondLst>
                                    <p:cond delay="0"/>
                                  </p:stCondLst>
                                  <p:childTnLst>
                                    <p:set>
                                      <p:cBhvr>
                                        <p:cTn id="142" dur="1" fill="hold">
                                          <p:stCondLst>
                                            <p:cond delay="0"/>
                                          </p:stCondLst>
                                        </p:cTn>
                                        <p:tgtEl>
                                          <p:spTgt spid="445496"/>
                                        </p:tgtEl>
                                        <p:attrNameLst>
                                          <p:attrName>style.visibility</p:attrName>
                                        </p:attrNameLst>
                                      </p:cBhvr>
                                      <p:to>
                                        <p:strVal val="visible"/>
                                      </p:to>
                                    </p:set>
                                    <p:animEffect transition="in" filter="slide(fromBottom)">
                                      <p:cBhvr>
                                        <p:cTn id="143" dur="500"/>
                                        <p:tgtEl>
                                          <p:spTgt spid="445496"/>
                                        </p:tgtEl>
                                      </p:cBhvr>
                                    </p:animEffect>
                                  </p:childTnLst>
                                </p:cTn>
                              </p:par>
                              <p:par>
                                <p:cTn id="144" presetID="12" presetClass="entr" presetSubtype="4" fill="hold" grpId="0" nodeType="withEffect">
                                  <p:stCondLst>
                                    <p:cond delay="0"/>
                                  </p:stCondLst>
                                  <p:childTnLst>
                                    <p:set>
                                      <p:cBhvr>
                                        <p:cTn id="145" dur="1" fill="hold">
                                          <p:stCondLst>
                                            <p:cond delay="0"/>
                                          </p:stCondLst>
                                        </p:cTn>
                                        <p:tgtEl>
                                          <p:spTgt spid="445497"/>
                                        </p:tgtEl>
                                        <p:attrNameLst>
                                          <p:attrName>style.visibility</p:attrName>
                                        </p:attrNameLst>
                                      </p:cBhvr>
                                      <p:to>
                                        <p:strVal val="visible"/>
                                      </p:to>
                                    </p:set>
                                    <p:animEffect transition="in" filter="slide(fromBottom)">
                                      <p:cBhvr>
                                        <p:cTn id="146" dur="500"/>
                                        <p:tgtEl>
                                          <p:spTgt spid="445497"/>
                                        </p:tgtEl>
                                      </p:cBhvr>
                                    </p:animEffect>
                                  </p:childTnLst>
                                </p:cTn>
                              </p:par>
                              <p:par>
                                <p:cTn id="147" presetID="12" presetClass="entr" presetSubtype="4" fill="hold" grpId="0" nodeType="withEffect">
                                  <p:stCondLst>
                                    <p:cond delay="0"/>
                                  </p:stCondLst>
                                  <p:childTnLst>
                                    <p:set>
                                      <p:cBhvr>
                                        <p:cTn id="148" dur="1" fill="hold">
                                          <p:stCondLst>
                                            <p:cond delay="0"/>
                                          </p:stCondLst>
                                        </p:cTn>
                                        <p:tgtEl>
                                          <p:spTgt spid="445498"/>
                                        </p:tgtEl>
                                        <p:attrNameLst>
                                          <p:attrName>style.visibility</p:attrName>
                                        </p:attrNameLst>
                                      </p:cBhvr>
                                      <p:to>
                                        <p:strVal val="visible"/>
                                      </p:to>
                                    </p:set>
                                    <p:animEffect transition="in" filter="slide(fromBottom)">
                                      <p:cBhvr>
                                        <p:cTn id="149" dur="500"/>
                                        <p:tgtEl>
                                          <p:spTgt spid="445498"/>
                                        </p:tgtEl>
                                      </p:cBhvr>
                                    </p:animEffect>
                                  </p:childTnLst>
                                </p:cTn>
                              </p:par>
                              <p:par>
                                <p:cTn id="150" presetID="12" presetClass="entr" presetSubtype="4" fill="hold" grpId="0" nodeType="withEffect">
                                  <p:stCondLst>
                                    <p:cond delay="0"/>
                                  </p:stCondLst>
                                  <p:childTnLst>
                                    <p:set>
                                      <p:cBhvr>
                                        <p:cTn id="151" dur="1" fill="hold">
                                          <p:stCondLst>
                                            <p:cond delay="0"/>
                                          </p:stCondLst>
                                        </p:cTn>
                                        <p:tgtEl>
                                          <p:spTgt spid="445499"/>
                                        </p:tgtEl>
                                        <p:attrNameLst>
                                          <p:attrName>style.visibility</p:attrName>
                                        </p:attrNameLst>
                                      </p:cBhvr>
                                      <p:to>
                                        <p:strVal val="visible"/>
                                      </p:to>
                                    </p:set>
                                    <p:animEffect transition="in" filter="slide(fromBottom)">
                                      <p:cBhvr>
                                        <p:cTn id="152" dur="500"/>
                                        <p:tgtEl>
                                          <p:spTgt spid="445499"/>
                                        </p:tgtEl>
                                      </p:cBhvr>
                                    </p:animEffect>
                                  </p:childTnLst>
                                </p:cTn>
                              </p:par>
                              <p:par>
                                <p:cTn id="153" presetID="12" presetClass="entr" presetSubtype="4" fill="hold" grpId="0" nodeType="withEffect">
                                  <p:stCondLst>
                                    <p:cond delay="0"/>
                                  </p:stCondLst>
                                  <p:childTnLst>
                                    <p:set>
                                      <p:cBhvr>
                                        <p:cTn id="154" dur="1" fill="hold">
                                          <p:stCondLst>
                                            <p:cond delay="0"/>
                                          </p:stCondLst>
                                        </p:cTn>
                                        <p:tgtEl>
                                          <p:spTgt spid="445500"/>
                                        </p:tgtEl>
                                        <p:attrNameLst>
                                          <p:attrName>style.visibility</p:attrName>
                                        </p:attrNameLst>
                                      </p:cBhvr>
                                      <p:to>
                                        <p:strVal val="visible"/>
                                      </p:to>
                                    </p:set>
                                    <p:animEffect transition="in" filter="slide(fromBottom)">
                                      <p:cBhvr>
                                        <p:cTn id="155" dur="500"/>
                                        <p:tgtEl>
                                          <p:spTgt spid="445500"/>
                                        </p:tgtEl>
                                      </p:cBhvr>
                                    </p:animEffect>
                                  </p:childTnLst>
                                </p:cTn>
                              </p:par>
                              <p:par>
                                <p:cTn id="156" presetID="12" presetClass="entr" presetSubtype="4" fill="hold" grpId="0" nodeType="withEffect">
                                  <p:stCondLst>
                                    <p:cond delay="0"/>
                                  </p:stCondLst>
                                  <p:childTnLst>
                                    <p:set>
                                      <p:cBhvr>
                                        <p:cTn id="157" dur="1" fill="hold">
                                          <p:stCondLst>
                                            <p:cond delay="0"/>
                                          </p:stCondLst>
                                        </p:cTn>
                                        <p:tgtEl>
                                          <p:spTgt spid="445501"/>
                                        </p:tgtEl>
                                        <p:attrNameLst>
                                          <p:attrName>style.visibility</p:attrName>
                                        </p:attrNameLst>
                                      </p:cBhvr>
                                      <p:to>
                                        <p:strVal val="visible"/>
                                      </p:to>
                                    </p:set>
                                    <p:animEffect transition="in" filter="slide(fromBottom)">
                                      <p:cBhvr>
                                        <p:cTn id="158" dur="500"/>
                                        <p:tgtEl>
                                          <p:spTgt spid="445501"/>
                                        </p:tgtEl>
                                      </p:cBhvr>
                                    </p:animEffect>
                                  </p:childTnLst>
                                </p:cTn>
                              </p:par>
                              <p:par>
                                <p:cTn id="159" presetID="12" presetClass="entr" presetSubtype="4" fill="hold" grpId="0" nodeType="withEffect">
                                  <p:stCondLst>
                                    <p:cond delay="0"/>
                                  </p:stCondLst>
                                  <p:childTnLst>
                                    <p:set>
                                      <p:cBhvr>
                                        <p:cTn id="160" dur="1" fill="hold">
                                          <p:stCondLst>
                                            <p:cond delay="0"/>
                                          </p:stCondLst>
                                        </p:cTn>
                                        <p:tgtEl>
                                          <p:spTgt spid="445502"/>
                                        </p:tgtEl>
                                        <p:attrNameLst>
                                          <p:attrName>style.visibility</p:attrName>
                                        </p:attrNameLst>
                                      </p:cBhvr>
                                      <p:to>
                                        <p:strVal val="visible"/>
                                      </p:to>
                                    </p:set>
                                    <p:animEffect transition="in" filter="slide(fromBottom)">
                                      <p:cBhvr>
                                        <p:cTn id="161" dur="500"/>
                                        <p:tgtEl>
                                          <p:spTgt spid="445502"/>
                                        </p:tgtEl>
                                      </p:cBhvr>
                                    </p:animEffect>
                                  </p:childTnLst>
                                </p:cTn>
                              </p:par>
                              <p:par>
                                <p:cTn id="162" presetID="12" presetClass="entr" presetSubtype="4" fill="hold" grpId="0" nodeType="withEffect">
                                  <p:stCondLst>
                                    <p:cond delay="0"/>
                                  </p:stCondLst>
                                  <p:childTnLst>
                                    <p:set>
                                      <p:cBhvr>
                                        <p:cTn id="163" dur="1" fill="hold">
                                          <p:stCondLst>
                                            <p:cond delay="0"/>
                                          </p:stCondLst>
                                        </p:cTn>
                                        <p:tgtEl>
                                          <p:spTgt spid="445503"/>
                                        </p:tgtEl>
                                        <p:attrNameLst>
                                          <p:attrName>style.visibility</p:attrName>
                                        </p:attrNameLst>
                                      </p:cBhvr>
                                      <p:to>
                                        <p:strVal val="visible"/>
                                      </p:to>
                                    </p:set>
                                    <p:animEffect transition="in" filter="slide(fromBottom)">
                                      <p:cBhvr>
                                        <p:cTn id="164" dur="500"/>
                                        <p:tgtEl>
                                          <p:spTgt spid="445503"/>
                                        </p:tgtEl>
                                      </p:cBhvr>
                                    </p:animEffect>
                                  </p:childTnLst>
                                </p:cTn>
                              </p:par>
                              <p:par>
                                <p:cTn id="165" presetID="12" presetClass="entr" presetSubtype="4" fill="hold" grpId="0" nodeType="withEffect">
                                  <p:stCondLst>
                                    <p:cond delay="0"/>
                                  </p:stCondLst>
                                  <p:childTnLst>
                                    <p:set>
                                      <p:cBhvr>
                                        <p:cTn id="166" dur="1" fill="hold">
                                          <p:stCondLst>
                                            <p:cond delay="0"/>
                                          </p:stCondLst>
                                        </p:cTn>
                                        <p:tgtEl>
                                          <p:spTgt spid="445504"/>
                                        </p:tgtEl>
                                        <p:attrNameLst>
                                          <p:attrName>style.visibility</p:attrName>
                                        </p:attrNameLst>
                                      </p:cBhvr>
                                      <p:to>
                                        <p:strVal val="visible"/>
                                      </p:to>
                                    </p:set>
                                    <p:animEffect transition="in" filter="slide(fromBottom)">
                                      <p:cBhvr>
                                        <p:cTn id="167" dur="500"/>
                                        <p:tgtEl>
                                          <p:spTgt spid="445504"/>
                                        </p:tgtEl>
                                      </p:cBhvr>
                                    </p:animEffect>
                                  </p:childTnLst>
                                </p:cTn>
                              </p:par>
                              <p:par>
                                <p:cTn id="168" presetID="12" presetClass="entr" presetSubtype="4" fill="hold" grpId="0" nodeType="withEffect">
                                  <p:stCondLst>
                                    <p:cond delay="0"/>
                                  </p:stCondLst>
                                  <p:childTnLst>
                                    <p:set>
                                      <p:cBhvr>
                                        <p:cTn id="169" dur="1" fill="hold">
                                          <p:stCondLst>
                                            <p:cond delay="0"/>
                                          </p:stCondLst>
                                        </p:cTn>
                                        <p:tgtEl>
                                          <p:spTgt spid="445505"/>
                                        </p:tgtEl>
                                        <p:attrNameLst>
                                          <p:attrName>style.visibility</p:attrName>
                                        </p:attrNameLst>
                                      </p:cBhvr>
                                      <p:to>
                                        <p:strVal val="visible"/>
                                      </p:to>
                                    </p:set>
                                    <p:animEffect transition="in" filter="slide(fromBottom)">
                                      <p:cBhvr>
                                        <p:cTn id="170" dur="500"/>
                                        <p:tgtEl>
                                          <p:spTgt spid="445505"/>
                                        </p:tgtEl>
                                      </p:cBhvr>
                                    </p:animEffect>
                                  </p:childTnLst>
                                </p:cTn>
                              </p:par>
                              <p:par>
                                <p:cTn id="171" presetID="12" presetClass="entr" presetSubtype="4" fill="hold" grpId="0" nodeType="withEffect">
                                  <p:stCondLst>
                                    <p:cond delay="0"/>
                                  </p:stCondLst>
                                  <p:childTnLst>
                                    <p:set>
                                      <p:cBhvr>
                                        <p:cTn id="172" dur="1" fill="hold">
                                          <p:stCondLst>
                                            <p:cond delay="0"/>
                                          </p:stCondLst>
                                        </p:cTn>
                                        <p:tgtEl>
                                          <p:spTgt spid="445506"/>
                                        </p:tgtEl>
                                        <p:attrNameLst>
                                          <p:attrName>style.visibility</p:attrName>
                                        </p:attrNameLst>
                                      </p:cBhvr>
                                      <p:to>
                                        <p:strVal val="visible"/>
                                      </p:to>
                                    </p:set>
                                    <p:animEffect transition="in" filter="slide(fromBottom)">
                                      <p:cBhvr>
                                        <p:cTn id="173" dur="500"/>
                                        <p:tgtEl>
                                          <p:spTgt spid="445506"/>
                                        </p:tgtEl>
                                      </p:cBhvr>
                                    </p:animEffect>
                                  </p:childTnLst>
                                </p:cTn>
                              </p:par>
                              <p:par>
                                <p:cTn id="174" presetID="12" presetClass="entr" presetSubtype="4" fill="hold" grpId="0" nodeType="withEffect">
                                  <p:stCondLst>
                                    <p:cond delay="0"/>
                                  </p:stCondLst>
                                  <p:childTnLst>
                                    <p:set>
                                      <p:cBhvr>
                                        <p:cTn id="175" dur="1" fill="hold">
                                          <p:stCondLst>
                                            <p:cond delay="0"/>
                                          </p:stCondLst>
                                        </p:cTn>
                                        <p:tgtEl>
                                          <p:spTgt spid="445507"/>
                                        </p:tgtEl>
                                        <p:attrNameLst>
                                          <p:attrName>style.visibility</p:attrName>
                                        </p:attrNameLst>
                                      </p:cBhvr>
                                      <p:to>
                                        <p:strVal val="visible"/>
                                      </p:to>
                                    </p:set>
                                    <p:animEffect transition="in" filter="slide(fromBottom)">
                                      <p:cBhvr>
                                        <p:cTn id="176" dur="500"/>
                                        <p:tgtEl>
                                          <p:spTgt spid="445507"/>
                                        </p:tgtEl>
                                      </p:cBhvr>
                                    </p:animEffect>
                                  </p:childTnLst>
                                </p:cTn>
                              </p:par>
                              <p:par>
                                <p:cTn id="177" presetID="12" presetClass="entr" presetSubtype="4" fill="hold" grpId="0" nodeType="withEffect">
                                  <p:stCondLst>
                                    <p:cond delay="0"/>
                                  </p:stCondLst>
                                  <p:childTnLst>
                                    <p:set>
                                      <p:cBhvr>
                                        <p:cTn id="178" dur="1" fill="hold">
                                          <p:stCondLst>
                                            <p:cond delay="0"/>
                                          </p:stCondLst>
                                        </p:cTn>
                                        <p:tgtEl>
                                          <p:spTgt spid="445508"/>
                                        </p:tgtEl>
                                        <p:attrNameLst>
                                          <p:attrName>style.visibility</p:attrName>
                                        </p:attrNameLst>
                                      </p:cBhvr>
                                      <p:to>
                                        <p:strVal val="visible"/>
                                      </p:to>
                                    </p:set>
                                    <p:animEffect transition="in" filter="slide(fromBottom)">
                                      <p:cBhvr>
                                        <p:cTn id="179" dur="500"/>
                                        <p:tgtEl>
                                          <p:spTgt spid="445508"/>
                                        </p:tgtEl>
                                      </p:cBhvr>
                                    </p:animEffect>
                                  </p:childTnLst>
                                </p:cTn>
                              </p:par>
                              <p:par>
                                <p:cTn id="180" presetID="12" presetClass="entr" presetSubtype="4" fill="hold" grpId="0" nodeType="withEffect">
                                  <p:stCondLst>
                                    <p:cond delay="0"/>
                                  </p:stCondLst>
                                  <p:childTnLst>
                                    <p:set>
                                      <p:cBhvr>
                                        <p:cTn id="181" dur="1" fill="hold">
                                          <p:stCondLst>
                                            <p:cond delay="0"/>
                                          </p:stCondLst>
                                        </p:cTn>
                                        <p:tgtEl>
                                          <p:spTgt spid="445509"/>
                                        </p:tgtEl>
                                        <p:attrNameLst>
                                          <p:attrName>style.visibility</p:attrName>
                                        </p:attrNameLst>
                                      </p:cBhvr>
                                      <p:to>
                                        <p:strVal val="visible"/>
                                      </p:to>
                                    </p:set>
                                    <p:animEffect transition="in" filter="slide(fromBottom)">
                                      <p:cBhvr>
                                        <p:cTn id="182" dur="500"/>
                                        <p:tgtEl>
                                          <p:spTgt spid="445509"/>
                                        </p:tgtEl>
                                      </p:cBhvr>
                                    </p:animEffect>
                                  </p:childTnLst>
                                </p:cTn>
                              </p:par>
                              <p:par>
                                <p:cTn id="183" presetID="12" presetClass="entr" presetSubtype="4" fill="hold" grpId="0" nodeType="withEffect">
                                  <p:stCondLst>
                                    <p:cond delay="0"/>
                                  </p:stCondLst>
                                  <p:childTnLst>
                                    <p:set>
                                      <p:cBhvr>
                                        <p:cTn id="184" dur="1" fill="hold">
                                          <p:stCondLst>
                                            <p:cond delay="0"/>
                                          </p:stCondLst>
                                        </p:cTn>
                                        <p:tgtEl>
                                          <p:spTgt spid="445510"/>
                                        </p:tgtEl>
                                        <p:attrNameLst>
                                          <p:attrName>style.visibility</p:attrName>
                                        </p:attrNameLst>
                                      </p:cBhvr>
                                      <p:to>
                                        <p:strVal val="visible"/>
                                      </p:to>
                                    </p:set>
                                    <p:animEffect transition="in" filter="slide(fromBottom)">
                                      <p:cBhvr>
                                        <p:cTn id="185" dur="500"/>
                                        <p:tgtEl>
                                          <p:spTgt spid="445510"/>
                                        </p:tgtEl>
                                      </p:cBhvr>
                                    </p:animEffect>
                                  </p:childTnLst>
                                </p:cTn>
                              </p:par>
                              <p:par>
                                <p:cTn id="186" presetID="12" presetClass="entr" presetSubtype="4" fill="hold" grpId="0" nodeType="withEffect">
                                  <p:stCondLst>
                                    <p:cond delay="0"/>
                                  </p:stCondLst>
                                  <p:childTnLst>
                                    <p:set>
                                      <p:cBhvr>
                                        <p:cTn id="187" dur="1" fill="hold">
                                          <p:stCondLst>
                                            <p:cond delay="0"/>
                                          </p:stCondLst>
                                        </p:cTn>
                                        <p:tgtEl>
                                          <p:spTgt spid="445511"/>
                                        </p:tgtEl>
                                        <p:attrNameLst>
                                          <p:attrName>style.visibility</p:attrName>
                                        </p:attrNameLst>
                                      </p:cBhvr>
                                      <p:to>
                                        <p:strVal val="visible"/>
                                      </p:to>
                                    </p:set>
                                    <p:animEffect transition="in" filter="slide(fromBottom)">
                                      <p:cBhvr>
                                        <p:cTn id="188" dur="500"/>
                                        <p:tgtEl>
                                          <p:spTgt spid="445511"/>
                                        </p:tgtEl>
                                      </p:cBhvr>
                                    </p:animEffect>
                                  </p:childTnLst>
                                </p:cTn>
                              </p:par>
                              <p:par>
                                <p:cTn id="189" presetID="12" presetClass="entr" presetSubtype="4" fill="hold" grpId="0" nodeType="withEffect">
                                  <p:stCondLst>
                                    <p:cond delay="0"/>
                                  </p:stCondLst>
                                  <p:childTnLst>
                                    <p:set>
                                      <p:cBhvr>
                                        <p:cTn id="190" dur="1" fill="hold">
                                          <p:stCondLst>
                                            <p:cond delay="0"/>
                                          </p:stCondLst>
                                        </p:cTn>
                                        <p:tgtEl>
                                          <p:spTgt spid="445512"/>
                                        </p:tgtEl>
                                        <p:attrNameLst>
                                          <p:attrName>style.visibility</p:attrName>
                                        </p:attrNameLst>
                                      </p:cBhvr>
                                      <p:to>
                                        <p:strVal val="visible"/>
                                      </p:to>
                                    </p:set>
                                    <p:animEffect transition="in" filter="slide(fromBottom)">
                                      <p:cBhvr>
                                        <p:cTn id="191" dur="500"/>
                                        <p:tgtEl>
                                          <p:spTgt spid="445512"/>
                                        </p:tgtEl>
                                      </p:cBhvr>
                                    </p:animEffect>
                                  </p:childTnLst>
                                </p:cTn>
                              </p:par>
                              <p:par>
                                <p:cTn id="192" presetID="12" presetClass="entr" presetSubtype="4" fill="hold" grpId="0" nodeType="withEffect">
                                  <p:stCondLst>
                                    <p:cond delay="0"/>
                                  </p:stCondLst>
                                  <p:childTnLst>
                                    <p:set>
                                      <p:cBhvr>
                                        <p:cTn id="193" dur="1" fill="hold">
                                          <p:stCondLst>
                                            <p:cond delay="0"/>
                                          </p:stCondLst>
                                        </p:cTn>
                                        <p:tgtEl>
                                          <p:spTgt spid="445513"/>
                                        </p:tgtEl>
                                        <p:attrNameLst>
                                          <p:attrName>style.visibility</p:attrName>
                                        </p:attrNameLst>
                                      </p:cBhvr>
                                      <p:to>
                                        <p:strVal val="visible"/>
                                      </p:to>
                                    </p:set>
                                    <p:animEffect transition="in" filter="slide(fromBottom)">
                                      <p:cBhvr>
                                        <p:cTn id="194" dur="500"/>
                                        <p:tgtEl>
                                          <p:spTgt spid="445513"/>
                                        </p:tgtEl>
                                      </p:cBhvr>
                                    </p:animEffect>
                                  </p:childTnLst>
                                </p:cTn>
                              </p:par>
                              <p:par>
                                <p:cTn id="195" presetID="12" presetClass="entr" presetSubtype="4" fill="hold" grpId="0" nodeType="withEffect">
                                  <p:stCondLst>
                                    <p:cond delay="0"/>
                                  </p:stCondLst>
                                  <p:childTnLst>
                                    <p:set>
                                      <p:cBhvr>
                                        <p:cTn id="196" dur="1" fill="hold">
                                          <p:stCondLst>
                                            <p:cond delay="0"/>
                                          </p:stCondLst>
                                        </p:cTn>
                                        <p:tgtEl>
                                          <p:spTgt spid="445514"/>
                                        </p:tgtEl>
                                        <p:attrNameLst>
                                          <p:attrName>style.visibility</p:attrName>
                                        </p:attrNameLst>
                                      </p:cBhvr>
                                      <p:to>
                                        <p:strVal val="visible"/>
                                      </p:to>
                                    </p:set>
                                    <p:animEffect transition="in" filter="slide(fromBottom)">
                                      <p:cBhvr>
                                        <p:cTn id="197" dur="500"/>
                                        <p:tgtEl>
                                          <p:spTgt spid="445514"/>
                                        </p:tgtEl>
                                      </p:cBhvr>
                                    </p:animEffect>
                                  </p:childTnLst>
                                </p:cTn>
                              </p:par>
                              <p:par>
                                <p:cTn id="198" presetID="12" presetClass="entr" presetSubtype="4" fill="hold" grpId="0" nodeType="withEffect">
                                  <p:stCondLst>
                                    <p:cond delay="0"/>
                                  </p:stCondLst>
                                  <p:childTnLst>
                                    <p:set>
                                      <p:cBhvr>
                                        <p:cTn id="199" dur="1" fill="hold">
                                          <p:stCondLst>
                                            <p:cond delay="0"/>
                                          </p:stCondLst>
                                        </p:cTn>
                                        <p:tgtEl>
                                          <p:spTgt spid="445515"/>
                                        </p:tgtEl>
                                        <p:attrNameLst>
                                          <p:attrName>style.visibility</p:attrName>
                                        </p:attrNameLst>
                                      </p:cBhvr>
                                      <p:to>
                                        <p:strVal val="visible"/>
                                      </p:to>
                                    </p:set>
                                    <p:animEffect transition="in" filter="slide(fromBottom)">
                                      <p:cBhvr>
                                        <p:cTn id="200" dur="500"/>
                                        <p:tgtEl>
                                          <p:spTgt spid="445515"/>
                                        </p:tgtEl>
                                      </p:cBhvr>
                                    </p:animEffect>
                                  </p:childTnLst>
                                </p:cTn>
                              </p:par>
                              <p:par>
                                <p:cTn id="201" presetID="12" presetClass="entr" presetSubtype="4" fill="hold" grpId="0" nodeType="withEffect">
                                  <p:stCondLst>
                                    <p:cond delay="0"/>
                                  </p:stCondLst>
                                  <p:childTnLst>
                                    <p:set>
                                      <p:cBhvr>
                                        <p:cTn id="202" dur="1" fill="hold">
                                          <p:stCondLst>
                                            <p:cond delay="0"/>
                                          </p:stCondLst>
                                        </p:cTn>
                                        <p:tgtEl>
                                          <p:spTgt spid="445516"/>
                                        </p:tgtEl>
                                        <p:attrNameLst>
                                          <p:attrName>style.visibility</p:attrName>
                                        </p:attrNameLst>
                                      </p:cBhvr>
                                      <p:to>
                                        <p:strVal val="visible"/>
                                      </p:to>
                                    </p:set>
                                    <p:animEffect transition="in" filter="slide(fromBottom)">
                                      <p:cBhvr>
                                        <p:cTn id="203" dur="500"/>
                                        <p:tgtEl>
                                          <p:spTgt spid="445516"/>
                                        </p:tgtEl>
                                      </p:cBhvr>
                                    </p:animEffect>
                                  </p:childTnLst>
                                </p:cTn>
                              </p:par>
                              <p:par>
                                <p:cTn id="204" presetID="12" presetClass="entr" presetSubtype="4" fill="hold" grpId="0" nodeType="withEffect">
                                  <p:stCondLst>
                                    <p:cond delay="0"/>
                                  </p:stCondLst>
                                  <p:childTnLst>
                                    <p:set>
                                      <p:cBhvr>
                                        <p:cTn id="205" dur="1" fill="hold">
                                          <p:stCondLst>
                                            <p:cond delay="0"/>
                                          </p:stCondLst>
                                        </p:cTn>
                                        <p:tgtEl>
                                          <p:spTgt spid="445517"/>
                                        </p:tgtEl>
                                        <p:attrNameLst>
                                          <p:attrName>style.visibility</p:attrName>
                                        </p:attrNameLst>
                                      </p:cBhvr>
                                      <p:to>
                                        <p:strVal val="visible"/>
                                      </p:to>
                                    </p:set>
                                    <p:animEffect transition="in" filter="slide(fromBottom)">
                                      <p:cBhvr>
                                        <p:cTn id="206" dur="500"/>
                                        <p:tgtEl>
                                          <p:spTgt spid="445517"/>
                                        </p:tgtEl>
                                      </p:cBhvr>
                                    </p:animEffect>
                                  </p:childTnLst>
                                </p:cTn>
                              </p:par>
                              <p:par>
                                <p:cTn id="207" presetID="12" presetClass="entr" presetSubtype="4" fill="hold" grpId="0" nodeType="withEffect">
                                  <p:stCondLst>
                                    <p:cond delay="0"/>
                                  </p:stCondLst>
                                  <p:childTnLst>
                                    <p:set>
                                      <p:cBhvr>
                                        <p:cTn id="208" dur="1" fill="hold">
                                          <p:stCondLst>
                                            <p:cond delay="0"/>
                                          </p:stCondLst>
                                        </p:cTn>
                                        <p:tgtEl>
                                          <p:spTgt spid="445518"/>
                                        </p:tgtEl>
                                        <p:attrNameLst>
                                          <p:attrName>style.visibility</p:attrName>
                                        </p:attrNameLst>
                                      </p:cBhvr>
                                      <p:to>
                                        <p:strVal val="visible"/>
                                      </p:to>
                                    </p:set>
                                    <p:animEffect transition="in" filter="slide(fromBottom)">
                                      <p:cBhvr>
                                        <p:cTn id="209" dur="500"/>
                                        <p:tgtEl>
                                          <p:spTgt spid="445518"/>
                                        </p:tgtEl>
                                      </p:cBhvr>
                                    </p:animEffect>
                                  </p:childTnLst>
                                </p:cTn>
                              </p:par>
                              <p:par>
                                <p:cTn id="210" presetID="12" presetClass="entr" presetSubtype="4" fill="hold" grpId="0" nodeType="withEffect">
                                  <p:stCondLst>
                                    <p:cond delay="0"/>
                                  </p:stCondLst>
                                  <p:childTnLst>
                                    <p:set>
                                      <p:cBhvr>
                                        <p:cTn id="211" dur="1" fill="hold">
                                          <p:stCondLst>
                                            <p:cond delay="0"/>
                                          </p:stCondLst>
                                        </p:cTn>
                                        <p:tgtEl>
                                          <p:spTgt spid="445519"/>
                                        </p:tgtEl>
                                        <p:attrNameLst>
                                          <p:attrName>style.visibility</p:attrName>
                                        </p:attrNameLst>
                                      </p:cBhvr>
                                      <p:to>
                                        <p:strVal val="visible"/>
                                      </p:to>
                                    </p:set>
                                    <p:animEffect transition="in" filter="slide(fromBottom)">
                                      <p:cBhvr>
                                        <p:cTn id="212" dur="500"/>
                                        <p:tgtEl>
                                          <p:spTgt spid="445519"/>
                                        </p:tgtEl>
                                      </p:cBhvr>
                                    </p:animEffect>
                                  </p:childTnLst>
                                </p:cTn>
                              </p:par>
                            </p:childTnLst>
                          </p:cTn>
                        </p:par>
                        <p:par>
                          <p:cTn id="213" fill="hold" nodeType="afterGroup">
                            <p:stCondLst>
                              <p:cond delay="2500"/>
                            </p:stCondLst>
                            <p:childTnLst>
                              <p:par>
                                <p:cTn id="214" presetID="16" presetClass="entr" presetSubtype="26" fill="hold" nodeType="afterEffect">
                                  <p:stCondLst>
                                    <p:cond delay="0"/>
                                  </p:stCondLst>
                                  <p:childTnLst>
                                    <p:set>
                                      <p:cBhvr>
                                        <p:cTn id="215" dur="1" fill="hold">
                                          <p:stCondLst>
                                            <p:cond delay="0"/>
                                          </p:stCondLst>
                                        </p:cTn>
                                        <p:tgtEl>
                                          <p:spTgt spid="5"/>
                                        </p:tgtEl>
                                        <p:attrNameLst>
                                          <p:attrName>style.visibility</p:attrName>
                                        </p:attrNameLst>
                                      </p:cBhvr>
                                      <p:to>
                                        <p:strVal val="visible"/>
                                      </p:to>
                                    </p:set>
                                    <p:animEffect transition="in" filter="barn(inHorizontal)">
                                      <p:cBhvr>
                                        <p:cTn id="2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53" grpId="0" animBg="1"/>
      <p:bldP spid="445454" grpId="0" animBg="1"/>
      <p:bldP spid="445455" grpId="0" animBg="1"/>
      <p:bldP spid="445456" grpId="0" animBg="1"/>
      <p:bldP spid="445457" grpId="0" animBg="1"/>
      <p:bldP spid="445458" grpId="0" animBg="1"/>
      <p:bldP spid="445459" grpId="0" animBg="1"/>
      <p:bldP spid="445460" grpId="0" animBg="1"/>
      <p:bldP spid="445461" grpId="0" animBg="1"/>
      <p:bldP spid="445462" grpId="0" animBg="1"/>
      <p:bldP spid="445463" grpId="0" animBg="1"/>
      <p:bldP spid="445464" grpId="0" animBg="1"/>
      <p:bldP spid="445469" grpId="0" animBg="1"/>
      <p:bldP spid="445470" grpId="0" animBg="1"/>
      <p:bldP spid="445471" grpId="0" animBg="1"/>
      <p:bldP spid="445472" grpId="0" animBg="1"/>
      <p:bldP spid="445473" grpId="0" animBg="1"/>
      <p:bldP spid="445474" grpId="0" animBg="1"/>
      <p:bldP spid="445475" grpId="0" animBg="1"/>
      <p:bldP spid="445476" grpId="0" animBg="1"/>
      <p:bldP spid="445477" grpId="0" animBg="1"/>
      <p:bldP spid="445478" grpId="0" animBg="1"/>
      <p:bldP spid="445479" grpId="0" animBg="1"/>
      <p:bldP spid="445480" grpId="0" animBg="1"/>
      <p:bldP spid="445481" grpId="0" animBg="1"/>
      <p:bldP spid="445482" grpId="0" animBg="1"/>
      <p:bldP spid="445483" grpId="0" animBg="1"/>
      <p:bldP spid="445484" grpId="0" animBg="1"/>
      <p:bldP spid="445485" grpId="0" animBg="1"/>
      <p:bldP spid="445486" grpId="0" animBg="1"/>
      <p:bldP spid="445487" grpId="0" animBg="1"/>
      <p:bldP spid="445488" grpId="0" animBg="1"/>
      <p:bldP spid="445489" grpId="0" animBg="1"/>
      <p:bldP spid="445490" grpId="0" animBg="1"/>
      <p:bldP spid="445491" grpId="0" animBg="1"/>
      <p:bldP spid="445492" grpId="0" animBg="1"/>
      <p:bldP spid="445493" grpId="0" animBg="1"/>
      <p:bldP spid="445494" grpId="0" animBg="1"/>
      <p:bldP spid="445495" grpId="0" animBg="1"/>
      <p:bldP spid="445496" grpId="0" animBg="1"/>
      <p:bldP spid="445497" grpId="0" animBg="1"/>
      <p:bldP spid="445498" grpId="0" animBg="1"/>
      <p:bldP spid="445499" grpId="0" animBg="1"/>
      <p:bldP spid="445500" grpId="0" animBg="1"/>
      <p:bldP spid="445501" grpId="0" animBg="1"/>
      <p:bldP spid="445502" grpId="0" animBg="1"/>
      <p:bldP spid="445503" grpId="0" animBg="1"/>
      <p:bldP spid="445504" grpId="0" animBg="1"/>
      <p:bldP spid="445505" grpId="0" animBg="1"/>
      <p:bldP spid="445506" grpId="0" animBg="1"/>
      <p:bldP spid="445507" grpId="0" animBg="1"/>
      <p:bldP spid="445508" grpId="0" animBg="1"/>
      <p:bldP spid="445509" grpId="0" animBg="1"/>
      <p:bldP spid="445510" grpId="0" animBg="1"/>
      <p:bldP spid="445511" grpId="0" animBg="1"/>
      <p:bldP spid="445512" grpId="0" animBg="1"/>
      <p:bldP spid="445513" grpId="0" animBg="1"/>
      <p:bldP spid="445514" grpId="0" animBg="1"/>
      <p:bldP spid="445515" grpId="0" animBg="1"/>
      <p:bldP spid="445516" grpId="0" animBg="1"/>
      <p:bldP spid="445517" grpId="0" animBg="1"/>
      <p:bldP spid="445518" grpId="0" animBg="1"/>
      <p:bldP spid="445519" grpId="0" animBg="1"/>
      <p:bldP spid="4455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2"/>
          <p:cNvSpPr txBox="1">
            <a:spLocks noChangeArrowheads="1"/>
          </p:cNvSpPr>
          <p:nvPr/>
        </p:nvSpPr>
        <p:spPr bwMode="auto">
          <a:xfrm>
            <a:off x="2190723" y="214290"/>
            <a:ext cx="8229600" cy="65405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a:spAutoFit/>
          </a:bodyPr>
          <a:lstStyle/>
          <a:p>
            <a:pPr algn="ctr" eaLnBrk="0" hangingPunct="0">
              <a:spcBef>
                <a:spcPct val="50000"/>
              </a:spcBef>
              <a:defRPr/>
            </a:pPr>
            <a:r>
              <a:rPr lang="tr-TR" sz="36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Impact" pitchFamily="34" charset="0"/>
              </a:rPr>
              <a:t>İŞ KAZALARININ SEBEPLERİ</a:t>
            </a:r>
            <a:endParaRPr lang="tr-TR" sz="24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Impact" pitchFamily="34" charset="0"/>
            </a:endParaRPr>
          </a:p>
        </p:txBody>
      </p:sp>
      <p:sp>
        <p:nvSpPr>
          <p:cNvPr id="6149" name="Text Box 3"/>
          <p:cNvSpPr txBox="1">
            <a:spLocks noChangeArrowheads="1"/>
          </p:cNvSpPr>
          <p:nvPr/>
        </p:nvSpPr>
        <p:spPr bwMode="auto">
          <a:xfrm>
            <a:off x="6286500" y="2206626"/>
            <a:ext cx="5808133" cy="707886"/>
          </a:xfrm>
          <a:prstGeom prst="rect">
            <a:avLst/>
          </a:prstGeom>
          <a:solidFill>
            <a:srgbClr val="FF6600"/>
          </a:solidFill>
          <a:ln w="12700" cap="sq">
            <a:solidFill>
              <a:schemeClr val="tx1"/>
            </a:solidFill>
            <a:miter lim="800000"/>
            <a:headEnd type="none" w="sm" len="sm"/>
            <a:tailEnd type="none" w="sm" len="sm"/>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tr-TR" sz="4000">
                <a:latin typeface="Impact" pitchFamily="34" charset="0"/>
              </a:rPr>
              <a:t>TEKNİK SEBEPLER       ( %10 )</a:t>
            </a:r>
          </a:p>
        </p:txBody>
      </p:sp>
      <p:sp>
        <p:nvSpPr>
          <p:cNvPr id="6150" name="Text Box 4"/>
          <p:cNvSpPr txBox="1">
            <a:spLocks noChangeArrowheads="1"/>
          </p:cNvSpPr>
          <p:nvPr/>
        </p:nvSpPr>
        <p:spPr bwMode="auto">
          <a:xfrm>
            <a:off x="406400" y="2228851"/>
            <a:ext cx="4978400" cy="707886"/>
          </a:xfrm>
          <a:prstGeom prst="rect">
            <a:avLst/>
          </a:prstGeom>
          <a:solidFill>
            <a:srgbClr val="FF6600"/>
          </a:solidFill>
          <a:ln w="12700" cap="sq">
            <a:solidFill>
              <a:schemeClr val="tx1"/>
            </a:solidFill>
            <a:miter lim="800000"/>
            <a:headEnd type="none" w="sm" len="sm"/>
            <a:tailEnd type="none" w="sm" len="sm"/>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tr-TR" sz="4000">
                <a:latin typeface="Impact" pitchFamily="34" charset="0"/>
              </a:rPr>
              <a:t>İNSANİ SEBEPLER  (%88)</a:t>
            </a:r>
            <a:endParaRPr lang="tr-TR" sz="2400">
              <a:latin typeface="Impact" pitchFamily="34" charset="0"/>
            </a:endParaRPr>
          </a:p>
        </p:txBody>
      </p:sp>
      <p:sp>
        <p:nvSpPr>
          <p:cNvPr id="6151" name="Text Box 5"/>
          <p:cNvSpPr txBox="1">
            <a:spLocks noChangeArrowheads="1"/>
          </p:cNvSpPr>
          <p:nvPr/>
        </p:nvSpPr>
        <p:spPr bwMode="auto">
          <a:xfrm>
            <a:off x="3657600" y="4286251"/>
            <a:ext cx="4673600" cy="1628775"/>
          </a:xfrm>
          <a:prstGeom prst="rect">
            <a:avLst/>
          </a:prstGeom>
          <a:solidFill>
            <a:srgbClr val="FF6600"/>
          </a:solidFill>
          <a:ln w="12700" cap="sq">
            <a:solidFill>
              <a:schemeClr val="tx1"/>
            </a:solidFill>
            <a:miter lim="800000"/>
            <a:headEnd type="none" w="sm" len="sm"/>
            <a:tailEnd type="none" w="sm" len="sm"/>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tr-TR" sz="4000">
                <a:latin typeface="Impact" pitchFamily="34" charset="0"/>
              </a:rPr>
              <a:t>DİĞER SEBEPLER</a:t>
            </a:r>
          </a:p>
          <a:p>
            <a:pPr>
              <a:spcBef>
                <a:spcPct val="50000"/>
              </a:spcBef>
            </a:pPr>
            <a:r>
              <a:rPr lang="tr-TR" sz="4000">
                <a:latin typeface="Impact" pitchFamily="34" charset="0"/>
              </a:rPr>
              <a:t>(%2)</a:t>
            </a:r>
          </a:p>
        </p:txBody>
      </p:sp>
      <p:sp>
        <p:nvSpPr>
          <p:cNvPr id="6152" name="Line 6"/>
          <p:cNvSpPr>
            <a:spLocks noChangeShapeType="1"/>
          </p:cNvSpPr>
          <p:nvPr/>
        </p:nvSpPr>
        <p:spPr bwMode="auto">
          <a:xfrm flipH="1">
            <a:off x="3048000" y="1071563"/>
            <a:ext cx="2336800" cy="990600"/>
          </a:xfrm>
          <a:prstGeom prst="line">
            <a:avLst/>
          </a:prstGeom>
          <a:noFill/>
          <a:ln w="57150" cap="sq">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6153" name="Line 7"/>
          <p:cNvSpPr>
            <a:spLocks noChangeShapeType="1"/>
          </p:cNvSpPr>
          <p:nvPr/>
        </p:nvSpPr>
        <p:spPr bwMode="auto">
          <a:xfrm rot="14424429" flipH="1">
            <a:off x="6980239" y="655110"/>
            <a:ext cx="1889125" cy="1807633"/>
          </a:xfrm>
          <a:prstGeom prst="line">
            <a:avLst/>
          </a:prstGeom>
          <a:noFill/>
          <a:ln w="57150" cap="sq">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6154" name="Line 8"/>
          <p:cNvSpPr>
            <a:spLocks noChangeShapeType="1"/>
          </p:cNvSpPr>
          <p:nvPr/>
        </p:nvSpPr>
        <p:spPr bwMode="auto">
          <a:xfrm flipH="1">
            <a:off x="5831418" y="1071563"/>
            <a:ext cx="61383" cy="3124200"/>
          </a:xfrm>
          <a:prstGeom prst="line">
            <a:avLst/>
          </a:prstGeom>
          <a:noFill/>
          <a:ln w="57150" cap="sq">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graphicFrame>
        <p:nvGraphicFramePr>
          <p:cNvPr id="6146" name="Object 9"/>
          <p:cNvGraphicFramePr>
            <a:graphicFrameLocks noChangeAspect="1"/>
          </p:cNvGraphicFramePr>
          <p:nvPr/>
        </p:nvGraphicFramePr>
        <p:xfrm>
          <a:off x="406401" y="4071939"/>
          <a:ext cx="2385484" cy="1792287"/>
        </p:xfrm>
        <a:graphic>
          <a:graphicData uri="http://schemas.openxmlformats.org/presentationml/2006/ole">
            <mc:AlternateContent xmlns:mc="http://schemas.openxmlformats.org/markup-compatibility/2006">
              <mc:Choice xmlns:v="urn:schemas-microsoft-com:vml" Requires="v">
                <p:oleObj spid="_x0000_s4098" name="Küçük Resim Galerisi" r:id="rId3" imgW="3464280" imgH="3468960" progId="MS_ClipArt_Gallery.5">
                  <p:embed/>
                </p:oleObj>
              </mc:Choice>
              <mc:Fallback>
                <p:oleObj name="Küçük Resim Galerisi" r:id="rId3" imgW="3464280" imgH="3468960"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1" y="4071939"/>
                        <a:ext cx="2385484" cy="179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10"/>
          <p:cNvGraphicFramePr>
            <a:graphicFrameLocks noChangeAspect="1"/>
          </p:cNvGraphicFramePr>
          <p:nvPr/>
        </p:nvGraphicFramePr>
        <p:xfrm>
          <a:off x="8382000" y="3571875"/>
          <a:ext cx="3810000" cy="2357438"/>
        </p:xfrm>
        <a:graphic>
          <a:graphicData uri="http://schemas.openxmlformats.org/presentationml/2006/ole">
            <mc:AlternateContent xmlns:mc="http://schemas.openxmlformats.org/markup-compatibility/2006">
              <mc:Choice xmlns:v="urn:schemas-microsoft-com:vml" Requires="v">
                <p:oleObj spid="_x0000_s4099" name="Belge" r:id="rId5" imgW="1934280" imgH="1791360" progId="Word.Document.8">
                  <p:embed/>
                </p:oleObj>
              </mc:Choice>
              <mc:Fallback>
                <p:oleObj name="Belge" r:id="rId5" imgW="1934280" imgH="179136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3571875"/>
                        <a:ext cx="3810000" cy="235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2498813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tr-TR" sz="3600">
                <a:solidFill>
                  <a:srgbClr val="000000"/>
                </a:solidFill>
                <a:latin typeface="Verdana" pitchFamily="34" charset="0"/>
              </a:rPr>
              <a:t>HEDEF İŞ KAZALARINI AZALTMAK</a:t>
            </a:r>
            <a:r>
              <a:rPr lang="tr-TR" sz="4000">
                <a:latin typeface="Calibri" pitchFamily="34" charset="0"/>
              </a:rPr>
              <a:t> </a:t>
            </a:r>
          </a:p>
        </p:txBody>
      </p:sp>
      <p:pic>
        <p:nvPicPr>
          <p:cNvPr id="44035" name="Picture 4" descr="gazete bak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0784" y="1714501"/>
            <a:ext cx="4231216"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
          <p:cNvSpPr>
            <a:spLocks noChangeArrowheads="1"/>
          </p:cNvSpPr>
          <p:nvPr/>
        </p:nvSpPr>
        <p:spPr bwMode="auto">
          <a:xfrm>
            <a:off x="0" y="1524000"/>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 typeface="Wingdings" pitchFamily="2" charset="2"/>
              <a:buNone/>
            </a:pPr>
            <a:r>
              <a:rPr lang="tr-TR" sz="2400" b="1">
                <a:solidFill>
                  <a:schemeClr val="folHlink"/>
                </a:solidFill>
              </a:rPr>
              <a:t>   </a:t>
            </a:r>
            <a:r>
              <a:rPr lang="tr-TR" sz="2400" b="1"/>
              <a:t>İŞ KAZALARININ</a:t>
            </a:r>
            <a:r>
              <a:rPr lang="tr-TR" sz="2400" b="1">
                <a:latin typeface="Calibri" pitchFamily="34" charset="0"/>
              </a:rPr>
              <a:t> %98‘</a:t>
            </a:r>
            <a:r>
              <a:rPr lang="tr-TR" sz="2400" b="1"/>
              <a:t>İ</a:t>
            </a:r>
            <a:r>
              <a:rPr lang="tr-TR" sz="2400" b="1">
                <a:latin typeface="Calibri" pitchFamily="34" charset="0"/>
              </a:rPr>
              <a:t> </a:t>
            </a:r>
            <a:r>
              <a:rPr lang="tr-TR" sz="2400" b="1"/>
              <a:t>ÖNLENEBİLİR</a:t>
            </a:r>
            <a:r>
              <a:rPr lang="tr-TR" sz="2400" b="1">
                <a:solidFill>
                  <a:schemeClr val="folHlink"/>
                </a:solidFill>
              </a:rPr>
              <a:t>.</a:t>
            </a:r>
          </a:p>
          <a:p>
            <a:pPr marL="342900" indent="-342900">
              <a:lnSpc>
                <a:spcPct val="80000"/>
              </a:lnSpc>
              <a:spcBef>
                <a:spcPct val="20000"/>
              </a:spcBef>
              <a:buFont typeface="Wingdings" pitchFamily="2" charset="2"/>
              <a:buNone/>
            </a:pPr>
            <a:r>
              <a:rPr lang="tr-TR" sz="2400" b="1">
                <a:solidFill>
                  <a:schemeClr val="folHlink"/>
                </a:solidFill>
              </a:rPr>
              <a:t>   </a:t>
            </a:r>
            <a:r>
              <a:rPr lang="tr-TR" sz="2400" b="1">
                <a:solidFill>
                  <a:srgbClr val="FF0000"/>
                </a:solidFill>
                <a:latin typeface="Calibri" pitchFamily="34" charset="0"/>
              </a:rPr>
              <a:t> </a:t>
            </a:r>
            <a:endParaRPr lang="tr-TR" sz="2400" b="1">
              <a:solidFill>
                <a:srgbClr val="FF0000"/>
              </a:solidFill>
            </a:endParaRPr>
          </a:p>
          <a:p>
            <a:pPr marL="342900" indent="-342900">
              <a:lnSpc>
                <a:spcPct val="80000"/>
              </a:lnSpc>
              <a:spcBef>
                <a:spcPct val="20000"/>
              </a:spcBef>
              <a:buFont typeface="Wingdings" pitchFamily="2" charset="2"/>
              <a:buNone/>
            </a:pPr>
            <a:endParaRPr lang="tr-TR" sz="2400" b="1"/>
          </a:p>
          <a:p>
            <a:pPr marL="342900" indent="-342900">
              <a:lnSpc>
                <a:spcPct val="80000"/>
              </a:lnSpc>
              <a:spcBef>
                <a:spcPct val="20000"/>
              </a:spcBef>
              <a:buFont typeface="Wingdings" pitchFamily="2" charset="2"/>
              <a:buNone/>
            </a:pPr>
            <a:r>
              <a:rPr lang="tr-TR" sz="2400" b="1">
                <a:solidFill>
                  <a:srgbClr val="FF0000"/>
                </a:solidFill>
              </a:rPr>
              <a:t>   -İŞ KAZALARININ %88’İNİN NEDENİ </a:t>
            </a:r>
          </a:p>
          <a:p>
            <a:pPr marL="342900" indent="-342900">
              <a:lnSpc>
                <a:spcPct val="80000"/>
              </a:lnSpc>
              <a:spcBef>
                <a:spcPct val="20000"/>
              </a:spcBef>
              <a:buFont typeface="Wingdings" pitchFamily="2" charset="2"/>
              <a:buNone/>
            </a:pPr>
            <a:r>
              <a:rPr lang="tr-TR" sz="2400" b="1">
                <a:solidFill>
                  <a:srgbClr val="FF0000"/>
                </a:solidFill>
              </a:rPr>
              <a:t>         ÇALIŞANLARIN GÜVENSİZ    </a:t>
            </a:r>
          </a:p>
          <a:p>
            <a:pPr marL="342900" indent="-342900">
              <a:lnSpc>
                <a:spcPct val="80000"/>
              </a:lnSpc>
              <a:spcBef>
                <a:spcPct val="20000"/>
              </a:spcBef>
              <a:buFont typeface="Wingdings" pitchFamily="2" charset="2"/>
              <a:buNone/>
            </a:pPr>
            <a:r>
              <a:rPr lang="tr-TR" sz="2400" b="1">
                <a:solidFill>
                  <a:srgbClr val="FF0000"/>
                </a:solidFill>
              </a:rPr>
              <a:t>                HAREKETLERİDİR.</a:t>
            </a:r>
          </a:p>
          <a:p>
            <a:pPr marL="342900" indent="-342900">
              <a:lnSpc>
                <a:spcPct val="80000"/>
              </a:lnSpc>
              <a:spcBef>
                <a:spcPct val="20000"/>
              </a:spcBef>
              <a:buFont typeface="Wingdings" pitchFamily="2" charset="2"/>
              <a:buNone/>
            </a:pPr>
            <a:r>
              <a:rPr lang="tr-TR" sz="2400" b="1">
                <a:solidFill>
                  <a:srgbClr val="FF0000"/>
                </a:solidFill>
              </a:rPr>
              <a:t>    -</a:t>
            </a:r>
            <a:r>
              <a:rPr lang="tr-TR" sz="2400" b="1">
                <a:solidFill>
                  <a:srgbClr val="FF0000"/>
                </a:solidFill>
                <a:cs typeface="Arial" pitchFamily="34" charset="0"/>
              </a:rPr>
              <a:t>Güvensiz koşullar %10</a:t>
            </a:r>
            <a:r>
              <a:rPr lang="tr-TR" sz="2800" b="1">
                <a:solidFill>
                  <a:srgbClr val="FF0000"/>
                </a:solidFill>
                <a:cs typeface="Arial" pitchFamily="34" charset="0"/>
              </a:rPr>
              <a:t>,</a:t>
            </a:r>
          </a:p>
          <a:p>
            <a:pPr marL="342900" indent="-342900">
              <a:lnSpc>
                <a:spcPct val="80000"/>
              </a:lnSpc>
              <a:spcBef>
                <a:spcPct val="20000"/>
              </a:spcBef>
              <a:buFont typeface="Wingdings" pitchFamily="2" charset="2"/>
              <a:buNone/>
            </a:pPr>
            <a:r>
              <a:rPr lang="tr-TR" sz="2400" b="1">
                <a:solidFill>
                  <a:srgbClr val="FF0000"/>
                </a:solidFill>
                <a:cs typeface="Arial" pitchFamily="34" charset="0"/>
              </a:rPr>
              <a:t>    -Nedeni bilinmeyen ise %2dir</a:t>
            </a:r>
            <a:r>
              <a:rPr lang="tr-TR" sz="2400">
                <a:solidFill>
                  <a:srgbClr val="FF0000"/>
                </a:solidFill>
                <a:latin typeface="Calibri" pitchFamily="34" charset="0"/>
              </a:rPr>
              <a:t>. </a:t>
            </a:r>
          </a:p>
        </p:txBody>
      </p:sp>
    </p:spTree>
    <p:extLst>
      <p:ext uri="{BB962C8B-B14F-4D97-AF65-F5344CB8AC3E}">
        <p14:creationId xmlns:p14="http://schemas.microsoft.com/office/powerpoint/2010/main" val="236536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2"/>
          <p:cNvSpPr txBox="1">
            <a:spLocks noChangeArrowheads="1"/>
          </p:cNvSpPr>
          <p:nvPr/>
        </p:nvSpPr>
        <p:spPr bwMode="auto">
          <a:xfrm>
            <a:off x="2256367" y="47625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tr-TR" sz="3200" u="sng">
                <a:solidFill>
                  <a:srgbClr val="FF0000"/>
                </a:solidFill>
                <a:latin typeface="Impact" pitchFamily="34" charset="0"/>
              </a:rPr>
              <a:t>İŞ KAZALARININ SEBEPLERİ</a:t>
            </a:r>
          </a:p>
        </p:txBody>
      </p:sp>
      <p:sp>
        <p:nvSpPr>
          <p:cNvPr id="7172" name="Text Box 3"/>
          <p:cNvSpPr txBox="1">
            <a:spLocks noChangeArrowheads="1"/>
          </p:cNvSpPr>
          <p:nvPr/>
        </p:nvSpPr>
        <p:spPr bwMode="auto">
          <a:xfrm>
            <a:off x="4762500" y="1214438"/>
            <a:ext cx="64008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tr-TR" sz="2400">
                <a:latin typeface="Impact" pitchFamily="34" charset="0"/>
              </a:rPr>
              <a:t>-BİLGİSİZLİK</a:t>
            </a:r>
          </a:p>
          <a:p>
            <a:pPr>
              <a:spcBef>
                <a:spcPct val="50000"/>
              </a:spcBef>
            </a:pPr>
            <a:r>
              <a:rPr lang="tr-TR" sz="2400">
                <a:latin typeface="Impact" pitchFamily="34" charset="0"/>
              </a:rPr>
              <a:t>-İŞE UYUMSUZLUK</a:t>
            </a:r>
          </a:p>
          <a:p>
            <a:pPr>
              <a:spcBef>
                <a:spcPct val="50000"/>
              </a:spcBef>
            </a:pPr>
            <a:r>
              <a:rPr lang="tr-TR" sz="2400">
                <a:latin typeface="Impact" pitchFamily="34" charset="0"/>
              </a:rPr>
              <a:t>-TEHLİKEYİ ÖNEMSEMEME</a:t>
            </a:r>
          </a:p>
          <a:p>
            <a:pPr>
              <a:spcBef>
                <a:spcPct val="50000"/>
              </a:spcBef>
            </a:pPr>
            <a:r>
              <a:rPr lang="tr-TR" sz="2400">
                <a:latin typeface="Impact" pitchFamily="34" charset="0"/>
              </a:rPr>
              <a:t>-İHMAL </a:t>
            </a:r>
          </a:p>
          <a:p>
            <a:pPr>
              <a:spcBef>
                <a:spcPct val="50000"/>
              </a:spcBef>
            </a:pPr>
            <a:r>
              <a:rPr lang="tr-TR" sz="2400">
                <a:latin typeface="Impact" pitchFamily="34" charset="0"/>
              </a:rPr>
              <a:t>-TEDBİRSİZLİK</a:t>
            </a:r>
          </a:p>
          <a:p>
            <a:pPr>
              <a:spcBef>
                <a:spcPct val="50000"/>
              </a:spcBef>
            </a:pPr>
            <a:r>
              <a:rPr lang="tr-TR" sz="2400">
                <a:latin typeface="Impact" pitchFamily="34" charset="0"/>
              </a:rPr>
              <a:t>-BAKIM YETERSİZLİĞİ</a:t>
            </a:r>
          </a:p>
          <a:p>
            <a:pPr>
              <a:spcBef>
                <a:spcPct val="50000"/>
              </a:spcBef>
            </a:pPr>
            <a:r>
              <a:rPr lang="tr-TR" sz="2400">
                <a:latin typeface="Impact" pitchFamily="34" charset="0"/>
              </a:rPr>
              <a:t>-YORGUNLUK</a:t>
            </a:r>
          </a:p>
          <a:p>
            <a:pPr>
              <a:spcBef>
                <a:spcPct val="50000"/>
              </a:spcBef>
            </a:pPr>
            <a:r>
              <a:rPr lang="tr-TR" sz="2400">
                <a:latin typeface="Impact" pitchFamily="34" charset="0"/>
              </a:rPr>
              <a:t>-DİSİPLİNSİZLİK, İŞİ CİDDİYE ALMAMA</a:t>
            </a:r>
          </a:p>
          <a:p>
            <a:pPr>
              <a:spcBef>
                <a:spcPct val="50000"/>
              </a:spcBef>
            </a:pPr>
            <a:r>
              <a:rPr lang="tr-TR" sz="2400">
                <a:latin typeface="Impact" pitchFamily="34" charset="0"/>
              </a:rPr>
              <a:t>-MORAL BOZUKLUĞU</a:t>
            </a:r>
          </a:p>
        </p:txBody>
      </p:sp>
      <p:graphicFrame>
        <p:nvGraphicFramePr>
          <p:cNvPr id="7170" name="Object 4"/>
          <p:cNvGraphicFramePr>
            <a:graphicFrameLocks noChangeAspect="1"/>
          </p:cNvGraphicFramePr>
          <p:nvPr/>
        </p:nvGraphicFramePr>
        <p:xfrm>
          <a:off x="609600" y="2133600"/>
          <a:ext cx="3556000" cy="3276600"/>
        </p:xfrm>
        <a:graphic>
          <a:graphicData uri="http://schemas.openxmlformats.org/presentationml/2006/ole">
            <mc:AlternateContent xmlns:mc="http://schemas.openxmlformats.org/markup-compatibility/2006">
              <mc:Choice xmlns:v="urn:schemas-microsoft-com:vml" Requires="v">
                <p:oleObj spid="_x0000_s5122" name="Küçük Resim Galerisi" r:id="rId3" imgW="1773000" imgH="1847880" progId="MS_ClipArt_Gallery.5">
                  <p:embed/>
                </p:oleObj>
              </mc:Choice>
              <mc:Fallback>
                <p:oleObj name="Küçük Resim Galerisi" r:id="rId3" imgW="1773000" imgH="1847880"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35560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3" name="Text Box 5"/>
          <p:cNvSpPr txBox="1">
            <a:spLocks noChangeArrowheads="1"/>
          </p:cNvSpPr>
          <p:nvPr/>
        </p:nvSpPr>
        <p:spPr bwMode="auto">
          <a:xfrm>
            <a:off x="1200151" y="1341438"/>
            <a:ext cx="3251200" cy="469900"/>
          </a:xfrm>
          <a:prstGeom prst="rect">
            <a:avLst/>
          </a:prstGeom>
          <a:solidFill>
            <a:srgbClr val="FF6600"/>
          </a:solidFill>
          <a:ln w="12700" cap="sq">
            <a:solidFill>
              <a:schemeClr val="tx1"/>
            </a:solidFill>
            <a:miter lim="800000"/>
            <a:headEnd type="none" w="sm" len="sm"/>
            <a:tailEnd type="none" w="sm" len="sm"/>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tr-TR" sz="2400">
                <a:latin typeface="Impact" pitchFamily="34" charset="0"/>
              </a:rPr>
              <a:t>İNSANİ SEBEPLER:</a:t>
            </a:r>
          </a:p>
        </p:txBody>
      </p:sp>
    </p:spTree>
    <p:extLst>
      <p:ext uri="{BB962C8B-B14F-4D97-AF65-F5344CB8AC3E}">
        <p14:creationId xmlns:p14="http://schemas.microsoft.com/office/powerpoint/2010/main" val="139120316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3 Slayt Numarası Yer Tutucusu"/>
          <p:cNvSpPr txBox="1">
            <a:spLocks noGrp="1"/>
          </p:cNvSpPr>
          <p:nvPr/>
        </p:nvSpPr>
        <p:spPr bwMode="auto">
          <a:xfrm>
            <a:off x="9840384" y="6248400"/>
            <a:ext cx="174201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E04957A-29A1-4B4D-A5DE-516832B26D5E}" type="slidenum">
              <a:rPr lang="tr-TR" altLang="en-US" sz="1200" b="1"/>
              <a:pPr algn="r" eaLnBrk="1" hangingPunct="1"/>
              <a:t>39</a:t>
            </a:fld>
            <a:endParaRPr lang="tr-TR" altLang="en-US" sz="1200" b="1"/>
          </a:p>
        </p:txBody>
      </p:sp>
      <p:sp>
        <p:nvSpPr>
          <p:cNvPr id="8196" name="Text Box 2"/>
          <p:cNvSpPr txBox="1">
            <a:spLocks noChangeArrowheads="1"/>
          </p:cNvSpPr>
          <p:nvPr/>
        </p:nvSpPr>
        <p:spPr bwMode="auto">
          <a:xfrm>
            <a:off x="1968500" y="476250"/>
            <a:ext cx="822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tr-TR" sz="3600" u="sng">
                <a:solidFill>
                  <a:srgbClr val="FF0000"/>
                </a:solidFill>
                <a:latin typeface="Impact" pitchFamily="34" charset="0"/>
              </a:rPr>
              <a:t>İŞ KAZALARININ SEBEPLERİ</a:t>
            </a:r>
          </a:p>
        </p:txBody>
      </p:sp>
      <p:graphicFrame>
        <p:nvGraphicFramePr>
          <p:cNvPr id="8194" name="Object 3"/>
          <p:cNvGraphicFramePr>
            <a:graphicFrameLocks noChangeAspect="1"/>
          </p:cNvGraphicFramePr>
          <p:nvPr/>
        </p:nvGraphicFramePr>
        <p:xfrm>
          <a:off x="406400" y="2895600"/>
          <a:ext cx="3251200" cy="2895600"/>
        </p:xfrm>
        <a:graphic>
          <a:graphicData uri="http://schemas.openxmlformats.org/presentationml/2006/ole">
            <mc:AlternateContent xmlns:mc="http://schemas.openxmlformats.org/markup-compatibility/2006">
              <mc:Choice xmlns:v="urn:schemas-microsoft-com:vml" Requires="v">
                <p:oleObj spid="_x0000_s6146" name="Küçük Resim Galerisi" r:id="rId3" imgW="1773000" imgH="1847880" progId="MS_ClipArt_Gallery.5">
                  <p:embed/>
                </p:oleObj>
              </mc:Choice>
              <mc:Fallback>
                <p:oleObj name="Küçük Resim Galerisi" r:id="rId3" imgW="1773000" imgH="1847880"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2895600"/>
                        <a:ext cx="3251200"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7" name="Text Box 4"/>
          <p:cNvSpPr txBox="1">
            <a:spLocks noChangeArrowheads="1"/>
          </p:cNvSpPr>
          <p:nvPr/>
        </p:nvSpPr>
        <p:spPr bwMode="auto">
          <a:xfrm>
            <a:off x="912284" y="1412875"/>
            <a:ext cx="3251200" cy="469900"/>
          </a:xfrm>
          <a:prstGeom prst="rect">
            <a:avLst/>
          </a:prstGeom>
          <a:solidFill>
            <a:srgbClr val="FF6600"/>
          </a:solidFill>
          <a:ln w="12700" cap="sq">
            <a:solidFill>
              <a:schemeClr val="tx1"/>
            </a:solidFill>
            <a:miter lim="800000"/>
            <a:headEnd type="none" w="sm" len="sm"/>
            <a:tailEnd type="none" w="sm" len="sm"/>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tr-TR" sz="2400">
                <a:latin typeface="Impact" pitchFamily="34" charset="0"/>
              </a:rPr>
              <a:t>İNSANİ SEBEPLER:</a:t>
            </a:r>
          </a:p>
        </p:txBody>
      </p:sp>
      <p:sp>
        <p:nvSpPr>
          <p:cNvPr id="8198" name="Text Box 5"/>
          <p:cNvSpPr txBox="1">
            <a:spLocks noChangeArrowheads="1"/>
          </p:cNvSpPr>
          <p:nvPr/>
        </p:nvSpPr>
        <p:spPr bwMode="auto">
          <a:xfrm>
            <a:off x="4368800" y="1916113"/>
            <a:ext cx="78232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tr-TR" sz="2000">
                <a:latin typeface="Impact" pitchFamily="34" charset="0"/>
              </a:rPr>
              <a:t>-</a:t>
            </a:r>
            <a:r>
              <a:rPr lang="tr-TR" sz="2400">
                <a:latin typeface="Impact" pitchFamily="34" charset="0"/>
              </a:rPr>
              <a:t>FİZİKİ RAHATSIZLIKLAR</a:t>
            </a:r>
          </a:p>
          <a:p>
            <a:pPr>
              <a:spcBef>
                <a:spcPct val="50000"/>
              </a:spcBef>
            </a:pPr>
            <a:r>
              <a:rPr lang="tr-TR" sz="2400">
                <a:latin typeface="Impact" pitchFamily="34" charset="0"/>
              </a:rPr>
              <a:t>-GEREKLİ EĞİTİMLERİN VERİLMEMESİ</a:t>
            </a:r>
          </a:p>
          <a:p>
            <a:pPr>
              <a:spcBef>
                <a:spcPct val="50000"/>
              </a:spcBef>
            </a:pPr>
            <a:r>
              <a:rPr lang="tr-TR" sz="2400">
                <a:latin typeface="Impact" pitchFamily="34" charset="0"/>
              </a:rPr>
              <a:t>-YETERLİ TEKNİK ELEMAN BULUNMAMASI</a:t>
            </a:r>
          </a:p>
          <a:p>
            <a:pPr>
              <a:spcBef>
                <a:spcPct val="50000"/>
              </a:spcBef>
            </a:pPr>
            <a:r>
              <a:rPr lang="tr-TR" sz="2400">
                <a:latin typeface="Impact" pitchFamily="34" charset="0"/>
              </a:rPr>
              <a:t>-İŞ BÖLÜMÜNÜN OLMAMASI</a:t>
            </a:r>
          </a:p>
          <a:p>
            <a:pPr>
              <a:spcBef>
                <a:spcPct val="50000"/>
              </a:spcBef>
            </a:pPr>
            <a:r>
              <a:rPr lang="tr-TR" sz="2400">
                <a:latin typeface="Impact" pitchFamily="34" charset="0"/>
              </a:rPr>
              <a:t>- YETKİ VE SORUMLULUKLARIN BELLİ OLMAMASI</a:t>
            </a:r>
          </a:p>
          <a:p>
            <a:pPr>
              <a:spcBef>
                <a:spcPct val="50000"/>
              </a:spcBef>
            </a:pPr>
            <a:r>
              <a:rPr lang="tr-TR" sz="2400">
                <a:latin typeface="Impact" pitchFamily="34" charset="0"/>
              </a:rPr>
              <a:t>-GÜVENLİK İLE İLGİLİ YÖNETİM HATALARI</a:t>
            </a:r>
          </a:p>
          <a:p>
            <a:pPr>
              <a:spcBef>
                <a:spcPct val="50000"/>
              </a:spcBef>
            </a:pPr>
            <a:r>
              <a:rPr lang="tr-TR" sz="2400">
                <a:latin typeface="Impact" pitchFamily="34" charset="0"/>
              </a:rPr>
              <a:t>-ÜÇÜNCÜ ŞAHISLARIN ETKİSİ</a:t>
            </a:r>
          </a:p>
          <a:p>
            <a:pPr>
              <a:spcBef>
                <a:spcPct val="50000"/>
              </a:spcBef>
            </a:pPr>
            <a:endParaRPr lang="tr-TR" sz="2400">
              <a:latin typeface="Times New Roman" pitchFamily="18" charset="0"/>
            </a:endParaRPr>
          </a:p>
        </p:txBody>
      </p:sp>
    </p:spTree>
    <p:extLst>
      <p:ext uri="{BB962C8B-B14F-4D97-AF65-F5344CB8AC3E}">
        <p14:creationId xmlns:p14="http://schemas.microsoft.com/office/powerpoint/2010/main" val="19917569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3238501" y="642939"/>
            <a:ext cx="895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eaLnBrk="1" hangingPunct="1"/>
            <a:r>
              <a:rPr lang="tr-TR" altLang="tr-TR" b="1">
                <a:solidFill>
                  <a:srgbClr val="FF0000"/>
                </a:solidFill>
                <a:latin typeface="Tahoma" pitchFamily="34" charset="0"/>
                <a:cs typeface="Tahoma" pitchFamily="34" charset="0"/>
              </a:rPr>
              <a:t>Bu sözler sizlere tanıdık geliyor mu?</a:t>
            </a:r>
          </a:p>
        </p:txBody>
      </p:sp>
      <p:pic>
        <p:nvPicPr>
          <p:cNvPr id="33795" name="Picture 2" descr="C:\Users\Semra\Desktop\fat-super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9301" y="2714625"/>
            <a:ext cx="3553884"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6769101" y="928689"/>
            <a:ext cx="3179233" cy="1455737"/>
          </a:xfrm>
          <a:prstGeom prst="cloudCallout">
            <a:avLst>
              <a:gd name="adj1" fmla="val -42574"/>
              <a:gd name="adj2" fmla="val 70937"/>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tr-TR" dirty="0"/>
          </a:p>
        </p:txBody>
      </p:sp>
      <p:sp>
        <p:nvSpPr>
          <p:cNvPr id="33797" name="TextBox 5"/>
          <p:cNvSpPr txBox="1">
            <a:spLocks noChangeArrowheads="1"/>
          </p:cNvSpPr>
          <p:nvPr/>
        </p:nvSpPr>
        <p:spPr bwMode="auto">
          <a:xfrm>
            <a:off x="6953251" y="1500188"/>
            <a:ext cx="28829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eaLnBrk="1" hangingPunct="1"/>
            <a:r>
              <a:rPr lang="tr-TR" altLang="tr-TR" sz="1500" b="1">
                <a:latin typeface="Tahoma" pitchFamily="34" charset="0"/>
                <a:cs typeface="Tahoma" pitchFamily="34" charset="0"/>
              </a:rPr>
              <a:t>Bana bir şey olmaz!</a:t>
            </a:r>
          </a:p>
        </p:txBody>
      </p:sp>
      <p:sp>
        <p:nvSpPr>
          <p:cNvPr id="8" name="Cloud Callout 7"/>
          <p:cNvSpPr/>
          <p:nvPr/>
        </p:nvSpPr>
        <p:spPr>
          <a:xfrm>
            <a:off x="8191500" y="2357438"/>
            <a:ext cx="3498851" cy="1744662"/>
          </a:xfrm>
          <a:prstGeom prst="cloudCallout">
            <a:avLst>
              <a:gd name="adj1" fmla="val -71823"/>
              <a:gd name="adj2" fmla="val -26821"/>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tr-TR" dirty="0"/>
          </a:p>
        </p:txBody>
      </p:sp>
      <p:sp>
        <p:nvSpPr>
          <p:cNvPr id="33799" name="TextBox 6"/>
          <p:cNvSpPr txBox="1">
            <a:spLocks noChangeArrowheads="1"/>
          </p:cNvSpPr>
          <p:nvPr/>
        </p:nvSpPr>
        <p:spPr bwMode="auto">
          <a:xfrm>
            <a:off x="8591552" y="2714625"/>
            <a:ext cx="29760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eaLnBrk="1" hangingPunct="1"/>
            <a:r>
              <a:rPr lang="tr-TR" altLang="tr-TR" sz="1400" b="1">
                <a:latin typeface="Tahoma" pitchFamily="34" charset="0"/>
                <a:cs typeface="Tahoma" pitchFamily="34" charset="0"/>
              </a:rPr>
              <a:t>20 senedir böyle yapıyorum, daha başıma bir şey gelmedi.</a:t>
            </a:r>
          </a:p>
        </p:txBody>
      </p:sp>
      <p:sp>
        <p:nvSpPr>
          <p:cNvPr id="10" name="Cloud Callout 9"/>
          <p:cNvSpPr/>
          <p:nvPr/>
        </p:nvSpPr>
        <p:spPr>
          <a:xfrm>
            <a:off x="2734733" y="1000126"/>
            <a:ext cx="3600451" cy="1673225"/>
          </a:xfrm>
          <a:prstGeom prst="cloudCallout">
            <a:avLst>
              <a:gd name="adj1" fmla="val 27228"/>
              <a:gd name="adj2" fmla="val 83124"/>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tr-TR" dirty="0"/>
          </a:p>
        </p:txBody>
      </p:sp>
      <p:sp>
        <p:nvSpPr>
          <p:cNvPr id="33801" name="TextBox 8"/>
          <p:cNvSpPr txBox="1">
            <a:spLocks noChangeArrowheads="1"/>
          </p:cNvSpPr>
          <p:nvPr/>
        </p:nvSpPr>
        <p:spPr bwMode="auto">
          <a:xfrm>
            <a:off x="3048000" y="1500189"/>
            <a:ext cx="3268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ctr" eaLnBrk="1" hangingPunct="1"/>
            <a:r>
              <a:rPr lang="tr-TR" altLang="tr-TR" sz="1600" b="1">
                <a:latin typeface="Tahoma" pitchFamily="34" charset="0"/>
                <a:cs typeface="Tahoma" pitchFamily="34" charset="0"/>
              </a:rPr>
              <a:t>Öyle yaparsam iş yetişmez. </a:t>
            </a:r>
          </a:p>
        </p:txBody>
      </p:sp>
      <p:sp>
        <p:nvSpPr>
          <p:cNvPr id="12" name="Cloud Callout 11"/>
          <p:cNvSpPr/>
          <p:nvPr/>
        </p:nvSpPr>
        <p:spPr>
          <a:xfrm>
            <a:off x="501651" y="2571750"/>
            <a:ext cx="3386667" cy="1506538"/>
          </a:xfrm>
          <a:prstGeom prst="cloudCallout">
            <a:avLst>
              <a:gd name="adj1" fmla="val 82226"/>
              <a:gd name="adj2" fmla="val 6190"/>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tr-TR" dirty="0"/>
          </a:p>
        </p:txBody>
      </p:sp>
      <p:sp>
        <p:nvSpPr>
          <p:cNvPr id="33803" name="TextBox 10"/>
          <p:cNvSpPr txBox="1">
            <a:spLocks noChangeArrowheads="1"/>
          </p:cNvSpPr>
          <p:nvPr/>
        </p:nvSpPr>
        <p:spPr bwMode="auto">
          <a:xfrm>
            <a:off x="912284" y="3000375"/>
            <a:ext cx="2741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eaLnBrk="1" hangingPunct="1"/>
            <a:r>
              <a:rPr lang="tr-TR" altLang="tr-TR" sz="1600" b="1">
                <a:latin typeface="Tahoma" pitchFamily="34" charset="0"/>
                <a:cs typeface="Tahoma" pitchFamily="34" charset="0"/>
              </a:rPr>
              <a:t>Bizde büyük kaza olmaz</a:t>
            </a:r>
            <a:r>
              <a:rPr lang="tr-TR" altLang="tr-TR" sz="1600">
                <a:latin typeface="Tahoma" pitchFamily="34" charset="0"/>
                <a:cs typeface="Tahoma" pitchFamily="34" charset="0"/>
              </a:rPr>
              <a:t>.</a:t>
            </a:r>
          </a:p>
        </p:txBody>
      </p:sp>
      <p:sp>
        <p:nvSpPr>
          <p:cNvPr id="14" name="Cloud Callout 13"/>
          <p:cNvSpPr/>
          <p:nvPr/>
        </p:nvSpPr>
        <p:spPr>
          <a:xfrm>
            <a:off x="624417" y="4071938"/>
            <a:ext cx="4028016" cy="1801812"/>
          </a:xfrm>
          <a:prstGeom prst="cloudCallout">
            <a:avLst>
              <a:gd name="adj1" fmla="val 60196"/>
              <a:gd name="adj2" fmla="val -71406"/>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tr-TR" dirty="0"/>
          </a:p>
        </p:txBody>
      </p:sp>
      <p:sp>
        <p:nvSpPr>
          <p:cNvPr id="33805" name="TextBox 14"/>
          <p:cNvSpPr txBox="1">
            <a:spLocks noChangeArrowheads="1"/>
          </p:cNvSpPr>
          <p:nvPr/>
        </p:nvSpPr>
        <p:spPr bwMode="auto">
          <a:xfrm>
            <a:off x="952500" y="4357689"/>
            <a:ext cx="35496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eaLnBrk="1" hangingPunct="1"/>
            <a:r>
              <a:rPr lang="tr-TR" altLang="tr-TR" sz="1400" b="1">
                <a:latin typeface="Tahoma" pitchFamily="34" charset="0"/>
                <a:cs typeface="Tahoma" pitchFamily="34" charset="0"/>
              </a:rPr>
              <a:t>Baret baş ağrısı yapıyor, kulaklık mantar yapıyor, gözlük buhar yapıyor, maskeyle daralıyorum…</a:t>
            </a:r>
          </a:p>
        </p:txBody>
      </p:sp>
      <p:sp>
        <p:nvSpPr>
          <p:cNvPr id="15" name="Cloud Callout 7"/>
          <p:cNvSpPr/>
          <p:nvPr/>
        </p:nvSpPr>
        <p:spPr>
          <a:xfrm>
            <a:off x="7524752" y="4214813"/>
            <a:ext cx="3498849" cy="1744662"/>
          </a:xfrm>
          <a:prstGeom prst="cloudCallout">
            <a:avLst>
              <a:gd name="adj1" fmla="val -69743"/>
              <a:gd name="adj2" fmla="val -42466"/>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tr-TR" sz="1400" b="1" dirty="0">
                <a:solidFill>
                  <a:schemeClr val="tx1"/>
                </a:solidFill>
                <a:latin typeface="Tahoma" pitchFamily="34" charset="0"/>
                <a:ea typeface="Tahoma" pitchFamily="34" charset="0"/>
                <a:cs typeface="Tahoma" pitchFamily="34" charset="0"/>
              </a:rPr>
              <a:t>Güvenli görünüyordu</a:t>
            </a:r>
          </a:p>
        </p:txBody>
      </p:sp>
    </p:spTree>
    <p:extLst>
      <p:ext uri="{BB962C8B-B14F-4D97-AF65-F5344CB8AC3E}">
        <p14:creationId xmlns:p14="http://schemas.microsoft.com/office/powerpoint/2010/main" val="3779914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33372" y="1"/>
            <a:ext cx="6389370" cy="1116329"/>
          </a:xfrm>
          <a:prstGeom prst="rect">
            <a:avLst/>
          </a:prstGeom>
        </p:spPr>
      </p:pic>
      <p:sp>
        <p:nvSpPr>
          <p:cNvPr id="3" name="object 3"/>
          <p:cNvSpPr txBox="1">
            <a:spLocks noGrp="1"/>
          </p:cNvSpPr>
          <p:nvPr>
            <p:ph type="title"/>
          </p:nvPr>
        </p:nvSpPr>
        <p:spPr>
          <a:xfrm>
            <a:off x="2136140" y="121666"/>
            <a:ext cx="5755640" cy="635000"/>
          </a:xfrm>
          <a:prstGeom prst="rect">
            <a:avLst/>
          </a:prstGeom>
        </p:spPr>
        <p:txBody>
          <a:bodyPr vert="horz" wrap="square" lIns="0" tIns="12065" rIns="0" bIns="0" rtlCol="0" anchor="t">
            <a:spAutoFit/>
          </a:bodyPr>
          <a:lstStyle/>
          <a:p>
            <a:pPr marL="12700">
              <a:spcBef>
                <a:spcPts val="95"/>
              </a:spcBef>
            </a:pPr>
            <a:r>
              <a:rPr sz="4000" dirty="0">
                <a:solidFill>
                  <a:srgbClr val="FF0000"/>
                </a:solidFill>
                <a:latin typeface="Comic Sans MS"/>
                <a:cs typeface="Comic Sans MS"/>
              </a:rPr>
              <a:t>TEHLİKE</a:t>
            </a:r>
            <a:r>
              <a:rPr sz="4000" spc="-140" dirty="0">
                <a:solidFill>
                  <a:srgbClr val="FF0000"/>
                </a:solidFill>
                <a:latin typeface="Comic Sans MS"/>
                <a:cs typeface="Comic Sans MS"/>
              </a:rPr>
              <a:t> </a:t>
            </a:r>
            <a:r>
              <a:rPr sz="4000" spc="-10" dirty="0">
                <a:solidFill>
                  <a:srgbClr val="FF0000"/>
                </a:solidFill>
                <a:latin typeface="Comic Sans MS"/>
                <a:cs typeface="Comic Sans MS"/>
              </a:rPr>
              <a:t>KAYNAKLARI</a:t>
            </a:r>
            <a:endParaRPr sz="4000">
              <a:latin typeface="Comic Sans MS"/>
              <a:cs typeface="Comic Sans MS"/>
            </a:endParaRPr>
          </a:p>
        </p:txBody>
      </p:sp>
      <p:sp>
        <p:nvSpPr>
          <p:cNvPr id="4" name="object 4"/>
          <p:cNvSpPr txBox="1"/>
          <p:nvPr/>
        </p:nvSpPr>
        <p:spPr>
          <a:xfrm>
            <a:off x="2071217" y="3529528"/>
            <a:ext cx="3957320" cy="2420534"/>
          </a:xfrm>
          <a:prstGeom prst="rect">
            <a:avLst/>
          </a:prstGeom>
        </p:spPr>
        <p:txBody>
          <a:bodyPr vert="horz" wrap="square" lIns="0" tIns="34925" rIns="0" bIns="0" rtlCol="0">
            <a:spAutoFit/>
          </a:bodyPr>
          <a:lstStyle/>
          <a:p>
            <a:pPr marL="365760" indent="-353060">
              <a:spcBef>
                <a:spcPts val="275"/>
              </a:spcBef>
              <a:buClr>
                <a:srgbClr val="FF3300"/>
              </a:buClr>
              <a:buSzPct val="120000"/>
              <a:buFont typeface="Wingdings"/>
              <a:buChar char=""/>
              <a:tabLst>
                <a:tab pos="365760" algn="l"/>
              </a:tabLst>
            </a:pPr>
            <a:r>
              <a:rPr sz="2500" spc="-10" dirty="0">
                <a:solidFill>
                  <a:srgbClr val="C00000"/>
                </a:solidFill>
                <a:latin typeface="Comic Sans MS"/>
                <a:cs typeface="Comic Sans MS"/>
              </a:rPr>
              <a:t>İlgisizlik</a:t>
            </a:r>
            <a:endParaRPr sz="2500" dirty="0">
              <a:solidFill>
                <a:srgbClr val="C00000"/>
              </a:solidFill>
              <a:latin typeface="Comic Sans MS"/>
              <a:cs typeface="Comic Sans MS"/>
            </a:endParaRPr>
          </a:p>
          <a:p>
            <a:pPr marL="365760" indent="-353060">
              <a:spcBef>
                <a:spcPts val="875"/>
              </a:spcBef>
              <a:buClr>
                <a:srgbClr val="FF3300"/>
              </a:buClr>
              <a:buSzPct val="120000"/>
              <a:buFont typeface="Wingdings"/>
              <a:buChar char=""/>
              <a:tabLst>
                <a:tab pos="365760" algn="l"/>
              </a:tabLst>
            </a:pPr>
            <a:r>
              <a:rPr sz="2500" dirty="0">
                <a:solidFill>
                  <a:srgbClr val="C00000"/>
                </a:solidFill>
                <a:latin typeface="Comic Sans MS"/>
                <a:cs typeface="Comic Sans MS"/>
              </a:rPr>
              <a:t>Bedenin</a:t>
            </a:r>
            <a:r>
              <a:rPr sz="2500" spc="-50" dirty="0">
                <a:solidFill>
                  <a:srgbClr val="C00000"/>
                </a:solidFill>
                <a:latin typeface="Comic Sans MS"/>
                <a:cs typeface="Comic Sans MS"/>
              </a:rPr>
              <a:t> </a:t>
            </a:r>
            <a:r>
              <a:rPr sz="2500" dirty="0">
                <a:solidFill>
                  <a:srgbClr val="C00000"/>
                </a:solidFill>
                <a:latin typeface="Comic Sans MS"/>
                <a:cs typeface="Comic Sans MS"/>
              </a:rPr>
              <a:t>işe</a:t>
            </a:r>
            <a:r>
              <a:rPr sz="2500" spc="-80" dirty="0">
                <a:solidFill>
                  <a:srgbClr val="C00000"/>
                </a:solidFill>
                <a:latin typeface="Comic Sans MS"/>
                <a:cs typeface="Comic Sans MS"/>
              </a:rPr>
              <a:t> </a:t>
            </a:r>
            <a:r>
              <a:rPr sz="2500" spc="-10" dirty="0">
                <a:solidFill>
                  <a:srgbClr val="C00000"/>
                </a:solidFill>
                <a:latin typeface="Comic Sans MS"/>
                <a:cs typeface="Comic Sans MS"/>
              </a:rPr>
              <a:t>uyumsuzluğu</a:t>
            </a:r>
            <a:endParaRPr sz="2500" dirty="0">
              <a:solidFill>
                <a:srgbClr val="C00000"/>
              </a:solidFill>
              <a:latin typeface="Comic Sans MS"/>
              <a:cs typeface="Comic Sans MS"/>
            </a:endParaRPr>
          </a:p>
          <a:p>
            <a:pPr marL="365760" indent="-353060">
              <a:spcBef>
                <a:spcPts val="890"/>
              </a:spcBef>
              <a:buClr>
                <a:srgbClr val="FF3300"/>
              </a:buClr>
              <a:buSzPct val="120000"/>
              <a:buFont typeface="Wingdings"/>
              <a:buChar char=""/>
              <a:tabLst>
                <a:tab pos="365760" algn="l"/>
              </a:tabLst>
            </a:pPr>
            <a:r>
              <a:rPr sz="2500" dirty="0">
                <a:solidFill>
                  <a:srgbClr val="C00000"/>
                </a:solidFill>
                <a:latin typeface="Comic Sans MS"/>
                <a:cs typeface="Comic Sans MS"/>
              </a:rPr>
              <a:t>Aile</a:t>
            </a:r>
            <a:r>
              <a:rPr sz="2500" spc="-40" dirty="0">
                <a:solidFill>
                  <a:srgbClr val="C00000"/>
                </a:solidFill>
                <a:latin typeface="Comic Sans MS"/>
                <a:cs typeface="Comic Sans MS"/>
              </a:rPr>
              <a:t> </a:t>
            </a:r>
            <a:r>
              <a:rPr sz="2500" spc="-10" dirty="0">
                <a:solidFill>
                  <a:srgbClr val="C00000"/>
                </a:solidFill>
                <a:latin typeface="Comic Sans MS"/>
                <a:cs typeface="Comic Sans MS"/>
              </a:rPr>
              <a:t>düzeni</a:t>
            </a:r>
            <a:endParaRPr sz="2500" dirty="0">
              <a:solidFill>
                <a:srgbClr val="C00000"/>
              </a:solidFill>
              <a:latin typeface="Comic Sans MS"/>
              <a:cs typeface="Comic Sans MS"/>
            </a:endParaRPr>
          </a:p>
          <a:p>
            <a:pPr marL="365760" indent="-353060">
              <a:spcBef>
                <a:spcPts val="880"/>
              </a:spcBef>
              <a:buClr>
                <a:srgbClr val="FF3300"/>
              </a:buClr>
              <a:buSzPct val="120000"/>
              <a:buFont typeface="Wingdings"/>
              <a:buChar char=""/>
              <a:tabLst>
                <a:tab pos="365760" algn="l"/>
              </a:tabLst>
            </a:pPr>
            <a:r>
              <a:rPr sz="2500" dirty="0">
                <a:solidFill>
                  <a:srgbClr val="C00000"/>
                </a:solidFill>
                <a:latin typeface="Comic Sans MS"/>
                <a:cs typeface="Comic Sans MS"/>
              </a:rPr>
              <a:t>Psikolojik</a:t>
            </a:r>
            <a:r>
              <a:rPr sz="2500" spc="-100" dirty="0">
                <a:solidFill>
                  <a:srgbClr val="C00000"/>
                </a:solidFill>
                <a:latin typeface="Comic Sans MS"/>
                <a:cs typeface="Comic Sans MS"/>
              </a:rPr>
              <a:t> </a:t>
            </a:r>
            <a:r>
              <a:rPr sz="2500" spc="-10" dirty="0">
                <a:solidFill>
                  <a:srgbClr val="C00000"/>
                </a:solidFill>
                <a:latin typeface="Comic Sans MS"/>
                <a:cs typeface="Comic Sans MS"/>
              </a:rPr>
              <a:t>faktörler</a:t>
            </a:r>
            <a:endParaRPr sz="2500" dirty="0">
              <a:solidFill>
                <a:srgbClr val="C00000"/>
              </a:solidFill>
              <a:latin typeface="Comic Sans MS"/>
              <a:cs typeface="Comic Sans MS"/>
            </a:endParaRPr>
          </a:p>
          <a:p>
            <a:pPr marL="365760" indent="-353060">
              <a:spcBef>
                <a:spcPts val="875"/>
              </a:spcBef>
              <a:buClr>
                <a:srgbClr val="FF3300"/>
              </a:buClr>
              <a:buSzPct val="120000"/>
              <a:buFont typeface="Wingdings"/>
              <a:buChar char=""/>
              <a:tabLst>
                <a:tab pos="365760" algn="l"/>
              </a:tabLst>
            </a:pPr>
            <a:r>
              <a:rPr sz="2500" dirty="0">
                <a:solidFill>
                  <a:srgbClr val="C00000"/>
                </a:solidFill>
                <a:latin typeface="Comic Sans MS"/>
                <a:cs typeface="Comic Sans MS"/>
              </a:rPr>
              <a:t>Beslenme</a:t>
            </a:r>
            <a:r>
              <a:rPr sz="2500" spc="-90" dirty="0">
                <a:solidFill>
                  <a:srgbClr val="C00000"/>
                </a:solidFill>
                <a:latin typeface="Comic Sans MS"/>
                <a:cs typeface="Comic Sans MS"/>
              </a:rPr>
              <a:t> </a:t>
            </a:r>
            <a:r>
              <a:rPr sz="2500" spc="-10" dirty="0">
                <a:solidFill>
                  <a:srgbClr val="C00000"/>
                </a:solidFill>
                <a:latin typeface="Comic Sans MS"/>
                <a:cs typeface="Comic Sans MS"/>
              </a:rPr>
              <a:t>yetersizliği</a:t>
            </a:r>
            <a:endParaRPr sz="2500" dirty="0">
              <a:solidFill>
                <a:srgbClr val="C00000"/>
              </a:solidFill>
              <a:latin typeface="Comic Sans MS"/>
              <a:cs typeface="Comic Sans MS"/>
            </a:endParaRPr>
          </a:p>
        </p:txBody>
      </p:sp>
      <p:grpSp>
        <p:nvGrpSpPr>
          <p:cNvPr id="5" name="object 5"/>
          <p:cNvGrpSpPr/>
          <p:nvPr/>
        </p:nvGrpSpPr>
        <p:grpSpPr>
          <a:xfrm>
            <a:off x="6893835" y="2932741"/>
            <a:ext cx="3448050" cy="1202690"/>
            <a:chOff x="5369835" y="2932741"/>
            <a:chExt cx="3448050" cy="1202690"/>
          </a:xfrm>
        </p:grpSpPr>
        <p:sp>
          <p:nvSpPr>
            <p:cNvPr id="6" name="object 6"/>
            <p:cNvSpPr/>
            <p:nvPr/>
          </p:nvSpPr>
          <p:spPr>
            <a:xfrm>
              <a:off x="5369835" y="3635836"/>
              <a:ext cx="3448050" cy="149225"/>
            </a:xfrm>
            <a:custGeom>
              <a:avLst/>
              <a:gdLst/>
              <a:ahLst/>
              <a:cxnLst/>
              <a:rect l="l" t="t" r="r" b="b"/>
              <a:pathLst>
                <a:path w="3448050" h="149225">
                  <a:moveTo>
                    <a:pt x="636911" y="0"/>
                  </a:moveTo>
                  <a:lnTo>
                    <a:pt x="474978" y="50920"/>
                  </a:lnTo>
                  <a:lnTo>
                    <a:pt x="213035" y="27831"/>
                  </a:lnTo>
                  <a:lnTo>
                    <a:pt x="113037" y="56249"/>
                  </a:lnTo>
                  <a:lnTo>
                    <a:pt x="0" y="65129"/>
                  </a:lnTo>
                  <a:lnTo>
                    <a:pt x="0" y="148023"/>
                  </a:lnTo>
                  <a:lnTo>
                    <a:pt x="3447660" y="148616"/>
                  </a:lnTo>
                  <a:lnTo>
                    <a:pt x="3447660" y="59800"/>
                  </a:lnTo>
                  <a:lnTo>
                    <a:pt x="3383551" y="69278"/>
                  </a:lnTo>
                  <a:lnTo>
                    <a:pt x="3237894" y="55063"/>
                  </a:lnTo>
                  <a:lnTo>
                    <a:pt x="3086815" y="72236"/>
                  </a:lnTo>
                  <a:lnTo>
                    <a:pt x="2829204" y="19538"/>
                  </a:lnTo>
                  <a:lnTo>
                    <a:pt x="2648781" y="65129"/>
                  </a:lnTo>
                  <a:lnTo>
                    <a:pt x="2518383" y="36710"/>
                  </a:lnTo>
                  <a:lnTo>
                    <a:pt x="2436835" y="36710"/>
                  </a:lnTo>
                  <a:lnTo>
                    <a:pt x="2312920" y="74601"/>
                  </a:lnTo>
                  <a:lnTo>
                    <a:pt x="2110755" y="39081"/>
                  </a:lnTo>
                  <a:lnTo>
                    <a:pt x="1949894" y="104211"/>
                  </a:lnTo>
                  <a:lnTo>
                    <a:pt x="1921668" y="49734"/>
                  </a:lnTo>
                  <a:lnTo>
                    <a:pt x="1716206" y="87038"/>
                  </a:lnTo>
                  <a:lnTo>
                    <a:pt x="1636893" y="31974"/>
                  </a:lnTo>
                  <a:lnTo>
                    <a:pt x="1461892" y="97696"/>
                  </a:lnTo>
                  <a:lnTo>
                    <a:pt x="1337978" y="61578"/>
                  </a:lnTo>
                  <a:lnTo>
                    <a:pt x="1219484" y="97103"/>
                  </a:lnTo>
                  <a:lnTo>
                    <a:pt x="1036882" y="47961"/>
                  </a:lnTo>
                  <a:lnTo>
                    <a:pt x="927108" y="57434"/>
                  </a:lnTo>
                  <a:lnTo>
                    <a:pt x="810850" y="37303"/>
                  </a:lnTo>
                  <a:lnTo>
                    <a:pt x="760826" y="28423"/>
                  </a:lnTo>
                  <a:lnTo>
                    <a:pt x="636911" y="0"/>
                  </a:lnTo>
                  <a:close/>
                </a:path>
              </a:pathLst>
            </a:custGeom>
            <a:solidFill>
              <a:srgbClr val="9FBEFF"/>
            </a:solidFill>
          </p:spPr>
          <p:txBody>
            <a:bodyPr wrap="square" lIns="0" tIns="0" rIns="0" bIns="0" rtlCol="0"/>
            <a:lstStyle/>
            <a:p>
              <a:endParaRPr/>
            </a:p>
          </p:txBody>
        </p:sp>
        <p:sp>
          <p:nvSpPr>
            <p:cNvPr id="7" name="object 7"/>
            <p:cNvSpPr/>
            <p:nvPr/>
          </p:nvSpPr>
          <p:spPr>
            <a:xfrm>
              <a:off x="5369835" y="3783860"/>
              <a:ext cx="3448050" cy="351155"/>
            </a:xfrm>
            <a:custGeom>
              <a:avLst/>
              <a:gdLst/>
              <a:ahLst/>
              <a:cxnLst/>
              <a:rect l="l" t="t" r="r" b="b"/>
              <a:pathLst>
                <a:path w="3448050" h="351154">
                  <a:moveTo>
                    <a:pt x="0" y="0"/>
                  </a:moveTo>
                  <a:lnTo>
                    <a:pt x="0" y="351106"/>
                  </a:lnTo>
                  <a:lnTo>
                    <a:pt x="3447660" y="348738"/>
                  </a:lnTo>
                  <a:lnTo>
                    <a:pt x="3447660" y="592"/>
                  </a:lnTo>
                  <a:lnTo>
                    <a:pt x="0" y="0"/>
                  </a:lnTo>
                  <a:close/>
                </a:path>
              </a:pathLst>
            </a:custGeom>
            <a:solidFill>
              <a:srgbClr val="001F9F"/>
            </a:solidFill>
          </p:spPr>
          <p:txBody>
            <a:bodyPr wrap="square" lIns="0" tIns="0" rIns="0" bIns="0" rtlCol="0"/>
            <a:lstStyle/>
            <a:p>
              <a:endParaRPr/>
            </a:p>
          </p:txBody>
        </p:sp>
        <p:pic>
          <p:nvPicPr>
            <p:cNvPr id="8" name="object 8"/>
            <p:cNvPicPr/>
            <p:nvPr/>
          </p:nvPicPr>
          <p:blipFill>
            <a:blip r:embed="rId3" cstate="print"/>
            <a:stretch>
              <a:fillRect/>
            </a:stretch>
          </p:blipFill>
          <p:spPr>
            <a:xfrm>
              <a:off x="5424573" y="2932741"/>
              <a:ext cx="3380369" cy="1169652"/>
            </a:xfrm>
            <a:prstGeom prst="rect">
              <a:avLst/>
            </a:prstGeom>
          </p:spPr>
        </p:pic>
      </p:grpSp>
      <p:sp>
        <p:nvSpPr>
          <p:cNvPr id="9" name="object 9"/>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26</a:t>
            </a:r>
            <a:endParaRPr sz="1200">
              <a:latin typeface="Microsoft Sans Serif"/>
              <a:cs typeface="Microsoft Sans Serif"/>
            </a:endParaRPr>
          </a:p>
        </p:txBody>
      </p:sp>
      <p:sp>
        <p:nvSpPr>
          <p:cNvPr id="10" name="object 10"/>
          <p:cNvSpPr txBox="1"/>
          <p:nvPr/>
        </p:nvSpPr>
        <p:spPr>
          <a:xfrm>
            <a:off x="2071217" y="1015442"/>
            <a:ext cx="7908290" cy="2185855"/>
          </a:xfrm>
          <a:prstGeom prst="rect">
            <a:avLst/>
          </a:prstGeom>
        </p:spPr>
        <p:txBody>
          <a:bodyPr vert="horz" wrap="square" lIns="0" tIns="13335" rIns="0" bIns="0" rtlCol="0">
            <a:spAutoFit/>
          </a:bodyPr>
          <a:lstStyle/>
          <a:p>
            <a:pPr marL="3224530">
              <a:spcBef>
                <a:spcPts val="105"/>
              </a:spcBef>
            </a:pPr>
            <a:r>
              <a:rPr sz="3200" b="1" spc="-10" dirty="0">
                <a:solidFill>
                  <a:srgbClr val="FF0000"/>
                </a:solidFill>
                <a:latin typeface="Comic Sans MS"/>
                <a:cs typeface="Comic Sans MS"/>
              </a:rPr>
              <a:t>1-</a:t>
            </a:r>
            <a:r>
              <a:rPr sz="3200" b="1" dirty="0">
                <a:solidFill>
                  <a:srgbClr val="FF0000"/>
                </a:solidFill>
                <a:latin typeface="Comic Sans MS"/>
                <a:cs typeface="Comic Sans MS"/>
              </a:rPr>
              <a:t>Kişiye</a:t>
            </a:r>
            <a:r>
              <a:rPr sz="3200" b="1" spc="-55" dirty="0">
                <a:solidFill>
                  <a:srgbClr val="FF0000"/>
                </a:solidFill>
                <a:latin typeface="Comic Sans MS"/>
                <a:cs typeface="Comic Sans MS"/>
              </a:rPr>
              <a:t> </a:t>
            </a:r>
            <a:r>
              <a:rPr sz="3200" b="1" dirty="0">
                <a:solidFill>
                  <a:srgbClr val="FF0000"/>
                </a:solidFill>
                <a:latin typeface="Comic Sans MS"/>
                <a:cs typeface="Comic Sans MS"/>
              </a:rPr>
              <a:t>bağlı</a:t>
            </a:r>
            <a:r>
              <a:rPr sz="3200" b="1" spc="-15" dirty="0">
                <a:solidFill>
                  <a:srgbClr val="FF0000"/>
                </a:solidFill>
                <a:latin typeface="Comic Sans MS"/>
                <a:cs typeface="Comic Sans MS"/>
              </a:rPr>
              <a:t> </a:t>
            </a:r>
            <a:r>
              <a:rPr sz="3200" b="1" spc="-10" dirty="0">
                <a:solidFill>
                  <a:srgbClr val="FF0000"/>
                </a:solidFill>
                <a:latin typeface="Comic Sans MS"/>
                <a:cs typeface="Comic Sans MS"/>
              </a:rPr>
              <a:t>faktörler</a:t>
            </a:r>
            <a:endParaRPr sz="3200" dirty="0">
              <a:latin typeface="Comic Sans MS"/>
              <a:cs typeface="Comic Sans MS"/>
            </a:endParaRPr>
          </a:p>
          <a:p>
            <a:pPr marL="365760" indent="-353060">
              <a:spcBef>
                <a:spcPts val="2320"/>
              </a:spcBef>
              <a:buClr>
                <a:srgbClr val="FF3300"/>
              </a:buClr>
              <a:buSzPct val="120000"/>
              <a:buFont typeface="Wingdings"/>
              <a:buChar char=""/>
              <a:tabLst>
                <a:tab pos="365760" algn="l"/>
              </a:tabLst>
            </a:pPr>
            <a:r>
              <a:rPr sz="2500" dirty="0">
                <a:solidFill>
                  <a:srgbClr val="C00000"/>
                </a:solidFill>
                <a:latin typeface="Comic Sans MS"/>
                <a:cs typeface="Comic Sans MS"/>
              </a:rPr>
              <a:t>Güvensiz</a:t>
            </a:r>
            <a:r>
              <a:rPr sz="2500" spc="-80" dirty="0">
                <a:solidFill>
                  <a:srgbClr val="C00000"/>
                </a:solidFill>
                <a:latin typeface="Comic Sans MS"/>
                <a:cs typeface="Comic Sans MS"/>
              </a:rPr>
              <a:t> </a:t>
            </a:r>
            <a:r>
              <a:rPr sz="2500" dirty="0">
                <a:solidFill>
                  <a:srgbClr val="C00000"/>
                </a:solidFill>
                <a:latin typeface="Comic Sans MS"/>
                <a:cs typeface="Comic Sans MS"/>
              </a:rPr>
              <a:t>çalışma</a:t>
            </a:r>
            <a:r>
              <a:rPr sz="2500" spc="-95" dirty="0">
                <a:solidFill>
                  <a:srgbClr val="C00000"/>
                </a:solidFill>
                <a:latin typeface="Comic Sans MS"/>
                <a:cs typeface="Comic Sans MS"/>
              </a:rPr>
              <a:t> </a:t>
            </a:r>
            <a:r>
              <a:rPr sz="2500" spc="-10" dirty="0">
                <a:solidFill>
                  <a:srgbClr val="C00000"/>
                </a:solidFill>
                <a:latin typeface="Comic Sans MS"/>
                <a:cs typeface="Comic Sans MS"/>
              </a:rPr>
              <a:t>yöntemi</a:t>
            </a:r>
            <a:endParaRPr sz="2500" dirty="0">
              <a:solidFill>
                <a:srgbClr val="C00000"/>
              </a:solidFill>
              <a:latin typeface="Comic Sans MS"/>
              <a:cs typeface="Comic Sans MS"/>
            </a:endParaRPr>
          </a:p>
          <a:p>
            <a:pPr marL="365760" indent="-353060">
              <a:spcBef>
                <a:spcPts val="880"/>
              </a:spcBef>
              <a:buClr>
                <a:srgbClr val="FF3300"/>
              </a:buClr>
              <a:buSzPct val="120000"/>
              <a:buFont typeface="Wingdings"/>
              <a:buChar char=""/>
              <a:tabLst>
                <a:tab pos="365760" algn="l"/>
              </a:tabLst>
            </a:pPr>
            <a:r>
              <a:rPr sz="2500" dirty="0">
                <a:solidFill>
                  <a:srgbClr val="C00000"/>
                </a:solidFill>
                <a:latin typeface="Comic Sans MS"/>
                <a:cs typeface="Comic Sans MS"/>
              </a:rPr>
              <a:t>Eğitim</a:t>
            </a:r>
            <a:r>
              <a:rPr sz="2500" spc="-45" dirty="0">
                <a:solidFill>
                  <a:srgbClr val="C00000"/>
                </a:solidFill>
                <a:latin typeface="Comic Sans MS"/>
                <a:cs typeface="Comic Sans MS"/>
              </a:rPr>
              <a:t> </a:t>
            </a:r>
            <a:r>
              <a:rPr sz="2500" dirty="0">
                <a:solidFill>
                  <a:srgbClr val="C00000"/>
                </a:solidFill>
                <a:latin typeface="Comic Sans MS"/>
                <a:cs typeface="Comic Sans MS"/>
              </a:rPr>
              <a:t>ve</a:t>
            </a:r>
            <a:r>
              <a:rPr sz="2500" spc="-45" dirty="0">
                <a:solidFill>
                  <a:srgbClr val="C00000"/>
                </a:solidFill>
                <a:latin typeface="Comic Sans MS"/>
                <a:cs typeface="Comic Sans MS"/>
              </a:rPr>
              <a:t> </a:t>
            </a:r>
            <a:r>
              <a:rPr sz="2500" dirty="0">
                <a:solidFill>
                  <a:srgbClr val="C00000"/>
                </a:solidFill>
                <a:latin typeface="Comic Sans MS"/>
                <a:cs typeface="Comic Sans MS"/>
              </a:rPr>
              <a:t>bilgi</a:t>
            </a:r>
            <a:r>
              <a:rPr sz="2500" spc="-25" dirty="0">
                <a:solidFill>
                  <a:srgbClr val="C00000"/>
                </a:solidFill>
                <a:latin typeface="Comic Sans MS"/>
                <a:cs typeface="Comic Sans MS"/>
              </a:rPr>
              <a:t> </a:t>
            </a:r>
            <a:r>
              <a:rPr sz="2500" spc="-10" dirty="0">
                <a:solidFill>
                  <a:srgbClr val="C00000"/>
                </a:solidFill>
                <a:latin typeface="Comic Sans MS"/>
                <a:cs typeface="Comic Sans MS"/>
              </a:rPr>
              <a:t>noksanlığı</a:t>
            </a:r>
            <a:endParaRPr sz="2500" dirty="0">
              <a:solidFill>
                <a:srgbClr val="C00000"/>
              </a:solidFill>
              <a:latin typeface="Comic Sans MS"/>
              <a:cs typeface="Comic Sans MS"/>
            </a:endParaRPr>
          </a:p>
          <a:p>
            <a:pPr marL="365760" indent="-353060">
              <a:spcBef>
                <a:spcPts val="890"/>
              </a:spcBef>
              <a:buClr>
                <a:srgbClr val="FF3300"/>
              </a:buClr>
              <a:buSzPct val="120000"/>
              <a:buFont typeface="Wingdings"/>
              <a:buChar char=""/>
              <a:tabLst>
                <a:tab pos="365760" algn="l"/>
              </a:tabLst>
            </a:pPr>
            <a:r>
              <a:rPr sz="2500" dirty="0">
                <a:solidFill>
                  <a:srgbClr val="C00000"/>
                </a:solidFill>
                <a:latin typeface="Comic Sans MS"/>
                <a:cs typeface="Comic Sans MS"/>
              </a:rPr>
              <a:t>Yaş</a:t>
            </a:r>
            <a:r>
              <a:rPr sz="2500" spc="-20" dirty="0">
                <a:solidFill>
                  <a:srgbClr val="C00000"/>
                </a:solidFill>
                <a:latin typeface="Comic Sans MS"/>
                <a:cs typeface="Comic Sans MS"/>
              </a:rPr>
              <a:t> </a:t>
            </a:r>
            <a:r>
              <a:rPr sz="2500" dirty="0">
                <a:solidFill>
                  <a:srgbClr val="C00000"/>
                </a:solidFill>
                <a:latin typeface="Comic Sans MS"/>
                <a:cs typeface="Comic Sans MS"/>
              </a:rPr>
              <a:t>ve</a:t>
            </a:r>
            <a:r>
              <a:rPr sz="2500" spc="-10" dirty="0">
                <a:solidFill>
                  <a:srgbClr val="C00000"/>
                </a:solidFill>
                <a:latin typeface="Comic Sans MS"/>
                <a:cs typeface="Comic Sans MS"/>
              </a:rPr>
              <a:t> cinsiyet</a:t>
            </a:r>
            <a:endParaRPr sz="2500" dirty="0">
              <a:solidFill>
                <a:srgbClr val="C00000"/>
              </a:solidFill>
              <a:latin typeface="Comic Sans MS"/>
              <a:cs typeface="Comic Sans M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1333501" y="571500"/>
            <a:ext cx="9334500" cy="469900"/>
          </a:xfrm>
          <a:prstGeom prst="rect">
            <a:avLst/>
          </a:prstGeom>
          <a:solidFill>
            <a:srgbClr val="FF6600"/>
          </a:solidFill>
          <a:ln w="12700" cap="sq">
            <a:solidFill>
              <a:schemeClr val="tx1"/>
            </a:solidFill>
            <a:miter lim="800000"/>
            <a:headEnd type="none" w="sm" len="sm"/>
            <a:tailEnd type="none" w="sm" len="sm"/>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tr-TR" sz="2400">
                <a:latin typeface="Impact" pitchFamily="34" charset="0"/>
              </a:rPr>
              <a:t>İNSANİ SEBEPLER:</a:t>
            </a:r>
          </a:p>
        </p:txBody>
      </p:sp>
      <p:pic>
        <p:nvPicPr>
          <p:cNvPr id="4" name="Picture 3" descr="C:\Users\Semra\Desktop\Tehlikeli Durum ve Davranışlar\1.jpg"/>
          <p:cNvPicPr>
            <a:picLocks noChangeAspect="1" noChangeArrowheads="1"/>
          </p:cNvPicPr>
          <p:nvPr/>
        </p:nvPicPr>
        <p:blipFill>
          <a:blip r:embed="rId2" cstate="print"/>
          <a:srcRect/>
          <a:stretch>
            <a:fillRect/>
          </a:stretch>
        </p:blipFill>
        <p:spPr bwMode="auto">
          <a:xfrm>
            <a:off x="335361" y="1208754"/>
            <a:ext cx="4884543" cy="4720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C:\Users\Semra\Desktop\Tehlikeli Durum ve Davranışlar\11.jpg"/>
          <p:cNvPicPr>
            <a:picLocks noChangeAspect="1" noChangeArrowheads="1"/>
          </p:cNvPicPr>
          <p:nvPr/>
        </p:nvPicPr>
        <p:blipFill>
          <a:blip r:embed="rId3" cstate="print"/>
          <a:srcRect/>
          <a:stretch>
            <a:fillRect/>
          </a:stretch>
        </p:blipFill>
        <p:spPr bwMode="auto">
          <a:xfrm>
            <a:off x="6096000" y="1214422"/>
            <a:ext cx="4903549" cy="2305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C:\Users\Semra\Desktop\Tehlikeli Durum ve Davranışlar\3.jpg"/>
          <p:cNvPicPr>
            <a:picLocks noChangeAspect="1" noChangeArrowheads="1"/>
          </p:cNvPicPr>
          <p:nvPr/>
        </p:nvPicPr>
        <p:blipFill>
          <a:blip r:embed="rId4" cstate="print"/>
          <a:srcRect/>
          <a:stretch>
            <a:fillRect/>
          </a:stretch>
        </p:blipFill>
        <p:spPr bwMode="auto">
          <a:xfrm>
            <a:off x="6096000" y="3500439"/>
            <a:ext cx="4902168" cy="2447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8714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4535" y="267689"/>
            <a:ext cx="5330190" cy="567463"/>
          </a:xfrm>
          <a:prstGeom prst="rect">
            <a:avLst/>
          </a:prstGeom>
        </p:spPr>
        <p:txBody>
          <a:bodyPr vert="horz" wrap="square" lIns="0" tIns="13335" rIns="0" bIns="0" rtlCol="0" anchor="t">
            <a:spAutoFit/>
          </a:bodyPr>
          <a:lstStyle/>
          <a:p>
            <a:pPr marL="12700">
              <a:spcBef>
                <a:spcPts val="105"/>
              </a:spcBef>
            </a:pPr>
            <a:r>
              <a:rPr dirty="0" err="1">
                <a:solidFill>
                  <a:srgbClr val="FF9900"/>
                </a:solidFill>
              </a:rPr>
              <a:t>Yönetime</a:t>
            </a:r>
            <a:r>
              <a:rPr spc="-60" dirty="0">
                <a:solidFill>
                  <a:srgbClr val="FF9900"/>
                </a:solidFill>
              </a:rPr>
              <a:t> </a:t>
            </a:r>
            <a:r>
              <a:rPr dirty="0">
                <a:solidFill>
                  <a:srgbClr val="FF9900"/>
                </a:solidFill>
              </a:rPr>
              <a:t>bağlı</a:t>
            </a:r>
            <a:r>
              <a:rPr spc="-30" dirty="0">
                <a:solidFill>
                  <a:srgbClr val="FF9900"/>
                </a:solidFill>
              </a:rPr>
              <a:t> </a:t>
            </a:r>
            <a:r>
              <a:rPr spc="-10" dirty="0">
                <a:solidFill>
                  <a:srgbClr val="FF9900"/>
                </a:solidFill>
              </a:rPr>
              <a:t>faktörler</a:t>
            </a:r>
          </a:p>
        </p:txBody>
      </p:sp>
      <p:grpSp>
        <p:nvGrpSpPr>
          <p:cNvPr id="3" name="object 3"/>
          <p:cNvGrpSpPr/>
          <p:nvPr/>
        </p:nvGrpSpPr>
        <p:grpSpPr>
          <a:xfrm>
            <a:off x="1871472" y="835152"/>
            <a:ext cx="8723630" cy="4491990"/>
            <a:chOff x="347472" y="835152"/>
            <a:chExt cx="8723630" cy="4491990"/>
          </a:xfrm>
        </p:grpSpPr>
        <p:pic>
          <p:nvPicPr>
            <p:cNvPr id="4" name="object 4"/>
            <p:cNvPicPr/>
            <p:nvPr/>
          </p:nvPicPr>
          <p:blipFill>
            <a:blip r:embed="rId2" cstate="print"/>
            <a:stretch>
              <a:fillRect/>
            </a:stretch>
          </p:blipFill>
          <p:spPr>
            <a:xfrm>
              <a:off x="5867400" y="835152"/>
              <a:ext cx="3203448" cy="3889248"/>
            </a:xfrm>
            <a:prstGeom prst="rect">
              <a:avLst/>
            </a:prstGeom>
          </p:spPr>
        </p:pic>
        <p:pic>
          <p:nvPicPr>
            <p:cNvPr id="5" name="object 5"/>
            <p:cNvPicPr/>
            <p:nvPr/>
          </p:nvPicPr>
          <p:blipFill>
            <a:blip r:embed="rId3" cstate="print"/>
            <a:stretch>
              <a:fillRect/>
            </a:stretch>
          </p:blipFill>
          <p:spPr>
            <a:xfrm>
              <a:off x="347472" y="4578096"/>
              <a:ext cx="694182" cy="749046"/>
            </a:xfrm>
            <a:prstGeom prst="rect">
              <a:avLst/>
            </a:prstGeom>
          </p:spPr>
        </p:pic>
        <p:pic>
          <p:nvPicPr>
            <p:cNvPr id="6" name="object 6"/>
            <p:cNvPicPr/>
            <p:nvPr/>
          </p:nvPicPr>
          <p:blipFill>
            <a:blip r:embed="rId4" cstate="print"/>
            <a:stretch>
              <a:fillRect/>
            </a:stretch>
          </p:blipFill>
          <p:spPr>
            <a:xfrm>
              <a:off x="818388" y="4686299"/>
              <a:ext cx="7898129" cy="567690"/>
            </a:xfrm>
            <a:prstGeom prst="rect">
              <a:avLst/>
            </a:prstGeom>
          </p:spPr>
        </p:pic>
      </p:grpSp>
      <p:sp>
        <p:nvSpPr>
          <p:cNvPr id="7" name="object 7"/>
          <p:cNvSpPr txBox="1"/>
          <p:nvPr/>
        </p:nvSpPr>
        <p:spPr>
          <a:xfrm>
            <a:off x="1190057" y="1349249"/>
            <a:ext cx="8084184" cy="5583555"/>
          </a:xfrm>
          <a:prstGeom prst="rect">
            <a:avLst/>
          </a:prstGeom>
        </p:spPr>
        <p:txBody>
          <a:bodyPr vert="horz" wrap="square" lIns="0" tIns="33655" rIns="0" bIns="0" rtlCol="0">
            <a:spAutoFit/>
          </a:bodyPr>
          <a:lstStyle/>
          <a:p>
            <a:pPr marL="635000" marR="2901315" indent="-609600">
              <a:lnSpc>
                <a:spcPts val="2740"/>
              </a:lnSpc>
              <a:spcBef>
                <a:spcPts val="265"/>
              </a:spcBef>
              <a:buClr>
                <a:srgbClr val="FF0000"/>
              </a:buClr>
              <a:buSzPct val="113157"/>
              <a:buAutoNum type="arabicPeriod"/>
              <a:tabLst>
                <a:tab pos="635000" algn="l"/>
              </a:tabLst>
            </a:pPr>
            <a:r>
              <a:rPr sz="1900" dirty="0">
                <a:latin typeface="Comic Sans MS"/>
                <a:cs typeface="Comic Sans MS"/>
              </a:rPr>
              <a:t>Yönetimin</a:t>
            </a:r>
            <a:r>
              <a:rPr sz="1900" spc="-35" dirty="0">
                <a:latin typeface="Comic Sans MS"/>
                <a:cs typeface="Comic Sans MS"/>
              </a:rPr>
              <a:t> </a:t>
            </a:r>
            <a:r>
              <a:rPr sz="1900" dirty="0">
                <a:latin typeface="Comic Sans MS"/>
                <a:cs typeface="Comic Sans MS"/>
              </a:rPr>
              <a:t>İş</a:t>
            </a:r>
            <a:r>
              <a:rPr sz="1900" spc="-75" dirty="0">
                <a:latin typeface="Comic Sans MS"/>
                <a:cs typeface="Comic Sans MS"/>
              </a:rPr>
              <a:t> </a:t>
            </a:r>
            <a:r>
              <a:rPr sz="1900" dirty="0">
                <a:latin typeface="Comic Sans MS"/>
                <a:cs typeface="Comic Sans MS"/>
              </a:rPr>
              <a:t>Sağlığı</a:t>
            </a:r>
            <a:r>
              <a:rPr sz="1900" spc="-50" dirty="0">
                <a:latin typeface="Comic Sans MS"/>
                <a:cs typeface="Comic Sans MS"/>
              </a:rPr>
              <a:t> </a:t>
            </a:r>
            <a:r>
              <a:rPr sz="1900" dirty="0">
                <a:latin typeface="Comic Sans MS"/>
                <a:cs typeface="Comic Sans MS"/>
              </a:rPr>
              <a:t>ve</a:t>
            </a:r>
            <a:r>
              <a:rPr sz="1900" spc="-80" dirty="0">
                <a:latin typeface="Comic Sans MS"/>
                <a:cs typeface="Comic Sans MS"/>
              </a:rPr>
              <a:t> </a:t>
            </a:r>
            <a:r>
              <a:rPr sz="1900" dirty="0">
                <a:latin typeface="Comic Sans MS"/>
                <a:cs typeface="Comic Sans MS"/>
              </a:rPr>
              <a:t>Güvenliği</a:t>
            </a:r>
            <a:r>
              <a:rPr sz="1900" spc="-30" dirty="0">
                <a:latin typeface="Comic Sans MS"/>
                <a:cs typeface="Comic Sans MS"/>
              </a:rPr>
              <a:t> </a:t>
            </a:r>
            <a:r>
              <a:rPr sz="1900" b="1" spc="-10" dirty="0">
                <a:latin typeface="Comic Sans MS"/>
                <a:cs typeface="Comic Sans MS"/>
              </a:rPr>
              <a:t>politika </a:t>
            </a:r>
            <a:r>
              <a:rPr sz="1900" b="1" dirty="0">
                <a:latin typeface="Comic Sans MS"/>
                <a:cs typeface="Comic Sans MS"/>
              </a:rPr>
              <a:t>ve</a:t>
            </a:r>
            <a:r>
              <a:rPr sz="1900" b="1" spc="-85" dirty="0">
                <a:latin typeface="Comic Sans MS"/>
                <a:cs typeface="Comic Sans MS"/>
              </a:rPr>
              <a:t> </a:t>
            </a:r>
            <a:r>
              <a:rPr sz="1900" b="1" dirty="0">
                <a:latin typeface="Comic Sans MS"/>
                <a:cs typeface="Comic Sans MS"/>
              </a:rPr>
              <a:t>hedefinin</a:t>
            </a:r>
            <a:r>
              <a:rPr sz="1900" b="1" spc="-35" dirty="0">
                <a:latin typeface="Comic Sans MS"/>
                <a:cs typeface="Comic Sans MS"/>
              </a:rPr>
              <a:t> </a:t>
            </a:r>
            <a:r>
              <a:rPr sz="1900" b="1" dirty="0">
                <a:latin typeface="Comic Sans MS"/>
                <a:cs typeface="Comic Sans MS"/>
              </a:rPr>
              <a:t>olmaması</a:t>
            </a:r>
            <a:r>
              <a:rPr sz="1900" b="1" spc="-55" dirty="0">
                <a:latin typeface="Comic Sans MS"/>
                <a:cs typeface="Comic Sans MS"/>
              </a:rPr>
              <a:t> </a:t>
            </a:r>
            <a:r>
              <a:rPr sz="1900" dirty="0">
                <a:latin typeface="Comic Sans MS"/>
                <a:cs typeface="Comic Sans MS"/>
              </a:rPr>
              <a:t>veya</a:t>
            </a:r>
            <a:r>
              <a:rPr sz="1900" spc="-60" dirty="0">
                <a:latin typeface="Comic Sans MS"/>
                <a:cs typeface="Comic Sans MS"/>
              </a:rPr>
              <a:t> </a:t>
            </a:r>
            <a:r>
              <a:rPr sz="1900" spc="-10" dirty="0">
                <a:latin typeface="Comic Sans MS"/>
                <a:cs typeface="Comic Sans MS"/>
              </a:rPr>
              <a:t>eksikliği</a:t>
            </a:r>
            <a:endParaRPr sz="1900" dirty="0">
              <a:latin typeface="Comic Sans MS"/>
              <a:cs typeface="Comic Sans MS"/>
            </a:endParaRPr>
          </a:p>
          <a:p>
            <a:pPr marL="634365" indent="-608965">
              <a:spcBef>
                <a:spcPts val="1030"/>
              </a:spcBef>
              <a:buClr>
                <a:srgbClr val="FF0000"/>
              </a:buClr>
              <a:buSzPct val="113157"/>
              <a:buAutoNum type="arabicPeriod"/>
              <a:tabLst>
                <a:tab pos="634365" algn="l"/>
              </a:tabLst>
            </a:pPr>
            <a:r>
              <a:rPr sz="1900" dirty="0">
                <a:latin typeface="Comic Sans MS"/>
                <a:cs typeface="Comic Sans MS"/>
              </a:rPr>
              <a:t>İşletmede</a:t>
            </a:r>
            <a:r>
              <a:rPr sz="1900" spc="-55" dirty="0">
                <a:latin typeface="Comic Sans MS"/>
                <a:cs typeface="Comic Sans MS"/>
              </a:rPr>
              <a:t> </a:t>
            </a:r>
            <a:r>
              <a:rPr sz="1900" dirty="0">
                <a:latin typeface="Comic Sans MS"/>
                <a:cs typeface="Comic Sans MS"/>
              </a:rPr>
              <a:t>sağlık</a:t>
            </a:r>
            <a:r>
              <a:rPr sz="1900" spc="-35" dirty="0">
                <a:latin typeface="Comic Sans MS"/>
                <a:cs typeface="Comic Sans MS"/>
              </a:rPr>
              <a:t> </a:t>
            </a:r>
            <a:r>
              <a:rPr sz="1900" dirty="0">
                <a:latin typeface="Comic Sans MS"/>
                <a:cs typeface="Comic Sans MS"/>
              </a:rPr>
              <a:t>ve</a:t>
            </a:r>
            <a:r>
              <a:rPr sz="1900" spc="-70" dirty="0">
                <a:latin typeface="Comic Sans MS"/>
                <a:cs typeface="Comic Sans MS"/>
              </a:rPr>
              <a:t> </a:t>
            </a:r>
            <a:r>
              <a:rPr sz="1900" spc="-10" dirty="0">
                <a:latin typeface="Comic Sans MS"/>
                <a:cs typeface="Comic Sans MS"/>
              </a:rPr>
              <a:t>güvenlik</a:t>
            </a:r>
            <a:endParaRPr sz="1900" dirty="0">
              <a:latin typeface="Comic Sans MS"/>
              <a:cs typeface="Comic Sans MS"/>
            </a:endParaRPr>
          </a:p>
          <a:p>
            <a:pPr marL="635000">
              <a:spcBef>
                <a:spcPts val="409"/>
              </a:spcBef>
            </a:pPr>
            <a:r>
              <a:rPr sz="1900" b="1" dirty="0">
                <a:latin typeface="Comic Sans MS"/>
                <a:cs typeface="Comic Sans MS"/>
              </a:rPr>
              <a:t>organizasyonunun</a:t>
            </a:r>
            <a:r>
              <a:rPr sz="1900" b="1" spc="-140" dirty="0">
                <a:latin typeface="Comic Sans MS"/>
                <a:cs typeface="Comic Sans MS"/>
              </a:rPr>
              <a:t> </a:t>
            </a:r>
            <a:r>
              <a:rPr sz="1900" b="1" dirty="0">
                <a:latin typeface="Comic Sans MS"/>
                <a:cs typeface="Comic Sans MS"/>
              </a:rPr>
              <a:t>bulunmaması</a:t>
            </a:r>
            <a:r>
              <a:rPr sz="1900" dirty="0">
                <a:latin typeface="Comic Sans MS"/>
                <a:cs typeface="Comic Sans MS"/>
              </a:rPr>
              <a:t>,</a:t>
            </a:r>
            <a:r>
              <a:rPr sz="1900" spc="-125" dirty="0">
                <a:latin typeface="Comic Sans MS"/>
                <a:cs typeface="Comic Sans MS"/>
              </a:rPr>
              <a:t> </a:t>
            </a:r>
            <a:r>
              <a:rPr sz="1900" spc="-10" dirty="0">
                <a:latin typeface="Comic Sans MS"/>
                <a:cs typeface="Comic Sans MS"/>
              </a:rPr>
              <a:t>çalışma</a:t>
            </a:r>
            <a:endParaRPr sz="1900" dirty="0">
              <a:latin typeface="Comic Sans MS"/>
              <a:cs typeface="Comic Sans MS"/>
            </a:endParaRPr>
          </a:p>
          <a:p>
            <a:pPr marL="635000">
              <a:spcBef>
                <a:spcPts val="455"/>
              </a:spcBef>
            </a:pPr>
            <a:r>
              <a:rPr sz="1900" dirty="0">
                <a:latin typeface="Comic Sans MS"/>
                <a:cs typeface="Comic Sans MS"/>
              </a:rPr>
              <a:t>yöntemleri</a:t>
            </a:r>
            <a:r>
              <a:rPr sz="1900" spc="-60" dirty="0">
                <a:latin typeface="Comic Sans MS"/>
                <a:cs typeface="Comic Sans MS"/>
              </a:rPr>
              <a:t> </a:t>
            </a:r>
            <a:r>
              <a:rPr sz="1900" dirty="0">
                <a:latin typeface="Comic Sans MS"/>
                <a:cs typeface="Comic Sans MS"/>
              </a:rPr>
              <a:t>ve</a:t>
            </a:r>
            <a:r>
              <a:rPr sz="1900" spc="-65" dirty="0">
                <a:latin typeface="Comic Sans MS"/>
                <a:cs typeface="Comic Sans MS"/>
              </a:rPr>
              <a:t> </a:t>
            </a:r>
            <a:r>
              <a:rPr sz="1900" spc="-10" dirty="0">
                <a:latin typeface="Comic Sans MS"/>
                <a:cs typeface="Comic Sans MS"/>
              </a:rPr>
              <a:t>etkinliğinin</a:t>
            </a:r>
            <a:endParaRPr sz="1900" dirty="0">
              <a:latin typeface="Comic Sans MS"/>
              <a:cs typeface="Comic Sans MS"/>
            </a:endParaRPr>
          </a:p>
          <a:p>
            <a:pPr marL="635000">
              <a:spcBef>
                <a:spcPts val="459"/>
              </a:spcBef>
            </a:pPr>
            <a:r>
              <a:rPr sz="1900" spc="-10" dirty="0">
                <a:latin typeface="Comic Sans MS"/>
                <a:cs typeface="Comic Sans MS"/>
              </a:rPr>
              <a:t>değerlendirilmemesi</a:t>
            </a:r>
            <a:endParaRPr sz="1900" dirty="0">
              <a:latin typeface="Comic Sans MS"/>
              <a:cs typeface="Comic Sans MS"/>
            </a:endParaRPr>
          </a:p>
          <a:p>
            <a:pPr marL="630555" marR="2912110" indent="-605155" algn="just">
              <a:lnSpc>
                <a:spcPct val="117900"/>
              </a:lnSpc>
              <a:spcBef>
                <a:spcPts val="750"/>
              </a:spcBef>
              <a:buClr>
                <a:srgbClr val="FF0000"/>
              </a:buClr>
              <a:buSzPct val="113157"/>
              <a:buAutoNum type="arabicPeriod" startAt="3"/>
              <a:tabLst>
                <a:tab pos="635000" algn="l"/>
              </a:tabLst>
            </a:pPr>
            <a:r>
              <a:rPr sz="1900" dirty="0">
                <a:latin typeface="Comic Sans MS"/>
                <a:cs typeface="Comic Sans MS"/>
              </a:rPr>
              <a:t>Yapılacak</a:t>
            </a:r>
            <a:r>
              <a:rPr sz="1900" spc="-45" dirty="0">
                <a:latin typeface="Comic Sans MS"/>
                <a:cs typeface="Comic Sans MS"/>
              </a:rPr>
              <a:t> </a:t>
            </a:r>
            <a:r>
              <a:rPr sz="1900" dirty="0">
                <a:latin typeface="Comic Sans MS"/>
                <a:cs typeface="Comic Sans MS"/>
              </a:rPr>
              <a:t>sağlık</a:t>
            </a:r>
            <a:r>
              <a:rPr sz="1900" spc="-55" dirty="0">
                <a:latin typeface="Comic Sans MS"/>
                <a:cs typeface="Comic Sans MS"/>
              </a:rPr>
              <a:t> </a:t>
            </a:r>
            <a:r>
              <a:rPr sz="1900" dirty="0">
                <a:latin typeface="Comic Sans MS"/>
                <a:cs typeface="Comic Sans MS"/>
              </a:rPr>
              <a:t>ve</a:t>
            </a:r>
            <a:r>
              <a:rPr sz="1900" spc="-90" dirty="0">
                <a:latin typeface="Comic Sans MS"/>
                <a:cs typeface="Comic Sans MS"/>
              </a:rPr>
              <a:t> </a:t>
            </a:r>
            <a:r>
              <a:rPr sz="1900" dirty="0">
                <a:latin typeface="Comic Sans MS"/>
                <a:cs typeface="Comic Sans MS"/>
              </a:rPr>
              <a:t>güvenlik</a:t>
            </a:r>
            <a:r>
              <a:rPr sz="1900" spc="-55" dirty="0">
                <a:latin typeface="Comic Sans MS"/>
                <a:cs typeface="Comic Sans MS"/>
              </a:rPr>
              <a:t> </a:t>
            </a:r>
            <a:r>
              <a:rPr sz="1900" spc="-10" dirty="0">
                <a:latin typeface="Comic Sans MS"/>
                <a:cs typeface="Comic Sans MS"/>
              </a:rPr>
              <a:t>yatırımlarına 	</a:t>
            </a:r>
            <a:r>
              <a:rPr sz="1900" b="1" dirty="0">
                <a:latin typeface="Comic Sans MS"/>
                <a:cs typeface="Comic Sans MS"/>
              </a:rPr>
              <a:t>finansman</a:t>
            </a:r>
            <a:r>
              <a:rPr sz="1900" b="1" spc="-85" dirty="0">
                <a:latin typeface="Comic Sans MS"/>
                <a:cs typeface="Comic Sans MS"/>
              </a:rPr>
              <a:t> </a:t>
            </a:r>
            <a:r>
              <a:rPr sz="1900" b="1" dirty="0">
                <a:latin typeface="Comic Sans MS"/>
                <a:cs typeface="Comic Sans MS"/>
              </a:rPr>
              <a:t>sağlamama,</a:t>
            </a:r>
            <a:r>
              <a:rPr sz="1900" b="1" spc="-114" dirty="0">
                <a:latin typeface="Comic Sans MS"/>
                <a:cs typeface="Comic Sans MS"/>
              </a:rPr>
              <a:t> </a:t>
            </a:r>
            <a:r>
              <a:rPr sz="1900" b="1" dirty="0">
                <a:latin typeface="Comic Sans MS"/>
                <a:cs typeface="Comic Sans MS"/>
              </a:rPr>
              <a:t>önemsememe</a:t>
            </a:r>
            <a:r>
              <a:rPr sz="1900" b="1" spc="-65" dirty="0">
                <a:latin typeface="Comic Sans MS"/>
                <a:cs typeface="Comic Sans MS"/>
              </a:rPr>
              <a:t> </a:t>
            </a:r>
            <a:r>
              <a:rPr sz="1900" spc="-25" dirty="0">
                <a:latin typeface="Comic Sans MS"/>
                <a:cs typeface="Comic Sans MS"/>
              </a:rPr>
              <a:t>ya 	</a:t>
            </a:r>
            <a:r>
              <a:rPr sz="1900" dirty="0">
                <a:latin typeface="Comic Sans MS"/>
                <a:cs typeface="Comic Sans MS"/>
              </a:rPr>
              <a:t>da</a:t>
            </a:r>
            <a:r>
              <a:rPr sz="1900" spc="-70" dirty="0">
                <a:latin typeface="Comic Sans MS"/>
                <a:cs typeface="Comic Sans MS"/>
              </a:rPr>
              <a:t> </a:t>
            </a:r>
            <a:r>
              <a:rPr sz="1900" dirty="0">
                <a:latin typeface="Comic Sans MS"/>
                <a:cs typeface="Comic Sans MS"/>
              </a:rPr>
              <a:t>öncelikli</a:t>
            </a:r>
            <a:r>
              <a:rPr sz="1900" spc="-30" dirty="0">
                <a:latin typeface="Comic Sans MS"/>
                <a:cs typeface="Comic Sans MS"/>
              </a:rPr>
              <a:t> </a:t>
            </a:r>
            <a:r>
              <a:rPr sz="1900" spc="-10" dirty="0">
                <a:latin typeface="Comic Sans MS"/>
                <a:cs typeface="Comic Sans MS"/>
              </a:rPr>
              <a:t>görmeme</a:t>
            </a:r>
            <a:endParaRPr sz="1900" dirty="0">
              <a:latin typeface="Comic Sans MS"/>
              <a:cs typeface="Comic Sans MS"/>
            </a:endParaRPr>
          </a:p>
          <a:p>
            <a:pPr>
              <a:spcBef>
                <a:spcPts val="155"/>
              </a:spcBef>
              <a:buAutoNum type="arabicPeriod" startAt="3"/>
            </a:pPr>
            <a:endParaRPr sz="1900" dirty="0">
              <a:latin typeface="Comic Sans MS"/>
              <a:cs typeface="Comic Sans MS"/>
            </a:endParaRPr>
          </a:p>
          <a:p>
            <a:pPr marL="56515" marR="43180" indent="419100">
              <a:lnSpc>
                <a:spcPts val="2400"/>
              </a:lnSpc>
              <a:buClr>
                <a:srgbClr val="FF0000"/>
              </a:buClr>
              <a:buSzPct val="115000"/>
              <a:buAutoNum type="arabicPeriod" startAt="3"/>
              <a:tabLst>
                <a:tab pos="475615" algn="l"/>
              </a:tabLst>
            </a:pPr>
            <a:r>
              <a:rPr sz="2000" dirty="0">
                <a:latin typeface="Comic Sans MS"/>
                <a:cs typeface="Comic Sans MS"/>
              </a:rPr>
              <a:t>İşyerinde</a:t>
            </a:r>
            <a:r>
              <a:rPr sz="2000" spc="-50" dirty="0">
                <a:latin typeface="Comic Sans MS"/>
                <a:cs typeface="Comic Sans MS"/>
              </a:rPr>
              <a:t> </a:t>
            </a:r>
            <a:r>
              <a:rPr sz="2000" dirty="0">
                <a:latin typeface="Comic Sans MS"/>
                <a:cs typeface="Comic Sans MS"/>
              </a:rPr>
              <a:t>yapılan</a:t>
            </a:r>
            <a:r>
              <a:rPr sz="2000" spc="-50" dirty="0">
                <a:latin typeface="Comic Sans MS"/>
                <a:cs typeface="Comic Sans MS"/>
              </a:rPr>
              <a:t> </a:t>
            </a:r>
            <a:r>
              <a:rPr sz="2000" dirty="0">
                <a:latin typeface="Comic Sans MS"/>
                <a:cs typeface="Comic Sans MS"/>
              </a:rPr>
              <a:t>çalışmanın</a:t>
            </a:r>
            <a:r>
              <a:rPr sz="2000" spc="-45" dirty="0">
                <a:latin typeface="Comic Sans MS"/>
                <a:cs typeface="Comic Sans MS"/>
              </a:rPr>
              <a:t> </a:t>
            </a:r>
            <a:r>
              <a:rPr sz="2000" dirty="0">
                <a:latin typeface="Comic Sans MS"/>
                <a:cs typeface="Comic Sans MS"/>
              </a:rPr>
              <a:t>doğru</a:t>
            </a:r>
            <a:r>
              <a:rPr sz="2000" spc="-65" dirty="0">
                <a:latin typeface="Comic Sans MS"/>
                <a:cs typeface="Comic Sans MS"/>
              </a:rPr>
              <a:t> </a:t>
            </a:r>
            <a:r>
              <a:rPr sz="2000" dirty="0">
                <a:latin typeface="Comic Sans MS"/>
                <a:cs typeface="Comic Sans MS"/>
              </a:rPr>
              <a:t>olarak</a:t>
            </a:r>
            <a:r>
              <a:rPr sz="2000" spc="-50" dirty="0">
                <a:latin typeface="Comic Sans MS"/>
                <a:cs typeface="Comic Sans MS"/>
              </a:rPr>
              <a:t> </a:t>
            </a:r>
            <a:r>
              <a:rPr sz="2000" dirty="0">
                <a:latin typeface="Comic Sans MS"/>
                <a:cs typeface="Comic Sans MS"/>
              </a:rPr>
              <a:t>düzenlenmemiş</a:t>
            </a:r>
            <a:r>
              <a:rPr sz="2000" spc="-50" dirty="0">
                <a:latin typeface="Comic Sans MS"/>
                <a:cs typeface="Comic Sans MS"/>
              </a:rPr>
              <a:t> </a:t>
            </a:r>
            <a:r>
              <a:rPr sz="2000" spc="-10" dirty="0">
                <a:latin typeface="Comic Sans MS"/>
                <a:cs typeface="Comic Sans MS"/>
              </a:rPr>
              <a:t>olması; </a:t>
            </a:r>
            <a:r>
              <a:rPr sz="2000" dirty="0">
                <a:latin typeface="Comic Sans MS"/>
                <a:cs typeface="Comic Sans MS"/>
              </a:rPr>
              <a:t>a-</a:t>
            </a:r>
            <a:r>
              <a:rPr sz="2000" spc="-20" dirty="0">
                <a:latin typeface="Comic Sans MS"/>
                <a:cs typeface="Comic Sans MS"/>
              </a:rPr>
              <a:t> </a:t>
            </a:r>
            <a:r>
              <a:rPr sz="2000" dirty="0">
                <a:latin typeface="Comic Sans MS"/>
                <a:cs typeface="Comic Sans MS"/>
              </a:rPr>
              <a:t>Çalışma</a:t>
            </a:r>
            <a:r>
              <a:rPr sz="2000" spc="-40" dirty="0">
                <a:latin typeface="Comic Sans MS"/>
                <a:cs typeface="Comic Sans MS"/>
              </a:rPr>
              <a:t> </a:t>
            </a:r>
            <a:r>
              <a:rPr sz="2000" dirty="0">
                <a:latin typeface="Comic Sans MS"/>
                <a:cs typeface="Comic Sans MS"/>
              </a:rPr>
              <a:t>saatleri</a:t>
            </a:r>
            <a:r>
              <a:rPr sz="2000" spc="-15" dirty="0">
                <a:latin typeface="Comic Sans MS"/>
                <a:cs typeface="Comic Sans MS"/>
              </a:rPr>
              <a:t> </a:t>
            </a:r>
            <a:r>
              <a:rPr sz="2000" dirty="0">
                <a:latin typeface="Comic Sans MS"/>
                <a:cs typeface="Comic Sans MS"/>
              </a:rPr>
              <a:t>(sürenin</a:t>
            </a:r>
            <a:r>
              <a:rPr sz="2000" spc="-5" dirty="0">
                <a:latin typeface="Comic Sans MS"/>
                <a:cs typeface="Comic Sans MS"/>
              </a:rPr>
              <a:t> </a:t>
            </a:r>
            <a:r>
              <a:rPr sz="2000" dirty="0">
                <a:latin typeface="Comic Sans MS"/>
                <a:cs typeface="Comic Sans MS"/>
              </a:rPr>
              <a:t>uzunluğu,</a:t>
            </a:r>
            <a:r>
              <a:rPr sz="2000" spc="-60" dirty="0">
                <a:latin typeface="Comic Sans MS"/>
                <a:cs typeface="Comic Sans MS"/>
              </a:rPr>
              <a:t> </a:t>
            </a:r>
            <a:r>
              <a:rPr sz="2000" dirty="0">
                <a:latin typeface="Comic Sans MS"/>
                <a:cs typeface="Comic Sans MS"/>
              </a:rPr>
              <a:t>vardiyalı</a:t>
            </a:r>
            <a:r>
              <a:rPr sz="2000" spc="-25" dirty="0">
                <a:latin typeface="Comic Sans MS"/>
                <a:cs typeface="Comic Sans MS"/>
              </a:rPr>
              <a:t> </a:t>
            </a:r>
            <a:r>
              <a:rPr sz="2000" dirty="0">
                <a:latin typeface="Comic Sans MS"/>
                <a:cs typeface="Comic Sans MS"/>
              </a:rPr>
              <a:t>çalışma,</a:t>
            </a:r>
            <a:r>
              <a:rPr sz="2000" spc="-40" dirty="0">
                <a:latin typeface="Comic Sans MS"/>
                <a:cs typeface="Comic Sans MS"/>
              </a:rPr>
              <a:t> </a:t>
            </a:r>
            <a:r>
              <a:rPr sz="2000" dirty="0">
                <a:latin typeface="Comic Sans MS"/>
                <a:cs typeface="Comic Sans MS"/>
              </a:rPr>
              <a:t>kısmi</a:t>
            </a:r>
            <a:r>
              <a:rPr sz="2000" spc="-35" dirty="0">
                <a:latin typeface="Comic Sans MS"/>
                <a:cs typeface="Comic Sans MS"/>
              </a:rPr>
              <a:t> </a:t>
            </a:r>
            <a:r>
              <a:rPr sz="2000" spc="-10" dirty="0">
                <a:latin typeface="Comic Sans MS"/>
                <a:cs typeface="Comic Sans MS"/>
              </a:rPr>
              <a:t>süreli</a:t>
            </a:r>
            <a:endParaRPr sz="2000" dirty="0">
              <a:latin typeface="Comic Sans MS"/>
              <a:cs typeface="Comic Sans MS"/>
            </a:endParaRPr>
          </a:p>
          <a:p>
            <a:pPr marL="399415">
              <a:lnSpc>
                <a:spcPts val="2320"/>
              </a:lnSpc>
            </a:pPr>
            <a:r>
              <a:rPr sz="2000" dirty="0">
                <a:latin typeface="Comic Sans MS"/>
                <a:cs typeface="Comic Sans MS"/>
              </a:rPr>
              <a:t>çalışma</a:t>
            </a:r>
            <a:r>
              <a:rPr sz="2000" spc="-15" dirty="0">
                <a:latin typeface="Comic Sans MS"/>
                <a:cs typeface="Comic Sans MS"/>
              </a:rPr>
              <a:t> </a:t>
            </a:r>
            <a:r>
              <a:rPr sz="2000" spc="-20" dirty="0">
                <a:latin typeface="Comic Sans MS"/>
                <a:cs typeface="Comic Sans MS"/>
              </a:rPr>
              <a:t>vb.)</a:t>
            </a:r>
            <a:endParaRPr sz="2000" dirty="0">
              <a:latin typeface="Comic Sans MS"/>
              <a:cs typeface="Comic Sans MS"/>
            </a:endParaRPr>
          </a:p>
          <a:p>
            <a:pPr marL="389255" indent="-332740">
              <a:buAutoNum type="alphaLcPeriod" startAt="2"/>
              <a:tabLst>
                <a:tab pos="389255" algn="l"/>
              </a:tabLst>
            </a:pPr>
            <a:r>
              <a:rPr sz="2000" dirty="0">
                <a:latin typeface="Comic Sans MS"/>
                <a:cs typeface="Comic Sans MS"/>
              </a:rPr>
              <a:t>Rotasyon</a:t>
            </a:r>
            <a:r>
              <a:rPr sz="2000" spc="-50" dirty="0">
                <a:latin typeface="Comic Sans MS"/>
                <a:cs typeface="Comic Sans MS"/>
              </a:rPr>
              <a:t> </a:t>
            </a:r>
            <a:r>
              <a:rPr sz="2000" spc="-10" dirty="0">
                <a:latin typeface="Comic Sans MS"/>
                <a:cs typeface="Comic Sans MS"/>
              </a:rPr>
              <a:t>yapılmaması</a:t>
            </a:r>
            <a:endParaRPr sz="2000" dirty="0">
              <a:latin typeface="Comic Sans MS"/>
              <a:cs typeface="Comic Sans MS"/>
            </a:endParaRPr>
          </a:p>
          <a:p>
            <a:pPr marL="368300" marR="384175" indent="-311785">
              <a:buAutoNum type="alphaLcPeriod" startAt="2"/>
              <a:tabLst>
                <a:tab pos="399415" algn="l"/>
              </a:tabLst>
            </a:pPr>
            <a:r>
              <a:rPr sz="2000" dirty="0">
                <a:latin typeface="Comic Sans MS"/>
                <a:cs typeface="Comic Sans MS"/>
              </a:rPr>
              <a:t>Çalışanın</a:t>
            </a:r>
            <a:r>
              <a:rPr sz="2000" spc="-20" dirty="0">
                <a:latin typeface="Comic Sans MS"/>
                <a:cs typeface="Comic Sans MS"/>
              </a:rPr>
              <a:t> </a:t>
            </a:r>
            <a:r>
              <a:rPr sz="2000" dirty="0">
                <a:latin typeface="Comic Sans MS"/>
                <a:cs typeface="Comic Sans MS"/>
              </a:rPr>
              <a:t>statüsü</a:t>
            </a:r>
            <a:r>
              <a:rPr sz="2000" spc="-40" dirty="0">
                <a:latin typeface="Comic Sans MS"/>
                <a:cs typeface="Comic Sans MS"/>
              </a:rPr>
              <a:t> </a:t>
            </a:r>
            <a:r>
              <a:rPr sz="2000" dirty="0">
                <a:latin typeface="Comic Sans MS"/>
                <a:cs typeface="Comic Sans MS"/>
              </a:rPr>
              <a:t>(kısmi</a:t>
            </a:r>
            <a:r>
              <a:rPr sz="2000" spc="-30" dirty="0">
                <a:latin typeface="Comic Sans MS"/>
                <a:cs typeface="Comic Sans MS"/>
              </a:rPr>
              <a:t> </a:t>
            </a:r>
            <a:r>
              <a:rPr sz="2000" dirty="0">
                <a:latin typeface="Comic Sans MS"/>
                <a:cs typeface="Comic Sans MS"/>
              </a:rPr>
              <a:t>süreli</a:t>
            </a:r>
            <a:r>
              <a:rPr sz="2000" spc="-15" dirty="0">
                <a:latin typeface="Comic Sans MS"/>
                <a:cs typeface="Comic Sans MS"/>
              </a:rPr>
              <a:t> </a:t>
            </a:r>
            <a:r>
              <a:rPr sz="2000" dirty="0">
                <a:latin typeface="Comic Sans MS"/>
                <a:cs typeface="Comic Sans MS"/>
              </a:rPr>
              <a:t>çalışan,</a:t>
            </a:r>
            <a:r>
              <a:rPr sz="2000" spc="-20" dirty="0">
                <a:latin typeface="Comic Sans MS"/>
                <a:cs typeface="Comic Sans MS"/>
              </a:rPr>
              <a:t> </a:t>
            </a:r>
            <a:r>
              <a:rPr sz="2000" dirty="0">
                <a:latin typeface="Comic Sans MS"/>
                <a:cs typeface="Comic Sans MS"/>
              </a:rPr>
              <a:t>kaçak</a:t>
            </a:r>
            <a:r>
              <a:rPr sz="2000" spc="-40" dirty="0">
                <a:latin typeface="Comic Sans MS"/>
                <a:cs typeface="Comic Sans MS"/>
              </a:rPr>
              <a:t> </a:t>
            </a:r>
            <a:r>
              <a:rPr sz="2000" dirty="0">
                <a:latin typeface="Comic Sans MS"/>
                <a:cs typeface="Comic Sans MS"/>
              </a:rPr>
              <a:t>çalışan,</a:t>
            </a:r>
            <a:r>
              <a:rPr sz="2000" spc="-20" dirty="0">
                <a:latin typeface="Comic Sans MS"/>
                <a:cs typeface="Comic Sans MS"/>
              </a:rPr>
              <a:t> sendikalı</a:t>
            </a:r>
            <a:r>
              <a:rPr spc="-30" baseline="39351" dirty="0">
                <a:latin typeface="Microsoft Sans Serif"/>
                <a:cs typeface="Microsoft Sans Serif"/>
              </a:rPr>
              <a:t>27 	</a:t>
            </a:r>
            <a:r>
              <a:rPr sz="2000" spc="-10" dirty="0">
                <a:latin typeface="Comic Sans MS"/>
                <a:cs typeface="Comic Sans MS"/>
              </a:rPr>
              <a:t>çalışan/çalışmayan)</a:t>
            </a:r>
            <a:endParaRPr sz="2000" dirty="0">
              <a:latin typeface="Comic Sans MS"/>
              <a:cs typeface="Comic Sans M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0" y="1134702"/>
            <a:ext cx="7672070" cy="5032375"/>
          </a:xfrm>
          <a:prstGeom prst="rect">
            <a:avLst/>
          </a:prstGeom>
        </p:spPr>
        <p:txBody>
          <a:bodyPr vert="horz" wrap="square" lIns="0" tIns="152400" rIns="0" bIns="0" rtlCol="0">
            <a:spAutoFit/>
          </a:bodyPr>
          <a:lstStyle/>
          <a:p>
            <a:pPr marL="433070" indent="-420370">
              <a:spcBef>
                <a:spcPts val="1200"/>
              </a:spcBef>
              <a:buClr>
                <a:srgbClr val="990099"/>
              </a:buClr>
              <a:buSzPct val="110000"/>
              <a:buFont typeface="Wingdings"/>
              <a:buChar char=""/>
              <a:tabLst>
                <a:tab pos="433070" algn="l"/>
              </a:tabLst>
            </a:pPr>
            <a:r>
              <a:rPr sz="2500" dirty="0">
                <a:latin typeface="Comic Sans MS"/>
                <a:cs typeface="Comic Sans MS"/>
              </a:rPr>
              <a:t>Heyelan</a:t>
            </a:r>
            <a:r>
              <a:rPr sz="2500" spc="-65" dirty="0">
                <a:latin typeface="Comic Sans MS"/>
                <a:cs typeface="Comic Sans MS"/>
              </a:rPr>
              <a:t> </a:t>
            </a:r>
            <a:r>
              <a:rPr sz="2500" dirty="0">
                <a:latin typeface="Comic Sans MS"/>
                <a:cs typeface="Comic Sans MS"/>
              </a:rPr>
              <a:t>veya</a:t>
            </a:r>
            <a:r>
              <a:rPr sz="2500" spc="-80" dirty="0">
                <a:latin typeface="Comic Sans MS"/>
                <a:cs typeface="Comic Sans MS"/>
              </a:rPr>
              <a:t> </a:t>
            </a:r>
            <a:r>
              <a:rPr sz="2500" spc="-20" dirty="0">
                <a:latin typeface="Comic Sans MS"/>
                <a:cs typeface="Comic Sans MS"/>
              </a:rPr>
              <a:t>göçük</a:t>
            </a:r>
            <a:endParaRPr sz="2500" dirty="0">
              <a:latin typeface="Comic Sans MS"/>
              <a:cs typeface="Comic Sans MS"/>
            </a:endParaRPr>
          </a:p>
          <a:p>
            <a:pPr marL="375285" indent="-362585">
              <a:spcBef>
                <a:spcPts val="1105"/>
              </a:spcBef>
              <a:buClr>
                <a:srgbClr val="990099"/>
              </a:buClr>
              <a:buSzPct val="94000"/>
              <a:buFont typeface="Wingdings"/>
              <a:buChar char=""/>
              <a:tabLst>
                <a:tab pos="375285" algn="l"/>
              </a:tabLst>
            </a:pPr>
            <a:r>
              <a:rPr sz="2500" dirty="0">
                <a:latin typeface="Comic Sans MS"/>
                <a:cs typeface="Comic Sans MS"/>
              </a:rPr>
              <a:t>Sel</a:t>
            </a:r>
            <a:r>
              <a:rPr sz="2500" spc="-15" dirty="0">
                <a:latin typeface="Comic Sans MS"/>
                <a:cs typeface="Comic Sans MS"/>
              </a:rPr>
              <a:t> </a:t>
            </a:r>
            <a:r>
              <a:rPr sz="2500" spc="-10" dirty="0">
                <a:latin typeface="Comic Sans MS"/>
                <a:cs typeface="Comic Sans MS"/>
              </a:rPr>
              <a:t>baskını</a:t>
            </a:r>
            <a:endParaRPr sz="2500" dirty="0">
              <a:latin typeface="Comic Sans MS"/>
              <a:cs typeface="Comic Sans MS"/>
            </a:endParaRPr>
          </a:p>
          <a:p>
            <a:pPr marL="374650" indent="-361950">
              <a:spcBef>
                <a:spcPts val="994"/>
              </a:spcBef>
              <a:buClr>
                <a:srgbClr val="990099"/>
              </a:buClr>
              <a:buSzPct val="94000"/>
              <a:buFont typeface="Wingdings"/>
              <a:buChar char=""/>
              <a:tabLst>
                <a:tab pos="374650" algn="l"/>
              </a:tabLst>
            </a:pPr>
            <a:r>
              <a:rPr sz="2500" dirty="0">
                <a:latin typeface="Comic Sans MS"/>
                <a:cs typeface="Comic Sans MS"/>
              </a:rPr>
              <a:t>Çığ</a:t>
            </a:r>
            <a:r>
              <a:rPr sz="2500" spc="-35" dirty="0">
                <a:latin typeface="Comic Sans MS"/>
                <a:cs typeface="Comic Sans MS"/>
              </a:rPr>
              <a:t> </a:t>
            </a:r>
            <a:r>
              <a:rPr sz="2500" spc="-10" dirty="0">
                <a:latin typeface="Comic Sans MS"/>
                <a:cs typeface="Comic Sans MS"/>
              </a:rPr>
              <a:t>düşmesi</a:t>
            </a:r>
            <a:endParaRPr sz="2500" dirty="0">
              <a:latin typeface="Comic Sans MS"/>
              <a:cs typeface="Comic Sans MS"/>
            </a:endParaRPr>
          </a:p>
          <a:p>
            <a:pPr marL="374650" indent="-361950">
              <a:spcBef>
                <a:spcPts val="1010"/>
              </a:spcBef>
              <a:buClr>
                <a:srgbClr val="990099"/>
              </a:buClr>
              <a:buSzPct val="94000"/>
              <a:buFont typeface="Wingdings"/>
              <a:buChar char=""/>
              <a:tabLst>
                <a:tab pos="374650" algn="l"/>
              </a:tabLst>
            </a:pPr>
            <a:r>
              <a:rPr sz="2500" spc="-10" dirty="0">
                <a:latin typeface="Comic Sans MS"/>
                <a:cs typeface="Comic Sans MS"/>
              </a:rPr>
              <a:t>Deprem</a:t>
            </a:r>
            <a:endParaRPr sz="2500" dirty="0">
              <a:latin typeface="Comic Sans MS"/>
              <a:cs typeface="Comic Sans MS"/>
            </a:endParaRPr>
          </a:p>
          <a:p>
            <a:pPr marL="374650" indent="-361950">
              <a:spcBef>
                <a:spcPts val="1000"/>
              </a:spcBef>
              <a:buClr>
                <a:srgbClr val="990099"/>
              </a:buClr>
              <a:buSzPct val="94000"/>
              <a:buFont typeface="Wingdings"/>
              <a:buChar char=""/>
              <a:tabLst>
                <a:tab pos="374650" algn="l"/>
              </a:tabLst>
            </a:pPr>
            <a:r>
              <a:rPr sz="2500" dirty="0">
                <a:latin typeface="Comic Sans MS"/>
                <a:cs typeface="Comic Sans MS"/>
              </a:rPr>
              <a:t>Yangın</a:t>
            </a:r>
            <a:r>
              <a:rPr sz="2500" spc="-100" dirty="0">
                <a:latin typeface="Comic Sans MS"/>
                <a:cs typeface="Comic Sans MS"/>
              </a:rPr>
              <a:t> </a:t>
            </a:r>
            <a:r>
              <a:rPr sz="2500" dirty="0">
                <a:latin typeface="Comic Sans MS"/>
                <a:cs typeface="Comic Sans MS"/>
              </a:rPr>
              <a:t>(çevreden</a:t>
            </a:r>
            <a:r>
              <a:rPr sz="2500" spc="-95" dirty="0">
                <a:latin typeface="Comic Sans MS"/>
                <a:cs typeface="Comic Sans MS"/>
              </a:rPr>
              <a:t> </a:t>
            </a:r>
            <a:r>
              <a:rPr sz="2500" spc="-10" dirty="0">
                <a:latin typeface="Comic Sans MS"/>
                <a:cs typeface="Comic Sans MS"/>
              </a:rPr>
              <a:t>gelecek)</a:t>
            </a:r>
            <a:endParaRPr sz="2500" dirty="0">
              <a:latin typeface="Comic Sans MS"/>
              <a:cs typeface="Comic Sans MS"/>
            </a:endParaRPr>
          </a:p>
          <a:p>
            <a:pPr marL="241300" marR="2997835" indent="-228600">
              <a:spcBef>
                <a:spcPts val="994"/>
              </a:spcBef>
              <a:buClr>
                <a:srgbClr val="990099"/>
              </a:buClr>
              <a:buSzPct val="94000"/>
              <a:buFont typeface="Wingdings"/>
              <a:buChar char=""/>
              <a:tabLst>
                <a:tab pos="241300" algn="l"/>
                <a:tab pos="374650" algn="l"/>
              </a:tabLst>
            </a:pPr>
            <a:r>
              <a:rPr sz="2500" dirty="0">
                <a:latin typeface="Comic Sans MS"/>
                <a:cs typeface="Comic Sans MS"/>
              </a:rPr>
              <a:t>Meteorolojik</a:t>
            </a:r>
            <a:r>
              <a:rPr sz="2500" spc="-90" dirty="0">
                <a:latin typeface="Comic Sans MS"/>
                <a:cs typeface="Comic Sans MS"/>
              </a:rPr>
              <a:t> </a:t>
            </a:r>
            <a:r>
              <a:rPr sz="2500" dirty="0">
                <a:latin typeface="Comic Sans MS"/>
                <a:cs typeface="Comic Sans MS"/>
              </a:rPr>
              <a:t>şartlar</a:t>
            </a:r>
            <a:r>
              <a:rPr sz="2500" spc="-125" dirty="0">
                <a:latin typeface="Comic Sans MS"/>
                <a:cs typeface="Comic Sans MS"/>
              </a:rPr>
              <a:t> </a:t>
            </a:r>
            <a:r>
              <a:rPr sz="2500" spc="-10" dirty="0">
                <a:latin typeface="Comic Sans MS"/>
                <a:cs typeface="Comic Sans MS"/>
              </a:rPr>
              <a:t>(fırtına, </a:t>
            </a:r>
            <a:r>
              <a:rPr sz="2500" dirty="0">
                <a:latin typeface="Comic Sans MS"/>
                <a:cs typeface="Comic Sans MS"/>
              </a:rPr>
              <a:t>kasırga,</a:t>
            </a:r>
            <a:r>
              <a:rPr sz="2500" spc="-15" dirty="0">
                <a:latin typeface="Comic Sans MS"/>
                <a:cs typeface="Comic Sans MS"/>
              </a:rPr>
              <a:t> </a:t>
            </a:r>
            <a:r>
              <a:rPr sz="2500" spc="-20" dirty="0">
                <a:latin typeface="Comic Sans MS"/>
                <a:cs typeface="Comic Sans MS"/>
              </a:rPr>
              <a:t>vb.)</a:t>
            </a:r>
            <a:endParaRPr sz="2500" dirty="0">
              <a:latin typeface="Comic Sans MS"/>
              <a:cs typeface="Comic Sans MS"/>
            </a:endParaRPr>
          </a:p>
          <a:p>
            <a:pPr marL="374650" indent="-361950">
              <a:spcBef>
                <a:spcPts val="1010"/>
              </a:spcBef>
              <a:buClr>
                <a:srgbClr val="990099"/>
              </a:buClr>
              <a:buSzPct val="94000"/>
              <a:buFont typeface="Wingdings"/>
              <a:buChar char=""/>
              <a:tabLst>
                <a:tab pos="374650" algn="l"/>
              </a:tabLst>
            </a:pPr>
            <a:r>
              <a:rPr sz="2500" dirty="0">
                <a:latin typeface="Comic Sans MS"/>
                <a:cs typeface="Comic Sans MS"/>
              </a:rPr>
              <a:t>Yıldırım</a:t>
            </a:r>
            <a:r>
              <a:rPr sz="2500" spc="-65" dirty="0">
                <a:latin typeface="Comic Sans MS"/>
                <a:cs typeface="Comic Sans MS"/>
              </a:rPr>
              <a:t> </a:t>
            </a:r>
            <a:r>
              <a:rPr sz="2500" spc="-10" dirty="0">
                <a:latin typeface="Comic Sans MS"/>
                <a:cs typeface="Comic Sans MS"/>
              </a:rPr>
              <a:t>düşmesi</a:t>
            </a:r>
            <a:endParaRPr sz="2500" dirty="0">
              <a:latin typeface="Comic Sans MS"/>
              <a:cs typeface="Comic Sans MS"/>
            </a:endParaRPr>
          </a:p>
          <a:p>
            <a:pPr marL="374650" indent="-361950">
              <a:spcBef>
                <a:spcPts val="994"/>
              </a:spcBef>
              <a:buClr>
                <a:srgbClr val="990099"/>
              </a:buClr>
              <a:buSzPct val="94000"/>
              <a:buFont typeface="Wingdings"/>
              <a:buChar char=""/>
              <a:tabLst>
                <a:tab pos="374650" algn="l"/>
              </a:tabLst>
            </a:pPr>
            <a:r>
              <a:rPr sz="2500" spc="-10" dirty="0">
                <a:latin typeface="Comic Sans MS"/>
                <a:cs typeface="Comic Sans MS"/>
              </a:rPr>
              <a:t>Sabotaj</a:t>
            </a:r>
            <a:endParaRPr sz="2500" dirty="0">
              <a:latin typeface="Comic Sans MS"/>
              <a:cs typeface="Comic Sans MS"/>
            </a:endParaRPr>
          </a:p>
          <a:p>
            <a:pPr marR="5080" algn="r">
              <a:spcBef>
                <a:spcPts val="2770"/>
              </a:spcBef>
            </a:pPr>
            <a:r>
              <a:rPr sz="1200" spc="-25" dirty="0">
                <a:latin typeface="Microsoft Sans Serif"/>
                <a:cs typeface="Microsoft Sans Serif"/>
              </a:rPr>
              <a:t>28</a:t>
            </a:r>
            <a:endParaRPr sz="1200" dirty="0">
              <a:latin typeface="Microsoft Sans Serif"/>
              <a:cs typeface="Microsoft Sans Serif"/>
            </a:endParaRPr>
          </a:p>
        </p:txBody>
      </p:sp>
      <p:sp>
        <p:nvSpPr>
          <p:cNvPr id="3" name="object 3"/>
          <p:cNvSpPr txBox="1">
            <a:spLocks noGrp="1"/>
          </p:cNvSpPr>
          <p:nvPr>
            <p:ph type="title"/>
          </p:nvPr>
        </p:nvSpPr>
        <p:spPr>
          <a:xfrm>
            <a:off x="2139351" y="296113"/>
            <a:ext cx="9540815" cy="962443"/>
          </a:xfrm>
          <a:prstGeom prst="rect">
            <a:avLst/>
          </a:prstGeom>
        </p:spPr>
        <p:txBody>
          <a:bodyPr vert="horz" wrap="square" lIns="0" tIns="13335" rIns="0" bIns="0" rtlCol="0" anchor="t">
            <a:spAutoFit/>
          </a:bodyPr>
          <a:lstStyle/>
          <a:p>
            <a:pPr marR="6985" algn="ctr">
              <a:lnSpc>
                <a:spcPts val="3650"/>
              </a:lnSpc>
              <a:spcBef>
                <a:spcPts val="105"/>
              </a:spcBef>
            </a:pPr>
            <a:r>
              <a:rPr dirty="0" err="1">
                <a:solidFill>
                  <a:srgbClr val="0000CC"/>
                </a:solidFill>
              </a:rPr>
              <a:t>İşyerinin</a:t>
            </a:r>
            <a:r>
              <a:rPr spc="-50" dirty="0">
                <a:solidFill>
                  <a:srgbClr val="0000CC"/>
                </a:solidFill>
              </a:rPr>
              <a:t> </a:t>
            </a:r>
            <a:r>
              <a:rPr dirty="0">
                <a:solidFill>
                  <a:srgbClr val="0000CC"/>
                </a:solidFill>
              </a:rPr>
              <a:t>bulunduğu</a:t>
            </a:r>
            <a:r>
              <a:rPr spc="-60" dirty="0">
                <a:solidFill>
                  <a:srgbClr val="0000CC"/>
                </a:solidFill>
              </a:rPr>
              <a:t> </a:t>
            </a:r>
            <a:r>
              <a:rPr dirty="0">
                <a:solidFill>
                  <a:srgbClr val="0000CC"/>
                </a:solidFill>
              </a:rPr>
              <a:t>bölgeye</a:t>
            </a:r>
            <a:r>
              <a:rPr spc="-30" dirty="0">
                <a:solidFill>
                  <a:srgbClr val="0000CC"/>
                </a:solidFill>
              </a:rPr>
              <a:t> </a:t>
            </a:r>
            <a:r>
              <a:rPr spc="-10" dirty="0">
                <a:solidFill>
                  <a:srgbClr val="0000CC"/>
                </a:solidFill>
              </a:rPr>
              <a:t>bağlı</a:t>
            </a:r>
          </a:p>
          <a:p>
            <a:pPr marR="5080" algn="ctr">
              <a:lnSpc>
                <a:spcPts val="3650"/>
              </a:lnSpc>
            </a:pPr>
            <a:r>
              <a:rPr spc="-10" dirty="0">
                <a:solidFill>
                  <a:srgbClr val="0000CC"/>
                </a:solidFill>
              </a:rPr>
              <a:t>faktörler</a:t>
            </a:r>
          </a:p>
        </p:txBody>
      </p:sp>
      <p:pic>
        <p:nvPicPr>
          <p:cNvPr id="4" name="object 4"/>
          <p:cNvPicPr/>
          <p:nvPr/>
        </p:nvPicPr>
        <p:blipFill>
          <a:blip r:embed="rId2" cstate="print"/>
          <a:stretch>
            <a:fillRect/>
          </a:stretch>
        </p:blipFill>
        <p:spPr>
          <a:xfrm>
            <a:off x="7609332" y="1196339"/>
            <a:ext cx="2860548" cy="482498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28240" y="3320033"/>
            <a:ext cx="7980680" cy="2409634"/>
          </a:xfrm>
          <a:prstGeom prst="rect">
            <a:avLst/>
          </a:prstGeom>
        </p:spPr>
        <p:txBody>
          <a:bodyPr vert="horz" wrap="square" lIns="0" tIns="97790" rIns="0" bIns="0" rtlCol="0">
            <a:spAutoFit/>
          </a:bodyPr>
          <a:lstStyle/>
          <a:p>
            <a:pPr marL="240665" indent="-227965">
              <a:spcBef>
                <a:spcPts val="770"/>
              </a:spcBef>
              <a:buClr>
                <a:srgbClr val="0000FF"/>
              </a:buClr>
              <a:buSzPct val="88888"/>
              <a:buFont typeface="Microsoft Sans Serif"/>
              <a:buChar char="•"/>
              <a:tabLst>
                <a:tab pos="240665" algn="l"/>
              </a:tabLst>
            </a:pPr>
            <a:r>
              <a:rPr sz="2700" dirty="0">
                <a:latin typeface="Comic Sans MS"/>
                <a:cs typeface="Comic Sans MS"/>
              </a:rPr>
              <a:t>Proje</a:t>
            </a:r>
            <a:r>
              <a:rPr sz="2700" spc="-30" dirty="0">
                <a:latin typeface="Comic Sans MS"/>
                <a:cs typeface="Comic Sans MS"/>
              </a:rPr>
              <a:t> </a:t>
            </a:r>
            <a:r>
              <a:rPr sz="2700" dirty="0">
                <a:latin typeface="Comic Sans MS"/>
                <a:cs typeface="Comic Sans MS"/>
              </a:rPr>
              <a:t>dışı</a:t>
            </a:r>
            <a:r>
              <a:rPr sz="2700" spc="-20" dirty="0">
                <a:latin typeface="Comic Sans MS"/>
                <a:cs typeface="Comic Sans MS"/>
              </a:rPr>
              <a:t> </a:t>
            </a:r>
            <a:r>
              <a:rPr sz="2700" dirty="0">
                <a:latin typeface="Comic Sans MS"/>
                <a:cs typeface="Comic Sans MS"/>
              </a:rPr>
              <a:t>ilave</a:t>
            </a:r>
            <a:r>
              <a:rPr sz="2700" spc="-20" dirty="0">
                <a:latin typeface="Comic Sans MS"/>
                <a:cs typeface="Comic Sans MS"/>
              </a:rPr>
              <a:t> </a:t>
            </a:r>
            <a:r>
              <a:rPr sz="2700" dirty="0">
                <a:latin typeface="Comic Sans MS"/>
                <a:cs typeface="Comic Sans MS"/>
              </a:rPr>
              <a:t>tesis</a:t>
            </a:r>
            <a:r>
              <a:rPr sz="2700" spc="-30" dirty="0">
                <a:latin typeface="Comic Sans MS"/>
                <a:cs typeface="Comic Sans MS"/>
              </a:rPr>
              <a:t> </a:t>
            </a:r>
            <a:r>
              <a:rPr sz="2700" spc="-10" dirty="0">
                <a:latin typeface="Comic Sans MS"/>
                <a:cs typeface="Comic Sans MS"/>
              </a:rPr>
              <a:t>kurulması</a:t>
            </a:r>
            <a:endParaRPr sz="2700" dirty="0">
              <a:latin typeface="Comic Sans MS"/>
              <a:cs typeface="Comic Sans MS"/>
            </a:endParaRPr>
          </a:p>
          <a:p>
            <a:pPr marL="240665" indent="-227965">
              <a:spcBef>
                <a:spcPts val="670"/>
              </a:spcBef>
              <a:buClr>
                <a:srgbClr val="0000FF"/>
              </a:buClr>
              <a:buSzPct val="88888"/>
              <a:buFont typeface="Microsoft Sans Serif"/>
              <a:buChar char="•"/>
              <a:tabLst>
                <a:tab pos="240665" algn="l"/>
              </a:tabLst>
            </a:pPr>
            <a:r>
              <a:rPr sz="2700" dirty="0">
                <a:latin typeface="Comic Sans MS"/>
                <a:cs typeface="Comic Sans MS"/>
              </a:rPr>
              <a:t>Elle</a:t>
            </a:r>
            <a:r>
              <a:rPr sz="2700" spc="-80" dirty="0">
                <a:latin typeface="Comic Sans MS"/>
                <a:cs typeface="Comic Sans MS"/>
              </a:rPr>
              <a:t> </a:t>
            </a:r>
            <a:r>
              <a:rPr sz="2700" dirty="0">
                <a:latin typeface="Comic Sans MS"/>
                <a:cs typeface="Comic Sans MS"/>
              </a:rPr>
              <a:t>veya</a:t>
            </a:r>
            <a:r>
              <a:rPr sz="2700" spc="-60" dirty="0">
                <a:latin typeface="Comic Sans MS"/>
                <a:cs typeface="Comic Sans MS"/>
              </a:rPr>
              <a:t> </a:t>
            </a:r>
            <a:r>
              <a:rPr sz="2700" dirty="0">
                <a:latin typeface="Comic Sans MS"/>
                <a:cs typeface="Comic Sans MS"/>
              </a:rPr>
              <a:t>araçla</a:t>
            </a:r>
            <a:r>
              <a:rPr sz="2700" spc="-55" dirty="0">
                <a:latin typeface="Comic Sans MS"/>
                <a:cs typeface="Comic Sans MS"/>
              </a:rPr>
              <a:t> </a:t>
            </a:r>
            <a:r>
              <a:rPr sz="2700" dirty="0">
                <a:latin typeface="Comic Sans MS"/>
                <a:cs typeface="Comic Sans MS"/>
              </a:rPr>
              <a:t>taşımanın</a:t>
            </a:r>
            <a:r>
              <a:rPr sz="2700" spc="-35" dirty="0">
                <a:latin typeface="Comic Sans MS"/>
                <a:cs typeface="Comic Sans MS"/>
              </a:rPr>
              <a:t> </a:t>
            </a:r>
            <a:r>
              <a:rPr sz="2700" spc="-10" dirty="0">
                <a:latin typeface="Comic Sans MS"/>
                <a:cs typeface="Comic Sans MS"/>
              </a:rPr>
              <a:t>artması</a:t>
            </a:r>
            <a:endParaRPr sz="2700" dirty="0">
              <a:latin typeface="Comic Sans MS"/>
              <a:cs typeface="Comic Sans MS"/>
            </a:endParaRPr>
          </a:p>
          <a:p>
            <a:pPr marL="240665" indent="-227965">
              <a:spcBef>
                <a:spcPts val="675"/>
              </a:spcBef>
              <a:buClr>
                <a:srgbClr val="0000FF"/>
              </a:buClr>
              <a:buSzPct val="88888"/>
              <a:buFont typeface="Microsoft Sans Serif"/>
              <a:buChar char="•"/>
              <a:tabLst>
                <a:tab pos="240665" algn="l"/>
              </a:tabLst>
            </a:pPr>
            <a:r>
              <a:rPr sz="2700" dirty="0">
                <a:latin typeface="Comic Sans MS"/>
                <a:cs typeface="Comic Sans MS"/>
              </a:rPr>
              <a:t>Yıkıp</a:t>
            </a:r>
            <a:r>
              <a:rPr sz="2700" spc="-75" dirty="0">
                <a:latin typeface="Comic Sans MS"/>
                <a:cs typeface="Comic Sans MS"/>
              </a:rPr>
              <a:t> </a:t>
            </a:r>
            <a:r>
              <a:rPr sz="2700" dirty="0">
                <a:latin typeface="Comic Sans MS"/>
                <a:cs typeface="Comic Sans MS"/>
              </a:rPr>
              <a:t>yeniden</a:t>
            </a:r>
            <a:r>
              <a:rPr sz="2700" spc="-80" dirty="0">
                <a:latin typeface="Comic Sans MS"/>
                <a:cs typeface="Comic Sans MS"/>
              </a:rPr>
              <a:t> </a:t>
            </a:r>
            <a:r>
              <a:rPr sz="2700" dirty="0">
                <a:latin typeface="Comic Sans MS"/>
                <a:cs typeface="Comic Sans MS"/>
              </a:rPr>
              <a:t>yapmak</a:t>
            </a:r>
            <a:r>
              <a:rPr sz="2700" spc="-75" dirty="0">
                <a:latin typeface="Comic Sans MS"/>
                <a:cs typeface="Comic Sans MS"/>
              </a:rPr>
              <a:t> </a:t>
            </a:r>
            <a:r>
              <a:rPr sz="2700" dirty="0">
                <a:latin typeface="Comic Sans MS"/>
                <a:cs typeface="Comic Sans MS"/>
              </a:rPr>
              <a:t>zorunda</a:t>
            </a:r>
            <a:r>
              <a:rPr sz="2700" spc="-65" dirty="0">
                <a:latin typeface="Comic Sans MS"/>
                <a:cs typeface="Comic Sans MS"/>
              </a:rPr>
              <a:t> </a:t>
            </a:r>
            <a:r>
              <a:rPr sz="2700" spc="-10" dirty="0">
                <a:latin typeface="Comic Sans MS"/>
                <a:cs typeface="Comic Sans MS"/>
              </a:rPr>
              <a:t>kalınması</a:t>
            </a:r>
            <a:endParaRPr sz="2700" dirty="0">
              <a:latin typeface="Comic Sans MS"/>
              <a:cs typeface="Comic Sans MS"/>
            </a:endParaRPr>
          </a:p>
          <a:p>
            <a:pPr marL="241300" marR="5080" indent="-228600">
              <a:lnSpc>
                <a:spcPts val="2920"/>
              </a:lnSpc>
              <a:spcBef>
                <a:spcPts val="1050"/>
              </a:spcBef>
              <a:buClr>
                <a:srgbClr val="0000FF"/>
              </a:buClr>
              <a:buSzPct val="88888"/>
              <a:buFont typeface="Microsoft Sans Serif"/>
              <a:buChar char="•"/>
              <a:tabLst>
                <a:tab pos="241300" algn="l"/>
              </a:tabLst>
            </a:pPr>
            <a:r>
              <a:rPr sz="2700" dirty="0">
                <a:latin typeface="Comic Sans MS"/>
                <a:cs typeface="Comic Sans MS"/>
              </a:rPr>
              <a:t>Isıtma,</a:t>
            </a:r>
            <a:r>
              <a:rPr sz="2700" spc="-50" dirty="0">
                <a:latin typeface="Comic Sans MS"/>
                <a:cs typeface="Comic Sans MS"/>
              </a:rPr>
              <a:t> </a:t>
            </a:r>
            <a:r>
              <a:rPr sz="2700" dirty="0">
                <a:latin typeface="Comic Sans MS"/>
                <a:cs typeface="Comic Sans MS"/>
              </a:rPr>
              <a:t>havalandırma</a:t>
            </a:r>
            <a:r>
              <a:rPr sz="2700" spc="-30" dirty="0">
                <a:latin typeface="Comic Sans MS"/>
                <a:cs typeface="Comic Sans MS"/>
              </a:rPr>
              <a:t> </a:t>
            </a:r>
            <a:r>
              <a:rPr sz="2700" dirty="0">
                <a:latin typeface="Comic Sans MS"/>
                <a:cs typeface="Comic Sans MS"/>
              </a:rPr>
              <a:t>ve</a:t>
            </a:r>
            <a:r>
              <a:rPr sz="2700" spc="-70" dirty="0">
                <a:latin typeface="Comic Sans MS"/>
                <a:cs typeface="Comic Sans MS"/>
              </a:rPr>
              <a:t> </a:t>
            </a:r>
            <a:r>
              <a:rPr sz="2700" dirty="0">
                <a:latin typeface="Comic Sans MS"/>
                <a:cs typeface="Comic Sans MS"/>
              </a:rPr>
              <a:t>enerji</a:t>
            </a:r>
            <a:r>
              <a:rPr sz="2700" spc="-55" dirty="0">
                <a:latin typeface="Comic Sans MS"/>
                <a:cs typeface="Comic Sans MS"/>
              </a:rPr>
              <a:t> </a:t>
            </a:r>
            <a:r>
              <a:rPr sz="2700" dirty="0">
                <a:latin typeface="Comic Sans MS"/>
                <a:cs typeface="Comic Sans MS"/>
              </a:rPr>
              <a:t>sistemlerine</a:t>
            </a:r>
            <a:r>
              <a:rPr sz="2700" spc="-60" dirty="0">
                <a:latin typeface="Comic Sans MS"/>
                <a:cs typeface="Comic Sans MS"/>
              </a:rPr>
              <a:t> </a:t>
            </a:r>
            <a:r>
              <a:rPr sz="2700" spc="-10" dirty="0">
                <a:latin typeface="Comic Sans MS"/>
                <a:cs typeface="Comic Sans MS"/>
              </a:rPr>
              <a:t>ilave </a:t>
            </a:r>
            <a:r>
              <a:rPr sz="2700" dirty="0">
                <a:latin typeface="Comic Sans MS"/>
                <a:cs typeface="Comic Sans MS"/>
              </a:rPr>
              <a:t>yük</a:t>
            </a:r>
            <a:r>
              <a:rPr sz="2700" spc="-10" dirty="0">
                <a:latin typeface="Comic Sans MS"/>
                <a:cs typeface="Comic Sans MS"/>
              </a:rPr>
              <a:t> getirilmesi</a:t>
            </a:r>
            <a:endParaRPr sz="2700" dirty="0">
              <a:latin typeface="Comic Sans MS"/>
              <a:cs typeface="Comic Sans MS"/>
            </a:endParaRPr>
          </a:p>
        </p:txBody>
      </p:sp>
      <p:sp>
        <p:nvSpPr>
          <p:cNvPr id="3" name="object 3"/>
          <p:cNvSpPr txBox="1"/>
          <p:nvPr/>
        </p:nvSpPr>
        <p:spPr>
          <a:xfrm>
            <a:off x="2028241" y="5764783"/>
            <a:ext cx="6435725" cy="436880"/>
          </a:xfrm>
          <a:prstGeom prst="rect">
            <a:avLst/>
          </a:prstGeom>
        </p:spPr>
        <p:txBody>
          <a:bodyPr vert="horz" wrap="square" lIns="0" tIns="12700" rIns="0" bIns="0" rtlCol="0">
            <a:spAutoFit/>
          </a:bodyPr>
          <a:lstStyle/>
          <a:p>
            <a:pPr marL="240665" indent="-227965">
              <a:spcBef>
                <a:spcPts val="100"/>
              </a:spcBef>
              <a:buClr>
                <a:srgbClr val="0000FF"/>
              </a:buClr>
              <a:buSzPct val="88888"/>
              <a:buFont typeface="Microsoft Sans Serif"/>
              <a:buChar char="•"/>
              <a:tabLst>
                <a:tab pos="240665" algn="l"/>
              </a:tabLst>
            </a:pPr>
            <a:r>
              <a:rPr sz="2700" dirty="0">
                <a:latin typeface="Comic Sans MS"/>
                <a:cs typeface="Comic Sans MS"/>
              </a:rPr>
              <a:t>Arıtma</a:t>
            </a:r>
            <a:r>
              <a:rPr sz="2700" spc="-35" dirty="0">
                <a:latin typeface="Comic Sans MS"/>
                <a:cs typeface="Comic Sans MS"/>
              </a:rPr>
              <a:t> </a:t>
            </a:r>
            <a:r>
              <a:rPr sz="2700" dirty="0">
                <a:latin typeface="Comic Sans MS"/>
                <a:cs typeface="Comic Sans MS"/>
              </a:rPr>
              <a:t>tesislerine</a:t>
            </a:r>
            <a:r>
              <a:rPr sz="2700" spc="-40" dirty="0">
                <a:latin typeface="Comic Sans MS"/>
                <a:cs typeface="Comic Sans MS"/>
              </a:rPr>
              <a:t> </a:t>
            </a:r>
            <a:r>
              <a:rPr sz="2700" dirty="0">
                <a:latin typeface="Comic Sans MS"/>
                <a:cs typeface="Comic Sans MS"/>
              </a:rPr>
              <a:t>ilave</a:t>
            </a:r>
            <a:r>
              <a:rPr sz="2700" spc="-30" dirty="0">
                <a:latin typeface="Comic Sans MS"/>
                <a:cs typeface="Comic Sans MS"/>
              </a:rPr>
              <a:t> </a:t>
            </a:r>
            <a:r>
              <a:rPr sz="2700" dirty="0">
                <a:latin typeface="Comic Sans MS"/>
                <a:cs typeface="Comic Sans MS"/>
              </a:rPr>
              <a:t>yük</a:t>
            </a:r>
            <a:r>
              <a:rPr sz="2700" spc="-35" dirty="0">
                <a:latin typeface="Comic Sans MS"/>
                <a:cs typeface="Comic Sans MS"/>
              </a:rPr>
              <a:t> </a:t>
            </a:r>
            <a:r>
              <a:rPr sz="2700" spc="-10" dirty="0">
                <a:latin typeface="Comic Sans MS"/>
                <a:cs typeface="Comic Sans MS"/>
              </a:rPr>
              <a:t>getirilmesi</a:t>
            </a:r>
            <a:endParaRPr sz="2700" dirty="0">
              <a:latin typeface="Comic Sans MS"/>
              <a:cs typeface="Comic Sans MS"/>
            </a:endParaRPr>
          </a:p>
        </p:txBody>
      </p:sp>
      <p:sp>
        <p:nvSpPr>
          <p:cNvPr id="4" name="object 4"/>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29</a:t>
            </a:r>
            <a:endParaRPr sz="1200">
              <a:latin typeface="Microsoft Sans Serif"/>
              <a:cs typeface="Microsoft Sans Serif"/>
            </a:endParaRPr>
          </a:p>
        </p:txBody>
      </p:sp>
      <p:sp>
        <p:nvSpPr>
          <p:cNvPr id="5" name="object 5"/>
          <p:cNvSpPr txBox="1">
            <a:spLocks noGrp="1"/>
          </p:cNvSpPr>
          <p:nvPr>
            <p:ph type="title"/>
          </p:nvPr>
        </p:nvSpPr>
        <p:spPr>
          <a:xfrm>
            <a:off x="-273919" y="198791"/>
            <a:ext cx="11212213" cy="962443"/>
          </a:xfrm>
          <a:prstGeom prst="rect">
            <a:avLst/>
          </a:prstGeom>
        </p:spPr>
        <p:txBody>
          <a:bodyPr vert="horz" wrap="square" lIns="0" tIns="13335" rIns="0" bIns="0" rtlCol="0" anchor="t">
            <a:spAutoFit/>
          </a:bodyPr>
          <a:lstStyle/>
          <a:p>
            <a:pPr marL="2077085" marR="5080" algn="ctr">
              <a:lnSpc>
                <a:spcPts val="3650"/>
              </a:lnSpc>
              <a:spcBef>
                <a:spcPts val="105"/>
              </a:spcBef>
            </a:pPr>
            <a:r>
              <a:rPr spc="-50" dirty="0"/>
              <a:t> </a:t>
            </a:r>
            <a:r>
              <a:rPr dirty="0"/>
              <a:t>Hatalı</a:t>
            </a:r>
            <a:r>
              <a:rPr spc="-10" dirty="0"/>
              <a:t> </a:t>
            </a:r>
            <a:r>
              <a:rPr dirty="0"/>
              <a:t>veya</a:t>
            </a:r>
            <a:r>
              <a:rPr spc="-10" dirty="0"/>
              <a:t> </a:t>
            </a:r>
            <a:r>
              <a:rPr dirty="0"/>
              <a:t>eksik</a:t>
            </a:r>
            <a:r>
              <a:rPr spc="-30" dirty="0"/>
              <a:t> </a:t>
            </a:r>
            <a:r>
              <a:rPr spc="-10" dirty="0"/>
              <a:t>planlamaya</a:t>
            </a:r>
          </a:p>
          <a:p>
            <a:pPr marL="2077085" marR="6350" algn="ctr">
              <a:lnSpc>
                <a:spcPts val="3650"/>
              </a:lnSpc>
            </a:pPr>
            <a:r>
              <a:rPr dirty="0"/>
              <a:t>bağlı</a:t>
            </a:r>
            <a:r>
              <a:rPr spc="-45" dirty="0"/>
              <a:t> </a:t>
            </a:r>
            <a:r>
              <a:rPr spc="-10" dirty="0"/>
              <a:t>faktörler</a:t>
            </a:r>
          </a:p>
        </p:txBody>
      </p:sp>
      <p:pic>
        <p:nvPicPr>
          <p:cNvPr id="6" name="object 6"/>
          <p:cNvPicPr/>
          <p:nvPr/>
        </p:nvPicPr>
        <p:blipFill>
          <a:blip r:embed="rId2" cstate="print"/>
          <a:stretch>
            <a:fillRect/>
          </a:stretch>
        </p:blipFill>
        <p:spPr>
          <a:xfrm>
            <a:off x="2855975" y="1167383"/>
            <a:ext cx="6624828" cy="215950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72741" y="1022096"/>
            <a:ext cx="5173980" cy="513715"/>
          </a:xfrm>
          <a:prstGeom prst="rect">
            <a:avLst/>
          </a:prstGeom>
        </p:spPr>
        <p:txBody>
          <a:bodyPr vert="horz" wrap="square" lIns="0" tIns="13335" rIns="0" bIns="0" rtlCol="0">
            <a:spAutoFit/>
          </a:bodyPr>
          <a:lstStyle/>
          <a:p>
            <a:pPr marL="12700">
              <a:spcBef>
                <a:spcPts val="105"/>
              </a:spcBef>
            </a:pPr>
            <a:r>
              <a:rPr sz="3200" dirty="0">
                <a:solidFill>
                  <a:srgbClr val="FF0000"/>
                </a:solidFill>
                <a:latin typeface="Comic Sans MS"/>
                <a:cs typeface="Comic Sans MS"/>
              </a:rPr>
              <a:t>A.</a:t>
            </a:r>
            <a:r>
              <a:rPr sz="3200" spc="-10" dirty="0">
                <a:solidFill>
                  <a:srgbClr val="FF0000"/>
                </a:solidFill>
                <a:latin typeface="Comic Sans MS"/>
                <a:cs typeface="Comic Sans MS"/>
              </a:rPr>
              <a:t> </a:t>
            </a:r>
            <a:r>
              <a:rPr sz="3200" dirty="0">
                <a:solidFill>
                  <a:srgbClr val="FF0000"/>
                </a:solidFill>
                <a:latin typeface="Comic Sans MS"/>
                <a:cs typeface="Comic Sans MS"/>
              </a:rPr>
              <a:t>FİZİKSEL</a:t>
            </a:r>
            <a:r>
              <a:rPr sz="3200" spc="-20" dirty="0">
                <a:solidFill>
                  <a:srgbClr val="FF0000"/>
                </a:solidFill>
                <a:latin typeface="Comic Sans MS"/>
                <a:cs typeface="Comic Sans MS"/>
              </a:rPr>
              <a:t> </a:t>
            </a:r>
            <a:r>
              <a:rPr sz="3200" spc="-10" dirty="0">
                <a:solidFill>
                  <a:srgbClr val="FF0000"/>
                </a:solidFill>
                <a:latin typeface="Comic Sans MS"/>
                <a:cs typeface="Comic Sans MS"/>
              </a:rPr>
              <a:t>TEHLİKELER</a:t>
            </a:r>
            <a:endParaRPr sz="3200">
              <a:latin typeface="Comic Sans MS"/>
              <a:cs typeface="Comic Sans MS"/>
            </a:endParaRPr>
          </a:p>
        </p:txBody>
      </p:sp>
      <p:sp>
        <p:nvSpPr>
          <p:cNvPr id="3" name="object 3"/>
          <p:cNvSpPr txBox="1"/>
          <p:nvPr/>
        </p:nvSpPr>
        <p:spPr>
          <a:xfrm>
            <a:off x="2071218" y="2018005"/>
            <a:ext cx="4914265" cy="2769235"/>
          </a:xfrm>
          <a:prstGeom prst="rect">
            <a:avLst/>
          </a:prstGeom>
        </p:spPr>
        <p:txBody>
          <a:bodyPr vert="horz" wrap="square" lIns="0" tIns="111760" rIns="0" bIns="0" rtlCol="0">
            <a:spAutoFit/>
          </a:bodyPr>
          <a:lstStyle/>
          <a:p>
            <a:pPr marL="241300" indent="-228600">
              <a:spcBef>
                <a:spcPts val="880"/>
              </a:spcBef>
              <a:buSzPct val="125000"/>
              <a:buFont typeface="Microsoft Sans Serif"/>
              <a:buChar char="•"/>
              <a:tabLst>
                <a:tab pos="241300" algn="l"/>
              </a:tabLst>
            </a:pPr>
            <a:r>
              <a:rPr sz="2400" spc="-10" dirty="0">
                <a:latin typeface="Comic Sans MS"/>
                <a:cs typeface="Comic Sans MS"/>
              </a:rPr>
              <a:t>Titreşim</a:t>
            </a:r>
            <a:endParaRPr sz="2400" dirty="0">
              <a:latin typeface="Comic Sans MS"/>
              <a:cs typeface="Comic Sans MS"/>
            </a:endParaRPr>
          </a:p>
          <a:p>
            <a:pPr marL="241300" indent="-228600">
              <a:spcBef>
                <a:spcPts val="1570"/>
              </a:spcBef>
              <a:buSzPct val="125000"/>
              <a:buFont typeface="Microsoft Sans Serif"/>
              <a:buChar char="•"/>
              <a:tabLst>
                <a:tab pos="241300" algn="l"/>
              </a:tabLst>
            </a:pPr>
            <a:r>
              <a:rPr sz="2400" spc="-10" dirty="0">
                <a:latin typeface="Comic Sans MS"/>
                <a:cs typeface="Comic Sans MS"/>
              </a:rPr>
              <a:t>Gürültü</a:t>
            </a:r>
            <a:endParaRPr sz="2400" dirty="0">
              <a:latin typeface="Comic Sans MS"/>
              <a:cs typeface="Comic Sans MS"/>
            </a:endParaRPr>
          </a:p>
          <a:p>
            <a:pPr marL="241300" indent="-228600">
              <a:spcBef>
                <a:spcPts val="1585"/>
              </a:spcBef>
              <a:buSzPct val="125000"/>
              <a:buFont typeface="Microsoft Sans Serif"/>
              <a:buChar char="•"/>
              <a:tabLst>
                <a:tab pos="241300" algn="l"/>
              </a:tabLst>
            </a:pPr>
            <a:r>
              <a:rPr sz="2400" dirty="0">
                <a:latin typeface="Comic Sans MS"/>
                <a:cs typeface="Comic Sans MS"/>
              </a:rPr>
              <a:t>Yetersiz</a:t>
            </a:r>
            <a:r>
              <a:rPr sz="2400" spc="-45" dirty="0">
                <a:latin typeface="Comic Sans MS"/>
                <a:cs typeface="Comic Sans MS"/>
              </a:rPr>
              <a:t> </a:t>
            </a:r>
            <a:r>
              <a:rPr sz="2400" spc="-10" dirty="0">
                <a:latin typeface="Comic Sans MS"/>
                <a:cs typeface="Comic Sans MS"/>
              </a:rPr>
              <a:t>havalandırma</a:t>
            </a:r>
            <a:endParaRPr sz="2400" dirty="0">
              <a:latin typeface="Comic Sans MS"/>
              <a:cs typeface="Comic Sans MS"/>
            </a:endParaRPr>
          </a:p>
          <a:p>
            <a:pPr marL="241300" indent="-228600">
              <a:spcBef>
                <a:spcPts val="1575"/>
              </a:spcBef>
              <a:buSzPct val="125000"/>
              <a:buFont typeface="Microsoft Sans Serif"/>
              <a:buChar char="•"/>
              <a:tabLst>
                <a:tab pos="241300" algn="l"/>
              </a:tabLst>
            </a:pPr>
            <a:r>
              <a:rPr sz="2400" dirty="0">
                <a:latin typeface="Comic Sans MS"/>
                <a:cs typeface="Comic Sans MS"/>
              </a:rPr>
              <a:t>Aşırı</a:t>
            </a:r>
            <a:r>
              <a:rPr sz="2400" spc="-30" dirty="0">
                <a:latin typeface="Comic Sans MS"/>
                <a:cs typeface="Comic Sans MS"/>
              </a:rPr>
              <a:t> </a:t>
            </a:r>
            <a:r>
              <a:rPr sz="2400" dirty="0">
                <a:latin typeface="Comic Sans MS"/>
                <a:cs typeface="Comic Sans MS"/>
              </a:rPr>
              <a:t>ısı,</a:t>
            </a:r>
            <a:r>
              <a:rPr sz="2400" spc="-15" dirty="0">
                <a:latin typeface="Comic Sans MS"/>
                <a:cs typeface="Comic Sans MS"/>
              </a:rPr>
              <a:t> </a:t>
            </a:r>
            <a:r>
              <a:rPr sz="2400" dirty="0">
                <a:latin typeface="Comic Sans MS"/>
                <a:cs typeface="Comic Sans MS"/>
              </a:rPr>
              <a:t>nem</a:t>
            </a:r>
            <a:r>
              <a:rPr sz="2400" spc="-10" dirty="0">
                <a:latin typeface="Comic Sans MS"/>
                <a:cs typeface="Comic Sans MS"/>
              </a:rPr>
              <a:t> </a:t>
            </a:r>
            <a:r>
              <a:rPr sz="2400" dirty="0">
                <a:latin typeface="Comic Sans MS"/>
                <a:cs typeface="Comic Sans MS"/>
              </a:rPr>
              <a:t>ve</a:t>
            </a:r>
            <a:r>
              <a:rPr sz="2400" spc="-30" dirty="0">
                <a:latin typeface="Comic Sans MS"/>
                <a:cs typeface="Comic Sans MS"/>
              </a:rPr>
              <a:t> </a:t>
            </a:r>
            <a:r>
              <a:rPr sz="2400" dirty="0">
                <a:latin typeface="Comic Sans MS"/>
                <a:cs typeface="Comic Sans MS"/>
              </a:rPr>
              <a:t>hava</a:t>
            </a:r>
            <a:r>
              <a:rPr sz="2400" spc="-30" dirty="0">
                <a:latin typeface="Comic Sans MS"/>
                <a:cs typeface="Comic Sans MS"/>
              </a:rPr>
              <a:t> </a:t>
            </a:r>
            <a:r>
              <a:rPr sz="2400" spc="-10" dirty="0">
                <a:latin typeface="Comic Sans MS"/>
                <a:cs typeface="Comic Sans MS"/>
              </a:rPr>
              <a:t>hareketleri</a:t>
            </a:r>
            <a:endParaRPr sz="2400" dirty="0">
              <a:latin typeface="Comic Sans MS"/>
              <a:cs typeface="Comic Sans MS"/>
            </a:endParaRPr>
          </a:p>
          <a:p>
            <a:pPr marL="241300" indent="-228600">
              <a:spcBef>
                <a:spcPts val="1575"/>
              </a:spcBef>
              <a:buSzPct val="125000"/>
              <a:buFont typeface="Microsoft Sans Serif"/>
              <a:buChar char="•"/>
              <a:tabLst>
                <a:tab pos="241300" algn="l"/>
              </a:tabLst>
            </a:pPr>
            <a:r>
              <a:rPr sz="2400" dirty="0">
                <a:latin typeface="Comic Sans MS"/>
                <a:cs typeface="Comic Sans MS"/>
              </a:rPr>
              <a:t>Yetersiz</a:t>
            </a:r>
            <a:r>
              <a:rPr sz="2400" spc="-65" dirty="0">
                <a:latin typeface="Comic Sans MS"/>
                <a:cs typeface="Comic Sans MS"/>
              </a:rPr>
              <a:t> </a:t>
            </a:r>
            <a:r>
              <a:rPr sz="2400" dirty="0">
                <a:latin typeface="Comic Sans MS"/>
                <a:cs typeface="Comic Sans MS"/>
              </a:rPr>
              <a:t>veya</a:t>
            </a:r>
            <a:r>
              <a:rPr sz="2400" spc="-35" dirty="0">
                <a:latin typeface="Comic Sans MS"/>
                <a:cs typeface="Comic Sans MS"/>
              </a:rPr>
              <a:t> </a:t>
            </a:r>
            <a:r>
              <a:rPr sz="2400" dirty="0">
                <a:latin typeface="Comic Sans MS"/>
                <a:cs typeface="Comic Sans MS"/>
              </a:rPr>
              <a:t>aşırı</a:t>
            </a:r>
            <a:r>
              <a:rPr sz="2400" spc="-20" dirty="0">
                <a:latin typeface="Comic Sans MS"/>
                <a:cs typeface="Comic Sans MS"/>
              </a:rPr>
              <a:t> </a:t>
            </a:r>
            <a:r>
              <a:rPr sz="2400" spc="-10" dirty="0">
                <a:latin typeface="Comic Sans MS"/>
                <a:cs typeface="Comic Sans MS"/>
              </a:rPr>
              <a:t>aydınlatma</a:t>
            </a:r>
            <a:endParaRPr sz="2400" dirty="0">
              <a:latin typeface="Comic Sans MS"/>
              <a:cs typeface="Comic Sans MS"/>
            </a:endParaRPr>
          </a:p>
        </p:txBody>
      </p:sp>
      <p:sp>
        <p:nvSpPr>
          <p:cNvPr id="4" name="object 4"/>
          <p:cNvSpPr txBox="1">
            <a:spLocks noGrp="1"/>
          </p:cNvSpPr>
          <p:nvPr>
            <p:ph type="title"/>
          </p:nvPr>
        </p:nvSpPr>
        <p:spPr>
          <a:xfrm>
            <a:off x="4176142" y="223774"/>
            <a:ext cx="5738495" cy="566822"/>
          </a:xfrm>
          <a:prstGeom prst="rect">
            <a:avLst/>
          </a:prstGeom>
        </p:spPr>
        <p:txBody>
          <a:bodyPr vert="horz" wrap="square" lIns="0" tIns="12700" rIns="0" bIns="0" rtlCol="0" anchor="t">
            <a:spAutoFit/>
          </a:bodyPr>
          <a:lstStyle/>
          <a:p>
            <a:pPr marL="12700">
              <a:spcBef>
                <a:spcPts val="100"/>
              </a:spcBef>
            </a:pPr>
            <a:r>
              <a:rPr spc="-35" dirty="0">
                <a:solidFill>
                  <a:srgbClr val="009900"/>
                </a:solidFill>
              </a:rPr>
              <a:t> </a:t>
            </a:r>
            <a:r>
              <a:rPr dirty="0">
                <a:solidFill>
                  <a:srgbClr val="009900"/>
                </a:solidFill>
              </a:rPr>
              <a:t>İşletme</a:t>
            </a:r>
            <a:r>
              <a:rPr spc="-35" dirty="0">
                <a:solidFill>
                  <a:srgbClr val="009900"/>
                </a:solidFill>
              </a:rPr>
              <a:t> </a:t>
            </a:r>
            <a:r>
              <a:rPr dirty="0">
                <a:solidFill>
                  <a:srgbClr val="009900"/>
                </a:solidFill>
              </a:rPr>
              <a:t>ile</a:t>
            </a:r>
            <a:r>
              <a:rPr spc="-15" dirty="0">
                <a:solidFill>
                  <a:srgbClr val="009900"/>
                </a:solidFill>
              </a:rPr>
              <a:t> </a:t>
            </a:r>
            <a:r>
              <a:rPr dirty="0">
                <a:solidFill>
                  <a:srgbClr val="009900"/>
                </a:solidFill>
              </a:rPr>
              <a:t>ilgili</a:t>
            </a:r>
            <a:r>
              <a:rPr spc="-15" dirty="0">
                <a:solidFill>
                  <a:srgbClr val="009900"/>
                </a:solidFill>
              </a:rPr>
              <a:t> </a:t>
            </a:r>
            <a:r>
              <a:rPr spc="-10" dirty="0">
                <a:solidFill>
                  <a:srgbClr val="009900"/>
                </a:solidFill>
              </a:rPr>
              <a:t>faktörler</a:t>
            </a:r>
          </a:p>
        </p:txBody>
      </p:sp>
      <p:pic>
        <p:nvPicPr>
          <p:cNvPr id="5" name="object 5"/>
          <p:cNvPicPr/>
          <p:nvPr/>
        </p:nvPicPr>
        <p:blipFill>
          <a:blip r:embed="rId2" cstate="print"/>
          <a:stretch>
            <a:fillRect/>
          </a:stretch>
        </p:blipFill>
        <p:spPr>
          <a:xfrm>
            <a:off x="6925056" y="1988821"/>
            <a:ext cx="3563111" cy="2779775"/>
          </a:xfrm>
          <a:prstGeom prst="rect">
            <a:avLst/>
          </a:prstGeom>
        </p:spPr>
      </p:pic>
      <p:sp>
        <p:nvSpPr>
          <p:cNvPr id="6" name="object 6"/>
          <p:cNvSpPr txBox="1">
            <a:spLocks noGrp="1"/>
          </p:cNvSpPr>
          <p:nvPr>
            <p:ph type="sldNum" sz="quarter" idx="7"/>
          </p:nvPr>
        </p:nvSpPr>
        <p:spPr>
          <a:xfrm>
            <a:off x="6833422" y="5973073"/>
            <a:ext cx="2104390" cy="696595"/>
          </a:xfrm>
          <a:prstGeom prst="rect">
            <a:avLst/>
          </a:prstGeom>
        </p:spPr>
        <p:txBody>
          <a:bodyPr vert="horz" wrap="square" lIns="0" tIns="0" rIns="0" bIns="0" rtlCol="0">
            <a:spAutoFit/>
          </a:bodyPr>
          <a:lstStyle>
            <a:defPPr>
              <a:defRPr kern="0"/>
            </a:defPPr>
            <a:lvl1pPr>
              <a:defRPr sz="1200" b="0" i="0">
                <a:solidFill>
                  <a:schemeClr val="bg1"/>
                </a:solidFill>
                <a:latin typeface="Microsoft Sans Serif"/>
                <a:cs typeface="Microsoft Sans Serif"/>
              </a:defRPr>
            </a:lvl1pPr>
          </a:lstStyle>
          <a:p>
            <a:pPr marL="1190625">
              <a:lnSpc>
                <a:spcPts val="1425"/>
              </a:lnSpc>
            </a:pPr>
            <a:fld id="{81D60167-4931-47E6-BA6A-407CBD079E47}" type="slidenum">
              <a:rPr lang="tr-TR" spc="-25" smtClean="0"/>
              <a:pPr marL="1190625">
                <a:lnSpc>
                  <a:spcPts val="1425"/>
                </a:lnSpc>
              </a:pPr>
              <a:t>45</a:t>
            </a:fld>
            <a:endParaRPr spc="-25"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70989" y="955765"/>
            <a:ext cx="5641340" cy="3855085"/>
          </a:xfrm>
          <a:prstGeom prst="rect">
            <a:avLst/>
          </a:prstGeom>
        </p:spPr>
        <p:txBody>
          <a:bodyPr vert="horz" wrap="square" lIns="0" tIns="79375" rIns="0" bIns="0" rtlCol="0">
            <a:spAutoFit/>
          </a:bodyPr>
          <a:lstStyle/>
          <a:p>
            <a:pPr marL="314325">
              <a:spcBef>
                <a:spcPts val="625"/>
              </a:spcBef>
            </a:pPr>
            <a:r>
              <a:rPr sz="3200" dirty="0">
                <a:latin typeface="Comic Sans MS"/>
                <a:cs typeface="Comic Sans MS"/>
              </a:rPr>
              <a:t>B.</a:t>
            </a:r>
            <a:r>
              <a:rPr sz="3200" spc="-10" dirty="0">
                <a:latin typeface="Comic Sans MS"/>
                <a:cs typeface="Comic Sans MS"/>
              </a:rPr>
              <a:t> </a:t>
            </a:r>
            <a:r>
              <a:rPr sz="3200" dirty="0">
                <a:latin typeface="Comic Sans MS"/>
                <a:cs typeface="Comic Sans MS"/>
              </a:rPr>
              <a:t>KİMYASAL</a:t>
            </a:r>
            <a:r>
              <a:rPr sz="3200" spc="-30" dirty="0">
                <a:latin typeface="Comic Sans MS"/>
                <a:cs typeface="Comic Sans MS"/>
              </a:rPr>
              <a:t> </a:t>
            </a:r>
            <a:r>
              <a:rPr sz="3200" spc="-10" dirty="0">
                <a:latin typeface="Comic Sans MS"/>
                <a:cs typeface="Comic Sans MS"/>
              </a:rPr>
              <a:t>TEHLİKELER</a:t>
            </a:r>
            <a:endParaRPr sz="3200" dirty="0">
              <a:latin typeface="Comic Sans MS"/>
              <a:cs typeface="Comic Sans MS"/>
            </a:endParaRPr>
          </a:p>
          <a:p>
            <a:pPr marL="240029" marR="166370" indent="-227329">
              <a:lnSpc>
                <a:spcPts val="3020"/>
              </a:lnSpc>
              <a:spcBef>
                <a:spcPts val="1660"/>
              </a:spcBef>
              <a:buSzPct val="125000"/>
              <a:buFont typeface="Microsoft Sans Serif"/>
              <a:buChar char="•"/>
              <a:tabLst>
                <a:tab pos="241300" algn="l"/>
              </a:tabLst>
            </a:pPr>
            <a:r>
              <a:rPr sz="2800" dirty="0">
                <a:latin typeface="Comic Sans MS"/>
                <a:cs typeface="Comic Sans MS"/>
              </a:rPr>
              <a:t>Toksik</a:t>
            </a:r>
            <a:r>
              <a:rPr sz="2800" spc="-95" dirty="0">
                <a:latin typeface="Comic Sans MS"/>
                <a:cs typeface="Comic Sans MS"/>
              </a:rPr>
              <a:t> </a:t>
            </a:r>
            <a:r>
              <a:rPr sz="2800" dirty="0">
                <a:latin typeface="Comic Sans MS"/>
                <a:cs typeface="Comic Sans MS"/>
              </a:rPr>
              <a:t>gazlar,</a:t>
            </a:r>
            <a:r>
              <a:rPr sz="2800" spc="-80" dirty="0">
                <a:latin typeface="Comic Sans MS"/>
                <a:cs typeface="Comic Sans MS"/>
              </a:rPr>
              <a:t> </a:t>
            </a:r>
            <a:r>
              <a:rPr sz="2800" dirty="0">
                <a:latin typeface="Comic Sans MS"/>
                <a:cs typeface="Comic Sans MS"/>
              </a:rPr>
              <a:t>organik</a:t>
            </a:r>
            <a:r>
              <a:rPr sz="2800" spc="-80" dirty="0">
                <a:latin typeface="Comic Sans MS"/>
                <a:cs typeface="Comic Sans MS"/>
              </a:rPr>
              <a:t> </a:t>
            </a:r>
            <a:r>
              <a:rPr sz="2800" spc="-10" dirty="0">
                <a:latin typeface="Comic Sans MS"/>
                <a:cs typeface="Comic Sans MS"/>
              </a:rPr>
              <a:t>sıvıların 	</a:t>
            </a:r>
            <a:r>
              <a:rPr sz="2800" dirty="0">
                <a:latin typeface="Comic Sans MS"/>
                <a:cs typeface="Comic Sans MS"/>
              </a:rPr>
              <a:t>buharları,</a:t>
            </a:r>
            <a:r>
              <a:rPr sz="2800" spc="-85" dirty="0">
                <a:latin typeface="Comic Sans MS"/>
                <a:cs typeface="Comic Sans MS"/>
              </a:rPr>
              <a:t> </a:t>
            </a:r>
            <a:r>
              <a:rPr sz="2800" dirty="0">
                <a:latin typeface="Comic Sans MS"/>
                <a:cs typeface="Comic Sans MS"/>
              </a:rPr>
              <a:t>ergimiş</a:t>
            </a:r>
            <a:r>
              <a:rPr sz="2800" spc="-90" dirty="0">
                <a:latin typeface="Comic Sans MS"/>
                <a:cs typeface="Comic Sans MS"/>
              </a:rPr>
              <a:t> </a:t>
            </a:r>
            <a:r>
              <a:rPr sz="2800" dirty="0">
                <a:latin typeface="Comic Sans MS"/>
                <a:cs typeface="Comic Sans MS"/>
              </a:rPr>
              <a:t>haldeki</a:t>
            </a:r>
            <a:r>
              <a:rPr sz="2800" spc="-95" dirty="0">
                <a:latin typeface="Comic Sans MS"/>
                <a:cs typeface="Comic Sans MS"/>
              </a:rPr>
              <a:t> </a:t>
            </a:r>
            <a:r>
              <a:rPr sz="2800" spc="-10" dirty="0">
                <a:latin typeface="Comic Sans MS"/>
                <a:cs typeface="Comic Sans MS"/>
              </a:rPr>
              <a:t>metal 	gazları</a:t>
            </a:r>
            <a:endParaRPr sz="2800" dirty="0">
              <a:latin typeface="Comic Sans MS"/>
              <a:cs typeface="Comic Sans MS"/>
            </a:endParaRPr>
          </a:p>
          <a:p>
            <a:pPr marL="240029" indent="-227329">
              <a:spcBef>
                <a:spcPts val="640"/>
              </a:spcBef>
              <a:buSzPct val="125000"/>
              <a:buFont typeface="Microsoft Sans Serif"/>
              <a:buChar char="•"/>
              <a:tabLst>
                <a:tab pos="240029" algn="l"/>
              </a:tabLst>
            </a:pPr>
            <a:r>
              <a:rPr sz="2800" dirty="0">
                <a:latin typeface="Comic Sans MS"/>
                <a:cs typeface="Comic Sans MS"/>
              </a:rPr>
              <a:t>Radyasyona</a:t>
            </a:r>
            <a:r>
              <a:rPr sz="2800" spc="-85" dirty="0">
                <a:latin typeface="Comic Sans MS"/>
                <a:cs typeface="Comic Sans MS"/>
              </a:rPr>
              <a:t> </a:t>
            </a:r>
            <a:r>
              <a:rPr sz="2800" dirty="0">
                <a:latin typeface="Comic Sans MS"/>
                <a:cs typeface="Comic Sans MS"/>
              </a:rPr>
              <a:t>maruz</a:t>
            </a:r>
            <a:r>
              <a:rPr sz="2800" spc="-114" dirty="0">
                <a:latin typeface="Comic Sans MS"/>
                <a:cs typeface="Comic Sans MS"/>
              </a:rPr>
              <a:t> </a:t>
            </a:r>
            <a:r>
              <a:rPr sz="2800" spc="-10" dirty="0">
                <a:latin typeface="Comic Sans MS"/>
                <a:cs typeface="Comic Sans MS"/>
              </a:rPr>
              <a:t>kalma</a:t>
            </a:r>
            <a:endParaRPr sz="2800" dirty="0">
              <a:latin typeface="Comic Sans MS"/>
              <a:cs typeface="Comic Sans MS"/>
            </a:endParaRPr>
          </a:p>
          <a:p>
            <a:pPr marL="240029" indent="-227329">
              <a:spcBef>
                <a:spcPts val="660"/>
              </a:spcBef>
              <a:buSzPct val="125000"/>
              <a:buFont typeface="Microsoft Sans Serif"/>
              <a:buChar char="•"/>
              <a:tabLst>
                <a:tab pos="240029" algn="l"/>
              </a:tabLst>
            </a:pPr>
            <a:r>
              <a:rPr sz="2800" dirty="0">
                <a:latin typeface="Comic Sans MS"/>
                <a:cs typeface="Comic Sans MS"/>
              </a:rPr>
              <a:t>Asitler,</a:t>
            </a:r>
            <a:r>
              <a:rPr sz="2800" spc="-90" dirty="0">
                <a:latin typeface="Comic Sans MS"/>
                <a:cs typeface="Comic Sans MS"/>
              </a:rPr>
              <a:t> </a:t>
            </a:r>
            <a:r>
              <a:rPr sz="2800" dirty="0">
                <a:latin typeface="Comic Sans MS"/>
                <a:cs typeface="Comic Sans MS"/>
              </a:rPr>
              <a:t>bazlar</a:t>
            </a:r>
            <a:r>
              <a:rPr sz="2800" spc="-90" dirty="0">
                <a:latin typeface="Comic Sans MS"/>
                <a:cs typeface="Comic Sans MS"/>
              </a:rPr>
              <a:t> </a:t>
            </a:r>
            <a:r>
              <a:rPr sz="2800" dirty="0">
                <a:latin typeface="Comic Sans MS"/>
                <a:cs typeface="Comic Sans MS"/>
              </a:rPr>
              <a:t>nedeniyle</a:t>
            </a:r>
            <a:r>
              <a:rPr sz="2800" spc="-105" dirty="0">
                <a:latin typeface="Comic Sans MS"/>
                <a:cs typeface="Comic Sans MS"/>
              </a:rPr>
              <a:t> </a:t>
            </a:r>
            <a:r>
              <a:rPr sz="2800" spc="-10" dirty="0">
                <a:latin typeface="Comic Sans MS"/>
                <a:cs typeface="Comic Sans MS"/>
              </a:rPr>
              <a:t>yanma</a:t>
            </a:r>
            <a:endParaRPr sz="2800" dirty="0">
              <a:latin typeface="Comic Sans MS"/>
              <a:cs typeface="Comic Sans MS"/>
            </a:endParaRPr>
          </a:p>
          <a:p>
            <a:pPr marL="240029" marR="864235" indent="-227329">
              <a:lnSpc>
                <a:spcPts val="3020"/>
              </a:lnSpc>
              <a:spcBef>
                <a:spcPts val="1045"/>
              </a:spcBef>
              <a:buSzPct val="125000"/>
              <a:buFont typeface="Microsoft Sans Serif"/>
              <a:buChar char="•"/>
              <a:tabLst>
                <a:tab pos="241300" algn="l"/>
              </a:tabLst>
            </a:pPr>
            <a:r>
              <a:rPr sz="2800" dirty="0">
                <a:latin typeface="Comic Sans MS"/>
                <a:cs typeface="Comic Sans MS"/>
              </a:rPr>
              <a:t>İnert,</a:t>
            </a:r>
            <a:r>
              <a:rPr sz="2800" spc="-75" dirty="0">
                <a:latin typeface="Comic Sans MS"/>
                <a:cs typeface="Comic Sans MS"/>
              </a:rPr>
              <a:t> </a:t>
            </a:r>
            <a:r>
              <a:rPr sz="2800" dirty="0">
                <a:latin typeface="Comic Sans MS"/>
                <a:cs typeface="Comic Sans MS"/>
              </a:rPr>
              <a:t>toksik,</a:t>
            </a:r>
            <a:r>
              <a:rPr sz="2800" spc="-70" dirty="0">
                <a:latin typeface="Comic Sans MS"/>
                <a:cs typeface="Comic Sans MS"/>
              </a:rPr>
              <a:t> </a:t>
            </a:r>
            <a:r>
              <a:rPr sz="2800" spc="-10" dirty="0">
                <a:latin typeface="Comic Sans MS"/>
                <a:cs typeface="Comic Sans MS"/>
              </a:rPr>
              <a:t>kansorejonik, 	</a:t>
            </a:r>
            <a:r>
              <a:rPr sz="2800" dirty="0">
                <a:latin typeface="Comic Sans MS"/>
                <a:cs typeface="Comic Sans MS"/>
              </a:rPr>
              <a:t>alerjik,</a:t>
            </a:r>
            <a:r>
              <a:rPr sz="2800" spc="-55" dirty="0">
                <a:latin typeface="Comic Sans MS"/>
                <a:cs typeface="Comic Sans MS"/>
              </a:rPr>
              <a:t> </a:t>
            </a:r>
            <a:r>
              <a:rPr sz="2800" dirty="0">
                <a:latin typeface="Comic Sans MS"/>
                <a:cs typeface="Comic Sans MS"/>
              </a:rPr>
              <a:t>vb.</a:t>
            </a:r>
            <a:r>
              <a:rPr sz="2800" spc="-65" dirty="0">
                <a:latin typeface="Comic Sans MS"/>
                <a:cs typeface="Comic Sans MS"/>
              </a:rPr>
              <a:t> </a:t>
            </a:r>
            <a:r>
              <a:rPr sz="2800" spc="-10" dirty="0">
                <a:latin typeface="Comic Sans MS"/>
                <a:cs typeface="Comic Sans MS"/>
              </a:rPr>
              <a:t>tozlar</a:t>
            </a:r>
            <a:endParaRPr sz="2800" dirty="0">
              <a:latin typeface="Comic Sans MS"/>
              <a:cs typeface="Comic Sans MS"/>
            </a:endParaRPr>
          </a:p>
        </p:txBody>
      </p:sp>
      <p:sp>
        <p:nvSpPr>
          <p:cNvPr id="3" name="object 3"/>
          <p:cNvSpPr txBox="1">
            <a:spLocks noGrp="1"/>
          </p:cNvSpPr>
          <p:nvPr>
            <p:ph type="title"/>
          </p:nvPr>
        </p:nvSpPr>
        <p:spPr>
          <a:xfrm>
            <a:off x="4176142" y="223774"/>
            <a:ext cx="5738495" cy="566822"/>
          </a:xfrm>
          <a:prstGeom prst="rect">
            <a:avLst/>
          </a:prstGeom>
        </p:spPr>
        <p:txBody>
          <a:bodyPr vert="horz" wrap="square" lIns="0" tIns="12700" rIns="0" bIns="0" rtlCol="0" anchor="t">
            <a:spAutoFit/>
          </a:bodyPr>
          <a:lstStyle/>
          <a:p>
            <a:pPr marL="12700">
              <a:spcBef>
                <a:spcPts val="100"/>
              </a:spcBef>
            </a:pPr>
            <a:r>
              <a:rPr spc="-35" dirty="0">
                <a:solidFill>
                  <a:srgbClr val="009900"/>
                </a:solidFill>
              </a:rPr>
              <a:t> </a:t>
            </a:r>
            <a:r>
              <a:rPr dirty="0">
                <a:solidFill>
                  <a:srgbClr val="009900"/>
                </a:solidFill>
              </a:rPr>
              <a:t>İşletme</a:t>
            </a:r>
            <a:r>
              <a:rPr spc="-35" dirty="0">
                <a:solidFill>
                  <a:srgbClr val="009900"/>
                </a:solidFill>
              </a:rPr>
              <a:t> </a:t>
            </a:r>
            <a:r>
              <a:rPr dirty="0">
                <a:solidFill>
                  <a:srgbClr val="009900"/>
                </a:solidFill>
              </a:rPr>
              <a:t>ile</a:t>
            </a:r>
            <a:r>
              <a:rPr spc="-15" dirty="0">
                <a:solidFill>
                  <a:srgbClr val="009900"/>
                </a:solidFill>
              </a:rPr>
              <a:t> </a:t>
            </a:r>
            <a:r>
              <a:rPr dirty="0">
                <a:solidFill>
                  <a:srgbClr val="009900"/>
                </a:solidFill>
              </a:rPr>
              <a:t>ilgili</a:t>
            </a:r>
            <a:r>
              <a:rPr spc="-15" dirty="0">
                <a:solidFill>
                  <a:srgbClr val="009900"/>
                </a:solidFill>
              </a:rPr>
              <a:t> </a:t>
            </a:r>
            <a:r>
              <a:rPr spc="-10" dirty="0">
                <a:solidFill>
                  <a:srgbClr val="009900"/>
                </a:solidFill>
              </a:rPr>
              <a:t>faktörler</a:t>
            </a:r>
          </a:p>
        </p:txBody>
      </p:sp>
      <p:pic>
        <p:nvPicPr>
          <p:cNvPr id="4" name="object 4"/>
          <p:cNvPicPr/>
          <p:nvPr/>
        </p:nvPicPr>
        <p:blipFill>
          <a:blip r:embed="rId2" cstate="print"/>
          <a:stretch>
            <a:fillRect/>
          </a:stretch>
        </p:blipFill>
        <p:spPr>
          <a:xfrm>
            <a:off x="7417308" y="1844039"/>
            <a:ext cx="2834640" cy="2909316"/>
          </a:xfrm>
          <a:prstGeom prst="rect">
            <a:avLst/>
          </a:prstGeom>
        </p:spPr>
      </p:pic>
      <p:sp>
        <p:nvSpPr>
          <p:cNvPr id="5" name="object 5"/>
          <p:cNvSpPr txBox="1">
            <a:spLocks noGrp="1"/>
          </p:cNvSpPr>
          <p:nvPr>
            <p:ph type="sldNum" sz="quarter" idx="7"/>
          </p:nvPr>
        </p:nvSpPr>
        <p:spPr>
          <a:xfrm>
            <a:off x="6833422" y="5973073"/>
            <a:ext cx="2104390" cy="696595"/>
          </a:xfrm>
          <a:prstGeom prst="rect">
            <a:avLst/>
          </a:prstGeom>
        </p:spPr>
        <p:txBody>
          <a:bodyPr vert="horz" wrap="square" lIns="0" tIns="0" rIns="0" bIns="0" rtlCol="0">
            <a:spAutoFit/>
          </a:bodyPr>
          <a:lstStyle>
            <a:defPPr>
              <a:defRPr kern="0"/>
            </a:defPPr>
            <a:lvl1pPr>
              <a:defRPr sz="1200" b="0" i="0">
                <a:solidFill>
                  <a:schemeClr val="bg1"/>
                </a:solidFill>
                <a:latin typeface="Microsoft Sans Serif"/>
                <a:cs typeface="Microsoft Sans Serif"/>
              </a:defRPr>
            </a:lvl1pPr>
          </a:lstStyle>
          <a:p>
            <a:pPr marL="1190625">
              <a:lnSpc>
                <a:spcPts val="1425"/>
              </a:lnSpc>
            </a:pPr>
            <a:fld id="{81D60167-4931-47E6-BA6A-407CBD079E47}" type="slidenum">
              <a:rPr lang="tr-TR" spc="-25" smtClean="0"/>
              <a:pPr marL="1190625">
                <a:lnSpc>
                  <a:spcPts val="1425"/>
                </a:lnSpc>
              </a:pPr>
              <a:t>46</a:t>
            </a:fld>
            <a:endParaRPr spc="-25"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9941" y="849883"/>
            <a:ext cx="6188075" cy="5115560"/>
          </a:xfrm>
          <a:prstGeom prst="rect">
            <a:avLst/>
          </a:prstGeom>
        </p:spPr>
        <p:txBody>
          <a:bodyPr vert="horz" wrap="square" lIns="0" tIns="63500" rIns="0" bIns="0" rtlCol="0">
            <a:spAutoFit/>
          </a:bodyPr>
          <a:lstStyle/>
          <a:p>
            <a:pPr marL="25400" marR="5080">
              <a:lnSpc>
                <a:spcPts val="3130"/>
              </a:lnSpc>
              <a:spcBef>
                <a:spcPts val="500"/>
              </a:spcBef>
            </a:pPr>
            <a:r>
              <a:rPr sz="2900" dirty="0">
                <a:latin typeface="Comic Sans MS"/>
                <a:cs typeface="Comic Sans MS"/>
              </a:rPr>
              <a:t>C.</a:t>
            </a:r>
            <a:r>
              <a:rPr sz="2900" spc="-114" dirty="0">
                <a:latin typeface="Comic Sans MS"/>
                <a:cs typeface="Comic Sans MS"/>
              </a:rPr>
              <a:t> </a:t>
            </a:r>
            <a:r>
              <a:rPr sz="2900" dirty="0">
                <a:latin typeface="Comic Sans MS"/>
                <a:cs typeface="Comic Sans MS"/>
              </a:rPr>
              <a:t>ELEKTRİKLİ</a:t>
            </a:r>
            <a:r>
              <a:rPr sz="2900" spc="-110" dirty="0">
                <a:latin typeface="Comic Sans MS"/>
                <a:cs typeface="Comic Sans MS"/>
              </a:rPr>
              <a:t> </a:t>
            </a:r>
            <a:r>
              <a:rPr sz="2900" spc="-10" dirty="0">
                <a:latin typeface="Comic Sans MS"/>
                <a:cs typeface="Comic Sans MS"/>
              </a:rPr>
              <a:t>ÇALIŞMALARDAKİ TEHLİKELER</a:t>
            </a:r>
            <a:endParaRPr sz="2900" dirty="0">
              <a:latin typeface="Comic Sans MS"/>
              <a:cs typeface="Comic Sans MS"/>
            </a:endParaRPr>
          </a:p>
          <a:p>
            <a:pPr marL="241300" marR="951230" indent="-228600">
              <a:lnSpc>
                <a:spcPts val="1920"/>
              </a:lnSpc>
              <a:spcBef>
                <a:spcPts val="1340"/>
              </a:spcBef>
              <a:buSzPct val="125000"/>
              <a:buFont typeface="Microsoft Sans Serif"/>
              <a:buChar char="•"/>
              <a:tabLst>
                <a:tab pos="241300" algn="l"/>
              </a:tabLst>
            </a:pPr>
            <a:r>
              <a:rPr sz="2000" dirty="0">
                <a:latin typeface="Comic Sans MS"/>
                <a:cs typeface="Comic Sans MS"/>
              </a:rPr>
              <a:t>Topraklaması</a:t>
            </a:r>
            <a:r>
              <a:rPr sz="2000" spc="-25" dirty="0">
                <a:latin typeface="Comic Sans MS"/>
                <a:cs typeface="Comic Sans MS"/>
              </a:rPr>
              <a:t> </a:t>
            </a:r>
            <a:r>
              <a:rPr sz="2000" dirty="0">
                <a:latin typeface="Comic Sans MS"/>
                <a:cs typeface="Comic Sans MS"/>
              </a:rPr>
              <a:t>yapılmamış</a:t>
            </a:r>
            <a:r>
              <a:rPr sz="2000" spc="-35" dirty="0">
                <a:latin typeface="Comic Sans MS"/>
                <a:cs typeface="Comic Sans MS"/>
              </a:rPr>
              <a:t> </a:t>
            </a:r>
            <a:r>
              <a:rPr sz="2000" dirty="0">
                <a:latin typeface="Comic Sans MS"/>
                <a:cs typeface="Comic Sans MS"/>
              </a:rPr>
              <a:t>tezgahlar</a:t>
            </a:r>
            <a:r>
              <a:rPr sz="2000" spc="-50" dirty="0">
                <a:latin typeface="Comic Sans MS"/>
                <a:cs typeface="Comic Sans MS"/>
              </a:rPr>
              <a:t> </a:t>
            </a:r>
            <a:r>
              <a:rPr sz="2000" dirty="0">
                <a:latin typeface="Comic Sans MS"/>
                <a:cs typeface="Comic Sans MS"/>
              </a:rPr>
              <a:t>veya</a:t>
            </a:r>
            <a:r>
              <a:rPr sz="2000" spc="-15" dirty="0">
                <a:latin typeface="Comic Sans MS"/>
                <a:cs typeface="Comic Sans MS"/>
              </a:rPr>
              <a:t> </a:t>
            </a:r>
            <a:r>
              <a:rPr sz="2000" spc="-25" dirty="0">
                <a:latin typeface="Comic Sans MS"/>
                <a:cs typeface="Comic Sans MS"/>
              </a:rPr>
              <a:t>el </a:t>
            </a:r>
            <a:r>
              <a:rPr sz="2000" spc="-10" dirty="0">
                <a:latin typeface="Comic Sans MS"/>
                <a:cs typeface="Comic Sans MS"/>
              </a:rPr>
              <a:t>aletleri</a:t>
            </a:r>
            <a:endParaRPr sz="2000" dirty="0">
              <a:latin typeface="Comic Sans MS"/>
              <a:cs typeface="Comic Sans MS"/>
            </a:endParaRPr>
          </a:p>
          <a:p>
            <a:pPr marL="240665" indent="-227965">
              <a:lnSpc>
                <a:spcPts val="2160"/>
              </a:lnSpc>
              <a:spcBef>
                <a:spcPts val="535"/>
              </a:spcBef>
              <a:buSzPct val="125000"/>
              <a:buFont typeface="Microsoft Sans Serif"/>
              <a:buChar char="•"/>
              <a:tabLst>
                <a:tab pos="240665" algn="l"/>
              </a:tabLst>
            </a:pPr>
            <a:r>
              <a:rPr sz="2000" dirty="0">
                <a:latin typeface="Comic Sans MS"/>
                <a:cs typeface="Comic Sans MS"/>
              </a:rPr>
              <a:t>Topraklamanın</a:t>
            </a:r>
            <a:r>
              <a:rPr sz="2000" spc="-55" dirty="0">
                <a:latin typeface="Comic Sans MS"/>
                <a:cs typeface="Comic Sans MS"/>
              </a:rPr>
              <a:t> </a:t>
            </a:r>
            <a:r>
              <a:rPr sz="2000" dirty="0">
                <a:latin typeface="Comic Sans MS"/>
                <a:cs typeface="Comic Sans MS"/>
              </a:rPr>
              <a:t>belli</a:t>
            </a:r>
            <a:r>
              <a:rPr sz="2000" spc="-55" dirty="0">
                <a:latin typeface="Comic Sans MS"/>
                <a:cs typeface="Comic Sans MS"/>
              </a:rPr>
              <a:t> </a:t>
            </a:r>
            <a:r>
              <a:rPr sz="2000" spc="-10" dirty="0">
                <a:latin typeface="Comic Sans MS"/>
                <a:cs typeface="Comic Sans MS"/>
              </a:rPr>
              <a:t>periyotlarla</a:t>
            </a:r>
            <a:endParaRPr sz="2000" dirty="0">
              <a:latin typeface="Comic Sans MS"/>
              <a:cs typeface="Comic Sans MS"/>
            </a:endParaRPr>
          </a:p>
          <a:p>
            <a:pPr marL="241300">
              <a:lnSpc>
                <a:spcPts val="2160"/>
              </a:lnSpc>
            </a:pPr>
            <a:r>
              <a:rPr sz="2000" dirty="0">
                <a:latin typeface="Comic Sans MS"/>
                <a:cs typeface="Comic Sans MS"/>
              </a:rPr>
              <a:t>kontrolünün</a:t>
            </a:r>
            <a:r>
              <a:rPr sz="2000" spc="-45" dirty="0">
                <a:latin typeface="Comic Sans MS"/>
                <a:cs typeface="Comic Sans MS"/>
              </a:rPr>
              <a:t> </a:t>
            </a:r>
            <a:r>
              <a:rPr sz="2000" spc="-10" dirty="0">
                <a:latin typeface="Comic Sans MS"/>
                <a:cs typeface="Comic Sans MS"/>
              </a:rPr>
              <a:t>yapılmaması</a:t>
            </a:r>
            <a:endParaRPr sz="2000" dirty="0">
              <a:latin typeface="Comic Sans MS"/>
              <a:cs typeface="Comic Sans MS"/>
            </a:endParaRPr>
          </a:p>
          <a:p>
            <a:pPr marL="241300" marR="1605915" indent="-228600">
              <a:lnSpc>
                <a:spcPct val="80000"/>
              </a:lnSpc>
              <a:spcBef>
                <a:spcPts val="1010"/>
              </a:spcBef>
              <a:buSzPct val="125000"/>
              <a:buFont typeface="Microsoft Sans Serif"/>
              <a:buChar char="•"/>
              <a:tabLst>
                <a:tab pos="241300" algn="l"/>
              </a:tabLst>
            </a:pPr>
            <a:r>
              <a:rPr sz="2000" dirty="0">
                <a:latin typeface="Comic Sans MS"/>
                <a:cs typeface="Comic Sans MS"/>
              </a:rPr>
              <a:t>Elektrik</a:t>
            </a:r>
            <a:r>
              <a:rPr sz="2000" spc="-35" dirty="0">
                <a:latin typeface="Comic Sans MS"/>
                <a:cs typeface="Comic Sans MS"/>
              </a:rPr>
              <a:t> </a:t>
            </a:r>
            <a:r>
              <a:rPr sz="2000" dirty="0">
                <a:latin typeface="Comic Sans MS"/>
                <a:cs typeface="Comic Sans MS"/>
              </a:rPr>
              <a:t>ve</a:t>
            </a:r>
            <a:r>
              <a:rPr sz="2000" spc="-25" dirty="0">
                <a:latin typeface="Comic Sans MS"/>
                <a:cs typeface="Comic Sans MS"/>
              </a:rPr>
              <a:t> </a:t>
            </a:r>
            <a:r>
              <a:rPr sz="2000" dirty="0">
                <a:latin typeface="Comic Sans MS"/>
                <a:cs typeface="Comic Sans MS"/>
              </a:rPr>
              <a:t>aydınlatma</a:t>
            </a:r>
            <a:r>
              <a:rPr sz="2000" spc="-35" dirty="0">
                <a:latin typeface="Comic Sans MS"/>
                <a:cs typeface="Comic Sans MS"/>
              </a:rPr>
              <a:t> </a:t>
            </a:r>
            <a:r>
              <a:rPr sz="2000" spc="-10" dirty="0">
                <a:latin typeface="Comic Sans MS"/>
                <a:cs typeface="Comic Sans MS"/>
              </a:rPr>
              <a:t>tesisatının </a:t>
            </a:r>
            <a:r>
              <a:rPr sz="2000" dirty="0">
                <a:latin typeface="Comic Sans MS"/>
                <a:cs typeface="Comic Sans MS"/>
              </a:rPr>
              <a:t>periyodik</a:t>
            </a:r>
            <a:r>
              <a:rPr sz="2000" spc="-30" dirty="0">
                <a:latin typeface="Comic Sans MS"/>
                <a:cs typeface="Comic Sans MS"/>
              </a:rPr>
              <a:t> </a:t>
            </a:r>
            <a:r>
              <a:rPr sz="2000" dirty="0">
                <a:latin typeface="Comic Sans MS"/>
                <a:cs typeface="Comic Sans MS"/>
              </a:rPr>
              <a:t>kontrolünün</a:t>
            </a:r>
            <a:r>
              <a:rPr sz="2000" spc="-35" dirty="0">
                <a:latin typeface="Comic Sans MS"/>
                <a:cs typeface="Comic Sans MS"/>
              </a:rPr>
              <a:t> </a:t>
            </a:r>
            <a:r>
              <a:rPr sz="2000" spc="-10" dirty="0">
                <a:latin typeface="Comic Sans MS"/>
                <a:cs typeface="Comic Sans MS"/>
              </a:rPr>
              <a:t>yaptırılmaması</a:t>
            </a:r>
            <a:endParaRPr sz="2000" dirty="0">
              <a:latin typeface="Comic Sans MS"/>
              <a:cs typeface="Comic Sans MS"/>
            </a:endParaRPr>
          </a:p>
          <a:p>
            <a:pPr marL="240665" indent="-227965">
              <a:spcBef>
                <a:spcPts val="515"/>
              </a:spcBef>
              <a:buSzPct val="125000"/>
              <a:buFont typeface="Microsoft Sans Serif"/>
              <a:buChar char="•"/>
              <a:tabLst>
                <a:tab pos="240665" algn="l"/>
              </a:tabLst>
            </a:pPr>
            <a:r>
              <a:rPr sz="2000" dirty="0">
                <a:latin typeface="Comic Sans MS"/>
                <a:cs typeface="Comic Sans MS"/>
              </a:rPr>
              <a:t>Hatalı</a:t>
            </a:r>
            <a:r>
              <a:rPr sz="2000" spc="-20" dirty="0">
                <a:latin typeface="Comic Sans MS"/>
                <a:cs typeface="Comic Sans MS"/>
              </a:rPr>
              <a:t> </a:t>
            </a:r>
            <a:r>
              <a:rPr sz="2000" dirty="0">
                <a:latin typeface="Comic Sans MS"/>
                <a:cs typeface="Comic Sans MS"/>
              </a:rPr>
              <a:t>onarılmış</a:t>
            </a:r>
            <a:r>
              <a:rPr sz="2000" spc="-25" dirty="0">
                <a:latin typeface="Comic Sans MS"/>
                <a:cs typeface="Comic Sans MS"/>
              </a:rPr>
              <a:t> </a:t>
            </a:r>
            <a:r>
              <a:rPr sz="2000" dirty="0">
                <a:latin typeface="Comic Sans MS"/>
                <a:cs typeface="Comic Sans MS"/>
              </a:rPr>
              <a:t>el</a:t>
            </a:r>
            <a:r>
              <a:rPr sz="2000" spc="-10" dirty="0">
                <a:latin typeface="Comic Sans MS"/>
                <a:cs typeface="Comic Sans MS"/>
              </a:rPr>
              <a:t> aletleri</a:t>
            </a:r>
            <a:endParaRPr sz="2000" dirty="0">
              <a:latin typeface="Comic Sans MS"/>
              <a:cs typeface="Comic Sans MS"/>
            </a:endParaRPr>
          </a:p>
          <a:p>
            <a:pPr marL="240665" indent="-227965">
              <a:spcBef>
                <a:spcPts val="515"/>
              </a:spcBef>
              <a:buSzPct val="125000"/>
              <a:buFont typeface="Microsoft Sans Serif"/>
              <a:buChar char="•"/>
              <a:tabLst>
                <a:tab pos="240665" algn="l"/>
              </a:tabLst>
            </a:pPr>
            <a:r>
              <a:rPr sz="2000" dirty="0">
                <a:latin typeface="Comic Sans MS"/>
                <a:cs typeface="Comic Sans MS"/>
              </a:rPr>
              <a:t>Yetkisiz</a:t>
            </a:r>
            <a:r>
              <a:rPr sz="2000" spc="-25" dirty="0">
                <a:latin typeface="Comic Sans MS"/>
                <a:cs typeface="Comic Sans MS"/>
              </a:rPr>
              <a:t> </a:t>
            </a:r>
            <a:r>
              <a:rPr sz="2000" dirty="0">
                <a:latin typeface="Comic Sans MS"/>
                <a:cs typeface="Comic Sans MS"/>
              </a:rPr>
              <a:t>kişilerin</a:t>
            </a:r>
            <a:r>
              <a:rPr sz="2000" spc="-10" dirty="0">
                <a:latin typeface="Comic Sans MS"/>
                <a:cs typeface="Comic Sans MS"/>
              </a:rPr>
              <a:t> </a:t>
            </a:r>
            <a:r>
              <a:rPr sz="2000" dirty="0">
                <a:latin typeface="Comic Sans MS"/>
                <a:cs typeface="Comic Sans MS"/>
              </a:rPr>
              <a:t>müdahale</a:t>
            </a:r>
            <a:r>
              <a:rPr sz="2000" spc="-25" dirty="0">
                <a:latin typeface="Comic Sans MS"/>
                <a:cs typeface="Comic Sans MS"/>
              </a:rPr>
              <a:t> </a:t>
            </a:r>
            <a:r>
              <a:rPr sz="2000" dirty="0">
                <a:latin typeface="Comic Sans MS"/>
                <a:cs typeface="Comic Sans MS"/>
              </a:rPr>
              <a:t>etmek</a:t>
            </a:r>
            <a:r>
              <a:rPr sz="2000" spc="-35" dirty="0">
                <a:latin typeface="Comic Sans MS"/>
                <a:cs typeface="Comic Sans MS"/>
              </a:rPr>
              <a:t> </a:t>
            </a:r>
            <a:r>
              <a:rPr sz="2000" spc="-10" dirty="0">
                <a:latin typeface="Comic Sans MS"/>
                <a:cs typeface="Comic Sans MS"/>
              </a:rPr>
              <a:t>istemesi</a:t>
            </a:r>
            <a:endParaRPr sz="2000" dirty="0">
              <a:latin typeface="Comic Sans MS"/>
              <a:cs typeface="Comic Sans MS"/>
            </a:endParaRPr>
          </a:p>
          <a:p>
            <a:pPr marL="240665" indent="-227965">
              <a:spcBef>
                <a:spcPts val="530"/>
              </a:spcBef>
              <a:buSzPct val="125000"/>
              <a:buFont typeface="Microsoft Sans Serif"/>
              <a:buChar char="•"/>
              <a:tabLst>
                <a:tab pos="240665" algn="l"/>
              </a:tabLst>
            </a:pPr>
            <a:r>
              <a:rPr sz="2000" dirty="0">
                <a:latin typeface="Comic Sans MS"/>
                <a:cs typeface="Comic Sans MS"/>
              </a:rPr>
              <a:t>Kırık,</a:t>
            </a:r>
            <a:r>
              <a:rPr sz="2000" spc="-50" dirty="0">
                <a:latin typeface="Comic Sans MS"/>
                <a:cs typeface="Comic Sans MS"/>
              </a:rPr>
              <a:t> </a:t>
            </a:r>
            <a:r>
              <a:rPr sz="2000" dirty="0">
                <a:latin typeface="Comic Sans MS"/>
                <a:cs typeface="Comic Sans MS"/>
              </a:rPr>
              <a:t>yıpranmış</a:t>
            </a:r>
            <a:r>
              <a:rPr sz="2000" spc="-20" dirty="0">
                <a:latin typeface="Comic Sans MS"/>
                <a:cs typeface="Comic Sans MS"/>
              </a:rPr>
              <a:t> </a:t>
            </a:r>
            <a:r>
              <a:rPr sz="2000" dirty="0">
                <a:latin typeface="Comic Sans MS"/>
                <a:cs typeface="Comic Sans MS"/>
              </a:rPr>
              <a:t>el</a:t>
            </a:r>
            <a:r>
              <a:rPr sz="2000" spc="-30" dirty="0">
                <a:latin typeface="Comic Sans MS"/>
                <a:cs typeface="Comic Sans MS"/>
              </a:rPr>
              <a:t> </a:t>
            </a:r>
            <a:r>
              <a:rPr sz="2000" spc="-10" dirty="0">
                <a:latin typeface="Comic Sans MS"/>
                <a:cs typeface="Comic Sans MS"/>
              </a:rPr>
              <a:t>aletleri</a:t>
            </a:r>
            <a:endParaRPr sz="2000" dirty="0">
              <a:latin typeface="Comic Sans MS"/>
              <a:cs typeface="Comic Sans MS"/>
            </a:endParaRPr>
          </a:p>
          <a:p>
            <a:pPr marL="240665" indent="-227965">
              <a:lnSpc>
                <a:spcPts val="2160"/>
              </a:lnSpc>
              <a:spcBef>
                <a:spcPts val="515"/>
              </a:spcBef>
              <a:buSzPct val="125000"/>
              <a:buFont typeface="Microsoft Sans Serif"/>
              <a:buChar char="•"/>
              <a:tabLst>
                <a:tab pos="240665" algn="l"/>
              </a:tabLst>
            </a:pPr>
            <a:r>
              <a:rPr sz="2000" dirty="0">
                <a:latin typeface="Comic Sans MS"/>
                <a:cs typeface="Comic Sans MS"/>
              </a:rPr>
              <a:t>Koruyucu</a:t>
            </a:r>
            <a:r>
              <a:rPr sz="2000" spc="-30" dirty="0">
                <a:latin typeface="Comic Sans MS"/>
                <a:cs typeface="Comic Sans MS"/>
              </a:rPr>
              <a:t> </a:t>
            </a:r>
            <a:r>
              <a:rPr sz="2000" dirty="0">
                <a:latin typeface="Comic Sans MS"/>
                <a:cs typeface="Comic Sans MS"/>
              </a:rPr>
              <a:t>baret, eldiven,</a:t>
            </a:r>
            <a:r>
              <a:rPr sz="2000" spc="20" dirty="0">
                <a:latin typeface="Comic Sans MS"/>
                <a:cs typeface="Comic Sans MS"/>
              </a:rPr>
              <a:t> </a:t>
            </a:r>
            <a:r>
              <a:rPr sz="2000" dirty="0">
                <a:latin typeface="Comic Sans MS"/>
                <a:cs typeface="Comic Sans MS"/>
              </a:rPr>
              <a:t>çizme,</a:t>
            </a:r>
            <a:r>
              <a:rPr sz="2000" spc="-30" dirty="0">
                <a:latin typeface="Comic Sans MS"/>
                <a:cs typeface="Comic Sans MS"/>
              </a:rPr>
              <a:t> </a:t>
            </a:r>
            <a:r>
              <a:rPr sz="2000" dirty="0">
                <a:latin typeface="Comic Sans MS"/>
                <a:cs typeface="Comic Sans MS"/>
              </a:rPr>
              <a:t>ıstaka</a:t>
            </a:r>
            <a:r>
              <a:rPr sz="2000" spc="-5" dirty="0">
                <a:latin typeface="Comic Sans MS"/>
                <a:cs typeface="Comic Sans MS"/>
              </a:rPr>
              <a:t> </a:t>
            </a:r>
            <a:r>
              <a:rPr sz="2000" spc="-20" dirty="0">
                <a:latin typeface="Comic Sans MS"/>
                <a:cs typeface="Comic Sans MS"/>
              </a:rPr>
              <a:t>veya</a:t>
            </a:r>
            <a:endParaRPr sz="2000" dirty="0">
              <a:latin typeface="Comic Sans MS"/>
              <a:cs typeface="Comic Sans MS"/>
            </a:endParaRPr>
          </a:p>
          <a:p>
            <a:pPr marL="241300">
              <a:lnSpc>
                <a:spcPts val="1920"/>
              </a:lnSpc>
            </a:pPr>
            <a:r>
              <a:rPr sz="2000" dirty="0">
                <a:latin typeface="Comic Sans MS"/>
                <a:cs typeface="Comic Sans MS"/>
              </a:rPr>
              <a:t>tabure</a:t>
            </a:r>
            <a:r>
              <a:rPr sz="2000" spc="-15" dirty="0">
                <a:latin typeface="Comic Sans MS"/>
                <a:cs typeface="Comic Sans MS"/>
              </a:rPr>
              <a:t> </a:t>
            </a:r>
            <a:r>
              <a:rPr sz="2000" dirty="0">
                <a:latin typeface="Comic Sans MS"/>
                <a:cs typeface="Comic Sans MS"/>
              </a:rPr>
              <a:t>gibi</a:t>
            </a:r>
            <a:r>
              <a:rPr sz="2000" spc="-20" dirty="0">
                <a:latin typeface="Comic Sans MS"/>
                <a:cs typeface="Comic Sans MS"/>
              </a:rPr>
              <a:t> </a:t>
            </a:r>
            <a:r>
              <a:rPr sz="2000" dirty="0">
                <a:latin typeface="Comic Sans MS"/>
                <a:cs typeface="Comic Sans MS"/>
              </a:rPr>
              <a:t>kişisel</a:t>
            </a:r>
            <a:r>
              <a:rPr sz="2000" spc="-10" dirty="0">
                <a:latin typeface="Comic Sans MS"/>
                <a:cs typeface="Comic Sans MS"/>
              </a:rPr>
              <a:t> koruyucuların</a:t>
            </a:r>
            <a:endParaRPr sz="2000" dirty="0">
              <a:latin typeface="Comic Sans MS"/>
              <a:cs typeface="Comic Sans MS"/>
            </a:endParaRPr>
          </a:p>
          <a:p>
            <a:pPr marL="241300">
              <a:lnSpc>
                <a:spcPts val="2160"/>
              </a:lnSpc>
            </a:pPr>
            <a:r>
              <a:rPr sz="2000" spc="-10" dirty="0">
                <a:latin typeface="Comic Sans MS"/>
                <a:cs typeface="Comic Sans MS"/>
              </a:rPr>
              <a:t>bulunmaması</a:t>
            </a:r>
            <a:endParaRPr sz="2000" dirty="0">
              <a:latin typeface="Comic Sans MS"/>
              <a:cs typeface="Comic Sans MS"/>
            </a:endParaRPr>
          </a:p>
          <a:p>
            <a:pPr marL="240665" indent="-227965">
              <a:spcBef>
                <a:spcPts val="515"/>
              </a:spcBef>
              <a:buSzPct val="125000"/>
              <a:buFont typeface="Microsoft Sans Serif"/>
              <a:buChar char="•"/>
              <a:tabLst>
                <a:tab pos="240665" algn="l"/>
              </a:tabLst>
            </a:pPr>
            <a:r>
              <a:rPr sz="2000" dirty="0">
                <a:latin typeface="Comic Sans MS"/>
                <a:cs typeface="Comic Sans MS"/>
              </a:rPr>
              <a:t>Zeminin</a:t>
            </a:r>
            <a:r>
              <a:rPr sz="2000" spc="-45" dirty="0">
                <a:latin typeface="Comic Sans MS"/>
                <a:cs typeface="Comic Sans MS"/>
              </a:rPr>
              <a:t> </a:t>
            </a:r>
            <a:r>
              <a:rPr sz="2000" spc="-10" dirty="0">
                <a:latin typeface="Comic Sans MS"/>
                <a:cs typeface="Comic Sans MS"/>
              </a:rPr>
              <a:t>yalıtılmaması</a:t>
            </a:r>
            <a:endParaRPr sz="2000" dirty="0">
              <a:latin typeface="Comic Sans MS"/>
              <a:cs typeface="Comic Sans MS"/>
            </a:endParaRPr>
          </a:p>
        </p:txBody>
      </p:sp>
      <p:sp>
        <p:nvSpPr>
          <p:cNvPr id="3" name="object 3"/>
          <p:cNvSpPr txBox="1"/>
          <p:nvPr/>
        </p:nvSpPr>
        <p:spPr>
          <a:xfrm>
            <a:off x="2059940" y="5993994"/>
            <a:ext cx="4428490" cy="330835"/>
          </a:xfrm>
          <a:prstGeom prst="rect">
            <a:avLst/>
          </a:prstGeom>
        </p:spPr>
        <p:txBody>
          <a:bodyPr vert="horz" wrap="square" lIns="0" tIns="12700" rIns="0" bIns="0" rtlCol="0">
            <a:spAutoFit/>
          </a:bodyPr>
          <a:lstStyle/>
          <a:p>
            <a:pPr marL="240665" indent="-227965">
              <a:spcBef>
                <a:spcPts val="100"/>
              </a:spcBef>
              <a:buSzPct val="125000"/>
              <a:buFont typeface="Microsoft Sans Serif"/>
              <a:buChar char="•"/>
              <a:tabLst>
                <a:tab pos="240665" algn="l"/>
              </a:tabLst>
            </a:pPr>
            <a:r>
              <a:rPr sz="2000" dirty="0">
                <a:solidFill>
                  <a:srgbClr val="FFFFFF"/>
                </a:solidFill>
                <a:latin typeface="Comic Sans MS"/>
                <a:cs typeface="Comic Sans MS"/>
              </a:rPr>
              <a:t>Yüksek</a:t>
            </a:r>
            <a:r>
              <a:rPr sz="2000" spc="-25" dirty="0">
                <a:solidFill>
                  <a:srgbClr val="FFFFFF"/>
                </a:solidFill>
                <a:latin typeface="Comic Sans MS"/>
                <a:cs typeface="Comic Sans MS"/>
              </a:rPr>
              <a:t> </a:t>
            </a:r>
            <a:r>
              <a:rPr sz="2000" dirty="0">
                <a:solidFill>
                  <a:srgbClr val="FFFFFF"/>
                </a:solidFill>
                <a:latin typeface="Comic Sans MS"/>
                <a:cs typeface="Comic Sans MS"/>
              </a:rPr>
              <a:t>gerilim</a:t>
            </a:r>
            <a:r>
              <a:rPr sz="2000" spc="-30" dirty="0">
                <a:solidFill>
                  <a:srgbClr val="FFFFFF"/>
                </a:solidFill>
                <a:latin typeface="Comic Sans MS"/>
                <a:cs typeface="Comic Sans MS"/>
              </a:rPr>
              <a:t> </a:t>
            </a:r>
            <a:r>
              <a:rPr sz="2000" dirty="0">
                <a:solidFill>
                  <a:srgbClr val="FFFFFF"/>
                </a:solidFill>
                <a:latin typeface="Comic Sans MS"/>
                <a:cs typeface="Comic Sans MS"/>
              </a:rPr>
              <a:t>ile</a:t>
            </a:r>
            <a:r>
              <a:rPr sz="2000" spc="-25" dirty="0">
                <a:solidFill>
                  <a:srgbClr val="FFFFFF"/>
                </a:solidFill>
                <a:latin typeface="Comic Sans MS"/>
                <a:cs typeface="Comic Sans MS"/>
              </a:rPr>
              <a:t> </a:t>
            </a:r>
            <a:r>
              <a:rPr sz="2000" dirty="0">
                <a:solidFill>
                  <a:srgbClr val="FFFFFF"/>
                </a:solidFill>
                <a:latin typeface="Comic Sans MS"/>
                <a:cs typeface="Comic Sans MS"/>
              </a:rPr>
              <a:t>çalışmada</a:t>
            </a:r>
            <a:r>
              <a:rPr sz="2000" spc="-25" dirty="0">
                <a:solidFill>
                  <a:srgbClr val="FFFFFF"/>
                </a:solidFill>
                <a:latin typeface="Comic Sans MS"/>
                <a:cs typeface="Comic Sans MS"/>
              </a:rPr>
              <a:t> </a:t>
            </a:r>
            <a:r>
              <a:rPr sz="2000" spc="-10" dirty="0">
                <a:solidFill>
                  <a:srgbClr val="FFFFFF"/>
                </a:solidFill>
                <a:latin typeface="Comic Sans MS"/>
                <a:cs typeface="Comic Sans MS"/>
              </a:rPr>
              <a:t>gerekli</a:t>
            </a:r>
            <a:endParaRPr sz="2000">
              <a:latin typeface="Comic Sans MS"/>
              <a:cs typeface="Comic Sans MS"/>
            </a:endParaRPr>
          </a:p>
        </p:txBody>
      </p:sp>
      <p:sp>
        <p:nvSpPr>
          <p:cNvPr id="4" name="object 4"/>
          <p:cNvSpPr txBox="1"/>
          <p:nvPr/>
        </p:nvSpPr>
        <p:spPr>
          <a:xfrm>
            <a:off x="2288541" y="6237528"/>
            <a:ext cx="2466975" cy="331470"/>
          </a:xfrm>
          <a:prstGeom prst="rect">
            <a:avLst/>
          </a:prstGeom>
        </p:spPr>
        <p:txBody>
          <a:bodyPr vert="horz" wrap="square" lIns="0" tIns="13335" rIns="0" bIns="0" rtlCol="0">
            <a:spAutoFit/>
          </a:bodyPr>
          <a:lstStyle/>
          <a:p>
            <a:pPr marL="12700">
              <a:spcBef>
                <a:spcPts val="105"/>
              </a:spcBef>
            </a:pPr>
            <a:r>
              <a:rPr sz="2000" dirty="0">
                <a:solidFill>
                  <a:srgbClr val="FFFFFF"/>
                </a:solidFill>
                <a:latin typeface="Comic Sans MS"/>
                <a:cs typeface="Comic Sans MS"/>
              </a:rPr>
              <a:t>kurallara</a:t>
            </a:r>
            <a:r>
              <a:rPr sz="2000" spc="-20" dirty="0">
                <a:solidFill>
                  <a:srgbClr val="FFFFFF"/>
                </a:solidFill>
                <a:latin typeface="Comic Sans MS"/>
                <a:cs typeface="Comic Sans MS"/>
              </a:rPr>
              <a:t> </a:t>
            </a:r>
            <a:r>
              <a:rPr sz="2000" spc="-10" dirty="0">
                <a:solidFill>
                  <a:srgbClr val="FFFFFF"/>
                </a:solidFill>
                <a:latin typeface="Comic Sans MS"/>
                <a:cs typeface="Comic Sans MS"/>
              </a:rPr>
              <a:t>uyulmaması</a:t>
            </a:r>
            <a:endParaRPr sz="2000">
              <a:latin typeface="Comic Sans MS"/>
              <a:cs typeface="Comic Sans MS"/>
            </a:endParaRPr>
          </a:p>
        </p:txBody>
      </p:sp>
      <p:sp>
        <p:nvSpPr>
          <p:cNvPr id="5" name="object 5"/>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32</a:t>
            </a:r>
            <a:endParaRPr sz="1200">
              <a:latin typeface="Microsoft Sans Serif"/>
              <a:cs typeface="Microsoft Sans Serif"/>
            </a:endParaRPr>
          </a:p>
        </p:txBody>
      </p:sp>
      <p:sp>
        <p:nvSpPr>
          <p:cNvPr id="6" name="object 6"/>
          <p:cNvSpPr txBox="1">
            <a:spLocks noGrp="1"/>
          </p:cNvSpPr>
          <p:nvPr>
            <p:ph type="title"/>
          </p:nvPr>
        </p:nvSpPr>
        <p:spPr>
          <a:xfrm>
            <a:off x="3437635" y="210058"/>
            <a:ext cx="6452870" cy="574040"/>
          </a:xfrm>
          <a:prstGeom prst="rect">
            <a:avLst/>
          </a:prstGeom>
        </p:spPr>
        <p:txBody>
          <a:bodyPr vert="horz" wrap="square" lIns="0" tIns="12700" rIns="0" bIns="0" rtlCol="0" anchor="t">
            <a:spAutoFit/>
          </a:bodyPr>
          <a:lstStyle/>
          <a:p>
            <a:pPr marL="12700">
              <a:spcBef>
                <a:spcPts val="100"/>
              </a:spcBef>
            </a:pPr>
            <a:r>
              <a:rPr dirty="0" err="1">
                <a:solidFill>
                  <a:srgbClr val="009900"/>
                </a:solidFill>
              </a:rPr>
              <a:t>İşletme</a:t>
            </a:r>
            <a:r>
              <a:rPr spc="-55" dirty="0">
                <a:solidFill>
                  <a:srgbClr val="009900"/>
                </a:solidFill>
              </a:rPr>
              <a:t> </a:t>
            </a:r>
            <a:r>
              <a:rPr dirty="0">
                <a:solidFill>
                  <a:srgbClr val="009900"/>
                </a:solidFill>
              </a:rPr>
              <a:t>ile</a:t>
            </a:r>
            <a:r>
              <a:rPr spc="-55" dirty="0">
                <a:solidFill>
                  <a:srgbClr val="009900"/>
                </a:solidFill>
              </a:rPr>
              <a:t> </a:t>
            </a:r>
            <a:r>
              <a:rPr dirty="0">
                <a:solidFill>
                  <a:srgbClr val="009900"/>
                </a:solidFill>
              </a:rPr>
              <a:t>ilgili</a:t>
            </a:r>
            <a:r>
              <a:rPr spc="-40" dirty="0">
                <a:solidFill>
                  <a:srgbClr val="009900"/>
                </a:solidFill>
              </a:rPr>
              <a:t> </a:t>
            </a:r>
            <a:r>
              <a:rPr spc="-10" dirty="0">
                <a:solidFill>
                  <a:srgbClr val="009900"/>
                </a:solidFill>
              </a:rPr>
              <a:t>faktörler</a:t>
            </a:r>
            <a:endParaRPr dirty="0"/>
          </a:p>
        </p:txBody>
      </p:sp>
      <p:pic>
        <p:nvPicPr>
          <p:cNvPr id="7" name="object 7"/>
          <p:cNvPicPr/>
          <p:nvPr/>
        </p:nvPicPr>
        <p:blipFill>
          <a:blip r:embed="rId2" cstate="print"/>
          <a:stretch>
            <a:fillRect/>
          </a:stretch>
        </p:blipFill>
        <p:spPr>
          <a:xfrm>
            <a:off x="7464553" y="1988819"/>
            <a:ext cx="2915411" cy="403250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72741" y="1022096"/>
            <a:ext cx="5140960" cy="513715"/>
          </a:xfrm>
          <a:prstGeom prst="rect">
            <a:avLst/>
          </a:prstGeom>
        </p:spPr>
        <p:txBody>
          <a:bodyPr vert="horz" wrap="square" lIns="0" tIns="13335" rIns="0" bIns="0" rtlCol="0">
            <a:spAutoFit/>
          </a:bodyPr>
          <a:lstStyle/>
          <a:p>
            <a:pPr marL="12700">
              <a:spcBef>
                <a:spcPts val="105"/>
              </a:spcBef>
            </a:pPr>
            <a:r>
              <a:rPr sz="3200" dirty="0">
                <a:solidFill>
                  <a:srgbClr val="FF0000"/>
                </a:solidFill>
                <a:latin typeface="Comic Sans MS"/>
                <a:cs typeface="Comic Sans MS"/>
              </a:rPr>
              <a:t>D.</a:t>
            </a:r>
            <a:r>
              <a:rPr sz="3200" spc="-15" dirty="0">
                <a:solidFill>
                  <a:srgbClr val="FF0000"/>
                </a:solidFill>
                <a:latin typeface="Comic Sans MS"/>
                <a:cs typeface="Comic Sans MS"/>
              </a:rPr>
              <a:t> </a:t>
            </a:r>
            <a:r>
              <a:rPr sz="3200" dirty="0">
                <a:solidFill>
                  <a:srgbClr val="FF0000"/>
                </a:solidFill>
                <a:latin typeface="Comic Sans MS"/>
                <a:cs typeface="Comic Sans MS"/>
              </a:rPr>
              <a:t>MEKANİK</a:t>
            </a:r>
            <a:r>
              <a:rPr sz="3200" spc="-50" dirty="0">
                <a:solidFill>
                  <a:srgbClr val="FF0000"/>
                </a:solidFill>
                <a:latin typeface="Comic Sans MS"/>
                <a:cs typeface="Comic Sans MS"/>
              </a:rPr>
              <a:t> </a:t>
            </a:r>
            <a:r>
              <a:rPr sz="3200" spc="-10" dirty="0">
                <a:solidFill>
                  <a:srgbClr val="FF0000"/>
                </a:solidFill>
                <a:latin typeface="Comic Sans MS"/>
                <a:cs typeface="Comic Sans MS"/>
              </a:rPr>
              <a:t>TEHLİKELER</a:t>
            </a:r>
            <a:endParaRPr sz="3200">
              <a:latin typeface="Comic Sans MS"/>
              <a:cs typeface="Comic Sans MS"/>
            </a:endParaRPr>
          </a:p>
        </p:txBody>
      </p:sp>
      <p:sp>
        <p:nvSpPr>
          <p:cNvPr id="3" name="object 3"/>
          <p:cNvSpPr txBox="1"/>
          <p:nvPr/>
        </p:nvSpPr>
        <p:spPr>
          <a:xfrm>
            <a:off x="5167376" y="1855089"/>
            <a:ext cx="4806950" cy="330835"/>
          </a:xfrm>
          <a:prstGeom prst="rect">
            <a:avLst/>
          </a:prstGeom>
        </p:spPr>
        <p:txBody>
          <a:bodyPr vert="horz" wrap="square" lIns="0" tIns="13335" rIns="0" bIns="0" rtlCol="0">
            <a:spAutoFit/>
          </a:bodyPr>
          <a:lstStyle/>
          <a:p>
            <a:pPr marL="240665" indent="-227965">
              <a:spcBef>
                <a:spcPts val="105"/>
              </a:spcBef>
              <a:buSzPct val="125000"/>
              <a:buFont typeface="Microsoft Sans Serif"/>
              <a:buChar char="•"/>
              <a:tabLst>
                <a:tab pos="240665" algn="l"/>
              </a:tabLst>
            </a:pPr>
            <a:r>
              <a:rPr sz="2000" dirty="0">
                <a:solidFill>
                  <a:srgbClr val="FFFFFF"/>
                </a:solidFill>
                <a:latin typeface="Comic Sans MS"/>
                <a:cs typeface="Comic Sans MS"/>
              </a:rPr>
              <a:t>Makine</a:t>
            </a:r>
            <a:r>
              <a:rPr sz="2000" spc="-35" dirty="0">
                <a:solidFill>
                  <a:srgbClr val="FFFFFF"/>
                </a:solidFill>
                <a:latin typeface="Comic Sans MS"/>
                <a:cs typeface="Comic Sans MS"/>
              </a:rPr>
              <a:t> </a:t>
            </a:r>
            <a:r>
              <a:rPr sz="2000" dirty="0">
                <a:solidFill>
                  <a:srgbClr val="FFFFFF"/>
                </a:solidFill>
                <a:latin typeface="Comic Sans MS"/>
                <a:cs typeface="Comic Sans MS"/>
              </a:rPr>
              <a:t>ve</a:t>
            </a:r>
            <a:r>
              <a:rPr sz="2000" spc="-35" dirty="0">
                <a:solidFill>
                  <a:srgbClr val="FFFFFF"/>
                </a:solidFill>
                <a:latin typeface="Comic Sans MS"/>
                <a:cs typeface="Comic Sans MS"/>
              </a:rPr>
              <a:t> </a:t>
            </a:r>
            <a:r>
              <a:rPr sz="2000" dirty="0">
                <a:solidFill>
                  <a:srgbClr val="FFFFFF"/>
                </a:solidFill>
                <a:latin typeface="Comic Sans MS"/>
                <a:cs typeface="Comic Sans MS"/>
              </a:rPr>
              <a:t>tezgahın</a:t>
            </a:r>
            <a:r>
              <a:rPr sz="2000" spc="-45" dirty="0">
                <a:solidFill>
                  <a:srgbClr val="FFFFFF"/>
                </a:solidFill>
                <a:latin typeface="Comic Sans MS"/>
                <a:cs typeface="Comic Sans MS"/>
              </a:rPr>
              <a:t> </a:t>
            </a:r>
            <a:r>
              <a:rPr sz="2000" dirty="0">
                <a:solidFill>
                  <a:srgbClr val="FFFFFF"/>
                </a:solidFill>
                <a:latin typeface="Comic Sans MS"/>
                <a:cs typeface="Comic Sans MS"/>
              </a:rPr>
              <a:t>ezen,</a:t>
            </a:r>
            <a:r>
              <a:rPr sz="2000" spc="-15" dirty="0">
                <a:solidFill>
                  <a:srgbClr val="FFFFFF"/>
                </a:solidFill>
                <a:latin typeface="Comic Sans MS"/>
                <a:cs typeface="Comic Sans MS"/>
              </a:rPr>
              <a:t> </a:t>
            </a:r>
            <a:r>
              <a:rPr sz="2000" dirty="0">
                <a:solidFill>
                  <a:srgbClr val="FFFFFF"/>
                </a:solidFill>
                <a:latin typeface="Comic Sans MS"/>
                <a:cs typeface="Comic Sans MS"/>
              </a:rPr>
              <a:t>delen,</a:t>
            </a:r>
            <a:r>
              <a:rPr sz="2000" spc="-25" dirty="0">
                <a:solidFill>
                  <a:srgbClr val="FFFFFF"/>
                </a:solidFill>
                <a:latin typeface="Comic Sans MS"/>
                <a:cs typeface="Comic Sans MS"/>
              </a:rPr>
              <a:t> </a:t>
            </a:r>
            <a:r>
              <a:rPr sz="2000" spc="-10" dirty="0">
                <a:solidFill>
                  <a:srgbClr val="FFFFFF"/>
                </a:solidFill>
                <a:latin typeface="Comic Sans MS"/>
                <a:cs typeface="Comic Sans MS"/>
              </a:rPr>
              <a:t>kesen,</a:t>
            </a:r>
            <a:endParaRPr sz="2000">
              <a:latin typeface="Comic Sans MS"/>
              <a:cs typeface="Comic Sans MS"/>
            </a:endParaRPr>
          </a:p>
        </p:txBody>
      </p:sp>
      <p:sp>
        <p:nvSpPr>
          <p:cNvPr id="4" name="object 4"/>
          <p:cNvSpPr txBox="1"/>
          <p:nvPr/>
        </p:nvSpPr>
        <p:spPr>
          <a:xfrm>
            <a:off x="5395976" y="2068144"/>
            <a:ext cx="3759200" cy="331470"/>
          </a:xfrm>
          <a:prstGeom prst="rect">
            <a:avLst/>
          </a:prstGeom>
        </p:spPr>
        <p:txBody>
          <a:bodyPr vert="horz" wrap="square" lIns="0" tIns="13335" rIns="0" bIns="0" rtlCol="0">
            <a:spAutoFit/>
          </a:bodyPr>
          <a:lstStyle/>
          <a:p>
            <a:pPr marL="12700">
              <a:spcBef>
                <a:spcPts val="105"/>
              </a:spcBef>
            </a:pPr>
            <a:r>
              <a:rPr sz="2000" dirty="0">
                <a:latin typeface="Comic Sans MS"/>
                <a:cs typeface="Comic Sans MS"/>
              </a:rPr>
              <a:t>dönen</a:t>
            </a:r>
            <a:r>
              <a:rPr sz="2000" spc="-35" dirty="0">
                <a:latin typeface="Comic Sans MS"/>
                <a:cs typeface="Comic Sans MS"/>
              </a:rPr>
              <a:t> </a:t>
            </a:r>
            <a:r>
              <a:rPr sz="2000" dirty="0">
                <a:latin typeface="Comic Sans MS"/>
                <a:cs typeface="Comic Sans MS"/>
              </a:rPr>
              <a:t>operasyon</a:t>
            </a:r>
            <a:r>
              <a:rPr sz="2000" spc="-35" dirty="0">
                <a:latin typeface="Comic Sans MS"/>
                <a:cs typeface="Comic Sans MS"/>
              </a:rPr>
              <a:t> </a:t>
            </a:r>
            <a:r>
              <a:rPr sz="2000" spc="-10" dirty="0">
                <a:latin typeface="Comic Sans MS"/>
                <a:cs typeface="Comic Sans MS"/>
              </a:rPr>
              <a:t>koruyucusunun</a:t>
            </a:r>
            <a:endParaRPr sz="2000" dirty="0">
              <a:latin typeface="Comic Sans MS"/>
              <a:cs typeface="Comic Sans MS"/>
            </a:endParaRPr>
          </a:p>
        </p:txBody>
      </p:sp>
      <p:sp>
        <p:nvSpPr>
          <p:cNvPr id="5" name="object 5"/>
          <p:cNvSpPr txBox="1"/>
          <p:nvPr/>
        </p:nvSpPr>
        <p:spPr>
          <a:xfrm>
            <a:off x="5167376" y="2282189"/>
            <a:ext cx="5280660" cy="1024890"/>
          </a:xfrm>
          <a:prstGeom prst="rect">
            <a:avLst/>
          </a:prstGeom>
        </p:spPr>
        <p:txBody>
          <a:bodyPr vert="horz" wrap="square" lIns="0" tIns="13335" rIns="0" bIns="0" rtlCol="0">
            <a:spAutoFit/>
          </a:bodyPr>
          <a:lstStyle/>
          <a:p>
            <a:pPr marL="241300">
              <a:spcBef>
                <a:spcPts val="105"/>
              </a:spcBef>
            </a:pPr>
            <a:r>
              <a:rPr sz="2000" spc="-10" dirty="0">
                <a:latin typeface="Comic Sans MS"/>
                <a:cs typeface="Comic Sans MS"/>
              </a:rPr>
              <a:t>bulunmaması</a:t>
            </a:r>
            <a:endParaRPr sz="2000" dirty="0">
              <a:latin typeface="Comic Sans MS"/>
              <a:cs typeface="Comic Sans MS"/>
            </a:endParaRPr>
          </a:p>
          <a:p>
            <a:pPr marL="240665" indent="-227965">
              <a:spcBef>
                <a:spcPts val="275"/>
              </a:spcBef>
              <a:buSzPct val="125000"/>
              <a:buFont typeface="Microsoft Sans Serif"/>
              <a:buChar char="•"/>
              <a:tabLst>
                <a:tab pos="240665" algn="l"/>
              </a:tabLst>
            </a:pPr>
            <a:r>
              <a:rPr sz="2000" dirty="0">
                <a:latin typeface="Comic Sans MS"/>
                <a:cs typeface="Comic Sans MS"/>
              </a:rPr>
              <a:t>Preslerde</a:t>
            </a:r>
            <a:r>
              <a:rPr sz="2000" spc="-10" dirty="0">
                <a:latin typeface="Comic Sans MS"/>
                <a:cs typeface="Comic Sans MS"/>
              </a:rPr>
              <a:t> </a:t>
            </a:r>
            <a:r>
              <a:rPr sz="2000" dirty="0">
                <a:latin typeface="Comic Sans MS"/>
                <a:cs typeface="Comic Sans MS"/>
              </a:rPr>
              <a:t>çift</a:t>
            </a:r>
            <a:r>
              <a:rPr sz="2000" spc="-45" dirty="0">
                <a:latin typeface="Comic Sans MS"/>
                <a:cs typeface="Comic Sans MS"/>
              </a:rPr>
              <a:t> </a:t>
            </a:r>
            <a:r>
              <a:rPr sz="2000" dirty="0">
                <a:latin typeface="Comic Sans MS"/>
                <a:cs typeface="Comic Sans MS"/>
              </a:rPr>
              <a:t>el</a:t>
            </a:r>
            <a:r>
              <a:rPr sz="2000" spc="-20" dirty="0">
                <a:latin typeface="Comic Sans MS"/>
                <a:cs typeface="Comic Sans MS"/>
              </a:rPr>
              <a:t> </a:t>
            </a:r>
            <a:r>
              <a:rPr sz="2000" dirty="0">
                <a:latin typeface="Comic Sans MS"/>
                <a:cs typeface="Comic Sans MS"/>
              </a:rPr>
              <a:t>kumanda</a:t>
            </a:r>
            <a:r>
              <a:rPr sz="2000" spc="-35" dirty="0">
                <a:latin typeface="Comic Sans MS"/>
                <a:cs typeface="Comic Sans MS"/>
              </a:rPr>
              <a:t> </a:t>
            </a:r>
            <a:r>
              <a:rPr sz="2000" spc="-10" dirty="0">
                <a:latin typeface="Comic Sans MS"/>
                <a:cs typeface="Comic Sans MS"/>
              </a:rPr>
              <a:t>kullanılmaması</a:t>
            </a:r>
            <a:endParaRPr sz="2000" dirty="0">
              <a:latin typeface="Comic Sans MS"/>
              <a:cs typeface="Comic Sans MS"/>
            </a:endParaRPr>
          </a:p>
          <a:p>
            <a:pPr marL="240665" indent="-227965">
              <a:spcBef>
                <a:spcPts val="285"/>
              </a:spcBef>
              <a:buSzPct val="125000"/>
              <a:buFont typeface="Microsoft Sans Serif"/>
              <a:buChar char="•"/>
              <a:tabLst>
                <a:tab pos="240665" algn="l"/>
              </a:tabLst>
            </a:pPr>
            <a:r>
              <a:rPr sz="2000" dirty="0">
                <a:latin typeface="Comic Sans MS"/>
                <a:cs typeface="Comic Sans MS"/>
              </a:rPr>
              <a:t>Preslerde</a:t>
            </a:r>
            <a:r>
              <a:rPr sz="2000" spc="-20" dirty="0">
                <a:latin typeface="Comic Sans MS"/>
                <a:cs typeface="Comic Sans MS"/>
              </a:rPr>
              <a:t> </a:t>
            </a:r>
            <a:r>
              <a:rPr sz="2000" dirty="0">
                <a:latin typeface="Comic Sans MS"/>
                <a:cs typeface="Comic Sans MS"/>
              </a:rPr>
              <a:t>ayak</a:t>
            </a:r>
            <a:r>
              <a:rPr sz="2000" spc="-35" dirty="0">
                <a:latin typeface="Comic Sans MS"/>
                <a:cs typeface="Comic Sans MS"/>
              </a:rPr>
              <a:t> </a:t>
            </a:r>
            <a:r>
              <a:rPr sz="2000" dirty="0">
                <a:latin typeface="Comic Sans MS"/>
                <a:cs typeface="Comic Sans MS"/>
              </a:rPr>
              <a:t>pedalı</a:t>
            </a:r>
            <a:r>
              <a:rPr sz="2000" spc="-15" dirty="0">
                <a:latin typeface="Comic Sans MS"/>
                <a:cs typeface="Comic Sans MS"/>
              </a:rPr>
              <a:t> </a:t>
            </a:r>
            <a:r>
              <a:rPr sz="2000" dirty="0">
                <a:latin typeface="Comic Sans MS"/>
                <a:cs typeface="Comic Sans MS"/>
              </a:rPr>
              <a:t>koruyucusu</a:t>
            </a:r>
            <a:r>
              <a:rPr sz="2000" spc="-75" dirty="0">
                <a:latin typeface="Comic Sans MS"/>
                <a:cs typeface="Comic Sans MS"/>
              </a:rPr>
              <a:t> </a:t>
            </a:r>
            <a:r>
              <a:rPr sz="2000" spc="-10" dirty="0">
                <a:latin typeface="Comic Sans MS"/>
                <a:cs typeface="Comic Sans MS"/>
              </a:rPr>
              <a:t>olmaması</a:t>
            </a:r>
            <a:endParaRPr sz="2000" dirty="0">
              <a:latin typeface="Comic Sans MS"/>
              <a:cs typeface="Comic Sans MS"/>
            </a:endParaRPr>
          </a:p>
        </p:txBody>
      </p:sp>
      <p:sp>
        <p:nvSpPr>
          <p:cNvPr id="8" name="object 8"/>
          <p:cNvSpPr txBox="1"/>
          <p:nvPr/>
        </p:nvSpPr>
        <p:spPr>
          <a:xfrm>
            <a:off x="5167377" y="3856736"/>
            <a:ext cx="4105275" cy="330835"/>
          </a:xfrm>
          <a:prstGeom prst="rect">
            <a:avLst/>
          </a:prstGeom>
        </p:spPr>
        <p:txBody>
          <a:bodyPr vert="horz" wrap="square" lIns="0" tIns="12700" rIns="0" bIns="0" rtlCol="0">
            <a:spAutoFit/>
          </a:bodyPr>
          <a:lstStyle/>
          <a:p>
            <a:pPr marL="240665" indent="-227965">
              <a:spcBef>
                <a:spcPts val="100"/>
              </a:spcBef>
              <a:buSzPct val="125000"/>
              <a:buFont typeface="Microsoft Sans Serif"/>
              <a:buChar char="•"/>
              <a:tabLst>
                <a:tab pos="240665" algn="l"/>
              </a:tabLst>
            </a:pPr>
            <a:r>
              <a:rPr sz="2000" dirty="0">
                <a:latin typeface="Comic Sans MS"/>
                <a:cs typeface="Comic Sans MS"/>
              </a:rPr>
              <a:t>Makine</a:t>
            </a:r>
            <a:r>
              <a:rPr sz="2000" spc="-20" dirty="0">
                <a:latin typeface="Comic Sans MS"/>
                <a:cs typeface="Comic Sans MS"/>
              </a:rPr>
              <a:t> </a:t>
            </a:r>
            <a:r>
              <a:rPr sz="2000" dirty="0">
                <a:latin typeface="Comic Sans MS"/>
                <a:cs typeface="Comic Sans MS"/>
              </a:rPr>
              <a:t>ve</a:t>
            </a:r>
            <a:r>
              <a:rPr sz="2000" spc="-15" dirty="0">
                <a:latin typeface="Comic Sans MS"/>
                <a:cs typeface="Comic Sans MS"/>
              </a:rPr>
              <a:t> </a:t>
            </a:r>
            <a:r>
              <a:rPr sz="2000" dirty="0">
                <a:latin typeface="Comic Sans MS"/>
                <a:cs typeface="Comic Sans MS"/>
              </a:rPr>
              <a:t>tezgahı</a:t>
            </a:r>
            <a:r>
              <a:rPr sz="2000" spc="-25" dirty="0">
                <a:latin typeface="Comic Sans MS"/>
                <a:cs typeface="Comic Sans MS"/>
              </a:rPr>
              <a:t> </a:t>
            </a:r>
            <a:r>
              <a:rPr sz="2000" dirty="0">
                <a:latin typeface="Comic Sans MS"/>
                <a:cs typeface="Comic Sans MS"/>
              </a:rPr>
              <a:t>tehlike</a:t>
            </a:r>
            <a:r>
              <a:rPr sz="2000" spc="-30" dirty="0">
                <a:latin typeface="Comic Sans MS"/>
                <a:cs typeface="Comic Sans MS"/>
              </a:rPr>
              <a:t> </a:t>
            </a:r>
            <a:r>
              <a:rPr sz="2000" spc="-10" dirty="0">
                <a:latin typeface="Comic Sans MS"/>
                <a:cs typeface="Comic Sans MS"/>
              </a:rPr>
              <a:t>anında</a:t>
            </a:r>
            <a:endParaRPr sz="2000" dirty="0">
              <a:latin typeface="Comic Sans MS"/>
              <a:cs typeface="Comic Sans MS"/>
            </a:endParaRPr>
          </a:p>
        </p:txBody>
      </p:sp>
      <p:sp>
        <p:nvSpPr>
          <p:cNvPr id="9" name="object 9"/>
          <p:cNvSpPr txBox="1"/>
          <p:nvPr/>
        </p:nvSpPr>
        <p:spPr>
          <a:xfrm>
            <a:off x="5395976" y="4070097"/>
            <a:ext cx="4060190" cy="330835"/>
          </a:xfrm>
          <a:prstGeom prst="rect">
            <a:avLst/>
          </a:prstGeom>
        </p:spPr>
        <p:txBody>
          <a:bodyPr vert="horz" wrap="square" lIns="0" tIns="12700" rIns="0" bIns="0" rtlCol="0">
            <a:spAutoFit/>
          </a:bodyPr>
          <a:lstStyle/>
          <a:p>
            <a:pPr marL="12700">
              <a:spcBef>
                <a:spcPts val="100"/>
              </a:spcBef>
            </a:pPr>
            <a:r>
              <a:rPr sz="2000" dirty="0">
                <a:solidFill>
                  <a:srgbClr val="FFFFFF"/>
                </a:solidFill>
                <a:latin typeface="Comic Sans MS"/>
                <a:cs typeface="Comic Sans MS"/>
              </a:rPr>
              <a:t>durduracak</a:t>
            </a:r>
            <a:r>
              <a:rPr sz="2000" spc="-40" dirty="0">
                <a:solidFill>
                  <a:srgbClr val="FFFFFF"/>
                </a:solidFill>
                <a:latin typeface="Comic Sans MS"/>
                <a:cs typeface="Comic Sans MS"/>
              </a:rPr>
              <a:t> </a:t>
            </a:r>
            <a:r>
              <a:rPr sz="2000" dirty="0">
                <a:solidFill>
                  <a:srgbClr val="FFFFFF"/>
                </a:solidFill>
                <a:latin typeface="Comic Sans MS"/>
                <a:cs typeface="Comic Sans MS"/>
              </a:rPr>
              <a:t>acil</a:t>
            </a:r>
            <a:r>
              <a:rPr sz="2000" spc="-10" dirty="0">
                <a:solidFill>
                  <a:srgbClr val="FFFFFF"/>
                </a:solidFill>
                <a:latin typeface="Comic Sans MS"/>
                <a:cs typeface="Comic Sans MS"/>
              </a:rPr>
              <a:t> </a:t>
            </a:r>
            <a:r>
              <a:rPr sz="2000" dirty="0">
                <a:solidFill>
                  <a:srgbClr val="FFFFFF"/>
                </a:solidFill>
                <a:latin typeface="Comic Sans MS"/>
                <a:cs typeface="Comic Sans MS"/>
              </a:rPr>
              <a:t>durdurma</a:t>
            </a:r>
            <a:r>
              <a:rPr sz="2000" spc="-30" dirty="0">
                <a:solidFill>
                  <a:srgbClr val="FFFFFF"/>
                </a:solidFill>
                <a:latin typeface="Comic Sans MS"/>
                <a:cs typeface="Comic Sans MS"/>
              </a:rPr>
              <a:t> </a:t>
            </a:r>
            <a:r>
              <a:rPr sz="2000" spc="-10" dirty="0">
                <a:solidFill>
                  <a:srgbClr val="FFFFFF"/>
                </a:solidFill>
                <a:latin typeface="Comic Sans MS"/>
                <a:cs typeface="Comic Sans MS"/>
              </a:rPr>
              <a:t>butonun</a:t>
            </a:r>
            <a:endParaRPr sz="2000">
              <a:latin typeface="Comic Sans MS"/>
              <a:cs typeface="Comic Sans MS"/>
            </a:endParaRPr>
          </a:p>
        </p:txBody>
      </p:sp>
      <p:sp>
        <p:nvSpPr>
          <p:cNvPr id="10" name="object 10"/>
          <p:cNvSpPr txBox="1"/>
          <p:nvPr/>
        </p:nvSpPr>
        <p:spPr>
          <a:xfrm>
            <a:off x="5395977" y="4283456"/>
            <a:ext cx="1494155" cy="330835"/>
          </a:xfrm>
          <a:prstGeom prst="rect">
            <a:avLst/>
          </a:prstGeom>
        </p:spPr>
        <p:txBody>
          <a:bodyPr vert="horz" wrap="square" lIns="0" tIns="12700" rIns="0" bIns="0" rtlCol="0">
            <a:spAutoFit/>
          </a:bodyPr>
          <a:lstStyle/>
          <a:p>
            <a:pPr marL="12700">
              <a:spcBef>
                <a:spcPts val="100"/>
              </a:spcBef>
            </a:pPr>
            <a:r>
              <a:rPr sz="2000" spc="-10" dirty="0">
                <a:solidFill>
                  <a:srgbClr val="FFFFFF"/>
                </a:solidFill>
                <a:latin typeface="Comic Sans MS"/>
                <a:cs typeface="Comic Sans MS"/>
              </a:rPr>
              <a:t>bulunmaması</a:t>
            </a:r>
            <a:endParaRPr sz="2000">
              <a:latin typeface="Comic Sans MS"/>
              <a:cs typeface="Comic Sans MS"/>
            </a:endParaRPr>
          </a:p>
        </p:txBody>
      </p:sp>
      <p:sp>
        <p:nvSpPr>
          <p:cNvPr id="11" name="object 11"/>
          <p:cNvSpPr txBox="1"/>
          <p:nvPr/>
        </p:nvSpPr>
        <p:spPr>
          <a:xfrm>
            <a:off x="5167376" y="4624527"/>
            <a:ext cx="4572000" cy="331470"/>
          </a:xfrm>
          <a:prstGeom prst="rect">
            <a:avLst/>
          </a:prstGeom>
        </p:spPr>
        <p:txBody>
          <a:bodyPr vert="horz" wrap="square" lIns="0" tIns="13335" rIns="0" bIns="0" rtlCol="0">
            <a:spAutoFit/>
          </a:bodyPr>
          <a:lstStyle/>
          <a:p>
            <a:pPr marL="240665" indent="-227965">
              <a:spcBef>
                <a:spcPts val="105"/>
              </a:spcBef>
              <a:buSzPct val="125000"/>
              <a:buFont typeface="Microsoft Sans Serif"/>
              <a:buChar char="•"/>
              <a:tabLst>
                <a:tab pos="240665" algn="l"/>
              </a:tabLst>
            </a:pPr>
            <a:r>
              <a:rPr sz="2000" dirty="0">
                <a:latin typeface="Comic Sans MS"/>
                <a:cs typeface="Comic Sans MS"/>
              </a:rPr>
              <a:t>Yetersiz</a:t>
            </a:r>
            <a:r>
              <a:rPr sz="2000" spc="-20" dirty="0">
                <a:latin typeface="Comic Sans MS"/>
                <a:cs typeface="Comic Sans MS"/>
              </a:rPr>
              <a:t> </a:t>
            </a:r>
            <a:r>
              <a:rPr sz="2000" dirty="0">
                <a:latin typeface="Comic Sans MS"/>
                <a:cs typeface="Comic Sans MS"/>
              </a:rPr>
              <a:t>ve</a:t>
            </a:r>
            <a:r>
              <a:rPr sz="2000" spc="-30" dirty="0">
                <a:latin typeface="Comic Sans MS"/>
                <a:cs typeface="Comic Sans MS"/>
              </a:rPr>
              <a:t> </a:t>
            </a:r>
            <a:r>
              <a:rPr sz="2000" dirty="0">
                <a:latin typeface="Comic Sans MS"/>
                <a:cs typeface="Comic Sans MS"/>
              </a:rPr>
              <a:t>uygun</a:t>
            </a:r>
            <a:r>
              <a:rPr sz="2000" spc="-50" dirty="0">
                <a:latin typeface="Comic Sans MS"/>
                <a:cs typeface="Comic Sans MS"/>
              </a:rPr>
              <a:t> </a:t>
            </a:r>
            <a:r>
              <a:rPr sz="2000" dirty="0">
                <a:latin typeface="Comic Sans MS"/>
                <a:cs typeface="Comic Sans MS"/>
              </a:rPr>
              <a:t>olmayan</a:t>
            </a:r>
            <a:r>
              <a:rPr sz="2000" spc="-50" dirty="0">
                <a:latin typeface="Comic Sans MS"/>
                <a:cs typeface="Comic Sans MS"/>
              </a:rPr>
              <a:t> </a:t>
            </a:r>
            <a:r>
              <a:rPr sz="2000" dirty="0">
                <a:latin typeface="Comic Sans MS"/>
                <a:cs typeface="Comic Sans MS"/>
              </a:rPr>
              <a:t>makine</a:t>
            </a:r>
            <a:r>
              <a:rPr sz="2000" spc="-35" dirty="0">
                <a:latin typeface="Comic Sans MS"/>
                <a:cs typeface="Comic Sans MS"/>
              </a:rPr>
              <a:t> </a:t>
            </a:r>
            <a:r>
              <a:rPr sz="2000" spc="-25" dirty="0">
                <a:latin typeface="Comic Sans MS"/>
                <a:cs typeface="Comic Sans MS"/>
              </a:rPr>
              <a:t>ve</a:t>
            </a:r>
            <a:endParaRPr sz="2000" dirty="0">
              <a:latin typeface="Comic Sans MS"/>
              <a:cs typeface="Comic Sans MS"/>
            </a:endParaRPr>
          </a:p>
        </p:txBody>
      </p:sp>
      <p:sp>
        <p:nvSpPr>
          <p:cNvPr id="12" name="object 12"/>
          <p:cNvSpPr txBox="1"/>
          <p:nvPr/>
        </p:nvSpPr>
        <p:spPr>
          <a:xfrm>
            <a:off x="5167376" y="4838447"/>
            <a:ext cx="4140200" cy="1023619"/>
          </a:xfrm>
          <a:prstGeom prst="rect">
            <a:avLst/>
          </a:prstGeom>
        </p:spPr>
        <p:txBody>
          <a:bodyPr vert="horz" wrap="square" lIns="0" tIns="12700" rIns="0" bIns="0" rtlCol="0">
            <a:spAutoFit/>
          </a:bodyPr>
          <a:lstStyle/>
          <a:p>
            <a:pPr marL="241300">
              <a:spcBef>
                <a:spcPts val="100"/>
              </a:spcBef>
            </a:pPr>
            <a:r>
              <a:rPr sz="2000" dirty="0">
                <a:latin typeface="Comic Sans MS"/>
                <a:cs typeface="Comic Sans MS"/>
              </a:rPr>
              <a:t>koruyucu</a:t>
            </a:r>
            <a:r>
              <a:rPr sz="2000" spc="-40" dirty="0">
                <a:latin typeface="Comic Sans MS"/>
                <a:cs typeface="Comic Sans MS"/>
              </a:rPr>
              <a:t> </a:t>
            </a:r>
            <a:r>
              <a:rPr sz="2000" spc="-10" dirty="0">
                <a:latin typeface="Comic Sans MS"/>
                <a:cs typeface="Comic Sans MS"/>
              </a:rPr>
              <a:t>teçhizat</a:t>
            </a:r>
            <a:endParaRPr sz="2000" dirty="0">
              <a:latin typeface="Comic Sans MS"/>
              <a:cs typeface="Comic Sans MS"/>
            </a:endParaRPr>
          </a:p>
          <a:p>
            <a:pPr marL="240665" indent="-227965">
              <a:spcBef>
                <a:spcPts val="280"/>
              </a:spcBef>
              <a:buSzPct val="125000"/>
              <a:buFont typeface="Microsoft Sans Serif"/>
              <a:buChar char="•"/>
              <a:tabLst>
                <a:tab pos="240665" algn="l"/>
              </a:tabLst>
            </a:pPr>
            <a:r>
              <a:rPr sz="2000" dirty="0">
                <a:latin typeface="Comic Sans MS"/>
                <a:cs typeface="Comic Sans MS"/>
              </a:rPr>
              <a:t>Yetersiz</a:t>
            </a:r>
            <a:r>
              <a:rPr sz="2000" spc="-30" dirty="0">
                <a:latin typeface="Comic Sans MS"/>
                <a:cs typeface="Comic Sans MS"/>
              </a:rPr>
              <a:t> </a:t>
            </a:r>
            <a:r>
              <a:rPr sz="2000" dirty="0">
                <a:latin typeface="Comic Sans MS"/>
                <a:cs typeface="Comic Sans MS"/>
              </a:rPr>
              <a:t>uyarı</a:t>
            </a:r>
            <a:r>
              <a:rPr sz="2000" spc="-45" dirty="0">
                <a:latin typeface="Comic Sans MS"/>
                <a:cs typeface="Comic Sans MS"/>
              </a:rPr>
              <a:t> </a:t>
            </a:r>
            <a:r>
              <a:rPr sz="2000" spc="-10" dirty="0">
                <a:latin typeface="Comic Sans MS"/>
                <a:cs typeface="Comic Sans MS"/>
              </a:rPr>
              <a:t>sistemleri</a:t>
            </a:r>
            <a:endParaRPr sz="2000" dirty="0">
              <a:latin typeface="Comic Sans MS"/>
              <a:cs typeface="Comic Sans MS"/>
            </a:endParaRPr>
          </a:p>
          <a:p>
            <a:pPr marL="240665" indent="-227965">
              <a:spcBef>
                <a:spcPts val="275"/>
              </a:spcBef>
              <a:buSzPct val="125000"/>
              <a:buFont typeface="Microsoft Sans Serif"/>
              <a:buChar char="•"/>
              <a:tabLst>
                <a:tab pos="240665" algn="l"/>
              </a:tabLst>
            </a:pPr>
            <a:r>
              <a:rPr sz="2000" dirty="0">
                <a:latin typeface="Comic Sans MS"/>
                <a:cs typeface="Comic Sans MS"/>
              </a:rPr>
              <a:t>Düzensiz</a:t>
            </a:r>
            <a:r>
              <a:rPr sz="2000" spc="-35" dirty="0">
                <a:latin typeface="Comic Sans MS"/>
                <a:cs typeface="Comic Sans MS"/>
              </a:rPr>
              <a:t> </a:t>
            </a:r>
            <a:r>
              <a:rPr sz="2000" dirty="0">
                <a:latin typeface="Comic Sans MS"/>
                <a:cs typeface="Comic Sans MS"/>
              </a:rPr>
              <a:t>ve</a:t>
            </a:r>
            <a:r>
              <a:rPr sz="2000" spc="-30" dirty="0">
                <a:latin typeface="Comic Sans MS"/>
                <a:cs typeface="Comic Sans MS"/>
              </a:rPr>
              <a:t> </a:t>
            </a:r>
            <a:r>
              <a:rPr sz="2000" dirty="0">
                <a:latin typeface="Comic Sans MS"/>
                <a:cs typeface="Comic Sans MS"/>
              </a:rPr>
              <a:t>dağınık</a:t>
            </a:r>
            <a:r>
              <a:rPr sz="2000" spc="-40" dirty="0">
                <a:latin typeface="Comic Sans MS"/>
                <a:cs typeface="Comic Sans MS"/>
              </a:rPr>
              <a:t> </a:t>
            </a:r>
            <a:r>
              <a:rPr sz="2000" dirty="0">
                <a:latin typeface="Comic Sans MS"/>
                <a:cs typeface="Comic Sans MS"/>
              </a:rPr>
              <a:t>işyeri</a:t>
            </a:r>
            <a:r>
              <a:rPr sz="2000" spc="-15" dirty="0">
                <a:latin typeface="Comic Sans MS"/>
                <a:cs typeface="Comic Sans MS"/>
              </a:rPr>
              <a:t> </a:t>
            </a:r>
            <a:r>
              <a:rPr sz="2000" spc="-10" dirty="0">
                <a:latin typeface="Comic Sans MS"/>
                <a:cs typeface="Comic Sans MS"/>
              </a:rPr>
              <a:t>ortamı</a:t>
            </a:r>
            <a:endParaRPr sz="2000" dirty="0">
              <a:latin typeface="Comic Sans MS"/>
              <a:cs typeface="Comic Sans MS"/>
            </a:endParaRPr>
          </a:p>
        </p:txBody>
      </p:sp>
      <p:sp>
        <p:nvSpPr>
          <p:cNvPr id="13" name="object 13"/>
          <p:cNvSpPr txBox="1"/>
          <p:nvPr/>
        </p:nvSpPr>
        <p:spPr>
          <a:xfrm>
            <a:off x="5395977" y="6073242"/>
            <a:ext cx="4349115" cy="330835"/>
          </a:xfrm>
          <a:prstGeom prst="rect">
            <a:avLst/>
          </a:prstGeom>
        </p:spPr>
        <p:txBody>
          <a:bodyPr vert="horz" wrap="square" lIns="0" tIns="12700" rIns="0" bIns="0" rtlCol="0">
            <a:spAutoFit/>
          </a:bodyPr>
          <a:lstStyle/>
          <a:p>
            <a:pPr marL="12700">
              <a:spcBef>
                <a:spcPts val="100"/>
              </a:spcBef>
            </a:pPr>
            <a:r>
              <a:rPr sz="2000" dirty="0">
                <a:latin typeface="Comic Sans MS"/>
                <a:cs typeface="Comic Sans MS"/>
              </a:rPr>
              <a:t>kazanların</a:t>
            </a:r>
            <a:r>
              <a:rPr sz="2000" spc="-80" dirty="0">
                <a:latin typeface="Comic Sans MS"/>
                <a:cs typeface="Comic Sans MS"/>
              </a:rPr>
              <a:t> </a:t>
            </a:r>
            <a:r>
              <a:rPr sz="2000" dirty="0">
                <a:latin typeface="Comic Sans MS"/>
                <a:cs typeface="Comic Sans MS"/>
              </a:rPr>
              <a:t>kontrollerinin</a:t>
            </a:r>
            <a:r>
              <a:rPr sz="2000" spc="-80" dirty="0">
                <a:latin typeface="Comic Sans MS"/>
                <a:cs typeface="Comic Sans MS"/>
              </a:rPr>
              <a:t> </a:t>
            </a:r>
            <a:r>
              <a:rPr sz="2000" spc="-10" dirty="0">
                <a:latin typeface="Comic Sans MS"/>
                <a:cs typeface="Comic Sans MS"/>
              </a:rPr>
              <a:t>yapılmaması</a:t>
            </a:r>
            <a:endParaRPr sz="2000" dirty="0">
              <a:latin typeface="Comic Sans MS"/>
              <a:cs typeface="Comic Sans MS"/>
            </a:endParaRPr>
          </a:p>
        </p:txBody>
      </p:sp>
      <p:sp>
        <p:nvSpPr>
          <p:cNvPr id="14" name="object 14"/>
          <p:cNvSpPr txBox="1"/>
          <p:nvPr/>
        </p:nvSpPr>
        <p:spPr>
          <a:xfrm>
            <a:off x="5167376" y="5859271"/>
            <a:ext cx="4564380" cy="331470"/>
          </a:xfrm>
          <a:prstGeom prst="rect">
            <a:avLst/>
          </a:prstGeom>
        </p:spPr>
        <p:txBody>
          <a:bodyPr vert="horz" wrap="square" lIns="0" tIns="13335" rIns="0" bIns="0" rtlCol="0">
            <a:spAutoFit/>
          </a:bodyPr>
          <a:lstStyle/>
          <a:p>
            <a:pPr marL="240665" indent="-227965">
              <a:spcBef>
                <a:spcPts val="105"/>
              </a:spcBef>
              <a:buSzPct val="125000"/>
              <a:buFont typeface="Microsoft Sans Serif"/>
              <a:buChar char="•"/>
              <a:tabLst>
                <a:tab pos="240665" algn="l"/>
                <a:tab pos="4380230" algn="l"/>
              </a:tabLst>
            </a:pPr>
            <a:r>
              <a:rPr sz="2000" dirty="0">
                <a:latin typeface="Comic Sans MS"/>
                <a:cs typeface="Comic Sans MS"/>
              </a:rPr>
              <a:t>Makinelerin,</a:t>
            </a:r>
            <a:r>
              <a:rPr sz="2000" spc="-35" dirty="0">
                <a:latin typeface="Comic Sans MS"/>
                <a:cs typeface="Comic Sans MS"/>
              </a:rPr>
              <a:t> </a:t>
            </a:r>
            <a:r>
              <a:rPr sz="2000" dirty="0">
                <a:latin typeface="Comic Sans MS"/>
                <a:cs typeface="Comic Sans MS"/>
              </a:rPr>
              <a:t>kaldırma</a:t>
            </a:r>
            <a:r>
              <a:rPr sz="2000" spc="-65" dirty="0">
                <a:latin typeface="Comic Sans MS"/>
                <a:cs typeface="Comic Sans MS"/>
              </a:rPr>
              <a:t> </a:t>
            </a:r>
            <a:r>
              <a:rPr sz="2000" spc="-10" dirty="0">
                <a:latin typeface="Comic Sans MS"/>
                <a:cs typeface="Comic Sans MS"/>
              </a:rPr>
              <a:t>aletlerinin,</a:t>
            </a:r>
            <a:r>
              <a:rPr sz="2000" dirty="0">
                <a:latin typeface="Comic Sans MS"/>
                <a:cs typeface="Comic Sans MS"/>
              </a:rPr>
              <a:t>	</a:t>
            </a:r>
            <a:r>
              <a:rPr sz="1200" spc="-25" dirty="0">
                <a:latin typeface="Microsoft Sans Serif"/>
                <a:cs typeface="Microsoft Sans Serif"/>
              </a:rPr>
              <a:t>33</a:t>
            </a:r>
            <a:endParaRPr sz="1200" dirty="0">
              <a:latin typeface="Microsoft Sans Serif"/>
              <a:cs typeface="Microsoft Sans Serif"/>
            </a:endParaRPr>
          </a:p>
        </p:txBody>
      </p:sp>
      <p:sp>
        <p:nvSpPr>
          <p:cNvPr id="15" name="object 15"/>
          <p:cNvSpPr txBox="1">
            <a:spLocks noGrp="1"/>
          </p:cNvSpPr>
          <p:nvPr>
            <p:ph type="title"/>
          </p:nvPr>
        </p:nvSpPr>
        <p:spPr>
          <a:xfrm>
            <a:off x="4641850" y="210058"/>
            <a:ext cx="4245610" cy="574040"/>
          </a:xfrm>
          <a:prstGeom prst="rect">
            <a:avLst/>
          </a:prstGeom>
        </p:spPr>
        <p:txBody>
          <a:bodyPr vert="horz" wrap="square" lIns="0" tIns="12700" rIns="0" bIns="0" rtlCol="0" anchor="t">
            <a:spAutoFit/>
          </a:bodyPr>
          <a:lstStyle/>
          <a:p>
            <a:pPr marL="12700">
              <a:spcBef>
                <a:spcPts val="100"/>
              </a:spcBef>
            </a:pPr>
            <a:r>
              <a:rPr dirty="0" err="1">
                <a:solidFill>
                  <a:srgbClr val="009900"/>
                </a:solidFill>
              </a:rPr>
              <a:t>İşletme</a:t>
            </a:r>
            <a:r>
              <a:rPr spc="-45" dirty="0">
                <a:solidFill>
                  <a:srgbClr val="009900"/>
                </a:solidFill>
              </a:rPr>
              <a:t> </a:t>
            </a:r>
            <a:r>
              <a:rPr dirty="0">
                <a:solidFill>
                  <a:srgbClr val="009900"/>
                </a:solidFill>
              </a:rPr>
              <a:t>ile</a:t>
            </a:r>
            <a:r>
              <a:rPr spc="-35" dirty="0">
                <a:solidFill>
                  <a:srgbClr val="009900"/>
                </a:solidFill>
              </a:rPr>
              <a:t> </a:t>
            </a:r>
            <a:r>
              <a:rPr spc="-10" dirty="0">
                <a:solidFill>
                  <a:srgbClr val="009900"/>
                </a:solidFill>
              </a:rPr>
              <a:t>ilgili</a:t>
            </a:r>
            <a:endParaRPr dirty="0"/>
          </a:p>
        </p:txBody>
      </p:sp>
      <p:sp>
        <p:nvSpPr>
          <p:cNvPr id="16" name="object 16"/>
          <p:cNvSpPr txBox="1"/>
          <p:nvPr/>
        </p:nvSpPr>
        <p:spPr>
          <a:xfrm>
            <a:off x="5053329" y="648970"/>
            <a:ext cx="2033270" cy="574040"/>
          </a:xfrm>
          <a:prstGeom prst="rect">
            <a:avLst/>
          </a:prstGeom>
        </p:spPr>
        <p:txBody>
          <a:bodyPr vert="horz" wrap="square" lIns="0" tIns="12700" rIns="0" bIns="0" rtlCol="0">
            <a:spAutoFit/>
          </a:bodyPr>
          <a:lstStyle/>
          <a:p>
            <a:pPr marL="12700">
              <a:spcBef>
                <a:spcPts val="100"/>
              </a:spcBef>
            </a:pPr>
            <a:r>
              <a:rPr sz="3600" b="1" spc="-10" dirty="0">
                <a:solidFill>
                  <a:srgbClr val="009900"/>
                </a:solidFill>
                <a:latin typeface="Comic Sans MS"/>
                <a:cs typeface="Comic Sans MS"/>
              </a:rPr>
              <a:t>faktörler</a:t>
            </a:r>
            <a:endParaRPr sz="3600">
              <a:latin typeface="Comic Sans MS"/>
              <a:cs typeface="Comic Sans MS"/>
            </a:endParaRPr>
          </a:p>
        </p:txBody>
      </p:sp>
      <p:pic>
        <p:nvPicPr>
          <p:cNvPr id="17" name="object 17"/>
          <p:cNvPicPr/>
          <p:nvPr/>
        </p:nvPicPr>
        <p:blipFill>
          <a:blip r:embed="rId2" cstate="print"/>
          <a:stretch>
            <a:fillRect/>
          </a:stretch>
        </p:blipFill>
        <p:spPr>
          <a:xfrm>
            <a:off x="1775460" y="4293108"/>
            <a:ext cx="3096767" cy="2260092"/>
          </a:xfrm>
          <a:prstGeom prst="rect">
            <a:avLst/>
          </a:prstGeom>
        </p:spPr>
      </p:pic>
      <p:pic>
        <p:nvPicPr>
          <p:cNvPr id="18" name="object 18"/>
          <p:cNvPicPr/>
          <p:nvPr/>
        </p:nvPicPr>
        <p:blipFill>
          <a:blip r:embed="rId3" cstate="print"/>
          <a:stretch>
            <a:fillRect/>
          </a:stretch>
        </p:blipFill>
        <p:spPr>
          <a:xfrm>
            <a:off x="1775460" y="1773935"/>
            <a:ext cx="3096767" cy="223266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31593" y="679979"/>
            <a:ext cx="7425690" cy="1084580"/>
          </a:xfrm>
          <a:prstGeom prst="rect">
            <a:avLst/>
          </a:prstGeom>
        </p:spPr>
        <p:txBody>
          <a:bodyPr vert="horz" wrap="square" lIns="0" tIns="94615" rIns="0" bIns="0" rtlCol="0">
            <a:spAutoFit/>
          </a:bodyPr>
          <a:lstStyle/>
          <a:p>
            <a:pPr marL="169545">
              <a:spcBef>
                <a:spcPts val="745"/>
              </a:spcBef>
            </a:pPr>
            <a:r>
              <a:rPr sz="3200" dirty="0">
                <a:solidFill>
                  <a:srgbClr val="FF0000"/>
                </a:solidFill>
                <a:latin typeface="Comic Sans MS"/>
                <a:cs typeface="Comic Sans MS"/>
              </a:rPr>
              <a:t>E.</a:t>
            </a:r>
            <a:r>
              <a:rPr sz="3200" spc="-30" dirty="0">
                <a:solidFill>
                  <a:srgbClr val="FF0000"/>
                </a:solidFill>
                <a:latin typeface="Comic Sans MS"/>
                <a:cs typeface="Comic Sans MS"/>
              </a:rPr>
              <a:t> </a:t>
            </a:r>
            <a:r>
              <a:rPr sz="3200" dirty="0">
                <a:solidFill>
                  <a:srgbClr val="FF0000"/>
                </a:solidFill>
                <a:latin typeface="Comic Sans MS"/>
                <a:cs typeface="Comic Sans MS"/>
              </a:rPr>
              <a:t>GÜVENSİZ</a:t>
            </a:r>
            <a:r>
              <a:rPr sz="3200" spc="-35" dirty="0">
                <a:solidFill>
                  <a:srgbClr val="FF0000"/>
                </a:solidFill>
                <a:latin typeface="Comic Sans MS"/>
                <a:cs typeface="Comic Sans MS"/>
              </a:rPr>
              <a:t> </a:t>
            </a:r>
            <a:r>
              <a:rPr sz="3200" spc="-10" dirty="0">
                <a:solidFill>
                  <a:srgbClr val="FF0000"/>
                </a:solidFill>
                <a:latin typeface="Comic Sans MS"/>
                <a:cs typeface="Comic Sans MS"/>
              </a:rPr>
              <a:t>DAVRANIŞLAR</a:t>
            </a:r>
            <a:endParaRPr sz="3200" dirty="0">
              <a:latin typeface="Comic Sans MS"/>
              <a:cs typeface="Comic Sans MS"/>
            </a:endParaRPr>
          </a:p>
          <a:p>
            <a:pPr marL="240029" indent="-227329">
              <a:spcBef>
                <a:spcPts val="1100"/>
              </a:spcBef>
              <a:buSzPct val="125000"/>
              <a:buFont typeface="Microsoft Sans Serif"/>
              <a:buChar char="•"/>
              <a:tabLst>
                <a:tab pos="240029" algn="l"/>
              </a:tabLst>
            </a:pPr>
            <a:r>
              <a:rPr sz="2200" dirty="0">
                <a:latin typeface="Comic Sans MS"/>
                <a:cs typeface="Comic Sans MS"/>
              </a:rPr>
              <a:t>Makine</a:t>
            </a:r>
            <a:r>
              <a:rPr sz="2200" spc="-95" dirty="0">
                <a:latin typeface="Comic Sans MS"/>
                <a:cs typeface="Comic Sans MS"/>
              </a:rPr>
              <a:t> </a:t>
            </a:r>
            <a:r>
              <a:rPr sz="2200" dirty="0">
                <a:latin typeface="Comic Sans MS"/>
                <a:cs typeface="Comic Sans MS"/>
              </a:rPr>
              <a:t>veya</a:t>
            </a:r>
            <a:r>
              <a:rPr sz="2200" spc="-65" dirty="0">
                <a:latin typeface="Comic Sans MS"/>
                <a:cs typeface="Comic Sans MS"/>
              </a:rPr>
              <a:t> </a:t>
            </a:r>
            <a:r>
              <a:rPr sz="2200" dirty="0">
                <a:latin typeface="Comic Sans MS"/>
                <a:cs typeface="Comic Sans MS"/>
              </a:rPr>
              <a:t>tezgahlarda</a:t>
            </a:r>
            <a:r>
              <a:rPr sz="2200" spc="-75" dirty="0">
                <a:latin typeface="Comic Sans MS"/>
                <a:cs typeface="Comic Sans MS"/>
              </a:rPr>
              <a:t> </a:t>
            </a:r>
            <a:r>
              <a:rPr sz="2200" dirty="0">
                <a:latin typeface="Comic Sans MS"/>
                <a:cs typeface="Comic Sans MS"/>
              </a:rPr>
              <a:t>çalışırken</a:t>
            </a:r>
            <a:r>
              <a:rPr sz="2200" spc="-80" dirty="0">
                <a:latin typeface="Comic Sans MS"/>
                <a:cs typeface="Comic Sans MS"/>
              </a:rPr>
              <a:t> </a:t>
            </a:r>
            <a:r>
              <a:rPr sz="2200" dirty="0">
                <a:latin typeface="Comic Sans MS"/>
                <a:cs typeface="Comic Sans MS"/>
              </a:rPr>
              <a:t>koruyucu</a:t>
            </a:r>
            <a:r>
              <a:rPr sz="2200" spc="-40" dirty="0">
                <a:latin typeface="Comic Sans MS"/>
                <a:cs typeface="Comic Sans MS"/>
              </a:rPr>
              <a:t> </a:t>
            </a:r>
            <a:r>
              <a:rPr sz="2200" spc="-10" dirty="0">
                <a:latin typeface="Comic Sans MS"/>
                <a:cs typeface="Comic Sans MS"/>
              </a:rPr>
              <a:t>teçhizatın</a:t>
            </a:r>
            <a:endParaRPr sz="2200" dirty="0">
              <a:latin typeface="Comic Sans MS"/>
              <a:cs typeface="Comic Sans MS"/>
            </a:endParaRPr>
          </a:p>
        </p:txBody>
      </p:sp>
      <p:sp>
        <p:nvSpPr>
          <p:cNvPr id="3" name="object 3"/>
          <p:cNvSpPr txBox="1"/>
          <p:nvPr/>
        </p:nvSpPr>
        <p:spPr>
          <a:xfrm>
            <a:off x="2260193" y="1624965"/>
            <a:ext cx="2788920" cy="360680"/>
          </a:xfrm>
          <a:prstGeom prst="rect">
            <a:avLst/>
          </a:prstGeom>
        </p:spPr>
        <p:txBody>
          <a:bodyPr vert="horz" wrap="square" lIns="0" tIns="12065" rIns="0" bIns="0" rtlCol="0">
            <a:spAutoFit/>
          </a:bodyPr>
          <a:lstStyle/>
          <a:p>
            <a:pPr marL="12700">
              <a:spcBef>
                <a:spcPts val="95"/>
              </a:spcBef>
            </a:pPr>
            <a:r>
              <a:rPr sz="2200" dirty="0">
                <a:latin typeface="Comic Sans MS"/>
                <a:cs typeface="Comic Sans MS"/>
              </a:rPr>
              <a:t>devre</a:t>
            </a:r>
            <a:r>
              <a:rPr sz="2200" spc="-25" dirty="0">
                <a:latin typeface="Comic Sans MS"/>
                <a:cs typeface="Comic Sans MS"/>
              </a:rPr>
              <a:t> </a:t>
            </a:r>
            <a:r>
              <a:rPr sz="2200" dirty="0">
                <a:latin typeface="Comic Sans MS"/>
                <a:cs typeface="Comic Sans MS"/>
              </a:rPr>
              <a:t>dışı</a:t>
            </a:r>
            <a:r>
              <a:rPr sz="2200" spc="-35" dirty="0">
                <a:latin typeface="Comic Sans MS"/>
                <a:cs typeface="Comic Sans MS"/>
              </a:rPr>
              <a:t> </a:t>
            </a:r>
            <a:r>
              <a:rPr sz="2200" spc="-10" dirty="0">
                <a:latin typeface="Comic Sans MS"/>
                <a:cs typeface="Comic Sans MS"/>
              </a:rPr>
              <a:t>bırakılması</a:t>
            </a:r>
            <a:endParaRPr sz="2200" dirty="0">
              <a:latin typeface="Comic Sans MS"/>
              <a:cs typeface="Comic Sans MS"/>
            </a:endParaRPr>
          </a:p>
        </p:txBody>
      </p:sp>
      <p:sp>
        <p:nvSpPr>
          <p:cNvPr id="4" name="object 4"/>
          <p:cNvSpPr txBox="1"/>
          <p:nvPr/>
        </p:nvSpPr>
        <p:spPr>
          <a:xfrm>
            <a:off x="2031594" y="1985848"/>
            <a:ext cx="7674609" cy="2780030"/>
          </a:xfrm>
          <a:prstGeom prst="rect">
            <a:avLst/>
          </a:prstGeom>
        </p:spPr>
        <p:txBody>
          <a:bodyPr vert="horz" wrap="square" lIns="0" tIns="12065" rIns="0" bIns="0" rtlCol="0">
            <a:spAutoFit/>
          </a:bodyPr>
          <a:lstStyle/>
          <a:p>
            <a:pPr marL="240029" indent="-227329">
              <a:lnSpc>
                <a:spcPts val="2245"/>
              </a:lnSpc>
              <a:spcBef>
                <a:spcPts val="95"/>
              </a:spcBef>
              <a:buSzPct val="125000"/>
              <a:buFont typeface="Microsoft Sans Serif"/>
              <a:buChar char="•"/>
              <a:tabLst>
                <a:tab pos="240029" algn="l"/>
              </a:tabLst>
            </a:pPr>
            <a:r>
              <a:rPr sz="2200" dirty="0">
                <a:latin typeface="Comic Sans MS"/>
                <a:cs typeface="Comic Sans MS"/>
              </a:rPr>
              <a:t>Baret,</a:t>
            </a:r>
            <a:r>
              <a:rPr sz="2200" spc="-40" dirty="0">
                <a:latin typeface="Comic Sans MS"/>
                <a:cs typeface="Comic Sans MS"/>
              </a:rPr>
              <a:t> </a:t>
            </a:r>
            <a:r>
              <a:rPr sz="2200" dirty="0">
                <a:latin typeface="Comic Sans MS"/>
                <a:cs typeface="Comic Sans MS"/>
              </a:rPr>
              <a:t>gözlük,</a:t>
            </a:r>
            <a:r>
              <a:rPr sz="2200" spc="-45" dirty="0">
                <a:latin typeface="Comic Sans MS"/>
                <a:cs typeface="Comic Sans MS"/>
              </a:rPr>
              <a:t> </a:t>
            </a:r>
            <a:r>
              <a:rPr sz="2200" dirty="0">
                <a:latin typeface="Comic Sans MS"/>
                <a:cs typeface="Comic Sans MS"/>
              </a:rPr>
              <a:t>siper,</a:t>
            </a:r>
            <a:r>
              <a:rPr sz="2200" spc="-40" dirty="0">
                <a:latin typeface="Comic Sans MS"/>
                <a:cs typeface="Comic Sans MS"/>
              </a:rPr>
              <a:t> </a:t>
            </a:r>
            <a:r>
              <a:rPr sz="2200" dirty="0">
                <a:latin typeface="Comic Sans MS"/>
                <a:cs typeface="Comic Sans MS"/>
              </a:rPr>
              <a:t>maske</a:t>
            </a:r>
            <a:r>
              <a:rPr sz="2200" spc="-60" dirty="0">
                <a:latin typeface="Comic Sans MS"/>
                <a:cs typeface="Comic Sans MS"/>
              </a:rPr>
              <a:t> </a:t>
            </a:r>
            <a:r>
              <a:rPr sz="2200" dirty="0">
                <a:latin typeface="Comic Sans MS"/>
                <a:cs typeface="Comic Sans MS"/>
              </a:rPr>
              <a:t>vb.</a:t>
            </a:r>
            <a:r>
              <a:rPr sz="2200" spc="-45" dirty="0">
                <a:latin typeface="Comic Sans MS"/>
                <a:cs typeface="Comic Sans MS"/>
              </a:rPr>
              <a:t> </a:t>
            </a:r>
            <a:r>
              <a:rPr sz="2200" dirty="0">
                <a:latin typeface="Comic Sans MS"/>
                <a:cs typeface="Comic Sans MS"/>
              </a:rPr>
              <a:t>kişisel</a:t>
            </a:r>
            <a:r>
              <a:rPr sz="2200" spc="-55" dirty="0">
                <a:latin typeface="Comic Sans MS"/>
                <a:cs typeface="Comic Sans MS"/>
              </a:rPr>
              <a:t> </a:t>
            </a:r>
            <a:r>
              <a:rPr sz="2200" spc="-10" dirty="0">
                <a:latin typeface="Comic Sans MS"/>
                <a:cs typeface="Comic Sans MS"/>
              </a:rPr>
              <a:t>koruyucuların</a:t>
            </a:r>
            <a:endParaRPr sz="2200" dirty="0">
              <a:latin typeface="Comic Sans MS"/>
              <a:cs typeface="Comic Sans MS"/>
            </a:endParaRPr>
          </a:p>
          <a:p>
            <a:pPr marL="241300">
              <a:lnSpc>
                <a:spcPts val="2245"/>
              </a:lnSpc>
            </a:pPr>
            <a:r>
              <a:rPr sz="2200" spc="-10" dirty="0">
                <a:latin typeface="Comic Sans MS"/>
                <a:cs typeface="Comic Sans MS"/>
              </a:rPr>
              <a:t>kullanılmaması</a:t>
            </a:r>
            <a:endParaRPr sz="2200" dirty="0">
              <a:latin typeface="Comic Sans MS"/>
              <a:cs typeface="Comic Sans MS"/>
            </a:endParaRPr>
          </a:p>
          <a:p>
            <a:pPr marL="240029" indent="-227329">
              <a:spcBef>
                <a:spcPts val="204"/>
              </a:spcBef>
              <a:buSzPct val="125000"/>
              <a:buFont typeface="Microsoft Sans Serif"/>
              <a:buChar char="•"/>
              <a:tabLst>
                <a:tab pos="240029" algn="l"/>
              </a:tabLst>
            </a:pPr>
            <a:r>
              <a:rPr sz="2200" dirty="0">
                <a:latin typeface="Comic Sans MS"/>
                <a:cs typeface="Comic Sans MS"/>
              </a:rPr>
              <a:t>Aşırı</a:t>
            </a:r>
            <a:r>
              <a:rPr sz="2200" spc="-40" dirty="0">
                <a:latin typeface="Comic Sans MS"/>
                <a:cs typeface="Comic Sans MS"/>
              </a:rPr>
              <a:t> </a:t>
            </a:r>
            <a:r>
              <a:rPr sz="2200" dirty="0">
                <a:latin typeface="Comic Sans MS"/>
                <a:cs typeface="Comic Sans MS"/>
              </a:rPr>
              <a:t>yük</a:t>
            </a:r>
            <a:r>
              <a:rPr sz="2200" spc="-35" dirty="0">
                <a:latin typeface="Comic Sans MS"/>
                <a:cs typeface="Comic Sans MS"/>
              </a:rPr>
              <a:t> </a:t>
            </a:r>
            <a:r>
              <a:rPr sz="2200" spc="-10" dirty="0">
                <a:latin typeface="Comic Sans MS"/>
                <a:cs typeface="Comic Sans MS"/>
              </a:rPr>
              <a:t>kaldırma</a:t>
            </a:r>
            <a:endParaRPr sz="2200" dirty="0">
              <a:latin typeface="Comic Sans MS"/>
              <a:cs typeface="Comic Sans MS"/>
            </a:endParaRPr>
          </a:p>
          <a:p>
            <a:pPr marL="240029" indent="-227329">
              <a:spcBef>
                <a:spcPts val="215"/>
              </a:spcBef>
              <a:buSzPct val="125000"/>
              <a:buFont typeface="Microsoft Sans Serif"/>
              <a:buChar char="•"/>
              <a:tabLst>
                <a:tab pos="240029" algn="l"/>
              </a:tabLst>
            </a:pPr>
            <a:r>
              <a:rPr sz="2200" dirty="0">
                <a:latin typeface="Comic Sans MS"/>
                <a:cs typeface="Comic Sans MS"/>
              </a:rPr>
              <a:t>3m’</a:t>
            </a:r>
            <a:r>
              <a:rPr sz="2200" spc="-55" dirty="0">
                <a:latin typeface="Comic Sans MS"/>
                <a:cs typeface="Comic Sans MS"/>
              </a:rPr>
              <a:t> </a:t>
            </a:r>
            <a:r>
              <a:rPr sz="2200" dirty="0">
                <a:latin typeface="Comic Sans MS"/>
                <a:cs typeface="Comic Sans MS"/>
              </a:rPr>
              <a:t>den</a:t>
            </a:r>
            <a:r>
              <a:rPr sz="2200" spc="-55" dirty="0">
                <a:latin typeface="Comic Sans MS"/>
                <a:cs typeface="Comic Sans MS"/>
              </a:rPr>
              <a:t> </a:t>
            </a:r>
            <a:r>
              <a:rPr sz="2200" dirty="0">
                <a:latin typeface="Comic Sans MS"/>
                <a:cs typeface="Comic Sans MS"/>
              </a:rPr>
              <a:t>yüksek</a:t>
            </a:r>
            <a:r>
              <a:rPr sz="2200" spc="-40" dirty="0">
                <a:latin typeface="Comic Sans MS"/>
                <a:cs typeface="Comic Sans MS"/>
              </a:rPr>
              <a:t> </a:t>
            </a:r>
            <a:r>
              <a:rPr sz="2200" dirty="0">
                <a:latin typeface="Comic Sans MS"/>
                <a:cs typeface="Comic Sans MS"/>
              </a:rPr>
              <a:t>malzeme</a:t>
            </a:r>
            <a:r>
              <a:rPr sz="2200" spc="-30" dirty="0">
                <a:latin typeface="Comic Sans MS"/>
                <a:cs typeface="Comic Sans MS"/>
              </a:rPr>
              <a:t> </a:t>
            </a:r>
            <a:r>
              <a:rPr sz="2200" spc="-10" dirty="0">
                <a:latin typeface="Comic Sans MS"/>
                <a:cs typeface="Comic Sans MS"/>
              </a:rPr>
              <a:t>istifleme</a:t>
            </a:r>
            <a:endParaRPr sz="2200" dirty="0">
              <a:latin typeface="Comic Sans MS"/>
              <a:cs typeface="Comic Sans MS"/>
            </a:endParaRPr>
          </a:p>
          <a:p>
            <a:pPr marL="240029" indent="-227329">
              <a:spcBef>
                <a:spcPts val="204"/>
              </a:spcBef>
              <a:buSzPct val="125000"/>
              <a:buFont typeface="Microsoft Sans Serif"/>
              <a:buChar char="•"/>
              <a:tabLst>
                <a:tab pos="240029" algn="l"/>
              </a:tabLst>
            </a:pPr>
            <a:r>
              <a:rPr sz="2200" dirty="0">
                <a:latin typeface="Comic Sans MS"/>
                <a:cs typeface="Comic Sans MS"/>
              </a:rPr>
              <a:t>Etiketlenmemiş</a:t>
            </a:r>
            <a:r>
              <a:rPr sz="2200" spc="-50" dirty="0">
                <a:latin typeface="Comic Sans MS"/>
                <a:cs typeface="Comic Sans MS"/>
              </a:rPr>
              <a:t> </a:t>
            </a:r>
            <a:r>
              <a:rPr sz="2200" dirty="0">
                <a:latin typeface="Comic Sans MS"/>
                <a:cs typeface="Comic Sans MS"/>
              </a:rPr>
              <a:t>veya</a:t>
            </a:r>
            <a:r>
              <a:rPr sz="2200" spc="-85" dirty="0">
                <a:latin typeface="Comic Sans MS"/>
                <a:cs typeface="Comic Sans MS"/>
              </a:rPr>
              <a:t> </a:t>
            </a:r>
            <a:r>
              <a:rPr sz="2200" dirty="0">
                <a:latin typeface="Comic Sans MS"/>
                <a:cs typeface="Comic Sans MS"/>
              </a:rPr>
              <a:t>yetersiz</a:t>
            </a:r>
            <a:r>
              <a:rPr sz="2200" spc="-60" dirty="0">
                <a:latin typeface="Comic Sans MS"/>
                <a:cs typeface="Comic Sans MS"/>
              </a:rPr>
              <a:t> </a:t>
            </a:r>
            <a:r>
              <a:rPr sz="2200" dirty="0">
                <a:latin typeface="Comic Sans MS"/>
                <a:cs typeface="Comic Sans MS"/>
              </a:rPr>
              <a:t>etiketlenmiş</a:t>
            </a:r>
            <a:r>
              <a:rPr sz="2200" spc="-75" dirty="0">
                <a:latin typeface="Comic Sans MS"/>
                <a:cs typeface="Comic Sans MS"/>
              </a:rPr>
              <a:t> </a:t>
            </a:r>
            <a:r>
              <a:rPr sz="2200" spc="-10" dirty="0">
                <a:latin typeface="Comic Sans MS"/>
                <a:cs typeface="Comic Sans MS"/>
              </a:rPr>
              <a:t>malzeme</a:t>
            </a:r>
            <a:endParaRPr sz="2200" dirty="0">
              <a:latin typeface="Comic Sans MS"/>
              <a:cs typeface="Comic Sans MS"/>
            </a:endParaRPr>
          </a:p>
          <a:p>
            <a:pPr marL="240029" indent="-227329">
              <a:spcBef>
                <a:spcPts val="204"/>
              </a:spcBef>
              <a:buSzPct val="125000"/>
              <a:buFont typeface="Microsoft Sans Serif"/>
              <a:buChar char="•"/>
              <a:tabLst>
                <a:tab pos="240029" algn="l"/>
              </a:tabLst>
            </a:pPr>
            <a:r>
              <a:rPr sz="2200" dirty="0">
                <a:latin typeface="Comic Sans MS"/>
                <a:cs typeface="Comic Sans MS"/>
              </a:rPr>
              <a:t>Gereken</a:t>
            </a:r>
            <a:r>
              <a:rPr sz="2200" spc="-65" dirty="0">
                <a:latin typeface="Comic Sans MS"/>
                <a:cs typeface="Comic Sans MS"/>
              </a:rPr>
              <a:t> </a:t>
            </a:r>
            <a:r>
              <a:rPr sz="2200" dirty="0">
                <a:latin typeface="Comic Sans MS"/>
                <a:cs typeface="Comic Sans MS"/>
              </a:rPr>
              <a:t>uyarı,</a:t>
            </a:r>
            <a:r>
              <a:rPr sz="2200" spc="-65" dirty="0">
                <a:latin typeface="Comic Sans MS"/>
                <a:cs typeface="Comic Sans MS"/>
              </a:rPr>
              <a:t> </a:t>
            </a:r>
            <a:r>
              <a:rPr sz="2200" dirty="0">
                <a:latin typeface="Comic Sans MS"/>
                <a:cs typeface="Comic Sans MS"/>
              </a:rPr>
              <a:t>ikaz</a:t>
            </a:r>
            <a:r>
              <a:rPr sz="2200" spc="-70" dirty="0">
                <a:latin typeface="Comic Sans MS"/>
                <a:cs typeface="Comic Sans MS"/>
              </a:rPr>
              <a:t> </a:t>
            </a:r>
            <a:r>
              <a:rPr sz="2200" dirty="0">
                <a:latin typeface="Comic Sans MS"/>
                <a:cs typeface="Comic Sans MS"/>
              </a:rPr>
              <a:t>işaret</a:t>
            </a:r>
            <a:r>
              <a:rPr sz="2200" spc="-80" dirty="0">
                <a:latin typeface="Comic Sans MS"/>
                <a:cs typeface="Comic Sans MS"/>
              </a:rPr>
              <a:t> </a:t>
            </a:r>
            <a:r>
              <a:rPr sz="2200" dirty="0">
                <a:latin typeface="Comic Sans MS"/>
                <a:cs typeface="Comic Sans MS"/>
              </a:rPr>
              <a:t>ve</a:t>
            </a:r>
            <a:r>
              <a:rPr sz="2200" spc="-75" dirty="0">
                <a:latin typeface="Comic Sans MS"/>
                <a:cs typeface="Comic Sans MS"/>
              </a:rPr>
              <a:t> </a:t>
            </a:r>
            <a:r>
              <a:rPr sz="2200" dirty="0">
                <a:latin typeface="Comic Sans MS"/>
                <a:cs typeface="Comic Sans MS"/>
              </a:rPr>
              <a:t>yazılarının</a:t>
            </a:r>
            <a:r>
              <a:rPr sz="2200" spc="-60" dirty="0">
                <a:latin typeface="Comic Sans MS"/>
                <a:cs typeface="Comic Sans MS"/>
              </a:rPr>
              <a:t> </a:t>
            </a:r>
            <a:r>
              <a:rPr sz="2200" dirty="0">
                <a:latin typeface="Comic Sans MS"/>
                <a:cs typeface="Comic Sans MS"/>
              </a:rPr>
              <a:t>konmamış</a:t>
            </a:r>
            <a:r>
              <a:rPr sz="2200" spc="-55" dirty="0">
                <a:latin typeface="Comic Sans MS"/>
                <a:cs typeface="Comic Sans MS"/>
              </a:rPr>
              <a:t> </a:t>
            </a:r>
            <a:r>
              <a:rPr sz="2200" spc="-10" dirty="0">
                <a:latin typeface="Comic Sans MS"/>
                <a:cs typeface="Comic Sans MS"/>
              </a:rPr>
              <a:t>olması</a:t>
            </a:r>
            <a:endParaRPr sz="2200" dirty="0">
              <a:latin typeface="Comic Sans MS"/>
              <a:cs typeface="Comic Sans MS"/>
            </a:endParaRPr>
          </a:p>
          <a:p>
            <a:pPr marL="240029" indent="-227329">
              <a:spcBef>
                <a:spcPts val="219"/>
              </a:spcBef>
              <a:buSzPct val="125000"/>
              <a:buFont typeface="Microsoft Sans Serif"/>
              <a:buChar char="•"/>
              <a:tabLst>
                <a:tab pos="240029" algn="l"/>
              </a:tabLst>
            </a:pPr>
            <a:r>
              <a:rPr sz="2200" dirty="0">
                <a:latin typeface="Comic Sans MS"/>
                <a:cs typeface="Comic Sans MS"/>
              </a:rPr>
              <a:t>Güvenlik</a:t>
            </a:r>
            <a:r>
              <a:rPr sz="2200" spc="-80" dirty="0">
                <a:latin typeface="Comic Sans MS"/>
                <a:cs typeface="Comic Sans MS"/>
              </a:rPr>
              <a:t> </a:t>
            </a:r>
            <a:r>
              <a:rPr sz="2200" dirty="0">
                <a:latin typeface="Comic Sans MS"/>
                <a:cs typeface="Comic Sans MS"/>
              </a:rPr>
              <a:t>kartı</a:t>
            </a:r>
            <a:r>
              <a:rPr sz="2200" spc="-85" dirty="0">
                <a:latin typeface="Comic Sans MS"/>
                <a:cs typeface="Comic Sans MS"/>
              </a:rPr>
              <a:t> </a:t>
            </a:r>
            <a:r>
              <a:rPr sz="2200" dirty="0">
                <a:latin typeface="Comic Sans MS"/>
                <a:cs typeface="Comic Sans MS"/>
              </a:rPr>
              <a:t>olmayan</a:t>
            </a:r>
            <a:r>
              <a:rPr sz="2200" spc="-70" dirty="0">
                <a:latin typeface="Comic Sans MS"/>
                <a:cs typeface="Comic Sans MS"/>
              </a:rPr>
              <a:t> </a:t>
            </a:r>
            <a:r>
              <a:rPr sz="2200" dirty="0">
                <a:latin typeface="Comic Sans MS"/>
                <a:cs typeface="Comic Sans MS"/>
              </a:rPr>
              <a:t>kimyasalla</a:t>
            </a:r>
            <a:r>
              <a:rPr sz="2200" spc="-70" dirty="0">
                <a:latin typeface="Comic Sans MS"/>
                <a:cs typeface="Comic Sans MS"/>
              </a:rPr>
              <a:t> </a:t>
            </a:r>
            <a:r>
              <a:rPr sz="2200" spc="-10" dirty="0">
                <a:latin typeface="Comic Sans MS"/>
                <a:cs typeface="Comic Sans MS"/>
              </a:rPr>
              <a:t>çalışma</a:t>
            </a:r>
            <a:endParaRPr sz="2200" dirty="0">
              <a:latin typeface="Comic Sans MS"/>
              <a:cs typeface="Comic Sans MS"/>
            </a:endParaRPr>
          </a:p>
          <a:p>
            <a:pPr marL="240029" indent="-227329">
              <a:spcBef>
                <a:spcPts val="200"/>
              </a:spcBef>
              <a:buSzPct val="125000"/>
              <a:buFont typeface="Microsoft Sans Serif"/>
              <a:buChar char="•"/>
              <a:tabLst>
                <a:tab pos="240029" algn="l"/>
              </a:tabLst>
            </a:pPr>
            <a:r>
              <a:rPr sz="2200" dirty="0">
                <a:latin typeface="Comic Sans MS"/>
                <a:cs typeface="Comic Sans MS"/>
              </a:rPr>
              <a:t>İşe</a:t>
            </a:r>
            <a:r>
              <a:rPr sz="2200" spc="-30" dirty="0">
                <a:latin typeface="Comic Sans MS"/>
                <a:cs typeface="Comic Sans MS"/>
              </a:rPr>
              <a:t> </a:t>
            </a:r>
            <a:r>
              <a:rPr sz="2200" dirty="0">
                <a:latin typeface="Comic Sans MS"/>
                <a:cs typeface="Comic Sans MS"/>
              </a:rPr>
              <a:t>yeni</a:t>
            </a:r>
            <a:r>
              <a:rPr sz="2200" spc="-25" dirty="0">
                <a:latin typeface="Comic Sans MS"/>
                <a:cs typeface="Comic Sans MS"/>
              </a:rPr>
              <a:t> </a:t>
            </a:r>
            <a:r>
              <a:rPr sz="2200" dirty="0">
                <a:latin typeface="Comic Sans MS"/>
                <a:cs typeface="Comic Sans MS"/>
              </a:rPr>
              <a:t>başlayan</a:t>
            </a:r>
            <a:r>
              <a:rPr sz="2200" spc="-30" dirty="0">
                <a:latin typeface="Comic Sans MS"/>
                <a:cs typeface="Comic Sans MS"/>
              </a:rPr>
              <a:t> </a:t>
            </a:r>
            <a:r>
              <a:rPr sz="2200" dirty="0">
                <a:latin typeface="Comic Sans MS"/>
                <a:cs typeface="Comic Sans MS"/>
              </a:rPr>
              <a:t>işçiye</a:t>
            </a:r>
            <a:r>
              <a:rPr sz="2200" spc="-30" dirty="0">
                <a:latin typeface="Comic Sans MS"/>
                <a:cs typeface="Comic Sans MS"/>
              </a:rPr>
              <a:t> </a:t>
            </a:r>
            <a:r>
              <a:rPr sz="2200" dirty="0">
                <a:latin typeface="Comic Sans MS"/>
                <a:cs typeface="Comic Sans MS"/>
              </a:rPr>
              <a:t>çalıştığı</a:t>
            </a:r>
            <a:r>
              <a:rPr sz="2200" spc="-30" dirty="0">
                <a:latin typeface="Comic Sans MS"/>
                <a:cs typeface="Comic Sans MS"/>
              </a:rPr>
              <a:t> </a:t>
            </a:r>
            <a:r>
              <a:rPr sz="2200" dirty="0">
                <a:latin typeface="Comic Sans MS"/>
                <a:cs typeface="Comic Sans MS"/>
              </a:rPr>
              <a:t>işle</a:t>
            </a:r>
            <a:r>
              <a:rPr sz="2200" spc="-30" dirty="0">
                <a:latin typeface="Comic Sans MS"/>
                <a:cs typeface="Comic Sans MS"/>
              </a:rPr>
              <a:t> </a:t>
            </a:r>
            <a:r>
              <a:rPr sz="2200" dirty="0">
                <a:latin typeface="Comic Sans MS"/>
                <a:cs typeface="Comic Sans MS"/>
              </a:rPr>
              <a:t>ve</a:t>
            </a:r>
            <a:r>
              <a:rPr sz="2200" spc="-25" dirty="0">
                <a:latin typeface="Comic Sans MS"/>
                <a:cs typeface="Comic Sans MS"/>
              </a:rPr>
              <a:t> </a:t>
            </a:r>
            <a:r>
              <a:rPr sz="2200" dirty="0">
                <a:latin typeface="Comic Sans MS"/>
                <a:cs typeface="Comic Sans MS"/>
              </a:rPr>
              <a:t>iş</a:t>
            </a:r>
            <a:r>
              <a:rPr sz="2200" spc="-40" dirty="0">
                <a:latin typeface="Comic Sans MS"/>
                <a:cs typeface="Comic Sans MS"/>
              </a:rPr>
              <a:t> </a:t>
            </a:r>
            <a:r>
              <a:rPr sz="2200" dirty="0">
                <a:latin typeface="Comic Sans MS"/>
                <a:cs typeface="Comic Sans MS"/>
              </a:rPr>
              <a:t>sağlığı</a:t>
            </a:r>
            <a:r>
              <a:rPr sz="2200" spc="-25" dirty="0">
                <a:latin typeface="Comic Sans MS"/>
                <a:cs typeface="Comic Sans MS"/>
              </a:rPr>
              <a:t> </a:t>
            </a:r>
            <a:r>
              <a:rPr sz="2200" spc="-10" dirty="0">
                <a:latin typeface="Comic Sans MS"/>
                <a:cs typeface="Comic Sans MS"/>
              </a:rPr>
              <a:t>güvenliği</a:t>
            </a:r>
            <a:endParaRPr sz="2200" dirty="0">
              <a:latin typeface="Comic Sans MS"/>
              <a:cs typeface="Comic Sans MS"/>
            </a:endParaRPr>
          </a:p>
        </p:txBody>
      </p:sp>
      <p:sp>
        <p:nvSpPr>
          <p:cNvPr id="5" name="object 5"/>
          <p:cNvSpPr txBox="1"/>
          <p:nvPr/>
        </p:nvSpPr>
        <p:spPr>
          <a:xfrm>
            <a:off x="2260194" y="4626051"/>
            <a:ext cx="5203825" cy="360680"/>
          </a:xfrm>
          <a:prstGeom prst="rect">
            <a:avLst/>
          </a:prstGeom>
        </p:spPr>
        <p:txBody>
          <a:bodyPr vert="horz" wrap="square" lIns="0" tIns="12065" rIns="0" bIns="0" rtlCol="0">
            <a:spAutoFit/>
          </a:bodyPr>
          <a:lstStyle/>
          <a:p>
            <a:pPr marL="12700">
              <a:spcBef>
                <a:spcPts val="95"/>
              </a:spcBef>
            </a:pPr>
            <a:r>
              <a:rPr sz="2200" dirty="0">
                <a:latin typeface="Comic Sans MS"/>
                <a:cs typeface="Comic Sans MS"/>
              </a:rPr>
              <a:t>konularında</a:t>
            </a:r>
            <a:r>
              <a:rPr sz="2200" spc="-45" dirty="0">
                <a:latin typeface="Comic Sans MS"/>
                <a:cs typeface="Comic Sans MS"/>
              </a:rPr>
              <a:t> </a:t>
            </a:r>
            <a:r>
              <a:rPr sz="2200" b="1" dirty="0">
                <a:latin typeface="Comic Sans MS"/>
                <a:cs typeface="Comic Sans MS"/>
              </a:rPr>
              <a:t>eğitim</a:t>
            </a:r>
            <a:r>
              <a:rPr sz="2200" b="1" spc="-90" dirty="0">
                <a:latin typeface="Comic Sans MS"/>
                <a:cs typeface="Comic Sans MS"/>
              </a:rPr>
              <a:t> </a:t>
            </a:r>
            <a:r>
              <a:rPr sz="2200" b="1" dirty="0">
                <a:latin typeface="Comic Sans MS"/>
                <a:cs typeface="Comic Sans MS"/>
              </a:rPr>
              <a:t>vermeden</a:t>
            </a:r>
            <a:r>
              <a:rPr sz="2200" b="1" spc="-55" dirty="0">
                <a:latin typeface="Comic Sans MS"/>
                <a:cs typeface="Comic Sans MS"/>
              </a:rPr>
              <a:t> </a:t>
            </a:r>
            <a:r>
              <a:rPr sz="2200" b="1" spc="-10" dirty="0">
                <a:latin typeface="Comic Sans MS"/>
                <a:cs typeface="Comic Sans MS"/>
              </a:rPr>
              <a:t>çalıştırma</a:t>
            </a:r>
            <a:endParaRPr sz="2200">
              <a:latin typeface="Comic Sans MS"/>
              <a:cs typeface="Comic Sans MS"/>
            </a:endParaRPr>
          </a:p>
        </p:txBody>
      </p:sp>
      <p:sp>
        <p:nvSpPr>
          <p:cNvPr id="6" name="object 6"/>
          <p:cNvSpPr txBox="1"/>
          <p:nvPr/>
        </p:nvSpPr>
        <p:spPr>
          <a:xfrm>
            <a:off x="2031594" y="4987797"/>
            <a:ext cx="7540625" cy="971550"/>
          </a:xfrm>
          <a:prstGeom prst="rect">
            <a:avLst/>
          </a:prstGeom>
        </p:spPr>
        <p:txBody>
          <a:bodyPr vert="horz" wrap="square" lIns="0" tIns="112395" rIns="0" bIns="0" rtlCol="0">
            <a:spAutoFit/>
          </a:bodyPr>
          <a:lstStyle/>
          <a:p>
            <a:pPr marL="240029" marR="5080" indent="-227329">
              <a:lnSpc>
                <a:spcPct val="70000"/>
              </a:lnSpc>
              <a:spcBef>
                <a:spcPts val="885"/>
              </a:spcBef>
              <a:buSzPct val="125000"/>
              <a:buFont typeface="Microsoft Sans Serif"/>
              <a:buChar char="•"/>
              <a:tabLst>
                <a:tab pos="241300" algn="l"/>
              </a:tabLst>
            </a:pPr>
            <a:r>
              <a:rPr sz="2200" dirty="0">
                <a:latin typeface="Comic Sans MS"/>
                <a:cs typeface="Comic Sans MS"/>
              </a:rPr>
              <a:t>Belli</a:t>
            </a:r>
            <a:r>
              <a:rPr sz="2200" spc="-45" dirty="0">
                <a:latin typeface="Comic Sans MS"/>
                <a:cs typeface="Comic Sans MS"/>
              </a:rPr>
              <a:t> </a:t>
            </a:r>
            <a:r>
              <a:rPr sz="2200" dirty="0">
                <a:latin typeface="Comic Sans MS"/>
                <a:cs typeface="Comic Sans MS"/>
              </a:rPr>
              <a:t>aralıklarla</a:t>
            </a:r>
            <a:r>
              <a:rPr sz="2200" spc="-45" dirty="0">
                <a:latin typeface="Comic Sans MS"/>
                <a:cs typeface="Comic Sans MS"/>
              </a:rPr>
              <a:t> </a:t>
            </a:r>
            <a:r>
              <a:rPr sz="2200" dirty="0">
                <a:latin typeface="Comic Sans MS"/>
                <a:cs typeface="Comic Sans MS"/>
              </a:rPr>
              <a:t>işçilere</a:t>
            </a:r>
            <a:r>
              <a:rPr sz="2200" spc="-40" dirty="0">
                <a:latin typeface="Comic Sans MS"/>
                <a:cs typeface="Comic Sans MS"/>
              </a:rPr>
              <a:t> </a:t>
            </a:r>
            <a:r>
              <a:rPr sz="2200" dirty="0">
                <a:latin typeface="Comic Sans MS"/>
                <a:cs typeface="Comic Sans MS"/>
              </a:rPr>
              <a:t>iş</a:t>
            </a:r>
            <a:r>
              <a:rPr sz="2200" spc="-45" dirty="0">
                <a:latin typeface="Comic Sans MS"/>
                <a:cs typeface="Comic Sans MS"/>
              </a:rPr>
              <a:t> </a:t>
            </a:r>
            <a:r>
              <a:rPr sz="2200" dirty="0">
                <a:latin typeface="Comic Sans MS"/>
                <a:cs typeface="Comic Sans MS"/>
              </a:rPr>
              <a:t>sağlığı</a:t>
            </a:r>
            <a:r>
              <a:rPr sz="2200" spc="-45" dirty="0">
                <a:latin typeface="Comic Sans MS"/>
                <a:cs typeface="Comic Sans MS"/>
              </a:rPr>
              <a:t> </a:t>
            </a:r>
            <a:r>
              <a:rPr sz="2200" dirty="0">
                <a:latin typeface="Comic Sans MS"/>
                <a:cs typeface="Comic Sans MS"/>
              </a:rPr>
              <a:t>ve</a:t>
            </a:r>
            <a:r>
              <a:rPr sz="2200" spc="-50" dirty="0">
                <a:latin typeface="Comic Sans MS"/>
                <a:cs typeface="Comic Sans MS"/>
              </a:rPr>
              <a:t> </a:t>
            </a:r>
            <a:r>
              <a:rPr sz="2200" dirty="0">
                <a:latin typeface="Comic Sans MS"/>
                <a:cs typeface="Comic Sans MS"/>
              </a:rPr>
              <a:t>güvenliği</a:t>
            </a:r>
            <a:r>
              <a:rPr sz="2200" spc="-35" dirty="0">
                <a:latin typeface="Comic Sans MS"/>
                <a:cs typeface="Comic Sans MS"/>
              </a:rPr>
              <a:t> </a:t>
            </a:r>
            <a:r>
              <a:rPr sz="2200" spc="-10" dirty="0">
                <a:latin typeface="Comic Sans MS"/>
                <a:cs typeface="Comic Sans MS"/>
              </a:rPr>
              <a:t>konularında 	</a:t>
            </a:r>
            <a:r>
              <a:rPr sz="2200" dirty="0">
                <a:latin typeface="Comic Sans MS"/>
                <a:cs typeface="Comic Sans MS"/>
              </a:rPr>
              <a:t>eğitim</a:t>
            </a:r>
            <a:r>
              <a:rPr sz="2200" spc="-50" dirty="0">
                <a:latin typeface="Comic Sans MS"/>
                <a:cs typeface="Comic Sans MS"/>
              </a:rPr>
              <a:t> </a:t>
            </a:r>
            <a:r>
              <a:rPr sz="2200" spc="-10" dirty="0">
                <a:latin typeface="Comic Sans MS"/>
                <a:cs typeface="Comic Sans MS"/>
              </a:rPr>
              <a:t>verilmemesi</a:t>
            </a:r>
            <a:endParaRPr sz="2200" dirty="0">
              <a:latin typeface="Comic Sans MS"/>
              <a:cs typeface="Comic Sans MS"/>
            </a:endParaRPr>
          </a:p>
          <a:p>
            <a:pPr marL="240029" indent="-227329">
              <a:spcBef>
                <a:spcPts val="219"/>
              </a:spcBef>
              <a:buSzPct val="125000"/>
              <a:buFont typeface="Microsoft Sans Serif"/>
              <a:buChar char="•"/>
              <a:tabLst>
                <a:tab pos="240029" algn="l"/>
              </a:tabLst>
            </a:pPr>
            <a:r>
              <a:rPr sz="2200" dirty="0">
                <a:latin typeface="Comic Sans MS"/>
                <a:cs typeface="Comic Sans MS"/>
              </a:rPr>
              <a:t>Yeterli</a:t>
            </a:r>
            <a:r>
              <a:rPr sz="2200" spc="-85" dirty="0">
                <a:latin typeface="Comic Sans MS"/>
                <a:cs typeface="Comic Sans MS"/>
              </a:rPr>
              <a:t> </a:t>
            </a:r>
            <a:r>
              <a:rPr sz="2200" dirty="0">
                <a:latin typeface="Comic Sans MS"/>
                <a:cs typeface="Comic Sans MS"/>
              </a:rPr>
              <a:t>ikaz</a:t>
            </a:r>
            <a:r>
              <a:rPr sz="2200" spc="-90" dirty="0">
                <a:latin typeface="Comic Sans MS"/>
                <a:cs typeface="Comic Sans MS"/>
              </a:rPr>
              <a:t> </a:t>
            </a:r>
            <a:r>
              <a:rPr sz="2200" dirty="0">
                <a:latin typeface="Comic Sans MS"/>
                <a:cs typeface="Comic Sans MS"/>
              </a:rPr>
              <a:t>vermeden</a:t>
            </a:r>
            <a:r>
              <a:rPr sz="2200" spc="-80" dirty="0">
                <a:latin typeface="Comic Sans MS"/>
                <a:cs typeface="Comic Sans MS"/>
              </a:rPr>
              <a:t> </a:t>
            </a:r>
            <a:r>
              <a:rPr sz="2200" dirty="0">
                <a:latin typeface="Comic Sans MS"/>
                <a:cs typeface="Comic Sans MS"/>
              </a:rPr>
              <a:t>araçların</a:t>
            </a:r>
            <a:r>
              <a:rPr sz="2200" spc="-95" dirty="0">
                <a:latin typeface="Comic Sans MS"/>
                <a:cs typeface="Comic Sans MS"/>
              </a:rPr>
              <a:t> </a:t>
            </a:r>
            <a:r>
              <a:rPr sz="2200" dirty="0">
                <a:latin typeface="Comic Sans MS"/>
                <a:cs typeface="Comic Sans MS"/>
              </a:rPr>
              <a:t>çalıştırılması</a:t>
            </a:r>
            <a:r>
              <a:rPr sz="2200" spc="-80" dirty="0">
                <a:latin typeface="Comic Sans MS"/>
                <a:cs typeface="Comic Sans MS"/>
              </a:rPr>
              <a:t> </a:t>
            </a:r>
            <a:r>
              <a:rPr sz="2200" spc="-20" dirty="0">
                <a:latin typeface="Comic Sans MS"/>
                <a:cs typeface="Comic Sans MS"/>
              </a:rPr>
              <a:t>veya</a:t>
            </a:r>
            <a:endParaRPr sz="2200" dirty="0">
              <a:latin typeface="Comic Sans MS"/>
              <a:cs typeface="Comic Sans MS"/>
            </a:endParaRPr>
          </a:p>
        </p:txBody>
      </p:sp>
      <p:sp>
        <p:nvSpPr>
          <p:cNvPr id="7" name="object 7"/>
          <p:cNvSpPr txBox="1"/>
          <p:nvPr/>
        </p:nvSpPr>
        <p:spPr>
          <a:xfrm>
            <a:off x="2260194" y="5819647"/>
            <a:ext cx="1704339" cy="360680"/>
          </a:xfrm>
          <a:prstGeom prst="rect">
            <a:avLst/>
          </a:prstGeom>
        </p:spPr>
        <p:txBody>
          <a:bodyPr vert="horz" wrap="square" lIns="0" tIns="12065" rIns="0" bIns="0" rtlCol="0">
            <a:spAutoFit/>
          </a:bodyPr>
          <a:lstStyle/>
          <a:p>
            <a:pPr marL="12700">
              <a:spcBef>
                <a:spcPts val="95"/>
              </a:spcBef>
            </a:pPr>
            <a:r>
              <a:rPr sz="2200" spc="-10" dirty="0">
                <a:latin typeface="Comic Sans MS"/>
                <a:cs typeface="Comic Sans MS"/>
              </a:rPr>
              <a:t>durdurulması</a:t>
            </a:r>
            <a:endParaRPr sz="2200" dirty="0">
              <a:latin typeface="Comic Sans MS"/>
              <a:cs typeface="Comic Sans MS"/>
            </a:endParaRPr>
          </a:p>
        </p:txBody>
      </p:sp>
      <p:sp>
        <p:nvSpPr>
          <p:cNvPr id="8" name="object 8"/>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34</a:t>
            </a:r>
            <a:endParaRPr sz="1200">
              <a:latin typeface="Microsoft Sans Serif"/>
              <a:cs typeface="Microsoft Sans Serif"/>
            </a:endParaRPr>
          </a:p>
        </p:txBody>
      </p:sp>
      <p:sp>
        <p:nvSpPr>
          <p:cNvPr id="9" name="object 9"/>
          <p:cNvSpPr txBox="1">
            <a:spLocks noGrp="1"/>
          </p:cNvSpPr>
          <p:nvPr>
            <p:ph type="title"/>
          </p:nvPr>
        </p:nvSpPr>
        <p:spPr>
          <a:xfrm>
            <a:off x="4173093" y="107392"/>
            <a:ext cx="5739765" cy="567463"/>
          </a:xfrm>
          <a:prstGeom prst="rect">
            <a:avLst/>
          </a:prstGeom>
        </p:spPr>
        <p:txBody>
          <a:bodyPr vert="horz" wrap="square" lIns="0" tIns="13335" rIns="0" bIns="0" rtlCol="0" anchor="t">
            <a:spAutoFit/>
          </a:bodyPr>
          <a:lstStyle/>
          <a:p>
            <a:pPr marL="12700">
              <a:spcBef>
                <a:spcPts val="105"/>
              </a:spcBef>
            </a:pPr>
            <a:r>
              <a:rPr dirty="0" err="1">
                <a:solidFill>
                  <a:srgbClr val="009900"/>
                </a:solidFill>
              </a:rPr>
              <a:t>İşletme</a:t>
            </a:r>
            <a:r>
              <a:rPr spc="-30" dirty="0">
                <a:solidFill>
                  <a:srgbClr val="009900"/>
                </a:solidFill>
              </a:rPr>
              <a:t> </a:t>
            </a:r>
            <a:r>
              <a:rPr dirty="0">
                <a:solidFill>
                  <a:srgbClr val="009900"/>
                </a:solidFill>
              </a:rPr>
              <a:t>ile</a:t>
            </a:r>
            <a:r>
              <a:rPr spc="-15" dirty="0">
                <a:solidFill>
                  <a:srgbClr val="009900"/>
                </a:solidFill>
              </a:rPr>
              <a:t> </a:t>
            </a:r>
            <a:r>
              <a:rPr dirty="0">
                <a:solidFill>
                  <a:srgbClr val="009900"/>
                </a:solidFill>
              </a:rPr>
              <a:t>ilgili</a:t>
            </a:r>
            <a:r>
              <a:rPr spc="-20" dirty="0">
                <a:solidFill>
                  <a:srgbClr val="009900"/>
                </a:solidFill>
              </a:rPr>
              <a:t> </a:t>
            </a:r>
            <a:r>
              <a:rPr spc="-10" dirty="0">
                <a:solidFill>
                  <a:srgbClr val="009900"/>
                </a:solidFill>
              </a:rPr>
              <a:t>faktörler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692322" y="818866"/>
            <a:ext cx="9812290" cy="5092356"/>
          </a:xfrm>
        </p:spPr>
        <p:txBody>
          <a:bodyPr>
            <a:normAutofit/>
          </a:bodyPr>
          <a:lstStyle/>
          <a:p>
            <a:pPr marL="0" indent="0">
              <a:lnSpc>
                <a:spcPct val="150000"/>
              </a:lnSpc>
              <a:buNone/>
            </a:pPr>
            <a:r>
              <a:rPr lang="tr-TR" sz="2400" b="1" dirty="0">
                <a:latin typeface="Times New Roman" pitchFamily="18" charset="0"/>
                <a:cs typeface="Times New Roman" pitchFamily="18" charset="0"/>
              </a:rPr>
              <a:t>RİSK NEDİR?</a:t>
            </a:r>
          </a:p>
          <a:p>
            <a:pPr marL="0" indent="0">
              <a:lnSpc>
                <a:spcPct val="150000"/>
              </a:lnSpc>
              <a:buNone/>
            </a:pPr>
            <a:r>
              <a:rPr lang="tr-TR" sz="2400" dirty="0">
                <a:latin typeface="Times New Roman" pitchFamily="18" charset="0"/>
                <a:cs typeface="Times New Roman" pitchFamily="18" charset="0"/>
              </a:rPr>
              <a:t>Uluslar Arası Çalışma Örgütü (ILO) Yönetim Kurulu'nun 244. toplantısında alınan karar uyarınca hazırlanan raporda </a:t>
            </a:r>
            <a:r>
              <a:rPr lang="tr-TR" sz="2400" dirty="0">
                <a:solidFill>
                  <a:srgbClr val="C00000"/>
                </a:solidFill>
                <a:latin typeface="Times New Roman" pitchFamily="18" charset="0"/>
                <a:cs typeface="Times New Roman" pitchFamily="18" charset="0"/>
              </a:rPr>
              <a:t>risk, "Belli bir dönemde veya koşullar altında istenmeyen olayın ortaya çıkma olasılığı, çevre koşullarına göre sıklık ve olasılık" </a:t>
            </a:r>
            <a:r>
              <a:rPr lang="tr-TR" sz="2400" dirty="0">
                <a:latin typeface="Times New Roman" pitchFamily="18" charset="0"/>
                <a:cs typeface="Times New Roman" pitchFamily="18" charset="0"/>
              </a:rPr>
              <a:t>olarak ifade edilirken, risk yönetimi; "Bir organizasyon içerisinde iş güvenliği önlemlerini iyileştirme ve sürdürmeyi başaracak tüm girişimler" olarak tanımlanmaktadır.</a:t>
            </a:r>
          </a:p>
        </p:txBody>
      </p:sp>
    </p:spTree>
    <p:extLst>
      <p:ext uri="{BB962C8B-B14F-4D97-AF65-F5344CB8AC3E}">
        <p14:creationId xmlns:p14="http://schemas.microsoft.com/office/powerpoint/2010/main" val="266601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82267" y="661239"/>
            <a:ext cx="6239510" cy="1424305"/>
          </a:xfrm>
          <a:prstGeom prst="rect">
            <a:avLst/>
          </a:prstGeom>
        </p:spPr>
        <p:txBody>
          <a:bodyPr vert="horz" wrap="square" lIns="0" tIns="13335" rIns="0" bIns="0" rtlCol="0">
            <a:spAutoFit/>
          </a:bodyPr>
          <a:lstStyle/>
          <a:p>
            <a:pPr marL="406400">
              <a:spcBef>
                <a:spcPts val="105"/>
              </a:spcBef>
            </a:pPr>
            <a:r>
              <a:rPr sz="3200" dirty="0">
                <a:solidFill>
                  <a:srgbClr val="FF0000"/>
                </a:solidFill>
                <a:latin typeface="Comic Sans MS"/>
                <a:cs typeface="Comic Sans MS"/>
              </a:rPr>
              <a:t>E.</a:t>
            </a:r>
            <a:r>
              <a:rPr sz="3200" spc="-35" dirty="0">
                <a:solidFill>
                  <a:srgbClr val="FF0000"/>
                </a:solidFill>
                <a:latin typeface="Comic Sans MS"/>
                <a:cs typeface="Comic Sans MS"/>
              </a:rPr>
              <a:t> </a:t>
            </a:r>
            <a:r>
              <a:rPr sz="3200" dirty="0">
                <a:solidFill>
                  <a:srgbClr val="FF0000"/>
                </a:solidFill>
                <a:latin typeface="Comic Sans MS"/>
                <a:cs typeface="Comic Sans MS"/>
              </a:rPr>
              <a:t>GÜVENSİZ</a:t>
            </a:r>
            <a:r>
              <a:rPr sz="3200" spc="-25" dirty="0">
                <a:solidFill>
                  <a:srgbClr val="FF0000"/>
                </a:solidFill>
                <a:latin typeface="Comic Sans MS"/>
                <a:cs typeface="Comic Sans MS"/>
              </a:rPr>
              <a:t> </a:t>
            </a:r>
            <a:r>
              <a:rPr sz="3200" spc="-10" dirty="0">
                <a:solidFill>
                  <a:srgbClr val="FF0000"/>
                </a:solidFill>
                <a:latin typeface="Comic Sans MS"/>
                <a:cs typeface="Comic Sans MS"/>
              </a:rPr>
              <a:t>DAVRANIŞLAR</a:t>
            </a:r>
            <a:endParaRPr sz="3200" dirty="0">
              <a:latin typeface="Comic Sans MS"/>
              <a:cs typeface="Comic Sans MS"/>
            </a:endParaRPr>
          </a:p>
          <a:p>
            <a:pPr marL="240665" indent="-227965">
              <a:spcBef>
                <a:spcPts val="2195"/>
              </a:spcBef>
              <a:buSzPct val="123684"/>
              <a:buFont typeface="Microsoft Sans Serif"/>
              <a:buChar char="•"/>
              <a:tabLst>
                <a:tab pos="240665" algn="l"/>
              </a:tabLst>
            </a:pPr>
            <a:r>
              <a:rPr sz="1900" b="1" dirty="0">
                <a:solidFill>
                  <a:srgbClr val="FF0000"/>
                </a:solidFill>
                <a:latin typeface="Comic Sans MS"/>
                <a:cs typeface="Comic Sans MS"/>
              </a:rPr>
              <a:t>Elektrik</a:t>
            </a:r>
            <a:r>
              <a:rPr sz="1900" b="1" spc="-90" dirty="0">
                <a:solidFill>
                  <a:srgbClr val="FF0000"/>
                </a:solidFill>
                <a:latin typeface="Comic Sans MS"/>
                <a:cs typeface="Comic Sans MS"/>
              </a:rPr>
              <a:t> </a:t>
            </a:r>
            <a:r>
              <a:rPr sz="1900" b="1" dirty="0">
                <a:latin typeface="Comic Sans MS"/>
                <a:cs typeface="Comic Sans MS"/>
              </a:rPr>
              <a:t>kesilmeden</a:t>
            </a:r>
            <a:r>
              <a:rPr sz="1900" b="1" spc="-85" dirty="0">
                <a:latin typeface="Comic Sans MS"/>
                <a:cs typeface="Comic Sans MS"/>
              </a:rPr>
              <a:t> </a:t>
            </a:r>
            <a:r>
              <a:rPr sz="1900" dirty="0">
                <a:latin typeface="Comic Sans MS"/>
                <a:cs typeface="Comic Sans MS"/>
              </a:rPr>
              <a:t>teçhizat</a:t>
            </a:r>
            <a:r>
              <a:rPr sz="1900" spc="-55" dirty="0">
                <a:latin typeface="Comic Sans MS"/>
                <a:cs typeface="Comic Sans MS"/>
              </a:rPr>
              <a:t> </a:t>
            </a:r>
            <a:r>
              <a:rPr sz="1900" dirty="0">
                <a:latin typeface="Comic Sans MS"/>
                <a:cs typeface="Comic Sans MS"/>
              </a:rPr>
              <a:t>üzerinde</a:t>
            </a:r>
            <a:r>
              <a:rPr sz="1900" spc="-80" dirty="0">
                <a:latin typeface="Comic Sans MS"/>
                <a:cs typeface="Comic Sans MS"/>
              </a:rPr>
              <a:t> </a:t>
            </a:r>
            <a:r>
              <a:rPr sz="1900" spc="-10" dirty="0">
                <a:latin typeface="Comic Sans MS"/>
                <a:cs typeface="Comic Sans MS"/>
              </a:rPr>
              <a:t>onarım</a:t>
            </a:r>
            <a:endParaRPr sz="1900" dirty="0">
              <a:latin typeface="Comic Sans MS"/>
              <a:cs typeface="Comic Sans MS"/>
            </a:endParaRPr>
          </a:p>
          <a:p>
            <a:pPr marL="240665" indent="-227965">
              <a:spcBef>
                <a:spcPts val="315"/>
              </a:spcBef>
              <a:buSzPct val="123684"/>
              <a:buFont typeface="Microsoft Sans Serif"/>
              <a:buChar char="•"/>
              <a:tabLst>
                <a:tab pos="240665" algn="l"/>
              </a:tabLst>
            </a:pPr>
            <a:r>
              <a:rPr sz="1900" dirty="0">
                <a:latin typeface="Comic Sans MS"/>
                <a:cs typeface="Comic Sans MS"/>
              </a:rPr>
              <a:t>Onarım</a:t>
            </a:r>
            <a:r>
              <a:rPr sz="1900" spc="-70" dirty="0">
                <a:latin typeface="Comic Sans MS"/>
                <a:cs typeface="Comic Sans MS"/>
              </a:rPr>
              <a:t> </a:t>
            </a:r>
            <a:r>
              <a:rPr sz="1900" dirty="0">
                <a:latin typeface="Comic Sans MS"/>
                <a:cs typeface="Comic Sans MS"/>
              </a:rPr>
              <a:t>esnasında</a:t>
            </a:r>
            <a:r>
              <a:rPr sz="1900" spc="-70" dirty="0">
                <a:latin typeface="Comic Sans MS"/>
                <a:cs typeface="Comic Sans MS"/>
              </a:rPr>
              <a:t> </a:t>
            </a:r>
            <a:r>
              <a:rPr sz="1900" dirty="0">
                <a:latin typeface="Comic Sans MS"/>
                <a:cs typeface="Comic Sans MS"/>
              </a:rPr>
              <a:t>şalter</a:t>
            </a:r>
            <a:r>
              <a:rPr sz="1900" spc="-55" dirty="0">
                <a:latin typeface="Comic Sans MS"/>
                <a:cs typeface="Comic Sans MS"/>
              </a:rPr>
              <a:t> </a:t>
            </a:r>
            <a:r>
              <a:rPr sz="1900" dirty="0">
                <a:latin typeface="Comic Sans MS"/>
                <a:cs typeface="Comic Sans MS"/>
              </a:rPr>
              <a:t>veya</a:t>
            </a:r>
            <a:r>
              <a:rPr sz="1900" spc="-75" dirty="0">
                <a:latin typeface="Comic Sans MS"/>
                <a:cs typeface="Comic Sans MS"/>
              </a:rPr>
              <a:t> </a:t>
            </a:r>
            <a:r>
              <a:rPr sz="1900" dirty="0">
                <a:latin typeface="Comic Sans MS"/>
                <a:cs typeface="Comic Sans MS"/>
              </a:rPr>
              <a:t>beklenmedik</a:t>
            </a:r>
            <a:r>
              <a:rPr sz="1900" spc="-80" dirty="0">
                <a:latin typeface="Comic Sans MS"/>
                <a:cs typeface="Comic Sans MS"/>
              </a:rPr>
              <a:t> </a:t>
            </a:r>
            <a:r>
              <a:rPr sz="1900" spc="-25" dirty="0">
                <a:latin typeface="Comic Sans MS"/>
                <a:cs typeface="Comic Sans MS"/>
              </a:rPr>
              <a:t>bir</a:t>
            </a:r>
            <a:endParaRPr sz="1900" dirty="0">
              <a:latin typeface="Comic Sans MS"/>
              <a:cs typeface="Comic Sans MS"/>
            </a:endParaRPr>
          </a:p>
        </p:txBody>
      </p:sp>
      <p:sp>
        <p:nvSpPr>
          <p:cNvPr id="3" name="object 3"/>
          <p:cNvSpPr txBox="1"/>
          <p:nvPr/>
        </p:nvSpPr>
        <p:spPr>
          <a:xfrm>
            <a:off x="2010868" y="1961514"/>
            <a:ext cx="4501515" cy="314960"/>
          </a:xfrm>
          <a:prstGeom prst="rect">
            <a:avLst/>
          </a:prstGeom>
        </p:spPr>
        <p:txBody>
          <a:bodyPr vert="horz" wrap="square" lIns="0" tIns="12065" rIns="0" bIns="0" rtlCol="0">
            <a:spAutoFit/>
          </a:bodyPr>
          <a:lstStyle/>
          <a:p>
            <a:pPr marL="12700">
              <a:spcBef>
                <a:spcPts val="95"/>
              </a:spcBef>
            </a:pPr>
            <a:r>
              <a:rPr sz="1900" dirty="0">
                <a:latin typeface="Comic Sans MS"/>
                <a:cs typeface="Comic Sans MS"/>
              </a:rPr>
              <a:t>harekete</a:t>
            </a:r>
            <a:r>
              <a:rPr sz="1900" spc="-75" dirty="0">
                <a:latin typeface="Comic Sans MS"/>
                <a:cs typeface="Comic Sans MS"/>
              </a:rPr>
              <a:t> </a:t>
            </a:r>
            <a:r>
              <a:rPr sz="1900" dirty="0">
                <a:latin typeface="Comic Sans MS"/>
                <a:cs typeface="Comic Sans MS"/>
              </a:rPr>
              <a:t>karşı</a:t>
            </a:r>
            <a:r>
              <a:rPr sz="1900" spc="-70" dirty="0">
                <a:latin typeface="Comic Sans MS"/>
                <a:cs typeface="Comic Sans MS"/>
              </a:rPr>
              <a:t> </a:t>
            </a:r>
            <a:r>
              <a:rPr sz="1900" dirty="0">
                <a:latin typeface="Comic Sans MS"/>
                <a:cs typeface="Comic Sans MS"/>
              </a:rPr>
              <a:t>güç</a:t>
            </a:r>
            <a:r>
              <a:rPr sz="1900" spc="-70" dirty="0">
                <a:latin typeface="Comic Sans MS"/>
                <a:cs typeface="Comic Sans MS"/>
              </a:rPr>
              <a:t> </a:t>
            </a:r>
            <a:r>
              <a:rPr sz="1900" dirty="0">
                <a:latin typeface="Comic Sans MS"/>
                <a:cs typeface="Comic Sans MS"/>
              </a:rPr>
              <a:t>düğmesinin</a:t>
            </a:r>
            <a:r>
              <a:rPr sz="1900" spc="-50" dirty="0">
                <a:latin typeface="Comic Sans MS"/>
                <a:cs typeface="Comic Sans MS"/>
              </a:rPr>
              <a:t> </a:t>
            </a:r>
            <a:r>
              <a:rPr sz="1900" spc="-10" dirty="0">
                <a:latin typeface="Comic Sans MS"/>
                <a:cs typeface="Comic Sans MS"/>
              </a:rPr>
              <a:t>emniyete</a:t>
            </a:r>
            <a:endParaRPr sz="1900" dirty="0">
              <a:latin typeface="Comic Sans MS"/>
              <a:cs typeface="Comic Sans MS"/>
            </a:endParaRPr>
          </a:p>
        </p:txBody>
      </p:sp>
      <p:sp>
        <p:nvSpPr>
          <p:cNvPr id="4" name="object 4"/>
          <p:cNvSpPr txBox="1"/>
          <p:nvPr/>
        </p:nvSpPr>
        <p:spPr>
          <a:xfrm>
            <a:off x="1782267" y="2164207"/>
            <a:ext cx="4373880" cy="655955"/>
          </a:xfrm>
          <a:prstGeom prst="rect">
            <a:avLst/>
          </a:prstGeom>
        </p:spPr>
        <p:txBody>
          <a:bodyPr vert="horz" wrap="square" lIns="0" tIns="12065" rIns="0" bIns="0" rtlCol="0">
            <a:spAutoFit/>
          </a:bodyPr>
          <a:lstStyle/>
          <a:p>
            <a:pPr marL="241300">
              <a:spcBef>
                <a:spcPts val="95"/>
              </a:spcBef>
            </a:pPr>
            <a:r>
              <a:rPr sz="1900" dirty="0">
                <a:latin typeface="Comic Sans MS"/>
                <a:cs typeface="Comic Sans MS"/>
              </a:rPr>
              <a:t>alınmamış</a:t>
            </a:r>
            <a:r>
              <a:rPr sz="1900" spc="-60" dirty="0">
                <a:latin typeface="Comic Sans MS"/>
                <a:cs typeface="Comic Sans MS"/>
              </a:rPr>
              <a:t> </a:t>
            </a:r>
            <a:r>
              <a:rPr sz="1900" spc="-10" dirty="0">
                <a:latin typeface="Comic Sans MS"/>
                <a:cs typeface="Comic Sans MS"/>
              </a:rPr>
              <a:t>olması</a:t>
            </a:r>
            <a:endParaRPr sz="1900" dirty="0">
              <a:latin typeface="Comic Sans MS"/>
              <a:cs typeface="Comic Sans MS"/>
            </a:endParaRPr>
          </a:p>
          <a:p>
            <a:pPr marL="240665" indent="-227965">
              <a:spcBef>
                <a:spcPts val="310"/>
              </a:spcBef>
              <a:buSzPct val="123684"/>
              <a:buFont typeface="Microsoft Sans Serif"/>
              <a:buChar char="•"/>
              <a:tabLst>
                <a:tab pos="240665" algn="l"/>
              </a:tabLst>
            </a:pPr>
            <a:r>
              <a:rPr sz="1900" dirty="0">
                <a:solidFill>
                  <a:srgbClr val="FF0000"/>
                </a:solidFill>
                <a:latin typeface="Comic Sans MS"/>
                <a:cs typeface="Comic Sans MS"/>
              </a:rPr>
              <a:t>Çalışır</a:t>
            </a:r>
            <a:r>
              <a:rPr sz="1900" spc="-65" dirty="0">
                <a:solidFill>
                  <a:srgbClr val="FF0000"/>
                </a:solidFill>
                <a:latin typeface="Comic Sans MS"/>
                <a:cs typeface="Comic Sans MS"/>
              </a:rPr>
              <a:t> </a:t>
            </a:r>
            <a:r>
              <a:rPr sz="1900" dirty="0">
                <a:solidFill>
                  <a:srgbClr val="FF0000"/>
                </a:solidFill>
                <a:latin typeface="Comic Sans MS"/>
                <a:cs typeface="Comic Sans MS"/>
              </a:rPr>
              <a:t>haldeki</a:t>
            </a:r>
            <a:r>
              <a:rPr sz="1900" spc="-75" dirty="0">
                <a:solidFill>
                  <a:srgbClr val="FF0000"/>
                </a:solidFill>
                <a:latin typeface="Comic Sans MS"/>
                <a:cs typeface="Comic Sans MS"/>
              </a:rPr>
              <a:t> </a:t>
            </a:r>
            <a:r>
              <a:rPr sz="1900" dirty="0">
                <a:solidFill>
                  <a:srgbClr val="FF0000"/>
                </a:solidFill>
                <a:latin typeface="Comic Sans MS"/>
                <a:cs typeface="Comic Sans MS"/>
              </a:rPr>
              <a:t>teçhizatın</a:t>
            </a:r>
            <a:r>
              <a:rPr sz="1900" spc="-25" dirty="0">
                <a:solidFill>
                  <a:srgbClr val="FF0000"/>
                </a:solidFill>
                <a:latin typeface="Comic Sans MS"/>
                <a:cs typeface="Comic Sans MS"/>
              </a:rPr>
              <a:t> </a:t>
            </a:r>
            <a:r>
              <a:rPr sz="1900" spc="-10" dirty="0">
                <a:solidFill>
                  <a:srgbClr val="FFFFFF"/>
                </a:solidFill>
                <a:latin typeface="Comic Sans MS"/>
                <a:cs typeface="Comic Sans MS"/>
              </a:rPr>
              <a:t>yağlanması,</a:t>
            </a:r>
            <a:endParaRPr sz="1900" dirty="0">
              <a:latin typeface="Comic Sans MS"/>
              <a:cs typeface="Comic Sans MS"/>
            </a:endParaRPr>
          </a:p>
        </p:txBody>
      </p:sp>
      <p:sp>
        <p:nvSpPr>
          <p:cNvPr id="5" name="object 5"/>
          <p:cNvSpPr txBox="1"/>
          <p:nvPr/>
        </p:nvSpPr>
        <p:spPr>
          <a:xfrm>
            <a:off x="2010868" y="2696082"/>
            <a:ext cx="2990215" cy="314960"/>
          </a:xfrm>
          <a:prstGeom prst="rect">
            <a:avLst/>
          </a:prstGeom>
        </p:spPr>
        <p:txBody>
          <a:bodyPr vert="horz" wrap="square" lIns="0" tIns="12065" rIns="0" bIns="0" rtlCol="0">
            <a:spAutoFit/>
          </a:bodyPr>
          <a:lstStyle/>
          <a:p>
            <a:pPr marL="12700">
              <a:spcBef>
                <a:spcPts val="95"/>
              </a:spcBef>
            </a:pPr>
            <a:r>
              <a:rPr sz="1900" dirty="0">
                <a:latin typeface="Comic Sans MS"/>
                <a:cs typeface="Comic Sans MS"/>
              </a:rPr>
              <a:t>temizlenmesi,</a:t>
            </a:r>
            <a:r>
              <a:rPr sz="1900" spc="-140" dirty="0">
                <a:latin typeface="Comic Sans MS"/>
                <a:cs typeface="Comic Sans MS"/>
              </a:rPr>
              <a:t> </a:t>
            </a:r>
            <a:r>
              <a:rPr sz="1900" spc="-10" dirty="0">
                <a:latin typeface="Comic Sans MS"/>
                <a:cs typeface="Comic Sans MS"/>
              </a:rPr>
              <a:t>ayarlanması,</a:t>
            </a:r>
            <a:endParaRPr sz="1900" dirty="0">
              <a:latin typeface="Comic Sans MS"/>
              <a:cs typeface="Comic Sans MS"/>
            </a:endParaRPr>
          </a:p>
        </p:txBody>
      </p:sp>
      <p:sp>
        <p:nvSpPr>
          <p:cNvPr id="6" name="object 6"/>
          <p:cNvSpPr txBox="1"/>
          <p:nvPr/>
        </p:nvSpPr>
        <p:spPr>
          <a:xfrm>
            <a:off x="1782268" y="3026487"/>
            <a:ext cx="5121275" cy="1391285"/>
          </a:xfrm>
          <a:prstGeom prst="rect">
            <a:avLst/>
          </a:prstGeom>
        </p:spPr>
        <p:txBody>
          <a:bodyPr vert="horz" wrap="square" lIns="0" tIns="12065" rIns="0" bIns="0" rtlCol="0">
            <a:spAutoFit/>
          </a:bodyPr>
          <a:lstStyle/>
          <a:p>
            <a:pPr marL="240665" indent="-227965">
              <a:lnSpc>
                <a:spcPts val="1939"/>
              </a:lnSpc>
              <a:spcBef>
                <a:spcPts val="95"/>
              </a:spcBef>
              <a:buSzPct val="123684"/>
              <a:buFont typeface="Microsoft Sans Serif"/>
              <a:buChar char="•"/>
              <a:tabLst>
                <a:tab pos="240665" algn="l"/>
              </a:tabLst>
            </a:pPr>
            <a:r>
              <a:rPr sz="1900" dirty="0">
                <a:latin typeface="Comic Sans MS"/>
                <a:cs typeface="Comic Sans MS"/>
              </a:rPr>
              <a:t>Depo</a:t>
            </a:r>
            <a:r>
              <a:rPr sz="1900" spc="-60" dirty="0">
                <a:latin typeface="Comic Sans MS"/>
                <a:cs typeface="Comic Sans MS"/>
              </a:rPr>
              <a:t> </a:t>
            </a:r>
            <a:r>
              <a:rPr sz="1900" dirty="0">
                <a:latin typeface="Comic Sans MS"/>
                <a:cs typeface="Comic Sans MS"/>
              </a:rPr>
              <a:t>ve</a:t>
            </a:r>
            <a:r>
              <a:rPr sz="1900" spc="-75" dirty="0">
                <a:latin typeface="Comic Sans MS"/>
                <a:cs typeface="Comic Sans MS"/>
              </a:rPr>
              <a:t> </a:t>
            </a:r>
            <a:r>
              <a:rPr sz="1900" dirty="0">
                <a:latin typeface="Comic Sans MS"/>
                <a:cs typeface="Comic Sans MS"/>
              </a:rPr>
              <a:t>konteynırların</a:t>
            </a:r>
            <a:r>
              <a:rPr sz="1900" spc="-15" dirty="0">
                <a:latin typeface="Comic Sans MS"/>
                <a:cs typeface="Comic Sans MS"/>
              </a:rPr>
              <a:t> </a:t>
            </a:r>
            <a:r>
              <a:rPr sz="1900" dirty="0">
                <a:latin typeface="Comic Sans MS"/>
                <a:cs typeface="Comic Sans MS"/>
              </a:rPr>
              <a:t>tam</a:t>
            </a:r>
            <a:r>
              <a:rPr sz="1900" spc="-55" dirty="0">
                <a:latin typeface="Comic Sans MS"/>
                <a:cs typeface="Comic Sans MS"/>
              </a:rPr>
              <a:t> </a:t>
            </a:r>
            <a:r>
              <a:rPr sz="1900" dirty="0">
                <a:latin typeface="Comic Sans MS"/>
                <a:cs typeface="Comic Sans MS"/>
              </a:rPr>
              <a:t>olarak</a:t>
            </a:r>
            <a:r>
              <a:rPr sz="1900" spc="-50" dirty="0">
                <a:latin typeface="Comic Sans MS"/>
                <a:cs typeface="Comic Sans MS"/>
              </a:rPr>
              <a:t> </a:t>
            </a:r>
            <a:r>
              <a:rPr sz="1900" spc="-10" dirty="0">
                <a:latin typeface="Comic Sans MS"/>
                <a:cs typeface="Comic Sans MS"/>
              </a:rPr>
              <a:t>boşaltılıp</a:t>
            </a:r>
            <a:endParaRPr sz="1900" dirty="0">
              <a:latin typeface="Comic Sans MS"/>
              <a:cs typeface="Comic Sans MS"/>
            </a:endParaRPr>
          </a:p>
          <a:p>
            <a:pPr marL="241300" marR="184785">
              <a:lnSpc>
                <a:spcPct val="70000"/>
              </a:lnSpc>
              <a:spcBef>
                <a:spcPts val="345"/>
              </a:spcBef>
            </a:pPr>
            <a:r>
              <a:rPr sz="1900" dirty="0">
                <a:latin typeface="Comic Sans MS"/>
                <a:cs typeface="Comic Sans MS"/>
              </a:rPr>
              <a:t>temizlenmeden</a:t>
            </a:r>
            <a:r>
              <a:rPr sz="1900" spc="-70" dirty="0">
                <a:latin typeface="Comic Sans MS"/>
                <a:cs typeface="Comic Sans MS"/>
              </a:rPr>
              <a:t> </a:t>
            </a:r>
            <a:r>
              <a:rPr sz="1900" dirty="0">
                <a:latin typeface="Comic Sans MS"/>
                <a:cs typeface="Comic Sans MS"/>
              </a:rPr>
              <a:t>üzerinde</a:t>
            </a:r>
            <a:r>
              <a:rPr sz="1900" spc="-70" dirty="0">
                <a:latin typeface="Comic Sans MS"/>
                <a:cs typeface="Comic Sans MS"/>
              </a:rPr>
              <a:t> </a:t>
            </a:r>
            <a:r>
              <a:rPr sz="1900" dirty="0">
                <a:latin typeface="Comic Sans MS"/>
                <a:cs typeface="Comic Sans MS"/>
              </a:rPr>
              <a:t>onarım</a:t>
            </a:r>
            <a:r>
              <a:rPr sz="1900" spc="-55" dirty="0">
                <a:latin typeface="Comic Sans MS"/>
                <a:cs typeface="Comic Sans MS"/>
              </a:rPr>
              <a:t> </a:t>
            </a:r>
            <a:r>
              <a:rPr sz="1900" dirty="0">
                <a:latin typeface="Comic Sans MS"/>
                <a:cs typeface="Comic Sans MS"/>
              </a:rPr>
              <a:t>ve</a:t>
            </a:r>
            <a:r>
              <a:rPr sz="1900" spc="-85" dirty="0">
                <a:latin typeface="Comic Sans MS"/>
                <a:cs typeface="Comic Sans MS"/>
              </a:rPr>
              <a:t> </a:t>
            </a:r>
            <a:r>
              <a:rPr sz="1900" spc="-10" dirty="0">
                <a:latin typeface="Comic Sans MS"/>
                <a:cs typeface="Comic Sans MS"/>
              </a:rPr>
              <a:t>kaynak yapılması</a:t>
            </a:r>
            <a:endParaRPr sz="1900" dirty="0">
              <a:latin typeface="Comic Sans MS"/>
              <a:cs typeface="Comic Sans MS"/>
            </a:endParaRPr>
          </a:p>
          <a:p>
            <a:pPr marL="240665" indent="-227965">
              <a:spcBef>
                <a:spcPts val="310"/>
              </a:spcBef>
              <a:buSzPct val="123684"/>
              <a:buFont typeface="Microsoft Sans Serif"/>
              <a:buChar char="•"/>
              <a:tabLst>
                <a:tab pos="240665" algn="l"/>
              </a:tabLst>
            </a:pPr>
            <a:r>
              <a:rPr sz="1900" dirty="0">
                <a:latin typeface="Comic Sans MS"/>
                <a:cs typeface="Comic Sans MS"/>
              </a:rPr>
              <a:t>Yüksekten</a:t>
            </a:r>
            <a:r>
              <a:rPr sz="1900" spc="-120" dirty="0">
                <a:latin typeface="Comic Sans MS"/>
                <a:cs typeface="Comic Sans MS"/>
              </a:rPr>
              <a:t> </a:t>
            </a:r>
            <a:r>
              <a:rPr sz="1900" spc="-10" dirty="0">
                <a:latin typeface="Comic Sans MS"/>
                <a:cs typeface="Comic Sans MS"/>
              </a:rPr>
              <a:t>atlama</a:t>
            </a:r>
            <a:endParaRPr sz="1900" dirty="0">
              <a:latin typeface="Comic Sans MS"/>
              <a:cs typeface="Comic Sans MS"/>
            </a:endParaRPr>
          </a:p>
          <a:p>
            <a:pPr marL="240665" indent="-227965">
              <a:spcBef>
                <a:spcPts val="315"/>
              </a:spcBef>
              <a:buSzPct val="123684"/>
              <a:buFont typeface="Microsoft Sans Serif"/>
              <a:buChar char="•"/>
              <a:tabLst>
                <a:tab pos="240665" algn="l"/>
              </a:tabLst>
            </a:pPr>
            <a:r>
              <a:rPr sz="1900" dirty="0">
                <a:latin typeface="Comic Sans MS"/>
                <a:cs typeface="Comic Sans MS"/>
              </a:rPr>
              <a:t>Parlama,</a:t>
            </a:r>
            <a:r>
              <a:rPr sz="1900" spc="-65" dirty="0">
                <a:latin typeface="Comic Sans MS"/>
                <a:cs typeface="Comic Sans MS"/>
              </a:rPr>
              <a:t> </a:t>
            </a:r>
            <a:r>
              <a:rPr sz="1900" dirty="0">
                <a:latin typeface="Comic Sans MS"/>
                <a:cs typeface="Comic Sans MS"/>
              </a:rPr>
              <a:t>patlama</a:t>
            </a:r>
            <a:r>
              <a:rPr sz="1900" spc="-45" dirty="0">
                <a:latin typeface="Comic Sans MS"/>
                <a:cs typeface="Comic Sans MS"/>
              </a:rPr>
              <a:t> </a:t>
            </a:r>
            <a:r>
              <a:rPr sz="1900" dirty="0">
                <a:latin typeface="Comic Sans MS"/>
                <a:cs typeface="Comic Sans MS"/>
              </a:rPr>
              <a:t>ve</a:t>
            </a:r>
            <a:r>
              <a:rPr sz="1900" spc="-80" dirty="0">
                <a:latin typeface="Comic Sans MS"/>
                <a:cs typeface="Comic Sans MS"/>
              </a:rPr>
              <a:t> </a:t>
            </a:r>
            <a:r>
              <a:rPr sz="1900" dirty="0">
                <a:latin typeface="Comic Sans MS"/>
                <a:cs typeface="Comic Sans MS"/>
              </a:rPr>
              <a:t>yangın</a:t>
            </a:r>
            <a:r>
              <a:rPr sz="1900" spc="-45" dirty="0">
                <a:latin typeface="Comic Sans MS"/>
                <a:cs typeface="Comic Sans MS"/>
              </a:rPr>
              <a:t> </a:t>
            </a:r>
            <a:r>
              <a:rPr sz="1900" dirty="0">
                <a:latin typeface="Comic Sans MS"/>
                <a:cs typeface="Comic Sans MS"/>
              </a:rPr>
              <a:t>ihtimali</a:t>
            </a:r>
            <a:r>
              <a:rPr sz="1900" spc="-25" dirty="0">
                <a:latin typeface="Comic Sans MS"/>
                <a:cs typeface="Comic Sans MS"/>
              </a:rPr>
              <a:t> </a:t>
            </a:r>
            <a:r>
              <a:rPr sz="1900" spc="-20" dirty="0">
                <a:latin typeface="Comic Sans MS"/>
                <a:cs typeface="Comic Sans MS"/>
              </a:rPr>
              <a:t>olan</a:t>
            </a:r>
            <a:endParaRPr sz="1900" dirty="0">
              <a:latin typeface="Comic Sans MS"/>
              <a:cs typeface="Comic Sans MS"/>
            </a:endParaRPr>
          </a:p>
        </p:txBody>
      </p:sp>
      <p:sp>
        <p:nvSpPr>
          <p:cNvPr id="7" name="object 7"/>
          <p:cNvSpPr txBox="1"/>
          <p:nvPr/>
        </p:nvSpPr>
        <p:spPr>
          <a:xfrm>
            <a:off x="2010867" y="4293184"/>
            <a:ext cx="4163060" cy="314960"/>
          </a:xfrm>
          <a:prstGeom prst="rect">
            <a:avLst/>
          </a:prstGeom>
        </p:spPr>
        <p:txBody>
          <a:bodyPr vert="horz" wrap="square" lIns="0" tIns="12065" rIns="0" bIns="0" rtlCol="0">
            <a:spAutoFit/>
          </a:bodyPr>
          <a:lstStyle/>
          <a:p>
            <a:pPr marL="12700">
              <a:spcBef>
                <a:spcPts val="95"/>
              </a:spcBef>
            </a:pPr>
            <a:r>
              <a:rPr sz="1900" dirty="0">
                <a:latin typeface="Comic Sans MS"/>
                <a:cs typeface="Comic Sans MS"/>
              </a:rPr>
              <a:t>yerlerde</a:t>
            </a:r>
            <a:r>
              <a:rPr sz="1900" spc="-100" dirty="0">
                <a:solidFill>
                  <a:srgbClr val="FFFFFF"/>
                </a:solidFill>
                <a:latin typeface="Comic Sans MS"/>
                <a:cs typeface="Comic Sans MS"/>
              </a:rPr>
              <a:t> </a:t>
            </a:r>
            <a:r>
              <a:rPr sz="1900" dirty="0">
                <a:latin typeface="Comic Sans MS"/>
                <a:cs typeface="Comic Sans MS"/>
              </a:rPr>
              <a:t>elektrik</a:t>
            </a:r>
            <a:r>
              <a:rPr sz="1900" spc="-75" dirty="0">
                <a:latin typeface="Comic Sans MS"/>
                <a:cs typeface="Comic Sans MS"/>
              </a:rPr>
              <a:t> </a:t>
            </a:r>
            <a:r>
              <a:rPr sz="1900" dirty="0">
                <a:latin typeface="Comic Sans MS"/>
                <a:cs typeface="Comic Sans MS"/>
              </a:rPr>
              <a:t>tesisatının</a:t>
            </a:r>
            <a:r>
              <a:rPr sz="1900" spc="-35" dirty="0">
                <a:latin typeface="Comic Sans MS"/>
                <a:cs typeface="Comic Sans MS"/>
              </a:rPr>
              <a:t> </a:t>
            </a:r>
            <a:r>
              <a:rPr sz="1900" b="1" spc="-10" dirty="0">
                <a:solidFill>
                  <a:srgbClr val="FF0000"/>
                </a:solidFill>
                <a:latin typeface="Comic Sans MS"/>
                <a:cs typeface="Comic Sans MS"/>
              </a:rPr>
              <a:t>exproof</a:t>
            </a:r>
            <a:endParaRPr sz="1900" dirty="0">
              <a:latin typeface="Comic Sans MS"/>
              <a:cs typeface="Comic Sans MS"/>
            </a:endParaRPr>
          </a:p>
        </p:txBody>
      </p:sp>
      <p:sp>
        <p:nvSpPr>
          <p:cNvPr id="8" name="object 8"/>
          <p:cNvSpPr txBox="1"/>
          <p:nvPr/>
        </p:nvSpPr>
        <p:spPr>
          <a:xfrm>
            <a:off x="1782268" y="4496561"/>
            <a:ext cx="5391785" cy="657860"/>
          </a:xfrm>
          <a:prstGeom prst="rect">
            <a:avLst/>
          </a:prstGeom>
        </p:spPr>
        <p:txBody>
          <a:bodyPr vert="horz" wrap="square" lIns="0" tIns="12065" rIns="0" bIns="0" rtlCol="0">
            <a:spAutoFit/>
          </a:bodyPr>
          <a:lstStyle/>
          <a:p>
            <a:pPr marL="241300">
              <a:spcBef>
                <a:spcPts val="95"/>
              </a:spcBef>
            </a:pPr>
            <a:r>
              <a:rPr sz="1900" b="1" spc="-10" dirty="0">
                <a:latin typeface="Comic Sans MS"/>
                <a:cs typeface="Comic Sans MS"/>
              </a:rPr>
              <a:t>olmaması</a:t>
            </a:r>
            <a:endParaRPr sz="1900" dirty="0">
              <a:latin typeface="Comic Sans MS"/>
              <a:cs typeface="Comic Sans MS"/>
            </a:endParaRPr>
          </a:p>
          <a:p>
            <a:pPr marL="240665" indent="-227965">
              <a:spcBef>
                <a:spcPts val="325"/>
              </a:spcBef>
              <a:buSzPct val="123684"/>
              <a:buFont typeface="Microsoft Sans Serif"/>
              <a:buChar char="•"/>
              <a:tabLst>
                <a:tab pos="240665" algn="l"/>
              </a:tabLst>
            </a:pPr>
            <a:r>
              <a:rPr sz="1900" dirty="0">
                <a:latin typeface="Comic Sans MS"/>
                <a:cs typeface="Comic Sans MS"/>
              </a:rPr>
              <a:t>Parlama</a:t>
            </a:r>
            <a:r>
              <a:rPr sz="1900" spc="-60" dirty="0">
                <a:latin typeface="Comic Sans MS"/>
                <a:cs typeface="Comic Sans MS"/>
              </a:rPr>
              <a:t> </a:t>
            </a:r>
            <a:r>
              <a:rPr sz="1900" dirty="0">
                <a:latin typeface="Comic Sans MS"/>
                <a:cs typeface="Comic Sans MS"/>
              </a:rPr>
              <a:t>patlama</a:t>
            </a:r>
            <a:r>
              <a:rPr sz="1900" spc="-60" dirty="0">
                <a:latin typeface="Comic Sans MS"/>
                <a:cs typeface="Comic Sans MS"/>
              </a:rPr>
              <a:t> </a:t>
            </a:r>
            <a:r>
              <a:rPr sz="1900" dirty="0">
                <a:latin typeface="Comic Sans MS"/>
                <a:cs typeface="Comic Sans MS"/>
              </a:rPr>
              <a:t>tehlikesi</a:t>
            </a:r>
            <a:r>
              <a:rPr sz="1900" spc="-40" dirty="0">
                <a:latin typeface="Comic Sans MS"/>
                <a:cs typeface="Comic Sans MS"/>
              </a:rPr>
              <a:t> </a:t>
            </a:r>
            <a:r>
              <a:rPr sz="1900" dirty="0">
                <a:latin typeface="Comic Sans MS"/>
                <a:cs typeface="Comic Sans MS"/>
              </a:rPr>
              <a:t>olan</a:t>
            </a:r>
            <a:r>
              <a:rPr sz="1900" spc="-70" dirty="0">
                <a:latin typeface="Comic Sans MS"/>
                <a:cs typeface="Comic Sans MS"/>
              </a:rPr>
              <a:t> </a:t>
            </a:r>
            <a:r>
              <a:rPr sz="1900" dirty="0">
                <a:latin typeface="Comic Sans MS"/>
                <a:cs typeface="Comic Sans MS"/>
              </a:rPr>
              <a:t>yerlerde</a:t>
            </a:r>
            <a:r>
              <a:rPr sz="1900" spc="-90" dirty="0">
                <a:latin typeface="Comic Sans MS"/>
                <a:cs typeface="Comic Sans MS"/>
              </a:rPr>
              <a:t> </a:t>
            </a:r>
            <a:r>
              <a:rPr sz="1900" spc="-10" dirty="0">
                <a:latin typeface="Comic Sans MS"/>
                <a:cs typeface="Comic Sans MS"/>
              </a:rPr>
              <a:t>sigara</a:t>
            </a:r>
            <a:endParaRPr sz="1900" dirty="0">
              <a:latin typeface="Comic Sans MS"/>
              <a:cs typeface="Comic Sans MS"/>
            </a:endParaRPr>
          </a:p>
        </p:txBody>
      </p:sp>
      <p:sp>
        <p:nvSpPr>
          <p:cNvPr id="9" name="object 9"/>
          <p:cNvSpPr txBox="1"/>
          <p:nvPr/>
        </p:nvSpPr>
        <p:spPr>
          <a:xfrm>
            <a:off x="2010868" y="5029961"/>
            <a:ext cx="852805" cy="314960"/>
          </a:xfrm>
          <a:prstGeom prst="rect">
            <a:avLst/>
          </a:prstGeom>
        </p:spPr>
        <p:txBody>
          <a:bodyPr vert="horz" wrap="square" lIns="0" tIns="12065" rIns="0" bIns="0" rtlCol="0">
            <a:spAutoFit/>
          </a:bodyPr>
          <a:lstStyle/>
          <a:p>
            <a:pPr marL="12700">
              <a:spcBef>
                <a:spcPts val="95"/>
              </a:spcBef>
            </a:pPr>
            <a:r>
              <a:rPr sz="1900" spc="-10" dirty="0">
                <a:latin typeface="Comic Sans MS"/>
                <a:cs typeface="Comic Sans MS"/>
              </a:rPr>
              <a:t>içilmesi</a:t>
            </a:r>
            <a:endParaRPr sz="1900" dirty="0">
              <a:latin typeface="Comic Sans MS"/>
              <a:cs typeface="Comic Sans MS"/>
            </a:endParaRPr>
          </a:p>
        </p:txBody>
      </p:sp>
      <p:sp>
        <p:nvSpPr>
          <p:cNvPr id="10" name="object 10"/>
          <p:cNvSpPr txBox="1"/>
          <p:nvPr/>
        </p:nvSpPr>
        <p:spPr>
          <a:xfrm>
            <a:off x="1782267" y="5358791"/>
            <a:ext cx="5397500" cy="859155"/>
          </a:xfrm>
          <a:prstGeom prst="rect">
            <a:avLst/>
          </a:prstGeom>
        </p:spPr>
        <p:txBody>
          <a:bodyPr vert="horz" wrap="square" lIns="0" tIns="12065" rIns="0" bIns="0" rtlCol="0">
            <a:spAutoFit/>
          </a:bodyPr>
          <a:lstStyle/>
          <a:p>
            <a:pPr marL="240665" indent="-227965">
              <a:lnSpc>
                <a:spcPts val="1939"/>
              </a:lnSpc>
              <a:spcBef>
                <a:spcPts val="95"/>
              </a:spcBef>
              <a:buSzPct val="123684"/>
              <a:buFont typeface="Microsoft Sans Serif"/>
              <a:buChar char="•"/>
              <a:tabLst>
                <a:tab pos="240665" algn="l"/>
              </a:tabLst>
            </a:pPr>
            <a:r>
              <a:rPr sz="1900" dirty="0">
                <a:latin typeface="Comic Sans MS"/>
                <a:cs typeface="Comic Sans MS"/>
              </a:rPr>
              <a:t>Yükleme</a:t>
            </a:r>
            <a:r>
              <a:rPr sz="1900" spc="-70" dirty="0">
                <a:latin typeface="Comic Sans MS"/>
                <a:cs typeface="Comic Sans MS"/>
              </a:rPr>
              <a:t> </a:t>
            </a:r>
            <a:r>
              <a:rPr sz="1900" dirty="0">
                <a:latin typeface="Comic Sans MS"/>
                <a:cs typeface="Comic Sans MS"/>
              </a:rPr>
              <a:t>ve</a:t>
            </a:r>
            <a:r>
              <a:rPr sz="1900" spc="-80" dirty="0">
                <a:latin typeface="Comic Sans MS"/>
                <a:cs typeface="Comic Sans MS"/>
              </a:rPr>
              <a:t> </a:t>
            </a:r>
            <a:r>
              <a:rPr sz="1900" dirty="0">
                <a:latin typeface="Comic Sans MS"/>
                <a:cs typeface="Comic Sans MS"/>
              </a:rPr>
              <a:t>boşaltma</a:t>
            </a:r>
            <a:r>
              <a:rPr sz="1900" spc="-65" dirty="0">
                <a:latin typeface="Comic Sans MS"/>
                <a:cs typeface="Comic Sans MS"/>
              </a:rPr>
              <a:t> </a:t>
            </a:r>
            <a:r>
              <a:rPr sz="1900" dirty="0">
                <a:latin typeface="Comic Sans MS"/>
                <a:cs typeface="Comic Sans MS"/>
              </a:rPr>
              <a:t>işlemlerinin</a:t>
            </a:r>
            <a:r>
              <a:rPr sz="1900" spc="-35" dirty="0">
                <a:latin typeface="Comic Sans MS"/>
                <a:cs typeface="Comic Sans MS"/>
              </a:rPr>
              <a:t> </a:t>
            </a:r>
            <a:r>
              <a:rPr sz="1900" spc="-10" dirty="0">
                <a:latin typeface="Comic Sans MS"/>
                <a:cs typeface="Comic Sans MS"/>
              </a:rPr>
              <a:t>uygun</a:t>
            </a:r>
            <a:endParaRPr sz="1900" dirty="0">
              <a:latin typeface="Comic Sans MS"/>
              <a:cs typeface="Comic Sans MS"/>
            </a:endParaRPr>
          </a:p>
          <a:p>
            <a:pPr marL="241300">
              <a:lnSpc>
                <a:spcPts val="1939"/>
              </a:lnSpc>
            </a:pPr>
            <a:r>
              <a:rPr sz="1900" dirty="0">
                <a:latin typeface="Comic Sans MS"/>
                <a:cs typeface="Comic Sans MS"/>
              </a:rPr>
              <a:t>yöntemle</a:t>
            </a:r>
            <a:r>
              <a:rPr sz="1900" spc="-95" dirty="0">
                <a:latin typeface="Comic Sans MS"/>
                <a:cs typeface="Comic Sans MS"/>
              </a:rPr>
              <a:t> </a:t>
            </a:r>
            <a:r>
              <a:rPr sz="1900" spc="-10" dirty="0">
                <a:latin typeface="Comic Sans MS"/>
                <a:cs typeface="Comic Sans MS"/>
              </a:rPr>
              <a:t>yapılmaması</a:t>
            </a:r>
            <a:endParaRPr sz="1900" dirty="0">
              <a:latin typeface="Comic Sans MS"/>
              <a:cs typeface="Comic Sans MS"/>
            </a:endParaRPr>
          </a:p>
          <a:p>
            <a:pPr marL="240665" indent="-227965">
              <a:spcBef>
                <a:spcPts val="315"/>
              </a:spcBef>
              <a:buSzPct val="123684"/>
              <a:buFont typeface="Microsoft Sans Serif"/>
              <a:buChar char="•"/>
              <a:tabLst>
                <a:tab pos="240665" algn="l"/>
              </a:tabLst>
            </a:pPr>
            <a:r>
              <a:rPr sz="1900" dirty="0">
                <a:latin typeface="Comic Sans MS"/>
                <a:cs typeface="Comic Sans MS"/>
              </a:rPr>
              <a:t>Malzemelerin,</a:t>
            </a:r>
            <a:r>
              <a:rPr sz="1900" spc="-85" dirty="0">
                <a:latin typeface="Comic Sans MS"/>
                <a:cs typeface="Comic Sans MS"/>
              </a:rPr>
              <a:t> </a:t>
            </a:r>
            <a:r>
              <a:rPr sz="1900" dirty="0">
                <a:latin typeface="Comic Sans MS"/>
                <a:cs typeface="Comic Sans MS"/>
              </a:rPr>
              <a:t>makinelerin</a:t>
            </a:r>
            <a:r>
              <a:rPr sz="1900" spc="-80" dirty="0">
                <a:latin typeface="Comic Sans MS"/>
                <a:cs typeface="Comic Sans MS"/>
              </a:rPr>
              <a:t> </a:t>
            </a:r>
            <a:r>
              <a:rPr sz="1900" dirty="0">
                <a:latin typeface="Comic Sans MS"/>
                <a:cs typeface="Comic Sans MS"/>
              </a:rPr>
              <a:t>ve</a:t>
            </a:r>
            <a:r>
              <a:rPr sz="1900" spc="-95" dirty="0">
                <a:latin typeface="Comic Sans MS"/>
                <a:cs typeface="Comic Sans MS"/>
              </a:rPr>
              <a:t> </a:t>
            </a:r>
            <a:r>
              <a:rPr sz="1900" dirty="0">
                <a:latin typeface="Comic Sans MS"/>
                <a:cs typeface="Comic Sans MS"/>
              </a:rPr>
              <a:t>teçhizatın</a:t>
            </a:r>
            <a:r>
              <a:rPr sz="1900" spc="-50" dirty="0">
                <a:latin typeface="Comic Sans MS"/>
                <a:cs typeface="Comic Sans MS"/>
              </a:rPr>
              <a:t> </a:t>
            </a:r>
            <a:r>
              <a:rPr sz="1900" spc="-10" dirty="0">
                <a:latin typeface="Comic Sans MS"/>
                <a:cs typeface="Comic Sans MS"/>
              </a:rPr>
              <a:t>uygun</a:t>
            </a:r>
            <a:endParaRPr sz="1900" dirty="0">
              <a:latin typeface="Comic Sans MS"/>
              <a:cs typeface="Comic Sans MS"/>
            </a:endParaRPr>
          </a:p>
        </p:txBody>
      </p:sp>
      <p:sp>
        <p:nvSpPr>
          <p:cNvPr id="11" name="object 11"/>
          <p:cNvSpPr txBox="1"/>
          <p:nvPr/>
        </p:nvSpPr>
        <p:spPr>
          <a:xfrm>
            <a:off x="2010867" y="6093967"/>
            <a:ext cx="1967230" cy="314960"/>
          </a:xfrm>
          <a:prstGeom prst="rect">
            <a:avLst/>
          </a:prstGeom>
        </p:spPr>
        <p:txBody>
          <a:bodyPr vert="horz" wrap="square" lIns="0" tIns="12065" rIns="0" bIns="0" rtlCol="0">
            <a:spAutoFit/>
          </a:bodyPr>
          <a:lstStyle/>
          <a:p>
            <a:pPr marL="12700">
              <a:spcBef>
                <a:spcPts val="95"/>
              </a:spcBef>
            </a:pPr>
            <a:r>
              <a:rPr sz="1900" spc="-10" dirty="0">
                <a:latin typeface="Comic Sans MS"/>
                <a:cs typeface="Comic Sans MS"/>
              </a:rPr>
              <a:t>yerleştirilmemesi</a:t>
            </a:r>
            <a:endParaRPr sz="1900" dirty="0">
              <a:latin typeface="Comic Sans MS"/>
              <a:cs typeface="Comic Sans MS"/>
            </a:endParaRPr>
          </a:p>
        </p:txBody>
      </p:sp>
      <p:sp>
        <p:nvSpPr>
          <p:cNvPr id="12" name="object 12"/>
          <p:cNvSpPr txBox="1"/>
          <p:nvPr/>
        </p:nvSpPr>
        <p:spPr>
          <a:xfrm>
            <a:off x="9548115" y="5985774"/>
            <a:ext cx="170815" cy="170815"/>
          </a:xfrm>
          <a:prstGeom prst="rect">
            <a:avLst/>
          </a:prstGeom>
        </p:spPr>
        <p:txBody>
          <a:bodyPr vert="horz" wrap="square" lIns="0" tIns="0" rIns="0" bIns="0" rtlCol="0">
            <a:spAutoFit/>
          </a:bodyPr>
          <a:lstStyle/>
          <a:p>
            <a:pPr>
              <a:lnSpc>
                <a:spcPts val="1325"/>
              </a:lnSpc>
            </a:pPr>
            <a:r>
              <a:rPr sz="1200" spc="-25" dirty="0">
                <a:solidFill>
                  <a:srgbClr val="FFFFFF"/>
                </a:solidFill>
                <a:latin typeface="Microsoft Sans Serif"/>
                <a:cs typeface="Microsoft Sans Serif"/>
              </a:rPr>
              <a:t>35</a:t>
            </a:r>
            <a:endParaRPr sz="1200">
              <a:latin typeface="Microsoft Sans Serif"/>
              <a:cs typeface="Microsoft Sans Serif"/>
            </a:endParaRPr>
          </a:p>
        </p:txBody>
      </p:sp>
      <p:pic>
        <p:nvPicPr>
          <p:cNvPr id="13" name="object 13"/>
          <p:cNvPicPr/>
          <p:nvPr/>
        </p:nvPicPr>
        <p:blipFill>
          <a:blip r:embed="rId2" cstate="print"/>
          <a:stretch>
            <a:fillRect/>
          </a:stretch>
        </p:blipFill>
        <p:spPr>
          <a:xfrm>
            <a:off x="7536180" y="1484375"/>
            <a:ext cx="2987039" cy="2252472"/>
          </a:xfrm>
          <a:prstGeom prst="rect">
            <a:avLst/>
          </a:prstGeom>
        </p:spPr>
      </p:pic>
      <p:pic>
        <p:nvPicPr>
          <p:cNvPr id="14" name="object 14"/>
          <p:cNvPicPr/>
          <p:nvPr/>
        </p:nvPicPr>
        <p:blipFill>
          <a:blip r:embed="rId3" cstate="print"/>
          <a:stretch>
            <a:fillRect/>
          </a:stretch>
        </p:blipFill>
        <p:spPr>
          <a:xfrm>
            <a:off x="7536180" y="4221479"/>
            <a:ext cx="2987039" cy="2234184"/>
          </a:xfrm>
          <a:prstGeom prst="rect">
            <a:avLst/>
          </a:prstGeom>
        </p:spPr>
      </p:pic>
      <p:sp>
        <p:nvSpPr>
          <p:cNvPr id="15" name="object 15"/>
          <p:cNvSpPr txBox="1">
            <a:spLocks noGrp="1"/>
          </p:cNvSpPr>
          <p:nvPr>
            <p:ph type="title"/>
          </p:nvPr>
        </p:nvSpPr>
        <p:spPr>
          <a:xfrm>
            <a:off x="4165220" y="107392"/>
            <a:ext cx="5739765" cy="567463"/>
          </a:xfrm>
          <a:prstGeom prst="rect">
            <a:avLst/>
          </a:prstGeom>
        </p:spPr>
        <p:txBody>
          <a:bodyPr vert="horz" wrap="square" lIns="0" tIns="13335" rIns="0" bIns="0" rtlCol="0" anchor="t">
            <a:spAutoFit/>
          </a:bodyPr>
          <a:lstStyle/>
          <a:p>
            <a:pPr marL="12700">
              <a:spcBef>
                <a:spcPts val="105"/>
              </a:spcBef>
            </a:pPr>
            <a:r>
              <a:rPr dirty="0" err="1">
                <a:solidFill>
                  <a:srgbClr val="009900"/>
                </a:solidFill>
              </a:rPr>
              <a:t>İşletme</a:t>
            </a:r>
            <a:r>
              <a:rPr spc="-30" dirty="0">
                <a:solidFill>
                  <a:srgbClr val="009900"/>
                </a:solidFill>
              </a:rPr>
              <a:t> </a:t>
            </a:r>
            <a:r>
              <a:rPr dirty="0">
                <a:solidFill>
                  <a:srgbClr val="009900"/>
                </a:solidFill>
              </a:rPr>
              <a:t>ile</a:t>
            </a:r>
            <a:r>
              <a:rPr spc="-15" dirty="0">
                <a:solidFill>
                  <a:srgbClr val="009900"/>
                </a:solidFill>
              </a:rPr>
              <a:t> </a:t>
            </a:r>
            <a:r>
              <a:rPr dirty="0">
                <a:solidFill>
                  <a:srgbClr val="009900"/>
                </a:solidFill>
              </a:rPr>
              <a:t>ilgili</a:t>
            </a:r>
            <a:r>
              <a:rPr spc="-20" dirty="0">
                <a:solidFill>
                  <a:srgbClr val="009900"/>
                </a:solidFill>
              </a:rPr>
              <a:t> </a:t>
            </a:r>
            <a:r>
              <a:rPr spc="-10" dirty="0">
                <a:solidFill>
                  <a:srgbClr val="009900"/>
                </a:solidFill>
              </a:rPr>
              <a:t>faktörler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72590" y="637159"/>
            <a:ext cx="8409305" cy="5530215"/>
          </a:xfrm>
          <a:prstGeom prst="rect">
            <a:avLst/>
          </a:prstGeom>
        </p:spPr>
        <p:txBody>
          <a:bodyPr vert="horz" wrap="square" lIns="0" tIns="63500" rIns="0" bIns="0" rtlCol="0">
            <a:spAutoFit/>
          </a:bodyPr>
          <a:lstStyle/>
          <a:p>
            <a:pPr marL="25400" marR="832485">
              <a:lnSpc>
                <a:spcPts val="3130"/>
              </a:lnSpc>
              <a:spcBef>
                <a:spcPts val="500"/>
              </a:spcBef>
            </a:pPr>
            <a:r>
              <a:rPr sz="2900" dirty="0">
                <a:solidFill>
                  <a:srgbClr val="FF0000"/>
                </a:solidFill>
                <a:latin typeface="Comic Sans MS"/>
                <a:cs typeface="Comic Sans MS"/>
              </a:rPr>
              <a:t>F.</a:t>
            </a:r>
            <a:r>
              <a:rPr sz="2900" spc="-20" dirty="0">
                <a:solidFill>
                  <a:srgbClr val="FF0000"/>
                </a:solidFill>
                <a:latin typeface="Comic Sans MS"/>
                <a:cs typeface="Comic Sans MS"/>
              </a:rPr>
              <a:t> </a:t>
            </a:r>
            <a:r>
              <a:rPr sz="2900" dirty="0">
                <a:solidFill>
                  <a:srgbClr val="FF0000"/>
                </a:solidFill>
                <a:latin typeface="Comic Sans MS"/>
                <a:cs typeface="Comic Sans MS"/>
              </a:rPr>
              <a:t>İŞYERİ</a:t>
            </a:r>
            <a:r>
              <a:rPr sz="2900" spc="-30" dirty="0">
                <a:solidFill>
                  <a:srgbClr val="FF0000"/>
                </a:solidFill>
                <a:latin typeface="Comic Sans MS"/>
                <a:cs typeface="Comic Sans MS"/>
              </a:rPr>
              <a:t> </a:t>
            </a:r>
            <a:r>
              <a:rPr sz="2900" dirty="0">
                <a:solidFill>
                  <a:srgbClr val="FF0000"/>
                </a:solidFill>
                <a:latin typeface="Comic Sans MS"/>
                <a:cs typeface="Comic Sans MS"/>
              </a:rPr>
              <a:t>ORTAMINDAN</a:t>
            </a:r>
            <a:r>
              <a:rPr sz="2900" spc="-40" dirty="0">
                <a:solidFill>
                  <a:srgbClr val="FF0000"/>
                </a:solidFill>
                <a:latin typeface="Comic Sans MS"/>
                <a:cs typeface="Comic Sans MS"/>
              </a:rPr>
              <a:t> </a:t>
            </a:r>
            <a:r>
              <a:rPr sz="2900" spc="-10" dirty="0">
                <a:solidFill>
                  <a:srgbClr val="FF0000"/>
                </a:solidFill>
                <a:latin typeface="Comic Sans MS"/>
                <a:cs typeface="Comic Sans MS"/>
              </a:rPr>
              <a:t>KAYNAKLANAN TEHLİKELER</a:t>
            </a:r>
            <a:endParaRPr sz="2900" dirty="0">
              <a:latin typeface="Comic Sans MS"/>
              <a:cs typeface="Comic Sans MS"/>
            </a:endParaRPr>
          </a:p>
          <a:p>
            <a:pPr marL="3975100" indent="-227965">
              <a:spcBef>
                <a:spcPts val="1345"/>
              </a:spcBef>
              <a:buSzPct val="125000"/>
              <a:buFont typeface="Microsoft Sans Serif"/>
              <a:buChar char="•"/>
              <a:tabLst>
                <a:tab pos="3975100" algn="l"/>
              </a:tabLst>
            </a:pPr>
            <a:r>
              <a:rPr sz="2600" spc="-105" dirty="0">
                <a:latin typeface="Calibri"/>
                <a:cs typeface="Calibri"/>
              </a:rPr>
              <a:t>İ</a:t>
            </a:r>
            <a:r>
              <a:rPr sz="2600" spc="-105" dirty="0">
                <a:latin typeface="Microsoft Sans Serif"/>
                <a:cs typeface="Microsoft Sans Serif"/>
              </a:rPr>
              <a:t>şyeri</a:t>
            </a:r>
            <a:r>
              <a:rPr sz="2600" spc="-50" dirty="0">
                <a:latin typeface="Microsoft Sans Serif"/>
                <a:cs typeface="Microsoft Sans Serif"/>
              </a:rPr>
              <a:t> </a:t>
            </a:r>
            <a:r>
              <a:rPr sz="2600" spc="-25" dirty="0">
                <a:latin typeface="Microsoft Sans Serif"/>
                <a:cs typeface="Microsoft Sans Serif"/>
              </a:rPr>
              <a:t>zemini</a:t>
            </a:r>
            <a:endParaRPr sz="2600" dirty="0">
              <a:latin typeface="Microsoft Sans Serif"/>
              <a:cs typeface="Microsoft Sans Serif"/>
            </a:endParaRPr>
          </a:p>
          <a:p>
            <a:pPr marL="3975100" indent="-227965">
              <a:spcBef>
                <a:spcPts val="1620"/>
              </a:spcBef>
              <a:buSzPct val="125000"/>
              <a:buChar char="•"/>
              <a:tabLst>
                <a:tab pos="3975100" algn="l"/>
              </a:tabLst>
            </a:pPr>
            <a:r>
              <a:rPr sz="2600" spc="-190" dirty="0">
                <a:latin typeface="Microsoft Sans Serif"/>
                <a:cs typeface="Microsoft Sans Serif"/>
              </a:rPr>
              <a:t>Yetersiz</a:t>
            </a:r>
            <a:r>
              <a:rPr sz="2600" spc="20" dirty="0">
                <a:latin typeface="Microsoft Sans Serif"/>
                <a:cs typeface="Microsoft Sans Serif"/>
              </a:rPr>
              <a:t> </a:t>
            </a:r>
            <a:r>
              <a:rPr sz="2600" spc="-10" dirty="0">
                <a:latin typeface="Microsoft Sans Serif"/>
                <a:cs typeface="Microsoft Sans Serif"/>
              </a:rPr>
              <a:t>geçitler</a:t>
            </a:r>
            <a:endParaRPr sz="2600" dirty="0">
              <a:latin typeface="Microsoft Sans Serif"/>
              <a:cs typeface="Microsoft Sans Serif"/>
            </a:endParaRPr>
          </a:p>
          <a:p>
            <a:pPr marL="3975100" indent="-227965">
              <a:spcBef>
                <a:spcPts val="1635"/>
              </a:spcBef>
              <a:buSzPct val="125000"/>
              <a:buChar char="•"/>
              <a:tabLst>
                <a:tab pos="3975100" algn="l"/>
              </a:tabLst>
            </a:pPr>
            <a:r>
              <a:rPr sz="2600" spc="-190" dirty="0">
                <a:latin typeface="Microsoft Sans Serif"/>
                <a:cs typeface="Microsoft Sans Serif"/>
              </a:rPr>
              <a:t>Yetersiz</a:t>
            </a:r>
            <a:r>
              <a:rPr sz="2600" spc="30" dirty="0">
                <a:latin typeface="Microsoft Sans Serif"/>
                <a:cs typeface="Microsoft Sans Serif"/>
              </a:rPr>
              <a:t> </a:t>
            </a:r>
            <a:r>
              <a:rPr sz="2600" spc="-200" dirty="0">
                <a:latin typeface="Microsoft Sans Serif"/>
                <a:cs typeface="Microsoft Sans Serif"/>
              </a:rPr>
              <a:t>çıkış</a:t>
            </a:r>
            <a:r>
              <a:rPr sz="2600" spc="75" dirty="0">
                <a:latin typeface="Microsoft Sans Serif"/>
                <a:cs typeface="Microsoft Sans Serif"/>
              </a:rPr>
              <a:t> </a:t>
            </a:r>
            <a:r>
              <a:rPr sz="2600" spc="-10" dirty="0">
                <a:latin typeface="Microsoft Sans Serif"/>
                <a:cs typeface="Microsoft Sans Serif"/>
              </a:rPr>
              <a:t>yerleri</a:t>
            </a:r>
            <a:endParaRPr sz="2600" dirty="0">
              <a:latin typeface="Microsoft Sans Serif"/>
              <a:cs typeface="Microsoft Sans Serif"/>
            </a:endParaRPr>
          </a:p>
          <a:p>
            <a:pPr marL="3975100" indent="-227965">
              <a:spcBef>
                <a:spcPts val="1620"/>
              </a:spcBef>
              <a:buSzPct val="125000"/>
              <a:buChar char="•"/>
              <a:tabLst>
                <a:tab pos="3975100" algn="l"/>
              </a:tabLst>
            </a:pPr>
            <a:r>
              <a:rPr sz="2600" spc="-190" dirty="0">
                <a:latin typeface="Microsoft Sans Serif"/>
                <a:cs typeface="Microsoft Sans Serif"/>
              </a:rPr>
              <a:t>Yetersiz</a:t>
            </a:r>
            <a:r>
              <a:rPr sz="2600" spc="5" dirty="0">
                <a:latin typeface="Microsoft Sans Serif"/>
                <a:cs typeface="Microsoft Sans Serif"/>
              </a:rPr>
              <a:t> </a:t>
            </a:r>
            <a:r>
              <a:rPr sz="2600" spc="-235" dirty="0">
                <a:latin typeface="Microsoft Sans Serif"/>
                <a:cs typeface="Microsoft Sans Serif"/>
              </a:rPr>
              <a:t>iş</a:t>
            </a:r>
            <a:r>
              <a:rPr sz="2600" spc="45" dirty="0">
                <a:latin typeface="Microsoft Sans Serif"/>
                <a:cs typeface="Microsoft Sans Serif"/>
              </a:rPr>
              <a:t> </a:t>
            </a:r>
            <a:r>
              <a:rPr sz="2600" spc="-10" dirty="0">
                <a:latin typeface="Microsoft Sans Serif"/>
                <a:cs typeface="Microsoft Sans Serif"/>
              </a:rPr>
              <a:t>alanı</a:t>
            </a:r>
            <a:endParaRPr sz="2600" dirty="0">
              <a:latin typeface="Microsoft Sans Serif"/>
              <a:cs typeface="Microsoft Sans Serif"/>
            </a:endParaRPr>
          </a:p>
          <a:p>
            <a:pPr marL="3975100" indent="-227965">
              <a:spcBef>
                <a:spcPts val="1620"/>
              </a:spcBef>
              <a:buSzPct val="125000"/>
              <a:buChar char="•"/>
              <a:tabLst>
                <a:tab pos="3975100" algn="l"/>
              </a:tabLst>
            </a:pPr>
            <a:r>
              <a:rPr sz="2600" spc="-250" dirty="0">
                <a:latin typeface="Microsoft Sans Serif"/>
                <a:cs typeface="Microsoft Sans Serif"/>
              </a:rPr>
              <a:t>Düzensiz</a:t>
            </a:r>
            <a:r>
              <a:rPr sz="2600" spc="75" dirty="0">
                <a:latin typeface="Microsoft Sans Serif"/>
                <a:cs typeface="Microsoft Sans Serif"/>
              </a:rPr>
              <a:t> </a:t>
            </a:r>
            <a:r>
              <a:rPr sz="2600" spc="-10" dirty="0">
                <a:latin typeface="Microsoft Sans Serif"/>
                <a:cs typeface="Microsoft Sans Serif"/>
              </a:rPr>
              <a:t>işyeri</a:t>
            </a:r>
            <a:endParaRPr sz="2600" dirty="0">
              <a:latin typeface="Microsoft Sans Serif"/>
              <a:cs typeface="Microsoft Sans Serif"/>
            </a:endParaRPr>
          </a:p>
          <a:p>
            <a:pPr marL="3975100" indent="-227965">
              <a:spcBef>
                <a:spcPts val="1635"/>
              </a:spcBef>
              <a:buSzPct val="125000"/>
              <a:buChar char="•"/>
              <a:tabLst>
                <a:tab pos="3975100" algn="l"/>
              </a:tabLst>
            </a:pPr>
            <a:r>
              <a:rPr sz="2600" spc="-114" dirty="0">
                <a:latin typeface="Microsoft Sans Serif"/>
                <a:cs typeface="Microsoft Sans Serif"/>
              </a:rPr>
              <a:t>Merdivenlerde</a:t>
            </a:r>
            <a:r>
              <a:rPr sz="2600" spc="30" dirty="0">
                <a:latin typeface="Microsoft Sans Serif"/>
                <a:cs typeface="Microsoft Sans Serif"/>
              </a:rPr>
              <a:t> </a:t>
            </a:r>
            <a:r>
              <a:rPr sz="2600" spc="-165" dirty="0">
                <a:latin typeface="Microsoft Sans Serif"/>
                <a:cs typeface="Microsoft Sans Serif"/>
              </a:rPr>
              <a:t>korkuluk</a:t>
            </a:r>
            <a:r>
              <a:rPr sz="2600" spc="40" dirty="0">
                <a:latin typeface="Microsoft Sans Serif"/>
                <a:cs typeface="Microsoft Sans Serif"/>
              </a:rPr>
              <a:t> </a:t>
            </a:r>
            <a:r>
              <a:rPr sz="2600" spc="-150" dirty="0">
                <a:latin typeface="Microsoft Sans Serif"/>
                <a:cs typeface="Microsoft Sans Serif"/>
              </a:rPr>
              <a:t>olmaması</a:t>
            </a:r>
            <a:endParaRPr sz="2600" dirty="0">
              <a:latin typeface="Microsoft Sans Serif"/>
              <a:cs typeface="Microsoft Sans Serif"/>
            </a:endParaRPr>
          </a:p>
          <a:p>
            <a:pPr marL="3975735" marR="436880" indent="-228600">
              <a:lnSpc>
                <a:spcPct val="120000"/>
              </a:lnSpc>
              <a:spcBef>
                <a:spcPts val="994"/>
              </a:spcBef>
              <a:buSzPct val="125000"/>
              <a:buChar char="•"/>
              <a:tabLst>
                <a:tab pos="3975735" algn="l"/>
              </a:tabLst>
            </a:pPr>
            <a:r>
              <a:rPr sz="2600" spc="-180" dirty="0">
                <a:latin typeface="Microsoft Sans Serif"/>
                <a:cs typeface="Microsoft Sans Serif"/>
              </a:rPr>
              <a:t>Duşların</a:t>
            </a:r>
            <a:r>
              <a:rPr sz="2600" spc="40" dirty="0">
                <a:latin typeface="Microsoft Sans Serif"/>
                <a:cs typeface="Microsoft Sans Serif"/>
              </a:rPr>
              <a:t> </a:t>
            </a:r>
            <a:r>
              <a:rPr sz="2600" spc="-195" dirty="0">
                <a:latin typeface="Microsoft Sans Serif"/>
                <a:cs typeface="Microsoft Sans Serif"/>
              </a:rPr>
              <a:t>ve</a:t>
            </a:r>
            <a:r>
              <a:rPr sz="2600" spc="30" dirty="0">
                <a:latin typeface="Microsoft Sans Serif"/>
                <a:cs typeface="Microsoft Sans Serif"/>
              </a:rPr>
              <a:t> </a:t>
            </a:r>
            <a:r>
              <a:rPr sz="2600" spc="-110" dirty="0">
                <a:latin typeface="Microsoft Sans Serif"/>
                <a:cs typeface="Microsoft Sans Serif"/>
              </a:rPr>
              <a:t>tuvaletlerin</a:t>
            </a:r>
            <a:r>
              <a:rPr sz="2600" spc="-5" dirty="0">
                <a:latin typeface="Microsoft Sans Serif"/>
                <a:cs typeface="Microsoft Sans Serif"/>
              </a:rPr>
              <a:t> </a:t>
            </a:r>
            <a:r>
              <a:rPr sz="2600" spc="-10" dirty="0">
                <a:latin typeface="Microsoft Sans Serif"/>
                <a:cs typeface="Microsoft Sans Serif"/>
              </a:rPr>
              <a:t>çalışır </a:t>
            </a:r>
            <a:r>
              <a:rPr sz="2600" spc="-155" dirty="0">
                <a:latin typeface="Microsoft Sans Serif"/>
                <a:cs typeface="Microsoft Sans Serif"/>
              </a:rPr>
              <a:t>durumda</a:t>
            </a:r>
            <a:r>
              <a:rPr sz="2600" spc="5" dirty="0">
                <a:latin typeface="Microsoft Sans Serif"/>
                <a:cs typeface="Microsoft Sans Serif"/>
              </a:rPr>
              <a:t> </a:t>
            </a:r>
            <a:r>
              <a:rPr sz="2600" spc="-150" dirty="0">
                <a:latin typeface="Microsoft Sans Serif"/>
                <a:cs typeface="Microsoft Sans Serif"/>
              </a:rPr>
              <a:t>veya</a:t>
            </a:r>
            <a:r>
              <a:rPr sz="2600" dirty="0">
                <a:latin typeface="Microsoft Sans Serif"/>
                <a:cs typeface="Microsoft Sans Serif"/>
              </a:rPr>
              <a:t> </a:t>
            </a:r>
            <a:r>
              <a:rPr sz="2600" spc="-160" dirty="0">
                <a:latin typeface="Microsoft Sans Serif"/>
                <a:cs typeface="Microsoft Sans Serif"/>
              </a:rPr>
              <a:t>temiz</a:t>
            </a:r>
            <a:r>
              <a:rPr sz="2600" dirty="0">
                <a:latin typeface="Microsoft Sans Serif"/>
                <a:cs typeface="Microsoft Sans Serif"/>
              </a:rPr>
              <a:t> </a:t>
            </a:r>
            <a:r>
              <a:rPr sz="2600" spc="-170" dirty="0">
                <a:latin typeface="Microsoft Sans Serif"/>
                <a:cs typeface="Microsoft Sans Serif"/>
              </a:rPr>
              <a:t>o</a:t>
            </a:r>
            <a:r>
              <a:rPr sz="2600" spc="-155" dirty="0">
                <a:latin typeface="Microsoft Sans Serif"/>
                <a:cs typeface="Microsoft Sans Serif"/>
              </a:rPr>
              <a:t>l</a:t>
            </a:r>
            <a:r>
              <a:rPr sz="2600" spc="-160" dirty="0">
                <a:latin typeface="Microsoft Sans Serif"/>
                <a:cs typeface="Microsoft Sans Serif"/>
              </a:rPr>
              <a:t>ma</a:t>
            </a:r>
            <a:r>
              <a:rPr sz="2600" spc="-155" dirty="0">
                <a:latin typeface="Microsoft Sans Serif"/>
                <a:cs typeface="Microsoft Sans Serif"/>
              </a:rPr>
              <a:t>m</a:t>
            </a:r>
            <a:r>
              <a:rPr sz="2600" spc="-1010" dirty="0">
                <a:latin typeface="Microsoft Sans Serif"/>
                <a:cs typeface="Microsoft Sans Serif"/>
              </a:rPr>
              <a:t>a</a:t>
            </a:r>
            <a:r>
              <a:rPr spc="-240" baseline="-13888" dirty="0">
                <a:latin typeface="Microsoft Sans Serif"/>
                <a:cs typeface="Microsoft Sans Serif"/>
              </a:rPr>
              <a:t>3</a:t>
            </a:r>
            <a:r>
              <a:rPr spc="-997" baseline="-13888" dirty="0">
                <a:latin typeface="Microsoft Sans Serif"/>
                <a:cs typeface="Microsoft Sans Serif"/>
              </a:rPr>
              <a:t>6</a:t>
            </a:r>
            <a:r>
              <a:rPr sz="2600" spc="-170" dirty="0">
                <a:latin typeface="Microsoft Sans Serif"/>
                <a:cs typeface="Microsoft Sans Serif"/>
              </a:rPr>
              <a:t>sı</a:t>
            </a:r>
            <a:endParaRPr sz="2600" dirty="0">
              <a:latin typeface="Microsoft Sans Serif"/>
              <a:cs typeface="Microsoft Sans Serif"/>
            </a:endParaRPr>
          </a:p>
        </p:txBody>
      </p:sp>
      <p:pic>
        <p:nvPicPr>
          <p:cNvPr id="3" name="object 3"/>
          <p:cNvPicPr/>
          <p:nvPr/>
        </p:nvPicPr>
        <p:blipFill>
          <a:blip r:embed="rId2" cstate="print"/>
          <a:stretch>
            <a:fillRect/>
          </a:stretch>
        </p:blipFill>
        <p:spPr>
          <a:xfrm>
            <a:off x="1711452" y="4366258"/>
            <a:ext cx="3816096" cy="2382012"/>
          </a:xfrm>
          <a:prstGeom prst="rect">
            <a:avLst/>
          </a:prstGeom>
        </p:spPr>
      </p:pic>
      <p:pic>
        <p:nvPicPr>
          <p:cNvPr id="4" name="object 4"/>
          <p:cNvPicPr/>
          <p:nvPr/>
        </p:nvPicPr>
        <p:blipFill>
          <a:blip r:embed="rId3" cstate="print"/>
          <a:stretch>
            <a:fillRect/>
          </a:stretch>
        </p:blipFill>
        <p:spPr>
          <a:xfrm>
            <a:off x="1703831" y="1412747"/>
            <a:ext cx="3823716" cy="2868168"/>
          </a:xfrm>
          <a:prstGeom prst="rect">
            <a:avLst/>
          </a:prstGeom>
        </p:spPr>
      </p:pic>
      <p:sp>
        <p:nvSpPr>
          <p:cNvPr id="5" name="object 5"/>
          <p:cNvSpPr txBox="1">
            <a:spLocks noGrp="1"/>
          </p:cNvSpPr>
          <p:nvPr>
            <p:ph type="title"/>
          </p:nvPr>
        </p:nvSpPr>
        <p:spPr>
          <a:xfrm>
            <a:off x="4165220" y="107392"/>
            <a:ext cx="5739765" cy="567463"/>
          </a:xfrm>
          <a:prstGeom prst="rect">
            <a:avLst/>
          </a:prstGeom>
        </p:spPr>
        <p:txBody>
          <a:bodyPr vert="horz" wrap="square" lIns="0" tIns="13335" rIns="0" bIns="0" rtlCol="0" anchor="t">
            <a:spAutoFit/>
          </a:bodyPr>
          <a:lstStyle/>
          <a:p>
            <a:pPr marL="12700">
              <a:spcBef>
                <a:spcPts val="105"/>
              </a:spcBef>
            </a:pPr>
            <a:r>
              <a:rPr dirty="0" err="1">
                <a:solidFill>
                  <a:srgbClr val="009900"/>
                </a:solidFill>
              </a:rPr>
              <a:t>İşletme</a:t>
            </a:r>
            <a:r>
              <a:rPr spc="-30" dirty="0">
                <a:solidFill>
                  <a:srgbClr val="009900"/>
                </a:solidFill>
              </a:rPr>
              <a:t> </a:t>
            </a:r>
            <a:r>
              <a:rPr dirty="0">
                <a:solidFill>
                  <a:srgbClr val="009900"/>
                </a:solidFill>
              </a:rPr>
              <a:t>ile</a:t>
            </a:r>
            <a:r>
              <a:rPr spc="-15" dirty="0">
                <a:solidFill>
                  <a:srgbClr val="009900"/>
                </a:solidFill>
              </a:rPr>
              <a:t> </a:t>
            </a:r>
            <a:r>
              <a:rPr dirty="0">
                <a:solidFill>
                  <a:srgbClr val="009900"/>
                </a:solidFill>
              </a:rPr>
              <a:t>ilgili</a:t>
            </a:r>
            <a:r>
              <a:rPr spc="-20" dirty="0">
                <a:solidFill>
                  <a:srgbClr val="009900"/>
                </a:solidFill>
              </a:rPr>
              <a:t> </a:t>
            </a:r>
            <a:r>
              <a:rPr spc="-10" dirty="0">
                <a:solidFill>
                  <a:srgbClr val="009900"/>
                </a:solidFill>
              </a:rPr>
              <a:t>faktörler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09533" y="2509520"/>
            <a:ext cx="4126229" cy="3384550"/>
            <a:chOff x="885532" y="2509520"/>
            <a:chExt cx="4126229" cy="3384550"/>
          </a:xfrm>
        </p:grpSpPr>
        <p:pic>
          <p:nvPicPr>
            <p:cNvPr id="3" name="object 3"/>
            <p:cNvPicPr/>
            <p:nvPr/>
          </p:nvPicPr>
          <p:blipFill>
            <a:blip r:embed="rId2" cstate="print"/>
            <a:stretch>
              <a:fillRect/>
            </a:stretch>
          </p:blipFill>
          <p:spPr>
            <a:xfrm>
              <a:off x="925067" y="2542032"/>
              <a:ext cx="4086605" cy="3352038"/>
            </a:xfrm>
            <a:prstGeom prst="rect">
              <a:avLst/>
            </a:prstGeom>
          </p:spPr>
        </p:pic>
        <p:pic>
          <p:nvPicPr>
            <p:cNvPr id="4" name="object 4"/>
            <p:cNvPicPr/>
            <p:nvPr/>
          </p:nvPicPr>
          <p:blipFill>
            <a:blip r:embed="rId3" cstate="print"/>
            <a:stretch>
              <a:fillRect/>
            </a:stretch>
          </p:blipFill>
          <p:spPr>
            <a:xfrm>
              <a:off x="890104" y="2514092"/>
              <a:ext cx="4077222" cy="3341636"/>
            </a:xfrm>
            <a:prstGeom prst="rect">
              <a:avLst/>
            </a:prstGeom>
          </p:spPr>
        </p:pic>
        <p:sp>
          <p:nvSpPr>
            <p:cNvPr id="5" name="object 5"/>
            <p:cNvSpPr/>
            <p:nvPr/>
          </p:nvSpPr>
          <p:spPr>
            <a:xfrm>
              <a:off x="890104" y="2514092"/>
              <a:ext cx="4077335" cy="3342004"/>
            </a:xfrm>
            <a:custGeom>
              <a:avLst/>
              <a:gdLst/>
              <a:ahLst/>
              <a:cxnLst/>
              <a:rect l="l" t="t" r="r" b="b"/>
              <a:pathLst>
                <a:path w="4077335" h="3342004">
                  <a:moveTo>
                    <a:pt x="3809403" y="461899"/>
                  </a:moveTo>
                  <a:lnTo>
                    <a:pt x="3803162" y="466353"/>
                  </a:lnTo>
                  <a:lnTo>
                    <a:pt x="3798719" y="475535"/>
                  </a:lnTo>
                  <a:lnTo>
                    <a:pt x="3796062" y="489456"/>
                  </a:lnTo>
                  <a:lnTo>
                    <a:pt x="3795179" y="508127"/>
                  </a:lnTo>
                  <a:lnTo>
                    <a:pt x="3796203" y="537845"/>
                  </a:lnTo>
                  <a:lnTo>
                    <a:pt x="3799084" y="584898"/>
                  </a:lnTo>
                  <a:lnTo>
                    <a:pt x="3803823" y="649287"/>
                  </a:lnTo>
                  <a:lnTo>
                    <a:pt x="3810419" y="731012"/>
                  </a:lnTo>
                  <a:lnTo>
                    <a:pt x="3813750" y="770159"/>
                  </a:lnTo>
                  <a:lnTo>
                    <a:pt x="3817070" y="809307"/>
                  </a:lnTo>
                  <a:lnTo>
                    <a:pt x="3820366" y="848455"/>
                  </a:lnTo>
                  <a:lnTo>
                    <a:pt x="3823627" y="887603"/>
                  </a:lnTo>
                  <a:lnTo>
                    <a:pt x="3833648" y="884672"/>
                  </a:lnTo>
                  <a:lnTo>
                    <a:pt x="3843693" y="881776"/>
                  </a:lnTo>
                  <a:lnTo>
                    <a:pt x="3853738" y="878905"/>
                  </a:lnTo>
                  <a:lnTo>
                    <a:pt x="3863759" y="876046"/>
                  </a:lnTo>
                  <a:lnTo>
                    <a:pt x="3860500" y="836918"/>
                  </a:lnTo>
                  <a:lnTo>
                    <a:pt x="3857218" y="797813"/>
                  </a:lnTo>
                  <a:lnTo>
                    <a:pt x="3853936" y="758709"/>
                  </a:lnTo>
                  <a:lnTo>
                    <a:pt x="3850678" y="719582"/>
                  </a:lnTo>
                  <a:lnTo>
                    <a:pt x="3844032" y="643860"/>
                  </a:lnTo>
                  <a:lnTo>
                    <a:pt x="3838184" y="583009"/>
                  </a:lnTo>
                  <a:lnTo>
                    <a:pt x="3833122" y="537041"/>
                  </a:lnTo>
                  <a:lnTo>
                    <a:pt x="3824690" y="485437"/>
                  </a:lnTo>
                  <a:lnTo>
                    <a:pt x="3814975" y="463426"/>
                  </a:lnTo>
                  <a:lnTo>
                    <a:pt x="3809403" y="461899"/>
                  </a:lnTo>
                  <a:close/>
                </a:path>
                <a:path w="4077335" h="3342004">
                  <a:moveTo>
                    <a:pt x="2926626" y="713867"/>
                  </a:moveTo>
                  <a:lnTo>
                    <a:pt x="2920385" y="718321"/>
                  </a:lnTo>
                  <a:lnTo>
                    <a:pt x="2915942" y="727503"/>
                  </a:lnTo>
                  <a:lnTo>
                    <a:pt x="2913285" y="741424"/>
                  </a:lnTo>
                  <a:lnTo>
                    <a:pt x="2912402" y="760095"/>
                  </a:lnTo>
                  <a:lnTo>
                    <a:pt x="2913428" y="789813"/>
                  </a:lnTo>
                  <a:lnTo>
                    <a:pt x="2916323" y="836866"/>
                  </a:lnTo>
                  <a:lnTo>
                    <a:pt x="2921099" y="901255"/>
                  </a:lnTo>
                  <a:lnTo>
                    <a:pt x="2927769" y="982980"/>
                  </a:lnTo>
                  <a:lnTo>
                    <a:pt x="2931027" y="1022127"/>
                  </a:lnTo>
                  <a:lnTo>
                    <a:pt x="2934309" y="1061275"/>
                  </a:lnTo>
                  <a:lnTo>
                    <a:pt x="2937591" y="1100423"/>
                  </a:lnTo>
                  <a:lnTo>
                    <a:pt x="2940850" y="1139571"/>
                  </a:lnTo>
                  <a:lnTo>
                    <a:pt x="2950924" y="1136640"/>
                  </a:lnTo>
                  <a:lnTo>
                    <a:pt x="2960963" y="1133744"/>
                  </a:lnTo>
                  <a:lnTo>
                    <a:pt x="2970978" y="1130873"/>
                  </a:lnTo>
                  <a:lnTo>
                    <a:pt x="2980982" y="1128014"/>
                  </a:lnTo>
                  <a:lnTo>
                    <a:pt x="2977723" y="1088886"/>
                  </a:lnTo>
                  <a:lnTo>
                    <a:pt x="2974441" y="1049782"/>
                  </a:lnTo>
                  <a:lnTo>
                    <a:pt x="2971159" y="1010677"/>
                  </a:lnTo>
                  <a:lnTo>
                    <a:pt x="2967901" y="971550"/>
                  </a:lnTo>
                  <a:lnTo>
                    <a:pt x="2961255" y="895828"/>
                  </a:lnTo>
                  <a:lnTo>
                    <a:pt x="2955407" y="834977"/>
                  </a:lnTo>
                  <a:lnTo>
                    <a:pt x="2950345" y="789009"/>
                  </a:lnTo>
                  <a:lnTo>
                    <a:pt x="2941913" y="737405"/>
                  </a:lnTo>
                  <a:lnTo>
                    <a:pt x="2932198" y="715394"/>
                  </a:lnTo>
                  <a:lnTo>
                    <a:pt x="2926626" y="713867"/>
                  </a:lnTo>
                  <a:close/>
                </a:path>
                <a:path w="4077335" h="3342004">
                  <a:moveTo>
                    <a:pt x="1630464" y="1083818"/>
                  </a:moveTo>
                  <a:lnTo>
                    <a:pt x="1624205" y="1088272"/>
                  </a:lnTo>
                  <a:lnTo>
                    <a:pt x="1619732" y="1097454"/>
                  </a:lnTo>
                  <a:lnTo>
                    <a:pt x="1617069" y="1111375"/>
                  </a:lnTo>
                  <a:lnTo>
                    <a:pt x="1616240" y="1130046"/>
                  </a:lnTo>
                  <a:lnTo>
                    <a:pt x="1617192" y="1159764"/>
                  </a:lnTo>
                  <a:lnTo>
                    <a:pt x="1620050" y="1206817"/>
                  </a:lnTo>
                  <a:lnTo>
                    <a:pt x="1624812" y="1271206"/>
                  </a:lnTo>
                  <a:lnTo>
                    <a:pt x="1631480" y="1352931"/>
                  </a:lnTo>
                  <a:lnTo>
                    <a:pt x="1634738" y="1392078"/>
                  </a:lnTo>
                  <a:lnTo>
                    <a:pt x="1638020" y="1431226"/>
                  </a:lnTo>
                  <a:lnTo>
                    <a:pt x="1641302" y="1470374"/>
                  </a:lnTo>
                  <a:lnTo>
                    <a:pt x="1644561" y="1509522"/>
                  </a:lnTo>
                  <a:lnTo>
                    <a:pt x="1654637" y="1506664"/>
                  </a:lnTo>
                  <a:lnTo>
                    <a:pt x="1664690" y="1503807"/>
                  </a:lnTo>
                  <a:lnTo>
                    <a:pt x="1674743" y="1500949"/>
                  </a:lnTo>
                  <a:lnTo>
                    <a:pt x="1684820" y="1498092"/>
                  </a:lnTo>
                  <a:lnTo>
                    <a:pt x="1681488" y="1458944"/>
                  </a:lnTo>
                  <a:lnTo>
                    <a:pt x="1678168" y="1419796"/>
                  </a:lnTo>
                  <a:lnTo>
                    <a:pt x="1674872" y="1380648"/>
                  </a:lnTo>
                  <a:lnTo>
                    <a:pt x="1671612" y="1341501"/>
                  </a:lnTo>
                  <a:lnTo>
                    <a:pt x="1665020" y="1265797"/>
                  </a:lnTo>
                  <a:lnTo>
                    <a:pt x="1659166" y="1204976"/>
                  </a:lnTo>
                  <a:lnTo>
                    <a:pt x="1654074" y="1159013"/>
                  </a:lnTo>
                  <a:lnTo>
                    <a:pt x="1645626" y="1107410"/>
                  </a:lnTo>
                  <a:lnTo>
                    <a:pt x="1635962" y="1085363"/>
                  </a:lnTo>
                  <a:lnTo>
                    <a:pt x="1630464" y="1083818"/>
                  </a:lnTo>
                  <a:close/>
                </a:path>
                <a:path w="4077335" h="3342004">
                  <a:moveTo>
                    <a:pt x="3771049" y="84455"/>
                  </a:moveTo>
                  <a:lnTo>
                    <a:pt x="3826040" y="95440"/>
                  </a:lnTo>
                  <a:lnTo>
                    <a:pt x="3875316" y="161290"/>
                  </a:lnTo>
                  <a:lnTo>
                    <a:pt x="3893175" y="201648"/>
                  </a:lnTo>
                  <a:lnTo>
                    <a:pt x="3909711" y="247908"/>
                  </a:lnTo>
                  <a:lnTo>
                    <a:pt x="3924913" y="300086"/>
                  </a:lnTo>
                  <a:lnTo>
                    <a:pt x="3938767" y="358202"/>
                  </a:lnTo>
                  <a:lnTo>
                    <a:pt x="3951262" y="422275"/>
                  </a:lnTo>
                  <a:lnTo>
                    <a:pt x="3957785" y="461268"/>
                  </a:lnTo>
                  <a:lnTo>
                    <a:pt x="3964232" y="503825"/>
                  </a:lnTo>
                  <a:lnTo>
                    <a:pt x="3970599" y="549942"/>
                  </a:lnTo>
                  <a:lnTo>
                    <a:pt x="3976884" y="599619"/>
                  </a:lnTo>
                  <a:lnTo>
                    <a:pt x="3983086" y="652854"/>
                  </a:lnTo>
                  <a:lnTo>
                    <a:pt x="3989202" y="709643"/>
                  </a:lnTo>
                  <a:lnTo>
                    <a:pt x="3995230" y="769984"/>
                  </a:lnTo>
                  <a:lnTo>
                    <a:pt x="4001168" y="833877"/>
                  </a:lnTo>
                  <a:lnTo>
                    <a:pt x="4007015" y="901319"/>
                  </a:lnTo>
                  <a:lnTo>
                    <a:pt x="4011015" y="948635"/>
                  </a:lnTo>
                  <a:lnTo>
                    <a:pt x="4015011" y="995966"/>
                  </a:lnTo>
                  <a:lnTo>
                    <a:pt x="4019000" y="1043304"/>
                  </a:lnTo>
                  <a:lnTo>
                    <a:pt x="4022979" y="1090643"/>
                  </a:lnTo>
                  <a:lnTo>
                    <a:pt x="4026944" y="1137974"/>
                  </a:lnTo>
                  <a:lnTo>
                    <a:pt x="4030891" y="1185291"/>
                  </a:lnTo>
                  <a:lnTo>
                    <a:pt x="3986409" y="1198032"/>
                  </a:lnTo>
                  <a:lnTo>
                    <a:pt x="3941927" y="1210738"/>
                  </a:lnTo>
                  <a:lnTo>
                    <a:pt x="3897445" y="1223420"/>
                  </a:lnTo>
                  <a:lnTo>
                    <a:pt x="3852964" y="1236091"/>
                  </a:lnTo>
                  <a:lnTo>
                    <a:pt x="3857282" y="1287568"/>
                  </a:lnTo>
                  <a:lnTo>
                    <a:pt x="3861601" y="1339045"/>
                  </a:lnTo>
                  <a:lnTo>
                    <a:pt x="3865922" y="1390523"/>
                  </a:lnTo>
                  <a:lnTo>
                    <a:pt x="3870247" y="1442000"/>
                  </a:lnTo>
                  <a:lnTo>
                    <a:pt x="3874575" y="1493477"/>
                  </a:lnTo>
                  <a:lnTo>
                    <a:pt x="3878909" y="1544955"/>
                  </a:lnTo>
                  <a:lnTo>
                    <a:pt x="3883249" y="1596432"/>
                  </a:lnTo>
                  <a:lnTo>
                    <a:pt x="3887597" y="1647909"/>
                  </a:lnTo>
                  <a:lnTo>
                    <a:pt x="3891953" y="1699387"/>
                  </a:lnTo>
                  <a:lnTo>
                    <a:pt x="3897785" y="1765442"/>
                  </a:lnTo>
                  <a:lnTo>
                    <a:pt x="3903081" y="1818449"/>
                  </a:lnTo>
                  <a:lnTo>
                    <a:pt x="3907830" y="1858406"/>
                  </a:lnTo>
                  <a:lnTo>
                    <a:pt x="3916305" y="1902860"/>
                  </a:lnTo>
                  <a:lnTo>
                    <a:pt x="3932593" y="1922399"/>
                  </a:lnTo>
                  <a:lnTo>
                    <a:pt x="3939472" y="1916844"/>
                  </a:lnTo>
                  <a:lnTo>
                    <a:pt x="3944483" y="1904730"/>
                  </a:lnTo>
                  <a:lnTo>
                    <a:pt x="3947612" y="1886019"/>
                  </a:lnTo>
                  <a:lnTo>
                    <a:pt x="3948849" y="1860677"/>
                  </a:lnTo>
                  <a:lnTo>
                    <a:pt x="3948255" y="1825694"/>
                  </a:lnTo>
                  <a:lnTo>
                    <a:pt x="3945912" y="1777888"/>
                  </a:lnTo>
                  <a:lnTo>
                    <a:pt x="3941830" y="1717248"/>
                  </a:lnTo>
                  <a:lnTo>
                    <a:pt x="3936022" y="1643761"/>
                  </a:lnTo>
                  <a:lnTo>
                    <a:pt x="3932075" y="1596698"/>
                  </a:lnTo>
                  <a:lnTo>
                    <a:pt x="3928115" y="1549621"/>
                  </a:lnTo>
                  <a:lnTo>
                    <a:pt x="3924147" y="1502537"/>
                  </a:lnTo>
                  <a:lnTo>
                    <a:pt x="3920180" y="1455452"/>
                  </a:lnTo>
                  <a:lnTo>
                    <a:pt x="3916219" y="1408375"/>
                  </a:lnTo>
                  <a:lnTo>
                    <a:pt x="3912273" y="1361313"/>
                  </a:lnTo>
                  <a:lnTo>
                    <a:pt x="3944848" y="1352051"/>
                  </a:lnTo>
                  <a:lnTo>
                    <a:pt x="3977424" y="1342755"/>
                  </a:lnTo>
                  <a:lnTo>
                    <a:pt x="4009999" y="1333434"/>
                  </a:lnTo>
                  <a:lnTo>
                    <a:pt x="4042575" y="1324102"/>
                  </a:lnTo>
                  <a:lnTo>
                    <a:pt x="4045908" y="1363650"/>
                  </a:lnTo>
                  <a:lnTo>
                    <a:pt x="4049242" y="1403223"/>
                  </a:lnTo>
                  <a:lnTo>
                    <a:pt x="4052576" y="1442795"/>
                  </a:lnTo>
                  <a:lnTo>
                    <a:pt x="4055910" y="1482344"/>
                  </a:lnTo>
                  <a:lnTo>
                    <a:pt x="4061128" y="1545992"/>
                  </a:lnTo>
                  <a:lnTo>
                    <a:pt x="4065609" y="1604607"/>
                  </a:lnTo>
                  <a:lnTo>
                    <a:pt x="4069356" y="1658191"/>
                  </a:lnTo>
                  <a:lnTo>
                    <a:pt x="4072373" y="1706748"/>
                  </a:lnTo>
                  <a:lnTo>
                    <a:pt x="4074663" y="1750281"/>
                  </a:lnTo>
                  <a:lnTo>
                    <a:pt x="4076230" y="1788795"/>
                  </a:lnTo>
                  <a:lnTo>
                    <a:pt x="4077222" y="1832746"/>
                  </a:lnTo>
                  <a:lnTo>
                    <a:pt x="4077160" y="1878184"/>
                  </a:lnTo>
                  <a:lnTo>
                    <a:pt x="4076056" y="1925104"/>
                  </a:lnTo>
                  <a:lnTo>
                    <a:pt x="4073921" y="1973499"/>
                  </a:lnTo>
                  <a:lnTo>
                    <a:pt x="4070769" y="2023364"/>
                  </a:lnTo>
                  <a:lnTo>
                    <a:pt x="4065149" y="2083089"/>
                  </a:lnTo>
                  <a:lnTo>
                    <a:pt x="4057624" y="2135600"/>
                  </a:lnTo>
                  <a:lnTo>
                    <a:pt x="4048194" y="2180919"/>
                  </a:lnTo>
                  <a:lnTo>
                    <a:pt x="4036860" y="2219071"/>
                  </a:lnTo>
                  <a:lnTo>
                    <a:pt x="4007110" y="2274014"/>
                  </a:lnTo>
                  <a:lnTo>
                    <a:pt x="3967264" y="2300859"/>
                  </a:lnTo>
                  <a:lnTo>
                    <a:pt x="3945785" y="2303145"/>
                  </a:lnTo>
                  <a:lnTo>
                    <a:pt x="3924973" y="2297620"/>
                  </a:lnTo>
                  <a:lnTo>
                    <a:pt x="3885349" y="2263140"/>
                  </a:lnTo>
                  <a:lnTo>
                    <a:pt x="3849709" y="2200735"/>
                  </a:lnTo>
                  <a:lnTo>
                    <a:pt x="3834003" y="2160430"/>
                  </a:lnTo>
                  <a:lnTo>
                    <a:pt x="3819690" y="2114042"/>
                  </a:lnTo>
                  <a:lnTo>
                    <a:pt x="3806591" y="2063178"/>
                  </a:lnTo>
                  <a:lnTo>
                    <a:pt x="3794718" y="2009267"/>
                  </a:lnTo>
                  <a:lnTo>
                    <a:pt x="3784060" y="1952307"/>
                  </a:lnTo>
                  <a:lnTo>
                    <a:pt x="3774605" y="1892300"/>
                  </a:lnTo>
                  <a:lnTo>
                    <a:pt x="3764372" y="1812523"/>
                  </a:lnTo>
                  <a:lnTo>
                    <a:pt x="3759092" y="1765543"/>
                  </a:lnTo>
                  <a:lnTo>
                    <a:pt x="3753704" y="1713836"/>
                  </a:lnTo>
                  <a:lnTo>
                    <a:pt x="3748207" y="1657401"/>
                  </a:lnTo>
                  <a:lnTo>
                    <a:pt x="3742601" y="1596239"/>
                  </a:lnTo>
                  <a:lnTo>
                    <a:pt x="3736886" y="1530350"/>
                  </a:lnTo>
                  <a:lnTo>
                    <a:pt x="3732507" y="1478311"/>
                  </a:lnTo>
                  <a:lnTo>
                    <a:pt x="3728132" y="1426272"/>
                  </a:lnTo>
                  <a:lnTo>
                    <a:pt x="3723761" y="1374233"/>
                  </a:lnTo>
                  <a:lnTo>
                    <a:pt x="3719393" y="1322192"/>
                  </a:lnTo>
                  <a:lnTo>
                    <a:pt x="3715026" y="1270149"/>
                  </a:lnTo>
                  <a:lnTo>
                    <a:pt x="3710660" y="1218104"/>
                  </a:lnTo>
                  <a:lnTo>
                    <a:pt x="3706294" y="1166057"/>
                  </a:lnTo>
                  <a:lnTo>
                    <a:pt x="3701928" y="1114006"/>
                  </a:lnTo>
                  <a:lnTo>
                    <a:pt x="3697559" y="1061952"/>
                  </a:lnTo>
                  <a:lnTo>
                    <a:pt x="3693188" y="1009894"/>
                  </a:lnTo>
                  <a:lnTo>
                    <a:pt x="3688814" y="957831"/>
                  </a:lnTo>
                  <a:lnTo>
                    <a:pt x="3684435" y="905763"/>
                  </a:lnTo>
                  <a:lnTo>
                    <a:pt x="3679505" y="844771"/>
                  </a:lnTo>
                  <a:lnTo>
                    <a:pt x="3675215" y="786592"/>
                  </a:lnTo>
                  <a:lnTo>
                    <a:pt x="3671565" y="731228"/>
                  </a:lnTo>
                  <a:lnTo>
                    <a:pt x="3668555" y="678680"/>
                  </a:lnTo>
                  <a:lnTo>
                    <a:pt x="3666184" y="628949"/>
                  </a:lnTo>
                  <a:lnTo>
                    <a:pt x="3664453" y="582036"/>
                  </a:lnTo>
                  <a:lnTo>
                    <a:pt x="3663362" y="537942"/>
                  </a:lnTo>
                  <a:lnTo>
                    <a:pt x="3662910" y="496668"/>
                  </a:lnTo>
                  <a:lnTo>
                    <a:pt x="3663099" y="458216"/>
                  </a:lnTo>
                  <a:lnTo>
                    <a:pt x="3665143" y="394330"/>
                  </a:lnTo>
                  <a:lnTo>
                    <a:pt x="3669302" y="336029"/>
                  </a:lnTo>
                  <a:lnTo>
                    <a:pt x="3675589" y="283318"/>
                  </a:lnTo>
                  <a:lnTo>
                    <a:pt x="3684016" y="236203"/>
                  </a:lnTo>
                  <a:lnTo>
                    <a:pt x="3694595" y="194691"/>
                  </a:lnTo>
                  <a:lnTo>
                    <a:pt x="3710309" y="151570"/>
                  </a:lnTo>
                  <a:lnTo>
                    <a:pt x="3748548" y="96428"/>
                  </a:lnTo>
                  <a:lnTo>
                    <a:pt x="3771049" y="84455"/>
                  </a:lnTo>
                  <a:close/>
                </a:path>
                <a:path w="4077335" h="3342004">
                  <a:moveTo>
                    <a:pt x="3453930" y="175006"/>
                  </a:moveTo>
                  <a:lnTo>
                    <a:pt x="3458148" y="225248"/>
                  </a:lnTo>
                  <a:lnTo>
                    <a:pt x="3462369" y="275494"/>
                  </a:lnTo>
                  <a:lnTo>
                    <a:pt x="3466592" y="325742"/>
                  </a:lnTo>
                  <a:lnTo>
                    <a:pt x="3470817" y="375993"/>
                  </a:lnTo>
                  <a:lnTo>
                    <a:pt x="3475045" y="426244"/>
                  </a:lnTo>
                  <a:lnTo>
                    <a:pt x="3479273" y="476497"/>
                  </a:lnTo>
                  <a:lnTo>
                    <a:pt x="3483502" y="526751"/>
                  </a:lnTo>
                  <a:lnTo>
                    <a:pt x="3487731" y="577005"/>
                  </a:lnTo>
                  <a:lnTo>
                    <a:pt x="3491959" y="627259"/>
                  </a:lnTo>
                  <a:lnTo>
                    <a:pt x="3496188" y="677512"/>
                  </a:lnTo>
                  <a:lnTo>
                    <a:pt x="3500415" y="727763"/>
                  </a:lnTo>
                  <a:lnTo>
                    <a:pt x="3504640" y="778014"/>
                  </a:lnTo>
                  <a:lnTo>
                    <a:pt x="3508864" y="828262"/>
                  </a:lnTo>
                  <a:lnTo>
                    <a:pt x="3513085" y="878508"/>
                  </a:lnTo>
                  <a:lnTo>
                    <a:pt x="3517303" y="928751"/>
                  </a:lnTo>
                  <a:lnTo>
                    <a:pt x="3499943" y="936773"/>
                  </a:lnTo>
                  <a:lnTo>
                    <a:pt x="3485584" y="950166"/>
                  </a:lnTo>
                  <a:lnTo>
                    <a:pt x="3465868" y="993013"/>
                  </a:lnTo>
                  <a:lnTo>
                    <a:pt x="3456470" y="1054925"/>
                  </a:lnTo>
                  <a:lnTo>
                    <a:pt x="3454902" y="1092311"/>
                  </a:lnTo>
                  <a:lnTo>
                    <a:pt x="3455454" y="1133983"/>
                  </a:lnTo>
                  <a:lnTo>
                    <a:pt x="3458502" y="1191704"/>
                  </a:lnTo>
                  <a:lnTo>
                    <a:pt x="3461097" y="1231066"/>
                  </a:lnTo>
                  <a:lnTo>
                    <a:pt x="3464407" y="1277429"/>
                  </a:lnTo>
                  <a:lnTo>
                    <a:pt x="3468431" y="1330793"/>
                  </a:lnTo>
                  <a:lnTo>
                    <a:pt x="3473170" y="1391158"/>
                  </a:lnTo>
                  <a:lnTo>
                    <a:pt x="3478623" y="1458523"/>
                  </a:lnTo>
                  <a:lnTo>
                    <a:pt x="3484791" y="1532890"/>
                  </a:lnTo>
                  <a:lnTo>
                    <a:pt x="3488982" y="1582642"/>
                  </a:lnTo>
                  <a:lnTo>
                    <a:pt x="3493172" y="1632393"/>
                  </a:lnTo>
                  <a:lnTo>
                    <a:pt x="3497363" y="1682141"/>
                  </a:lnTo>
                  <a:lnTo>
                    <a:pt x="3501553" y="1731888"/>
                  </a:lnTo>
                  <a:lnTo>
                    <a:pt x="3505742" y="1781634"/>
                  </a:lnTo>
                  <a:lnTo>
                    <a:pt x="3509931" y="1831378"/>
                  </a:lnTo>
                  <a:lnTo>
                    <a:pt x="3514119" y="1881121"/>
                  </a:lnTo>
                  <a:lnTo>
                    <a:pt x="3518305" y="1930865"/>
                  </a:lnTo>
                  <a:lnTo>
                    <a:pt x="3522491" y="1980607"/>
                  </a:lnTo>
                  <a:lnTo>
                    <a:pt x="3526675" y="2030351"/>
                  </a:lnTo>
                  <a:lnTo>
                    <a:pt x="3530857" y="2080094"/>
                  </a:lnTo>
                  <a:lnTo>
                    <a:pt x="3535038" y="2129838"/>
                  </a:lnTo>
                  <a:lnTo>
                    <a:pt x="3539217" y="2179584"/>
                  </a:lnTo>
                  <a:lnTo>
                    <a:pt x="3543394" y="2229331"/>
                  </a:lnTo>
                  <a:lnTo>
                    <a:pt x="3547568" y="2279079"/>
                  </a:lnTo>
                  <a:lnTo>
                    <a:pt x="3551741" y="2328830"/>
                  </a:lnTo>
                  <a:lnTo>
                    <a:pt x="3555911" y="2378583"/>
                  </a:lnTo>
                  <a:lnTo>
                    <a:pt x="3521545" y="2388393"/>
                  </a:lnTo>
                  <a:lnTo>
                    <a:pt x="3487204" y="2398204"/>
                  </a:lnTo>
                  <a:lnTo>
                    <a:pt x="3452862" y="2408015"/>
                  </a:lnTo>
                  <a:lnTo>
                    <a:pt x="3418497" y="2417826"/>
                  </a:lnTo>
                  <a:lnTo>
                    <a:pt x="3414206" y="2366835"/>
                  </a:lnTo>
                  <a:lnTo>
                    <a:pt x="3409915" y="2315845"/>
                  </a:lnTo>
                  <a:lnTo>
                    <a:pt x="3405624" y="2264854"/>
                  </a:lnTo>
                  <a:lnTo>
                    <a:pt x="3401334" y="2213864"/>
                  </a:lnTo>
                  <a:lnTo>
                    <a:pt x="3397043" y="2162873"/>
                  </a:lnTo>
                  <a:lnTo>
                    <a:pt x="3392752" y="2111883"/>
                  </a:lnTo>
                  <a:lnTo>
                    <a:pt x="3388462" y="2060892"/>
                  </a:lnTo>
                  <a:lnTo>
                    <a:pt x="3384171" y="2009902"/>
                  </a:lnTo>
                  <a:lnTo>
                    <a:pt x="3379881" y="1958911"/>
                  </a:lnTo>
                  <a:lnTo>
                    <a:pt x="3375590" y="1907921"/>
                  </a:lnTo>
                  <a:lnTo>
                    <a:pt x="3371300" y="1856930"/>
                  </a:lnTo>
                  <a:lnTo>
                    <a:pt x="3367010" y="1805940"/>
                  </a:lnTo>
                  <a:lnTo>
                    <a:pt x="3362720" y="1754949"/>
                  </a:lnTo>
                  <a:lnTo>
                    <a:pt x="3358430" y="1703959"/>
                  </a:lnTo>
                  <a:lnTo>
                    <a:pt x="3354141" y="1652968"/>
                  </a:lnTo>
                  <a:lnTo>
                    <a:pt x="3349851" y="1601978"/>
                  </a:lnTo>
                  <a:lnTo>
                    <a:pt x="3345562" y="1550987"/>
                  </a:lnTo>
                  <a:lnTo>
                    <a:pt x="3341272" y="1499997"/>
                  </a:lnTo>
                  <a:lnTo>
                    <a:pt x="3336983" y="1449006"/>
                  </a:lnTo>
                  <a:lnTo>
                    <a:pt x="3332695" y="1398016"/>
                  </a:lnTo>
                  <a:lnTo>
                    <a:pt x="3328406" y="1347025"/>
                  </a:lnTo>
                  <a:lnTo>
                    <a:pt x="3324118" y="1296035"/>
                  </a:lnTo>
                  <a:lnTo>
                    <a:pt x="3319829" y="1245044"/>
                  </a:lnTo>
                  <a:lnTo>
                    <a:pt x="3315541" y="1194054"/>
                  </a:lnTo>
                  <a:lnTo>
                    <a:pt x="3311254" y="1143063"/>
                  </a:lnTo>
                  <a:lnTo>
                    <a:pt x="3306966" y="1092073"/>
                  </a:lnTo>
                  <a:lnTo>
                    <a:pt x="3302679" y="1041082"/>
                  </a:lnTo>
                  <a:lnTo>
                    <a:pt x="3298392" y="990092"/>
                  </a:lnTo>
                  <a:lnTo>
                    <a:pt x="3294106" y="939101"/>
                  </a:lnTo>
                  <a:lnTo>
                    <a:pt x="3289819" y="888111"/>
                  </a:lnTo>
                  <a:lnTo>
                    <a:pt x="3285533" y="837120"/>
                  </a:lnTo>
                  <a:lnTo>
                    <a:pt x="3281248" y="786130"/>
                  </a:lnTo>
                  <a:lnTo>
                    <a:pt x="3276962" y="735139"/>
                  </a:lnTo>
                  <a:lnTo>
                    <a:pt x="3272677" y="684149"/>
                  </a:lnTo>
                  <a:lnTo>
                    <a:pt x="3268393" y="633158"/>
                  </a:lnTo>
                  <a:lnTo>
                    <a:pt x="3264108" y="582168"/>
                  </a:lnTo>
                  <a:lnTo>
                    <a:pt x="3259824" y="531177"/>
                  </a:lnTo>
                  <a:lnTo>
                    <a:pt x="3255541" y="480187"/>
                  </a:lnTo>
                  <a:lnTo>
                    <a:pt x="3251258" y="429196"/>
                  </a:lnTo>
                  <a:lnTo>
                    <a:pt x="3246975" y="378206"/>
                  </a:lnTo>
                  <a:lnTo>
                    <a:pt x="3242693" y="327215"/>
                  </a:lnTo>
                  <a:lnTo>
                    <a:pt x="3238411" y="276225"/>
                  </a:lnTo>
                  <a:lnTo>
                    <a:pt x="3272722" y="266414"/>
                  </a:lnTo>
                  <a:lnTo>
                    <a:pt x="3307070" y="256603"/>
                  </a:lnTo>
                  <a:lnTo>
                    <a:pt x="3341441" y="246792"/>
                  </a:lnTo>
                  <a:lnTo>
                    <a:pt x="3375825" y="236982"/>
                  </a:lnTo>
                  <a:lnTo>
                    <a:pt x="3378873" y="284163"/>
                  </a:lnTo>
                  <a:lnTo>
                    <a:pt x="3381921" y="331347"/>
                  </a:lnTo>
                  <a:lnTo>
                    <a:pt x="3384969" y="378539"/>
                  </a:lnTo>
                  <a:lnTo>
                    <a:pt x="3388017" y="425741"/>
                  </a:lnTo>
                  <a:lnTo>
                    <a:pt x="3391065" y="472957"/>
                  </a:lnTo>
                  <a:lnTo>
                    <a:pt x="3394113" y="520192"/>
                  </a:lnTo>
                  <a:lnTo>
                    <a:pt x="3396406" y="436962"/>
                  </a:lnTo>
                  <a:lnTo>
                    <a:pt x="3400784" y="365039"/>
                  </a:lnTo>
                  <a:lnTo>
                    <a:pt x="3407245" y="304421"/>
                  </a:lnTo>
                  <a:lnTo>
                    <a:pt x="3415791" y="255109"/>
                  </a:lnTo>
                  <a:lnTo>
                    <a:pt x="3426420" y="217102"/>
                  </a:lnTo>
                  <a:lnTo>
                    <a:pt x="3439133" y="190401"/>
                  </a:lnTo>
                  <a:lnTo>
                    <a:pt x="3453930" y="175006"/>
                  </a:lnTo>
                  <a:close/>
                </a:path>
                <a:path w="4077335" h="3342004">
                  <a:moveTo>
                    <a:pt x="2888272" y="336423"/>
                  </a:moveTo>
                  <a:lnTo>
                    <a:pt x="2943310" y="347408"/>
                  </a:lnTo>
                  <a:lnTo>
                    <a:pt x="2992539" y="413258"/>
                  </a:lnTo>
                  <a:lnTo>
                    <a:pt x="3010398" y="453616"/>
                  </a:lnTo>
                  <a:lnTo>
                    <a:pt x="3026934" y="499876"/>
                  </a:lnTo>
                  <a:lnTo>
                    <a:pt x="3042136" y="552054"/>
                  </a:lnTo>
                  <a:lnTo>
                    <a:pt x="3055990" y="610170"/>
                  </a:lnTo>
                  <a:lnTo>
                    <a:pt x="3068485" y="674243"/>
                  </a:lnTo>
                  <a:lnTo>
                    <a:pt x="3075008" y="713236"/>
                  </a:lnTo>
                  <a:lnTo>
                    <a:pt x="3081455" y="755793"/>
                  </a:lnTo>
                  <a:lnTo>
                    <a:pt x="3087822" y="801910"/>
                  </a:lnTo>
                  <a:lnTo>
                    <a:pt x="3094107" y="851587"/>
                  </a:lnTo>
                  <a:lnTo>
                    <a:pt x="3100309" y="904822"/>
                  </a:lnTo>
                  <a:lnTo>
                    <a:pt x="3106425" y="961611"/>
                  </a:lnTo>
                  <a:lnTo>
                    <a:pt x="3112453" y="1021952"/>
                  </a:lnTo>
                  <a:lnTo>
                    <a:pt x="3118391" y="1085845"/>
                  </a:lnTo>
                  <a:lnTo>
                    <a:pt x="3124238" y="1153287"/>
                  </a:lnTo>
                  <a:lnTo>
                    <a:pt x="3128238" y="1200603"/>
                  </a:lnTo>
                  <a:lnTo>
                    <a:pt x="3132234" y="1247934"/>
                  </a:lnTo>
                  <a:lnTo>
                    <a:pt x="3136223" y="1295273"/>
                  </a:lnTo>
                  <a:lnTo>
                    <a:pt x="3140202" y="1342611"/>
                  </a:lnTo>
                  <a:lnTo>
                    <a:pt x="3144167" y="1389942"/>
                  </a:lnTo>
                  <a:lnTo>
                    <a:pt x="3148114" y="1437259"/>
                  </a:lnTo>
                  <a:lnTo>
                    <a:pt x="3103632" y="1450000"/>
                  </a:lnTo>
                  <a:lnTo>
                    <a:pt x="3059150" y="1462706"/>
                  </a:lnTo>
                  <a:lnTo>
                    <a:pt x="3014668" y="1475388"/>
                  </a:lnTo>
                  <a:lnTo>
                    <a:pt x="2970187" y="1488059"/>
                  </a:lnTo>
                  <a:lnTo>
                    <a:pt x="2974505" y="1539536"/>
                  </a:lnTo>
                  <a:lnTo>
                    <a:pt x="2978824" y="1591012"/>
                  </a:lnTo>
                  <a:lnTo>
                    <a:pt x="2983145" y="1642486"/>
                  </a:lnTo>
                  <a:lnTo>
                    <a:pt x="2987470" y="1693957"/>
                  </a:lnTo>
                  <a:lnTo>
                    <a:pt x="2991798" y="1745423"/>
                  </a:lnTo>
                  <a:lnTo>
                    <a:pt x="2996132" y="1796885"/>
                  </a:lnTo>
                  <a:lnTo>
                    <a:pt x="3000472" y="1848340"/>
                  </a:lnTo>
                  <a:lnTo>
                    <a:pt x="3004820" y="1899788"/>
                  </a:lnTo>
                  <a:lnTo>
                    <a:pt x="3009176" y="1951228"/>
                  </a:lnTo>
                  <a:lnTo>
                    <a:pt x="3015010" y="2017357"/>
                  </a:lnTo>
                  <a:lnTo>
                    <a:pt x="3020320" y="2070401"/>
                  </a:lnTo>
                  <a:lnTo>
                    <a:pt x="3025106" y="2110372"/>
                  </a:lnTo>
                  <a:lnTo>
                    <a:pt x="3033581" y="2154828"/>
                  </a:lnTo>
                  <a:lnTo>
                    <a:pt x="3049816" y="2174367"/>
                  </a:lnTo>
                  <a:lnTo>
                    <a:pt x="3056695" y="2168812"/>
                  </a:lnTo>
                  <a:lnTo>
                    <a:pt x="3061706" y="2156698"/>
                  </a:lnTo>
                  <a:lnTo>
                    <a:pt x="3064835" y="2137987"/>
                  </a:lnTo>
                  <a:lnTo>
                    <a:pt x="3066072" y="2112645"/>
                  </a:lnTo>
                  <a:lnTo>
                    <a:pt x="3065496" y="2077662"/>
                  </a:lnTo>
                  <a:lnTo>
                    <a:pt x="3063182" y="2029856"/>
                  </a:lnTo>
                  <a:lnTo>
                    <a:pt x="3059106" y="1969216"/>
                  </a:lnTo>
                  <a:lnTo>
                    <a:pt x="3053245" y="1895729"/>
                  </a:lnTo>
                  <a:lnTo>
                    <a:pt x="3049298" y="1848666"/>
                  </a:lnTo>
                  <a:lnTo>
                    <a:pt x="3045338" y="1801589"/>
                  </a:lnTo>
                  <a:lnTo>
                    <a:pt x="3041370" y="1754505"/>
                  </a:lnTo>
                  <a:lnTo>
                    <a:pt x="3037403" y="1707420"/>
                  </a:lnTo>
                  <a:lnTo>
                    <a:pt x="3033442" y="1660343"/>
                  </a:lnTo>
                  <a:lnTo>
                    <a:pt x="3029496" y="1613281"/>
                  </a:lnTo>
                  <a:lnTo>
                    <a:pt x="3062071" y="1604019"/>
                  </a:lnTo>
                  <a:lnTo>
                    <a:pt x="3094647" y="1594723"/>
                  </a:lnTo>
                  <a:lnTo>
                    <a:pt x="3127222" y="1585402"/>
                  </a:lnTo>
                  <a:lnTo>
                    <a:pt x="3159798" y="1576070"/>
                  </a:lnTo>
                  <a:lnTo>
                    <a:pt x="3163131" y="1615600"/>
                  </a:lnTo>
                  <a:lnTo>
                    <a:pt x="3166465" y="1655143"/>
                  </a:lnTo>
                  <a:lnTo>
                    <a:pt x="3169799" y="1694709"/>
                  </a:lnTo>
                  <a:lnTo>
                    <a:pt x="3173133" y="1734312"/>
                  </a:lnTo>
                  <a:lnTo>
                    <a:pt x="3178351" y="1797960"/>
                  </a:lnTo>
                  <a:lnTo>
                    <a:pt x="3182832" y="1856575"/>
                  </a:lnTo>
                  <a:lnTo>
                    <a:pt x="3186579" y="1910159"/>
                  </a:lnTo>
                  <a:lnTo>
                    <a:pt x="3189596" y="1958716"/>
                  </a:lnTo>
                  <a:lnTo>
                    <a:pt x="3191886" y="2002249"/>
                  </a:lnTo>
                  <a:lnTo>
                    <a:pt x="3193453" y="2040763"/>
                  </a:lnTo>
                  <a:lnTo>
                    <a:pt x="3194445" y="2084714"/>
                  </a:lnTo>
                  <a:lnTo>
                    <a:pt x="3194383" y="2130152"/>
                  </a:lnTo>
                  <a:lnTo>
                    <a:pt x="3193279" y="2177072"/>
                  </a:lnTo>
                  <a:lnTo>
                    <a:pt x="3191144" y="2225467"/>
                  </a:lnTo>
                  <a:lnTo>
                    <a:pt x="3187992" y="2275332"/>
                  </a:lnTo>
                  <a:lnTo>
                    <a:pt x="3182372" y="2335057"/>
                  </a:lnTo>
                  <a:lnTo>
                    <a:pt x="3174847" y="2387568"/>
                  </a:lnTo>
                  <a:lnTo>
                    <a:pt x="3165417" y="2432887"/>
                  </a:lnTo>
                  <a:lnTo>
                    <a:pt x="3154083" y="2471039"/>
                  </a:lnTo>
                  <a:lnTo>
                    <a:pt x="3124333" y="2525982"/>
                  </a:lnTo>
                  <a:lnTo>
                    <a:pt x="3084487" y="2552827"/>
                  </a:lnTo>
                  <a:lnTo>
                    <a:pt x="3063008" y="2555113"/>
                  </a:lnTo>
                  <a:lnTo>
                    <a:pt x="3042196" y="2549588"/>
                  </a:lnTo>
                  <a:lnTo>
                    <a:pt x="3002572" y="2515108"/>
                  </a:lnTo>
                  <a:lnTo>
                    <a:pt x="2966932" y="2452703"/>
                  </a:lnTo>
                  <a:lnTo>
                    <a:pt x="2951226" y="2412398"/>
                  </a:lnTo>
                  <a:lnTo>
                    <a:pt x="2936913" y="2366010"/>
                  </a:lnTo>
                  <a:lnTo>
                    <a:pt x="2923816" y="2315146"/>
                  </a:lnTo>
                  <a:lnTo>
                    <a:pt x="2911957" y="2261235"/>
                  </a:lnTo>
                  <a:lnTo>
                    <a:pt x="2901337" y="2204275"/>
                  </a:lnTo>
                  <a:lnTo>
                    <a:pt x="2891955" y="2144268"/>
                  </a:lnTo>
                  <a:lnTo>
                    <a:pt x="2881641" y="2064491"/>
                  </a:lnTo>
                  <a:lnTo>
                    <a:pt x="2876339" y="2017511"/>
                  </a:lnTo>
                  <a:lnTo>
                    <a:pt x="2870937" y="1965804"/>
                  </a:lnTo>
                  <a:lnTo>
                    <a:pt x="2865433" y="1909369"/>
                  </a:lnTo>
                  <a:lnTo>
                    <a:pt x="2859824" y="1848207"/>
                  </a:lnTo>
                  <a:lnTo>
                    <a:pt x="2854109" y="1782318"/>
                  </a:lnTo>
                  <a:lnTo>
                    <a:pt x="2849756" y="1730279"/>
                  </a:lnTo>
                  <a:lnTo>
                    <a:pt x="2845399" y="1678240"/>
                  </a:lnTo>
                  <a:lnTo>
                    <a:pt x="2841038" y="1626201"/>
                  </a:lnTo>
                  <a:lnTo>
                    <a:pt x="2836672" y="1574160"/>
                  </a:lnTo>
                  <a:lnTo>
                    <a:pt x="2832303" y="1522117"/>
                  </a:lnTo>
                  <a:lnTo>
                    <a:pt x="2827931" y="1470072"/>
                  </a:lnTo>
                  <a:lnTo>
                    <a:pt x="2823556" y="1418025"/>
                  </a:lnTo>
                  <a:lnTo>
                    <a:pt x="2819179" y="1365974"/>
                  </a:lnTo>
                  <a:lnTo>
                    <a:pt x="2814800" y="1313920"/>
                  </a:lnTo>
                  <a:lnTo>
                    <a:pt x="2810420" y="1261862"/>
                  </a:lnTo>
                  <a:lnTo>
                    <a:pt x="2806039" y="1209799"/>
                  </a:lnTo>
                  <a:lnTo>
                    <a:pt x="2801658" y="1157732"/>
                  </a:lnTo>
                  <a:lnTo>
                    <a:pt x="2796728" y="1096739"/>
                  </a:lnTo>
                  <a:lnTo>
                    <a:pt x="2792438" y="1038560"/>
                  </a:lnTo>
                  <a:lnTo>
                    <a:pt x="2788788" y="983196"/>
                  </a:lnTo>
                  <a:lnTo>
                    <a:pt x="2785778" y="930648"/>
                  </a:lnTo>
                  <a:lnTo>
                    <a:pt x="2783407" y="880917"/>
                  </a:lnTo>
                  <a:lnTo>
                    <a:pt x="2781676" y="834004"/>
                  </a:lnTo>
                  <a:lnTo>
                    <a:pt x="2780585" y="789910"/>
                  </a:lnTo>
                  <a:lnTo>
                    <a:pt x="2780133" y="748636"/>
                  </a:lnTo>
                  <a:lnTo>
                    <a:pt x="2780322" y="710184"/>
                  </a:lnTo>
                  <a:lnTo>
                    <a:pt x="2782366" y="646298"/>
                  </a:lnTo>
                  <a:lnTo>
                    <a:pt x="2786525" y="587997"/>
                  </a:lnTo>
                  <a:lnTo>
                    <a:pt x="2792812" y="535286"/>
                  </a:lnTo>
                  <a:lnTo>
                    <a:pt x="2801239" y="488171"/>
                  </a:lnTo>
                  <a:lnTo>
                    <a:pt x="2811818" y="446659"/>
                  </a:lnTo>
                  <a:lnTo>
                    <a:pt x="2827532" y="403538"/>
                  </a:lnTo>
                  <a:lnTo>
                    <a:pt x="2865771" y="348396"/>
                  </a:lnTo>
                  <a:lnTo>
                    <a:pt x="2888272" y="336423"/>
                  </a:lnTo>
                  <a:close/>
                </a:path>
                <a:path w="4077335" h="3342004">
                  <a:moveTo>
                    <a:pt x="1592110" y="706501"/>
                  </a:moveTo>
                  <a:lnTo>
                    <a:pt x="1647037" y="717438"/>
                  </a:lnTo>
                  <a:lnTo>
                    <a:pt x="1696250" y="783336"/>
                  </a:lnTo>
                  <a:lnTo>
                    <a:pt x="1714109" y="823644"/>
                  </a:lnTo>
                  <a:lnTo>
                    <a:pt x="1730645" y="869891"/>
                  </a:lnTo>
                  <a:lnTo>
                    <a:pt x="1745847" y="922068"/>
                  </a:lnTo>
                  <a:lnTo>
                    <a:pt x="1759701" y="980171"/>
                  </a:lnTo>
                  <a:lnTo>
                    <a:pt x="1772196" y="1044194"/>
                  </a:lnTo>
                  <a:lnTo>
                    <a:pt x="1778753" y="1083220"/>
                  </a:lnTo>
                  <a:lnTo>
                    <a:pt x="1785217" y="1125795"/>
                  </a:lnTo>
                  <a:lnTo>
                    <a:pt x="1791589" y="1171918"/>
                  </a:lnTo>
                  <a:lnTo>
                    <a:pt x="1797870" y="1221591"/>
                  </a:lnTo>
                  <a:lnTo>
                    <a:pt x="1804061" y="1274814"/>
                  </a:lnTo>
                  <a:lnTo>
                    <a:pt x="1810164" y="1331590"/>
                  </a:lnTo>
                  <a:lnTo>
                    <a:pt x="1816179" y="1391918"/>
                  </a:lnTo>
                  <a:lnTo>
                    <a:pt x="1822106" y="1455800"/>
                  </a:lnTo>
                  <a:lnTo>
                    <a:pt x="1827949" y="1523238"/>
                  </a:lnTo>
                  <a:lnTo>
                    <a:pt x="1831949" y="1570599"/>
                  </a:lnTo>
                  <a:lnTo>
                    <a:pt x="1835950" y="1617947"/>
                  </a:lnTo>
                  <a:lnTo>
                    <a:pt x="1839950" y="1665287"/>
                  </a:lnTo>
                  <a:lnTo>
                    <a:pt x="1843951" y="1712627"/>
                  </a:lnTo>
                  <a:lnTo>
                    <a:pt x="1847951" y="1759975"/>
                  </a:lnTo>
                  <a:lnTo>
                    <a:pt x="1851952" y="1807337"/>
                  </a:lnTo>
                  <a:lnTo>
                    <a:pt x="1807396" y="1820007"/>
                  </a:lnTo>
                  <a:lnTo>
                    <a:pt x="1762877" y="1832689"/>
                  </a:lnTo>
                  <a:lnTo>
                    <a:pt x="1718381" y="1845395"/>
                  </a:lnTo>
                  <a:lnTo>
                    <a:pt x="1673898" y="1858137"/>
                  </a:lnTo>
                  <a:lnTo>
                    <a:pt x="1678220" y="1909576"/>
                  </a:lnTo>
                  <a:lnTo>
                    <a:pt x="1682550" y="1961024"/>
                  </a:lnTo>
                  <a:lnTo>
                    <a:pt x="1686885" y="2012479"/>
                  </a:lnTo>
                  <a:lnTo>
                    <a:pt x="1691223" y="2063941"/>
                  </a:lnTo>
                  <a:lnTo>
                    <a:pt x="1695562" y="2115407"/>
                  </a:lnTo>
                  <a:lnTo>
                    <a:pt x="1699900" y="2166878"/>
                  </a:lnTo>
                  <a:lnTo>
                    <a:pt x="1704235" y="2218352"/>
                  </a:lnTo>
                  <a:lnTo>
                    <a:pt x="1708564" y="2269828"/>
                  </a:lnTo>
                  <a:lnTo>
                    <a:pt x="1712887" y="2321306"/>
                  </a:lnTo>
                  <a:lnTo>
                    <a:pt x="1718721" y="2387361"/>
                  </a:lnTo>
                  <a:lnTo>
                    <a:pt x="1724031" y="2440368"/>
                  </a:lnTo>
                  <a:lnTo>
                    <a:pt x="1728817" y="2480325"/>
                  </a:lnTo>
                  <a:lnTo>
                    <a:pt x="1737292" y="2524833"/>
                  </a:lnTo>
                  <a:lnTo>
                    <a:pt x="1753527" y="2544318"/>
                  </a:lnTo>
                  <a:lnTo>
                    <a:pt x="1760460" y="2538819"/>
                  </a:lnTo>
                  <a:lnTo>
                    <a:pt x="1765465" y="2526712"/>
                  </a:lnTo>
                  <a:lnTo>
                    <a:pt x="1768564" y="2508009"/>
                  </a:lnTo>
                  <a:lnTo>
                    <a:pt x="1769783" y="2482723"/>
                  </a:lnTo>
                  <a:lnTo>
                    <a:pt x="1769207" y="2447667"/>
                  </a:lnTo>
                  <a:lnTo>
                    <a:pt x="1766893" y="2399823"/>
                  </a:lnTo>
                  <a:lnTo>
                    <a:pt x="1762817" y="2339169"/>
                  </a:lnTo>
                  <a:lnTo>
                    <a:pt x="1756956" y="2265680"/>
                  </a:lnTo>
                  <a:lnTo>
                    <a:pt x="1753018" y="2218625"/>
                  </a:lnTo>
                  <a:lnTo>
                    <a:pt x="1749077" y="2171568"/>
                  </a:lnTo>
                  <a:lnTo>
                    <a:pt x="1745129" y="2124503"/>
                  </a:lnTo>
                  <a:lnTo>
                    <a:pt x="1741170" y="2077428"/>
                  </a:lnTo>
                  <a:lnTo>
                    <a:pt x="1737197" y="2030339"/>
                  </a:lnTo>
                  <a:lnTo>
                    <a:pt x="1733207" y="1983232"/>
                  </a:lnTo>
                  <a:lnTo>
                    <a:pt x="1765782" y="1973972"/>
                  </a:lnTo>
                  <a:lnTo>
                    <a:pt x="1798358" y="1964690"/>
                  </a:lnTo>
                  <a:lnTo>
                    <a:pt x="1830933" y="1955407"/>
                  </a:lnTo>
                  <a:lnTo>
                    <a:pt x="1863509" y="1946148"/>
                  </a:lnTo>
                  <a:lnTo>
                    <a:pt x="1866842" y="1985676"/>
                  </a:lnTo>
                  <a:lnTo>
                    <a:pt x="1870176" y="2025205"/>
                  </a:lnTo>
                  <a:lnTo>
                    <a:pt x="1873510" y="2064734"/>
                  </a:lnTo>
                  <a:lnTo>
                    <a:pt x="1876844" y="2104263"/>
                  </a:lnTo>
                  <a:lnTo>
                    <a:pt x="1882062" y="2167912"/>
                  </a:lnTo>
                  <a:lnTo>
                    <a:pt x="1886547" y="2226531"/>
                  </a:lnTo>
                  <a:lnTo>
                    <a:pt x="1890306" y="2280126"/>
                  </a:lnTo>
                  <a:lnTo>
                    <a:pt x="1893344" y="2328704"/>
                  </a:lnTo>
                  <a:lnTo>
                    <a:pt x="1895670" y="2372274"/>
                  </a:lnTo>
                  <a:lnTo>
                    <a:pt x="1897291" y="2410841"/>
                  </a:lnTo>
                  <a:lnTo>
                    <a:pt x="1898221" y="2454779"/>
                  </a:lnTo>
                  <a:lnTo>
                    <a:pt x="1898122" y="2500194"/>
                  </a:lnTo>
                  <a:lnTo>
                    <a:pt x="1896998" y="2547095"/>
                  </a:lnTo>
                  <a:lnTo>
                    <a:pt x="1894856" y="2595496"/>
                  </a:lnTo>
                  <a:lnTo>
                    <a:pt x="1891703" y="2645410"/>
                  </a:lnTo>
                  <a:lnTo>
                    <a:pt x="1886154" y="2705080"/>
                  </a:lnTo>
                  <a:lnTo>
                    <a:pt x="1878653" y="2757582"/>
                  </a:lnTo>
                  <a:lnTo>
                    <a:pt x="1869200" y="2802893"/>
                  </a:lnTo>
                  <a:lnTo>
                    <a:pt x="1857794" y="2840990"/>
                  </a:lnTo>
                  <a:lnTo>
                    <a:pt x="1828091" y="2895933"/>
                  </a:lnTo>
                  <a:lnTo>
                    <a:pt x="1788198" y="2922778"/>
                  </a:lnTo>
                  <a:lnTo>
                    <a:pt x="1766719" y="2925117"/>
                  </a:lnTo>
                  <a:lnTo>
                    <a:pt x="1745907" y="2919587"/>
                  </a:lnTo>
                  <a:lnTo>
                    <a:pt x="1706283" y="2885059"/>
                  </a:lnTo>
                  <a:lnTo>
                    <a:pt x="1670691" y="2822670"/>
                  </a:lnTo>
                  <a:lnTo>
                    <a:pt x="1654955" y="2782403"/>
                  </a:lnTo>
                  <a:lnTo>
                    <a:pt x="1640624" y="2736088"/>
                  </a:lnTo>
                  <a:lnTo>
                    <a:pt x="1627598" y="2685151"/>
                  </a:lnTo>
                  <a:lnTo>
                    <a:pt x="1615763" y="2631201"/>
                  </a:lnTo>
                  <a:lnTo>
                    <a:pt x="1605119" y="2574228"/>
                  </a:lnTo>
                  <a:lnTo>
                    <a:pt x="1595666" y="2514219"/>
                  </a:lnTo>
                  <a:lnTo>
                    <a:pt x="1585355" y="2434442"/>
                  </a:lnTo>
                  <a:lnTo>
                    <a:pt x="1580060" y="2387462"/>
                  </a:lnTo>
                  <a:lnTo>
                    <a:pt x="1574672" y="2335755"/>
                  </a:lnTo>
                  <a:lnTo>
                    <a:pt x="1569190" y="2279320"/>
                  </a:lnTo>
                  <a:lnTo>
                    <a:pt x="1563615" y="2218158"/>
                  </a:lnTo>
                  <a:lnTo>
                    <a:pt x="1557947" y="2152269"/>
                  </a:lnTo>
                  <a:lnTo>
                    <a:pt x="1553565" y="2100230"/>
                  </a:lnTo>
                  <a:lnTo>
                    <a:pt x="1549184" y="2048192"/>
                  </a:lnTo>
                  <a:lnTo>
                    <a:pt x="1509750" y="1579848"/>
                  </a:lnTo>
                  <a:lnTo>
                    <a:pt x="1505369" y="1527810"/>
                  </a:lnTo>
                  <a:lnTo>
                    <a:pt x="1500439" y="1466817"/>
                  </a:lnTo>
                  <a:lnTo>
                    <a:pt x="1496151" y="1408636"/>
                  </a:lnTo>
                  <a:lnTo>
                    <a:pt x="1492504" y="1353269"/>
                  </a:lnTo>
                  <a:lnTo>
                    <a:pt x="1489500" y="1300715"/>
                  </a:lnTo>
                  <a:lnTo>
                    <a:pt x="1487140" y="1250973"/>
                  </a:lnTo>
                  <a:lnTo>
                    <a:pt x="1485425" y="1204044"/>
                  </a:lnTo>
                  <a:lnTo>
                    <a:pt x="1484356" y="1159928"/>
                  </a:lnTo>
                  <a:lnTo>
                    <a:pt x="1483934" y="1118625"/>
                  </a:lnTo>
                  <a:lnTo>
                    <a:pt x="1484160" y="1080135"/>
                  </a:lnTo>
                  <a:lnTo>
                    <a:pt x="1486155" y="1016250"/>
                  </a:lnTo>
                  <a:lnTo>
                    <a:pt x="1490308" y="957956"/>
                  </a:lnTo>
                  <a:lnTo>
                    <a:pt x="1496614" y="905265"/>
                  </a:lnTo>
                  <a:lnTo>
                    <a:pt x="1505065" y="858187"/>
                  </a:lnTo>
                  <a:lnTo>
                    <a:pt x="1515656" y="816737"/>
                  </a:lnTo>
                  <a:lnTo>
                    <a:pt x="1531352" y="773562"/>
                  </a:lnTo>
                  <a:lnTo>
                    <a:pt x="1569555" y="718456"/>
                  </a:lnTo>
                  <a:lnTo>
                    <a:pt x="1592110" y="706501"/>
                  </a:lnTo>
                  <a:close/>
                </a:path>
                <a:path w="4077335" h="3342004">
                  <a:moveTo>
                    <a:pt x="1163866" y="828675"/>
                  </a:moveTo>
                  <a:lnTo>
                    <a:pt x="1213425" y="860089"/>
                  </a:lnTo>
                  <a:lnTo>
                    <a:pt x="1242096" y="930453"/>
                  </a:lnTo>
                  <a:lnTo>
                    <a:pt x="1254274" y="975360"/>
                  </a:lnTo>
                  <a:lnTo>
                    <a:pt x="1264904" y="1025981"/>
                  </a:lnTo>
                  <a:lnTo>
                    <a:pt x="1273975" y="1082294"/>
                  </a:lnTo>
                  <a:lnTo>
                    <a:pt x="1282712" y="1151663"/>
                  </a:lnTo>
                  <a:lnTo>
                    <a:pt x="1287416" y="1193946"/>
                  </a:lnTo>
                  <a:lnTo>
                    <a:pt x="1292342" y="1241298"/>
                  </a:lnTo>
                  <a:lnTo>
                    <a:pt x="1297488" y="1293721"/>
                  </a:lnTo>
                  <a:lnTo>
                    <a:pt x="1302853" y="1351220"/>
                  </a:lnTo>
                  <a:lnTo>
                    <a:pt x="1308436" y="1413797"/>
                  </a:lnTo>
                  <a:lnTo>
                    <a:pt x="1314234" y="1481455"/>
                  </a:lnTo>
                  <a:lnTo>
                    <a:pt x="1318437" y="1531492"/>
                  </a:lnTo>
                  <a:lnTo>
                    <a:pt x="1322641" y="1581529"/>
                  </a:lnTo>
                  <a:lnTo>
                    <a:pt x="1326845" y="1631565"/>
                  </a:lnTo>
                  <a:lnTo>
                    <a:pt x="1331049" y="1681600"/>
                  </a:lnTo>
                  <a:lnTo>
                    <a:pt x="1335253" y="1731635"/>
                  </a:lnTo>
                  <a:lnTo>
                    <a:pt x="1339457" y="1781669"/>
                  </a:lnTo>
                  <a:lnTo>
                    <a:pt x="1343661" y="1831703"/>
                  </a:lnTo>
                  <a:lnTo>
                    <a:pt x="1347866" y="1881736"/>
                  </a:lnTo>
                  <a:lnTo>
                    <a:pt x="1352070" y="1931769"/>
                  </a:lnTo>
                  <a:lnTo>
                    <a:pt x="1356275" y="1981802"/>
                  </a:lnTo>
                  <a:lnTo>
                    <a:pt x="1360481" y="2031834"/>
                  </a:lnTo>
                  <a:lnTo>
                    <a:pt x="1364686" y="2081866"/>
                  </a:lnTo>
                  <a:lnTo>
                    <a:pt x="1368892" y="2131898"/>
                  </a:lnTo>
                  <a:lnTo>
                    <a:pt x="1373098" y="2181929"/>
                  </a:lnTo>
                  <a:lnTo>
                    <a:pt x="1377305" y="2231961"/>
                  </a:lnTo>
                  <a:lnTo>
                    <a:pt x="1381512" y="2281993"/>
                  </a:lnTo>
                  <a:lnTo>
                    <a:pt x="1385720" y="2332024"/>
                  </a:lnTo>
                  <a:lnTo>
                    <a:pt x="1389928" y="2382056"/>
                  </a:lnTo>
                  <a:lnTo>
                    <a:pt x="1394136" y="2432088"/>
                  </a:lnTo>
                  <a:lnTo>
                    <a:pt x="1398345" y="2482120"/>
                  </a:lnTo>
                  <a:lnTo>
                    <a:pt x="1402555" y="2532153"/>
                  </a:lnTo>
                  <a:lnTo>
                    <a:pt x="1406765" y="2582186"/>
                  </a:lnTo>
                  <a:lnTo>
                    <a:pt x="1410976" y="2632219"/>
                  </a:lnTo>
                  <a:lnTo>
                    <a:pt x="1415187" y="2682253"/>
                  </a:lnTo>
                  <a:lnTo>
                    <a:pt x="1419400" y="2732287"/>
                  </a:lnTo>
                  <a:lnTo>
                    <a:pt x="1423612" y="2782322"/>
                  </a:lnTo>
                  <a:lnTo>
                    <a:pt x="1427826" y="2832357"/>
                  </a:lnTo>
                  <a:lnTo>
                    <a:pt x="1432040" y="2882393"/>
                  </a:lnTo>
                  <a:lnTo>
                    <a:pt x="1436256" y="2932430"/>
                  </a:lnTo>
                  <a:lnTo>
                    <a:pt x="1440472" y="2982468"/>
                  </a:lnTo>
                  <a:lnTo>
                    <a:pt x="1406086" y="2992278"/>
                  </a:lnTo>
                  <a:lnTo>
                    <a:pt x="1371701" y="3002089"/>
                  </a:lnTo>
                  <a:lnTo>
                    <a:pt x="1337316" y="3011900"/>
                  </a:lnTo>
                  <a:lnTo>
                    <a:pt x="1302931" y="3021711"/>
                  </a:lnTo>
                  <a:lnTo>
                    <a:pt x="1298634" y="2970565"/>
                  </a:lnTo>
                  <a:lnTo>
                    <a:pt x="1294338" y="2919419"/>
                  </a:lnTo>
                  <a:lnTo>
                    <a:pt x="1290042" y="2868273"/>
                  </a:lnTo>
                  <a:lnTo>
                    <a:pt x="1285746" y="2817127"/>
                  </a:lnTo>
                  <a:lnTo>
                    <a:pt x="1281449" y="2765981"/>
                  </a:lnTo>
                  <a:lnTo>
                    <a:pt x="1277153" y="2714835"/>
                  </a:lnTo>
                  <a:lnTo>
                    <a:pt x="1272856" y="2663689"/>
                  </a:lnTo>
                  <a:lnTo>
                    <a:pt x="1268559" y="2612543"/>
                  </a:lnTo>
                  <a:lnTo>
                    <a:pt x="1264262" y="2561397"/>
                  </a:lnTo>
                  <a:lnTo>
                    <a:pt x="1259964" y="2510251"/>
                  </a:lnTo>
                  <a:lnTo>
                    <a:pt x="1255667" y="2459105"/>
                  </a:lnTo>
                  <a:lnTo>
                    <a:pt x="1251368" y="2407959"/>
                  </a:lnTo>
                  <a:lnTo>
                    <a:pt x="1247070" y="2356813"/>
                  </a:lnTo>
                  <a:lnTo>
                    <a:pt x="1242771" y="2305667"/>
                  </a:lnTo>
                  <a:lnTo>
                    <a:pt x="1238471" y="2254521"/>
                  </a:lnTo>
                  <a:lnTo>
                    <a:pt x="1234172" y="2203375"/>
                  </a:lnTo>
                  <a:lnTo>
                    <a:pt x="1229871" y="2152229"/>
                  </a:lnTo>
                  <a:lnTo>
                    <a:pt x="1225570" y="2101083"/>
                  </a:lnTo>
                  <a:lnTo>
                    <a:pt x="1221269" y="2049937"/>
                  </a:lnTo>
                  <a:lnTo>
                    <a:pt x="1216967" y="1998791"/>
                  </a:lnTo>
                  <a:lnTo>
                    <a:pt x="1212664" y="1947645"/>
                  </a:lnTo>
                  <a:lnTo>
                    <a:pt x="1208361" y="1896499"/>
                  </a:lnTo>
                  <a:lnTo>
                    <a:pt x="1204057" y="1845353"/>
                  </a:lnTo>
                  <a:lnTo>
                    <a:pt x="1199752" y="1794207"/>
                  </a:lnTo>
                  <a:lnTo>
                    <a:pt x="1195447" y="1743061"/>
                  </a:lnTo>
                  <a:lnTo>
                    <a:pt x="1191140" y="1691915"/>
                  </a:lnTo>
                  <a:lnTo>
                    <a:pt x="1186833" y="1640769"/>
                  </a:lnTo>
                  <a:lnTo>
                    <a:pt x="1182525" y="1589623"/>
                  </a:lnTo>
                  <a:lnTo>
                    <a:pt x="1178217" y="1538478"/>
                  </a:lnTo>
                  <a:lnTo>
                    <a:pt x="1171269" y="1457008"/>
                  </a:lnTo>
                  <a:lnTo>
                    <a:pt x="1165218" y="1389394"/>
                  </a:lnTo>
                  <a:lnTo>
                    <a:pt x="1160075" y="1335654"/>
                  </a:lnTo>
                  <a:lnTo>
                    <a:pt x="1155852" y="1295808"/>
                  </a:lnTo>
                  <a:lnTo>
                    <a:pt x="1148536" y="1249297"/>
                  </a:lnTo>
                  <a:lnTo>
                    <a:pt x="1131481" y="1226312"/>
                  </a:lnTo>
                  <a:lnTo>
                    <a:pt x="1125123" y="1231693"/>
                  </a:lnTo>
                  <a:lnTo>
                    <a:pt x="1120717" y="1243647"/>
                  </a:lnTo>
                  <a:lnTo>
                    <a:pt x="1118265" y="1262173"/>
                  </a:lnTo>
                  <a:lnTo>
                    <a:pt x="1117765" y="1287272"/>
                  </a:lnTo>
                  <a:lnTo>
                    <a:pt x="1118621" y="1311339"/>
                  </a:lnTo>
                  <a:lnTo>
                    <a:pt x="1123559" y="1390348"/>
                  </a:lnTo>
                  <a:lnTo>
                    <a:pt x="1127633" y="1445297"/>
                  </a:lnTo>
                  <a:lnTo>
                    <a:pt x="1132772" y="1510547"/>
                  </a:lnTo>
                  <a:lnTo>
                    <a:pt x="1138974" y="1586103"/>
                  </a:lnTo>
                  <a:lnTo>
                    <a:pt x="1143177" y="1636014"/>
                  </a:lnTo>
                  <a:lnTo>
                    <a:pt x="1147380" y="1685926"/>
                  </a:lnTo>
                  <a:lnTo>
                    <a:pt x="1151582" y="1735839"/>
                  </a:lnTo>
                  <a:lnTo>
                    <a:pt x="1155784" y="1785753"/>
                  </a:lnTo>
                  <a:lnTo>
                    <a:pt x="1159984" y="1835668"/>
                  </a:lnTo>
                  <a:lnTo>
                    <a:pt x="1164184" y="1885583"/>
                  </a:lnTo>
                  <a:lnTo>
                    <a:pt x="1168384" y="1935498"/>
                  </a:lnTo>
                  <a:lnTo>
                    <a:pt x="1172583" y="1985414"/>
                  </a:lnTo>
                  <a:lnTo>
                    <a:pt x="1176782" y="2035331"/>
                  </a:lnTo>
                  <a:lnTo>
                    <a:pt x="1180980" y="2085247"/>
                  </a:lnTo>
                  <a:lnTo>
                    <a:pt x="1185178" y="2135164"/>
                  </a:lnTo>
                  <a:lnTo>
                    <a:pt x="1189376" y="2185082"/>
                  </a:lnTo>
                  <a:lnTo>
                    <a:pt x="1193574" y="2234999"/>
                  </a:lnTo>
                  <a:lnTo>
                    <a:pt x="1197771" y="2284917"/>
                  </a:lnTo>
                  <a:lnTo>
                    <a:pt x="1201969" y="2334834"/>
                  </a:lnTo>
                  <a:lnTo>
                    <a:pt x="1206166" y="2384752"/>
                  </a:lnTo>
                  <a:lnTo>
                    <a:pt x="1210364" y="2434669"/>
                  </a:lnTo>
                  <a:lnTo>
                    <a:pt x="1214562" y="2484587"/>
                  </a:lnTo>
                  <a:lnTo>
                    <a:pt x="1218760" y="2534504"/>
                  </a:lnTo>
                  <a:lnTo>
                    <a:pt x="1222958" y="2584420"/>
                  </a:lnTo>
                  <a:lnTo>
                    <a:pt x="1227157" y="2634337"/>
                  </a:lnTo>
                  <a:lnTo>
                    <a:pt x="1231356" y="2684253"/>
                  </a:lnTo>
                  <a:lnTo>
                    <a:pt x="1235556" y="2734168"/>
                  </a:lnTo>
                  <a:lnTo>
                    <a:pt x="1239756" y="2784083"/>
                  </a:lnTo>
                  <a:lnTo>
                    <a:pt x="1243957" y="2833998"/>
                  </a:lnTo>
                  <a:lnTo>
                    <a:pt x="1248158" y="2883912"/>
                  </a:lnTo>
                  <a:lnTo>
                    <a:pt x="1252360" y="2933825"/>
                  </a:lnTo>
                  <a:lnTo>
                    <a:pt x="1256563" y="2983737"/>
                  </a:lnTo>
                  <a:lnTo>
                    <a:pt x="1260767" y="3033649"/>
                  </a:lnTo>
                  <a:lnTo>
                    <a:pt x="1226381" y="3043459"/>
                  </a:lnTo>
                  <a:lnTo>
                    <a:pt x="1191996" y="3053270"/>
                  </a:lnTo>
                  <a:lnTo>
                    <a:pt x="1157611" y="3063081"/>
                  </a:lnTo>
                  <a:lnTo>
                    <a:pt x="1123226" y="3072892"/>
                  </a:lnTo>
                  <a:lnTo>
                    <a:pt x="1118944" y="3021901"/>
                  </a:lnTo>
                  <a:lnTo>
                    <a:pt x="1114661" y="2970911"/>
                  </a:lnTo>
                  <a:lnTo>
                    <a:pt x="1110379" y="2919920"/>
                  </a:lnTo>
                  <a:lnTo>
                    <a:pt x="1106095" y="2868930"/>
                  </a:lnTo>
                  <a:lnTo>
                    <a:pt x="1101812" y="2817939"/>
                  </a:lnTo>
                  <a:lnTo>
                    <a:pt x="1097528" y="2766949"/>
                  </a:lnTo>
                  <a:lnTo>
                    <a:pt x="1093244" y="2715958"/>
                  </a:lnTo>
                  <a:lnTo>
                    <a:pt x="1088959" y="2664968"/>
                  </a:lnTo>
                  <a:lnTo>
                    <a:pt x="1084674" y="2613977"/>
                  </a:lnTo>
                  <a:lnTo>
                    <a:pt x="1080389" y="2562987"/>
                  </a:lnTo>
                  <a:lnTo>
                    <a:pt x="1076103" y="2511996"/>
                  </a:lnTo>
                  <a:lnTo>
                    <a:pt x="1071817" y="2461006"/>
                  </a:lnTo>
                  <a:lnTo>
                    <a:pt x="1067531" y="2410015"/>
                  </a:lnTo>
                  <a:lnTo>
                    <a:pt x="1063244" y="2359025"/>
                  </a:lnTo>
                  <a:lnTo>
                    <a:pt x="1058957" y="2308034"/>
                  </a:lnTo>
                  <a:lnTo>
                    <a:pt x="1054670" y="2257044"/>
                  </a:lnTo>
                  <a:lnTo>
                    <a:pt x="1050382" y="2206053"/>
                  </a:lnTo>
                  <a:lnTo>
                    <a:pt x="1046095" y="2155063"/>
                  </a:lnTo>
                  <a:lnTo>
                    <a:pt x="1041807" y="2104072"/>
                  </a:lnTo>
                  <a:lnTo>
                    <a:pt x="1037519" y="2053082"/>
                  </a:lnTo>
                  <a:lnTo>
                    <a:pt x="1033230" y="2002091"/>
                  </a:lnTo>
                  <a:lnTo>
                    <a:pt x="1028942" y="1951101"/>
                  </a:lnTo>
                  <a:lnTo>
                    <a:pt x="1024653" y="1900110"/>
                  </a:lnTo>
                  <a:lnTo>
                    <a:pt x="1020364" y="1849120"/>
                  </a:lnTo>
                  <a:lnTo>
                    <a:pt x="1016075" y="1798129"/>
                  </a:lnTo>
                  <a:lnTo>
                    <a:pt x="1011785" y="1747139"/>
                  </a:lnTo>
                  <a:lnTo>
                    <a:pt x="1007496" y="1696148"/>
                  </a:lnTo>
                  <a:lnTo>
                    <a:pt x="1003206" y="1645158"/>
                  </a:lnTo>
                  <a:lnTo>
                    <a:pt x="998916" y="1594167"/>
                  </a:lnTo>
                  <a:lnTo>
                    <a:pt x="994626" y="1543177"/>
                  </a:lnTo>
                  <a:lnTo>
                    <a:pt x="990336" y="1492186"/>
                  </a:lnTo>
                  <a:lnTo>
                    <a:pt x="986046" y="1441196"/>
                  </a:lnTo>
                  <a:lnTo>
                    <a:pt x="981755" y="1390205"/>
                  </a:lnTo>
                  <a:lnTo>
                    <a:pt x="977465" y="1339215"/>
                  </a:lnTo>
                  <a:lnTo>
                    <a:pt x="973175" y="1288224"/>
                  </a:lnTo>
                  <a:lnTo>
                    <a:pt x="968884" y="1237234"/>
                  </a:lnTo>
                  <a:lnTo>
                    <a:pt x="964593" y="1186243"/>
                  </a:lnTo>
                  <a:lnTo>
                    <a:pt x="960303" y="1135253"/>
                  </a:lnTo>
                  <a:lnTo>
                    <a:pt x="956012" y="1084262"/>
                  </a:lnTo>
                  <a:lnTo>
                    <a:pt x="951721" y="1033272"/>
                  </a:lnTo>
                  <a:lnTo>
                    <a:pt x="947430" y="982281"/>
                  </a:lnTo>
                  <a:lnTo>
                    <a:pt x="943140" y="931291"/>
                  </a:lnTo>
                  <a:lnTo>
                    <a:pt x="978116" y="921309"/>
                  </a:lnTo>
                  <a:lnTo>
                    <a:pt x="1013117" y="911352"/>
                  </a:lnTo>
                  <a:lnTo>
                    <a:pt x="1048117" y="901394"/>
                  </a:lnTo>
                  <a:lnTo>
                    <a:pt x="1083094" y="891413"/>
                  </a:lnTo>
                  <a:lnTo>
                    <a:pt x="1086620" y="940923"/>
                  </a:lnTo>
                  <a:lnTo>
                    <a:pt x="1090158" y="990409"/>
                  </a:lnTo>
                  <a:lnTo>
                    <a:pt x="1093720" y="1039895"/>
                  </a:lnTo>
                  <a:lnTo>
                    <a:pt x="1097318" y="1089406"/>
                  </a:lnTo>
                  <a:lnTo>
                    <a:pt x="1100530" y="1031827"/>
                  </a:lnTo>
                  <a:lnTo>
                    <a:pt x="1105207" y="981392"/>
                  </a:lnTo>
                  <a:lnTo>
                    <a:pt x="1111337" y="938101"/>
                  </a:lnTo>
                  <a:lnTo>
                    <a:pt x="1128004" y="872930"/>
                  </a:lnTo>
                  <a:lnTo>
                    <a:pt x="1150483" y="836267"/>
                  </a:lnTo>
                  <a:lnTo>
                    <a:pt x="1163866" y="828675"/>
                  </a:lnTo>
                  <a:close/>
                </a:path>
                <a:path w="4077335" h="3342004">
                  <a:moveTo>
                    <a:pt x="770801" y="940816"/>
                  </a:moveTo>
                  <a:lnTo>
                    <a:pt x="775019" y="991080"/>
                  </a:lnTo>
                  <a:lnTo>
                    <a:pt x="779240" y="1041342"/>
                  </a:lnTo>
                  <a:lnTo>
                    <a:pt x="783463" y="1091601"/>
                  </a:lnTo>
                  <a:lnTo>
                    <a:pt x="787688" y="1141857"/>
                  </a:lnTo>
                  <a:lnTo>
                    <a:pt x="791916" y="1192111"/>
                  </a:lnTo>
                  <a:lnTo>
                    <a:pt x="796144" y="1242362"/>
                  </a:lnTo>
                  <a:lnTo>
                    <a:pt x="800373" y="1292612"/>
                  </a:lnTo>
                  <a:lnTo>
                    <a:pt x="804602" y="1342859"/>
                  </a:lnTo>
                  <a:lnTo>
                    <a:pt x="808830" y="1393105"/>
                  </a:lnTo>
                  <a:lnTo>
                    <a:pt x="813059" y="1443350"/>
                  </a:lnTo>
                  <a:lnTo>
                    <a:pt x="817286" y="1493593"/>
                  </a:lnTo>
                  <a:lnTo>
                    <a:pt x="821511" y="1543836"/>
                  </a:lnTo>
                  <a:lnTo>
                    <a:pt x="825735" y="1594078"/>
                  </a:lnTo>
                  <a:lnTo>
                    <a:pt x="829956" y="1644319"/>
                  </a:lnTo>
                  <a:lnTo>
                    <a:pt x="834174" y="1694561"/>
                  </a:lnTo>
                  <a:lnTo>
                    <a:pt x="816814" y="1702637"/>
                  </a:lnTo>
                  <a:lnTo>
                    <a:pt x="802455" y="1716024"/>
                  </a:lnTo>
                  <a:lnTo>
                    <a:pt x="782739" y="1758823"/>
                  </a:lnTo>
                  <a:lnTo>
                    <a:pt x="773341" y="1820735"/>
                  </a:lnTo>
                  <a:lnTo>
                    <a:pt x="771773" y="1858121"/>
                  </a:lnTo>
                  <a:lnTo>
                    <a:pt x="772325" y="1899793"/>
                  </a:lnTo>
                  <a:lnTo>
                    <a:pt x="775373" y="1957514"/>
                  </a:lnTo>
                  <a:lnTo>
                    <a:pt x="777968" y="1996876"/>
                  </a:lnTo>
                  <a:lnTo>
                    <a:pt x="781278" y="2043239"/>
                  </a:lnTo>
                  <a:lnTo>
                    <a:pt x="785302" y="2096603"/>
                  </a:lnTo>
                  <a:lnTo>
                    <a:pt x="790041" y="2156968"/>
                  </a:lnTo>
                  <a:lnTo>
                    <a:pt x="795494" y="2224333"/>
                  </a:lnTo>
                  <a:lnTo>
                    <a:pt x="801662" y="2298700"/>
                  </a:lnTo>
                  <a:lnTo>
                    <a:pt x="805853" y="2348454"/>
                  </a:lnTo>
                  <a:lnTo>
                    <a:pt x="810043" y="2398208"/>
                  </a:lnTo>
                  <a:lnTo>
                    <a:pt x="814234" y="2447961"/>
                  </a:lnTo>
                  <a:lnTo>
                    <a:pt x="818424" y="2497715"/>
                  </a:lnTo>
                  <a:lnTo>
                    <a:pt x="822613" y="2547468"/>
                  </a:lnTo>
                  <a:lnTo>
                    <a:pt x="826802" y="2597220"/>
                  </a:lnTo>
                  <a:lnTo>
                    <a:pt x="830990" y="2646972"/>
                  </a:lnTo>
                  <a:lnTo>
                    <a:pt x="835176" y="2696723"/>
                  </a:lnTo>
                  <a:lnTo>
                    <a:pt x="839362" y="2746473"/>
                  </a:lnTo>
                  <a:lnTo>
                    <a:pt x="843546" y="2796223"/>
                  </a:lnTo>
                  <a:lnTo>
                    <a:pt x="847728" y="2845971"/>
                  </a:lnTo>
                  <a:lnTo>
                    <a:pt x="851909" y="2895718"/>
                  </a:lnTo>
                  <a:lnTo>
                    <a:pt x="856088" y="2945463"/>
                  </a:lnTo>
                  <a:lnTo>
                    <a:pt x="860265" y="2995207"/>
                  </a:lnTo>
                  <a:lnTo>
                    <a:pt x="864439" y="3044950"/>
                  </a:lnTo>
                  <a:lnTo>
                    <a:pt x="868612" y="3094691"/>
                  </a:lnTo>
                  <a:lnTo>
                    <a:pt x="872782" y="3144431"/>
                  </a:lnTo>
                  <a:lnTo>
                    <a:pt x="838416" y="3154241"/>
                  </a:lnTo>
                  <a:lnTo>
                    <a:pt x="804075" y="3164052"/>
                  </a:lnTo>
                  <a:lnTo>
                    <a:pt x="769733" y="3173863"/>
                  </a:lnTo>
                  <a:lnTo>
                    <a:pt x="735368" y="3183674"/>
                  </a:lnTo>
                  <a:lnTo>
                    <a:pt x="731077" y="3132680"/>
                  </a:lnTo>
                  <a:lnTo>
                    <a:pt x="726786" y="3081687"/>
                  </a:lnTo>
                  <a:lnTo>
                    <a:pt x="722495" y="3030695"/>
                  </a:lnTo>
                  <a:lnTo>
                    <a:pt x="718205" y="2979702"/>
                  </a:lnTo>
                  <a:lnTo>
                    <a:pt x="713914" y="2928709"/>
                  </a:lnTo>
                  <a:lnTo>
                    <a:pt x="709623" y="2877716"/>
                  </a:lnTo>
                  <a:lnTo>
                    <a:pt x="705333" y="2826724"/>
                  </a:lnTo>
                  <a:lnTo>
                    <a:pt x="701042" y="2775732"/>
                  </a:lnTo>
                  <a:lnTo>
                    <a:pt x="696752" y="2724739"/>
                  </a:lnTo>
                  <a:lnTo>
                    <a:pt x="692461" y="2673747"/>
                  </a:lnTo>
                  <a:lnTo>
                    <a:pt x="688171" y="2622755"/>
                  </a:lnTo>
                  <a:lnTo>
                    <a:pt x="683881" y="2571763"/>
                  </a:lnTo>
                  <a:lnTo>
                    <a:pt x="679591" y="2520772"/>
                  </a:lnTo>
                  <a:lnTo>
                    <a:pt x="675301" y="2469780"/>
                  </a:lnTo>
                  <a:lnTo>
                    <a:pt x="671012" y="2418788"/>
                  </a:lnTo>
                  <a:lnTo>
                    <a:pt x="666722" y="2367797"/>
                  </a:lnTo>
                  <a:lnTo>
                    <a:pt x="662433" y="2316805"/>
                  </a:lnTo>
                  <a:lnTo>
                    <a:pt x="658143" y="2265814"/>
                  </a:lnTo>
                  <a:lnTo>
                    <a:pt x="653854" y="2214822"/>
                  </a:lnTo>
                  <a:lnTo>
                    <a:pt x="649566" y="2163831"/>
                  </a:lnTo>
                  <a:lnTo>
                    <a:pt x="645277" y="2112840"/>
                  </a:lnTo>
                  <a:lnTo>
                    <a:pt x="640989" y="2061849"/>
                  </a:lnTo>
                  <a:lnTo>
                    <a:pt x="636700" y="2010858"/>
                  </a:lnTo>
                  <a:lnTo>
                    <a:pt x="632412" y="1959866"/>
                  </a:lnTo>
                  <a:lnTo>
                    <a:pt x="628125" y="1908876"/>
                  </a:lnTo>
                  <a:lnTo>
                    <a:pt x="623837" y="1857885"/>
                  </a:lnTo>
                  <a:lnTo>
                    <a:pt x="619550" y="1806894"/>
                  </a:lnTo>
                  <a:lnTo>
                    <a:pt x="615263" y="1755903"/>
                  </a:lnTo>
                  <a:lnTo>
                    <a:pt x="610977" y="1704912"/>
                  </a:lnTo>
                  <a:lnTo>
                    <a:pt x="606690" y="1653921"/>
                  </a:lnTo>
                  <a:lnTo>
                    <a:pt x="602404" y="1602931"/>
                  </a:lnTo>
                  <a:lnTo>
                    <a:pt x="598119" y="1551940"/>
                  </a:lnTo>
                  <a:lnTo>
                    <a:pt x="593833" y="1500949"/>
                  </a:lnTo>
                  <a:lnTo>
                    <a:pt x="589548" y="1449959"/>
                  </a:lnTo>
                  <a:lnTo>
                    <a:pt x="585264" y="1398968"/>
                  </a:lnTo>
                  <a:lnTo>
                    <a:pt x="580979" y="1347978"/>
                  </a:lnTo>
                  <a:lnTo>
                    <a:pt x="576695" y="1296987"/>
                  </a:lnTo>
                  <a:lnTo>
                    <a:pt x="572412" y="1245997"/>
                  </a:lnTo>
                  <a:lnTo>
                    <a:pt x="568129" y="1195006"/>
                  </a:lnTo>
                  <a:lnTo>
                    <a:pt x="563846" y="1144016"/>
                  </a:lnTo>
                  <a:lnTo>
                    <a:pt x="559564" y="1093025"/>
                  </a:lnTo>
                  <a:lnTo>
                    <a:pt x="555282" y="1042035"/>
                  </a:lnTo>
                  <a:lnTo>
                    <a:pt x="589593" y="1032224"/>
                  </a:lnTo>
                  <a:lnTo>
                    <a:pt x="623941" y="1022413"/>
                  </a:lnTo>
                  <a:lnTo>
                    <a:pt x="658312" y="1012602"/>
                  </a:lnTo>
                  <a:lnTo>
                    <a:pt x="692696" y="1002792"/>
                  </a:lnTo>
                  <a:lnTo>
                    <a:pt x="695744" y="1049981"/>
                  </a:lnTo>
                  <a:lnTo>
                    <a:pt x="698792" y="1097185"/>
                  </a:lnTo>
                  <a:lnTo>
                    <a:pt x="701840" y="1144397"/>
                  </a:lnTo>
                  <a:lnTo>
                    <a:pt x="704888" y="1191608"/>
                  </a:lnTo>
                  <a:lnTo>
                    <a:pt x="707936" y="1238812"/>
                  </a:lnTo>
                  <a:lnTo>
                    <a:pt x="710984" y="1286002"/>
                  </a:lnTo>
                  <a:lnTo>
                    <a:pt x="713277" y="1202772"/>
                  </a:lnTo>
                  <a:lnTo>
                    <a:pt x="717655" y="1130849"/>
                  </a:lnTo>
                  <a:lnTo>
                    <a:pt x="724116" y="1070231"/>
                  </a:lnTo>
                  <a:lnTo>
                    <a:pt x="732662" y="1020919"/>
                  </a:lnTo>
                  <a:lnTo>
                    <a:pt x="743291" y="982912"/>
                  </a:lnTo>
                  <a:lnTo>
                    <a:pt x="756004" y="956211"/>
                  </a:lnTo>
                  <a:lnTo>
                    <a:pt x="770801" y="940816"/>
                  </a:lnTo>
                  <a:close/>
                </a:path>
                <a:path w="4077335" h="3342004">
                  <a:moveTo>
                    <a:pt x="194221" y="1059180"/>
                  </a:moveTo>
                  <a:lnTo>
                    <a:pt x="180492" y="1105281"/>
                  </a:lnTo>
                  <a:lnTo>
                    <a:pt x="180272" y="1128767"/>
                  </a:lnTo>
                  <a:lnTo>
                    <a:pt x="181611" y="1164946"/>
                  </a:lnTo>
                  <a:lnTo>
                    <a:pt x="184506" y="1213829"/>
                  </a:lnTo>
                  <a:lnTo>
                    <a:pt x="188959" y="1275428"/>
                  </a:lnTo>
                  <a:lnTo>
                    <a:pt x="194970" y="1349756"/>
                  </a:lnTo>
                  <a:lnTo>
                    <a:pt x="199245" y="1400602"/>
                  </a:lnTo>
                  <a:lnTo>
                    <a:pt x="203520" y="1451448"/>
                  </a:lnTo>
                  <a:lnTo>
                    <a:pt x="207795" y="1502293"/>
                  </a:lnTo>
                  <a:lnTo>
                    <a:pt x="212070" y="1553136"/>
                  </a:lnTo>
                  <a:lnTo>
                    <a:pt x="216346" y="1603978"/>
                  </a:lnTo>
                  <a:lnTo>
                    <a:pt x="220621" y="1654819"/>
                  </a:lnTo>
                  <a:lnTo>
                    <a:pt x="224896" y="1705660"/>
                  </a:lnTo>
                  <a:lnTo>
                    <a:pt x="229171" y="1756499"/>
                  </a:lnTo>
                  <a:lnTo>
                    <a:pt x="233446" y="1807337"/>
                  </a:lnTo>
                  <a:lnTo>
                    <a:pt x="237721" y="1858175"/>
                  </a:lnTo>
                  <a:lnTo>
                    <a:pt x="241996" y="1909012"/>
                  </a:lnTo>
                  <a:lnTo>
                    <a:pt x="246272" y="1959848"/>
                  </a:lnTo>
                  <a:lnTo>
                    <a:pt x="250547" y="2010683"/>
                  </a:lnTo>
                  <a:lnTo>
                    <a:pt x="254822" y="2061518"/>
                  </a:lnTo>
                  <a:lnTo>
                    <a:pt x="259097" y="2112352"/>
                  </a:lnTo>
                  <a:lnTo>
                    <a:pt x="263372" y="2163186"/>
                  </a:lnTo>
                  <a:lnTo>
                    <a:pt x="267647" y="2214019"/>
                  </a:lnTo>
                  <a:lnTo>
                    <a:pt x="271922" y="2264852"/>
                  </a:lnTo>
                  <a:lnTo>
                    <a:pt x="276198" y="2315685"/>
                  </a:lnTo>
                  <a:lnTo>
                    <a:pt x="280473" y="2366517"/>
                  </a:lnTo>
                  <a:lnTo>
                    <a:pt x="284748" y="2417349"/>
                  </a:lnTo>
                  <a:lnTo>
                    <a:pt x="289023" y="2468181"/>
                  </a:lnTo>
                  <a:lnTo>
                    <a:pt x="293298" y="2519013"/>
                  </a:lnTo>
                  <a:lnTo>
                    <a:pt x="297573" y="2569845"/>
                  </a:lnTo>
                  <a:lnTo>
                    <a:pt x="303651" y="2640849"/>
                  </a:lnTo>
                  <a:lnTo>
                    <a:pt x="309133" y="2702099"/>
                  </a:lnTo>
                  <a:lnTo>
                    <a:pt x="314020" y="2753598"/>
                  </a:lnTo>
                  <a:lnTo>
                    <a:pt x="318309" y="2795349"/>
                  </a:lnTo>
                  <a:lnTo>
                    <a:pt x="325094" y="2849626"/>
                  </a:lnTo>
                  <a:lnTo>
                    <a:pt x="334964" y="2887726"/>
                  </a:lnTo>
                  <a:lnTo>
                    <a:pt x="347776" y="2897632"/>
                  </a:lnTo>
                  <a:lnTo>
                    <a:pt x="354110" y="2891893"/>
                  </a:lnTo>
                  <a:lnTo>
                    <a:pt x="358482" y="2878867"/>
                  </a:lnTo>
                  <a:lnTo>
                    <a:pt x="360892" y="2858555"/>
                  </a:lnTo>
                  <a:lnTo>
                    <a:pt x="361340" y="2830957"/>
                  </a:lnTo>
                  <a:lnTo>
                    <a:pt x="360474" y="2805451"/>
                  </a:lnTo>
                  <a:lnTo>
                    <a:pt x="355684" y="2726388"/>
                  </a:lnTo>
                  <a:lnTo>
                    <a:pt x="351759" y="2672837"/>
                  </a:lnTo>
                  <a:lnTo>
                    <a:pt x="346816" y="2609944"/>
                  </a:lnTo>
                  <a:lnTo>
                    <a:pt x="340855" y="2537714"/>
                  </a:lnTo>
                  <a:lnTo>
                    <a:pt x="336648" y="2487691"/>
                  </a:lnTo>
                  <a:lnTo>
                    <a:pt x="332441" y="2437667"/>
                  </a:lnTo>
                  <a:lnTo>
                    <a:pt x="328234" y="2387642"/>
                  </a:lnTo>
                  <a:lnTo>
                    <a:pt x="324027" y="2337616"/>
                  </a:lnTo>
                  <a:lnTo>
                    <a:pt x="319820" y="2287589"/>
                  </a:lnTo>
                  <a:lnTo>
                    <a:pt x="315613" y="2237561"/>
                  </a:lnTo>
                  <a:lnTo>
                    <a:pt x="311406" y="2187533"/>
                  </a:lnTo>
                  <a:lnTo>
                    <a:pt x="307199" y="2137504"/>
                  </a:lnTo>
                  <a:lnTo>
                    <a:pt x="302992" y="2087474"/>
                  </a:lnTo>
                  <a:lnTo>
                    <a:pt x="298785" y="2037444"/>
                  </a:lnTo>
                  <a:lnTo>
                    <a:pt x="294578" y="1987415"/>
                  </a:lnTo>
                  <a:lnTo>
                    <a:pt x="290371" y="1937385"/>
                  </a:lnTo>
                  <a:lnTo>
                    <a:pt x="286163" y="1887354"/>
                  </a:lnTo>
                  <a:lnTo>
                    <a:pt x="281956" y="1837325"/>
                  </a:lnTo>
                  <a:lnTo>
                    <a:pt x="277749" y="1787295"/>
                  </a:lnTo>
                  <a:lnTo>
                    <a:pt x="273541" y="1737265"/>
                  </a:lnTo>
                  <a:lnTo>
                    <a:pt x="269333" y="1687236"/>
                  </a:lnTo>
                  <a:lnTo>
                    <a:pt x="265126" y="1637208"/>
                  </a:lnTo>
                  <a:lnTo>
                    <a:pt x="260918" y="1587180"/>
                  </a:lnTo>
                  <a:lnTo>
                    <a:pt x="256710" y="1537153"/>
                  </a:lnTo>
                  <a:lnTo>
                    <a:pt x="252502" y="1487127"/>
                  </a:lnTo>
                  <a:lnTo>
                    <a:pt x="248294" y="1437102"/>
                  </a:lnTo>
                  <a:lnTo>
                    <a:pt x="244085" y="1387078"/>
                  </a:lnTo>
                  <a:lnTo>
                    <a:pt x="239877" y="1337056"/>
                  </a:lnTo>
                  <a:lnTo>
                    <a:pt x="234016" y="1269375"/>
                  </a:lnTo>
                  <a:lnTo>
                    <a:pt x="228699" y="1212331"/>
                  </a:lnTo>
                  <a:lnTo>
                    <a:pt x="223927" y="1165926"/>
                  </a:lnTo>
                  <a:lnTo>
                    <a:pt x="216014" y="1105027"/>
                  </a:lnTo>
                  <a:lnTo>
                    <a:pt x="200557" y="1060610"/>
                  </a:lnTo>
                  <a:lnTo>
                    <a:pt x="194221" y="1059180"/>
                  </a:lnTo>
                  <a:close/>
                </a:path>
                <a:path w="4077335" h="3342004">
                  <a:moveTo>
                    <a:pt x="2374049" y="40386"/>
                  </a:moveTo>
                  <a:lnTo>
                    <a:pt x="2409462" y="30289"/>
                  </a:lnTo>
                  <a:lnTo>
                    <a:pt x="2444851" y="20192"/>
                  </a:lnTo>
                  <a:lnTo>
                    <a:pt x="2480240" y="10096"/>
                  </a:lnTo>
                  <a:lnTo>
                    <a:pt x="2515654" y="0"/>
                  </a:lnTo>
                  <a:lnTo>
                    <a:pt x="2519874" y="50240"/>
                  </a:lnTo>
                  <a:lnTo>
                    <a:pt x="2524095" y="100481"/>
                  </a:lnTo>
                  <a:lnTo>
                    <a:pt x="2528316" y="150723"/>
                  </a:lnTo>
                  <a:lnTo>
                    <a:pt x="2532537" y="200965"/>
                  </a:lnTo>
                  <a:lnTo>
                    <a:pt x="2536759" y="251206"/>
                  </a:lnTo>
                  <a:lnTo>
                    <a:pt x="2540980" y="301449"/>
                  </a:lnTo>
                  <a:lnTo>
                    <a:pt x="2545202" y="351691"/>
                  </a:lnTo>
                  <a:lnTo>
                    <a:pt x="2549425" y="401934"/>
                  </a:lnTo>
                  <a:lnTo>
                    <a:pt x="2553647" y="452177"/>
                  </a:lnTo>
                  <a:lnTo>
                    <a:pt x="2557870" y="502420"/>
                  </a:lnTo>
                  <a:lnTo>
                    <a:pt x="2562093" y="552663"/>
                  </a:lnTo>
                  <a:lnTo>
                    <a:pt x="2566316" y="602907"/>
                  </a:lnTo>
                  <a:lnTo>
                    <a:pt x="2570539" y="653151"/>
                  </a:lnTo>
                  <a:lnTo>
                    <a:pt x="2574763" y="703395"/>
                  </a:lnTo>
                  <a:lnTo>
                    <a:pt x="2578987" y="753639"/>
                  </a:lnTo>
                  <a:lnTo>
                    <a:pt x="2583211" y="803883"/>
                  </a:lnTo>
                  <a:lnTo>
                    <a:pt x="2587435" y="854128"/>
                  </a:lnTo>
                  <a:lnTo>
                    <a:pt x="2591660" y="904373"/>
                  </a:lnTo>
                  <a:lnTo>
                    <a:pt x="2595884" y="954618"/>
                  </a:lnTo>
                  <a:lnTo>
                    <a:pt x="2600109" y="1004863"/>
                  </a:lnTo>
                  <a:lnTo>
                    <a:pt x="2604334" y="1055108"/>
                  </a:lnTo>
                  <a:lnTo>
                    <a:pt x="2608559" y="1105354"/>
                  </a:lnTo>
                  <a:lnTo>
                    <a:pt x="2612784" y="1155599"/>
                  </a:lnTo>
                  <a:lnTo>
                    <a:pt x="2617010" y="1205845"/>
                  </a:lnTo>
                  <a:lnTo>
                    <a:pt x="2621235" y="1256091"/>
                  </a:lnTo>
                  <a:lnTo>
                    <a:pt x="2625461" y="1306337"/>
                  </a:lnTo>
                  <a:lnTo>
                    <a:pt x="2629687" y="1356584"/>
                  </a:lnTo>
                  <a:lnTo>
                    <a:pt x="2633913" y="1406830"/>
                  </a:lnTo>
                  <a:lnTo>
                    <a:pt x="2638139" y="1457077"/>
                  </a:lnTo>
                  <a:lnTo>
                    <a:pt x="2642365" y="1507323"/>
                  </a:lnTo>
                  <a:lnTo>
                    <a:pt x="2646592" y="1557570"/>
                  </a:lnTo>
                  <a:lnTo>
                    <a:pt x="2650818" y="1607817"/>
                  </a:lnTo>
                  <a:lnTo>
                    <a:pt x="2655045" y="1658064"/>
                  </a:lnTo>
                  <a:lnTo>
                    <a:pt x="2659271" y="1708311"/>
                  </a:lnTo>
                  <a:lnTo>
                    <a:pt x="2663498" y="1758558"/>
                  </a:lnTo>
                  <a:lnTo>
                    <a:pt x="2667725" y="1808806"/>
                  </a:lnTo>
                  <a:lnTo>
                    <a:pt x="2671952" y="1859053"/>
                  </a:lnTo>
                  <a:lnTo>
                    <a:pt x="2676179" y="1909300"/>
                  </a:lnTo>
                  <a:lnTo>
                    <a:pt x="2680406" y="1959548"/>
                  </a:lnTo>
                  <a:lnTo>
                    <a:pt x="2684634" y="2009796"/>
                  </a:lnTo>
                  <a:lnTo>
                    <a:pt x="2688861" y="2060043"/>
                  </a:lnTo>
                  <a:lnTo>
                    <a:pt x="2693088" y="2110291"/>
                  </a:lnTo>
                  <a:lnTo>
                    <a:pt x="2697316" y="2160539"/>
                  </a:lnTo>
                  <a:lnTo>
                    <a:pt x="2701543" y="2210787"/>
                  </a:lnTo>
                  <a:lnTo>
                    <a:pt x="2705770" y="2261035"/>
                  </a:lnTo>
                  <a:lnTo>
                    <a:pt x="2709998" y="2311282"/>
                  </a:lnTo>
                  <a:lnTo>
                    <a:pt x="2714226" y="2361530"/>
                  </a:lnTo>
                  <a:lnTo>
                    <a:pt x="2718453" y="2411778"/>
                  </a:lnTo>
                  <a:lnTo>
                    <a:pt x="2722681" y="2462026"/>
                  </a:lnTo>
                  <a:lnTo>
                    <a:pt x="2726908" y="2512274"/>
                  </a:lnTo>
                  <a:lnTo>
                    <a:pt x="2731136" y="2562522"/>
                  </a:lnTo>
                  <a:lnTo>
                    <a:pt x="2735364" y="2612771"/>
                  </a:lnTo>
                  <a:lnTo>
                    <a:pt x="2699950" y="2622867"/>
                  </a:lnTo>
                  <a:lnTo>
                    <a:pt x="2664561" y="2632964"/>
                  </a:lnTo>
                  <a:lnTo>
                    <a:pt x="2629172" y="2643060"/>
                  </a:lnTo>
                  <a:lnTo>
                    <a:pt x="2593759" y="2653157"/>
                  </a:lnTo>
                  <a:lnTo>
                    <a:pt x="2589531" y="2602916"/>
                  </a:lnTo>
                  <a:lnTo>
                    <a:pt x="2585304" y="2552675"/>
                  </a:lnTo>
                  <a:lnTo>
                    <a:pt x="2581077" y="2502433"/>
                  </a:lnTo>
                  <a:lnTo>
                    <a:pt x="2576850" y="2452191"/>
                  </a:lnTo>
                  <a:lnTo>
                    <a:pt x="2572624" y="2401950"/>
                  </a:lnTo>
                  <a:lnTo>
                    <a:pt x="2568397" y="2351707"/>
                  </a:lnTo>
                  <a:lnTo>
                    <a:pt x="2564171" y="2301465"/>
                  </a:lnTo>
                  <a:lnTo>
                    <a:pt x="2559946" y="2251222"/>
                  </a:lnTo>
                  <a:lnTo>
                    <a:pt x="2555720" y="2200979"/>
                  </a:lnTo>
                  <a:lnTo>
                    <a:pt x="2551495" y="2150736"/>
                  </a:lnTo>
                  <a:lnTo>
                    <a:pt x="2547269" y="2100493"/>
                  </a:lnTo>
                  <a:lnTo>
                    <a:pt x="2543044" y="2050249"/>
                  </a:lnTo>
                  <a:lnTo>
                    <a:pt x="2538819" y="2000005"/>
                  </a:lnTo>
                  <a:lnTo>
                    <a:pt x="2534594" y="1949761"/>
                  </a:lnTo>
                  <a:lnTo>
                    <a:pt x="2530370" y="1899517"/>
                  </a:lnTo>
                  <a:lnTo>
                    <a:pt x="2526145" y="1849273"/>
                  </a:lnTo>
                  <a:lnTo>
                    <a:pt x="2521921" y="1799028"/>
                  </a:lnTo>
                  <a:lnTo>
                    <a:pt x="2517696" y="1748783"/>
                  </a:lnTo>
                  <a:lnTo>
                    <a:pt x="2513472" y="1698538"/>
                  </a:lnTo>
                  <a:lnTo>
                    <a:pt x="2509248" y="1648293"/>
                  </a:lnTo>
                  <a:lnTo>
                    <a:pt x="2505024" y="1598048"/>
                  </a:lnTo>
                  <a:lnTo>
                    <a:pt x="2500800" y="1547802"/>
                  </a:lnTo>
                  <a:lnTo>
                    <a:pt x="2496576" y="1497557"/>
                  </a:lnTo>
                  <a:lnTo>
                    <a:pt x="2492352" y="1447311"/>
                  </a:lnTo>
                  <a:lnTo>
                    <a:pt x="2488128" y="1397065"/>
                  </a:lnTo>
                  <a:lnTo>
                    <a:pt x="2483904" y="1346819"/>
                  </a:lnTo>
                  <a:lnTo>
                    <a:pt x="2479680" y="1296572"/>
                  </a:lnTo>
                  <a:lnTo>
                    <a:pt x="2475456" y="1246326"/>
                  </a:lnTo>
                  <a:lnTo>
                    <a:pt x="2471232" y="1196079"/>
                  </a:lnTo>
                  <a:lnTo>
                    <a:pt x="2467008" y="1145833"/>
                  </a:lnTo>
                  <a:lnTo>
                    <a:pt x="2462784" y="1095586"/>
                  </a:lnTo>
                  <a:lnTo>
                    <a:pt x="2458559" y="1045339"/>
                  </a:lnTo>
                  <a:lnTo>
                    <a:pt x="2454335" y="995092"/>
                  </a:lnTo>
                  <a:lnTo>
                    <a:pt x="2450111" y="944845"/>
                  </a:lnTo>
                  <a:lnTo>
                    <a:pt x="2445887" y="894598"/>
                  </a:lnTo>
                  <a:lnTo>
                    <a:pt x="2441662" y="844350"/>
                  </a:lnTo>
                  <a:lnTo>
                    <a:pt x="2437438" y="794103"/>
                  </a:lnTo>
                  <a:lnTo>
                    <a:pt x="2433213" y="743856"/>
                  </a:lnTo>
                  <a:lnTo>
                    <a:pt x="2428988" y="693608"/>
                  </a:lnTo>
                  <a:lnTo>
                    <a:pt x="2424763" y="643360"/>
                  </a:lnTo>
                  <a:lnTo>
                    <a:pt x="2420538" y="593113"/>
                  </a:lnTo>
                  <a:lnTo>
                    <a:pt x="2416313" y="542865"/>
                  </a:lnTo>
                  <a:lnTo>
                    <a:pt x="2412087" y="492617"/>
                  </a:lnTo>
                  <a:lnTo>
                    <a:pt x="2407862" y="442369"/>
                  </a:lnTo>
                  <a:lnTo>
                    <a:pt x="2403636" y="392121"/>
                  </a:lnTo>
                  <a:lnTo>
                    <a:pt x="2399410" y="341874"/>
                  </a:lnTo>
                  <a:lnTo>
                    <a:pt x="2395183" y="291626"/>
                  </a:lnTo>
                  <a:lnTo>
                    <a:pt x="2390957" y="241378"/>
                  </a:lnTo>
                  <a:lnTo>
                    <a:pt x="2386730" y="191130"/>
                  </a:lnTo>
                  <a:lnTo>
                    <a:pt x="2382503" y="140882"/>
                  </a:lnTo>
                  <a:lnTo>
                    <a:pt x="2378276" y="90634"/>
                  </a:lnTo>
                  <a:lnTo>
                    <a:pt x="2374049" y="40386"/>
                  </a:lnTo>
                  <a:close/>
                </a:path>
                <a:path w="4077335" h="3342004">
                  <a:moveTo>
                    <a:pt x="1902498" y="175006"/>
                  </a:moveTo>
                  <a:lnTo>
                    <a:pt x="1936863" y="165195"/>
                  </a:lnTo>
                  <a:lnTo>
                    <a:pt x="1971205" y="155384"/>
                  </a:lnTo>
                  <a:lnTo>
                    <a:pt x="2005546" y="145573"/>
                  </a:lnTo>
                  <a:lnTo>
                    <a:pt x="2044119" y="185605"/>
                  </a:lnTo>
                  <a:lnTo>
                    <a:pt x="2048325" y="235449"/>
                  </a:lnTo>
                  <a:lnTo>
                    <a:pt x="2052530" y="285294"/>
                  </a:lnTo>
                  <a:lnTo>
                    <a:pt x="2056734" y="335141"/>
                  </a:lnTo>
                  <a:lnTo>
                    <a:pt x="2060936" y="384989"/>
                  </a:lnTo>
                  <a:lnTo>
                    <a:pt x="2065138" y="434839"/>
                  </a:lnTo>
                  <a:lnTo>
                    <a:pt x="2069339" y="484689"/>
                  </a:lnTo>
                  <a:lnTo>
                    <a:pt x="2073540" y="534541"/>
                  </a:lnTo>
                  <a:lnTo>
                    <a:pt x="2077740" y="584393"/>
                  </a:lnTo>
                  <a:lnTo>
                    <a:pt x="2081940" y="634247"/>
                  </a:lnTo>
                  <a:lnTo>
                    <a:pt x="2086140" y="684101"/>
                  </a:lnTo>
                  <a:lnTo>
                    <a:pt x="2090339" y="733956"/>
                  </a:lnTo>
                  <a:lnTo>
                    <a:pt x="2094539" y="783812"/>
                  </a:lnTo>
                  <a:lnTo>
                    <a:pt x="2098739" y="833668"/>
                  </a:lnTo>
                  <a:lnTo>
                    <a:pt x="2102940" y="883525"/>
                  </a:lnTo>
                  <a:lnTo>
                    <a:pt x="2107141" y="933383"/>
                  </a:lnTo>
                  <a:lnTo>
                    <a:pt x="2111343" y="983241"/>
                  </a:lnTo>
                  <a:lnTo>
                    <a:pt x="2115545" y="1033099"/>
                  </a:lnTo>
                  <a:lnTo>
                    <a:pt x="2119749" y="1082958"/>
                  </a:lnTo>
                  <a:lnTo>
                    <a:pt x="2123954" y="1132817"/>
                  </a:lnTo>
                  <a:lnTo>
                    <a:pt x="2128160" y="1182675"/>
                  </a:lnTo>
                  <a:lnTo>
                    <a:pt x="2132368" y="1232535"/>
                  </a:lnTo>
                  <a:lnTo>
                    <a:pt x="2131608" y="1183473"/>
                  </a:lnTo>
                  <a:lnTo>
                    <a:pt x="2130852" y="1134412"/>
                  </a:lnTo>
                  <a:lnTo>
                    <a:pt x="2130099" y="1085351"/>
                  </a:lnTo>
                  <a:lnTo>
                    <a:pt x="2129348" y="1036290"/>
                  </a:lnTo>
                  <a:lnTo>
                    <a:pt x="2128600" y="987229"/>
                  </a:lnTo>
                  <a:lnTo>
                    <a:pt x="2127852" y="938168"/>
                  </a:lnTo>
                  <a:lnTo>
                    <a:pt x="2127104" y="889107"/>
                  </a:lnTo>
                  <a:lnTo>
                    <a:pt x="2126357" y="840046"/>
                  </a:lnTo>
                  <a:lnTo>
                    <a:pt x="2125608" y="790985"/>
                  </a:lnTo>
                  <a:lnTo>
                    <a:pt x="2124857" y="741924"/>
                  </a:lnTo>
                  <a:lnTo>
                    <a:pt x="2124105" y="692863"/>
                  </a:lnTo>
                  <a:lnTo>
                    <a:pt x="2123348" y="643802"/>
                  </a:lnTo>
                  <a:lnTo>
                    <a:pt x="2122589" y="594741"/>
                  </a:lnTo>
                  <a:lnTo>
                    <a:pt x="2151523" y="586456"/>
                  </a:lnTo>
                  <a:lnTo>
                    <a:pt x="2180421" y="578183"/>
                  </a:lnTo>
                  <a:lnTo>
                    <a:pt x="2209296" y="569934"/>
                  </a:lnTo>
                  <a:lnTo>
                    <a:pt x="2238159" y="561721"/>
                  </a:lnTo>
                  <a:lnTo>
                    <a:pt x="2239100" y="612821"/>
                  </a:lnTo>
                  <a:lnTo>
                    <a:pt x="2240041" y="663923"/>
                  </a:lnTo>
                  <a:lnTo>
                    <a:pt x="2240982" y="715027"/>
                  </a:lnTo>
                  <a:lnTo>
                    <a:pt x="2241922" y="766134"/>
                  </a:lnTo>
                  <a:lnTo>
                    <a:pt x="2242862" y="817241"/>
                  </a:lnTo>
                  <a:lnTo>
                    <a:pt x="2243801" y="868350"/>
                  </a:lnTo>
                  <a:lnTo>
                    <a:pt x="2244739" y="919459"/>
                  </a:lnTo>
                  <a:lnTo>
                    <a:pt x="2245676" y="970569"/>
                  </a:lnTo>
                  <a:lnTo>
                    <a:pt x="2246611" y="1021679"/>
                  </a:lnTo>
                  <a:lnTo>
                    <a:pt x="2247546" y="1072789"/>
                  </a:lnTo>
                  <a:lnTo>
                    <a:pt x="2248478" y="1123898"/>
                  </a:lnTo>
                  <a:lnTo>
                    <a:pt x="2249409" y="1175007"/>
                  </a:lnTo>
                  <a:lnTo>
                    <a:pt x="2250339" y="1226114"/>
                  </a:lnTo>
                  <a:lnTo>
                    <a:pt x="2251266" y="1277221"/>
                  </a:lnTo>
                  <a:lnTo>
                    <a:pt x="2252191" y="1328325"/>
                  </a:lnTo>
                  <a:lnTo>
                    <a:pt x="2253113" y="1379427"/>
                  </a:lnTo>
                  <a:lnTo>
                    <a:pt x="2254034" y="1430528"/>
                  </a:lnTo>
                  <a:lnTo>
                    <a:pt x="2261273" y="1481246"/>
                  </a:lnTo>
                  <a:lnTo>
                    <a:pt x="2268512" y="1531965"/>
                  </a:lnTo>
                  <a:lnTo>
                    <a:pt x="2275750" y="1582684"/>
                  </a:lnTo>
                  <a:lnTo>
                    <a:pt x="2282989" y="1633402"/>
                  </a:lnTo>
                  <a:lnTo>
                    <a:pt x="2290228" y="1684121"/>
                  </a:lnTo>
                  <a:lnTo>
                    <a:pt x="2297466" y="1734840"/>
                  </a:lnTo>
                  <a:lnTo>
                    <a:pt x="2304704" y="1785559"/>
                  </a:lnTo>
                  <a:lnTo>
                    <a:pt x="2311941" y="1836277"/>
                  </a:lnTo>
                  <a:lnTo>
                    <a:pt x="2319179" y="1886996"/>
                  </a:lnTo>
                  <a:lnTo>
                    <a:pt x="2326415" y="1937715"/>
                  </a:lnTo>
                  <a:lnTo>
                    <a:pt x="2333652" y="1988433"/>
                  </a:lnTo>
                  <a:lnTo>
                    <a:pt x="2340888" y="2039152"/>
                  </a:lnTo>
                  <a:lnTo>
                    <a:pt x="2348123" y="2089871"/>
                  </a:lnTo>
                  <a:lnTo>
                    <a:pt x="2355357" y="2140590"/>
                  </a:lnTo>
                  <a:lnTo>
                    <a:pt x="2362591" y="2191308"/>
                  </a:lnTo>
                  <a:lnTo>
                    <a:pt x="2369824" y="2242027"/>
                  </a:lnTo>
                  <a:lnTo>
                    <a:pt x="2377057" y="2292746"/>
                  </a:lnTo>
                  <a:lnTo>
                    <a:pt x="2384288" y="2343464"/>
                  </a:lnTo>
                  <a:lnTo>
                    <a:pt x="2391519" y="2394183"/>
                  </a:lnTo>
                  <a:lnTo>
                    <a:pt x="2398749" y="2444902"/>
                  </a:lnTo>
                  <a:lnTo>
                    <a:pt x="2405977" y="2495621"/>
                  </a:lnTo>
                  <a:lnTo>
                    <a:pt x="2413205" y="2546339"/>
                  </a:lnTo>
                  <a:lnTo>
                    <a:pt x="2420432" y="2597058"/>
                  </a:lnTo>
                  <a:lnTo>
                    <a:pt x="2427657" y="2647777"/>
                  </a:lnTo>
                  <a:lnTo>
                    <a:pt x="2434882" y="2698496"/>
                  </a:lnTo>
                  <a:lnTo>
                    <a:pt x="2401830" y="2707999"/>
                  </a:lnTo>
                  <a:lnTo>
                    <a:pt x="2368778" y="2717466"/>
                  </a:lnTo>
                  <a:lnTo>
                    <a:pt x="2335726" y="2726910"/>
                  </a:lnTo>
                  <a:lnTo>
                    <a:pt x="2302675" y="2736342"/>
                  </a:lnTo>
                  <a:lnTo>
                    <a:pt x="2295942" y="2685161"/>
                  </a:lnTo>
                  <a:lnTo>
                    <a:pt x="2289208" y="2633980"/>
                  </a:lnTo>
                  <a:lnTo>
                    <a:pt x="2282472" y="2582799"/>
                  </a:lnTo>
                  <a:lnTo>
                    <a:pt x="2275735" y="2531618"/>
                  </a:lnTo>
                  <a:lnTo>
                    <a:pt x="2268996" y="2480437"/>
                  </a:lnTo>
                  <a:lnTo>
                    <a:pt x="2262256" y="2429256"/>
                  </a:lnTo>
                  <a:lnTo>
                    <a:pt x="2255515" y="2378075"/>
                  </a:lnTo>
                  <a:lnTo>
                    <a:pt x="2248774" y="2326894"/>
                  </a:lnTo>
                  <a:lnTo>
                    <a:pt x="2242032" y="2275713"/>
                  </a:lnTo>
                  <a:lnTo>
                    <a:pt x="2235291" y="2224532"/>
                  </a:lnTo>
                  <a:lnTo>
                    <a:pt x="2228549" y="2173351"/>
                  </a:lnTo>
                  <a:lnTo>
                    <a:pt x="2221809" y="2122170"/>
                  </a:lnTo>
                  <a:lnTo>
                    <a:pt x="2215069" y="2070989"/>
                  </a:lnTo>
                  <a:lnTo>
                    <a:pt x="2208330" y="2019808"/>
                  </a:lnTo>
                  <a:lnTo>
                    <a:pt x="2201592" y="1968627"/>
                  </a:lnTo>
                  <a:lnTo>
                    <a:pt x="2194856" y="1917446"/>
                  </a:lnTo>
                  <a:lnTo>
                    <a:pt x="2188122" y="1866265"/>
                  </a:lnTo>
                  <a:lnTo>
                    <a:pt x="2181390" y="1815084"/>
                  </a:lnTo>
                  <a:lnTo>
                    <a:pt x="2185730" y="1866942"/>
                  </a:lnTo>
                  <a:lnTo>
                    <a:pt x="2190072" y="1918800"/>
                  </a:lnTo>
                  <a:lnTo>
                    <a:pt x="2194417" y="1970659"/>
                  </a:lnTo>
                  <a:lnTo>
                    <a:pt x="2198762" y="2022517"/>
                  </a:lnTo>
                  <a:lnTo>
                    <a:pt x="2203109" y="2074375"/>
                  </a:lnTo>
                  <a:lnTo>
                    <a:pt x="2207458" y="2126234"/>
                  </a:lnTo>
                  <a:lnTo>
                    <a:pt x="2211806" y="2178092"/>
                  </a:lnTo>
                  <a:lnTo>
                    <a:pt x="2216156" y="2229950"/>
                  </a:lnTo>
                  <a:lnTo>
                    <a:pt x="2220506" y="2281809"/>
                  </a:lnTo>
                  <a:lnTo>
                    <a:pt x="2224855" y="2333667"/>
                  </a:lnTo>
                  <a:lnTo>
                    <a:pt x="2229205" y="2385525"/>
                  </a:lnTo>
                  <a:lnTo>
                    <a:pt x="2233554" y="2437384"/>
                  </a:lnTo>
                  <a:lnTo>
                    <a:pt x="2237902" y="2489242"/>
                  </a:lnTo>
                  <a:lnTo>
                    <a:pt x="2242249" y="2541100"/>
                  </a:lnTo>
                  <a:lnTo>
                    <a:pt x="2246595" y="2592959"/>
                  </a:lnTo>
                  <a:lnTo>
                    <a:pt x="2250939" y="2644817"/>
                  </a:lnTo>
                  <a:lnTo>
                    <a:pt x="2255281" y="2696675"/>
                  </a:lnTo>
                  <a:lnTo>
                    <a:pt x="2259622" y="2748534"/>
                  </a:lnTo>
                  <a:lnTo>
                    <a:pt x="2225310" y="2758344"/>
                  </a:lnTo>
                  <a:lnTo>
                    <a:pt x="2190962" y="2768155"/>
                  </a:lnTo>
                  <a:lnTo>
                    <a:pt x="2156591" y="2777966"/>
                  </a:lnTo>
                  <a:lnTo>
                    <a:pt x="2122208" y="2787777"/>
                  </a:lnTo>
                  <a:lnTo>
                    <a:pt x="2117980" y="2737529"/>
                  </a:lnTo>
                  <a:lnTo>
                    <a:pt x="2113753" y="2687281"/>
                  </a:lnTo>
                  <a:lnTo>
                    <a:pt x="2109526" y="2637034"/>
                  </a:lnTo>
                  <a:lnTo>
                    <a:pt x="2105299" y="2586786"/>
                  </a:lnTo>
                  <a:lnTo>
                    <a:pt x="2101073" y="2536540"/>
                  </a:lnTo>
                  <a:lnTo>
                    <a:pt x="2096846" y="2486293"/>
                  </a:lnTo>
                  <a:lnTo>
                    <a:pt x="2092620" y="2436047"/>
                  </a:lnTo>
                  <a:lnTo>
                    <a:pt x="2088395" y="2385800"/>
                  </a:lnTo>
                  <a:lnTo>
                    <a:pt x="2084169" y="2335554"/>
                  </a:lnTo>
                  <a:lnTo>
                    <a:pt x="2079944" y="2285308"/>
                  </a:lnTo>
                  <a:lnTo>
                    <a:pt x="2075718" y="2235063"/>
                  </a:lnTo>
                  <a:lnTo>
                    <a:pt x="2071493" y="2184817"/>
                  </a:lnTo>
                  <a:lnTo>
                    <a:pt x="2067268" y="2134572"/>
                  </a:lnTo>
                  <a:lnTo>
                    <a:pt x="2063043" y="2084327"/>
                  </a:lnTo>
                  <a:lnTo>
                    <a:pt x="2058819" y="2034082"/>
                  </a:lnTo>
                  <a:lnTo>
                    <a:pt x="2054594" y="1983837"/>
                  </a:lnTo>
                  <a:lnTo>
                    <a:pt x="2050370" y="1933592"/>
                  </a:lnTo>
                  <a:lnTo>
                    <a:pt x="2046145" y="1883347"/>
                  </a:lnTo>
                  <a:lnTo>
                    <a:pt x="2041921" y="1833102"/>
                  </a:lnTo>
                  <a:lnTo>
                    <a:pt x="2037697" y="1782858"/>
                  </a:lnTo>
                  <a:lnTo>
                    <a:pt x="2033473" y="1732613"/>
                  </a:lnTo>
                  <a:lnTo>
                    <a:pt x="2029249" y="1682369"/>
                  </a:lnTo>
                  <a:lnTo>
                    <a:pt x="2025025" y="1632124"/>
                  </a:lnTo>
                  <a:lnTo>
                    <a:pt x="2020801" y="1581880"/>
                  </a:lnTo>
                  <a:lnTo>
                    <a:pt x="2016577" y="1531635"/>
                  </a:lnTo>
                  <a:lnTo>
                    <a:pt x="2012353" y="1481391"/>
                  </a:lnTo>
                  <a:lnTo>
                    <a:pt x="2008129" y="1431147"/>
                  </a:lnTo>
                  <a:lnTo>
                    <a:pt x="2003905" y="1380902"/>
                  </a:lnTo>
                  <a:lnTo>
                    <a:pt x="1999681" y="1330658"/>
                  </a:lnTo>
                  <a:lnTo>
                    <a:pt x="1995457" y="1280413"/>
                  </a:lnTo>
                  <a:lnTo>
                    <a:pt x="1991233" y="1230169"/>
                  </a:lnTo>
                  <a:lnTo>
                    <a:pt x="1987008" y="1179924"/>
                  </a:lnTo>
                  <a:lnTo>
                    <a:pt x="1982784" y="1129680"/>
                  </a:lnTo>
                  <a:lnTo>
                    <a:pt x="1978560" y="1079435"/>
                  </a:lnTo>
                  <a:lnTo>
                    <a:pt x="1974336" y="1029190"/>
                  </a:lnTo>
                  <a:lnTo>
                    <a:pt x="1970111" y="978945"/>
                  </a:lnTo>
                  <a:lnTo>
                    <a:pt x="1965887" y="928700"/>
                  </a:lnTo>
                  <a:lnTo>
                    <a:pt x="1961662" y="878455"/>
                  </a:lnTo>
                  <a:lnTo>
                    <a:pt x="1957437" y="828210"/>
                  </a:lnTo>
                  <a:lnTo>
                    <a:pt x="1953212" y="777965"/>
                  </a:lnTo>
                  <a:lnTo>
                    <a:pt x="1948987" y="727719"/>
                  </a:lnTo>
                  <a:lnTo>
                    <a:pt x="1944762" y="677474"/>
                  </a:lnTo>
                  <a:lnTo>
                    <a:pt x="1940536" y="627228"/>
                  </a:lnTo>
                  <a:lnTo>
                    <a:pt x="1936311" y="576982"/>
                  </a:lnTo>
                  <a:lnTo>
                    <a:pt x="1932085" y="526735"/>
                  </a:lnTo>
                  <a:lnTo>
                    <a:pt x="1927859" y="476489"/>
                  </a:lnTo>
                  <a:lnTo>
                    <a:pt x="1923632" y="426242"/>
                  </a:lnTo>
                  <a:lnTo>
                    <a:pt x="1919406" y="375996"/>
                  </a:lnTo>
                  <a:lnTo>
                    <a:pt x="1915179" y="325748"/>
                  </a:lnTo>
                  <a:lnTo>
                    <a:pt x="1910952" y="275501"/>
                  </a:lnTo>
                  <a:lnTo>
                    <a:pt x="1906725" y="225253"/>
                  </a:lnTo>
                  <a:lnTo>
                    <a:pt x="1902498" y="175006"/>
                  </a:lnTo>
                  <a:close/>
                </a:path>
                <a:path w="4077335" h="3342004">
                  <a:moveTo>
                    <a:pt x="156349" y="617220"/>
                  </a:moveTo>
                  <a:lnTo>
                    <a:pt x="199774" y="622331"/>
                  </a:lnTo>
                  <a:lnTo>
                    <a:pt x="241579" y="663067"/>
                  </a:lnTo>
                  <a:lnTo>
                    <a:pt x="261569" y="696854"/>
                  </a:lnTo>
                  <a:lnTo>
                    <a:pt x="280562" y="739727"/>
                  </a:lnTo>
                  <a:lnTo>
                    <a:pt x="298554" y="791672"/>
                  </a:lnTo>
                  <a:lnTo>
                    <a:pt x="315544" y="852678"/>
                  </a:lnTo>
                  <a:lnTo>
                    <a:pt x="326109" y="897170"/>
                  </a:lnTo>
                  <a:lnTo>
                    <a:pt x="335822" y="943276"/>
                  </a:lnTo>
                  <a:lnTo>
                    <a:pt x="344684" y="990996"/>
                  </a:lnTo>
                  <a:lnTo>
                    <a:pt x="352694" y="1040336"/>
                  </a:lnTo>
                  <a:lnTo>
                    <a:pt x="359855" y="1091299"/>
                  </a:lnTo>
                  <a:lnTo>
                    <a:pt x="366166" y="1143889"/>
                  </a:lnTo>
                  <a:lnTo>
                    <a:pt x="373125" y="1210241"/>
                  </a:lnTo>
                  <a:lnTo>
                    <a:pt x="377008" y="1249437"/>
                  </a:lnTo>
                  <a:lnTo>
                    <a:pt x="381160" y="1292648"/>
                  </a:lnTo>
                  <a:lnTo>
                    <a:pt x="385580" y="1339875"/>
                  </a:lnTo>
                  <a:lnTo>
                    <a:pt x="390269" y="1391120"/>
                  </a:lnTo>
                  <a:lnTo>
                    <a:pt x="395226" y="1446383"/>
                  </a:lnTo>
                  <a:lnTo>
                    <a:pt x="400452" y="1505665"/>
                  </a:lnTo>
                  <a:lnTo>
                    <a:pt x="405947" y="1568969"/>
                  </a:lnTo>
                  <a:lnTo>
                    <a:pt x="411709" y="1636294"/>
                  </a:lnTo>
                  <a:lnTo>
                    <a:pt x="417741" y="1707642"/>
                  </a:lnTo>
                  <a:lnTo>
                    <a:pt x="421927" y="1757303"/>
                  </a:lnTo>
                  <a:lnTo>
                    <a:pt x="426107" y="1806972"/>
                  </a:lnTo>
                  <a:lnTo>
                    <a:pt x="430281" y="1856645"/>
                  </a:lnTo>
                  <a:lnTo>
                    <a:pt x="434452" y="1906322"/>
                  </a:lnTo>
                  <a:lnTo>
                    <a:pt x="438622" y="1956001"/>
                  </a:lnTo>
                  <a:lnTo>
                    <a:pt x="442793" y="2005678"/>
                  </a:lnTo>
                  <a:lnTo>
                    <a:pt x="446967" y="2055351"/>
                  </a:lnTo>
                  <a:lnTo>
                    <a:pt x="451146" y="2105020"/>
                  </a:lnTo>
                  <a:lnTo>
                    <a:pt x="455333" y="2154682"/>
                  </a:lnTo>
                  <a:lnTo>
                    <a:pt x="461167" y="2224385"/>
                  </a:lnTo>
                  <a:lnTo>
                    <a:pt x="466618" y="2290310"/>
                  </a:lnTo>
                  <a:lnTo>
                    <a:pt x="471684" y="2352453"/>
                  </a:lnTo>
                  <a:lnTo>
                    <a:pt x="476366" y="2410815"/>
                  </a:lnTo>
                  <a:lnTo>
                    <a:pt x="480664" y="2465393"/>
                  </a:lnTo>
                  <a:lnTo>
                    <a:pt x="484578" y="2516187"/>
                  </a:lnTo>
                  <a:lnTo>
                    <a:pt x="488108" y="2563196"/>
                  </a:lnTo>
                  <a:lnTo>
                    <a:pt x="491254" y="2606418"/>
                  </a:lnTo>
                  <a:lnTo>
                    <a:pt x="494015" y="2645853"/>
                  </a:lnTo>
                  <a:lnTo>
                    <a:pt x="498386" y="2713355"/>
                  </a:lnTo>
                  <a:lnTo>
                    <a:pt x="501105" y="2767690"/>
                  </a:lnTo>
                  <a:lnTo>
                    <a:pt x="502784" y="2820717"/>
                  </a:lnTo>
                  <a:lnTo>
                    <a:pt x="503418" y="2872438"/>
                  </a:lnTo>
                  <a:lnTo>
                    <a:pt x="503005" y="2922857"/>
                  </a:lnTo>
                  <a:lnTo>
                    <a:pt x="501540" y="2971979"/>
                  </a:lnTo>
                  <a:lnTo>
                    <a:pt x="499021" y="3019806"/>
                  </a:lnTo>
                  <a:lnTo>
                    <a:pt x="493210" y="3086823"/>
                  </a:lnTo>
                  <a:lnTo>
                    <a:pt x="484924" y="3146502"/>
                  </a:lnTo>
                  <a:lnTo>
                    <a:pt x="474160" y="3198840"/>
                  </a:lnTo>
                  <a:lnTo>
                    <a:pt x="460921" y="3243834"/>
                  </a:lnTo>
                  <a:lnTo>
                    <a:pt x="445327" y="3280812"/>
                  </a:lnTo>
                  <a:lnTo>
                    <a:pt x="407521" y="3328780"/>
                  </a:lnTo>
                  <a:lnTo>
                    <a:pt x="363412" y="3341636"/>
                  </a:lnTo>
                  <a:lnTo>
                    <a:pt x="341888" y="3334607"/>
                  </a:lnTo>
                  <a:lnTo>
                    <a:pt x="300088" y="3293859"/>
                  </a:lnTo>
                  <a:lnTo>
                    <a:pt x="280092" y="3260057"/>
                  </a:lnTo>
                  <a:lnTo>
                    <a:pt x="261100" y="3217190"/>
                  </a:lnTo>
                  <a:lnTo>
                    <a:pt x="243111" y="3165259"/>
                  </a:lnTo>
                  <a:lnTo>
                    <a:pt x="226123" y="3104261"/>
                  </a:lnTo>
                  <a:lnTo>
                    <a:pt x="215557" y="3059758"/>
                  </a:lnTo>
                  <a:lnTo>
                    <a:pt x="205841" y="3013630"/>
                  </a:lnTo>
                  <a:lnTo>
                    <a:pt x="196977" y="2965878"/>
                  </a:lnTo>
                  <a:lnTo>
                    <a:pt x="188963" y="2916507"/>
                  </a:lnTo>
                  <a:lnTo>
                    <a:pt x="181800" y="2865521"/>
                  </a:lnTo>
                  <a:lnTo>
                    <a:pt x="175488" y="2812923"/>
                  </a:lnTo>
                  <a:lnTo>
                    <a:pt x="168529" y="2746628"/>
                  </a:lnTo>
                  <a:lnTo>
                    <a:pt x="164646" y="2707452"/>
                  </a:lnTo>
                  <a:lnTo>
                    <a:pt x="160494" y="2664257"/>
                  </a:lnTo>
                  <a:lnTo>
                    <a:pt x="156073" y="2617042"/>
                  </a:lnTo>
                  <a:lnTo>
                    <a:pt x="151383" y="2565806"/>
                  </a:lnTo>
                  <a:lnTo>
                    <a:pt x="146424" y="2510549"/>
                  </a:lnTo>
                  <a:lnTo>
                    <a:pt x="141197" y="2451270"/>
                  </a:lnTo>
                  <a:lnTo>
                    <a:pt x="135700" y="2387969"/>
                  </a:lnTo>
                  <a:lnTo>
                    <a:pt x="129935" y="2320644"/>
                  </a:lnTo>
                  <a:lnTo>
                    <a:pt x="123901" y="2249297"/>
                  </a:lnTo>
                  <a:lnTo>
                    <a:pt x="119726" y="2199635"/>
                  </a:lnTo>
                  <a:lnTo>
                    <a:pt x="115551" y="2149966"/>
                  </a:lnTo>
                  <a:lnTo>
                    <a:pt x="111375" y="2100293"/>
                  </a:lnTo>
                  <a:lnTo>
                    <a:pt x="107198" y="2050616"/>
                  </a:lnTo>
                  <a:lnTo>
                    <a:pt x="103021" y="2000937"/>
                  </a:lnTo>
                  <a:lnTo>
                    <a:pt x="98843" y="1951260"/>
                  </a:lnTo>
                  <a:lnTo>
                    <a:pt x="94665" y="1901587"/>
                  </a:lnTo>
                  <a:lnTo>
                    <a:pt x="90487" y="1851918"/>
                  </a:lnTo>
                  <a:lnTo>
                    <a:pt x="86309" y="1802257"/>
                  </a:lnTo>
                  <a:lnTo>
                    <a:pt x="80481" y="1732553"/>
                  </a:lnTo>
                  <a:lnTo>
                    <a:pt x="75037" y="1666628"/>
                  </a:lnTo>
                  <a:lnTo>
                    <a:pt x="69978" y="1604485"/>
                  </a:lnTo>
                  <a:lnTo>
                    <a:pt x="65303" y="1546123"/>
                  </a:lnTo>
                  <a:lnTo>
                    <a:pt x="61012" y="1491545"/>
                  </a:lnTo>
                  <a:lnTo>
                    <a:pt x="57105" y="1440751"/>
                  </a:lnTo>
                  <a:lnTo>
                    <a:pt x="53582" y="1393742"/>
                  </a:lnTo>
                  <a:lnTo>
                    <a:pt x="50443" y="1350520"/>
                  </a:lnTo>
                  <a:lnTo>
                    <a:pt x="47689" y="1311085"/>
                  </a:lnTo>
                  <a:lnTo>
                    <a:pt x="43332" y="1243584"/>
                  </a:lnTo>
                  <a:lnTo>
                    <a:pt x="40573" y="1189248"/>
                  </a:lnTo>
                  <a:lnTo>
                    <a:pt x="38873" y="1136221"/>
                  </a:lnTo>
                  <a:lnTo>
                    <a:pt x="38233" y="1084500"/>
                  </a:lnTo>
                  <a:lnTo>
                    <a:pt x="38651" y="1034081"/>
                  </a:lnTo>
                  <a:lnTo>
                    <a:pt x="40126" y="984959"/>
                  </a:lnTo>
                  <a:lnTo>
                    <a:pt x="42659" y="937133"/>
                  </a:lnTo>
                  <a:lnTo>
                    <a:pt x="48486" y="870124"/>
                  </a:lnTo>
                  <a:lnTo>
                    <a:pt x="56783" y="810450"/>
                  </a:lnTo>
                  <a:lnTo>
                    <a:pt x="67549" y="758110"/>
                  </a:lnTo>
                  <a:lnTo>
                    <a:pt x="80784" y="713105"/>
                  </a:lnTo>
                  <a:lnTo>
                    <a:pt x="96365" y="676102"/>
                  </a:lnTo>
                  <a:lnTo>
                    <a:pt x="134146" y="628147"/>
                  </a:lnTo>
                  <a:lnTo>
                    <a:pt x="156349" y="617220"/>
                  </a:lnTo>
                  <a:close/>
                </a:path>
                <a:path w="4077335" h="3342004">
                  <a:moveTo>
                    <a:pt x="148704" y="161544"/>
                  </a:moveTo>
                  <a:lnTo>
                    <a:pt x="170907" y="155237"/>
                  </a:lnTo>
                  <a:lnTo>
                    <a:pt x="193109" y="148907"/>
                  </a:lnTo>
                  <a:lnTo>
                    <a:pt x="215312" y="142577"/>
                  </a:lnTo>
                  <a:lnTo>
                    <a:pt x="237515" y="136271"/>
                  </a:lnTo>
                  <a:lnTo>
                    <a:pt x="241926" y="188706"/>
                  </a:lnTo>
                  <a:lnTo>
                    <a:pt x="246337" y="241143"/>
                  </a:lnTo>
                  <a:lnTo>
                    <a:pt x="250749" y="293583"/>
                  </a:lnTo>
                  <a:lnTo>
                    <a:pt x="255162" y="346027"/>
                  </a:lnTo>
                  <a:lnTo>
                    <a:pt x="259574" y="398477"/>
                  </a:lnTo>
                  <a:lnTo>
                    <a:pt x="263986" y="450935"/>
                  </a:lnTo>
                  <a:lnTo>
                    <a:pt x="268398" y="503401"/>
                  </a:lnTo>
                  <a:lnTo>
                    <a:pt x="272808" y="555879"/>
                  </a:lnTo>
                  <a:lnTo>
                    <a:pt x="250603" y="562185"/>
                  </a:lnTo>
                  <a:lnTo>
                    <a:pt x="228396" y="568515"/>
                  </a:lnTo>
                  <a:lnTo>
                    <a:pt x="206189" y="574845"/>
                  </a:lnTo>
                  <a:lnTo>
                    <a:pt x="183984" y="581152"/>
                  </a:lnTo>
                  <a:lnTo>
                    <a:pt x="179574" y="528716"/>
                  </a:lnTo>
                  <a:lnTo>
                    <a:pt x="175164" y="476279"/>
                  </a:lnTo>
                  <a:lnTo>
                    <a:pt x="170754" y="423839"/>
                  </a:lnTo>
                  <a:lnTo>
                    <a:pt x="166344" y="371395"/>
                  </a:lnTo>
                  <a:lnTo>
                    <a:pt x="161934" y="318945"/>
                  </a:lnTo>
                  <a:lnTo>
                    <a:pt x="157524" y="266487"/>
                  </a:lnTo>
                  <a:lnTo>
                    <a:pt x="153114" y="214021"/>
                  </a:lnTo>
                  <a:lnTo>
                    <a:pt x="148704" y="161544"/>
                  </a:lnTo>
                  <a:close/>
                </a:path>
                <a:path w="4077335" h="3342004">
                  <a:moveTo>
                    <a:pt x="0" y="203962"/>
                  </a:moveTo>
                  <a:lnTo>
                    <a:pt x="22202" y="197655"/>
                  </a:lnTo>
                  <a:lnTo>
                    <a:pt x="44405" y="191325"/>
                  </a:lnTo>
                  <a:lnTo>
                    <a:pt x="66608" y="184995"/>
                  </a:lnTo>
                  <a:lnTo>
                    <a:pt x="93221" y="231124"/>
                  </a:lnTo>
                  <a:lnTo>
                    <a:pt x="97631" y="283561"/>
                  </a:lnTo>
                  <a:lnTo>
                    <a:pt x="102041" y="336001"/>
                  </a:lnTo>
                  <a:lnTo>
                    <a:pt x="106451" y="388445"/>
                  </a:lnTo>
                  <a:lnTo>
                    <a:pt x="110861" y="440895"/>
                  </a:lnTo>
                  <a:lnTo>
                    <a:pt x="115271" y="493353"/>
                  </a:lnTo>
                  <a:lnTo>
                    <a:pt x="119681" y="545819"/>
                  </a:lnTo>
                  <a:lnTo>
                    <a:pt x="124091" y="598297"/>
                  </a:lnTo>
                  <a:lnTo>
                    <a:pt x="101888" y="604603"/>
                  </a:lnTo>
                  <a:lnTo>
                    <a:pt x="79686" y="610933"/>
                  </a:lnTo>
                  <a:lnTo>
                    <a:pt x="57483" y="617263"/>
                  </a:lnTo>
                  <a:lnTo>
                    <a:pt x="35280" y="623570"/>
                  </a:lnTo>
                  <a:lnTo>
                    <a:pt x="30870" y="571134"/>
                  </a:lnTo>
                  <a:lnTo>
                    <a:pt x="26460" y="518697"/>
                  </a:lnTo>
                  <a:lnTo>
                    <a:pt x="22050" y="466257"/>
                  </a:lnTo>
                  <a:lnTo>
                    <a:pt x="17640" y="413813"/>
                  </a:lnTo>
                  <a:lnTo>
                    <a:pt x="13230" y="361363"/>
                  </a:lnTo>
                  <a:lnTo>
                    <a:pt x="8820" y="308905"/>
                  </a:lnTo>
                  <a:lnTo>
                    <a:pt x="4410" y="256439"/>
                  </a:lnTo>
                  <a:lnTo>
                    <a:pt x="0" y="203962"/>
                  </a:lnTo>
                  <a:close/>
                </a:path>
              </a:pathLst>
            </a:custGeom>
            <a:ln w="9144">
              <a:solidFill>
                <a:srgbClr val="CC99FF"/>
              </a:solidFill>
            </a:ln>
          </p:spPr>
          <p:txBody>
            <a:bodyPr wrap="square" lIns="0" tIns="0" rIns="0" bIns="0" rtlCol="0"/>
            <a:lstStyle/>
            <a:p>
              <a:endParaRPr/>
            </a:p>
          </p:txBody>
        </p:sp>
      </p:grpSp>
      <p:grpSp>
        <p:nvGrpSpPr>
          <p:cNvPr id="6" name="object 6"/>
          <p:cNvGrpSpPr/>
          <p:nvPr/>
        </p:nvGrpSpPr>
        <p:grpSpPr>
          <a:xfrm>
            <a:off x="6762242" y="1381633"/>
            <a:ext cx="3391535" cy="3260090"/>
            <a:chOff x="5238241" y="1381633"/>
            <a:chExt cx="3391535" cy="3260090"/>
          </a:xfrm>
        </p:grpSpPr>
        <p:pic>
          <p:nvPicPr>
            <p:cNvPr id="7" name="object 7"/>
            <p:cNvPicPr/>
            <p:nvPr/>
          </p:nvPicPr>
          <p:blipFill>
            <a:blip r:embed="rId4" cstate="print"/>
            <a:stretch>
              <a:fillRect/>
            </a:stretch>
          </p:blipFill>
          <p:spPr>
            <a:xfrm>
              <a:off x="5277611" y="1414272"/>
              <a:ext cx="3352038" cy="3227070"/>
            </a:xfrm>
            <a:prstGeom prst="rect">
              <a:avLst/>
            </a:prstGeom>
          </p:spPr>
        </p:pic>
        <p:pic>
          <p:nvPicPr>
            <p:cNvPr id="8" name="object 8"/>
            <p:cNvPicPr/>
            <p:nvPr/>
          </p:nvPicPr>
          <p:blipFill>
            <a:blip r:embed="rId5" cstate="print"/>
            <a:stretch>
              <a:fillRect/>
            </a:stretch>
          </p:blipFill>
          <p:spPr>
            <a:xfrm>
              <a:off x="5242813" y="1386205"/>
              <a:ext cx="3342386" cy="3216275"/>
            </a:xfrm>
            <a:prstGeom prst="rect">
              <a:avLst/>
            </a:prstGeom>
          </p:spPr>
        </p:pic>
        <p:sp>
          <p:nvSpPr>
            <p:cNvPr id="9" name="object 9"/>
            <p:cNvSpPr/>
            <p:nvPr/>
          </p:nvSpPr>
          <p:spPr>
            <a:xfrm>
              <a:off x="5423661" y="2394448"/>
              <a:ext cx="180975" cy="1720214"/>
            </a:xfrm>
            <a:custGeom>
              <a:avLst/>
              <a:gdLst/>
              <a:ahLst/>
              <a:cxnLst/>
              <a:rect l="l" t="t" r="r" b="b"/>
              <a:pathLst>
                <a:path w="180975" h="1720214">
                  <a:moveTo>
                    <a:pt x="83058" y="989085"/>
                  </a:moveTo>
                  <a:lnTo>
                    <a:pt x="87464" y="1041310"/>
                  </a:lnTo>
                  <a:lnTo>
                    <a:pt x="91868" y="1093533"/>
                  </a:lnTo>
                  <a:lnTo>
                    <a:pt x="96267" y="1145757"/>
                  </a:lnTo>
                  <a:lnTo>
                    <a:pt x="100664" y="1197979"/>
                  </a:lnTo>
                  <a:lnTo>
                    <a:pt x="105058" y="1250201"/>
                  </a:lnTo>
                  <a:lnTo>
                    <a:pt x="109450" y="1302421"/>
                  </a:lnTo>
                  <a:lnTo>
                    <a:pt x="113839" y="1354639"/>
                  </a:lnTo>
                  <a:lnTo>
                    <a:pt x="118227" y="1406855"/>
                  </a:lnTo>
                  <a:lnTo>
                    <a:pt x="122612" y="1459070"/>
                  </a:lnTo>
                  <a:lnTo>
                    <a:pt x="126997" y="1511281"/>
                  </a:lnTo>
                  <a:lnTo>
                    <a:pt x="131380" y="1563490"/>
                  </a:lnTo>
                  <a:lnTo>
                    <a:pt x="135762" y="1615696"/>
                  </a:lnTo>
                  <a:lnTo>
                    <a:pt x="140144" y="1667899"/>
                  </a:lnTo>
                  <a:lnTo>
                    <a:pt x="144525" y="1720097"/>
                  </a:lnTo>
                  <a:lnTo>
                    <a:pt x="175404" y="1683486"/>
                  </a:lnTo>
                  <a:lnTo>
                    <a:pt x="180784" y="1635392"/>
                  </a:lnTo>
                  <a:lnTo>
                    <a:pt x="179832" y="1592367"/>
                  </a:lnTo>
                  <a:lnTo>
                    <a:pt x="176593" y="1534912"/>
                  </a:lnTo>
                  <a:lnTo>
                    <a:pt x="171068" y="1463049"/>
                  </a:lnTo>
                  <a:lnTo>
                    <a:pt x="166954" y="1414295"/>
                  </a:lnTo>
                  <a:lnTo>
                    <a:pt x="162839" y="1365558"/>
                  </a:lnTo>
                  <a:lnTo>
                    <a:pt x="158724" y="1316828"/>
                  </a:lnTo>
                  <a:lnTo>
                    <a:pt x="154609" y="1268091"/>
                  </a:lnTo>
                  <a:lnTo>
                    <a:pt x="150495" y="1219336"/>
                  </a:lnTo>
                  <a:lnTo>
                    <a:pt x="143682" y="1143827"/>
                  </a:lnTo>
                  <a:lnTo>
                    <a:pt x="137334" y="1085129"/>
                  </a:lnTo>
                  <a:lnTo>
                    <a:pt x="131439" y="1043243"/>
                  </a:lnTo>
                  <a:lnTo>
                    <a:pt x="119366" y="1003837"/>
                  </a:lnTo>
                  <a:lnTo>
                    <a:pt x="97891" y="989272"/>
                  </a:lnTo>
                  <a:lnTo>
                    <a:pt x="83058" y="989085"/>
                  </a:lnTo>
                  <a:close/>
                </a:path>
                <a:path w="180975" h="1720214">
                  <a:moveTo>
                    <a:pt x="0" y="1406"/>
                  </a:moveTo>
                  <a:lnTo>
                    <a:pt x="4465" y="54227"/>
                  </a:lnTo>
                  <a:lnTo>
                    <a:pt x="8924" y="107047"/>
                  </a:lnTo>
                  <a:lnTo>
                    <a:pt x="13378" y="159868"/>
                  </a:lnTo>
                  <a:lnTo>
                    <a:pt x="17828" y="212688"/>
                  </a:lnTo>
                  <a:lnTo>
                    <a:pt x="22273" y="265509"/>
                  </a:lnTo>
                  <a:lnTo>
                    <a:pt x="26715" y="318329"/>
                  </a:lnTo>
                  <a:lnTo>
                    <a:pt x="31155" y="371150"/>
                  </a:lnTo>
                  <a:lnTo>
                    <a:pt x="35592" y="423970"/>
                  </a:lnTo>
                  <a:lnTo>
                    <a:pt x="40027" y="476791"/>
                  </a:lnTo>
                  <a:lnTo>
                    <a:pt x="44461" y="529611"/>
                  </a:lnTo>
                  <a:lnTo>
                    <a:pt x="48895" y="582431"/>
                  </a:lnTo>
                  <a:lnTo>
                    <a:pt x="54863" y="579510"/>
                  </a:lnTo>
                  <a:lnTo>
                    <a:pt x="59689" y="577605"/>
                  </a:lnTo>
                  <a:lnTo>
                    <a:pt x="62991" y="576716"/>
                  </a:lnTo>
                  <a:lnTo>
                    <a:pt x="72350" y="570880"/>
                  </a:lnTo>
                  <a:lnTo>
                    <a:pt x="79279" y="559460"/>
                  </a:lnTo>
                  <a:lnTo>
                    <a:pt x="83780" y="542444"/>
                  </a:lnTo>
                  <a:lnTo>
                    <a:pt x="85851" y="519820"/>
                  </a:lnTo>
                  <a:lnTo>
                    <a:pt x="85777" y="497818"/>
                  </a:lnTo>
                  <a:lnTo>
                    <a:pt x="82137" y="423539"/>
                  </a:lnTo>
                  <a:lnTo>
                    <a:pt x="78570" y="371268"/>
                  </a:lnTo>
                  <a:lnTo>
                    <a:pt x="73839" y="308915"/>
                  </a:lnTo>
                  <a:lnTo>
                    <a:pt x="67945" y="236483"/>
                  </a:lnTo>
                  <a:lnTo>
                    <a:pt x="62821" y="179832"/>
                  </a:lnTo>
                  <a:lnTo>
                    <a:pt x="57912" y="132550"/>
                  </a:lnTo>
                  <a:lnTo>
                    <a:pt x="53193" y="94626"/>
                  </a:lnTo>
                  <a:lnTo>
                    <a:pt x="44239" y="44398"/>
                  </a:lnTo>
                  <a:lnTo>
                    <a:pt x="30987" y="7375"/>
                  </a:lnTo>
                  <a:lnTo>
                    <a:pt x="10288" y="0"/>
                  </a:lnTo>
                  <a:lnTo>
                    <a:pt x="0" y="1406"/>
                  </a:lnTo>
                  <a:close/>
                </a:path>
              </a:pathLst>
            </a:custGeom>
            <a:ln w="9144">
              <a:solidFill>
                <a:srgbClr val="CC99FF"/>
              </a:solidFill>
            </a:ln>
          </p:spPr>
          <p:txBody>
            <a:bodyPr wrap="square" lIns="0" tIns="0" rIns="0" bIns="0" rtlCol="0"/>
            <a:lstStyle/>
            <a:p>
              <a:endParaRPr/>
            </a:p>
          </p:txBody>
        </p:sp>
        <p:pic>
          <p:nvPicPr>
            <p:cNvPr id="10" name="object 10"/>
            <p:cNvPicPr/>
            <p:nvPr/>
          </p:nvPicPr>
          <p:blipFill>
            <a:blip r:embed="rId6" cstate="print"/>
            <a:stretch>
              <a:fillRect/>
            </a:stretch>
          </p:blipFill>
          <p:spPr>
            <a:xfrm>
              <a:off x="5830188" y="1381633"/>
              <a:ext cx="2759583" cy="3089783"/>
            </a:xfrm>
            <a:prstGeom prst="rect">
              <a:avLst/>
            </a:prstGeom>
          </p:spPr>
        </p:pic>
        <p:sp>
          <p:nvSpPr>
            <p:cNvPr id="11" name="object 11"/>
            <p:cNvSpPr/>
            <p:nvPr/>
          </p:nvSpPr>
          <p:spPr>
            <a:xfrm>
              <a:off x="5242813" y="1942889"/>
              <a:ext cx="522605" cy="2660015"/>
            </a:xfrm>
            <a:custGeom>
              <a:avLst/>
              <a:gdLst/>
              <a:ahLst/>
              <a:cxnLst/>
              <a:rect l="l" t="t" r="r" b="b"/>
              <a:pathLst>
                <a:path w="522604" h="2660015">
                  <a:moveTo>
                    <a:pt x="0" y="46819"/>
                  </a:moveTo>
                  <a:lnTo>
                    <a:pt x="35720" y="36625"/>
                  </a:lnTo>
                  <a:lnTo>
                    <a:pt x="71453" y="26419"/>
                  </a:lnTo>
                  <a:lnTo>
                    <a:pt x="107209" y="16190"/>
                  </a:lnTo>
                  <a:lnTo>
                    <a:pt x="143001" y="5925"/>
                  </a:lnTo>
                  <a:lnTo>
                    <a:pt x="175031" y="0"/>
                  </a:lnTo>
                  <a:lnTo>
                    <a:pt x="228423" y="10390"/>
                  </a:lnTo>
                  <a:lnTo>
                    <a:pt x="269027" y="53399"/>
                  </a:lnTo>
                  <a:lnTo>
                    <a:pt x="287639" y="93333"/>
                  </a:lnTo>
                  <a:lnTo>
                    <a:pt x="305655" y="146554"/>
                  </a:lnTo>
                  <a:lnTo>
                    <a:pt x="323088" y="213062"/>
                  </a:lnTo>
                  <a:lnTo>
                    <a:pt x="336562" y="279279"/>
                  </a:lnTo>
                  <a:lnTo>
                    <a:pt x="343120" y="318157"/>
                  </a:lnTo>
                  <a:lnTo>
                    <a:pt x="349560" y="360882"/>
                  </a:lnTo>
                  <a:lnTo>
                    <a:pt x="355885" y="407451"/>
                  </a:lnTo>
                  <a:lnTo>
                    <a:pt x="362096" y="457865"/>
                  </a:lnTo>
                  <a:lnTo>
                    <a:pt x="368194" y="512122"/>
                  </a:lnTo>
                  <a:lnTo>
                    <a:pt x="374180" y="570222"/>
                  </a:lnTo>
                  <a:lnTo>
                    <a:pt x="380057" y="632165"/>
                  </a:lnTo>
                  <a:lnTo>
                    <a:pt x="385825" y="697948"/>
                  </a:lnTo>
                  <a:lnTo>
                    <a:pt x="391498" y="770593"/>
                  </a:lnTo>
                  <a:lnTo>
                    <a:pt x="395684" y="835752"/>
                  </a:lnTo>
                  <a:lnTo>
                    <a:pt x="398383" y="893433"/>
                  </a:lnTo>
                  <a:lnTo>
                    <a:pt x="399589" y="943641"/>
                  </a:lnTo>
                  <a:lnTo>
                    <a:pt x="399299" y="986385"/>
                  </a:lnTo>
                  <a:lnTo>
                    <a:pt x="391705" y="1066895"/>
                  </a:lnTo>
                  <a:lnTo>
                    <a:pt x="381746" y="1107904"/>
                  </a:lnTo>
                  <a:lnTo>
                    <a:pt x="367666" y="1144722"/>
                  </a:lnTo>
                  <a:lnTo>
                    <a:pt x="349503" y="1177373"/>
                  </a:lnTo>
                  <a:lnTo>
                    <a:pt x="374933" y="1201928"/>
                  </a:lnTo>
                  <a:lnTo>
                    <a:pt x="397113" y="1236364"/>
                  </a:lnTo>
                  <a:lnTo>
                    <a:pt x="416030" y="1280707"/>
                  </a:lnTo>
                  <a:lnTo>
                    <a:pt x="431673" y="1334980"/>
                  </a:lnTo>
                  <a:lnTo>
                    <a:pt x="447226" y="1413852"/>
                  </a:lnTo>
                  <a:lnTo>
                    <a:pt x="454589" y="1461656"/>
                  </a:lnTo>
                  <a:lnTo>
                    <a:pt x="461679" y="1515037"/>
                  </a:lnTo>
                  <a:lnTo>
                    <a:pt x="468497" y="1573992"/>
                  </a:lnTo>
                  <a:lnTo>
                    <a:pt x="475047" y="1638518"/>
                  </a:lnTo>
                  <a:lnTo>
                    <a:pt x="481330" y="1708614"/>
                  </a:lnTo>
                  <a:lnTo>
                    <a:pt x="485369" y="1757076"/>
                  </a:lnTo>
                  <a:lnTo>
                    <a:pt x="489415" y="1805532"/>
                  </a:lnTo>
                  <a:lnTo>
                    <a:pt x="493473" y="1853976"/>
                  </a:lnTo>
                  <a:lnTo>
                    <a:pt x="497549" y="1902402"/>
                  </a:lnTo>
                  <a:lnTo>
                    <a:pt x="501650" y="1950803"/>
                  </a:lnTo>
                  <a:lnTo>
                    <a:pt x="506841" y="2014918"/>
                  </a:lnTo>
                  <a:lnTo>
                    <a:pt x="511270" y="2074864"/>
                  </a:lnTo>
                  <a:lnTo>
                    <a:pt x="514937" y="2130640"/>
                  </a:lnTo>
                  <a:lnTo>
                    <a:pt x="517842" y="2182244"/>
                  </a:lnTo>
                  <a:lnTo>
                    <a:pt x="519985" y="2229676"/>
                  </a:lnTo>
                  <a:lnTo>
                    <a:pt x="521366" y="2272932"/>
                  </a:lnTo>
                  <a:lnTo>
                    <a:pt x="521985" y="2312013"/>
                  </a:lnTo>
                  <a:lnTo>
                    <a:pt x="521843" y="2346916"/>
                  </a:lnTo>
                  <a:lnTo>
                    <a:pt x="519491" y="2407703"/>
                  </a:lnTo>
                  <a:lnTo>
                    <a:pt x="514365" y="2458977"/>
                  </a:lnTo>
                  <a:lnTo>
                    <a:pt x="506501" y="2500703"/>
                  </a:lnTo>
                  <a:lnTo>
                    <a:pt x="480028" y="2558375"/>
                  </a:lnTo>
                  <a:lnTo>
                    <a:pt x="424783" y="2598102"/>
                  </a:lnTo>
                  <a:lnTo>
                    <a:pt x="385445" y="2612346"/>
                  </a:lnTo>
                  <a:lnTo>
                    <a:pt x="344011" y="2624157"/>
                  </a:lnTo>
                  <a:lnTo>
                    <a:pt x="302577" y="2635968"/>
                  </a:lnTo>
                  <a:lnTo>
                    <a:pt x="261143" y="2647779"/>
                  </a:lnTo>
                  <a:lnTo>
                    <a:pt x="219710" y="2659590"/>
                  </a:lnTo>
                  <a:lnTo>
                    <a:pt x="215489" y="2609349"/>
                  </a:lnTo>
                  <a:lnTo>
                    <a:pt x="211268" y="2559108"/>
                  </a:lnTo>
                  <a:lnTo>
                    <a:pt x="207047" y="2508866"/>
                  </a:lnTo>
                  <a:lnTo>
                    <a:pt x="202826" y="2458625"/>
                  </a:lnTo>
                  <a:lnTo>
                    <a:pt x="198605" y="2408383"/>
                  </a:lnTo>
                  <a:lnTo>
                    <a:pt x="194383" y="2358141"/>
                  </a:lnTo>
                  <a:lnTo>
                    <a:pt x="190161" y="2307898"/>
                  </a:lnTo>
                  <a:lnTo>
                    <a:pt x="185938" y="2257656"/>
                  </a:lnTo>
                  <a:lnTo>
                    <a:pt x="181716" y="2207413"/>
                  </a:lnTo>
                  <a:lnTo>
                    <a:pt x="177493" y="2157170"/>
                  </a:lnTo>
                  <a:lnTo>
                    <a:pt x="173270" y="2106926"/>
                  </a:lnTo>
                  <a:lnTo>
                    <a:pt x="169047" y="2056683"/>
                  </a:lnTo>
                  <a:lnTo>
                    <a:pt x="164824" y="2006439"/>
                  </a:lnTo>
                  <a:lnTo>
                    <a:pt x="160600" y="1956195"/>
                  </a:lnTo>
                  <a:lnTo>
                    <a:pt x="156376" y="1905951"/>
                  </a:lnTo>
                  <a:lnTo>
                    <a:pt x="152152" y="1855706"/>
                  </a:lnTo>
                  <a:lnTo>
                    <a:pt x="147928" y="1805461"/>
                  </a:lnTo>
                  <a:lnTo>
                    <a:pt x="143704" y="1755217"/>
                  </a:lnTo>
                  <a:lnTo>
                    <a:pt x="139479" y="1704972"/>
                  </a:lnTo>
                  <a:lnTo>
                    <a:pt x="135254" y="1654726"/>
                  </a:lnTo>
                  <a:lnTo>
                    <a:pt x="131029" y="1604481"/>
                  </a:lnTo>
                  <a:lnTo>
                    <a:pt x="126804" y="1554236"/>
                  </a:lnTo>
                  <a:lnTo>
                    <a:pt x="122579" y="1503990"/>
                  </a:lnTo>
                  <a:lnTo>
                    <a:pt x="118353" y="1453744"/>
                  </a:lnTo>
                  <a:lnTo>
                    <a:pt x="114128" y="1403498"/>
                  </a:lnTo>
                  <a:lnTo>
                    <a:pt x="109902" y="1353252"/>
                  </a:lnTo>
                  <a:lnTo>
                    <a:pt x="105676" y="1303006"/>
                  </a:lnTo>
                  <a:lnTo>
                    <a:pt x="101450" y="1252759"/>
                  </a:lnTo>
                  <a:lnTo>
                    <a:pt x="97224" y="1202513"/>
                  </a:lnTo>
                  <a:lnTo>
                    <a:pt x="92998" y="1152266"/>
                  </a:lnTo>
                  <a:lnTo>
                    <a:pt x="88771" y="1102019"/>
                  </a:lnTo>
                  <a:lnTo>
                    <a:pt x="84545" y="1051772"/>
                  </a:lnTo>
                  <a:lnTo>
                    <a:pt x="80318" y="1001525"/>
                  </a:lnTo>
                  <a:lnTo>
                    <a:pt x="76092" y="951278"/>
                  </a:lnTo>
                  <a:lnTo>
                    <a:pt x="71865" y="901031"/>
                  </a:lnTo>
                  <a:lnTo>
                    <a:pt x="67638" y="850784"/>
                  </a:lnTo>
                  <a:lnTo>
                    <a:pt x="63411" y="800536"/>
                  </a:lnTo>
                  <a:lnTo>
                    <a:pt x="59184" y="750289"/>
                  </a:lnTo>
                  <a:lnTo>
                    <a:pt x="54957" y="700041"/>
                  </a:lnTo>
                  <a:lnTo>
                    <a:pt x="50730" y="649794"/>
                  </a:lnTo>
                  <a:lnTo>
                    <a:pt x="46502" y="599546"/>
                  </a:lnTo>
                  <a:lnTo>
                    <a:pt x="42275" y="549298"/>
                  </a:lnTo>
                  <a:lnTo>
                    <a:pt x="38048" y="499051"/>
                  </a:lnTo>
                  <a:lnTo>
                    <a:pt x="33820" y="448803"/>
                  </a:lnTo>
                  <a:lnTo>
                    <a:pt x="29593" y="398555"/>
                  </a:lnTo>
                  <a:lnTo>
                    <a:pt x="25365" y="348307"/>
                  </a:lnTo>
                  <a:lnTo>
                    <a:pt x="21138" y="298059"/>
                  </a:lnTo>
                  <a:lnTo>
                    <a:pt x="16910" y="247811"/>
                  </a:lnTo>
                  <a:lnTo>
                    <a:pt x="12682" y="197563"/>
                  </a:lnTo>
                  <a:lnTo>
                    <a:pt x="8455" y="147315"/>
                  </a:lnTo>
                  <a:lnTo>
                    <a:pt x="4227" y="97067"/>
                  </a:lnTo>
                  <a:lnTo>
                    <a:pt x="0" y="46819"/>
                  </a:lnTo>
                  <a:close/>
                </a:path>
              </a:pathLst>
            </a:custGeom>
            <a:ln w="9144">
              <a:solidFill>
                <a:srgbClr val="CC99FF"/>
              </a:solidFill>
            </a:ln>
          </p:spPr>
          <p:txBody>
            <a:bodyPr wrap="square" lIns="0" tIns="0" rIns="0" bIns="0" rtlCol="0"/>
            <a:lstStyle/>
            <a:p>
              <a:endParaRPr/>
            </a:p>
          </p:txBody>
        </p:sp>
      </p:grpSp>
      <p:sp>
        <p:nvSpPr>
          <p:cNvPr id="12" name="object 12"/>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37</a:t>
            </a:r>
            <a:endParaRPr sz="1200">
              <a:latin typeface="Microsoft Sans Serif"/>
              <a:cs typeface="Microsoft Sans Serif"/>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9144000" cy="6858000"/>
          </a:xfrm>
          <a:prstGeom prst="rect">
            <a:avLst/>
          </a:prstGeom>
        </p:spPr>
      </p:pic>
      <p:sp>
        <p:nvSpPr>
          <p:cNvPr id="3" name="object 3"/>
          <p:cNvSpPr txBox="1"/>
          <p:nvPr/>
        </p:nvSpPr>
        <p:spPr>
          <a:xfrm>
            <a:off x="1602740" y="4894326"/>
            <a:ext cx="3362325" cy="391160"/>
          </a:xfrm>
          <a:prstGeom prst="rect">
            <a:avLst/>
          </a:prstGeom>
        </p:spPr>
        <p:txBody>
          <a:bodyPr vert="horz" wrap="square" lIns="0" tIns="12700" rIns="0" bIns="0" rtlCol="0">
            <a:spAutoFit/>
          </a:bodyPr>
          <a:lstStyle/>
          <a:p>
            <a:pPr marL="12700">
              <a:spcBef>
                <a:spcPts val="100"/>
              </a:spcBef>
            </a:pPr>
            <a:r>
              <a:rPr sz="2400" b="1" dirty="0">
                <a:solidFill>
                  <a:srgbClr val="FF0000"/>
                </a:solidFill>
                <a:latin typeface="Comic Sans MS"/>
                <a:cs typeface="Comic Sans MS"/>
              </a:rPr>
              <a:t>Forklift</a:t>
            </a:r>
            <a:r>
              <a:rPr sz="2400" b="1" spc="-50" dirty="0">
                <a:solidFill>
                  <a:srgbClr val="FF0000"/>
                </a:solidFill>
                <a:latin typeface="Comic Sans MS"/>
                <a:cs typeface="Comic Sans MS"/>
              </a:rPr>
              <a:t> </a:t>
            </a:r>
            <a:r>
              <a:rPr sz="2400" b="1" dirty="0">
                <a:solidFill>
                  <a:srgbClr val="FF0000"/>
                </a:solidFill>
                <a:latin typeface="Comic Sans MS"/>
                <a:cs typeface="Comic Sans MS"/>
              </a:rPr>
              <a:t>ve</a:t>
            </a:r>
            <a:r>
              <a:rPr sz="2400" b="1" spc="-65" dirty="0">
                <a:solidFill>
                  <a:srgbClr val="FF0000"/>
                </a:solidFill>
                <a:latin typeface="Comic Sans MS"/>
                <a:cs typeface="Comic Sans MS"/>
              </a:rPr>
              <a:t> </a:t>
            </a:r>
            <a:r>
              <a:rPr sz="2400" b="1" spc="-10" dirty="0">
                <a:solidFill>
                  <a:srgbClr val="FF0000"/>
                </a:solidFill>
                <a:latin typeface="Comic Sans MS"/>
                <a:cs typeface="Comic Sans MS"/>
              </a:rPr>
              <a:t>malzemeler</a:t>
            </a:r>
            <a:endParaRPr sz="2400">
              <a:latin typeface="Comic Sans MS"/>
              <a:cs typeface="Comic Sans MS"/>
            </a:endParaRPr>
          </a:p>
        </p:txBody>
      </p:sp>
      <p:sp>
        <p:nvSpPr>
          <p:cNvPr id="4" name="object 4"/>
          <p:cNvSpPr txBox="1"/>
          <p:nvPr/>
        </p:nvSpPr>
        <p:spPr>
          <a:xfrm>
            <a:off x="1602740" y="5259376"/>
            <a:ext cx="5012055" cy="1452880"/>
          </a:xfrm>
          <a:prstGeom prst="rect">
            <a:avLst/>
          </a:prstGeom>
        </p:spPr>
        <p:txBody>
          <a:bodyPr vert="horz" wrap="square" lIns="0" tIns="123190" rIns="0" bIns="0" rtlCol="0">
            <a:spAutoFit/>
          </a:bodyPr>
          <a:lstStyle/>
          <a:p>
            <a:pPr marL="12700">
              <a:spcBef>
                <a:spcPts val="970"/>
              </a:spcBef>
            </a:pPr>
            <a:r>
              <a:rPr sz="2400" b="1" dirty="0">
                <a:solidFill>
                  <a:srgbClr val="FF0000"/>
                </a:solidFill>
                <a:latin typeface="Comic Sans MS"/>
                <a:cs typeface="Comic Sans MS"/>
              </a:rPr>
              <a:t>çalışanların</a:t>
            </a:r>
            <a:r>
              <a:rPr sz="2400" b="1" spc="-85" dirty="0">
                <a:solidFill>
                  <a:srgbClr val="FF0000"/>
                </a:solidFill>
                <a:latin typeface="Comic Sans MS"/>
                <a:cs typeface="Comic Sans MS"/>
              </a:rPr>
              <a:t> </a:t>
            </a:r>
            <a:r>
              <a:rPr sz="2400" b="1" dirty="0">
                <a:solidFill>
                  <a:srgbClr val="FF0000"/>
                </a:solidFill>
                <a:latin typeface="Comic Sans MS"/>
                <a:cs typeface="Comic Sans MS"/>
              </a:rPr>
              <a:t>üzerine</a:t>
            </a:r>
            <a:r>
              <a:rPr sz="2400" b="1" spc="-110" dirty="0">
                <a:solidFill>
                  <a:srgbClr val="FF0000"/>
                </a:solidFill>
                <a:latin typeface="Comic Sans MS"/>
                <a:cs typeface="Comic Sans MS"/>
              </a:rPr>
              <a:t> </a:t>
            </a:r>
            <a:r>
              <a:rPr sz="2400" b="1" spc="-10" dirty="0">
                <a:solidFill>
                  <a:srgbClr val="FF0000"/>
                </a:solidFill>
                <a:latin typeface="Comic Sans MS"/>
                <a:cs typeface="Comic Sans MS"/>
              </a:rPr>
              <a:t>düşebilir,</a:t>
            </a:r>
            <a:endParaRPr sz="2400">
              <a:latin typeface="Comic Sans MS"/>
              <a:cs typeface="Comic Sans MS"/>
            </a:endParaRPr>
          </a:p>
          <a:p>
            <a:pPr marL="12700" marR="5080">
              <a:lnSpc>
                <a:spcPct val="130000"/>
              </a:lnSpc>
            </a:pPr>
            <a:r>
              <a:rPr sz="2400" b="1" dirty="0">
                <a:solidFill>
                  <a:srgbClr val="FF0000"/>
                </a:solidFill>
                <a:latin typeface="Comic Sans MS"/>
                <a:cs typeface="Comic Sans MS"/>
              </a:rPr>
              <a:t>ölümcül</a:t>
            </a:r>
            <a:r>
              <a:rPr sz="2400" b="1" spc="-45" dirty="0">
                <a:solidFill>
                  <a:srgbClr val="FF0000"/>
                </a:solidFill>
                <a:latin typeface="Comic Sans MS"/>
                <a:cs typeface="Comic Sans MS"/>
              </a:rPr>
              <a:t> </a:t>
            </a:r>
            <a:r>
              <a:rPr sz="2400" b="1" dirty="0">
                <a:solidFill>
                  <a:srgbClr val="FF0000"/>
                </a:solidFill>
                <a:latin typeface="Comic Sans MS"/>
                <a:cs typeface="Comic Sans MS"/>
              </a:rPr>
              <a:t>kaza</a:t>
            </a:r>
            <a:r>
              <a:rPr sz="2400" b="1" spc="-45" dirty="0">
                <a:solidFill>
                  <a:srgbClr val="FF0000"/>
                </a:solidFill>
                <a:latin typeface="Comic Sans MS"/>
                <a:cs typeface="Comic Sans MS"/>
              </a:rPr>
              <a:t> </a:t>
            </a:r>
            <a:r>
              <a:rPr sz="2400" b="1" dirty="0">
                <a:solidFill>
                  <a:srgbClr val="FF0000"/>
                </a:solidFill>
                <a:latin typeface="Comic Sans MS"/>
                <a:cs typeface="Comic Sans MS"/>
              </a:rPr>
              <a:t>ve</a:t>
            </a:r>
            <a:r>
              <a:rPr sz="2400" b="1" spc="-60" dirty="0">
                <a:solidFill>
                  <a:srgbClr val="FF0000"/>
                </a:solidFill>
                <a:latin typeface="Comic Sans MS"/>
                <a:cs typeface="Comic Sans MS"/>
              </a:rPr>
              <a:t> </a:t>
            </a:r>
            <a:r>
              <a:rPr sz="2400" b="1" dirty="0">
                <a:solidFill>
                  <a:srgbClr val="FF0000"/>
                </a:solidFill>
                <a:latin typeface="Comic Sans MS"/>
                <a:cs typeface="Comic Sans MS"/>
              </a:rPr>
              <a:t>ağır</a:t>
            </a:r>
            <a:r>
              <a:rPr sz="2400" b="1" spc="-55" dirty="0">
                <a:solidFill>
                  <a:srgbClr val="FF0000"/>
                </a:solidFill>
                <a:latin typeface="Comic Sans MS"/>
                <a:cs typeface="Comic Sans MS"/>
              </a:rPr>
              <a:t> </a:t>
            </a:r>
            <a:r>
              <a:rPr sz="2400" b="1" spc="-10" dirty="0">
                <a:solidFill>
                  <a:srgbClr val="FF0000"/>
                </a:solidFill>
                <a:latin typeface="Comic Sans MS"/>
                <a:cs typeface="Comic Sans MS"/>
              </a:rPr>
              <a:t>yaralanmalar olabilir.</a:t>
            </a:r>
            <a:endParaRPr sz="2400">
              <a:latin typeface="Comic Sans MS"/>
              <a:cs typeface="Comic Sans MS"/>
            </a:endParaRPr>
          </a:p>
        </p:txBody>
      </p:sp>
      <p:sp>
        <p:nvSpPr>
          <p:cNvPr id="5" name="object 5"/>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38</a:t>
            </a:r>
            <a:endParaRPr sz="1200">
              <a:latin typeface="Microsoft Sans Serif"/>
              <a:cs typeface="Microsoft Sans Serif"/>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9144000" cy="6858000"/>
          </a:xfrm>
          <a:prstGeom prst="rect">
            <a:avLst/>
          </a:prstGeom>
        </p:spPr>
      </p:pic>
      <p:sp>
        <p:nvSpPr>
          <p:cNvPr id="3" name="object 3"/>
          <p:cNvSpPr txBox="1"/>
          <p:nvPr/>
        </p:nvSpPr>
        <p:spPr>
          <a:xfrm>
            <a:off x="1786840" y="5973073"/>
            <a:ext cx="8721725" cy="592470"/>
          </a:xfrm>
          <a:prstGeom prst="rect">
            <a:avLst/>
          </a:prstGeom>
        </p:spPr>
        <p:txBody>
          <a:bodyPr vert="horz" wrap="square" lIns="0" tIns="0" rIns="0" bIns="0" rtlCol="0">
            <a:spAutoFit/>
          </a:bodyPr>
          <a:lstStyle/>
          <a:p>
            <a:pPr marR="781050" algn="r">
              <a:lnSpc>
                <a:spcPts val="1425"/>
              </a:lnSpc>
            </a:pPr>
            <a:r>
              <a:rPr sz="1200" spc="-25" dirty="0">
                <a:solidFill>
                  <a:srgbClr val="FFFFFF"/>
                </a:solidFill>
                <a:latin typeface="Microsoft Sans Serif"/>
                <a:cs typeface="Microsoft Sans Serif"/>
              </a:rPr>
              <a:t>39</a:t>
            </a:r>
            <a:endParaRPr sz="1200">
              <a:latin typeface="Microsoft Sans Serif"/>
              <a:cs typeface="Microsoft Sans Serif"/>
            </a:endParaRPr>
          </a:p>
          <a:p>
            <a:pPr marL="12700">
              <a:spcBef>
                <a:spcPts val="670"/>
              </a:spcBef>
            </a:pPr>
            <a:r>
              <a:rPr sz="2100" b="1" dirty="0">
                <a:solidFill>
                  <a:srgbClr val="FFFFFF"/>
                </a:solidFill>
                <a:latin typeface="Comic Sans MS"/>
                <a:cs typeface="Comic Sans MS"/>
              </a:rPr>
              <a:t>Boya</a:t>
            </a:r>
            <a:r>
              <a:rPr sz="2100" b="1" spc="-45" dirty="0">
                <a:solidFill>
                  <a:srgbClr val="FFFFFF"/>
                </a:solidFill>
                <a:latin typeface="Comic Sans MS"/>
                <a:cs typeface="Comic Sans MS"/>
              </a:rPr>
              <a:t> </a:t>
            </a:r>
            <a:r>
              <a:rPr sz="2100" b="1" dirty="0">
                <a:solidFill>
                  <a:srgbClr val="FFFFFF"/>
                </a:solidFill>
                <a:latin typeface="Comic Sans MS"/>
                <a:cs typeface="Comic Sans MS"/>
              </a:rPr>
              <a:t>yapan</a:t>
            </a:r>
            <a:r>
              <a:rPr sz="2100" b="1" spc="-55" dirty="0">
                <a:solidFill>
                  <a:srgbClr val="FFFFFF"/>
                </a:solidFill>
                <a:latin typeface="Comic Sans MS"/>
                <a:cs typeface="Comic Sans MS"/>
              </a:rPr>
              <a:t> </a:t>
            </a:r>
            <a:r>
              <a:rPr sz="2100" b="1" dirty="0">
                <a:solidFill>
                  <a:srgbClr val="FFFFFF"/>
                </a:solidFill>
                <a:latin typeface="Comic Sans MS"/>
                <a:cs typeface="Comic Sans MS"/>
              </a:rPr>
              <a:t>kişi</a:t>
            </a:r>
            <a:r>
              <a:rPr sz="2100" b="1" spc="-40" dirty="0">
                <a:solidFill>
                  <a:srgbClr val="FFFFFF"/>
                </a:solidFill>
                <a:latin typeface="Comic Sans MS"/>
                <a:cs typeface="Comic Sans MS"/>
              </a:rPr>
              <a:t> </a:t>
            </a:r>
            <a:r>
              <a:rPr sz="2100" b="1" dirty="0">
                <a:solidFill>
                  <a:srgbClr val="FFFFFF"/>
                </a:solidFill>
                <a:latin typeface="Comic Sans MS"/>
                <a:cs typeface="Comic Sans MS"/>
              </a:rPr>
              <a:t>kafası</a:t>
            </a:r>
            <a:r>
              <a:rPr sz="2100" b="1" spc="-45" dirty="0">
                <a:solidFill>
                  <a:srgbClr val="FFFFFF"/>
                </a:solidFill>
                <a:latin typeface="Comic Sans MS"/>
                <a:cs typeface="Comic Sans MS"/>
              </a:rPr>
              <a:t> </a:t>
            </a:r>
            <a:r>
              <a:rPr sz="2100" b="1" dirty="0">
                <a:solidFill>
                  <a:srgbClr val="FFFFFF"/>
                </a:solidFill>
                <a:latin typeface="Comic Sans MS"/>
                <a:cs typeface="Comic Sans MS"/>
              </a:rPr>
              <a:t>üzerine</a:t>
            </a:r>
            <a:r>
              <a:rPr sz="2100" b="1" spc="-50" dirty="0">
                <a:solidFill>
                  <a:srgbClr val="FFFFFF"/>
                </a:solidFill>
                <a:latin typeface="Comic Sans MS"/>
                <a:cs typeface="Comic Sans MS"/>
              </a:rPr>
              <a:t> </a:t>
            </a:r>
            <a:r>
              <a:rPr sz="2100" b="1" dirty="0">
                <a:solidFill>
                  <a:srgbClr val="FFFFFF"/>
                </a:solidFill>
                <a:latin typeface="Comic Sans MS"/>
                <a:cs typeface="Comic Sans MS"/>
              </a:rPr>
              <a:t>düşebilir,</a:t>
            </a:r>
            <a:r>
              <a:rPr sz="2100" b="1" spc="-35" dirty="0">
                <a:solidFill>
                  <a:srgbClr val="FFFFFF"/>
                </a:solidFill>
                <a:latin typeface="Comic Sans MS"/>
                <a:cs typeface="Comic Sans MS"/>
              </a:rPr>
              <a:t> </a:t>
            </a:r>
            <a:r>
              <a:rPr sz="2100" b="1" dirty="0">
                <a:solidFill>
                  <a:srgbClr val="FFFFFF"/>
                </a:solidFill>
                <a:latin typeface="Comic Sans MS"/>
                <a:cs typeface="Comic Sans MS"/>
              </a:rPr>
              <a:t>ağır</a:t>
            </a:r>
            <a:r>
              <a:rPr sz="2100" b="1" spc="-50" dirty="0">
                <a:solidFill>
                  <a:srgbClr val="FFFFFF"/>
                </a:solidFill>
                <a:latin typeface="Comic Sans MS"/>
                <a:cs typeface="Comic Sans MS"/>
              </a:rPr>
              <a:t> </a:t>
            </a:r>
            <a:r>
              <a:rPr sz="2100" b="1" dirty="0">
                <a:solidFill>
                  <a:srgbClr val="FFFFFF"/>
                </a:solidFill>
                <a:latin typeface="Comic Sans MS"/>
                <a:cs typeface="Comic Sans MS"/>
              </a:rPr>
              <a:t>yaralanmalar</a:t>
            </a:r>
            <a:r>
              <a:rPr sz="2100" b="1" spc="-45" dirty="0">
                <a:solidFill>
                  <a:srgbClr val="FFFFFF"/>
                </a:solidFill>
                <a:latin typeface="Comic Sans MS"/>
                <a:cs typeface="Comic Sans MS"/>
              </a:rPr>
              <a:t> </a:t>
            </a:r>
            <a:r>
              <a:rPr sz="2100" b="1" spc="-10" dirty="0">
                <a:solidFill>
                  <a:srgbClr val="FFFFFF"/>
                </a:solidFill>
                <a:latin typeface="Comic Sans MS"/>
                <a:cs typeface="Comic Sans MS"/>
              </a:rPr>
              <a:t>olabilir.</a:t>
            </a:r>
            <a:endParaRPr sz="2100">
              <a:latin typeface="Comic Sans MS"/>
              <a:cs typeface="Comic Sans M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9144000" cy="6858000"/>
          </a:xfrm>
          <a:prstGeom prst="rect">
            <a:avLst/>
          </a:prstGeom>
        </p:spPr>
      </p:pic>
      <p:sp>
        <p:nvSpPr>
          <p:cNvPr id="3" name="object 3"/>
          <p:cNvSpPr txBox="1"/>
          <p:nvPr/>
        </p:nvSpPr>
        <p:spPr>
          <a:xfrm>
            <a:off x="6932421" y="1764538"/>
            <a:ext cx="3519804" cy="3830954"/>
          </a:xfrm>
          <a:prstGeom prst="rect">
            <a:avLst/>
          </a:prstGeom>
        </p:spPr>
        <p:txBody>
          <a:bodyPr vert="horz" wrap="square" lIns="0" tIns="13335" rIns="0" bIns="0" rtlCol="0">
            <a:spAutoFit/>
          </a:bodyPr>
          <a:lstStyle/>
          <a:p>
            <a:pPr marL="105410" marR="97155" algn="ctr">
              <a:spcBef>
                <a:spcPts val="105"/>
              </a:spcBef>
            </a:pPr>
            <a:r>
              <a:rPr sz="2600" b="1" dirty="0">
                <a:solidFill>
                  <a:srgbClr val="FF0000"/>
                </a:solidFill>
                <a:latin typeface="Comic Sans MS"/>
                <a:cs typeface="Comic Sans MS"/>
              </a:rPr>
              <a:t>İskelede</a:t>
            </a:r>
            <a:r>
              <a:rPr sz="2600" b="1" spc="-65" dirty="0">
                <a:solidFill>
                  <a:srgbClr val="FF0000"/>
                </a:solidFill>
                <a:latin typeface="Comic Sans MS"/>
                <a:cs typeface="Comic Sans MS"/>
              </a:rPr>
              <a:t> </a:t>
            </a:r>
            <a:r>
              <a:rPr sz="2600" b="1" dirty="0">
                <a:solidFill>
                  <a:srgbClr val="FF0000"/>
                </a:solidFill>
                <a:latin typeface="Comic Sans MS"/>
                <a:cs typeface="Comic Sans MS"/>
              </a:rPr>
              <a:t>devrilme</a:t>
            </a:r>
            <a:r>
              <a:rPr sz="2600" b="1" spc="-40" dirty="0">
                <a:solidFill>
                  <a:srgbClr val="FF0000"/>
                </a:solidFill>
                <a:latin typeface="Comic Sans MS"/>
                <a:cs typeface="Comic Sans MS"/>
              </a:rPr>
              <a:t> </a:t>
            </a:r>
            <a:r>
              <a:rPr sz="2600" b="1" spc="-25" dirty="0">
                <a:solidFill>
                  <a:srgbClr val="FF0000"/>
                </a:solidFill>
                <a:latin typeface="Comic Sans MS"/>
                <a:cs typeface="Comic Sans MS"/>
              </a:rPr>
              <a:t>ve </a:t>
            </a:r>
            <a:r>
              <a:rPr sz="2600" b="1" dirty="0">
                <a:solidFill>
                  <a:srgbClr val="FF0000"/>
                </a:solidFill>
                <a:latin typeface="Comic Sans MS"/>
                <a:cs typeface="Comic Sans MS"/>
              </a:rPr>
              <a:t>kırılma</a:t>
            </a:r>
            <a:r>
              <a:rPr sz="2600" b="1" spc="-65" dirty="0">
                <a:solidFill>
                  <a:srgbClr val="FF0000"/>
                </a:solidFill>
                <a:latin typeface="Comic Sans MS"/>
                <a:cs typeface="Comic Sans MS"/>
              </a:rPr>
              <a:t> </a:t>
            </a:r>
            <a:r>
              <a:rPr sz="2600" b="1" spc="-10" dirty="0">
                <a:solidFill>
                  <a:srgbClr val="FF0000"/>
                </a:solidFill>
                <a:latin typeface="Comic Sans MS"/>
                <a:cs typeface="Comic Sans MS"/>
              </a:rPr>
              <a:t>meydana gelebilir,</a:t>
            </a:r>
            <a:endParaRPr sz="2600">
              <a:latin typeface="Comic Sans MS"/>
              <a:cs typeface="Comic Sans MS"/>
            </a:endParaRPr>
          </a:p>
          <a:p>
            <a:pPr marL="182880" marR="176530" algn="ctr">
              <a:spcBef>
                <a:spcPts val="935"/>
              </a:spcBef>
            </a:pPr>
            <a:r>
              <a:rPr sz="2600" b="1" dirty="0">
                <a:solidFill>
                  <a:srgbClr val="FF0000"/>
                </a:solidFill>
                <a:latin typeface="Comic Sans MS"/>
                <a:cs typeface="Comic Sans MS"/>
              </a:rPr>
              <a:t>Çalışan</a:t>
            </a:r>
            <a:r>
              <a:rPr sz="2600" b="1" spc="-45" dirty="0">
                <a:solidFill>
                  <a:srgbClr val="FF0000"/>
                </a:solidFill>
                <a:latin typeface="Comic Sans MS"/>
                <a:cs typeface="Comic Sans MS"/>
              </a:rPr>
              <a:t> </a:t>
            </a:r>
            <a:r>
              <a:rPr sz="2600" b="1" dirty="0">
                <a:solidFill>
                  <a:srgbClr val="FF0000"/>
                </a:solidFill>
                <a:latin typeface="Comic Sans MS"/>
                <a:cs typeface="Comic Sans MS"/>
              </a:rPr>
              <a:t>kişinin</a:t>
            </a:r>
            <a:r>
              <a:rPr sz="2600" b="1" spc="-65" dirty="0">
                <a:solidFill>
                  <a:srgbClr val="FF0000"/>
                </a:solidFill>
                <a:latin typeface="Comic Sans MS"/>
                <a:cs typeface="Comic Sans MS"/>
              </a:rPr>
              <a:t> </a:t>
            </a:r>
            <a:r>
              <a:rPr sz="2600" b="1" spc="-20" dirty="0">
                <a:solidFill>
                  <a:srgbClr val="FF0000"/>
                </a:solidFill>
                <a:latin typeface="Comic Sans MS"/>
                <a:cs typeface="Comic Sans MS"/>
              </a:rPr>
              <a:t>ayağı </a:t>
            </a:r>
            <a:r>
              <a:rPr sz="2600" b="1" dirty="0">
                <a:solidFill>
                  <a:srgbClr val="FF0000"/>
                </a:solidFill>
                <a:latin typeface="Comic Sans MS"/>
                <a:cs typeface="Comic Sans MS"/>
              </a:rPr>
              <a:t>kayabilir,</a:t>
            </a:r>
            <a:r>
              <a:rPr sz="2600" b="1" spc="-40" dirty="0">
                <a:solidFill>
                  <a:srgbClr val="FF0000"/>
                </a:solidFill>
                <a:latin typeface="Comic Sans MS"/>
                <a:cs typeface="Comic Sans MS"/>
              </a:rPr>
              <a:t> </a:t>
            </a:r>
            <a:r>
              <a:rPr sz="2600" b="1" spc="-10" dirty="0">
                <a:solidFill>
                  <a:srgbClr val="FF0000"/>
                </a:solidFill>
                <a:latin typeface="Comic Sans MS"/>
                <a:cs typeface="Comic Sans MS"/>
              </a:rPr>
              <a:t>elektrik çarpabilir.</a:t>
            </a:r>
            <a:endParaRPr sz="2600">
              <a:latin typeface="Comic Sans MS"/>
              <a:cs typeface="Comic Sans MS"/>
            </a:endParaRPr>
          </a:p>
          <a:p>
            <a:pPr marL="12700" marR="5080" indent="263525">
              <a:spcBef>
                <a:spcPts val="940"/>
              </a:spcBef>
            </a:pPr>
            <a:r>
              <a:rPr sz="2600" b="1" dirty="0">
                <a:solidFill>
                  <a:srgbClr val="FF0000"/>
                </a:solidFill>
                <a:latin typeface="Comic Sans MS"/>
                <a:cs typeface="Comic Sans MS"/>
              </a:rPr>
              <a:t>Bunların</a:t>
            </a:r>
            <a:r>
              <a:rPr sz="2600" b="1" spc="-45" dirty="0">
                <a:solidFill>
                  <a:srgbClr val="FF0000"/>
                </a:solidFill>
                <a:latin typeface="Comic Sans MS"/>
                <a:cs typeface="Comic Sans MS"/>
              </a:rPr>
              <a:t> </a:t>
            </a:r>
            <a:r>
              <a:rPr sz="2600" b="1" spc="-10" dirty="0">
                <a:solidFill>
                  <a:srgbClr val="FF0000"/>
                </a:solidFill>
                <a:latin typeface="Comic Sans MS"/>
                <a:cs typeface="Comic Sans MS"/>
              </a:rPr>
              <a:t>sonucunda </a:t>
            </a:r>
            <a:r>
              <a:rPr sz="2600" b="1" dirty="0">
                <a:solidFill>
                  <a:srgbClr val="FF0000"/>
                </a:solidFill>
                <a:latin typeface="Comic Sans MS"/>
                <a:cs typeface="Comic Sans MS"/>
              </a:rPr>
              <a:t>ölümcül</a:t>
            </a:r>
            <a:r>
              <a:rPr sz="2600" b="1" spc="-25" dirty="0">
                <a:solidFill>
                  <a:srgbClr val="FF0000"/>
                </a:solidFill>
                <a:latin typeface="Comic Sans MS"/>
                <a:cs typeface="Comic Sans MS"/>
              </a:rPr>
              <a:t> </a:t>
            </a:r>
            <a:r>
              <a:rPr sz="2600" b="1" dirty="0">
                <a:solidFill>
                  <a:srgbClr val="FF0000"/>
                </a:solidFill>
                <a:latin typeface="Comic Sans MS"/>
                <a:cs typeface="Comic Sans MS"/>
              </a:rPr>
              <a:t>kaza</a:t>
            </a:r>
            <a:r>
              <a:rPr sz="2600" b="1" spc="-5" dirty="0">
                <a:solidFill>
                  <a:srgbClr val="FF0000"/>
                </a:solidFill>
                <a:latin typeface="Comic Sans MS"/>
                <a:cs typeface="Comic Sans MS"/>
              </a:rPr>
              <a:t> </a:t>
            </a:r>
            <a:r>
              <a:rPr sz="2600" b="1" spc="-10" dirty="0">
                <a:solidFill>
                  <a:srgbClr val="FF0000"/>
                </a:solidFill>
                <a:latin typeface="Comic Sans MS"/>
                <a:cs typeface="Comic Sans MS"/>
              </a:rPr>
              <a:t>meydana</a:t>
            </a:r>
            <a:endParaRPr sz="2600">
              <a:latin typeface="Comic Sans MS"/>
              <a:cs typeface="Comic Sans MS"/>
            </a:endParaRPr>
          </a:p>
          <a:p>
            <a:pPr marL="1056005"/>
            <a:r>
              <a:rPr sz="2600" b="1" spc="-10" dirty="0">
                <a:solidFill>
                  <a:srgbClr val="FF0000"/>
                </a:solidFill>
                <a:latin typeface="Comic Sans MS"/>
                <a:cs typeface="Comic Sans MS"/>
              </a:rPr>
              <a:t>gelebilir.</a:t>
            </a:r>
            <a:endParaRPr sz="2600">
              <a:latin typeface="Comic Sans MS"/>
              <a:cs typeface="Comic Sans MS"/>
            </a:endParaRPr>
          </a:p>
        </p:txBody>
      </p:sp>
      <p:sp>
        <p:nvSpPr>
          <p:cNvPr id="4" name="object 4"/>
          <p:cNvSpPr txBox="1"/>
          <p:nvPr/>
        </p:nvSpPr>
        <p:spPr>
          <a:xfrm>
            <a:off x="9535415" y="5973073"/>
            <a:ext cx="196215" cy="179536"/>
          </a:xfrm>
          <a:prstGeom prst="rect">
            <a:avLst/>
          </a:prstGeom>
        </p:spPr>
        <p:txBody>
          <a:bodyPr vert="horz" wrap="square" lIns="0" tIns="0" rIns="0" bIns="0" rtlCol="0">
            <a:spAutoFit/>
          </a:bodyPr>
          <a:lstStyle/>
          <a:p>
            <a:pPr marL="12700">
              <a:lnSpc>
                <a:spcPts val="1425"/>
              </a:lnSpc>
            </a:pPr>
            <a:r>
              <a:rPr sz="1200" spc="-25" dirty="0">
                <a:solidFill>
                  <a:srgbClr val="FFFFFF"/>
                </a:solidFill>
                <a:latin typeface="Microsoft Sans Serif"/>
                <a:cs typeface="Microsoft Sans Serif"/>
              </a:rPr>
              <a:t>40</a:t>
            </a:r>
            <a:endParaRPr sz="1200">
              <a:latin typeface="Microsoft Sans Serif"/>
              <a:cs typeface="Microsoft Sans Serif"/>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sp>
          <p:nvSpPr>
            <p:cNvPr id="4" name="object 4"/>
            <p:cNvSpPr/>
            <p:nvPr/>
          </p:nvSpPr>
          <p:spPr>
            <a:xfrm>
              <a:off x="35051" y="5254752"/>
              <a:ext cx="8464550" cy="1603375"/>
            </a:xfrm>
            <a:custGeom>
              <a:avLst/>
              <a:gdLst/>
              <a:ahLst/>
              <a:cxnLst/>
              <a:rect l="l" t="t" r="r" b="b"/>
              <a:pathLst>
                <a:path w="8464550" h="1603375">
                  <a:moveTo>
                    <a:pt x="8464296" y="0"/>
                  </a:moveTo>
                  <a:lnTo>
                    <a:pt x="0" y="0"/>
                  </a:lnTo>
                  <a:lnTo>
                    <a:pt x="0" y="1603248"/>
                  </a:lnTo>
                  <a:lnTo>
                    <a:pt x="8464296" y="1603248"/>
                  </a:lnTo>
                  <a:lnTo>
                    <a:pt x="8464296"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1929994" y="5141772"/>
            <a:ext cx="7827009" cy="1690370"/>
          </a:xfrm>
          <a:prstGeom prst="rect">
            <a:avLst/>
          </a:prstGeom>
        </p:spPr>
        <p:txBody>
          <a:bodyPr vert="horz" wrap="square" lIns="0" tIns="12700" rIns="0" bIns="0" rtlCol="0" anchor="t">
            <a:spAutoFit/>
          </a:bodyPr>
          <a:lstStyle/>
          <a:p>
            <a:pPr marL="37465" marR="30480" indent="-106045" algn="ctr">
              <a:lnSpc>
                <a:spcPct val="130000"/>
              </a:lnSpc>
              <a:spcBef>
                <a:spcPts val="100"/>
              </a:spcBef>
              <a:tabLst>
                <a:tab pos="4540250" algn="l"/>
              </a:tabLst>
            </a:pPr>
            <a:r>
              <a:rPr sz="2800" dirty="0">
                <a:solidFill>
                  <a:srgbClr val="00FFFF"/>
                </a:solidFill>
              </a:rPr>
              <a:t>Kepçe</a:t>
            </a:r>
            <a:r>
              <a:rPr sz="2800" spc="-165" dirty="0">
                <a:solidFill>
                  <a:srgbClr val="00FFFF"/>
                </a:solidFill>
              </a:rPr>
              <a:t> </a:t>
            </a:r>
            <a:r>
              <a:rPr sz="2800" dirty="0">
                <a:solidFill>
                  <a:srgbClr val="00FFFF"/>
                </a:solidFill>
              </a:rPr>
              <a:t>operatörünün</a:t>
            </a:r>
            <a:r>
              <a:rPr sz="2800" spc="-150" dirty="0">
                <a:solidFill>
                  <a:srgbClr val="00FFFF"/>
                </a:solidFill>
              </a:rPr>
              <a:t> </a:t>
            </a:r>
            <a:r>
              <a:rPr sz="2800" spc="-10" dirty="0">
                <a:solidFill>
                  <a:srgbClr val="00FFFF"/>
                </a:solidFill>
              </a:rPr>
              <a:t>yanlış</a:t>
            </a:r>
            <a:r>
              <a:rPr sz="2800" dirty="0">
                <a:solidFill>
                  <a:srgbClr val="00FFFF"/>
                </a:solidFill>
              </a:rPr>
              <a:t>	bir</a:t>
            </a:r>
            <a:r>
              <a:rPr sz="2800" spc="-40" dirty="0">
                <a:solidFill>
                  <a:srgbClr val="00FFFF"/>
                </a:solidFill>
              </a:rPr>
              <a:t> </a:t>
            </a:r>
            <a:r>
              <a:rPr sz="2800" spc="-10" dirty="0">
                <a:solidFill>
                  <a:srgbClr val="00FFFF"/>
                </a:solidFill>
              </a:rPr>
              <a:t>hareketi, </a:t>
            </a:r>
            <a:r>
              <a:rPr sz="2800" dirty="0">
                <a:solidFill>
                  <a:srgbClr val="00FFFF"/>
                </a:solidFill>
              </a:rPr>
              <a:t>kamyon</a:t>
            </a:r>
            <a:r>
              <a:rPr sz="2800" spc="-125" dirty="0">
                <a:solidFill>
                  <a:srgbClr val="00FFFF"/>
                </a:solidFill>
              </a:rPr>
              <a:t> </a:t>
            </a:r>
            <a:r>
              <a:rPr sz="2800" dirty="0">
                <a:solidFill>
                  <a:srgbClr val="00FFFF"/>
                </a:solidFill>
              </a:rPr>
              <a:t>üzerindeki</a:t>
            </a:r>
            <a:r>
              <a:rPr sz="2800" spc="-90" dirty="0">
                <a:solidFill>
                  <a:srgbClr val="00FFFF"/>
                </a:solidFill>
              </a:rPr>
              <a:t> </a:t>
            </a:r>
            <a:r>
              <a:rPr sz="2800" dirty="0">
                <a:solidFill>
                  <a:srgbClr val="00FFFF"/>
                </a:solidFill>
              </a:rPr>
              <a:t>kişinin</a:t>
            </a:r>
            <a:r>
              <a:rPr sz="2800" spc="-110" dirty="0">
                <a:solidFill>
                  <a:srgbClr val="00FFFF"/>
                </a:solidFill>
              </a:rPr>
              <a:t> </a:t>
            </a:r>
            <a:r>
              <a:rPr sz="2800" dirty="0">
                <a:solidFill>
                  <a:srgbClr val="00FFFF"/>
                </a:solidFill>
              </a:rPr>
              <a:t>ağır</a:t>
            </a:r>
            <a:r>
              <a:rPr sz="2800" spc="-110" dirty="0">
                <a:solidFill>
                  <a:srgbClr val="00FFFF"/>
                </a:solidFill>
              </a:rPr>
              <a:t> </a:t>
            </a:r>
            <a:r>
              <a:rPr sz="2800" spc="-10" dirty="0">
                <a:solidFill>
                  <a:srgbClr val="00FFFF"/>
                </a:solidFill>
              </a:rPr>
              <a:t>yaralanmasına</a:t>
            </a:r>
            <a:r>
              <a:rPr sz="1800" spc="-15" baseline="25462" dirty="0">
                <a:solidFill>
                  <a:srgbClr val="FFFFFF"/>
                </a:solidFill>
                <a:latin typeface="Microsoft Sans Serif"/>
                <a:cs typeface="Microsoft Sans Serif"/>
              </a:rPr>
              <a:t>41 </a:t>
            </a:r>
            <a:r>
              <a:rPr sz="2800" dirty="0">
                <a:solidFill>
                  <a:srgbClr val="00FFFF"/>
                </a:solidFill>
              </a:rPr>
              <a:t>veya</a:t>
            </a:r>
            <a:r>
              <a:rPr sz="2800" spc="-70" dirty="0">
                <a:solidFill>
                  <a:srgbClr val="00FFFF"/>
                </a:solidFill>
              </a:rPr>
              <a:t> </a:t>
            </a:r>
            <a:r>
              <a:rPr sz="2800" dirty="0">
                <a:solidFill>
                  <a:srgbClr val="00FFFF"/>
                </a:solidFill>
              </a:rPr>
              <a:t>ölümüne</a:t>
            </a:r>
            <a:r>
              <a:rPr sz="2800" spc="-65" dirty="0">
                <a:solidFill>
                  <a:srgbClr val="00FFFF"/>
                </a:solidFill>
              </a:rPr>
              <a:t> </a:t>
            </a:r>
            <a:r>
              <a:rPr sz="2800" dirty="0">
                <a:solidFill>
                  <a:srgbClr val="00FFFF"/>
                </a:solidFill>
              </a:rPr>
              <a:t>sebep</a:t>
            </a:r>
            <a:r>
              <a:rPr sz="2800" spc="-55" dirty="0">
                <a:solidFill>
                  <a:srgbClr val="00FFFF"/>
                </a:solidFill>
              </a:rPr>
              <a:t> </a:t>
            </a:r>
            <a:r>
              <a:rPr sz="2800" spc="-10" dirty="0">
                <a:solidFill>
                  <a:srgbClr val="00FFFF"/>
                </a:solidFill>
              </a:rPr>
              <a:t>olabilir.</a:t>
            </a:r>
            <a:endParaRPr sz="2800">
              <a:latin typeface="Microsoft Sans Serif"/>
              <a:cs typeface="Microsoft Sans Serif"/>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sp>
          <p:nvSpPr>
            <p:cNvPr id="4" name="object 4"/>
            <p:cNvSpPr/>
            <p:nvPr/>
          </p:nvSpPr>
          <p:spPr>
            <a:xfrm>
              <a:off x="4335779" y="5312664"/>
              <a:ext cx="4413885" cy="1356360"/>
            </a:xfrm>
            <a:custGeom>
              <a:avLst/>
              <a:gdLst/>
              <a:ahLst/>
              <a:cxnLst/>
              <a:rect l="l" t="t" r="r" b="b"/>
              <a:pathLst>
                <a:path w="4413884" h="1356359">
                  <a:moveTo>
                    <a:pt x="4413504" y="0"/>
                  </a:moveTo>
                  <a:lnTo>
                    <a:pt x="0" y="0"/>
                  </a:lnTo>
                  <a:lnTo>
                    <a:pt x="0" y="1356360"/>
                  </a:lnTo>
                  <a:lnTo>
                    <a:pt x="4413504" y="1356360"/>
                  </a:lnTo>
                  <a:lnTo>
                    <a:pt x="4413504"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5939790" y="5160061"/>
            <a:ext cx="4253230" cy="1374928"/>
          </a:xfrm>
          <a:prstGeom prst="rect">
            <a:avLst/>
          </a:prstGeom>
        </p:spPr>
        <p:txBody>
          <a:bodyPr vert="horz" wrap="square" lIns="0" tIns="12065" rIns="0" bIns="0" rtlCol="0" anchor="t">
            <a:spAutoFit/>
          </a:bodyPr>
          <a:lstStyle/>
          <a:p>
            <a:pPr marL="12700" marR="5080" indent="130810">
              <a:lnSpc>
                <a:spcPct val="130100"/>
              </a:lnSpc>
              <a:spcBef>
                <a:spcPts val="95"/>
              </a:spcBef>
            </a:pPr>
            <a:r>
              <a:rPr dirty="0">
                <a:solidFill>
                  <a:srgbClr val="79F8CC"/>
                </a:solidFill>
              </a:rPr>
              <a:t>Aşırı,</a:t>
            </a:r>
            <a:r>
              <a:rPr spc="-130" dirty="0">
                <a:solidFill>
                  <a:srgbClr val="79F8CC"/>
                </a:solidFill>
              </a:rPr>
              <a:t> </a:t>
            </a:r>
            <a:r>
              <a:rPr dirty="0">
                <a:solidFill>
                  <a:srgbClr val="79F8CC"/>
                </a:solidFill>
              </a:rPr>
              <a:t>dengesiz</a:t>
            </a:r>
            <a:r>
              <a:rPr spc="-140" dirty="0">
                <a:solidFill>
                  <a:srgbClr val="79F8CC"/>
                </a:solidFill>
              </a:rPr>
              <a:t> </a:t>
            </a:r>
            <a:r>
              <a:rPr spc="-25" dirty="0">
                <a:solidFill>
                  <a:srgbClr val="79F8CC"/>
                </a:solidFill>
              </a:rPr>
              <a:t>ve </a:t>
            </a:r>
            <a:r>
              <a:rPr dirty="0">
                <a:solidFill>
                  <a:srgbClr val="79F8CC"/>
                </a:solidFill>
              </a:rPr>
              <a:t>emniyetsiz</a:t>
            </a:r>
            <a:r>
              <a:rPr spc="-215" dirty="0">
                <a:solidFill>
                  <a:srgbClr val="79F8CC"/>
                </a:solidFill>
              </a:rPr>
              <a:t> </a:t>
            </a:r>
            <a:r>
              <a:rPr spc="-10" dirty="0">
                <a:solidFill>
                  <a:srgbClr val="79F8CC"/>
                </a:solidFill>
              </a:rPr>
              <a:t>yükleme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9144000" cy="6858000"/>
          </a:xfrm>
          <a:prstGeom prst="rect">
            <a:avLst/>
          </a:prstGeom>
        </p:spPr>
      </p:pic>
      <p:sp>
        <p:nvSpPr>
          <p:cNvPr id="3" name="object 3"/>
          <p:cNvSpPr txBox="1">
            <a:spLocks noGrp="1"/>
          </p:cNvSpPr>
          <p:nvPr>
            <p:ph type="title"/>
          </p:nvPr>
        </p:nvSpPr>
        <p:spPr>
          <a:xfrm>
            <a:off x="2279905" y="477013"/>
            <a:ext cx="7440295" cy="1132361"/>
          </a:xfrm>
          <a:prstGeom prst="rect">
            <a:avLst/>
          </a:prstGeom>
          <a:solidFill>
            <a:srgbClr val="FFFFFF"/>
          </a:solidFill>
        </p:spPr>
        <p:txBody>
          <a:bodyPr vert="horz" wrap="square" lIns="0" tIns="24130" rIns="0" bIns="0" rtlCol="0" anchor="t">
            <a:spAutoFit/>
          </a:bodyPr>
          <a:lstStyle/>
          <a:p>
            <a:pPr marL="474345">
              <a:spcBef>
                <a:spcPts val="190"/>
              </a:spcBef>
            </a:pPr>
            <a:r>
              <a:rPr dirty="0">
                <a:solidFill>
                  <a:srgbClr val="00FFFF"/>
                </a:solidFill>
              </a:rPr>
              <a:t>Kayma</a:t>
            </a:r>
            <a:r>
              <a:rPr spc="-60" dirty="0">
                <a:solidFill>
                  <a:srgbClr val="00FFFF"/>
                </a:solidFill>
              </a:rPr>
              <a:t> </a:t>
            </a:r>
            <a:r>
              <a:rPr dirty="0">
                <a:solidFill>
                  <a:srgbClr val="00FFFF"/>
                </a:solidFill>
              </a:rPr>
              <a:t>sonucu</a:t>
            </a:r>
            <a:r>
              <a:rPr spc="-25" dirty="0">
                <a:solidFill>
                  <a:srgbClr val="00FFFF"/>
                </a:solidFill>
              </a:rPr>
              <a:t> </a:t>
            </a:r>
            <a:r>
              <a:rPr dirty="0">
                <a:solidFill>
                  <a:srgbClr val="00FFFF"/>
                </a:solidFill>
              </a:rPr>
              <a:t>yaralanma</a:t>
            </a:r>
            <a:r>
              <a:rPr spc="-40" dirty="0">
                <a:solidFill>
                  <a:srgbClr val="00FFFF"/>
                </a:solidFill>
              </a:rPr>
              <a:t> </a:t>
            </a:r>
            <a:r>
              <a:rPr spc="-10" dirty="0">
                <a:solidFill>
                  <a:srgbClr val="00FFFF"/>
                </a:solidFill>
              </a:rPr>
              <a:t>olabilir.</a:t>
            </a:r>
          </a:p>
        </p:txBody>
      </p:sp>
      <p:sp>
        <p:nvSpPr>
          <p:cNvPr id="4" name="object 4"/>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44</a:t>
            </a:r>
            <a:endParaRPr sz="1200">
              <a:latin typeface="Microsoft Sans Serif"/>
              <a:cs typeface="Microsoft Sans Serif"/>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sp>
          <p:nvSpPr>
            <p:cNvPr id="4" name="object 4"/>
            <p:cNvSpPr/>
            <p:nvPr/>
          </p:nvSpPr>
          <p:spPr>
            <a:xfrm>
              <a:off x="0" y="5736334"/>
              <a:ext cx="9144000" cy="1005840"/>
            </a:xfrm>
            <a:custGeom>
              <a:avLst/>
              <a:gdLst/>
              <a:ahLst/>
              <a:cxnLst/>
              <a:rect l="l" t="t" r="r" b="b"/>
              <a:pathLst>
                <a:path w="9144000" h="1005840">
                  <a:moveTo>
                    <a:pt x="9144000" y="0"/>
                  </a:moveTo>
                  <a:lnTo>
                    <a:pt x="0" y="0"/>
                  </a:lnTo>
                  <a:lnTo>
                    <a:pt x="0" y="1005840"/>
                  </a:lnTo>
                  <a:lnTo>
                    <a:pt x="9144000" y="1005840"/>
                  </a:lnTo>
                  <a:lnTo>
                    <a:pt x="9144000" y="0"/>
                  </a:lnTo>
                  <a:close/>
                </a:path>
              </a:pathLst>
            </a:custGeom>
            <a:solidFill>
              <a:srgbClr val="FFFFFF"/>
            </a:solidFill>
          </p:spPr>
          <p:txBody>
            <a:bodyPr wrap="square" lIns="0" tIns="0" rIns="0" bIns="0" rtlCol="0"/>
            <a:lstStyle/>
            <a:p>
              <a:endParaRPr/>
            </a:p>
          </p:txBody>
        </p:sp>
      </p:grpSp>
      <p:sp>
        <p:nvSpPr>
          <p:cNvPr id="5" name="object 5"/>
          <p:cNvSpPr txBox="1"/>
          <p:nvPr/>
        </p:nvSpPr>
        <p:spPr>
          <a:xfrm>
            <a:off x="1586890" y="5756555"/>
            <a:ext cx="8213090" cy="940435"/>
          </a:xfrm>
          <a:prstGeom prst="rect">
            <a:avLst/>
          </a:prstGeom>
        </p:spPr>
        <p:txBody>
          <a:bodyPr vert="horz" wrap="square" lIns="0" tIns="12700" rIns="0" bIns="0" rtlCol="0">
            <a:spAutoFit/>
          </a:bodyPr>
          <a:lstStyle/>
          <a:p>
            <a:pPr marL="12700">
              <a:spcBef>
                <a:spcPts val="100"/>
              </a:spcBef>
            </a:pPr>
            <a:r>
              <a:rPr sz="2000" b="1" dirty="0">
                <a:solidFill>
                  <a:srgbClr val="00FFFF"/>
                </a:solidFill>
                <a:latin typeface="Comic Sans MS"/>
                <a:cs typeface="Comic Sans MS"/>
              </a:rPr>
              <a:t>Gözler</a:t>
            </a:r>
            <a:r>
              <a:rPr sz="2000" b="1" spc="-55" dirty="0">
                <a:solidFill>
                  <a:srgbClr val="00FFFF"/>
                </a:solidFill>
                <a:latin typeface="Comic Sans MS"/>
                <a:cs typeface="Comic Sans MS"/>
              </a:rPr>
              <a:t> </a:t>
            </a:r>
            <a:r>
              <a:rPr sz="2000" b="1" dirty="0">
                <a:solidFill>
                  <a:srgbClr val="00FFFF"/>
                </a:solidFill>
                <a:latin typeface="Comic Sans MS"/>
                <a:cs typeface="Comic Sans MS"/>
              </a:rPr>
              <a:t>kaynak</a:t>
            </a:r>
            <a:r>
              <a:rPr sz="2000" b="1" spc="-40" dirty="0">
                <a:solidFill>
                  <a:srgbClr val="00FFFF"/>
                </a:solidFill>
                <a:latin typeface="Comic Sans MS"/>
                <a:cs typeface="Comic Sans MS"/>
              </a:rPr>
              <a:t> </a:t>
            </a:r>
            <a:r>
              <a:rPr sz="2000" b="1" dirty="0">
                <a:solidFill>
                  <a:srgbClr val="00FFFF"/>
                </a:solidFill>
                <a:latin typeface="Comic Sans MS"/>
                <a:cs typeface="Comic Sans MS"/>
              </a:rPr>
              <a:t>esnasında</a:t>
            </a:r>
            <a:r>
              <a:rPr sz="2000" b="1" spc="-20" dirty="0">
                <a:solidFill>
                  <a:srgbClr val="00FFFF"/>
                </a:solidFill>
                <a:latin typeface="Comic Sans MS"/>
                <a:cs typeface="Comic Sans MS"/>
              </a:rPr>
              <a:t> </a:t>
            </a:r>
            <a:r>
              <a:rPr sz="2000" b="1" spc="-10" dirty="0">
                <a:solidFill>
                  <a:srgbClr val="00FFFF"/>
                </a:solidFill>
                <a:latin typeface="Comic Sans MS"/>
                <a:cs typeface="Comic Sans MS"/>
              </a:rPr>
              <a:t>etkilenebilir,</a:t>
            </a:r>
            <a:endParaRPr sz="2000">
              <a:latin typeface="Comic Sans MS"/>
              <a:cs typeface="Comic Sans MS"/>
            </a:endParaRPr>
          </a:p>
          <a:p>
            <a:pPr marL="12700" marR="5080">
              <a:spcBef>
                <a:spcPts val="5"/>
              </a:spcBef>
            </a:pPr>
            <a:r>
              <a:rPr sz="2000" b="1" dirty="0">
                <a:solidFill>
                  <a:srgbClr val="00FFFF"/>
                </a:solidFill>
                <a:latin typeface="Comic Sans MS"/>
                <a:cs typeface="Comic Sans MS"/>
              </a:rPr>
              <a:t>Kaynak</a:t>
            </a:r>
            <a:r>
              <a:rPr sz="2000" b="1" spc="-35" dirty="0">
                <a:solidFill>
                  <a:srgbClr val="00FFFF"/>
                </a:solidFill>
                <a:latin typeface="Comic Sans MS"/>
                <a:cs typeface="Comic Sans MS"/>
              </a:rPr>
              <a:t> </a:t>
            </a:r>
            <a:r>
              <a:rPr sz="2000" b="1" dirty="0">
                <a:solidFill>
                  <a:srgbClr val="00FFFF"/>
                </a:solidFill>
                <a:latin typeface="Comic Sans MS"/>
                <a:cs typeface="Comic Sans MS"/>
              </a:rPr>
              <a:t>dumanı</a:t>
            </a:r>
            <a:r>
              <a:rPr sz="2000" b="1" spc="-35" dirty="0">
                <a:solidFill>
                  <a:srgbClr val="00FFFF"/>
                </a:solidFill>
                <a:latin typeface="Comic Sans MS"/>
                <a:cs typeface="Comic Sans MS"/>
              </a:rPr>
              <a:t> </a:t>
            </a:r>
            <a:r>
              <a:rPr sz="2000" b="1" dirty="0">
                <a:solidFill>
                  <a:srgbClr val="00FFFF"/>
                </a:solidFill>
                <a:latin typeface="Comic Sans MS"/>
                <a:cs typeface="Comic Sans MS"/>
              </a:rPr>
              <a:t>nefes</a:t>
            </a:r>
            <a:r>
              <a:rPr sz="2000" b="1" spc="-40" dirty="0">
                <a:solidFill>
                  <a:srgbClr val="00FFFF"/>
                </a:solidFill>
                <a:latin typeface="Comic Sans MS"/>
                <a:cs typeface="Comic Sans MS"/>
              </a:rPr>
              <a:t> </a:t>
            </a:r>
            <a:r>
              <a:rPr sz="2000" b="1" dirty="0">
                <a:solidFill>
                  <a:srgbClr val="00FFFF"/>
                </a:solidFill>
                <a:latin typeface="Comic Sans MS"/>
                <a:cs typeface="Comic Sans MS"/>
              </a:rPr>
              <a:t>almakta</a:t>
            </a:r>
            <a:r>
              <a:rPr sz="2000" b="1" spc="-50" dirty="0">
                <a:solidFill>
                  <a:srgbClr val="00FFFF"/>
                </a:solidFill>
                <a:latin typeface="Comic Sans MS"/>
                <a:cs typeface="Comic Sans MS"/>
              </a:rPr>
              <a:t> </a:t>
            </a:r>
            <a:r>
              <a:rPr sz="2000" b="1" dirty="0">
                <a:solidFill>
                  <a:srgbClr val="00FFFF"/>
                </a:solidFill>
                <a:latin typeface="Comic Sans MS"/>
                <a:cs typeface="Comic Sans MS"/>
              </a:rPr>
              <a:t>güçlük</a:t>
            </a:r>
            <a:r>
              <a:rPr sz="2000" b="1" spc="-55" dirty="0">
                <a:solidFill>
                  <a:srgbClr val="00FFFF"/>
                </a:solidFill>
                <a:latin typeface="Comic Sans MS"/>
                <a:cs typeface="Comic Sans MS"/>
              </a:rPr>
              <a:t> </a:t>
            </a:r>
            <a:r>
              <a:rPr sz="2000" b="1" dirty="0">
                <a:solidFill>
                  <a:srgbClr val="00FFFF"/>
                </a:solidFill>
                <a:latin typeface="Comic Sans MS"/>
                <a:cs typeface="Comic Sans MS"/>
              </a:rPr>
              <a:t>ve</a:t>
            </a:r>
            <a:r>
              <a:rPr sz="2000" b="1" spc="-20" dirty="0">
                <a:solidFill>
                  <a:srgbClr val="00FFFF"/>
                </a:solidFill>
                <a:latin typeface="Comic Sans MS"/>
                <a:cs typeface="Comic Sans MS"/>
              </a:rPr>
              <a:t> </a:t>
            </a:r>
            <a:r>
              <a:rPr sz="2000" b="1" dirty="0">
                <a:solidFill>
                  <a:srgbClr val="00FFFF"/>
                </a:solidFill>
                <a:latin typeface="Comic Sans MS"/>
                <a:cs typeface="Comic Sans MS"/>
              </a:rPr>
              <a:t>yüzde</a:t>
            </a:r>
            <a:r>
              <a:rPr sz="2000" b="1" spc="-45" dirty="0">
                <a:solidFill>
                  <a:srgbClr val="00FFFF"/>
                </a:solidFill>
                <a:latin typeface="Comic Sans MS"/>
                <a:cs typeface="Comic Sans MS"/>
              </a:rPr>
              <a:t> </a:t>
            </a:r>
            <a:r>
              <a:rPr sz="2000" b="1" dirty="0">
                <a:solidFill>
                  <a:srgbClr val="00FFFF"/>
                </a:solidFill>
                <a:latin typeface="Comic Sans MS"/>
                <a:cs typeface="Comic Sans MS"/>
              </a:rPr>
              <a:t>yanma</a:t>
            </a:r>
            <a:r>
              <a:rPr sz="2000" b="1" spc="-30" dirty="0">
                <a:solidFill>
                  <a:srgbClr val="00FFFF"/>
                </a:solidFill>
                <a:latin typeface="Comic Sans MS"/>
                <a:cs typeface="Comic Sans MS"/>
              </a:rPr>
              <a:t> </a:t>
            </a:r>
            <a:r>
              <a:rPr sz="2000" b="1" spc="-10" dirty="0">
                <a:solidFill>
                  <a:srgbClr val="00FFFF"/>
                </a:solidFill>
                <a:latin typeface="Comic Sans MS"/>
                <a:cs typeface="Comic Sans MS"/>
              </a:rPr>
              <a:t>oluşturabilir. </a:t>
            </a:r>
            <a:r>
              <a:rPr sz="2000" b="1" dirty="0">
                <a:solidFill>
                  <a:srgbClr val="00FFFF"/>
                </a:solidFill>
                <a:latin typeface="Comic Sans MS"/>
                <a:cs typeface="Comic Sans MS"/>
              </a:rPr>
              <a:t>Malzemeyi</a:t>
            </a:r>
            <a:r>
              <a:rPr sz="2000" b="1" spc="-65" dirty="0">
                <a:solidFill>
                  <a:srgbClr val="00FFFF"/>
                </a:solidFill>
                <a:latin typeface="Comic Sans MS"/>
                <a:cs typeface="Comic Sans MS"/>
              </a:rPr>
              <a:t> </a:t>
            </a:r>
            <a:r>
              <a:rPr sz="2000" b="1" dirty="0">
                <a:solidFill>
                  <a:srgbClr val="00FFFF"/>
                </a:solidFill>
                <a:latin typeface="Comic Sans MS"/>
                <a:cs typeface="Comic Sans MS"/>
              </a:rPr>
              <a:t>tutan</a:t>
            </a:r>
            <a:r>
              <a:rPr sz="2000" b="1" spc="-55" dirty="0">
                <a:solidFill>
                  <a:srgbClr val="00FFFF"/>
                </a:solidFill>
                <a:latin typeface="Comic Sans MS"/>
                <a:cs typeface="Comic Sans MS"/>
              </a:rPr>
              <a:t> </a:t>
            </a:r>
            <a:r>
              <a:rPr sz="2000" b="1" dirty="0">
                <a:solidFill>
                  <a:srgbClr val="00FFFF"/>
                </a:solidFill>
                <a:latin typeface="Comic Sans MS"/>
                <a:cs typeface="Comic Sans MS"/>
              </a:rPr>
              <a:t>kişinin</a:t>
            </a:r>
            <a:r>
              <a:rPr sz="2000" b="1" spc="-40" dirty="0">
                <a:solidFill>
                  <a:srgbClr val="00FFFF"/>
                </a:solidFill>
                <a:latin typeface="Comic Sans MS"/>
                <a:cs typeface="Comic Sans MS"/>
              </a:rPr>
              <a:t> </a:t>
            </a:r>
            <a:r>
              <a:rPr sz="2000" b="1" dirty="0">
                <a:solidFill>
                  <a:srgbClr val="00FFFF"/>
                </a:solidFill>
                <a:latin typeface="Comic Sans MS"/>
                <a:cs typeface="Comic Sans MS"/>
              </a:rPr>
              <a:t>elinde</a:t>
            </a:r>
            <a:r>
              <a:rPr sz="2000" b="1" spc="-35" dirty="0">
                <a:solidFill>
                  <a:srgbClr val="00FFFF"/>
                </a:solidFill>
                <a:latin typeface="Comic Sans MS"/>
                <a:cs typeface="Comic Sans MS"/>
              </a:rPr>
              <a:t> </a:t>
            </a:r>
            <a:r>
              <a:rPr sz="2000" b="1" dirty="0">
                <a:solidFill>
                  <a:srgbClr val="00FFFF"/>
                </a:solidFill>
                <a:latin typeface="Comic Sans MS"/>
                <a:cs typeface="Comic Sans MS"/>
              </a:rPr>
              <a:t>hafif</a:t>
            </a:r>
            <a:r>
              <a:rPr sz="2000" b="1" spc="-55" dirty="0">
                <a:solidFill>
                  <a:srgbClr val="00FFFF"/>
                </a:solidFill>
                <a:latin typeface="Comic Sans MS"/>
                <a:cs typeface="Comic Sans MS"/>
              </a:rPr>
              <a:t> </a:t>
            </a:r>
            <a:r>
              <a:rPr sz="2000" b="1" dirty="0">
                <a:solidFill>
                  <a:srgbClr val="00FFFF"/>
                </a:solidFill>
                <a:latin typeface="Comic Sans MS"/>
                <a:cs typeface="Comic Sans MS"/>
              </a:rPr>
              <a:t>yanıklar</a:t>
            </a:r>
            <a:r>
              <a:rPr sz="2000" b="1" spc="-40" dirty="0">
                <a:solidFill>
                  <a:srgbClr val="00FFFF"/>
                </a:solidFill>
                <a:latin typeface="Comic Sans MS"/>
                <a:cs typeface="Comic Sans MS"/>
              </a:rPr>
              <a:t> </a:t>
            </a:r>
            <a:r>
              <a:rPr sz="2000" b="1" spc="-10" dirty="0">
                <a:solidFill>
                  <a:srgbClr val="00FFFF"/>
                </a:solidFill>
                <a:latin typeface="Comic Sans MS"/>
                <a:cs typeface="Comic Sans MS"/>
              </a:rPr>
              <a:t>oluşabilir.</a:t>
            </a:r>
            <a:endParaRPr sz="2000">
              <a:latin typeface="Comic Sans MS"/>
              <a:cs typeface="Comic Sans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6828" y="253284"/>
            <a:ext cx="10431887" cy="6417972"/>
          </a:xfrm>
        </p:spPr>
        <p:txBody>
          <a:bodyPr/>
          <a:lstStyle/>
          <a:p>
            <a:pPr>
              <a:lnSpc>
                <a:spcPct val="150000"/>
              </a:lnSpc>
            </a:pP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%100 </a:t>
            </a:r>
            <a:r>
              <a:rPr lang="en-US" sz="2400" dirty="0" err="1">
                <a:latin typeface="Times New Roman" panose="02020603050405020304" pitchFamily="18" charset="0"/>
                <a:cs typeface="Times New Roman" panose="02020603050405020304" pitchFamily="18" charset="0"/>
              </a:rPr>
              <a:t>riski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sıfır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ise</a:t>
            </a:r>
            <a:r>
              <a:rPr lang="en-US" sz="2400" dirty="0">
                <a:latin typeface="Times New Roman" panose="02020603050405020304" pitchFamily="18" charset="0"/>
                <a:cs typeface="Times New Roman" panose="02020603050405020304" pitchFamily="18" charset="0"/>
              </a:rPr>
              <a:t> %0 </a:t>
            </a:r>
            <a:r>
              <a:rPr lang="en-US" sz="2400" dirty="0" err="1">
                <a:latin typeface="Times New Roman" panose="02020603050405020304" pitchFamily="18" charset="0"/>
                <a:cs typeface="Times New Roman" panose="02020603050405020304" pitchFamily="18" charset="0"/>
              </a:rPr>
              <a:t>riski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gösterir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Sayısal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olarak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ifade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edilemiyorsa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yüksek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düşük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çok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yüksek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çok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düşük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kabul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edilebilir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gibi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dilsel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kelimelerle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tanımlanmaya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çalışılır</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Literatürde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farklı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alanlarda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içerik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aynı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olmakla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birlikte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birbirlerinden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farklı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şekillerde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kullanılabilmektedir</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ILO, </a:t>
            </a:r>
            <a:r>
              <a:rPr lang="en-US" sz="2400" dirty="0" err="1">
                <a:latin typeface="Times New Roman" panose="02020603050405020304" pitchFamily="18" charset="0"/>
                <a:cs typeface="Times New Roman" panose="02020603050405020304" pitchFamily="18" charset="0"/>
              </a:rPr>
              <a:t>dünyada</a:t>
            </a:r>
            <a:r>
              <a:rPr lang="en-US" sz="2400" dirty="0">
                <a:latin typeface="Times New Roman" panose="02020603050405020304" pitchFamily="18" charset="0"/>
                <a:cs typeface="Times New Roman" panose="02020603050405020304" pitchFamily="18" charset="0"/>
              </a:rPr>
              <a:t> her </a:t>
            </a:r>
            <a:r>
              <a:rPr lang="en-US" sz="2400" dirty="0" err="1">
                <a:latin typeface="Times New Roman" panose="02020603050405020304" pitchFamily="18" charset="0"/>
                <a:cs typeface="Times New Roman" panose="02020603050405020304" pitchFamily="18" charset="0"/>
              </a:rPr>
              <a:t>yıl</a:t>
            </a:r>
            <a:r>
              <a:rPr lang="en-US" sz="2400" dirty="0">
                <a:latin typeface="Times New Roman" panose="02020603050405020304" pitchFamily="18" charset="0"/>
                <a:cs typeface="Times New Roman" panose="02020603050405020304" pitchFamily="18" charset="0"/>
              </a:rPr>
              <a:t> 2.3 </a:t>
            </a:r>
            <a:r>
              <a:rPr lang="en-US" sz="2400" dirty="0" err="1">
                <a:latin typeface="Times New Roman" panose="02020603050405020304" pitchFamily="18" charset="0"/>
                <a:cs typeface="Times New Roman" panose="02020603050405020304" pitchFamily="18" charset="0"/>
              </a:rPr>
              <a:t>milyon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insanın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kaynaklı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kaza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hastalığa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yenik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düştüğünü</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bunun</a:t>
            </a:r>
            <a:r>
              <a:rPr lang="en-US" sz="2400" dirty="0">
                <a:latin typeface="Times New Roman" panose="02020603050405020304" pitchFamily="18" charset="0"/>
                <a:cs typeface="Times New Roman" panose="02020603050405020304" pitchFamily="18" charset="0"/>
              </a:rPr>
              <a:t> da her </a:t>
            </a:r>
            <a:r>
              <a:rPr lang="en-US" sz="2400" dirty="0" err="1">
                <a:latin typeface="Times New Roman" panose="02020603050405020304" pitchFamily="18" charset="0"/>
                <a:cs typeface="Times New Roman" panose="02020603050405020304" pitchFamily="18" charset="0"/>
              </a:rPr>
              <a:t>gün</a:t>
            </a:r>
            <a:r>
              <a:rPr lang="en-US" sz="2400" dirty="0">
                <a:latin typeface="Times New Roman" panose="02020603050405020304" pitchFamily="18" charset="0"/>
                <a:cs typeface="Times New Roman" panose="02020603050405020304" pitchFamily="18" charset="0"/>
              </a:rPr>
              <a:t> 6000 </a:t>
            </a:r>
            <a:r>
              <a:rPr lang="en-US" sz="2400" dirty="0" err="1">
                <a:latin typeface="Times New Roman" panose="02020603050405020304" pitchFamily="18" charset="0"/>
                <a:cs typeface="Times New Roman" panose="02020603050405020304" pitchFamily="18" charset="0"/>
              </a:rPr>
              <a:t>kişinin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ölümüne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sebep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olduğunu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tahmin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etmektedir</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Yıllık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olarak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yaklaşık</a:t>
            </a:r>
            <a:r>
              <a:rPr lang="en-US" sz="2400" dirty="0">
                <a:latin typeface="Times New Roman" panose="02020603050405020304" pitchFamily="18" charset="0"/>
                <a:cs typeface="Times New Roman" panose="02020603050405020304" pitchFamily="18" charset="0"/>
              </a:rPr>
              <a:t> 340 </a:t>
            </a:r>
            <a:r>
              <a:rPr lang="en-US" sz="2400" dirty="0" err="1">
                <a:latin typeface="Times New Roman" panose="02020603050405020304" pitchFamily="18" charset="0"/>
                <a:cs typeface="Times New Roman" panose="02020603050405020304" pitchFamily="18" charset="0"/>
              </a:rPr>
              <a:t>milyon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kazası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160 </a:t>
            </a:r>
            <a:r>
              <a:rPr lang="en-US" sz="2400" dirty="0" err="1">
                <a:latin typeface="Times New Roman" panose="02020603050405020304" pitchFamily="18" charset="0"/>
                <a:cs typeface="Times New Roman" panose="02020603050405020304" pitchFamily="18" charset="0"/>
              </a:rPr>
              <a:t>milyon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ilgili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hastalık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ortaya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çıkmaktadır</a:t>
            </a:r>
            <a:r>
              <a:rPr lang="en-US" dirty="0"/>
              <a:t>.</a:t>
            </a:r>
          </a:p>
        </p:txBody>
      </p:sp>
    </p:spTree>
    <p:extLst>
      <p:ext uri="{BB962C8B-B14F-4D97-AF65-F5344CB8AC3E}">
        <p14:creationId xmlns:p14="http://schemas.microsoft.com/office/powerpoint/2010/main" val="11818164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sp>
          <p:nvSpPr>
            <p:cNvPr id="4" name="object 4"/>
            <p:cNvSpPr/>
            <p:nvPr/>
          </p:nvSpPr>
          <p:spPr>
            <a:xfrm>
              <a:off x="2916935" y="5602223"/>
              <a:ext cx="5363210" cy="1066800"/>
            </a:xfrm>
            <a:custGeom>
              <a:avLst/>
              <a:gdLst/>
              <a:ahLst/>
              <a:cxnLst/>
              <a:rect l="l" t="t" r="r" b="b"/>
              <a:pathLst>
                <a:path w="5363209" h="1066800">
                  <a:moveTo>
                    <a:pt x="5362956" y="0"/>
                  </a:moveTo>
                  <a:lnTo>
                    <a:pt x="0" y="0"/>
                  </a:lnTo>
                  <a:lnTo>
                    <a:pt x="0" y="1066800"/>
                  </a:lnTo>
                  <a:lnTo>
                    <a:pt x="5362956" y="1066800"/>
                  </a:lnTo>
                  <a:lnTo>
                    <a:pt x="5362956"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4519423" y="5615433"/>
            <a:ext cx="5210175" cy="1674817"/>
          </a:xfrm>
          <a:prstGeom prst="rect">
            <a:avLst/>
          </a:prstGeom>
        </p:spPr>
        <p:txBody>
          <a:bodyPr vert="horz" wrap="square" lIns="0" tIns="12700" rIns="0" bIns="0" rtlCol="0" anchor="t">
            <a:spAutoFit/>
          </a:bodyPr>
          <a:lstStyle/>
          <a:p>
            <a:pPr marL="12700">
              <a:spcBef>
                <a:spcPts val="100"/>
              </a:spcBef>
            </a:pPr>
            <a:r>
              <a:rPr dirty="0">
                <a:solidFill>
                  <a:srgbClr val="99FF33"/>
                </a:solidFill>
              </a:rPr>
              <a:t>Yüksekte</a:t>
            </a:r>
            <a:r>
              <a:rPr spc="-35" dirty="0">
                <a:solidFill>
                  <a:srgbClr val="99FF33"/>
                </a:solidFill>
              </a:rPr>
              <a:t> </a:t>
            </a:r>
            <a:r>
              <a:rPr spc="-10" dirty="0">
                <a:solidFill>
                  <a:srgbClr val="99FF33"/>
                </a:solidFill>
              </a:rPr>
              <a:t>çalışma…..</a:t>
            </a:r>
          </a:p>
          <a:p>
            <a:pPr marL="12700">
              <a:spcBef>
                <a:spcPts val="5"/>
              </a:spcBef>
            </a:pPr>
            <a:r>
              <a:rPr dirty="0">
                <a:solidFill>
                  <a:srgbClr val="99FF33"/>
                </a:solidFill>
              </a:rPr>
              <a:t>Ölümcül</a:t>
            </a:r>
            <a:r>
              <a:rPr spc="-30" dirty="0">
                <a:solidFill>
                  <a:srgbClr val="99FF33"/>
                </a:solidFill>
              </a:rPr>
              <a:t> </a:t>
            </a:r>
            <a:r>
              <a:rPr dirty="0">
                <a:solidFill>
                  <a:srgbClr val="99FF33"/>
                </a:solidFill>
              </a:rPr>
              <a:t>kazalar</a:t>
            </a:r>
            <a:r>
              <a:rPr spc="-35" dirty="0">
                <a:solidFill>
                  <a:srgbClr val="99FF33"/>
                </a:solidFill>
              </a:rPr>
              <a:t> </a:t>
            </a:r>
            <a:r>
              <a:rPr spc="-10" dirty="0">
                <a:solidFill>
                  <a:srgbClr val="99FF33"/>
                </a:solidFill>
              </a:rPr>
              <a:t>oluşabilir.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9144000" cy="6858000"/>
          </a:xfrm>
          <a:prstGeom prst="rect">
            <a:avLst/>
          </a:prstGeom>
        </p:spPr>
      </p:pic>
      <p:sp>
        <p:nvSpPr>
          <p:cNvPr id="3" name="object 3"/>
          <p:cNvSpPr txBox="1">
            <a:spLocks noGrp="1"/>
          </p:cNvSpPr>
          <p:nvPr>
            <p:ph type="title"/>
          </p:nvPr>
        </p:nvSpPr>
        <p:spPr>
          <a:xfrm>
            <a:off x="2148840" y="5856529"/>
            <a:ext cx="7918450" cy="574675"/>
          </a:xfrm>
          <a:prstGeom prst="rect">
            <a:avLst/>
          </a:prstGeom>
        </p:spPr>
        <p:txBody>
          <a:bodyPr vert="horz" wrap="square" lIns="0" tIns="12700" rIns="0" bIns="0" rtlCol="0" anchor="t">
            <a:spAutoFit/>
          </a:bodyPr>
          <a:lstStyle/>
          <a:p>
            <a:pPr marL="38100">
              <a:spcBef>
                <a:spcPts val="100"/>
              </a:spcBef>
            </a:pPr>
            <a:r>
              <a:rPr dirty="0">
                <a:solidFill>
                  <a:srgbClr val="D25840"/>
                </a:solidFill>
              </a:rPr>
              <a:t>KÜÇÜK</a:t>
            </a:r>
            <a:r>
              <a:rPr spc="-10" dirty="0">
                <a:solidFill>
                  <a:srgbClr val="D25840"/>
                </a:solidFill>
              </a:rPr>
              <a:t> </a:t>
            </a:r>
            <a:r>
              <a:rPr dirty="0">
                <a:solidFill>
                  <a:srgbClr val="D25840"/>
                </a:solidFill>
              </a:rPr>
              <a:t>YAŞTA</a:t>
            </a:r>
            <a:r>
              <a:rPr spc="-10" dirty="0">
                <a:solidFill>
                  <a:srgbClr val="D25840"/>
                </a:solidFill>
              </a:rPr>
              <a:t> </a:t>
            </a:r>
            <a:r>
              <a:rPr dirty="0">
                <a:solidFill>
                  <a:srgbClr val="D25840"/>
                </a:solidFill>
              </a:rPr>
              <a:t>İŞÇİ</a:t>
            </a:r>
            <a:r>
              <a:rPr spc="-5" dirty="0">
                <a:solidFill>
                  <a:srgbClr val="D25840"/>
                </a:solidFill>
              </a:rPr>
              <a:t> </a:t>
            </a:r>
            <a:r>
              <a:rPr spc="20" dirty="0">
                <a:solidFill>
                  <a:srgbClr val="D25840"/>
                </a:solidFill>
              </a:rPr>
              <a:t>ÇALIŞTIR</a:t>
            </a:r>
            <a:r>
              <a:rPr spc="-1130" dirty="0">
                <a:solidFill>
                  <a:srgbClr val="D25840"/>
                </a:solidFill>
              </a:rPr>
              <a:t>M</a:t>
            </a:r>
            <a:r>
              <a:rPr sz="1800" spc="37" baseline="74074" dirty="0">
                <a:solidFill>
                  <a:srgbClr val="FFFFFF"/>
                </a:solidFill>
                <a:latin typeface="Microsoft Sans Serif"/>
                <a:cs typeface="Microsoft Sans Serif"/>
              </a:rPr>
              <a:t>4</a:t>
            </a:r>
            <a:r>
              <a:rPr sz="1800" spc="-247" baseline="74074" dirty="0">
                <a:solidFill>
                  <a:srgbClr val="FFFFFF"/>
                </a:solidFill>
                <a:latin typeface="Microsoft Sans Serif"/>
                <a:cs typeface="Microsoft Sans Serif"/>
              </a:rPr>
              <a:t>7</a:t>
            </a:r>
            <a:r>
              <a:rPr spc="15" dirty="0">
                <a:solidFill>
                  <a:srgbClr val="D25840"/>
                </a:solidFill>
              </a:rPr>
              <a:t>A</a:t>
            </a:r>
            <a:endParaRPr>
              <a:latin typeface="Microsoft Sans Serif"/>
              <a:cs typeface="Microsoft Sans Serif"/>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sp>
          <p:nvSpPr>
            <p:cNvPr id="4" name="object 4"/>
            <p:cNvSpPr/>
            <p:nvPr/>
          </p:nvSpPr>
          <p:spPr>
            <a:xfrm>
              <a:off x="0" y="6120384"/>
              <a:ext cx="9060180" cy="462280"/>
            </a:xfrm>
            <a:custGeom>
              <a:avLst/>
              <a:gdLst/>
              <a:ahLst/>
              <a:cxnLst/>
              <a:rect l="l" t="t" r="r" b="b"/>
              <a:pathLst>
                <a:path w="9060180" h="462279">
                  <a:moveTo>
                    <a:pt x="9060180" y="0"/>
                  </a:moveTo>
                  <a:lnTo>
                    <a:pt x="0" y="0"/>
                  </a:lnTo>
                  <a:lnTo>
                    <a:pt x="0" y="461771"/>
                  </a:lnTo>
                  <a:lnTo>
                    <a:pt x="9060180" y="461771"/>
                  </a:lnTo>
                  <a:lnTo>
                    <a:pt x="9060180" y="0"/>
                  </a:lnTo>
                  <a:close/>
                </a:path>
              </a:pathLst>
            </a:custGeom>
            <a:solidFill>
              <a:srgbClr val="000000"/>
            </a:solidFill>
          </p:spPr>
          <p:txBody>
            <a:bodyPr wrap="square" lIns="0" tIns="0" rIns="0" bIns="0" rtlCol="0"/>
            <a:lstStyle/>
            <a:p>
              <a:endParaRPr/>
            </a:p>
          </p:txBody>
        </p:sp>
      </p:grpSp>
      <p:sp>
        <p:nvSpPr>
          <p:cNvPr id="5" name="object 5"/>
          <p:cNvSpPr txBox="1"/>
          <p:nvPr/>
        </p:nvSpPr>
        <p:spPr>
          <a:xfrm>
            <a:off x="1602739" y="6138774"/>
            <a:ext cx="8817610" cy="391795"/>
          </a:xfrm>
          <a:prstGeom prst="rect">
            <a:avLst/>
          </a:prstGeom>
        </p:spPr>
        <p:txBody>
          <a:bodyPr vert="horz" wrap="square" lIns="0" tIns="12700" rIns="0" bIns="0" rtlCol="0">
            <a:spAutoFit/>
          </a:bodyPr>
          <a:lstStyle/>
          <a:p>
            <a:pPr marL="12700">
              <a:spcBef>
                <a:spcPts val="100"/>
              </a:spcBef>
            </a:pPr>
            <a:r>
              <a:rPr sz="2400" b="1" dirty="0">
                <a:solidFill>
                  <a:srgbClr val="99FF33"/>
                </a:solidFill>
                <a:latin typeface="Comic Sans MS"/>
                <a:cs typeface="Comic Sans MS"/>
              </a:rPr>
              <a:t>YANLIŞ</a:t>
            </a:r>
            <a:r>
              <a:rPr sz="2400" b="1" spc="-45" dirty="0">
                <a:solidFill>
                  <a:srgbClr val="99FF33"/>
                </a:solidFill>
                <a:latin typeface="Comic Sans MS"/>
                <a:cs typeface="Comic Sans MS"/>
              </a:rPr>
              <a:t> </a:t>
            </a:r>
            <a:r>
              <a:rPr sz="2400" b="1" dirty="0">
                <a:solidFill>
                  <a:srgbClr val="99FF33"/>
                </a:solidFill>
                <a:latin typeface="Comic Sans MS"/>
                <a:cs typeface="Comic Sans MS"/>
              </a:rPr>
              <a:t>VE</a:t>
            </a:r>
            <a:r>
              <a:rPr sz="2400" b="1" spc="-35" dirty="0">
                <a:solidFill>
                  <a:srgbClr val="99FF33"/>
                </a:solidFill>
                <a:latin typeface="Comic Sans MS"/>
                <a:cs typeface="Comic Sans MS"/>
              </a:rPr>
              <a:t> </a:t>
            </a:r>
            <a:r>
              <a:rPr sz="2400" b="1" dirty="0">
                <a:solidFill>
                  <a:srgbClr val="99FF33"/>
                </a:solidFill>
                <a:latin typeface="Comic Sans MS"/>
                <a:cs typeface="Comic Sans MS"/>
              </a:rPr>
              <a:t>EKSİK</a:t>
            </a:r>
            <a:r>
              <a:rPr sz="2400" b="1" spc="-45" dirty="0">
                <a:solidFill>
                  <a:srgbClr val="99FF33"/>
                </a:solidFill>
                <a:latin typeface="Comic Sans MS"/>
                <a:cs typeface="Comic Sans MS"/>
              </a:rPr>
              <a:t> </a:t>
            </a:r>
            <a:r>
              <a:rPr sz="2400" b="1" dirty="0">
                <a:solidFill>
                  <a:srgbClr val="99FF33"/>
                </a:solidFill>
                <a:latin typeface="Comic Sans MS"/>
                <a:cs typeface="Comic Sans MS"/>
              </a:rPr>
              <a:t>KULLANILAN</a:t>
            </a:r>
            <a:r>
              <a:rPr sz="2400" b="1" spc="-35" dirty="0">
                <a:solidFill>
                  <a:srgbClr val="99FF33"/>
                </a:solidFill>
                <a:latin typeface="Comic Sans MS"/>
                <a:cs typeface="Comic Sans MS"/>
              </a:rPr>
              <a:t> </a:t>
            </a:r>
            <a:r>
              <a:rPr sz="2400" b="1" dirty="0">
                <a:solidFill>
                  <a:srgbClr val="99FF33"/>
                </a:solidFill>
                <a:latin typeface="Comic Sans MS"/>
                <a:cs typeface="Comic Sans MS"/>
              </a:rPr>
              <a:t>KİŞİSEL</a:t>
            </a:r>
            <a:r>
              <a:rPr sz="2400" b="1" spc="-45" dirty="0">
                <a:solidFill>
                  <a:srgbClr val="99FF33"/>
                </a:solidFill>
                <a:latin typeface="Comic Sans MS"/>
                <a:cs typeface="Comic Sans MS"/>
              </a:rPr>
              <a:t> </a:t>
            </a:r>
            <a:r>
              <a:rPr sz="2400" b="1" spc="-10" dirty="0">
                <a:solidFill>
                  <a:srgbClr val="99FF33"/>
                </a:solidFill>
                <a:latin typeface="Comic Sans MS"/>
                <a:cs typeface="Comic Sans MS"/>
              </a:rPr>
              <a:t>KORUYUCULAR</a:t>
            </a:r>
            <a:endParaRPr sz="2400">
              <a:latin typeface="Comic Sans MS"/>
              <a:cs typeface="Comic Sans MS"/>
            </a:endParaRPr>
          </a:p>
        </p:txBody>
      </p:sp>
      <p:sp>
        <p:nvSpPr>
          <p:cNvPr id="6" name="object 6"/>
          <p:cNvSpPr/>
          <p:nvPr/>
        </p:nvSpPr>
        <p:spPr>
          <a:xfrm>
            <a:off x="3144012" y="1143000"/>
            <a:ext cx="4476115" cy="1582420"/>
          </a:xfrm>
          <a:custGeom>
            <a:avLst/>
            <a:gdLst/>
            <a:ahLst/>
            <a:cxnLst/>
            <a:rect l="l" t="t" r="r" b="b"/>
            <a:pathLst>
              <a:path w="4476115" h="1582420">
                <a:moveTo>
                  <a:pt x="0" y="714755"/>
                </a:moveTo>
                <a:lnTo>
                  <a:pt x="1545" y="674199"/>
                </a:lnTo>
                <a:lnTo>
                  <a:pt x="6125" y="634236"/>
                </a:lnTo>
                <a:lnTo>
                  <a:pt x="13659" y="594927"/>
                </a:lnTo>
                <a:lnTo>
                  <a:pt x="24063" y="556331"/>
                </a:lnTo>
                <a:lnTo>
                  <a:pt x="37255" y="518509"/>
                </a:lnTo>
                <a:lnTo>
                  <a:pt x="53153" y="481522"/>
                </a:lnTo>
                <a:lnTo>
                  <a:pt x="71675" y="445430"/>
                </a:lnTo>
                <a:lnTo>
                  <a:pt x="92737" y="410293"/>
                </a:lnTo>
                <a:lnTo>
                  <a:pt x="116259" y="376172"/>
                </a:lnTo>
                <a:lnTo>
                  <a:pt x="142156" y="343127"/>
                </a:lnTo>
                <a:lnTo>
                  <a:pt x="170348" y="311219"/>
                </a:lnTo>
                <a:lnTo>
                  <a:pt x="200751" y="280507"/>
                </a:lnTo>
                <a:lnTo>
                  <a:pt x="233283" y="251052"/>
                </a:lnTo>
                <a:lnTo>
                  <a:pt x="267861" y="222915"/>
                </a:lnTo>
                <a:lnTo>
                  <a:pt x="304404" y="196155"/>
                </a:lnTo>
                <a:lnTo>
                  <a:pt x="342829" y="170834"/>
                </a:lnTo>
                <a:lnTo>
                  <a:pt x="383054" y="147011"/>
                </a:lnTo>
                <a:lnTo>
                  <a:pt x="424995" y="124748"/>
                </a:lnTo>
                <a:lnTo>
                  <a:pt x="468572" y="104103"/>
                </a:lnTo>
                <a:lnTo>
                  <a:pt x="513700" y="85138"/>
                </a:lnTo>
                <a:lnTo>
                  <a:pt x="560299" y="67914"/>
                </a:lnTo>
                <a:lnTo>
                  <a:pt x="608285" y="52489"/>
                </a:lnTo>
                <a:lnTo>
                  <a:pt x="657577" y="38926"/>
                </a:lnTo>
                <a:lnTo>
                  <a:pt x="708091" y="27283"/>
                </a:lnTo>
                <a:lnTo>
                  <a:pt x="759746" y="17622"/>
                </a:lnTo>
                <a:lnTo>
                  <a:pt x="812459" y="10003"/>
                </a:lnTo>
                <a:lnTo>
                  <a:pt x="866147" y="4486"/>
                </a:lnTo>
                <a:lnTo>
                  <a:pt x="920729" y="1131"/>
                </a:lnTo>
                <a:lnTo>
                  <a:pt x="976121" y="0"/>
                </a:lnTo>
                <a:lnTo>
                  <a:pt x="1031514" y="1131"/>
                </a:lnTo>
                <a:lnTo>
                  <a:pt x="1086096" y="4486"/>
                </a:lnTo>
                <a:lnTo>
                  <a:pt x="1139784" y="10003"/>
                </a:lnTo>
                <a:lnTo>
                  <a:pt x="1192497" y="17622"/>
                </a:lnTo>
                <a:lnTo>
                  <a:pt x="1244152" y="27283"/>
                </a:lnTo>
                <a:lnTo>
                  <a:pt x="1294666" y="38926"/>
                </a:lnTo>
                <a:lnTo>
                  <a:pt x="1343958" y="52489"/>
                </a:lnTo>
                <a:lnTo>
                  <a:pt x="1391944" y="67914"/>
                </a:lnTo>
                <a:lnTo>
                  <a:pt x="1438543" y="85138"/>
                </a:lnTo>
                <a:lnTo>
                  <a:pt x="1483671" y="104103"/>
                </a:lnTo>
                <a:lnTo>
                  <a:pt x="1527248" y="124748"/>
                </a:lnTo>
                <a:lnTo>
                  <a:pt x="1569189" y="147011"/>
                </a:lnTo>
                <a:lnTo>
                  <a:pt x="1609414" y="170834"/>
                </a:lnTo>
                <a:lnTo>
                  <a:pt x="1647839" y="196155"/>
                </a:lnTo>
                <a:lnTo>
                  <a:pt x="1684382" y="222915"/>
                </a:lnTo>
                <a:lnTo>
                  <a:pt x="1718960" y="251052"/>
                </a:lnTo>
                <a:lnTo>
                  <a:pt x="1751492" y="280507"/>
                </a:lnTo>
                <a:lnTo>
                  <a:pt x="1781895" y="311219"/>
                </a:lnTo>
                <a:lnTo>
                  <a:pt x="1810087" y="343127"/>
                </a:lnTo>
                <a:lnTo>
                  <a:pt x="1835984" y="376172"/>
                </a:lnTo>
                <a:lnTo>
                  <a:pt x="1859506" y="410293"/>
                </a:lnTo>
                <a:lnTo>
                  <a:pt x="1880568" y="445430"/>
                </a:lnTo>
                <a:lnTo>
                  <a:pt x="1899090" y="481522"/>
                </a:lnTo>
                <a:lnTo>
                  <a:pt x="1914988" y="518509"/>
                </a:lnTo>
                <a:lnTo>
                  <a:pt x="1928180" y="556331"/>
                </a:lnTo>
                <a:lnTo>
                  <a:pt x="1938584" y="594927"/>
                </a:lnTo>
                <a:lnTo>
                  <a:pt x="1946118" y="634236"/>
                </a:lnTo>
                <a:lnTo>
                  <a:pt x="1950698" y="674199"/>
                </a:lnTo>
                <a:lnTo>
                  <a:pt x="1952243" y="714755"/>
                </a:lnTo>
                <a:lnTo>
                  <a:pt x="1950698" y="755312"/>
                </a:lnTo>
                <a:lnTo>
                  <a:pt x="1946118" y="795275"/>
                </a:lnTo>
                <a:lnTo>
                  <a:pt x="1938584" y="834584"/>
                </a:lnTo>
                <a:lnTo>
                  <a:pt x="1928180" y="873180"/>
                </a:lnTo>
                <a:lnTo>
                  <a:pt x="1914988" y="911002"/>
                </a:lnTo>
                <a:lnTo>
                  <a:pt x="1899090" y="947989"/>
                </a:lnTo>
                <a:lnTo>
                  <a:pt x="1880568" y="984081"/>
                </a:lnTo>
                <a:lnTo>
                  <a:pt x="1859506" y="1019218"/>
                </a:lnTo>
                <a:lnTo>
                  <a:pt x="1835984" y="1053339"/>
                </a:lnTo>
                <a:lnTo>
                  <a:pt x="1810087" y="1086384"/>
                </a:lnTo>
                <a:lnTo>
                  <a:pt x="1781895" y="1118292"/>
                </a:lnTo>
                <a:lnTo>
                  <a:pt x="1751492" y="1149004"/>
                </a:lnTo>
                <a:lnTo>
                  <a:pt x="1718960" y="1178459"/>
                </a:lnTo>
                <a:lnTo>
                  <a:pt x="1684382" y="1206596"/>
                </a:lnTo>
                <a:lnTo>
                  <a:pt x="1647839" y="1233356"/>
                </a:lnTo>
                <a:lnTo>
                  <a:pt x="1609414" y="1258677"/>
                </a:lnTo>
                <a:lnTo>
                  <a:pt x="1569189" y="1282500"/>
                </a:lnTo>
                <a:lnTo>
                  <a:pt x="1527248" y="1304763"/>
                </a:lnTo>
                <a:lnTo>
                  <a:pt x="1483671" y="1325408"/>
                </a:lnTo>
                <a:lnTo>
                  <a:pt x="1438543" y="1344373"/>
                </a:lnTo>
                <a:lnTo>
                  <a:pt x="1391944" y="1361597"/>
                </a:lnTo>
                <a:lnTo>
                  <a:pt x="1343958" y="1377022"/>
                </a:lnTo>
                <a:lnTo>
                  <a:pt x="1294666" y="1390585"/>
                </a:lnTo>
                <a:lnTo>
                  <a:pt x="1244152" y="1402228"/>
                </a:lnTo>
                <a:lnTo>
                  <a:pt x="1192497" y="1411889"/>
                </a:lnTo>
                <a:lnTo>
                  <a:pt x="1139784" y="1419508"/>
                </a:lnTo>
                <a:lnTo>
                  <a:pt x="1086096" y="1425025"/>
                </a:lnTo>
                <a:lnTo>
                  <a:pt x="1031514" y="1428380"/>
                </a:lnTo>
                <a:lnTo>
                  <a:pt x="976121" y="1429512"/>
                </a:lnTo>
                <a:lnTo>
                  <a:pt x="920729" y="1428380"/>
                </a:lnTo>
                <a:lnTo>
                  <a:pt x="866147" y="1425025"/>
                </a:lnTo>
                <a:lnTo>
                  <a:pt x="812459" y="1419508"/>
                </a:lnTo>
                <a:lnTo>
                  <a:pt x="759746" y="1411889"/>
                </a:lnTo>
                <a:lnTo>
                  <a:pt x="708091" y="1402228"/>
                </a:lnTo>
                <a:lnTo>
                  <a:pt x="657577" y="1390585"/>
                </a:lnTo>
                <a:lnTo>
                  <a:pt x="608285" y="1377022"/>
                </a:lnTo>
                <a:lnTo>
                  <a:pt x="560299" y="1361597"/>
                </a:lnTo>
                <a:lnTo>
                  <a:pt x="513700" y="1344373"/>
                </a:lnTo>
                <a:lnTo>
                  <a:pt x="468572" y="1325408"/>
                </a:lnTo>
                <a:lnTo>
                  <a:pt x="424995" y="1304763"/>
                </a:lnTo>
                <a:lnTo>
                  <a:pt x="383054" y="1282500"/>
                </a:lnTo>
                <a:lnTo>
                  <a:pt x="342829" y="1258677"/>
                </a:lnTo>
                <a:lnTo>
                  <a:pt x="304404" y="1233356"/>
                </a:lnTo>
                <a:lnTo>
                  <a:pt x="267861" y="1206596"/>
                </a:lnTo>
                <a:lnTo>
                  <a:pt x="233283" y="1178459"/>
                </a:lnTo>
                <a:lnTo>
                  <a:pt x="200751" y="1149004"/>
                </a:lnTo>
                <a:lnTo>
                  <a:pt x="170348" y="1118292"/>
                </a:lnTo>
                <a:lnTo>
                  <a:pt x="142156" y="1086384"/>
                </a:lnTo>
                <a:lnTo>
                  <a:pt x="116259" y="1053339"/>
                </a:lnTo>
                <a:lnTo>
                  <a:pt x="92737" y="1019218"/>
                </a:lnTo>
                <a:lnTo>
                  <a:pt x="71675" y="984081"/>
                </a:lnTo>
                <a:lnTo>
                  <a:pt x="53153" y="947989"/>
                </a:lnTo>
                <a:lnTo>
                  <a:pt x="37255" y="911002"/>
                </a:lnTo>
                <a:lnTo>
                  <a:pt x="24063" y="873180"/>
                </a:lnTo>
                <a:lnTo>
                  <a:pt x="13659" y="834584"/>
                </a:lnTo>
                <a:lnTo>
                  <a:pt x="6125" y="795275"/>
                </a:lnTo>
                <a:lnTo>
                  <a:pt x="1545" y="755312"/>
                </a:lnTo>
                <a:lnTo>
                  <a:pt x="0" y="714755"/>
                </a:lnTo>
                <a:close/>
              </a:path>
              <a:path w="4476115" h="1582420">
                <a:moveTo>
                  <a:pt x="2523743" y="867155"/>
                </a:moveTo>
                <a:lnTo>
                  <a:pt x="2525289" y="826599"/>
                </a:lnTo>
                <a:lnTo>
                  <a:pt x="2529869" y="786636"/>
                </a:lnTo>
                <a:lnTo>
                  <a:pt x="2537403" y="747327"/>
                </a:lnTo>
                <a:lnTo>
                  <a:pt x="2547807" y="708731"/>
                </a:lnTo>
                <a:lnTo>
                  <a:pt x="2560999" y="670909"/>
                </a:lnTo>
                <a:lnTo>
                  <a:pt x="2576897" y="633922"/>
                </a:lnTo>
                <a:lnTo>
                  <a:pt x="2595419" y="597830"/>
                </a:lnTo>
                <a:lnTo>
                  <a:pt x="2616481" y="562693"/>
                </a:lnTo>
                <a:lnTo>
                  <a:pt x="2640003" y="528572"/>
                </a:lnTo>
                <a:lnTo>
                  <a:pt x="2665900" y="495527"/>
                </a:lnTo>
                <a:lnTo>
                  <a:pt x="2694092" y="463619"/>
                </a:lnTo>
                <a:lnTo>
                  <a:pt x="2724495" y="432907"/>
                </a:lnTo>
                <a:lnTo>
                  <a:pt x="2757027" y="403452"/>
                </a:lnTo>
                <a:lnTo>
                  <a:pt x="2791605" y="375315"/>
                </a:lnTo>
                <a:lnTo>
                  <a:pt x="2828148" y="348555"/>
                </a:lnTo>
                <a:lnTo>
                  <a:pt x="2866573" y="323234"/>
                </a:lnTo>
                <a:lnTo>
                  <a:pt x="2906798" y="299411"/>
                </a:lnTo>
                <a:lnTo>
                  <a:pt x="2948739" y="277148"/>
                </a:lnTo>
                <a:lnTo>
                  <a:pt x="2992316" y="256503"/>
                </a:lnTo>
                <a:lnTo>
                  <a:pt x="3037444" y="237538"/>
                </a:lnTo>
                <a:lnTo>
                  <a:pt x="3084043" y="220314"/>
                </a:lnTo>
                <a:lnTo>
                  <a:pt x="3132029" y="204889"/>
                </a:lnTo>
                <a:lnTo>
                  <a:pt x="3181321" y="191326"/>
                </a:lnTo>
                <a:lnTo>
                  <a:pt x="3231835" y="179683"/>
                </a:lnTo>
                <a:lnTo>
                  <a:pt x="3283490" y="170022"/>
                </a:lnTo>
                <a:lnTo>
                  <a:pt x="3336203" y="162403"/>
                </a:lnTo>
                <a:lnTo>
                  <a:pt x="3389891" y="156886"/>
                </a:lnTo>
                <a:lnTo>
                  <a:pt x="3444473" y="153531"/>
                </a:lnTo>
                <a:lnTo>
                  <a:pt x="3499866" y="152400"/>
                </a:lnTo>
                <a:lnTo>
                  <a:pt x="3555258" y="153531"/>
                </a:lnTo>
                <a:lnTo>
                  <a:pt x="3609840" y="156886"/>
                </a:lnTo>
                <a:lnTo>
                  <a:pt x="3663528" y="162403"/>
                </a:lnTo>
                <a:lnTo>
                  <a:pt x="3716241" y="170022"/>
                </a:lnTo>
                <a:lnTo>
                  <a:pt x="3767896" y="179683"/>
                </a:lnTo>
                <a:lnTo>
                  <a:pt x="3818410" y="191326"/>
                </a:lnTo>
                <a:lnTo>
                  <a:pt x="3867702" y="204889"/>
                </a:lnTo>
                <a:lnTo>
                  <a:pt x="3915688" y="220314"/>
                </a:lnTo>
                <a:lnTo>
                  <a:pt x="3962287" y="237538"/>
                </a:lnTo>
                <a:lnTo>
                  <a:pt x="4007415" y="256503"/>
                </a:lnTo>
                <a:lnTo>
                  <a:pt x="4050992" y="277148"/>
                </a:lnTo>
                <a:lnTo>
                  <a:pt x="4092933" y="299411"/>
                </a:lnTo>
                <a:lnTo>
                  <a:pt x="4133158" y="323234"/>
                </a:lnTo>
                <a:lnTo>
                  <a:pt x="4171583" y="348555"/>
                </a:lnTo>
                <a:lnTo>
                  <a:pt x="4208126" y="375315"/>
                </a:lnTo>
                <a:lnTo>
                  <a:pt x="4242704" y="403452"/>
                </a:lnTo>
                <a:lnTo>
                  <a:pt x="4275236" y="432907"/>
                </a:lnTo>
                <a:lnTo>
                  <a:pt x="4305639" y="463619"/>
                </a:lnTo>
                <a:lnTo>
                  <a:pt x="4333831" y="495527"/>
                </a:lnTo>
                <a:lnTo>
                  <a:pt x="4359728" y="528572"/>
                </a:lnTo>
                <a:lnTo>
                  <a:pt x="4383250" y="562693"/>
                </a:lnTo>
                <a:lnTo>
                  <a:pt x="4404312" y="597830"/>
                </a:lnTo>
                <a:lnTo>
                  <a:pt x="4422834" y="633922"/>
                </a:lnTo>
                <a:lnTo>
                  <a:pt x="4438732" y="670909"/>
                </a:lnTo>
                <a:lnTo>
                  <a:pt x="4451924" y="708731"/>
                </a:lnTo>
                <a:lnTo>
                  <a:pt x="4462328" y="747327"/>
                </a:lnTo>
                <a:lnTo>
                  <a:pt x="4469862" y="786636"/>
                </a:lnTo>
                <a:lnTo>
                  <a:pt x="4474442" y="826599"/>
                </a:lnTo>
                <a:lnTo>
                  <a:pt x="4475988" y="867155"/>
                </a:lnTo>
                <a:lnTo>
                  <a:pt x="4474442" y="907712"/>
                </a:lnTo>
                <a:lnTo>
                  <a:pt x="4469862" y="947675"/>
                </a:lnTo>
                <a:lnTo>
                  <a:pt x="4462328" y="986984"/>
                </a:lnTo>
                <a:lnTo>
                  <a:pt x="4451924" y="1025580"/>
                </a:lnTo>
                <a:lnTo>
                  <a:pt x="4438732" y="1063402"/>
                </a:lnTo>
                <a:lnTo>
                  <a:pt x="4422834" y="1100389"/>
                </a:lnTo>
                <a:lnTo>
                  <a:pt x="4404312" y="1136481"/>
                </a:lnTo>
                <a:lnTo>
                  <a:pt x="4383250" y="1171618"/>
                </a:lnTo>
                <a:lnTo>
                  <a:pt x="4359728" y="1205739"/>
                </a:lnTo>
                <a:lnTo>
                  <a:pt x="4333831" y="1238784"/>
                </a:lnTo>
                <a:lnTo>
                  <a:pt x="4305639" y="1270692"/>
                </a:lnTo>
                <a:lnTo>
                  <a:pt x="4275236" y="1301404"/>
                </a:lnTo>
                <a:lnTo>
                  <a:pt x="4242704" y="1330859"/>
                </a:lnTo>
                <a:lnTo>
                  <a:pt x="4208126" y="1358996"/>
                </a:lnTo>
                <a:lnTo>
                  <a:pt x="4171583" y="1385756"/>
                </a:lnTo>
                <a:lnTo>
                  <a:pt x="4133158" y="1411077"/>
                </a:lnTo>
                <a:lnTo>
                  <a:pt x="4092933" y="1434900"/>
                </a:lnTo>
                <a:lnTo>
                  <a:pt x="4050992" y="1457163"/>
                </a:lnTo>
                <a:lnTo>
                  <a:pt x="4007415" y="1477808"/>
                </a:lnTo>
                <a:lnTo>
                  <a:pt x="3962287" y="1496773"/>
                </a:lnTo>
                <a:lnTo>
                  <a:pt x="3915688" y="1513997"/>
                </a:lnTo>
                <a:lnTo>
                  <a:pt x="3867702" y="1529422"/>
                </a:lnTo>
                <a:lnTo>
                  <a:pt x="3818410" y="1542985"/>
                </a:lnTo>
                <a:lnTo>
                  <a:pt x="3767896" y="1554628"/>
                </a:lnTo>
                <a:lnTo>
                  <a:pt x="3716241" y="1564289"/>
                </a:lnTo>
                <a:lnTo>
                  <a:pt x="3663528" y="1571908"/>
                </a:lnTo>
                <a:lnTo>
                  <a:pt x="3609840" y="1577425"/>
                </a:lnTo>
                <a:lnTo>
                  <a:pt x="3555258" y="1580780"/>
                </a:lnTo>
                <a:lnTo>
                  <a:pt x="3499866" y="1581912"/>
                </a:lnTo>
                <a:lnTo>
                  <a:pt x="3444473" y="1580780"/>
                </a:lnTo>
                <a:lnTo>
                  <a:pt x="3389891" y="1577425"/>
                </a:lnTo>
                <a:lnTo>
                  <a:pt x="3336203" y="1571908"/>
                </a:lnTo>
                <a:lnTo>
                  <a:pt x="3283490" y="1564289"/>
                </a:lnTo>
                <a:lnTo>
                  <a:pt x="3231835" y="1554628"/>
                </a:lnTo>
                <a:lnTo>
                  <a:pt x="3181321" y="1542985"/>
                </a:lnTo>
                <a:lnTo>
                  <a:pt x="3132029" y="1529422"/>
                </a:lnTo>
                <a:lnTo>
                  <a:pt x="3084043" y="1513997"/>
                </a:lnTo>
                <a:lnTo>
                  <a:pt x="3037444" y="1496773"/>
                </a:lnTo>
                <a:lnTo>
                  <a:pt x="2992316" y="1477808"/>
                </a:lnTo>
                <a:lnTo>
                  <a:pt x="2948739" y="1457163"/>
                </a:lnTo>
                <a:lnTo>
                  <a:pt x="2906798" y="1434900"/>
                </a:lnTo>
                <a:lnTo>
                  <a:pt x="2866573" y="1411077"/>
                </a:lnTo>
                <a:lnTo>
                  <a:pt x="2828148" y="1385756"/>
                </a:lnTo>
                <a:lnTo>
                  <a:pt x="2791605" y="1358996"/>
                </a:lnTo>
                <a:lnTo>
                  <a:pt x="2757027" y="1330859"/>
                </a:lnTo>
                <a:lnTo>
                  <a:pt x="2724495" y="1301404"/>
                </a:lnTo>
                <a:lnTo>
                  <a:pt x="2694092" y="1270692"/>
                </a:lnTo>
                <a:lnTo>
                  <a:pt x="2665900" y="1238784"/>
                </a:lnTo>
                <a:lnTo>
                  <a:pt x="2640003" y="1205739"/>
                </a:lnTo>
                <a:lnTo>
                  <a:pt x="2616481" y="1171618"/>
                </a:lnTo>
                <a:lnTo>
                  <a:pt x="2595419" y="1136481"/>
                </a:lnTo>
                <a:lnTo>
                  <a:pt x="2576897" y="1100389"/>
                </a:lnTo>
                <a:lnTo>
                  <a:pt x="2560999" y="1063402"/>
                </a:lnTo>
                <a:lnTo>
                  <a:pt x="2547807" y="1025580"/>
                </a:lnTo>
                <a:lnTo>
                  <a:pt x="2537403" y="986984"/>
                </a:lnTo>
                <a:lnTo>
                  <a:pt x="2529869" y="947675"/>
                </a:lnTo>
                <a:lnTo>
                  <a:pt x="2525289" y="907712"/>
                </a:lnTo>
                <a:lnTo>
                  <a:pt x="2523743" y="867155"/>
                </a:lnTo>
                <a:close/>
              </a:path>
            </a:pathLst>
          </a:custGeom>
          <a:ln w="64008">
            <a:solidFill>
              <a:srgbClr val="FF0000"/>
            </a:solidFill>
          </a:ln>
        </p:spPr>
        <p:txBody>
          <a:bodyPr wrap="square" lIns="0" tIns="0" rIns="0" bIns="0" rtlCol="0"/>
          <a:lstStyle/>
          <a:p>
            <a:endParaRPr/>
          </a:p>
        </p:txBody>
      </p:sp>
      <p:sp>
        <p:nvSpPr>
          <p:cNvPr id="7" name="object 7"/>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48</a:t>
            </a:r>
            <a:endParaRPr sz="1200">
              <a:latin typeface="Microsoft Sans Serif"/>
              <a:cs typeface="Microsoft Sans Serif"/>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9144000" cy="6858000"/>
          </a:xfrm>
          <a:prstGeom prst="rect">
            <a:avLst/>
          </a:prstGeom>
        </p:spPr>
      </p:pic>
      <p:sp>
        <p:nvSpPr>
          <p:cNvPr id="3" name="object 3"/>
          <p:cNvSpPr txBox="1">
            <a:spLocks noGrp="1"/>
          </p:cNvSpPr>
          <p:nvPr>
            <p:ph type="title"/>
          </p:nvPr>
        </p:nvSpPr>
        <p:spPr>
          <a:xfrm>
            <a:off x="2574442" y="5912307"/>
            <a:ext cx="6611620" cy="697230"/>
          </a:xfrm>
          <a:prstGeom prst="rect">
            <a:avLst/>
          </a:prstGeom>
        </p:spPr>
        <p:txBody>
          <a:bodyPr vert="horz" wrap="square" lIns="0" tIns="13335" rIns="0" bIns="0" rtlCol="0" anchor="t">
            <a:spAutoFit/>
          </a:bodyPr>
          <a:lstStyle/>
          <a:p>
            <a:pPr marL="12700">
              <a:spcBef>
                <a:spcPts val="105"/>
              </a:spcBef>
            </a:pPr>
            <a:r>
              <a:rPr sz="4400" dirty="0">
                <a:solidFill>
                  <a:srgbClr val="99FF33"/>
                </a:solidFill>
              </a:rPr>
              <a:t>Yorumu</a:t>
            </a:r>
            <a:r>
              <a:rPr sz="4400" spc="-45" dirty="0">
                <a:solidFill>
                  <a:srgbClr val="99FF33"/>
                </a:solidFill>
              </a:rPr>
              <a:t> </a:t>
            </a:r>
            <a:r>
              <a:rPr sz="4400" dirty="0">
                <a:solidFill>
                  <a:srgbClr val="99FF33"/>
                </a:solidFill>
              </a:rPr>
              <a:t>size</a:t>
            </a:r>
            <a:r>
              <a:rPr sz="4400" spc="-20" dirty="0">
                <a:solidFill>
                  <a:srgbClr val="99FF33"/>
                </a:solidFill>
              </a:rPr>
              <a:t> </a:t>
            </a:r>
            <a:r>
              <a:rPr sz="4400" spc="-10" dirty="0">
                <a:solidFill>
                  <a:srgbClr val="99FF33"/>
                </a:solidFill>
              </a:rPr>
              <a:t>bırakıyorum</a:t>
            </a:r>
            <a:endParaRPr sz="4400"/>
          </a:p>
        </p:txBody>
      </p:sp>
      <p:sp>
        <p:nvSpPr>
          <p:cNvPr id="4" name="object 4"/>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49</a:t>
            </a:r>
            <a:endParaRPr sz="1200">
              <a:latin typeface="Microsoft Sans Serif"/>
              <a:cs typeface="Microsoft Sans Serif"/>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33144" y="18288"/>
            <a:ext cx="4660900" cy="3220720"/>
            <a:chOff x="9144" y="18288"/>
            <a:chExt cx="4660900" cy="3220720"/>
          </a:xfrm>
        </p:grpSpPr>
        <p:pic>
          <p:nvPicPr>
            <p:cNvPr id="3" name="object 3"/>
            <p:cNvPicPr/>
            <p:nvPr/>
          </p:nvPicPr>
          <p:blipFill>
            <a:blip r:embed="rId2" cstate="print"/>
            <a:stretch>
              <a:fillRect/>
            </a:stretch>
          </p:blipFill>
          <p:spPr>
            <a:xfrm>
              <a:off x="35051" y="44196"/>
              <a:ext cx="4608576" cy="3168395"/>
            </a:xfrm>
            <a:prstGeom prst="rect">
              <a:avLst/>
            </a:prstGeom>
          </p:spPr>
        </p:pic>
        <p:sp>
          <p:nvSpPr>
            <p:cNvPr id="4" name="object 4"/>
            <p:cNvSpPr/>
            <p:nvPr/>
          </p:nvSpPr>
          <p:spPr>
            <a:xfrm>
              <a:off x="22098" y="31242"/>
              <a:ext cx="4634865" cy="3194685"/>
            </a:xfrm>
            <a:custGeom>
              <a:avLst/>
              <a:gdLst/>
              <a:ahLst/>
              <a:cxnLst/>
              <a:rect l="l" t="t" r="r" b="b"/>
              <a:pathLst>
                <a:path w="4634865" h="3194685">
                  <a:moveTo>
                    <a:pt x="0" y="3194304"/>
                  </a:moveTo>
                  <a:lnTo>
                    <a:pt x="4634484" y="3194304"/>
                  </a:lnTo>
                  <a:lnTo>
                    <a:pt x="4634484" y="0"/>
                  </a:lnTo>
                  <a:lnTo>
                    <a:pt x="0" y="0"/>
                  </a:lnTo>
                  <a:lnTo>
                    <a:pt x="0" y="3194304"/>
                  </a:lnTo>
                  <a:close/>
                </a:path>
              </a:pathLst>
            </a:custGeom>
            <a:ln w="25908">
              <a:solidFill>
                <a:srgbClr val="FF0000"/>
              </a:solidFill>
            </a:ln>
          </p:spPr>
          <p:txBody>
            <a:bodyPr wrap="square" lIns="0" tIns="0" rIns="0" bIns="0" rtlCol="0"/>
            <a:lstStyle/>
            <a:p>
              <a:endParaRPr/>
            </a:p>
          </p:txBody>
        </p:sp>
      </p:grpSp>
      <p:grpSp>
        <p:nvGrpSpPr>
          <p:cNvPr id="5" name="object 5"/>
          <p:cNvGrpSpPr/>
          <p:nvPr/>
        </p:nvGrpSpPr>
        <p:grpSpPr>
          <a:xfrm>
            <a:off x="6179820" y="3331465"/>
            <a:ext cx="4479290" cy="3508375"/>
            <a:chOff x="4655820" y="3331464"/>
            <a:chExt cx="4479290" cy="3508375"/>
          </a:xfrm>
        </p:grpSpPr>
        <p:pic>
          <p:nvPicPr>
            <p:cNvPr id="6" name="object 6"/>
            <p:cNvPicPr/>
            <p:nvPr/>
          </p:nvPicPr>
          <p:blipFill>
            <a:blip r:embed="rId3" cstate="print"/>
            <a:stretch>
              <a:fillRect/>
            </a:stretch>
          </p:blipFill>
          <p:spPr>
            <a:xfrm>
              <a:off x="4681728" y="3357370"/>
              <a:ext cx="4427220" cy="3456432"/>
            </a:xfrm>
            <a:prstGeom prst="rect">
              <a:avLst/>
            </a:prstGeom>
          </p:spPr>
        </p:pic>
        <p:sp>
          <p:nvSpPr>
            <p:cNvPr id="7" name="object 7"/>
            <p:cNvSpPr/>
            <p:nvPr/>
          </p:nvSpPr>
          <p:spPr>
            <a:xfrm>
              <a:off x="4668774" y="3344418"/>
              <a:ext cx="4453255" cy="3482340"/>
            </a:xfrm>
            <a:custGeom>
              <a:avLst/>
              <a:gdLst/>
              <a:ahLst/>
              <a:cxnLst/>
              <a:rect l="l" t="t" r="r" b="b"/>
              <a:pathLst>
                <a:path w="4453255" h="3482340">
                  <a:moveTo>
                    <a:pt x="0" y="3482340"/>
                  </a:moveTo>
                  <a:lnTo>
                    <a:pt x="4453128" y="3482340"/>
                  </a:lnTo>
                  <a:lnTo>
                    <a:pt x="4453128" y="0"/>
                  </a:lnTo>
                  <a:lnTo>
                    <a:pt x="0" y="0"/>
                  </a:lnTo>
                  <a:lnTo>
                    <a:pt x="0" y="3482340"/>
                  </a:lnTo>
                  <a:close/>
                </a:path>
              </a:pathLst>
            </a:custGeom>
            <a:ln w="25908">
              <a:solidFill>
                <a:srgbClr val="FF0000"/>
              </a:solidFill>
            </a:ln>
          </p:spPr>
          <p:txBody>
            <a:bodyPr wrap="square" lIns="0" tIns="0" rIns="0" bIns="0" rtlCol="0"/>
            <a:lstStyle/>
            <a:p>
              <a:endParaRPr/>
            </a:p>
          </p:txBody>
        </p:sp>
      </p:grpSp>
      <p:grpSp>
        <p:nvGrpSpPr>
          <p:cNvPr id="8" name="object 8"/>
          <p:cNvGrpSpPr/>
          <p:nvPr/>
        </p:nvGrpSpPr>
        <p:grpSpPr>
          <a:xfrm>
            <a:off x="1533144" y="3287268"/>
            <a:ext cx="4624070" cy="3552825"/>
            <a:chOff x="9144" y="3287267"/>
            <a:chExt cx="4624070" cy="3552825"/>
          </a:xfrm>
        </p:grpSpPr>
        <p:pic>
          <p:nvPicPr>
            <p:cNvPr id="9" name="object 9"/>
            <p:cNvPicPr/>
            <p:nvPr/>
          </p:nvPicPr>
          <p:blipFill>
            <a:blip r:embed="rId4" cstate="print"/>
            <a:stretch>
              <a:fillRect/>
            </a:stretch>
          </p:blipFill>
          <p:spPr>
            <a:xfrm>
              <a:off x="35051" y="3313175"/>
              <a:ext cx="4572000" cy="3500628"/>
            </a:xfrm>
            <a:prstGeom prst="rect">
              <a:avLst/>
            </a:prstGeom>
          </p:spPr>
        </p:pic>
        <p:sp>
          <p:nvSpPr>
            <p:cNvPr id="10" name="object 10"/>
            <p:cNvSpPr/>
            <p:nvPr/>
          </p:nvSpPr>
          <p:spPr>
            <a:xfrm>
              <a:off x="22098" y="3300221"/>
              <a:ext cx="4598035" cy="3526790"/>
            </a:xfrm>
            <a:custGeom>
              <a:avLst/>
              <a:gdLst/>
              <a:ahLst/>
              <a:cxnLst/>
              <a:rect l="l" t="t" r="r" b="b"/>
              <a:pathLst>
                <a:path w="4598035" h="3526790">
                  <a:moveTo>
                    <a:pt x="0" y="3526536"/>
                  </a:moveTo>
                  <a:lnTo>
                    <a:pt x="4597908" y="3526536"/>
                  </a:lnTo>
                  <a:lnTo>
                    <a:pt x="4597908" y="0"/>
                  </a:lnTo>
                  <a:lnTo>
                    <a:pt x="0" y="0"/>
                  </a:lnTo>
                  <a:lnTo>
                    <a:pt x="0" y="3526536"/>
                  </a:lnTo>
                  <a:close/>
                </a:path>
              </a:pathLst>
            </a:custGeom>
            <a:ln w="25907">
              <a:solidFill>
                <a:srgbClr val="0000FF"/>
              </a:solidFill>
            </a:ln>
          </p:spPr>
          <p:txBody>
            <a:bodyPr wrap="square" lIns="0" tIns="0" rIns="0" bIns="0" rtlCol="0"/>
            <a:lstStyle/>
            <a:p>
              <a:endParaRPr/>
            </a:p>
          </p:txBody>
        </p:sp>
      </p:grpSp>
      <p:grpSp>
        <p:nvGrpSpPr>
          <p:cNvPr id="11" name="object 11"/>
          <p:cNvGrpSpPr/>
          <p:nvPr/>
        </p:nvGrpSpPr>
        <p:grpSpPr>
          <a:xfrm>
            <a:off x="6214872" y="18288"/>
            <a:ext cx="4444365" cy="3291840"/>
            <a:chOff x="4690871" y="18288"/>
            <a:chExt cx="4444365" cy="3291840"/>
          </a:xfrm>
        </p:grpSpPr>
        <p:pic>
          <p:nvPicPr>
            <p:cNvPr id="12" name="object 12"/>
            <p:cNvPicPr/>
            <p:nvPr/>
          </p:nvPicPr>
          <p:blipFill>
            <a:blip r:embed="rId5" cstate="print"/>
            <a:stretch>
              <a:fillRect/>
            </a:stretch>
          </p:blipFill>
          <p:spPr>
            <a:xfrm>
              <a:off x="4716779" y="44196"/>
              <a:ext cx="4392168" cy="3240024"/>
            </a:xfrm>
            <a:prstGeom prst="rect">
              <a:avLst/>
            </a:prstGeom>
          </p:spPr>
        </p:pic>
        <p:sp>
          <p:nvSpPr>
            <p:cNvPr id="13" name="object 13"/>
            <p:cNvSpPr/>
            <p:nvPr/>
          </p:nvSpPr>
          <p:spPr>
            <a:xfrm>
              <a:off x="4703825" y="31242"/>
              <a:ext cx="4418330" cy="3266440"/>
            </a:xfrm>
            <a:custGeom>
              <a:avLst/>
              <a:gdLst/>
              <a:ahLst/>
              <a:cxnLst/>
              <a:rect l="l" t="t" r="r" b="b"/>
              <a:pathLst>
                <a:path w="4418330" h="3266440">
                  <a:moveTo>
                    <a:pt x="0" y="3265931"/>
                  </a:moveTo>
                  <a:lnTo>
                    <a:pt x="4418076" y="3265931"/>
                  </a:lnTo>
                  <a:lnTo>
                    <a:pt x="4418076" y="0"/>
                  </a:lnTo>
                  <a:lnTo>
                    <a:pt x="0" y="0"/>
                  </a:lnTo>
                  <a:lnTo>
                    <a:pt x="0" y="3265931"/>
                  </a:lnTo>
                  <a:close/>
                </a:path>
              </a:pathLst>
            </a:custGeom>
            <a:ln w="25908">
              <a:solidFill>
                <a:srgbClr val="0000FF"/>
              </a:solidFill>
            </a:ln>
          </p:spPr>
          <p:txBody>
            <a:bodyPr wrap="square" lIns="0" tIns="0" rIns="0" bIns="0" rtlCol="0"/>
            <a:lstStyle/>
            <a:p>
              <a:endParaRPr/>
            </a:p>
          </p:txBody>
        </p:sp>
        <p:sp>
          <p:nvSpPr>
            <p:cNvPr id="14" name="object 14"/>
            <p:cNvSpPr/>
            <p:nvPr/>
          </p:nvSpPr>
          <p:spPr>
            <a:xfrm>
              <a:off x="5940551" y="44196"/>
              <a:ext cx="3154680" cy="457200"/>
            </a:xfrm>
            <a:custGeom>
              <a:avLst/>
              <a:gdLst/>
              <a:ahLst/>
              <a:cxnLst/>
              <a:rect l="l" t="t" r="r" b="b"/>
              <a:pathLst>
                <a:path w="3154679" h="457200">
                  <a:moveTo>
                    <a:pt x="3154679" y="0"/>
                  </a:moveTo>
                  <a:lnTo>
                    <a:pt x="0" y="0"/>
                  </a:lnTo>
                  <a:lnTo>
                    <a:pt x="0" y="457200"/>
                  </a:lnTo>
                  <a:lnTo>
                    <a:pt x="3154679" y="457200"/>
                  </a:lnTo>
                  <a:lnTo>
                    <a:pt x="3154679" y="0"/>
                  </a:lnTo>
                  <a:close/>
                </a:path>
              </a:pathLst>
            </a:custGeom>
            <a:solidFill>
              <a:srgbClr val="FFFFFF"/>
            </a:solidFill>
          </p:spPr>
          <p:txBody>
            <a:bodyPr wrap="square" lIns="0" tIns="0" rIns="0" bIns="0" rtlCol="0"/>
            <a:lstStyle/>
            <a:p>
              <a:endParaRPr/>
            </a:p>
          </p:txBody>
        </p:sp>
      </p:grpSp>
      <p:sp>
        <p:nvSpPr>
          <p:cNvPr id="15" name="object 15"/>
          <p:cNvSpPr txBox="1">
            <a:spLocks noGrp="1"/>
          </p:cNvSpPr>
          <p:nvPr>
            <p:ph type="title"/>
          </p:nvPr>
        </p:nvSpPr>
        <p:spPr>
          <a:xfrm>
            <a:off x="7544181" y="62229"/>
            <a:ext cx="2995295" cy="391160"/>
          </a:xfrm>
          <a:prstGeom prst="rect">
            <a:avLst/>
          </a:prstGeom>
        </p:spPr>
        <p:txBody>
          <a:bodyPr vert="horz" wrap="square" lIns="0" tIns="12700" rIns="0" bIns="0" rtlCol="0" anchor="t">
            <a:spAutoFit/>
          </a:bodyPr>
          <a:lstStyle/>
          <a:p>
            <a:pPr marL="12700">
              <a:spcBef>
                <a:spcPts val="100"/>
              </a:spcBef>
            </a:pPr>
            <a:r>
              <a:rPr sz="2400" dirty="0">
                <a:solidFill>
                  <a:srgbClr val="99FF33"/>
                </a:solidFill>
              </a:rPr>
              <a:t>Yetersiz</a:t>
            </a:r>
            <a:r>
              <a:rPr sz="2400" spc="-70" dirty="0">
                <a:solidFill>
                  <a:srgbClr val="99FF33"/>
                </a:solidFill>
              </a:rPr>
              <a:t> </a:t>
            </a:r>
            <a:r>
              <a:rPr sz="2400" spc="-10" dirty="0">
                <a:solidFill>
                  <a:srgbClr val="99FF33"/>
                </a:solidFill>
              </a:rPr>
              <a:t>Aydınlatma</a:t>
            </a:r>
            <a:endParaRPr sz="2400"/>
          </a:p>
        </p:txBody>
      </p:sp>
      <p:sp>
        <p:nvSpPr>
          <p:cNvPr id="16" name="object 16"/>
          <p:cNvSpPr/>
          <p:nvPr/>
        </p:nvSpPr>
        <p:spPr>
          <a:xfrm>
            <a:off x="1589532" y="6382510"/>
            <a:ext cx="2921635" cy="457200"/>
          </a:xfrm>
          <a:custGeom>
            <a:avLst/>
            <a:gdLst/>
            <a:ahLst/>
            <a:cxnLst/>
            <a:rect l="l" t="t" r="r" b="b"/>
            <a:pathLst>
              <a:path w="2921635" h="457200">
                <a:moveTo>
                  <a:pt x="2921508" y="0"/>
                </a:moveTo>
                <a:lnTo>
                  <a:pt x="0" y="0"/>
                </a:lnTo>
                <a:lnTo>
                  <a:pt x="0" y="457200"/>
                </a:lnTo>
                <a:lnTo>
                  <a:pt x="2921508" y="457200"/>
                </a:lnTo>
                <a:lnTo>
                  <a:pt x="2921508" y="0"/>
                </a:lnTo>
                <a:close/>
              </a:path>
            </a:pathLst>
          </a:custGeom>
          <a:solidFill>
            <a:srgbClr val="000000"/>
          </a:solidFill>
        </p:spPr>
        <p:txBody>
          <a:bodyPr wrap="square" lIns="0" tIns="0" rIns="0" bIns="0" rtlCol="0"/>
          <a:lstStyle/>
          <a:p>
            <a:endParaRPr/>
          </a:p>
        </p:txBody>
      </p:sp>
      <p:sp>
        <p:nvSpPr>
          <p:cNvPr id="17" name="object 17"/>
          <p:cNvSpPr txBox="1"/>
          <p:nvPr/>
        </p:nvSpPr>
        <p:spPr>
          <a:xfrm>
            <a:off x="1667968" y="6401206"/>
            <a:ext cx="2760345" cy="391160"/>
          </a:xfrm>
          <a:prstGeom prst="rect">
            <a:avLst/>
          </a:prstGeom>
        </p:spPr>
        <p:txBody>
          <a:bodyPr vert="horz" wrap="square" lIns="0" tIns="12700" rIns="0" bIns="0" rtlCol="0">
            <a:spAutoFit/>
          </a:bodyPr>
          <a:lstStyle/>
          <a:p>
            <a:pPr marL="12700">
              <a:spcBef>
                <a:spcPts val="100"/>
              </a:spcBef>
            </a:pPr>
            <a:r>
              <a:rPr sz="2400" b="1" dirty="0">
                <a:solidFill>
                  <a:srgbClr val="99FF33"/>
                </a:solidFill>
                <a:latin typeface="Comic Sans MS"/>
                <a:cs typeface="Comic Sans MS"/>
              </a:rPr>
              <a:t>Açık</a:t>
            </a:r>
            <a:r>
              <a:rPr sz="2400" b="1" spc="-85" dirty="0">
                <a:solidFill>
                  <a:srgbClr val="99FF33"/>
                </a:solidFill>
                <a:latin typeface="Comic Sans MS"/>
                <a:cs typeface="Comic Sans MS"/>
              </a:rPr>
              <a:t> </a:t>
            </a:r>
            <a:r>
              <a:rPr sz="2400" b="1" dirty="0">
                <a:solidFill>
                  <a:srgbClr val="99FF33"/>
                </a:solidFill>
                <a:latin typeface="Comic Sans MS"/>
                <a:cs typeface="Comic Sans MS"/>
              </a:rPr>
              <a:t>Drenaj</a:t>
            </a:r>
            <a:r>
              <a:rPr sz="2400" b="1" spc="-90" dirty="0">
                <a:solidFill>
                  <a:srgbClr val="99FF33"/>
                </a:solidFill>
                <a:latin typeface="Comic Sans MS"/>
                <a:cs typeface="Comic Sans MS"/>
              </a:rPr>
              <a:t> </a:t>
            </a:r>
            <a:r>
              <a:rPr sz="2400" b="1" spc="-10" dirty="0">
                <a:solidFill>
                  <a:srgbClr val="99FF33"/>
                </a:solidFill>
                <a:latin typeface="Comic Sans MS"/>
                <a:cs typeface="Comic Sans MS"/>
              </a:rPr>
              <a:t>Kanalı</a:t>
            </a:r>
            <a:endParaRPr sz="2400">
              <a:latin typeface="Comic Sans MS"/>
              <a:cs typeface="Comic Sans MS"/>
            </a:endParaRPr>
          </a:p>
        </p:txBody>
      </p:sp>
      <p:sp>
        <p:nvSpPr>
          <p:cNvPr id="18" name="object 18"/>
          <p:cNvSpPr/>
          <p:nvPr/>
        </p:nvSpPr>
        <p:spPr>
          <a:xfrm>
            <a:off x="7824215" y="6309359"/>
            <a:ext cx="2778760" cy="457200"/>
          </a:xfrm>
          <a:custGeom>
            <a:avLst/>
            <a:gdLst/>
            <a:ahLst/>
            <a:cxnLst/>
            <a:rect l="l" t="t" r="r" b="b"/>
            <a:pathLst>
              <a:path w="2778759" h="457200">
                <a:moveTo>
                  <a:pt x="2778251" y="0"/>
                </a:moveTo>
                <a:lnTo>
                  <a:pt x="0" y="0"/>
                </a:lnTo>
                <a:lnTo>
                  <a:pt x="0" y="457199"/>
                </a:lnTo>
                <a:lnTo>
                  <a:pt x="2778251" y="457199"/>
                </a:lnTo>
                <a:lnTo>
                  <a:pt x="2778251" y="0"/>
                </a:lnTo>
                <a:close/>
              </a:path>
            </a:pathLst>
          </a:custGeom>
          <a:solidFill>
            <a:srgbClr val="FFFFFF"/>
          </a:solidFill>
        </p:spPr>
        <p:txBody>
          <a:bodyPr wrap="square" lIns="0" tIns="0" rIns="0" bIns="0" rtlCol="0"/>
          <a:lstStyle/>
          <a:p>
            <a:endParaRPr/>
          </a:p>
        </p:txBody>
      </p:sp>
      <p:sp>
        <p:nvSpPr>
          <p:cNvPr id="19" name="object 19"/>
          <p:cNvSpPr txBox="1"/>
          <p:nvPr/>
        </p:nvSpPr>
        <p:spPr>
          <a:xfrm>
            <a:off x="7904479" y="6335674"/>
            <a:ext cx="2620010" cy="391160"/>
          </a:xfrm>
          <a:prstGeom prst="rect">
            <a:avLst/>
          </a:prstGeom>
        </p:spPr>
        <p:txBody>
          <a:bodyPr vert="horz" wrap="square" lIns="0" tIns="12700" rIns="0" bIns="0" rtlCol="0">
            <a:spAutoFit/>
          </a:bodyPr>
          <a:lstStyle/>
          <a:p>
            <a:pPr marL="12700">
              <a:spcBef>
                <a:spcPts val="100"/>
              </a:spcBef>
            </a:pPr>
            <a:r>
              <a:rPr sz="2400" b="1" dirty="0">
                <a:solidFill>
                  <a:srgbClr val="99FF33"/>
                </a:solidFill>
                <a:latin typeface="Arial"/>
                <a:cs typeface="Arial"/>
              </a:rPr>
              <a:t>Yüksekte</a:t>
            </a:r>
            <a:r>
              <a:rPr sz="2400" b="1" spc="-130" dirty="0">
                <a:solidFill>
                  <a:srgbClr val="99FF33"/>
                </a:solidFill>
                <a:latin typeface="Arial"/>
                <a:cs typeface="Arial"/>
              </a:rPr>
              <a:t> </a:t>
            </a:r>
            <a:r>
              <a:rPr sz="2400" b="1" spc="-10" dirty="0">
                <a:solidFill>
                  <a:srgbClr val="99FF33"/>
                </a:solidFill>
                <a:latin typeface="Arial"/>
                <a:cs typeface="Arial"/>
              </a:rPr>
              <a:t>Çalışma</a:t>
            </a:r>
            <a:endParaRPr sz="2400">
              <a:latin typeface="Arial"/>
              <a:cs typeface="Arial"/>
            </a:endParaRPr>
          </a:p>
        </p:txBody>
      </p:sp>
      <p:sp>
        <p:nvSpPr>
          <p:cNvPr id="20" name="object 20"/>
          <p:cNvSpPr/>
          <p:nvPr/>
        </p:nvSpPr>
        <p:spPr>
          <a:xfrm>
            <a:off x="1598676" y="91439"/>
            <a:ext cx="2697480" cy="457200"/>
          </a:xfrm>
          <a:custGeom>
            <a:avLst/>
            <a:gdLst/>
            <a:ahLst/>
            <a:cxnLst/>
            <a:rect l="l" t="t" r="r" b="b"/>
            <a:pathLst>
              <a:path w="2697480" h="457200">
                <a:moveTo>
                  <a:pt x="2697480" y="0"/>
                </a:moveTo>
                <a:lnTo>
                  <a:pt x="0" y="0"/>
                </a:lnTo>
                <a:lnTo>
                  <a:pt x="0" y="457199"/>
                </a:lnTo>
                <a:lnTo>
                  <a:pt x="2697480" y="457199"/>
                </a:lnTo>
                <a:lnTo>
                  <a:pt x="2697480" y="0"/>
                </a:lnTo>
                <a:close/>
              </a:path>
            </a:pathLst>
          </a:custGeom>
          <a:solidFill>
            <a:srgbClr val="000000"/>
          </a:solidFill>
        </p:spPr>
        <p:txBody>
          <a:bodyPr wrap="square" lIns="0" tIns="0" rIns="0" bIns="0" rtlCol="0"/>
          <a:lstStyle/>
          <a:p>
            <a:endParaRPr/>
          </a:p>
        </p:txBody>
      </p:sp>
      <p:sp>
        <p:nvSpPr>
          <p:cNvPr id="21" name="object 21"/>
          <p:cNvSpPr txBox="1"/>
          <p:nvPr/>
        </p:nvSpPr>
        <p:spPr>
          <a:xfrm>
            <a:off x="1677416" y="109551"/>
            <a:ext cx="2539365" cy="391795"/>
          </a:xfrm>
          <a:prstGeom prst="rect">
            <a:avLst/>
          </a:prstGeom>
        </p:spPr>
        <p:txBody>
          <a:bodyPr vert="horz" wrap="square" lIns="0" tIns="12700" rIns="0" bIns="0" rtlCol="0">
            <a:spAutoFit/>
          </a:bodyPr>
          <a:lstStyle/>
          <a:p>
            <a:pPr marL="12700">
              <a:spcBef>
                <a:spcPts val="100"/>
              </a:spcBef>
            </a:pPr>
            <a:r>
              <a:rPr sz="2400" b="1" dirty="0">
                <a:solidFill>
                  <a:srgbClr val="99FF33"/>
                </a:solidFill>
                <a:latin typeface="Comic Sans MS"/>
                <a:cs typeface="Comic Sans MS"/>
              </a:rPr>
              <a:t>Sağ</a:t>
            </a:r>
            <a:r>
              <a:rPr sz="2400" b="1" spc="-30" dirty="0">
                <a:solidFill>
                  <a:srgbClr val="99FF33"/>
                </a:solidFill>
                <a:latin typeface="Comic Sans MS"/>
                <a:cs typeface="Comic Sans MS"/>
              </a:rPr>
              <a:t> </a:t>
            </a:r>
            <a:r>
              <a:rPr sz="2400" b="1" dirty="0">
                <a:solidFill>
                  <a:srgbClr val="99FF33"/>
                </a:solidFill>
                <a:latin typeface="Comic Sans MS"/>
                <a:cs typeface="Comic Sans MS"/>
              </a:rPr>
              <a:t>tekerlek</a:t>
            </a:r>
            <a:r>
              <a:rPr sz="2400" b="1" spc="-45" dirty="0">
                <a:solidFill>
                  <a:srgbClr val="99FF33"/>
                </a:solidFill>
                <a:latin typeface="Comic Sans MS"/>
                <a:cs typeface="Comic Sans MS"/>
              </a:rPr>
              <a:t> </a:t>
            </a:r>
            <a:r>
              <a:rPr sz="2400" b="1" spc="-25" dirty="0">
                <a:solidFill>
                  <a:srgbClr val="99FF33"/>
                </a:solidFill>
                <a:latin typeface="Comic Sans MS"/>
                <a:cs typeface="Comic Sans MS"/>
              </a:rPr>
              <a:t>yok</a:t>
            </a:r>
            <a:endParaRPr sz="2400">
              <a:latin typeface="Comic Sans MS"/>
              <a:cs typeface="Comic Sans MS"/>
            </a:endParaRPr>
          </a:p>
        </p:txBody>
      </p:sp>
      <p:sp>
        <p:nvSpPr>
          <p:cNvPr id="22" name="object 22"/>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50</a:t>
            </a:r>
            <a:endParaRPr sz="1200">
              <a:latin typeface="Microsoft Sans Serif"/>
              <a:cs typeface="Microsoft Sans Serif"/>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sp>
          <p:nvSpPr>
            <p:cNvPr id="4" name="object 4"/>
            <p:cNvSpPr/>
            <p:nvPr/>
          </p:nvSpPr>
          <p:spPr>
            <a:xfrm>
              <a:off x="7092695" y="6092952"/>
              <a:ext cx="1800225" cy="367665"/>
            </a:xfrm>
            <a:custGeom>
              <a:avLst/>
              <a:gdLst/>
              <a:ahLst/>
              <a:cxnLst/>
              <a:rect l="l" t="t" r="r" b="b"/>
              <a:pathLst>
                <a:path w="1800225" h="367664">
                  <a:moveTo>
                    <a:pt x="0" y="367284"/>
                  </a:moveTo>
                  <a:lnTo>
                    <a:pt x="1799844" y="367284"/>
                  </a:lnTo>
                  <a:lnTo>
                    <a:pt x="1799844" y="0"/>
                  </a:lnTo>
                  <a:lnTo>
                    <a:pt x="0" y="0"/>
                  </a:lnTo>
                  <a:lnTo>
                    <a:pt x="0" y="367284"/>
                  </a:lnTo>
                  <a:close/>
                </a:path>
              </a:pathLst>
            </a:custGeom>
            <a:solidFill>
              <a:srgbClr val="00C0C0"/>
            </a:solidFill>
          </p:spPr>
          <p:txBody>
            <a:bodyPr wrap="square" lIns="0" tIns="0" rIns="0" bIns="0" rtlCol="0"/>
            <a:lstStyle/>
            <a:p>
              <a:endParaRPr/>
            </a:p>
          </p:txBody>
        </p:sp>
      </p:grpSp>
      <p:sp>
        <p:nvSpPr>
          <p:cNvPr id="5" name="object 5"/>
          <p:cNvSpPr txBox="1"/>
          <p:nvPr/>
        </p:nvSpPr>
        <p:spPr>
          <a:xfrm>
            <a:off x="7556881" y="6155754"/>
            <a:ext cx="810895" cy="255904"/>
          </a:xfrm>
          <a:prstGeom prst="rect">
            <a:avLst/>
          </a:prstGeom>
        </p:spPr>
        <p:txBody>
          <a:bodyPr vert="horz" wrap="square" lIns="0" tIns="0" rIns="0" bIns="0" rtlCol="0">
            <a:spAutoFit/>
          </a:bodyPr>
          <a:lstStyle/>
          <a:p>
            <a:pPr>
              <a:lnSpc>
                <a:spcPts val="1989"/>
              </a:lnSpc>
            </a:pPr>
            <a:r>
              <a:rPr spc="-20" dirty="0">
                <a:latin typeface="Microsoft Sans Serif"/>
                <a:cs typeface="Microsoft Sans Serif"/>
              </a:rPr>
              <a:t>resimler</a:t>
            </a:r>
            <a:endParaRPr>
              <a:latin typeface="Microsoft Sans Serif"/>
              <a:cs typeface="Microsoft Sans Serif"/>
            </a:endParaRPr>
          </a:p>
        </p:txBody>
      </p:sp>
      <p:sp>
        <p:nvSpPr>
          <p:cNvPr id="6" name="object 6"/>
          <p:cNvSpPr txBox="1">
            <a:spLocks noGrp="1"/>
          </p:cNvSpPr>
          <p:nvPr>
            <p:ph type="title"/>
          </p:nvPr>
        </p:nvSpPr>
        <p:spPr>
          <a:xfrm>
            <a:off x="3121153" y="5795771"/>
            <a:ext cx="5495925" cy="1321516"/>
          </a:xfrm>
          <a:prstGeom prst="rect">
            <a:avLst/>
          </a:prstGeom>
          <a:solidFill>
            <a:srgbClr val="FFFFFF"/>
          </a:solidFill>
        </p:spPr>
        <p:txBody>
          <a:bodyPr vert="horz" wrap="square" lIns="0" tIns="28575" rIns="0" bIns="0" rtlCol="0" anchor="t">
            <a:spAutoFit/>
          </a:bodyPr>
          <a:lstStyle/>
          <a:p>
            <a:pPr marL="603885" marR="242570" indent="-512445">
              <a:spcBef>
                <a:spcPts val="225"/>
              </a:spcBef>
            </a:pPr>
            <a:r>
              <a:rPr sz="2800" dirty="0">
                <a:solidFill>
                  <a:srgbClr val="FFFF00"/>
                </a:solidFill>
              </a:rPr>
              <a:t>Yanıcı</a:t>
            </a:r>
            <a:r>
              <a:rPr sz="2800" spc="-80" dirty="0">
                <a:solidFill>
                  <a:srgbClr val="FFFF00"/>
                </a:solidFill>
              </a:rPr>
              <a:t> </a:t>
            </a:r>
            <a:r>
              <a:rPr sz="2800" dirty="0">
                <a:solidFill>
                  <a:srgbClr val="FFFF00"/>
                </a:solidFill>
              </a:rPr>
              <a:t>ve</a:t>
            </a:r>
            <a:r>
              <a:rPr sz="2800" spc="-75" dirty="0">
                <a:solidFill>
                  <a:srgbClr val="FFFF00"/>
                </a:solidFill>
              </a:rPr>
              <a:t> </a:t>
            </a:r>
            <a:r>
              <a:rPr sz="2800" dirty="0">
                <a:solidFill>
                  <a:srgbClr val="FFFF00"/>
                </a:solidFill>
              </a:rPr>
              <a:t>parlayıcı</a:t>
            </a:r>
            <a:r>
              <a:rPr sz="2800" spc="-75" dirty="0">
                <a:solidFill>
                  <a:srgbClr val="FFFF00"/>
                </a:solidFill>
              </a:rPr>
              <a:t> </a:t>
            </a:r>
            <a:r>
              <a:rPr sz="2800" spc="-10" dirty="0">
                <a:solidFill>
                  <a:srgbClr val="FFFF00"/>
                </a:solidFill>
              </a:rPr>
              <a:t>malzemeler </a:t>
            </a:r>
            <a:r>
              <a:rPr sz="2800" dirty="0">
                <a:solidFill>
                  <a:srgbClr val="FFFF00"/>
                </a:solidFill>
              </a:rPr>
              <a:t>bir</a:t>
            </a:r>
            <a:r>
              <a:rPr sz="2800" spc="-40" dirty="0">
                <a:solidFill>
                  <a:srgbClr val="FFFF00"/>
                </a:solidFill>
              </a:rPr>
              <a:t> </a:t>
            </a:r>
            <a:r>
              <a:rPr sz="2800" dirty="0">
                <a:solidFill>
                  <a:srgbClr val="FFFF00"/>
                </a:solidFill>
              </a:rPr>
              <a:t>arada</a:t>
            </a:r>
            <a:r>
              <a:rPr sz="2800" spc="-45" dirty="0">
                <a:solidFill>
                  <a:srgbClr val="FFFF00"/>
                </a:solidFill>
              </a:rPr>
              <a:t> </a:t>
            </a:r>
            <a:r>
              <a:rPr sz="2800" spc="-10" dirty="0">
                <a:solidFill>
                  <a:srgbClr val="FFFF00"/>
                </a:solidFill>
              </a:rPr>
              <a:t>bulunmaktadır.</a:t>
            </a:r>
            <a:endParaRPr sz="2800"/>
          </a:p>
        </p:txBody>
      </p:sp>
      <p:sp>
        <p:nvSpPr>
          <p:cNvPr id="7" name="object 7"/>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51</a:t>
            </a:r>
            <a:endParaRPr sz="1200">
              <a:latin typeface="Microsoft Sans Serif"/>
              <a:cs typeface="Microsoft Sans Serif"/>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92240" y="3808475"/>
            <a:ext cx="4067556" cy="3049524"/>
          </a:xfrm>
          <a:prstGeom prst="rect">
            <a:avLst/>
          </a:prstGeom>
        </p:spPr>
      </p:pic>
      <p:pic>
        <p:nvPicPr>
          <p:cNvPr id="3" name="object 3"/>
          <p:cNvPicPr/>
          <p:nvPr/>
        </p:nvPicPr>
        <p:blipFill>
          <a:blip r:embed="rId3" cstate="print"/>
          <a:stretch>
            <a:fillRect/>
          </a:stretch>
        </p:blipFill>
        <p:spPr>
          <a:xfrm>
            <a:off x="3144012" y="44197"/>
            <a:ext cx="5219699" cy="3717035"/>
          </a:xfrm>
          <a:prstGeom prst="rect">
            <a:avLst/>
          </a:prstGeom>
        </p:spPr>
      </p:pic>
      <p:pic>
        <p:nvPicPr>
          <p:cNvPr id="4" name="object 4"/>
          <p:cNvPicPr/>
          <p:nvPr/>
        </p:nvPicPr>
        <p:blipFill>
          <a:blip r:embed="rId4" cstate="print"/>
          <a:stretch>
            <a:fillRect/>
          </a:stretch>
        </p:blipFill>
        <p:spPr>
          <a:xfrm>
            <a:off x="1597153" y="3816096"/>
            <a:ext cx="4067555" cy="2997708"/>
          </a:xfrm>
          <a:prstGeom prst="rect">
            <a:avLst/>
          </a:prstGeom>
        </p:spPr>
      </p:pic>
      <p:sp>
        <p:nvSpPr>
          <p:cNvPr id="5" name="object 5"/>
          <p:cNvSpPr txBox="1">
            <a:spLocks noGrp="1"/>
          </p:cNvSpPr>
          <p:nvPr>
            <p:ph type="title"/>
          </p:nvPr>
        </p:nvSpPr>
        <p:spPr>
          <a:xfrm>
            <a:off x="3262883" y="109729"/>
            <a:ext cx="3192780" cy="316753"/>
          </a:xfrm>
          <a:prstGeom prst="rect">
            <a:avLst/>
          </a:prstGeom>
          <a:solidFill>
            <a:srgbClr val="FFFFFF"/>
          </a:solidFill>
        </p:spPr>
        <p:txBody>
          <a:bodyPr vert="horz" wrap="square" lIns="0" tIns="39370" rIns="0" bIns="0" rtlCol="0" anchor="t">
            <a:spAutoFit/>
          </a:bodyPr>
          <a:lstStyle/>
          <a:p>
            <a:pPr marL="90805">
              <a:spcBef>
                <a:spcPts val="310"/>
              </a:spcBef>
            </a:pPr>
            <a:r>
              <a:rPr sz="1800" dirty="0">
                <a:solidFill>
                  <a:srgbClr val="99FF33"/>
                </a:solidFill>
                <a:latin typeface="Arial"/>
                <a:cs typeface="Arial"/>
              </a:rPr>
              <a:t>Açıkta</a:t>
            </a:r>
            <a:r>
              <a:rPr sz="1800" spc="-5" dirty="0">
                <a:solidFill>
                  <a:srgbClr val="99FF33"/>
                </a:solidFill>
                <a:latin typeface="Arial"/>
                <a:cs typeface="Arial"/>
              </a:rPr>
              <a:t> </a:t>
            </a:r>
            <a:r>
              <a:rPr sz="1800" dirty="0">
                <a:solidFill>
                  <a:srgbClr val="99FF33"/>
                </a:solidFill>
                <a:latin typeface="Arial"/>
                <a:cs typeface="Arial"/>
              </a:rPr>
              <a:t>çalışan</a:t>
            </a:r>
            <a:r>
              <a:rPr sz="1800" spc="-45" dirty="0">
                <a:solidFill>
                  <a:srgbClr val="99FF33"/>
                </a:solidFill>
                <a:latin typeface="Arial"/>
                <a:cs typeface="Arial"/>
              </a:rPr>
              <a:t> </a:t>
            </a:r>
            <a:r>
              <a:rPr sz="1800" spc="-10" dirty="0">
                <a:solidFill>
                  <a:srgbClr val="99FF33"/>
                </a:solidFill>
                <a:latin typeface="Arial"/>
                <a:cs typeface="Arial"/>
              </a:rPr>
              <a:t>kayış-kasnak</a:t>
            </a:r>
            <a:endParaRPr sz="1800">
              <a:latin typeface="Arial"/>
              <a:cs typeface="Arial"/>
            </a:endParaRPr>
          </a:p>
        </p:txBody>
      </p:sp>
      <p:sp>
        <p:nvSpPr>
          <p:cNvPr id="6" name="object 6"/>
          <p:cNvSpPr txBox="1"/>
          <p:nvPr/>
        </p:nvSpPr>
        <p:spPr>
          <a:xfrm>
            <a:off x="1703831" y="3860291"/>
            <a:ext cx="3282950" cy="318036"/>
          </a:xfrm>
          <a:prstGeom prst="rect">
            <a:avLst/>
          </a:prstGeom>
          <a:solidFill>
            <a:srgbClr val="FFFFFF"/>
          </a:solidFill>
        </p:spPr>
        <p:txBody>
          <a:bodyPr vert="horz" wrap="square" lIns="0" tIns="40640" rIns="0" bIns="0" rtlCol="0">
            <a:spAutoFit/>
          </a:bodyPr>
          <a:lstStyle/>
          <a:p>
            <a:pPr marL="90805">
              <a:spcBef>
                <a:spcPts val="320"/>
              </a:spcBef>
            </a:pPr>
            <a:r>
              <a:rPr b="1" dirty="0">
                <a:solidFill>
                  <a:srgbClr val="99FF33"/>
                </a:solidFill>
                <a:latin typeface="Arial"/>
                <a:cs typeface="Arial"/>
              </a:rPr>
              <a:t>Bir</a:t>
            </a:r>
            <a:r>
              <a:rPr b="1" spc="-25" dirty="0">
                <a:solidFill>
                  <a:srgbClr val="99FF33"/>
                </a:solidFill>
                <a:latin typeface="Arial"/>
                <a:cs typeface="Arial"/>
              </a:rPr>
              <a:t> </a:t>
            </a:r>
            <a:r>
              <a:rPr b="1" dirty="0">
                <a:solidFill>
                  <a:srgbClr val="99FF33"/>
                </a:solidFill>
                <a:latin typeface="Arial"/>
                <a:cs typeface="Arial"/>
              </a:rPr>
              <a:t>kenarı</a:t>
            </a:r>
            <a:r>
              <a:rPr b="1" spc="-20" dirty="0">
                <a:solidFill>
                  <a:srgbClr val="99FF33"/>
                </a:solidFill>
                <a:latin typeface="Arial"/>
                <a:cs typeface="Arial"/>
              </a:rPr>
              <a:t> </a:t>
            </a:r>
            <a:r>
              <a:rPr b="1" dirty="0">
                <a:solidFill>
                  <a:srgbClr val="99FF33"/>
                </a:solidFill>
                <a:latin typeface="Arial"/>
                <a:cs typeface="Arial"/>
              </a:rPr>
              <a:t>açık</a:t>
            </a:r>
            <a:r>
              <a:rPr b="1" spc="-15" dirty="0">
                <a:solidFill>
                  <a:srgbClr val="99FF33"/>
                </a:solidFill>
                <a:latin typeface="Arial"/>
                <a:cs typeface="Arial"/>
              </a:rPr>
              <a:t> </a:t>
            </a:r>
            <a:r>
              <a:rPr b="1" dirty="0">
                <a:solidFill>
                  <a:srgbClr val="99FF33"/>
                </a:solidFill>
                <a:latin typeface="Arial"/>
                <a:cs typeface="Arial"/>
              </a:rPr>
              <a:t>drenaj</a:t>
            </a:r>
            <a:r>
              <a:rPr b="1" spc="-20" dirty="0">
                <a:solidFill>
                  <a:srgbClr val="99FF33"/>
                </a:solidFill>
                <a:latin typeface="Arial"/>
                <a:cs typeface="Arial"/>
              </a:rPr>
              <a:t> </a:t>
            </a:r>
            <a:r>
              <a:rPr b="1" spc="-10" dirty="0">
                <a:solidFill>
                  <a:srgbClr val="99FF33"/>
                </a:solidFill>
                <a:latin typeface="Arial"/>
                <a:cs typeface="Arial"/>
              </a:rPr>
              <a:t>kapağı</a:t>
            </a:r>
            <a:endParaRPr>
              <a:latin typeface="Arial"/>
              <a:cs typeface="Arial"/>
            </a:endParaRPr>
          </a:p>
        </p:txBody>
      </p:sp>
      <p:sp>
        <p:nvSpPr>
          <p:cNvPr id="7" name="object 7"/>
          <p:cNvSpPr txBox="1"/>
          <p:nvPr/>
        </p:nvSpPr>
        <p:spPr>
          <a:xfrm>
            <a:off x="6600444" y="3860291"/>
            <a:ext cx="3968750" cy="318036"/>
          </a:xfrm>
          <a:prstGeom prst="rect">
            <a:avLst/>
          </a:prstGeom>
          <a:solidFill>
            <a:srgbClr val="FFFFFF"/>
          </a:solidFill>
        </p:spPr>
        <p:txBody>
          <a:bodyPr vert="horz" wrap="square" lIns="0" tIns="40640" rIns="0" bIns="0" rtlCol="0">
            <a:spAutoFit/>
          </a:bodyPr>
          <a:lstStyle/>
          <a:p>
            <a:pPr marL="92075">
              <a:spcBef>
                <a:spcPts val="320"/>
              </a:spcBef>
            </a:pPr>
            <a:r>
              <a:rPr b="1" dirty="0">
                <a:solidFill>
                  <a:srgbClr val="99FF33"/>
                </a:solidFill>
                <a:latin typeface="Arial"/>
                <a:cs typeface="Arial"/>
              </a:rPr>
              <a:t>Koruyucuları</a:t>
            </a:r>
            <a:r>
              <a:rPr b="1" spc="-30" dirty="0">
                <a:solidFill>
                  <a:srgbClr val="99FF33"/>
                </a:solidFill>
                <a:latin typeface="Arial"/>
                <a:cs typeface="Arial"/>
              </a:rPr>
              <a:t> </a:t>
            </a:r>
            <a:r>
              <a:rPr b="1" dirty="0">
                <a:solidFill>
                  <a:srgbClr val="99FF33"/>
                </a:solidFill>
                <a:latin typeface="Arial"/>
                <a:cs typeface="Arial"/>
              </a:rPr>
              <a:t>olmayan</a:t>
            </a:r>
            <a:r>
              <a:rPr b="1" spc="-35" dirty="0">
                <a:solidFill>
                  <a:srgbClr val="99FF33"/>
                </a:solidFill>
                <a:latin typeface="Arial"/>
                <a:cs typeface="Arial"/>
              </a:rPr>
              <a:t> </a:t>
            </a:r>
            <a:r>
              <a:rPr b="1" dirty="0">
                <a:solidFill>
                  <a:srgbClr val="99FF33"/>
                </a:solidFill>
                <a:latin typeface="Arial"/>
                <a:cs typeface="Arial"/>
              </a:rPr>
              <a:t>zımpara</a:t>
            </a:r>
            <a:r>
              <a:rPr b="1" spc="-45" dirty="0">
                <a:solidFill>
                  <a:srgbClr val="99FF33"/>
                </a:solidFill>
                <a:latin typeface="Arial"/>
                <a:cs typeface="Arial"/>
              </a:rPr>
              <a:t> </a:t>
            </a:r>
            <a:r>
              <a:rPr b="1" spc="-20" dirty="0">
                <a:solidFill>
                  <a:srgbClr val="99FF33"/>
                </a:solidFill>
                <a:latin typeface="Arial"/>
                <a:cs typeface="Arial"/>
              </a:rPr>
              <a:t>taşı</a:t>
            </a:r>
            <a:endParaRPr>
              <a:latin typeface="Arial"/>
              <a:cs typeface="Arial"/>
            </a:endParaRPr>
          </a:p>
        </p:txBody>
      </p:sp>
      <p:sp>
        <p:nvSpPr>
          <p:cNvPr id="8" name="object 8"/>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52</a:t>
            </a:r>
            <a:endParaRPr sz="1200">
              <a:latin typeface="Microsoft Sans Serif"/>
              <a:cs typeface="Microsoft Sans Serif"/>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00755" y="1"/>
            <a:ext cx="6338316" cy="6857999"/>
          </a:xfrm>
          <a:prstGeom prst="rect">
            <a:avLst/>
          </a:prstGeom>
        </p:spPr>
      </p:pic>
      <p:sp>
        <p:nvSpPr>
          <p:cNvPr id="3" name="object 3"/>
          <p:cNvSpPr txBox="1"/>
          <p:nvPr/>
        </p:nvSpPr>
        <p:spPr>
          <a:xfrm>
            <a:off x="3432048" y="5919215"/>
            <a:ext cx="5623560" cy="771364"/>
          </a:xfrm>
          <a:prstGeom prst="rect">
            <a:avLst/>
          </a:prstGeom>
          <a:solidFill>
            <a:srgbClr val="FFFFFF"/>
          </a:solidFill>
        </p:spPr>
        <p:txBody>
          <a:bodyPr vert="horz" wrap="square" lIns="0" tIns="32384" rIns="0" bIns="0" rtlCol="0">
            <a:spAutoFit/>
          </a:bodyPr>
          <a:lstStyle/>
          <a:p>
            <a:pPr marL="883285" marR="86360" indent="-789940">
              <a:spcBef>
                <a:spcPts val="254"/>
              </a:spcBef>
            </a:pPr>
            <a:r>
              <a:rPr sz="2400" b="1" dirty="0">
                <a:solidFill>
                  <a:srgbClr val="00FFFF"/>
                </a:solidFill>
                <a:latin typeface="Comic Sans MS"/>
                <a:cs typeface="Comic Sans MS"/>
              </a:rPr>
              <a:t>Kaynak</a:t>
            </a:r>
            <a:r>
              <a:rPr sz="2400" b="1" spc="-80" dirty="0">
                <a:solidFill>
                  <a:srgbClr val="00FFFF"/>
                </a:solidFill>
                <a:latin typeface="Comic Sans MS"/>
                <a:cs typeface="Comic Sans MS"/>
              </a:rPr>
              <a:t> </a:t>
            </a:r>
            <a:r>
              <a:rPr sz="2400" b="1" dirty="0">
                <a:solidFill>
                  <a:srgbClr val="00FFFF"/>
                </a:solidFill>
                <a:latin typeface="Comic Sans MS"/>
                <a:cs typeface="Comic Sans MS"/>
              </a:rPr>
              <a:t>tüpleri</a:t>
            </a:r>
            <a:r>
              <a:rPr sz="2400" b="1" spc="-70" dirty="0">
                <a:solidFill>
                  <a:srgbClr val="00FFFF"/>
                </a:solidFill>
                <a:latin typeface="Comic Sans MS"/>
                <a:cs typeface="Comic Sans MS"/>
              </a:rPr>
              <a:t> </a:t>
            </a:r>
            <a:r>
              <a:rPr sz="2400" b="1" dirty="0">
                <a:solidFill>
                  <a:srgbClr val="00FFFF"/>
                </a:solidFill>
                <a:latin typeface="Comic Sans MS"/>
                <a:cs typeface="Comic Sans MS"/>
              </a:rPr>
              <a:t>korumasız</a:t>
            </a:r>
            <a:r>
              <a:rPr sz="2400" b="1" spc="-70" dirty="0">
                <a:solidFill>
                  <a:srgbClr val="00FFFF"/>
                </a:solidFill>
                <a:latin typeface="Comic Sans MS"/>
                <a:cs typeface="Comic Sans MS"/>
              </a:rPr>
              <a:t> </a:t>
            </a:r>
            <a:r>
              <a:rPr sz="2400" b="1" spc="-10" dirty="0">
                <a:solidFill>
                  <a:srgbClr val="00FFFF"/>
                </a:solidFill>
                <a:latin typeface="Comic Sans MS"/>
                <a:cs typeface="Comic Sans MS"/>
              </a:rPr>
              <a:t>durumdadır </a:t>
            </a:r>
            <a:r>
              <a:rPr sz="2400" b="1" dirty="0">
                <a:solidFill>
                  <a:srgbClr val="00FFFF"/>
                </a:solidFill>
                <a:latin typeface="Comic Sans MS"/>
                <a:cs typeface="Comic Sans MS"/>
              </a:rPr>
              <a:t>ve</a:t>
            </a:r>
            <a:r>
              <a:rPr sz="2400" b="1" spc="-90" dirty="0">
                <a:solidFill>
                  <a:srgbClr val="00FFFF"/>
                </a:solidFill>
                <a:latin typeface="Comic Sans MS"/>
                <a:cs typeface="Comic Sans MS"/>
              </a:rPr>
              <a:t> </a:t>
            </a:r>
            <a:r>
              <a:rPr sz="2400" b="1" dirty="0">
                <a:solidFill>
                  <a:srgbClr val="00FFFF"/>
                </a:solidFill>
                <a:latin typeface="Comic Sans MS"/>
                <a:cs typeface="Comic Sans MS"/>
              </a:rPr>
              <a:t>başlıkları</a:t>
            </a:r>
            <a:r>
              <a:rPr sz="2400" b="1" spc="-70" dirty="0">
                <a:solidFill>
                  <a:srgbClr val="00FFFF"/>
                </a:solidFill>
                <a:latin typeface="Comic Sans MS"/>
                <a:cs typeface="Comic Sans MS"/>
              </a:rPr>
              <a:t> </a:t>
            </a:r>
            <a:r>
              <a:rPr sz="2400" b="1" dirty="0">
                <a:solidFill>
                  <a:srgbClr val="00FFFF"/>
                </a:solidFill>
                <a:latin typeface="Comic Sans MS"/>
                <a:cs typeface="Comic Sans MS"/>
              </a:rPr>
              <a:t>takılı</a:t>
            </a:r>
            <a:r>
              <a:rPr sz="2400" b="1" spc="-75" dirty="0">
                <a:solidFill>
                  <a:srgbClr val="00FFFF"/>
                </a:solidFill>
                <a:latin typeface="Comic Sans MS"/>
                <a:cs typeface="Comic Sans MS"/>
              </a:rPr>
              <a:t> </a:t>
            </a:r>
            <a:r>
              <a:rPr sz="2400" b="1" spc="-10" dirty="0">
                <a:solidFill>
                  <a:srgbClr val="00FFFF"/>
                </a:solidFill>
                <a:latin typeface="Comic Sans MS"/>
                <a:cs typeface="Comic Sans MS"/>
              </a:rPr>
              <a:t>değildir.</a:t>
            </a:r>
            <a:endParaRPr sz="2400">
              <a:latin typeface="Comic Sans MS"/>
              <a:cs typeface="Comic Sans MS"/>
            </a:endParaRPr>
          </a:p>
        </p:txBody>
      </p:sp>
      <p:sp>
        <p:nvSpPr>
          <p:cNvPr id="4" name="object 4"/>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53</a:t>
            </a:r>
            <a:endParaRPr sz="1200">
              <a:latin typeface="Microsoft Sans Serif"/>
              <a:cs typeface="Microsoft Sans Serif"/>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9144000" cy="6858000"/>
          </a:xfrm>
          <a:prstGeom prst="rect">
            <a:avLst/>
          </a:prstGeom>
        </p:spPr>
      </p:pic>
      <p:sp>
        <p:nvSpPr>
          <p:cNvPr id="3" name="object 3"/>
          <p:cNvSpPr txBox="1"/>
          <p:nvPr/>
        </p:nvSpPr>
        <p:spPr>
          <a:xfrm>
            <a:off x="9535415" y="5973073"/>
            <a:ext cx="196215" cy="179536"/>
          </a:xfrm>
          <a:prstGeom prst="rect">
            <a:avLst/>
          </a:prstGeom>
        </p:spPr>
        <p:txBody>
          <a:bodyPr vert="horz" wrap="square" lIns="0" tIns="0" rIns="0" bIns="0" rtlCol="0">
            <a:spAutoFit/>
          </a:bodyPr>
          <a:lstStyle/>
          <a:p>
            <a:pPr marL="12700">
              <a:lnSpc>
                <a:spcPts val="1425"/>
              </a:lnSpc>
            </a:pPr>
            <a:r>
              <a:rPr sz="1200" spc="-25" dirty="0">
                <a:solidFill>
                  <a:srgbClr val="FFFFFF"/>
                </a:solidFill>
                <a:latin typeface="Microsoft Sans Serif"/>
                <a:cs typeface="Microsoft Sans Serif"/>
              </a:rPr>
              <a:t>54</a:t>
            </a:r>
            <a:endParaRPr sz="1200">
              <a:latin typeface="Microsoft Sans Serif"/>
              <a:cs typeface="Microsoft Sans Serif"/>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3072383"/>
            <a:ext cx="3814572" cy="3785616"/>
          </a:xfrm>
          <a:prstGeom prst="rect">
            <a:avLst/>
          </a:prstGeom>
        </p:spPr>
      </p:pic>
      <p:pic>
        <p:nvPicPr>
          <p:cNvPr id="3" name="object 3"/>
          <p:cNvPicPr/>
          <p:nvPr/>
        </p:nvPicPr>
        <p:blipFill>
          <a:blip r:embed="rId3" cstate="print"/>
          <a:stretch>
            <a:fillRect/>
          </a:stretch>
        </p:blipFill>
        <p:spPr>
          <a:xfrm>
            <a:off x="1524000" y="1"/>
            <a:ext cx="3928872" cy="2945891"/>
          </a:xfrm>
          <a:prstGeom prst="rect">
            <a:avLst/>
          </a:prstGeom>
        </p:spPr>
      </p:pic>
      <p:pic>
        <p:nvPicPr>
          <p:cNvPr id="4" name="object 4"/>
          <p:cNvPicPr/>
          <p:nvPr/>
        </p:nvPicPr>
        <p:blipFill>
          <a:blip r:embed="rId4" cstate="print"/>
          <a:stretch>
            <a:fillRect/>
          </a:stretch>
        </p:blipFill>
        <p:spPr>
          <a:xfrm>
            <a:off x="6167628" y="3072383"/>
            <a:ext cx="4500372" cy="3785616"/>
          </a:xfrm>
          <a:prstGeom prst="rect">
            <a:avLst/>
          </a:prstGeom>
        </p:spPr>
      </p:pic>
      <p:pic>
        <p:nvPicPr>
          <p:cNvPr id="5" name="object 5"/>
          <p:cNvPicPr/>
          <p:nvPr/>
        </p:nvPicPr>
        <p:blipFill>
          <a:blip r:embed="rId5" cstate="print"/>
          <a:stretch>
            <a:fillRect/>
          </a:stretch>
        </p:blipFill>
        <p:spPr>
          <a:xfrm>
            <a:off x="6739128" y="1"/>
            <a:ext cx="3928872" cy="2945891"/>
          </a:xfrm>
          <a:prstGeom prst="rect">
            <a:avLst/>
          </a:prstGeom>
        </p:spPr>
      </p:pic>
      <p:sp>
        <p:nvSpPr>
          <p:cNvPr id="6" name="object 6"/>
          <p:cNvSpPr txBox="1">
            <a:spLocks noGrp="1"/>
          </p:cNvSpPr>
          <p:nvPr>
            <p:ph type="title"/>
          </p:nvPr>
        </p:nvSpPr>
        <p:spPr>
          <a:xfrm>
            <a:off x="3310127" y="0"/>
            <a:ext cx="5181600" cy="400110"/>
          </a:xfrm>
          <a:prstGeom prst="rect">
            <a:avLst/>
          </a:prstGeom>
          <a:solidFill>
            <a:srgbClr val="FFFFFF"/>
          </a:solidFill>
        </p:spPr>
        <p:txBody>
          <a:bodyPr vert="horz" wrap="square" lIns="0" tIns="30480" rIns="0" bIns="0" rtlCol="0" anchor="t">
            <a:spAutoFit/>
          </a:bodyPr>
          <a:lstStyle/>
          <a:p>
            <a:pPr marL="118110">
              <a:spcBef>
                <a:spcPts val="240"/>
              </a:spcBef>
            </a:pPr>
            <a:r>
              <a:rPr sz="2400" dirty="0">
                <a:solidFill>
                  <a:srgbClr val="00FFFF"/>
                </a:solidFill>
              </a:rPr>
              <a:t>Ön</a:t>
            </a:r>
            <a:r>
              <a:rPr sz="2400" spc="-65" dirty="0">
                <a:solidFill>
                  <a:srgbClr val="00FFFF"/>
                </a:solidFill>
              </a:rPr>
              <a:t> </a:t>
            </a:r>
            <a:r>
              <a:rPr sz="2400" dirty="0">
                <a:solidFill>
                  <a:srgbClr val="00FFFF"/>
                </a:solidFill>
              </a:rPr>
              <a:t>Koruma</a:t>
            </a:r>
            <a:r>
              <a:rPr sz="2400" spc="-60" dirty="0">
                <a:solidFill>
                  <a:srgbClr val="00FFFF"/>
                </a:solidFill>
              </a:rPr>
              <a:t> </a:t>
            </a:r>
            <a:r>
              <a:rPr sz="2400" dirty="0">
                <a:solidFill>
                  <a:srgbClr val="00FFFF"/>
                </a:solidFill>
              </a:rPr>
              <a:t>Sacları</a:t>
            </a:r>
            <a:r>
              <a:rPr sz="2400" spc="-55" dirty="0">
                <a:solidFill>
                  <a:srgbClr val="00FFFF"/>
                </a:solidFill>
              </a:rPr>
              <a:t> </a:t>
            </a:r>
            <a:r>
              <a:rPr sz="2400" dirty="0">
                <a:solidFill>
                  <a:srgbClr val="00FFFF"/>
                </a:solidFill>
              </a:rPr>
              <a:t>Takılı</a:t>
            </a:r>
            <a:r>
              <a:rPr sz="2400" spc="-50" dirty="0">
                <a:solidFill>
                  <a:srgbClr val="00FFFF"/>
                </a:solidFill>
              </a:rPr>
              <a:t> </a:t>
            </a:r>
            <a:r>
              <a:rPr sz="2400" spc="-10" dirty="0">
                <a:solidFill>
                  <a:srgbClr val="00FFFF"/>
                </a:solidFill>
              </a:rPr>
              <a:t>Değildir</a:t>
            </a:r>
            <a:endParaRPr sz="2400"/>
          </a:p>
        </p:txBody>
      </p:sp>
      <p:sp>
        <p:nvSpPr>
          <p:cNvPr id="7" name="object 7"/>
          <p:cNvSpPr/>
          <p:nvPr/>
        </p:nvSpPr>
        <p:spPr>
          <a:xfrm>
            <a:off x="2310383" y="6396228"/>
            <a:ext cx="5765800" cy="462280"/>
          </a:xfrm>
          <a:custGeom>
            <a:avLst/>
            <a:gdLst/>
            <a:ahLst/>
            <a:cxnLst/>
            <a:rect l="l" t="t" r="r" b="b"/>
            <a:pathLst>
              <a:path w="5765800" h="462279">
                <a:moveTo>
                  <a:pt x="5765292" y="0"/>
                </a:moveTo>
                <a:lnTo>
                  <a:pt x="0" y="0"/>
                </a:lnTo>
                <a:lnTo>
                  <a:pt x="0" y="461772"/>
                </a:lnTo>
                <a:lnTo>
                  <a:pt x="5765292" y="461772"/>
                </a:lnTo>
                <a:lnTo>
                  <a:pt x="5765292" y="0"/>
                </a:lnTo>
                <a:close/>
              </a:path>
            </a:pathLst>
          </a:custGeom>
          <a:solidFill>
            <a:srgbClr val="FFFFFF"/>
          </a:solidFill>
        </p:spPr>
        <p:txBody>
          <a:bodyPr wrap="square" lIns="0" tIns="0" rIns="0" bIns="0" rtlCol="0"/>
          <a:lstStyle/>
          <a:p>
            <a:endParaRPr/>
          </a:p>
        </p:txBody>
      </p:sp>
      <p:sp>
        <p:nvSpPr>
          <p:cNvPr id="8" name="object 8"/>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55</a:t>
            </a:r>
            <a:endParaRPr sz="1200">
              <a:latin typeface="Microsoft Sans Serif"/>
              <a:cs typeface="Microsoft Sans Serif"/>
            </a:endParaRPr>
          </a:p>
        </p:txBody>
      </p:sp>
      <p:sp>
        <p:nvSpPr>
          <p:cNvPr id="9" name="object 9"/>
          <p:cNvSpPr txBox="1"/>
          <p:nvPr/>
        </p:nvSpPr>
        <p:spPr>
          <a:xfrm>
            <a:off x="2418385" y="6384427"/>
            <a:ext cx="5547995" cy="413575"/>
          </a:xfrm>
          <a:prstGeom prst="rect">
            <a:avLst/>
          </a:prstGeom>
        </p:spPr>
        <p:txBody>
          <a:bodyPr vert="horz" wrap="square" lIns="0" tIns="43815" rIns="0" bIns="0" rtlCol="0">
            <a:spAutoFit/>
          </a:bodyPr>
          <a:lstStyle/>
          <a:p>
            <a:pPr marL="12700">
              <a:spcBef>
                <a:spcPts val="345"/>
              </a:spcBef>
            </a:pPr>
            <a:r>
              <a:rPr sz="2400" b="1" dirty="0">
                <a:solidFill>
                  <a:srgbClr val="00FFFF"/>
                </a:solidFill>
                <a:latin typeface="Comic Sans MS"/>
                <a:cs typeface="Comic Sans MS"/>
              </a:rPr>
              <a:t>Panoların</a:t>
            </a:r>
            <a:r>
              <a:rPr sz="2400" b="1" spc="-75" dirty="0">
                <a:solidFill>
                  <a:srgbClr val="00FFFF"/>
                </a:solidFill>
                <a:latin typeface="Comic Sans MS"/>
                <a:cs typeface="Comic Sans MS"/>
              </a:rPr>
              <a:t> </a:t>
            </a:r>
            <a:r>
              <a:rPr sz="2400" b="1" dirty="0">
                <a:solidFill>
                  <a:srgbClr val="00FFFF"/>
                </a:solidFill>
                <a:latin typeface="Comic Sans MS"/>
                <a:cs typeface="Comic Sans MS"/>
              </a:rPr>
              <a:t>etrafı</a:t>
            </a:r>
            <a:r>
              <a:rPr sz="2400" b="1" spc="-80" dirty="0">
                <a:solidFill>
                  <a:srgbClr val="00FFFF"/>
                </a:solidFill>
                <a:latin typeface="Comic Sans MS"/>
                <a:cs typeface="Comic Sans MS"/>
              </a:rPr>
              <a:t> </a:t>
            </a:r>
            <a:r>
              <a:rPr sz="2400" b="1" dirty="0">
                <a:solidFill>
                  <a:srgbClr val="00FFFF"/>
                </a:solidFill>
                <a:latin typeface="Comic Sans MS"/>
                <a:cs typeface="Comic Sans MS"/>
              </a:rPr>
              <a:t>malzemelerle</a:t>
            </a:r>
            <a:r>
              <a:rPr sz="2400" b="1" spc="-100" dirty="0">
                <a:solidFill>
                  <a:srgbClr val="00FFFF"/>
                </a:solidFill>
                <a:latin typeface="Comic Sans MS"/>
                <a:cs typeface="Comic Sans MS"/>
              </a:rPr>
              <a:t> </a:t>
            </a:r>
            <a:r>
              <a:rPr sz="2400" b="1" spc="-10" dirty="0">
                <a:solidFill>
                  <a:srgbClr val="00FFFF"/>
                </a:solidFill>
                <a:latin typeface="Comic Sans MS"/>
                <a:cs typeface="Comic Sans MS"/>
              </a:rPr>
              <a:t>kaplıdır</a:t>
            </a:r>
            <a:endParaRPr sz="2400">
              <a:latin typeface="Comic Sans MS"/>
              <a:cs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6828" y="253284"/>
            <a:ext cx="10431887" cy="6417972"/>
          </a:xfrm>
        </p:spPr>
        <p:txBody>
          <a:bodyPr>
            <a:normAutofit/>
          </a:bodyPr>
          <a:lstStyle/>
          <a:p>
            <a:pPr>
              <a:lnSpc>
                <a:spcPct val="150000"/>
              </a:lnSpc>
            </a:pPr>
            <a:r>
              <a:rPr lang="en-US" sz="2400" dirty="0" err="1">
                <a:latin typeface="Times New Roman" panose="02020603050405020304" pitchFamily="18" charset="0"/>
                <a:cs typeface="Times New Roman" panose="02020603050405020304" pitchFamily="18" charset="0"/>
              </a:rPr>
              <a:t>Çalışma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Sosyal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Güvenlik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Bakanlığı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tarafından</a:t>
            </a:r>
            <a:r>
              <a:rPr lang="en-US" sz="2400" dirty="0">
                <a:latin typeface="Times New Roman" panose="02020603050405020304" pitchFamily="18" charset="0"/>
                <a:cs typeface="Times New Roman" panose="02020603050405020304" pitchFamily="18" charset="0"/>
              </a:rPr>
              <a:t> 29.12.2012 </a:t>
            </a:r>
            <a:r>
              <a:rPr lang="en-US" sz="2400" dirty="0" err="1">
                <a:latin typeface="Times New Roman" panose="02020603050405020304" pitchFamily="18" charset="0"/>
                <a:cs typeface="Times New Roman" panose="02020603050405020304" pitchFamily="18" charset="0"/>
              </a:rPr>
              <a:t>tarihli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Resmî</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Gazete'de</a:t>
            </a:r>
            <a:r>
              <a:rPr lang="en-US" sz="2400" dirty="0">
                <a:latin typeface="Times New Roman" panose="02020603050405020304" pitchFamily="18" charset="0"/>
                <a:cs typeface="Times New Roman" panose="02020603050405020304" pitchFamily="18" charset="0"/>
              </a:rPr>
              <a:t> 28512 </a:t>
            </a:r>
            <a:r>
              <a:rPr lang="en-US" sz="2400" dirty="0" err="1">
                <a:latin typeface="Times New Roman" panose="02020603050405020304" pitchFamily="18" charset="0"/>
                <a:cs typeface="Times New Roman" panose="02020603050405020304" pitchFamily="18" charset="0"/>
              </a:rPr>
              <a:t>sayısı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yayımlanan</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a:t>
            </a:r>
            <a:r>
              <a:rPr lang="tr-TR" sz="2400" b="1" dirty="0">
                <a:latin typeface="Times New Roman" panose="02020603050405020304" pitchFamily="18" charset="0"/>
                <a:cs typeface="Times New Roman" panose="02020603050405020304" pitchFamily="18" charset="0"/>
              </a:rPr>
              <a:t>İ</a:t>
            </a:r>
            <a:r>
              <a:rPr lang="en-US" sz="2400" b="1" dirty="0">
                <a:latin typeface="Times New Roman" panose="02020603050405020304" pitchFamily="18" charset="0"/>
                <a:cs typeface="Times New Roman" panose="02020603050405020304" pitchFamily="18" charset="0"/>
              </a:rPr>
              <a:t>SG Risk </a:t>
            </a:r>
            <a:r>
              <a:rPr lang="en-US" sz="2400" b="1" dirty="0" err="1">
                <a:latin typeface="Times New Roman" panose="02020603050405020304" pitchFamily="18" charset="0"/>
                <a:cs typeface="Times New Roman" panose="02020603050405020304" pitchFamily="18" charset="0"/>
              </a:rPr>
              <a:t>Değerlendirmesi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Yönetmeliği</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6 </a:t>
            </a:r>
            <a:r>
              <a:rPr lang="en-US" sz="2400" dirty="0" err="1">
                <a:latin typeface="Times New Roman" panose="02020603050405020304" pitchFamily="18" charset="0"/>
                <a:cs typeface="Times New Roman" panose="02020603050405020304" pitchFamily="18" charset="0"/>
              </a:rPr>
              <a:t>ana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başlık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altında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toplanmıştır</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 Risk </a:t>
            </a:r>
            <a:r>
              <a:rPr lang="en-US" sz="2400" dirty="0" err="1">
                <a:latin typeface="Times New Roman" panose="02020603050405020304" pitchFamily="18" charset="0"/>
                <a:cs typeface="Times New Roman" panose="02020603050405020304" pitchFamily="18" charset="0"/>
              </a:rPr>
              <a:t>değerlendirmesi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ekibinin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kurulması</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Tehlikelerin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tanımlanması</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Risklerin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belirlenmesi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analizi</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 Risk </a:t>
            </a:r>
            <a:r>
              <a:rPr lang="en-US" sz="2400" dirty="0" err="1">
                <a:latin typeface="Times New Roman" panose="02020603050405020304" pitchFamily="18" charset="0"/>
                <a:cs typeface="Times New Roman" panose="02020603050405020304" pitchFamily="18" charset="0"/>
              </a:rPr>
              <a:t>kontrol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adımları</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Dokümantasyon</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 Risk </a:t>
            </a:r>
            <a:r>
              <a:rPr lang="en-US" sz="2400" dirty="0" err="1">
                <a:latin typeface="Times New Roman" panose="02020603050405020304" pitchFamily="18" charset="0"/>
                <a:cs typeface="Times New Roman" panose="02020603050405020304" pitchFamily="18" charset="0"/>
              </a:rPr>
              <a:t>değerlendirmesinin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yenilenmesi</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79965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9144000" cy="6858000"/>
          </a:xfrm>
          <a:prstGeom prst="rect">
            <a:avLst/>
          </a:prstGeom>
        </p:spPr>
      </p:pic>
      <p:sp>
        <p:nvSpPr>
          <p:cNvPr id="3" name="object 3"/>
          <p:cNvSpPr txBox="1">
            <a:spLocks noGrp="1"/>
          </p:cNvSpPr>
          <p:nvPr>
            <p:ph type="sldNum" sz="quarter" idx="7"/>
          </p:nvPr>
        </p:nvSpPr>
        <p:spPr>
          <a:xfrm>
            <a:off x="6833422" y="5973073"/>
            <a:ext cx="2104390" cy="696595"/>
          </a:xfrm>
          <a:prstGeom prst="rect">
            <a:avLst/>
          </a:prstGeom>
        </p:spPr>
        <p:txBody>
          <a:bodyPr vert="horz" wrap="square" lIns="0" tIns="0" rIns="0" bIns="0" rtlCol="0">
            <a:spAutoFit/>
          </a:bodyPr>
          <a:lstStyle>
            <a:defPPr>
              <a:defRPr kern="0"/>
            </a:defPPr>
            <a:lvl1pPr>
              <a:defRPr sz="1200" b="0" i="0">
                <a:solidFill>
                  <a:schemeClr val="bg1"/>
                </a:solidFill>
                <a:latin typeface="Microsoft Sans Serif"/>
                <a:cs typeface="Microsoft Sans Serif"/>
              </a:defRPr>
            </a:lvl1pPr>
          </a:lstStyle>
          <a:p>
            <a:pPr marL="1190625">
              <a:lnSpc>
                <a:spcPts val="1425"/>
              </a:lnSpc>
            </a:pPr>
            <a:fld id="{81D60167-4931-47E6-BA6A-407CBD079E47}" type="slidenum">
              <a:rPr lang="tr-TR" spc="-25" smtClean="0"/>
              <a:pPr marL="1190625">
                <a:lnSpc>
                  <a:spcPts val="1425"/>
                </a:lnSpc>
              </a:pPr>
              <a:t>70</a:t>
            </a:fld>
            <a:endParaRPr spc="-25"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B0F0"/>
            </a:gs>
            <a:gs pos="100000">
              <a:srgbClr val="FF0000"/>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 name="object 2"/>
          <p:cNvGrpSpPr/>
          <p:nvPr/>
        </p:nvGrpSpPr>
        <p:grpSpPr>
          <a:xfrm>
            <a:off x="2993137" y="0"/>
            <a:ext cx="6753859" cy="1713864"/>
            <a:chOff x="1469136" y="0"/>
            <a:chExt cx="6753859" cy="1713864"/>
          </a:xfrm>
        </p:grpSpPr>
        <p:pic>
          <p:nvPicPr>
            <p:cNvPr id="3" name="object 3"/>
            <p:cNvPicPr/>
            <p:nvPr/>
          </p:nvPicPr>
          <p:blipFill>
            <a:blip r:embed="rId2" cstate="print"/>
            <a:stretch>
              <a:fillRect/>
            </a:stretch>
          </p:blipFill>
          <p:spPr>
            <a:xfrm>
              <a:off x="1469136" y="0"/>
              <a:ext cx="6753606" cy="1104138"/>
            </a:xfrm>
            <a:prstGeom prst="rect">
              <a:avLst/>
            </a:prstGeom>
          </p:spPr>
        </p:pic>
        <p:pic>
          <p:nvPicPr>
            <p:cNvPr id="4" name="object 4"/>
            <p:cNvPicPr/>
            <p:nvPr/>
          </p:nvPicPr>
          <p:blipFill>
            <a:blip r:embed="rId3" cstate="print"/>
            <a:stretch>
              <a:fillRect/>
            </a:stretch>
          </p:blipFill>
          <p:spPr>
            <a:xfrm>
              <a:off x="2564891" y="594359"/>
              <a:ext cx="4120133" cy="1119377"/>
            </a:xfrm>
            <a:prstGeom prst="rect">
              <a:avLst/>
            </a:prstGeom>
          </p:spPr>
        </p:pic>
      </p:grpSp>
      <p:sp>
        <p:nvSpPr>
          <p:cNvPr id="5" name="object 5"/>
          <p:cNvSpPr txBox="1">
            <a:spLocks noGrp="1"/>
          </p:cNvSpPr>
          <p:nvPr>
            <p:ph type="title"/>
          </p:nvPr>
        </p:nvSpPr>
        <p:spPr>
          <a:xfrm>
            <a:off x="3295904" y="108966"/>
            <a:ext cx="5896610" cy="1244600"/>
          </a:xfrm>
          <a:prstGeom prst="rect">
            <a:avLst/>
          </a:prstGeom>
        </p:spPr>
        <p:txBody>
          <a:bodyPr vert="horz" wrap="square" lIns="0" tIns="12065" rIns="0" bIns="0" rtlCol="0" anchor="t">
            <a:spAutoFit/>
          </a:bodyPr>
          <a:lstStyle/>
          <a:p>
            <a:pPr marL="1108075" marR="5080" indent="-1096010">
              <a:spcBef>
                <a:spcPts val="95"/>
              </a:spcBef>
            </a:pPr>
            <a:r>
              <a:rPr sz="4000" dirty="0">
                <a:solidFill>
                  <a:srgbClr val="A40020"/>
                </a:solidFill>
              </a:rPr>
              <a:t>GENEL</a:t>
            </a:r>
            <a:r>
              <a:rPr sz="4000" spc="-105" dirty="0">
                <a:solidFill>
                  <a:srgbClr val="A40020"/>
                </a:solidFill>
              </a:rPr>
              <a:t> </a:t>
            </a:r>
            <a:r>
              <a:rPr sz="4000" dirty="0">
                <a:solidFill>
                  <a:srgbClr val="A40020"/>
                </a:solidFill>
              </a:rPr>
              <a:t>RİSK</a:t>
            </a:r>
            <a:r>
              <a:rPr sz="4000" spc="-105" dirty="0">
                <a:solidFill>
                  <a:srgbClr val="A40020"/>
                </a:solidFill>
              </a:rPr>
              <a:t> </a:t>
            </a:r>
            <a:r>
              <a:rPr sz="4000" spc="-10" dirty="0">
                <a:solidFill>
                  <a:srgbClr val="A40020"/>
                </a:solidFill>
              </a:rPr>
              <a:t>KONTROL YÖNTEMLERİ</a:t>
            </a:r>
            <a:endParaRPr sz="4000"/>
          </a:p>
        </p:txBody>
      </p:sp>
      <p:sp>
        <p:nvSpPr>
          <p:cNvPr id="6" name="object 6"/>
          <p:cNvSpPr txBox="1"/>
          <p:nvPr/>
        </p:nvSpPr>
        <p:spPr>
          <a:xfrm>
            <a:off x="1602739" y="4250816"/>
            <a:ext cx="2226310" cy="513080"/>
          </a:xfrm>
          <a:prstGeom prst="rect">
            <a:avLst/>
          </a:prstGeom>
        </p:spPr>
        <p:txBody>
          <a:bodyPr vert="horz" wrap="square" lIns="0" tIns="12065" rIns="0" bIns="0" rtlCol="0">
            <a:spAutoFit/>
          </a:bodyPr>
          <a:lstStyle/>
          <a:p>
            <a:pPr marL="104775" indent="-99695">
              <a:spcBef>
                <a:spcPts val="95"/>
              </a:spcBef>
              <a:buSzPct val="93750"/>
              <a:buFont typeface="Symbol"/>
              <a:buChar char=""/>
              <a:tabLst>
                <a:tab pos="104775" algn="l"/>
              </a:tabLst>
            </a:pPr>
            <a:r>
              <a:rPr sz="1600" b="1" dirty="0">
                <a:solidFill>
                  <a:srgbClr val="FFFFFF"/>
                </a:solidFill>
                <a:latin typeface="Comic Sans MS"/>
                <a:cs typeface="Comic Sans MS"/>
              </a:rPr>
              <a:t>Acil</a:t>
            </a:r>
            <a:r>
              <a:rPr sz="1600" b="1" spc="-20" dirty="0">
                <a:solidFill>
                  <a:srgbClr val="FFFFFF"/>
                </a:solidFill>
                <a:latin typeface="Comic Sans MS"/>
                <a:cs typeface="Comic Sans MS"/>
              </a:rPr>
              <a:t> </a:t>
            </a:r>
            <a:r>
              <a:rPr sz="1600" b="1" dirty="0">
                <a:solidFill>
                  <a:srgbClr val="FFFFFF"/>
                </a:solidFill>
                <a:latin typeface="Comic Sans MS"/>
                <a:cs typeface="Comic Sans MS"/>
              </a:rPr>
              <a:t>durum</a:t>
            </a:r>
            <a:r>
              <a:rPr sz="1600" b="1" spc="-15" dirty="0">
                <a:solidFill>
                  <a:srgbClr val="FFFFFF"/>
                </a:solidFill>
                <a:latin typeface="Comic Sans MS"/>
                <a:cs typeface="Comic Sans MS"/>
              </a:rPr>
              <a:t> </a:t>
            </a:r>
            <a:r>
              <a:rPr sz="1600" b="1" spc="-10" dirty="0">
                <a:solidFill>
                  <a:srgbClr val="FFFFFF"/>
                </a:solidFill>
                <a:latin typeface="Comic Sans MS"/>
                <a:cs typeface="Comic Sans MS"/>
              </a:rPr>
              <a:t>planlaması</a:t>
            </a:r>
            <a:endParaRPr sz="1600">
              <a:latin typeface="Comic Sans MS"/>
              <a:cs typeface="Comic Sans MS"/>
            </a:endParaRPr>
          </a:p>
          <a:p>
            <a:pPr marL="12700"/>
            <a:r>
              <a:rPr sz="1600" b="1" dirty="0">
                <a:solidFill>
                  <a:srgbClr val="FFFFFF"/>
                </a:solidFill>
                <a:latin typeface="Comic Sans MS"/>
                <a:cs typeface="Comic Sans MS"/>
              </a:rPr>
              <a:t>ve</a:t>
            </a:r>
            <a:r>
              <a:rPr sz="1600" b="1" spc="-20" dirty="0">
                <a:solidFill>
                  <a:srgbClr val="FFFFFF"/>
                </a:solidFill>
                <a:latin typeface="Comic Sans MS"/>
                <a:cs typeface="Comic Sans MS"/>
              </a:rPr>
              <a:t> </a:t>
            </a:r>
            <a:r>
              <a:rPr sz="1600" b="1" spc="-10" dirty="0">
                <a:solidFill>
                  <a:srgbClr val="FFFFFF"/>
                </a:solidFill>
                <a:latin typeface="Comic Sans MS"/>
                <a:cs typeface="Comic Sans MS"/>
              </a:rPr>
              <a:t>tatbikatı</a:t>
            </a:r>
            <a:endParaRPr sz="1600">
              <a:latin typeface="Comic Sans MS"/>
              <a:cs typeface="Comic Sans MS"/>
            </a:endParaRPr>
          </a:p>
        </p:txBody>
      </p:sp>
      <p:sp>
        <p:nvSpPr>
          <p:cNvPr id="7" name="object 7"/>
          <p:cNvSpPr txBox="1"/>
          <p:nvPr/>
        </p:nvSpPr>
        <p:spPr>
          <a:xfrm>
            <a:off x="1698143" y="3493389"/>
            <a:ext cx="719455" cy="258404"/>
          </a:xfrm>
          <a:prstGeom prst="rect">
            <a:avLst/>
          </a:prstGeom>
        </p:spPr>
        <p:txBody>
          <a:bodyPr vert="horz" wrap="square" lIns="0" tIns="12065" rIns="0" bIns="0" rtlCol="0">
            <a:spAutoFit/>
          </a:bodyPr>
          <a:lstStyle/>
          <a:p>
            <a:pPr marL="104775" indent="-99695">
              <a:spcBef>
                <a:spcPts val="95"/>
              </a:spcBef>
              <a:buSzPct val="93750"/>
              <a:buFont typeface="Symbol"/>
              <a:buChar char=""/>
              <a:tabLst>
                <a:tab pos="104775" algn="l"/>
              </a:tabLst>
            </a:pPr>
            <a:r>
              <a:rPr sz="1600" b="1" spc="-10" dirty="0">
                <a:solidFill>
                  <a:srgbClr val="FFFFFF"/>
                </a:solidFill>
                <a:latin typeface="Comic Sans MS"/>
                <a:cs typeface="Comic Sans MS"/>
              </a:rPr>
              <a:t>Eğitim</a:t>
            </a:r>
            <a:endParaRPr sz="1600">
              <a:latin typeface="Comic Sans MS"/>
              <a:cs typeface="Comic Sans MS"/>
            </a:endParaRPr>
          </a:p>
        </p:txBody>
      </p:sp>
      <p:sp>
        <p:nvSpPr>
          <p:cNvPr id="8" name="object 8"/>
          <p:cNvSpPr txBox="1"/>
          <p:nvPr/>
        </p:nvSpPr>
        <p:spPr>
          <a:xfrm>
            <a:off x="4130420" y="1551559"/>
            <a:ext cx="3191510" cy="258404"/>
          </a:xfrm>
          <a:prstGeom prst="rect">
            <a:avLst/>
          </a:prstGeom>
        </p:spPr>
        <p:txBody>
          <a:bodyPr vert="horz" wrap="square" lIns="0" tIns="12065" rIns="0" bIns="0" rtlCol="0">
            <a:spAutoFit/>
          </a:bodyPr>
          <a:lstStyle/>
          <a:p>
            <a:pPr marL="104775" indent="-99695">
              <a:spcBef>
                <a:spcPts val="95"/>
              </a:spcBef>
              <a:buSzPct val="93750"/>
              <a:buFont typeface="Symbol"/>
              <a:buChar char=""/>
              <a:tabLst>
                <a:tab pos="104775" algn="l"/>
              </a:tabLst>
            </a:pPr>
            <a:r>
              <a:rPr sz="1600" b="1" dirty="0">
                <a:solidFill>
                  <a:srgbClr val="FFFFFF"/>
                </a:solidFill>
                <a:latin typeface="Comic Sans MS"/>
                <a:cs typeface="Comic Sans MS"/>
              </a:rPr>
              <a:t>KKD</a:t>
            </a:r>
            <a:r>
              <a:rPr sz="1600" b="1" spc="-40" dirty="0">
                <a:solidFill>
                  <a:srgbClr val="FFFFFF"/>
                </a:solidFill>
                <a:latin typeface="Comic Sans MS"/>
                <a:cs typeface="Comic Sans MS"/>
              </a:rPr>
              <a:t> </a:t>
            </a:r>
            <a:r>
              <a:rPr sz="1600" b="1" dirty="0">
                <a:solidFill>
                  <a:srgbClr val="FFFFFF"/>
                </a:solidFill>
                <a:latin typeface="Comic Sans MS"/>
                <a:cs typeface="Comic Sans MS"/>
              </a:rPr>
              <a:t>(Kişisel</a:t>
            </a:r>
            <a:r>
              <a:rPr sz="1600" b="1" spc="-30" dirty="0">
                <a:solidFill>
                  <a:srgbClr val="FFFFFF"/>
                </a:solidFill>
                <a:latin typeface="Comic Sans MS"/>
                <a:cs typeface="Comic Sans MS"/>
              </a:rPr>
              <a:t> </a:t>
            </a:r>
            <a:r>
              <a:rPr sz="1600" b="1" dirty="0">
                <a:solidFill>
                  <a:srgbClr val="FFFFFF"/>
                </a:solidFill>
                <a:latin typeface="Comic Sans MS"/>
                <a:cs typeface="Comic Sans MS"/>
              </a:rPr>
              <a:t>Koruyucu</a:t>
            </a:r>
            <a:r>
              <a:rPr sz="1600" b="1" spc="-5" dirty="0">
                <a:solidFill>
                  <a:srgbClr val="FFFFFF"/>
                </a:solidFill>
                <a:latin typeface="Comic Sans MS"/>
                <a:cs typeface="Comic Sans MS"/>
              </a:rPr>
              <a:t> </a:t>
            </a:r>
            <a:r>
              <a:rPr sz="1600" b="1" spc="-10" dirty="0">
                <a:solidFill>
                  <a:srgbClr val="FFFFFF"/>
                </a:solidFill>
                <a:latin typeface="Comic Sans MS"/>
                <a:cs typeface="Comic Sans MS"/>
              </a:rPr>
              <a:t>Donanım)</a:t>
            </a:r>
            <a:endParaRPr sz="1600">
              <a:latin typeface="Comic Sans MS"/>
              <a:cs typeface="Comic Sans MS"/>
            </a:endParaRPr>
          </a:p>
        </p:txBody>
      </p:sp>
      <p:sp>
        <p:nvSpPr>
          <p:cNvPr id="9" name="object 9"/>
          <p:cNvSpPr txBox="1"/>
          <p:nvPr/>
        </p:nvSpPr>
        <p:spPr>
          <a:xfrm>
            <a:off x="1918818" y="2740913"/>
            <a:ext cx="1799589" cy="258404"/>
          </a:xfrm>
          <a:prstGeom prst="rect">
            <a:avLst/>
          </a:prstGeom>
        </p:spPr>
        <p:txBody>
          <a:bodyPr vert="horz" wrap="square" lIns="0" tIns="12065" rIns="0" bIns="0" rtlCol="0">
            <a:spAutoFit/>
          </a:bodyPr>
          <a:lstStyle/>
          <a:p>
            <a:pPr marL="104775" indent="-99695">
              <a:spcBef>
                <a:spcPts val="95"/>
              </a:spcBef>
              <a:buSzPct val="93750"/>
              <a:buFont typeface="Symbol"/>
              <a:buChar char=""/>
              <a:tabLst>
                <a:tab pos="104775" algn="l"/>
              </a:tabLst>
            </a:pPr>
            <a:r>
              <a:rPr sz="1600" b="1" dirty="0">
                <a:solidFill>
                  <a:srgbClr val="FFFFFF"/>
                </a:solidFill>
                <a:latin typeface="Comic Sans MS"/>
                <a:cs typeface="Comic Sans MS"/>
              </a:rPr>
              <a:t>Mekanik</a:t>
            </a:r>
            <a:r>
              <a:rPr sz="1600" b="1" spc="-70" dirty="0">
                <a:solidFill>
                  <a:srgbClr val="FFFFFF"/>
                </a:solidFill>
                <a:latin typeface="Comic Sans MS"/>
                <a:cs typeface="Comic Sans MS"/>
              </a:rPr>
              <a:t> </a:t>
            </a:r>
            <a:r>
              <a:rPr sz="1600" b="1" spc="-10" dirty="0">
                <a:solidFill>
                  <a:srgbClr val="FFFFFF"/>
                </a:solidFill>
                <a:latin typeface="Comic Sans MS"/>
                <a:cs typeface="Comic Sans MS"/>
              </a:rPr>
              <a:t>önlemler</a:t>
            </a:r>
            <a:endParaRPr sz="1600">
              <a:latin typeface="Comic Sans MS"/>
              <a:cs typeface="Comic Sans MS"/>
            </a:endParaRPr>
          </a:p>
        </p:txBody>
      </p:sp>
      <p:sp>
        <p:nvSpPr>
          <p:cNvPr id="10" name="object 10"/>
          <p:cNvSpPr txBox="1"/>
          <p:nvPr/>
        </p:nvSpPr>
        <p:spPr>
          <a:xfrm>
            <a:off x="4220972" y="5687974"/>
            <a:ext cx="3366770" cy="258404"/>
          </a:xfrm>
          <a:prstGeom prst="rect">
            <a:avLst/>
          </a:prstGeom>
        </p:spPr>
        <p:txBody>
          <a:bodyPr vert="horz" wrap="square" lIns="0" tIns="12065" rIns="0" bIns="0" rtlCol="0">
            <a:spAutoFit/>
          </a:bodyPr>
          <a:lstStyle/>
          <a:p>
            <a:pPr marL="104775" indent="-99695">
              <a:spcBef>
                <a:spcPts val="95"/>
              </a:spcBef>
              <a:buSzPct val="93750"/>
              <a:buFont typeface="Symbol"/>
              <a:buChar char=""/>
              <a:tabLst>
                <a:tab pos="104775" algn="l"/>
              </a:tabLst>
            </a:pPr>
            <a:r>
              <a:rPr sz="1600" b="1" dirty="0">
                <a:solidFill>
                  <a:srgbClr val="FFFFFF"/>
                </a:solidFill>
                <a:latin typeface="Comic Sans MS"/>
                <a:cs typeface="Comic Sans MS"/>
              </a:rPr>
              <a:t>Çalışma</a:t>
            </a:r>
            <a:r>
              <a:rPr sz="1600" b="1" spc="-60" dirty="0">
                <a:solidFill>
                  <a:srgbClr val="FFFFFF"/>
                </a:solidFill>
                <a:latin typeface="Comic Sans MS"/>
                <a:cs typeface="Comic Sans MS"/>
              </a:rPr>
              <a:t> </a:t>
            </a:r>
            <a:r>
              <a:rPr sz="1600" b="1" dirty="0">
                <a:solidFill>
                  <a:srgbClr val="FFFFFF"/>
                </a:solidFill>
                <a:latin typeface="Comic Sans MS"/>
                <a:cs typeface="Comic Sans MS"/>
              </a:rPr>
              <a:t>koşullarının</a:t>
            </a:r>
            <a:r>
              <a:rPr sz="1600" b="1" spc="-30" dirty="0">
                <a:solidFill>
                  <a:srgbClr val="FFFFFF"/>
                </a:solidFill>
                <a:latin typeface="Comic Sans MS"/>
                <a:cs typeface="Comic Sans MS"/>
              </a:rPr>
              <a:t> </a:t>
            </a:r>
            <a:r>
              <a:rPr sz="1600" b="1" spc="-10" dirty="0">
                <a:solidFill>
                  <a:srgbClr val="FFFFFF"/>
                </a:solidFill>
                <a:latin typeface="Comic Sans MS"/>
                <a:cs typeface="Comic Sans MS"/>
              </a:rPr>
              <a:t>değiştirilmesi</a:t>
            </a:r>
            <a:endParaRPr sz="1600">
              <a:latin typeface="Comic Sans MS"/>
              <a:cs typeface="Comic Sans MS"/>
            </a:endParaRPr>
          </a:p>
        </p:txBody>
      </p:sp>
      <p:pic>
        <p:nvPicPr>
          <p:cNvPr id="11" name="object 11"/>
          <p:cNvPicPr/>
          <p:nvPr/>
        </p:nvPicPr>
        <p:blipFill>
          <a:blip r:embed="rId4" cstate="print"/>
          <a:stretch>
            <a:fillRect/>
          </a:stretch>
        </p:blipFill>
        <p:spPr>
          <a:xfrm>
            <a:off x="3867294" y="2075628"/>
            <a:ext cx="3961280" cy="3457326"/>
          </a:xfrm>
          <a:prstGeom prst="rect">
            <a:avLst/>
          </a:prstGeom>
        </p:spPr>
      </p:pic>
      <p:sp>
        <p:nvSpPr>
          <p:cNvPr id="12" name="object 12"/>
          <p:cNvSpPr txBox="1"/>
          <p:nvPr/>
        </p:nvSpPr>
        <p:spPr>
          <a:xfrm>
            <a:off x="2575967" y="1967611"/>
            <a:ext cx="1964689" cy="513080"/>
          </a:xfrm>
          <a:prstGeom prst="rect">
            <a:avLst/>
          </a:prstGeom>
        </p:spPr>
        <p:txBody>
          <a:bodyPr vert="horz" wrap="square" lIns="0" tIns="12065" rIns="0" bIns="0" rtlCol="0">
            <a:spAutoFit/>
          </a:bodyPr>
          <a:lstStyle/>
          <a:p>
            <a:pPr marL="12700" marR="5080" indent="-7620">
              <a:spcBef>
                <a:spcPts val="95"/>
              </a:spcBef>
              <a:buSzPct val="93750"/>
              <a:buFont typeface="Symbol"/>
              <a:buChar char=""/>
              <a:tabLst>
                <a:tab pos="104775" algn="l"/>
              </a:tabLst>
            </a:pPr>
            <a:r>
              <a:rPr sz="1600" b="1" dirty="0">
                <a:solidFill>
                  <a:srgbClr val="FFFFFF"/>
                </a:solidFill>
                <a:latin typeface="Comic Sans MS"/>
                <a:cs typeface="Comic Sans MS"/>
              </a:rPr>
              <a:t>	Tasarım</a:t>
            </a:r>
            <a:r>
              <a:rPr sz="1600" b="1" spc="-35" dirty="0">
                <a:solidFill>
                  <a:srgbClr val="FFFFFF"/>
                </a:solidFill>
                <a:latin typeface="Comic Sans MS"/>
                <a:cs typeface="Comic Sans MS"/>
              </a:rPr>
              <a:t> </a:t>
            </a:r>
            <a:r>
              <a:rPr sz="1600" b="1" dirty="0">
                <a:solidFill>
                  <a:srgbClr val="FFFFFF"/>
                </a:solidFill>
                <a:latin typeface="Comic Sans MS"/>
                <a:cs typeface="Comic Sans MS"/>
              </a:rPr>
              <a:t>ve</a:t>
            </a:r>
            <a:r>
              <a:rPr sz="1600" b="1" spc="-25" dirty="0">
                <a:solidFill>
                  <a:srgbClr val="FFFFFF"/>
                </a:solidFill>
                <a:latin typeface="Comic Sans MS"/>
                <a:cs typeface="Comic Sans MS"/>
              </a:rPr>
              <a:t> </a:t>
            </a:r>
            <a:r>
              <a:rPr sz="1600" b="1" dirty="0">
                <a:solidFill>
                  <a:srgbClr val="FFFFFF"/>
                </a:solidFill>
                <a:latin typeface="Comic Sans MS"/>
                <a:cs typeface="Comic Sans MS"/>
              </a:rPr>
              <a:t>iş</a:t>
            </a:r>
            <a:r>
              <a:rPr sz="1600" b="1" spc="-45" dirty="0">
                <a:solidFill>
                  <a:srgbClr val="FFFFFF"/>
                </a:solidFill>
                <a:latin typeface="Comic Sans MS"/>
                <a:cs typeface="Comic Sans MS"/>
              </a:rPr>
              <a:t> </a:t>
            </a:r>
            <a:r>
              <a:rPr sz="1600" b="1" spc="-10" dirty="0">
                <a:solidFill>
                  <a:srgbClr val="FFFFFF"/>
                </a:solidFill>
                <a:latin typeface="Comic Sans MS"/>
                <a:cs typeface="Comic Sans MS"/>
              </a:rPr>
              <a:t>akışı değişikliği</a:t>
            </a:r>
            <a:endParaRPr sz="1600" dirty="0">
              <a:latin typeface="Comic Sans MS"/>
              <a:cs typeface="Comic Sans MS"/>
            </a:endParaRPr>
          </a:p>
        </p:txBody>
      </p:sp>
      <p:sp>
        <p:nvSpPr>
          <p:cNvPr id="18" name="object 18"/>
          <p:cNvSpPr txBox="1">
            <a:spLocks noGrp="1"/>
          </p:cNvSpPr>
          <p:nvPr>
            <p:ph type="sldNum" sz="quarter" idx="7"/>
          </p:nvPr>
        </p:nvSpPr>
        <p:spPr>
          <a:xfrm>
            <a:off x="6833422" y="5973073"/>
            <a:ext cx="2104390" cy="696595"/>
          </a:xfrm>
          <a:prstGeom prst="rect">
            <a:avLst/>
          </a:prstGeom>
        </p:spPr>
        <p:txBody>
          <a:bodyPr vert="horz" wrap="square" lIns="0" tIns="0" rIns="0" bIns="0" rtlCol="0">
            <a:spAutoFit/>
          </a:bodyPr>
          <a:lstStyle>
            <a:defPPr>
              <a:defRPr kern="0"/>
            </a:defPPr>
            <a:lvl1pPr>
              <a:defRPr sz="1200" b="0" i="0">
                <a:solidFill>
                  <a:schemeClr val="bg1"/>
                </a:solidFill>
                <a:latin typeface="Microsoft Sans Serif"/>
                <a:cs typeface="Microsoft Sans Serif"/>
              </a:defRPr>
            </a:lvl1pPr>
          </a:lstStyle>
          <a:p>
            <a:pPr marL="1190625">
              <a:lnSpc>
                <a:spcPts val="1425"/>
              </a:lnSpc>
            </a:pPr>
            <a:fld id="{81D60167-4931-47E6-BA6A-407CBD079E47}" type="slidenum">
              <a:rPr lang="tr-TR" spc="-25" smtClean="0"/>
              <a:pPr marL="1190625">
                <a:lnSpc>
                  <a:spcPts val="1425"/>
                </a:lnSpc>
              </a:pPr>
              <a:t>71</a:t>
            </a:fld>
            <a:endParaRPr spc="-25" dirty="0"/>
          </a:p>
        </p:txBody>
      </p:sp>
      <p:sp>
        <p:nvSpPr>
          <p:cNvPr id="19" name="object 19"/>
          <p:cNvSpPr txBox="1"/>
          <p:nvPr/>
        </p:nvSpPr>
        <p:spPr>
          <a:xfrm>
            <a:off x="1737461" y="6362094"/>
            <a:ext cx="8713470" cy="320601"/>
          </a:xfrm>
          <a:prstGeom prst="rect">
            <a:avLst/>
          </a:prstGeom>
        </p:spPr>
        <p:txBody>
          <a:bodyPr vert="horz" wrap="square" lIns="0" tIns="0" rIns="0" bIns="0" rtlCol="0">
            <a:spAutoFit/>
          </a:bodyPr>
          <a:lstStyle/>
          <a:p>
            <a:pPr marL="12700">
              <a:lnSpc>
                <a:spcPts val="2530"/>
              </a:lnSpc>
            </a:pPr>
            <a:r>
              <a:rPr sz="2200" b="1" dirty="0">
                <a:solidFill>
                  <a:srgbClr val="82FFFF"/>
                </a:solidFill>
                <a:latin typeface="Arial"/>
                <a:cs typeface="Arial"/>
              </a:rPr>
              <a:t>İSG</a:t>
            </a:r>
            <a:r>
              <a:rPr sz="2200" b="1" spc="-70" dirty="0">
                <a:solidFill>
                  <a:srgbClr val="82FFFF"/>
                </a:solidFill>
                <a:latin typeface="Arial"/>
                <a:cs typeface="Arial"/>
              </a:rPr>
              <a:t> </a:t>
            </a:r>
            <a:r>
              <a:rPr sz="2200" b="1" spc="-10" dirty="0">
                <a:solidFill>
                  <a:srgbClr val="82FFFF"/>
                </a:solidFill>
                <a:latin typeface="Arial"/>
                <a:cs typeface="Arial"/>
              </a:rPr>
              <a:t>Hizmetlerinde</a:t>
            </a:r>
            <a:r>
              <a:rPr sz="2200" b="1" spc="-130" dirty="0">
                <a:solidFill>
                  <a:srgbClr val="82FFFF"/>
                </a:solidFill>
                <a:latin typeface="Arial"/>
                <a:cs typeface="Arial"/>
              </a:rPr>
              <a:t> </a:t>
            </a:r>
            <a:r>
              <a:rPr sz="2200" b="1" dirty="0">
                <a:solidFill>
                  <a:srgbClr val="82FFFF"/>
                </a:solidFill>
                <a:latin typeface="Arial"/>
                <a:cs typeface="Arial"/>
              </a:rPr>
              <a:t>Amaç</a:t>
            </a:r>
            <a:r>
              <a:rPr sz="2200" b="1" dirty="0">
                <a:solidFill>
                  <a:srgbClr val="FFFFFF"/>
                </a:solidFill>
                <a:latin typeface="Arial"/>
                <a:cs typeface="Arial"/>
              </a:rPr>
              <a:t>;</a:t>
            </a:r>
            <a:r>
              <a:rPr sz="2200" b="1" spc="-60" dirty="0">
                <a:solidFill>
                  <a:srgbClr val="FFFFFF"/>
                </a:solidFill>
                <a:latin typeface="Arial"/>
                <a:cs typeface="Arial"/>
              </a:rPr>
              <a:t> </a:t>
            </a:r>
            <a:r>
              <a:rPr sz="2200" b="1" dirty="0">
                <a:solidFill>
                  <a:srgbClr val="FF0000"/>
                </a:solidFill>
                <a:latin typeface="Arial"/>
                <a:cs typeface="Arial"/>
              </a:rPr>
              <a:t>İnsanın</a:t>
            </a:r>
            <a:r>
              <a:rPr sz="2200" b="1" spc="-60" dirty="0">
                <a:solidFill>
                  <a:srgbClr val="FF0000"/>
                </a:solidFill>
                <a:latin typeface="Arial"/>
                <a:cs typeface="Arial"/>
              </a:rPr>
              <a:t> </a:t>
            </a:r>
            <a:r>
              <a:rPr sz="2200" b="1" dirty="0">
                <a:solidFill>
                  <a:srgbClr val="FF0000"/>
                </a:solidFill>
                <a:latin typeface="Arial"/>
                <a:cs typeface="Arial"/>
              </a:rPr>
              <a:t>yaşam</a:t>
            </a:r>
            <a:r>
              <a:rPr sz="2200" b="1" spc="-50" dirty="0">
                <a:solidFill>
                  <a:srgbClr val="FF0000"/>
                </a:solidFill>
                <a:latin typeface="Arial"/>
                <a:cs typeface="Arial"/>
              </a:rPr>
              <a:t> </a:t>
            </a:r>
            <a:r>
              <a:rPr sz="2200" b="1" dirty="0">
                <a:solidFill>
                  <a:srgbClr val="FF0000"/>
                </a:solidFill>
                <a:latin typeface="Arial"/>
                <a:cs typeface="Arial"/>
              </a:rPr>
              <a:t>kalitesini</a:t>
            </a:r>
            <a:r>
              <a:rPr sz="2200" b="1" spc="-50" dirty="0">
                <a:solidFill>
                  <a:srgbClr val="FF0000"/>
                </a:solidFill>
                <a:latin typeface="Arial"/>
                <a:cs typeface="Arial"/>
              </a:rPr>
              <a:t> </a:t>
            </a:r>
            <a:r>
              <a:rPr sz="2200" b="1" spc="-10" dirty="0">
                <a:solidFill>
                  <a:srgbClr val="FF0000"/>
                </a:solidFill>
                <a:latin typeface="Arial"/>
                <a:cs typeface="Arial"/>
              </a:rPr>
              <a:t>yükseltmektir...</a:t>
            </a:r>
            <a:endParaRPr sz="2200">
              <a:latin typeface="Arial"/>
              <a:cs typeface="Arial"/>
            </a:endParaRPr>
          </a:p>
        </p:txBody>
      </p:sp>
      <p:sp>
        <p:nvSpPr>
          <p:cNvPr id="13" name="object 13"/>
          <p:cNvSpPr txBox="1"/>
          <p:nvPr/>
        </p:nvSpPr>
        <p:spPr>
          <a:xfrm>
            <a:off x="6942583" y="4392296"/>
            <a:ext cx="3641725" cy="1002665"/>
          </a:xfrm>
          <a:prstGeom prst="rect">
            <a:avLst/>
          </a:prstGeom>
        </p:spPr>
        <p:txBody>
          <a:bodyPr vert="horz" wrap="square" lIns="0" tIns="12065" rIns="0" bIns="0" rtlCol="0">
            <a:spAutoFit/>
          </a:bodyPr>
          <a:lstStyle/>
          <a:p>
            <a:pPr marL="939800" marR="577215" indent="-7620">
              <a:spcBef>
                <a:spcPts val="95"/>
              </a:spcBef>
              <a:buSzPct val="93750"/>
              <a:buFont typeface="Symbol"/>
              <a:buChar char=""/>
              <a:tabLst>
                <a:tab pos="1031875" algn="l"/>
              </a:tabLst>
            </a:pPr>
            <a:r>
              <a:rPr sz="1600" b="1" dirty="0">
                <a:solidFill>
                  <a:srgbClr val="FFFFFF"/>
                </a:solidFill>
                <a:latin typeface="Comic Sans MS"/>
                <a:cs typeface="Comic Sans MS"/>
              </a:rPr>
              <a:t>	Performans</a:t>
            </a:r>
            <a:r>
              <a:rPr sz="1600" b="1" spc="-45" dirty="0">
                <a:solidFill>
                  <a:srgbClr val="FFFFFF"/>
                </a:solidFill>
                <a:latin typeface="Comic Sans MS"/>
                <a:cs typeface="Comic Sans MS"/>
              </a:rPr>
              <a:t> </a:t>
            </a:r>
            <a:r>
              <a:rPr sz="1600" b="1" dirty="0">
                <a:solidFill>
                  <a:srgbClr val="FFFFFF"/>
                </a:solidFill>
                <a:latin typeface="Comic Sans MS"/>
                <a:cs typeface="Comic Sans MS"/>
              </a:rPr>
              <a:t>ölçüm</a:t>
            </a:r>
            <a:r>
              <a:rPr sz="1600" b="1" spc="-30" dirty="0">
                <a:solidFill>
                  <a:srgbClr val="FFFFFF"/>
                </a:solidFill>
                <a:latin typeface="Comic Sans MS"/>
                <a:cs typeface="Comic Sans MS"/>
              </a:rPr>
              <a:t> </a:t>
            </a:r>
            <a:r>
              <a:rPr sz="1600" b="1" spc="-25" dirty="0">
                <a:solidFill>
                  <a:srgbClr val="FFFFFF"/>
                </a:solidFill>
                <a:latin typeface="Comic Sans MS"/>
                <a:cs typeface="Comic Sans MS"/>
              </a:rPr>
              <a:t>ve </a:t>
            </a:r>
            <a:r>
              <a:rPr sz="1600" b="1" spc="-10" dirty="0">
                <a:solidFill>
                  <a:srgbClr val="FFFFFF"/>
                </a:solidFill>
                <a:latin typeface="Comic Sans MS"/>
                <a:cs typeface="Comic Sans MS"/>
              </a:rPr>
              <a:t>izleme</a:t>
            </a:r>
            <a:endParaRPr sz="1600">
              <a:latin typeface="Comic Sans MS"/>
              <a:cs typeface="Comic Sans MS"/>
            </a:endParaRPr>
          </a:p>
          <a:p>
            <a:pPr marL="104775" indent="-99695">
              <a:spcBef>
                <a:spcPts val="1935"/>
              </a:spcBef>
              <a:buSzPct val="93750"/>
              <a:buFont typeface="Symbol"/>
              <a:buChar char=""/>
              <a:tabLst>
                <a:tab pos="104775" algn="l"/>
              </a:tabLst>
            </a:pPr>
            <a:r>
              <a:rPr sz="1600" b="1" dirty="0">
                <a:solidFill>
                  <a:srgbClr val="FFFFFF"/>
                </a:solidFill>
                <a:latin typeface="Comic Sans MS"/>
                <a:cs typeface="Comic Sans MS"/>
              </a:rPr>
              <a:t>DÖF</a:t>
            </a:r>
            <a:r>
              <a:rPr sz="1600" b="1" spc="-70" dirty="0">
                <a:solidFill>
                  <a:srgbClr val="FFFFFF"/>
                </a:solidFill>
                <a:latin typeface="Comic Sans MS"/>
                <a:cs typeface="Comic Sans MS"/>
              </a:rPr>
              <a:t> </a:t>
            </a:r>
            <a:r>
              <a:rPr sz="1600" b="1" dirty="0">
                <a:solidFill>
                  <a:srgbClr val="FFFFFF"/>
                </a:solidFill>
                <a:latin typeface="Comic Sans MS"/>
                <a:cs typeface="Comic Sans MS"/>
              </a:rPr>
              <a:t>(Düzeltici,</a:t>
            </a:r>
            <a:r>
              <a:rPr sz="1600" b="1" spc="-35" dirty="0">
                <a:solidFill>
                  <a:srgbClr val="FFFFFF"/>
                </a:solidFill>
                <a:latin typeface="Comic Sans MS"/>
                <a:cs typeface="Comic Sans MS"/>
              </a:rPr>
              <a:t> </a:t>
            </a:r>
            <a:r>
              <a:rPr sz="1600" b="1" dirty="0">
                <a:solidFill>
                  <a:srgbClr val="FFFFFF"/>
                </a:solidFill>
                <a:latin typeface="Comic Sans MS"/>
                <a:cs typeface="Comic Sans MS"/>
              </a:rPr>
              <a:t>önleyici</a:t>
            </a:r>
            <a:r>
              <a:rPr sz="1600" b="1" spc="-55" dirty="0">
                <a:solidFill>
                  <a:srgbClr val="FFFFFF"/>
                </a:solidFill>
                <a:latin typeface="Comic Sans MS"/>
                <a:cs typeface="Comic Sans MS"/>
              </a:rPr>
              <a:t> </a:t>
            </a:r>
            <a:r>
              <a:rPr sz="1600" b="1" spc="-10" dirty="0">
                <a:solidFill>
                  <a:srgbClr val="FFFFFF"/>
                </a:solidFill>
                <a:latin typeface="Comic Sans MS"/>
                <a:cs typeface="Comic Sans MS"/>
              </a:rPr>
              <a:t>faaliyetler)</a:t>
            </a:r>
            <a:endParaRPr sz="1600">
              <a:latin typeface="Comic Sans MS"/>
              <a:cs typeface="Comic Sans MS"/>
            </a:endParaRPr>
          </a:p>
        </p:txBody>
      </p:sp>
      <p:sp>
        <p:nvSpPr>
          <p:cNvPr id="14" name="object 14"/>
          <p:cNvSpPr txBox="1"/>
          <p:nvPr/>
        </p:nvSpPr>
        <p:spPr>
          <a:xfrm>
            <a:off x="8406511" y="3569589"/>
            <a:ext cx="1555115" cy="258404"/>
          </a:xfrm>
          <a:prstGeom prst="rect">
            <a:avLst/>
          </a:prstGeom>
        </p:spPr>
        <p:txBody>
          <a:bodyPr vert="horz" wrap="square" lIns="0" tIns="12065" rIns="0" bIns="0" rtlCol="0">
            <a:spAutoFit/>
          </a:bodyPr>
          <a:lstStyle/>
          <a:p>
            <a:pPr marL="104775" indent="-99695">
              <a:spcBef>
                <a:spcPts val="95"/>
              </a:spcBef>
              <a:buSzPct val="93750"/>
              <a:buFont typeface="Symbol"/>
              <a:buChar char=""/>
              <a:tabLst>
                <a:tab pos="104775" algn="l"/>
              </a:tabLst>
            </a:pPr>
            <a:r>
              <a:rPr sz="1600" b="1" dirty="0">
                <a:solidFill>
                  <a:srgbClr val="FFFFFF"/>
                </a:solidFill>
                <a:latin typeface="Comic Sans MS"/>
                <a:cs typeface="Comic Sans MS"/>
              </a:rPr>
              <a:t>Uyarı</a:t>
            </a:r>
            <a:r>
              <a:rPr sz="1600" b="1" spc="-45" dirty="0">
                <a:solidFill>
                  <a:srgbClr val="FFFFFF"/>
                </a:solidFill>
                <a:latin typeface="Comic Sans MS"/>
                <a:cs typeface="Comic Sans MS"/>
              </a:rPr>
              <a:t> </a:t>
            </a:r>
            <a:r>
              <a:rPr sz="1600" b="1" spc="-10" dirty="0">
                <a:solidFill>
                  <a:srgbClr val="FFFFFF"/>
                </a:solidFill>
                <a:latin typeface="Comic Sans MS"/>
                <a:cs typeface="Comic Sans MS"/>
              </a:rPr>
              <a:t>levhaları</a:t>
            </a:r>
            <a:endParaRPr sz="1600">
              <a:latin typeface="Comic Sans MS"/>
              <a:cs typeface="Comic Sans MS"/>
            </a:endParaRPr>
          </a:p>
        </p:txBody>
      </p:sp>
      <p:sp>
        <p:nvSpPr>
          <p:cNvPr id="15" name="object 15"/>
          <p:cNvSpPr txBox="1"/>
          <p:nvPr/>
        </p:nvSpPr>
        <p:spPr>
          <a:xfrm>
            <a:off x="1979169" y="5123765"/>
            <a:ext cx="2306955" cy="513715"/>
          </a:xfrm>
          <a:prstGeom prst="rect">
            <a:avLst/>
          </a:prstGeom>
        </p:spPr>
        <p:txBody>
          <a:bodyPr vert="horz" wrap="square" lIns="0" tIns="12065" rIns="0" bIns="0" rtlCol="0">
            <a:spAutoFit/>
          </a:bodyPr>
          <a:lstStyle/>
          <a:p>
            <a:pPr marL="105410" indent="-100330">
              <a:spcBef>
                <a:spcPts val="95"/>
              </a:spcBef>
              <a:buSzPct val="93750"/>
              <a:buFont typeface="Symbol"/>
              <a:buChar char=""/>
              <a:tabLst>
                <a:tab pos="105410" algn="l"/>
              </a:tabLst>
            </a:pPr>
            <a:r>
              <a:rPr sz="1600" b="1" spc="-10" dirty="0">
                <a:solidFill>
                  <a:srgbClr val="FFFFFF"/>
                </a:solidFill>
                <a:latin typeface="Comic Sans MS"/>
                <a:cs typeface="Comic Sans MS"/>
              </a:rPr>
              <a:t>Dokümantasyon</a:t>
            </a:r>
            <a:endParaRPr sz="1600">
              <a:latin typeface="Comic Sans MS"/>
              <a:cs typeface="Comic Sans MS"/>
            </a:endParaRPr>
          </a:p>
          <a:p>
            <a:pPr marL="12700">
              <a:spcBef>
                <a:spcPts val="5"/>
              </a:spcBef>
            </a:pPr>
            <a:r>
              <a:rPr sz="1600" b="1" dirty="0">
                <a:solidFill>
                  <a:srgbClr val="FFFFFF"/>
                </a:solidFill>
                <a:latin typeface="Comic Sans MS"/>
                <a:cs typeface="Comic Sans MS"/>
              </a:rPr>
              <a:t>(Talimat,</a:t>
            </a:r>
            <a:r>
              <a:rPr sz="1600" b="1" spc="-70" dirty="0">
                <a:solidFill>
                  <a:srgbClr val="FFFFFF"/>
                </a:solidFill>
                <a:latin typeface="Comic Sans MS"/>
                <a:cs typeface="Comic Sans MS"/>
              </a:rPr>
              <a:t> </a:t>
            </a:r>
            <a:r>
              <a:rPr sz="1600" b="1" dirty="0">
                <a:solidFill>
                  <a:srgbClr val="FFFFFF"/>
                </a:solidFill>
                <a:latin typeface="Comic Sans MS"/>
                <a:cs typeface="Comic Sans MS"/>
              </a:rPr>
              <a:t>tutanak,</a:t>
            </a:r>
            <a:r>
              <a:rPr sz="1600" b="1" spc="-85" dirty="0">
                <a:solidFill>
                  <a:srgbClr val="FFFFFF"/>
                </a:solidFill>
                <a:latin typeface="Comic Sans MS"/>
                <a:cs typeface="Comic Sans MS"/>
              </a:rPr>
              <a:t> </a:t>
            </a:r>
            <a:r>
              <a:rPr sz="1600" b="1" spc="-20" dirty="0">
                <a:solidFill>
                  <a:srgbClr val="FFFFFF"/>
                </a:solidFill>
                <a:latin typeface="Comic Sans MS"/>
                <a:cs typeface="Comic Sans MS"/>
              </a:rPr>
              <a:t>vb.)</a:t>
            </a:r>
            <a:endParaRPr sz="1600">
              <a:latin typeface="Comic Sans MS"/>
              <a:cs typeface="Comic Sans MS"/>
            </a:endParaRPr>
          </a:p>
        </p:txBody>
      </p:sp>
      <p:sp>
        <p:nvSpPr>
          <p:cNvPr id="16" name="object 16"/>
          <p:cNvSpPr txBox="1"/>
          <p:nvPr/>
        </p:nvSpPr>
        <p:spPr>
          <a:xfrm>
            <a:off x="5029327" y="3422142"/>
            <a:ext cx="1592580" cy="939800"/>
          </a:xfrm>
          <a:prstGeom prst="rect">
            <a:avLst/>
          </a:prstGeom>
        </p:spPr>
        <p:txBody>
          <a:bodyPr vert="horz" wrap="square" lIns="0" tIns="12700" rIns="0" bIns="0" rtlCol="0">
            <a:spAutoFit/>
          </a:bodyPr>
          <a:lstStyle/>
          <a:p>
            <a:pPr marL="12065" marR="5080" indent="-1905" algn="ctr">
              <a:spcBef>
                <a:spcPts val="100"/>
              </a:spcBef>
            </a:pPr>
            <a:r>
              <a:rPr sz="1500" b="1" dirty="0">
                <a:solidFill>
                  <a:srgbClr val="A40020"/>
                </a:solidFill>
                <a:latin typeface="Comic Sans MS"/>
                <a:cs typeface="Comic Sans MS"/>
              </a:rPr>
              <a:t>Tehlikelerin</a:t>
            </a:r>
            <a:r>
              <a:rPr sz="1500" b="1" spc="-140" dirty="0">
                <a:solidFill>
                  <a:srgbClr val="A40020"/>
                </a:solidFill>
                <a:latin typeface="Comic Sans MS"/>
                <a:cs typeface="Comic Sans MS"/>
              </a:rPr>
              <a:t> </a:t>
            </a:r>
            <a:r>
              <a:rPr sz="1500" b="1" spc="-25" dirty="0">
                <a:solidFill>
                  <a:srgbClr val="A40020"/>
                </a:solidFill>
                <a:latin typeface="Comic Sans MS"/>
                <a:cs typeface="Comic Sans MS"/>
              </a:rPr>
              <a:t>ve </a:t>
            </a:r>
            <a:r>
              <a:rPr sz="1500" b="1" dirty="0">
                <a:solidFill>
                  <a:srgbClr val="A40020"/>
                </a:solidFill>
                <a:latin typeface="Comic Sans MS"/>
                <a:cs typeface="Comic Sans MS"/>
              </a:rPr>
              <a:t>risk</a:t>
            </a:r>
            <a:r>
              <a:rPr sz="1500" b="1" spc="-40" dirty="0">
                <a:solidFill>
                  <a:srgbClr val="A40020"/>
                </a:solidFill>
                <a:latin typeface="Comic Sans MS"/>
                <a:cs typeface="Comic Sans MS"/>
              </a:rPr>
              <a:t> </a:t>
            </a:r>
            <a:r>
              <a:rPr sz="1500" b="1" spc="-10" dirty="0">
                <a:solidFill>
                  <a:srgbClr val="A40020"/>
                </a:solidFill>
                <a:latin typeface="Comic Sans MS"/>
                <a:cs typeface="Comic Sans MS"/>
              </a:rPr>
              <a:t>faktörlerinin </a:t>
            </a:r>
            <a:r>
              <a:rPr sz="1500" b="1" dirty="0">
                <a:solidFill>
                  <a:srgbClr val="A40020"/>
                </a:solidFill>
                <a:latin typeface="Comic Sans MS"/>
                <a:cs typeface="Comic Sans MS"/>
              </a:rPr>
              <a:t>kaynağında</a:t>
            </a:r>
            <a:r>
              <a:rPr sz="1500" b="1" spc="-90" dirty="0">
                <a:solidFill>
                  <a:srgbClr val="A40020"/>
                </a:solidFill>
                <a:latin typeface="Comic Sans MS"/>
                <a:cs typeface="Comic Sans MS"/>
              </a:rPr>
              <a:t> </a:t>
            </a:r>
            <a:r>
              <a:rPr sz="1500" b="1" spc="-25" dirty="0">
                <a:solidFill>
                  <a:srgbClr val="A40020"/>
                </a:solidFill>
                <a:latin typeface="Comic Sans MS"/>
                <a:cs typeface="Comic Sans MS"/>
              </a:rPr>
              <a:t>yok </a:t>
            </a:r>
            <a:r>
              <a:rPr sz="1500" b="1" spc="-10" dirty="0">
                <a:solidFill>
                  <a:srgbClr val="A40020"/>
                </a:solidFill>
                <a:latin typeface="Comic Sans MS"/>
                <a:cs typeface="Comic Sans MS"/>
              </a:rPr>
              <a:t>edilmesi</a:t>
            </a:r>
            <a:endParaRPr sz="1500">
              <a:latin typeface="Comic Sans MS"/>
              <a:cs typeface="Comic Sans MS"/>
            </a:endParaRPr>
          </a:p>
        </p:txBody>
      </p:sp>
      <p:sp>
        <p:nvSpPr>
          <p:cNvPr id="17" name="object 17"/>
          <p:cNvSpPr txBox="1"/>
          <p:nvPr/>
        </p:nvSpPr>
        <p:spPr>
          <a:xfrm>
            <a:off x="6726428" y="1967611"/>
            <a:ext cx="3526154" cy="1215390"/>
          </a:xfrm>
          <a:prstGeom prst="rect">
            <a:avLst/>
          </a:prstGeom>
        </p:spPr>
        <p:txBody>
          <a:bodyPr vert="horz" wrap="square" lIns="0" tIns="12065" rIns="0" bIns="0" rtlCol="0">
            <a:spAutoFit/>
          </a:bodyPr>
          <a:lstStyle/>
          <a:p>
            <a:pPr marL="92075" marR="1423670" indent="-92075" algn="r">
              <a:spcBef>
                <a:spcPts val="95"/>
              </a:spcBef>
              <a:buSzPct val="84375"/>
              <a:buFont typeface="Symbol"/>
              <a:buChar char=""/>
              <a:tabLst>
                <a:tab pos="92075" algn="l"/>
              </a:tabLst>
            </a:pPr>
            <a:r>
              <a:rPr sz="1600" b="1" dirty="0">
                <a:solidFill>
                  <a:srgbClr val="FFFFFF"/>
                </a:solidFill>
                <a:latin typeface="Comic Sans MS"/>
                <a:cs typeface="Comic Sans MS"/>
              </a:rPr>
              <a:t>İş</a:t>
            </a:r>
            <a:r>
              <a:rPr sz="1600" b="1" spc="-25" dirty="0">
                <a:solidFill>
                  <a:srgbClr val="FFFFFF"/>
                </a:solidFill>
                <a:latin typeface="Comic Sans MS"/>
                <a:cs typeface="Comic Sans MS"/>
              </a:rPr>
              <a:t> </a:t>
            </a:r>
            <a:r>
              <a:rPr sz="1600" b="1" dirty="0">
                <a:solidFill>
                  <a:srgbClr val="FFFFFF"/>
                </a:solidFill>
                <a:latin typeface="Comic Sans MS"/>
                <a:cs typeface="Comic Sans MS"/>
              </a:rPr>
              <a:t>başı</a:t>
            </a:r>
            <a:r>
              <a:rPr sz="1600" b="1" spc="-35" dirty="0">
                <a:solidFill>
                  <a:srgbClr val="FFFFFF"/>
                </a:solidFill>
                <a:latin typeface="Comic Sans MS"/>
                <a:cs typeface="Comic Sans MS"/>
              </a:rPr>
              <a:t> </a:t>
            </a:r>
            <a:r>
              <a:rPr sz="1600" b="1" spc="-10" dirty="0">
                <a:solidFill>
                  <a:srgbClr val="FFFFFF"/>
                </a:solidFill>
                <a:latin typeface="Comic Sans MS"/>
                <a:cs typeface="Comic Sans MS"/>
              </a:rPr>
              <a:t>bilgilendirme</a:t>
            </a:r>
            <a:endParaRPr sz="1600">
              <a:latin typeface="Comic Sans MS"/>
              <a:cs typeface="Comic Sans MS"/>
            </a:endParaRPr>
          </a:p>
          <a:p>
            <a:pPr marL="92710" marR="1483995" lvl="1" indent="-92710" algn="r">
              <a:spcBef>
                <a:spcPts val="1455"/>
              </a:spcBef>
              <a:buSzPct val="84375"/>
              <a:buFont typeface="Symbol"/>
              <a:buChar char=""/>
              <a:tabLst>
                <a:tab pos="92710" algn="l"/>
              </a:tabLst>
            </a:pPr>
            <a:r>
              <a:rPr sz="1600" b="1" spc="-10" dirty="0">
                <a:solidFill>
                  <a:srgbClr val="FFFFFF"/>
                </a:solidFill>
                <a:latin typeface="Comic Sans MS"/>
                <a:cs typeface="Comic Sans MS"/>
              </a:rPr>
              <a:t>Yatırım</a:t>
            </a:r>
            <a:endParaRPr sz="1600">
              <a:latin typeface="Comic Sans MS"/>
              <a:cs typeface="Comic Sans MS"/>
            </a:endParaRPr>
          </a:p>
          <a:p>
            <a:pPr marL="1774825" lvl="2" indent="-99695">
              <a:spcBef>
                <a:spcPts val="2155"/>
              </a:spcBef>
              <a:buSzPct val="93750"/>
              <a:buFont typeface="Symbol"/>
              <a:buChar char=""/>
              <a:tabLst>
                <a:tab pos="1774825" algn="l"/>
              </a:tabLst>
            </a:pPr>
            <a:r>
              <a:rPr sz="1600" b="1" dirty="0">
                <a:solidFill>
                  <a:srgbClr val="FFFFFF"/>
                </a:solidFill>
                <a:latin typeface="Comic Sans MS"/>
                <a:cs typeface="Comic Sans MS"/>
              </a:rPr>
              <a:t>Yasal </a:t>
            </a:r>
            <a:r>
              <a:rPr sz="1600" b="1" spc="-10" dirty="0">
                <a:solidFill>
                  <a:srgbClr val="FFFFFF"/>
                </a:solidFill>
                <a:latin typeface="Comic Sans MS"/>
                <a:cs typeface="Comic Sans MS"/>
              </a:rPr>
              <a:t>gereklilikler</a:t>
            </a:r>
            <a:endParaRPr sz="1600">
              <a:latin typeface="Comic Sans MS"/>
              <a:cs typeface="Comic Sans M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48612" y="152400"/>
            <a:ext cx="8568055" cy="919480"/>
          </a:xfrm>
          <a:custGeom>
            <a:avLst/>
            <a:gdLst/>
            <a:ahLst/>
            <a:cxnLst/>
            <a:rect l="l" t="t" r="r" b="b"/>
            <a:pathLst>
              <a:path w="8568055" h="919480">
                <a:moveTo>
                  <a:pt x="8567928" y="0"/>
                </a:moveTo>
                <a:lnTo>
                  <a:pt x="0" y="0"/>
                </a:lnTo>
                <a:lnTo>
                  <a:pt x="0" y="918972"/>
                </a:lnTo>
                <a:lnTo>
                  <a:pt x="8567928" y="918972"/>
                </a:lnTo>
                <a:lnTo>
                  <a:pt x="8567928" y="0"/>
                </a:lnTo>
                <a:close/>
              </a:path>
            </a:pathLst>
          </a:custGeom>
          <a:solidFill>
            <a:srgbClr val="00C0C0">
              <a:alpha val="79998"/>
            </a:srgbClr>
          </a:solidFill>
        </p:spPr>
        <p:txBody>
          <a:bodyPr wrap="square" lIns="0" tIns="0" rIns="0" bIns="0" rtlCol="0"/>
          <a:lstStyle/>
          <a:p>
            <a:endParaRPr/>
          </a:p>
        </p:txBody>
      </p:sp>
      <p:sp>
        <p:nvSpPr>
          <p:cNvPr id="3" name="object 3"/>
          <p:cNvSpPr txBox="1"/>
          <p:nvPr/>
        </p:nvSpPr>
        <p:spPr>
          <a:xfrm>
            <a:off x="1926743" y="167386"/>
            <a:ext cx="8051165" cy="1367790"/>
          </a:xfrm>
          <a:prstGeom prst="rect">
            <a:avLst/>
          </a:prstGeom>
        </p:spPr>
        <p:txBody>
          <a:bodyPr vert="horz" wrap="square" lIns="0" tIns="45085" rIns="0" bIns="0" rtlCol="0">
            <a:spAutoFit/>
          </a:bodyPr>
          <a:lstStyle/>
          <a:p>
            <a:pPr marL="12700" marR="266065">
              <a:lnSpc>
                <a:spcPts val="2050"/>
              </a:lnSpc>
              <a:spcBef>
                <a:spcPts val="355"/>
              </a:spcBef>
            </a:pPr>
            <a:r>
              <a:rPr sz="1900" dirty="0">
                <a:solidFill>
                  <a:srgbClr val="FFFF00"/>
                </a:solidFill>
                <a:latin typeface="Comic Sans MS"/>
                <a:cs typeface="Comic Sans MS"/>
              </a:rPr>
              <a:t>RİSK</a:t>
            </a:r>
            <a:r>
              <a:rPr sz="1900" spc="-65" dirty="0">
                <a:solidFill>
                  <a:srgbClr val="FFFF00"/>
                </a:solidFill>
                <a:latin typeface="Comic Sans MS"/>
                <a:cs typeface="Comic Sans MS"/>
              </a:rPr>
              <a:t> </a:t>
            </a:r>
            <a:r>
              <a:rPr sz="1900" dirty="0">
                <a:solidFill>
                  <a:srgbClr val="FFFF00"/>
                </a:solidFill>
                <a:latin typeface="Comic Sans MS"/>
                <a:cs typeface="Comic Sans MS"/>
              </a:rPr>
              <a:t>ANALİZİ</a:t>
            </a:r>
            <a:r>
              <a:rPr sz="1900" spc="-75" dirty="0">
                <a:solidFill>
                  <a:srgbClr val="FFFF00"/>
                </a:solidFill>
                <a:latin typeface="Comic Sans MS"/>
                <a:cs typeface="Comic Sans MS"/>
              </a:rPr>
              <a:t> </a:t>
            </a:r>
            <a:r>
              <a:rPr sz="1900" dirty="0">
                <a:solidFill>
                  <a:srgbClr val="FFFF00"/>
                </a:solidFill>
                <a:latin typeface="Comic Sans MS"/>
                <a:cs typeface="Comic Sans MS"/>
              </a:rPr>
              <a:t>VE</a:t>
            </a:r>
            <a:r>
              <a:rPr sz="1900" spc="-70" dirty="0">
                <a:solidFill>
                  <a:srgbClr val="FFFF00"/>
                </a:solidFill>
                <a:latin typeface="Comic Sans MS"/>
                <a:cs typeface="Comic Sans MS"/>
              </a:rPr>
              <a:t> </a:t>
            </a:r>
            <a:r>
              <a:rPr sz="1900" dirty="0">
                <a:solidFill>
                  <a:srgbClr val="FFFF00"/>
                </a:solidFill>
                <a:latin typeface="Comic Sans MS"/>
                <a:cs typeface="Comic Sans MS"/>
              </a:rPr>
              <a:t>YÖNETİMİ</a:t>
            </a:r>
            <a:r>
              <a:rPr sz="1900" spc="-65" dirty="0">
                <a:solidFill>
                  <a:srgbClr val="FFFF00"/>
                </a:solidFill>
                <a:latin typeface="Comic Sans MS"/>
                <a:cs typeface="Comic Sans MS"/>
              </a:rPr>
              <a:t> </a:t>
            </a:r>
            <a:r>
              <a:rPr sz="1900" dirty="0">
                <a:solidFill>
                  <a:srgbClr val="FFFF00"/>
                </a:solidFill>
                <a:latin typeface="Comic Sans MS"/>
                <a:cs typeface="Comic Sans MS"/>
              </a:rPr>
              <a:t>PROSESİNİN</a:t>
            </a:r>
            <a:r>
              <a:rPr sz="1900" spc="-75" dirty="0">
                <a:solidFill>
                  <a:srgbClr val="FFFF00"/>
                </a:solidFill>
                <a:latin typeface="Comic Sans MS"/>
                <a:cs typeface="Comic Sans MS"/>
              </a:rPr>
              <a:t> </a:t>
            </a:r>
            <a:r>
              <a:rPr sz="1900" dirty="0">
                <a:solidFill>
                  <a:srgbClr val="FFFF00"/>
                </a:solidFill>
                <a:latin typeface="Comic Sans MS"/>
                <a:cs typeface="Comic Sans MS"/>
              </a:rPr>
              <a:t>BİR</a:t>
            </a:r>
            <a:r>
              <a:rPr sz="1900" spc="-65" dirty="0">
                <a:solidFill>
                  <a:srgbClr val="FFFF00"/>
                </a:solidFill>
                <a:latin typeface="Comic Sans MS"/>
                <a:cs typeface="Comic Sans MS"/>
              </a:rPr>
              <a:t> </a:t>
            </a:r>
            <a:r>
              <a:rPr sz="1900" dirty="0">
                <a:solidFill>
                  <a:srgbClr val="FFFF00"/>
                </a:solidFill>
                <a:latin typeface="Comic Sans MS"/>
                <a:cs typeface="Comic Sans MS"/>
              </a:rPr>
              <a:t>ÇOK</a:t>
            </a:r>
            <a:r>
              <a:rPr sz="1900" spc="-75" dirty="0">
                <a:solidFill>
                  <a:srgbClr val="FFFF00"/>
                </a:solidFill>
                <a:latin typeface="Comic Sans MS"/>
                <a:cs typeface="Comic Sans MS"/>
              </a:rPr>
              <a:t> </a:t>
            </a:r>
            <a:r>
              <a:rPr sz="1900" spc="-10" dirty="0">
                <a:solidFill>
                  <a:srgbClr val="FFFF00"/>
                </a:solidFill>
                <a:latin typeface="Comic Sans MS"/>
                <a:cs typeface="Comic Sans MS"/>
              </a:rPr>
              <a:t>YARARLARI VARDIR.</a:t>
            </a:r>
            <a:endParaRPr sz="1900" dirty="0">
              <a:latin typeface="Comic Sans MS"/>
              <a:cs typeface="Comic Sans MS"/>
            </a:endParaRPr>
          </a:p>
          <a:p>
            <a:pPr marL="12700">
              <a:lnSpc>
                <a:spcPts val="2025"/>
              </a:lnSpc>
            </a:pPr>
            <a:r>
              <a:rPr sz="1900" dirty="0">
                <a:solidFill>
                  <a:srgbClr val="FFFF00"/>
                </a:solidFill>
                <a:latin typeface="Comic Sans MS"/>
                <a:cs typeface="Comic Sans MS"/>
              </a:rPr>
              <a:t>BU</a:t>
            </a:r>
            <a:r>
              <a:rPr sz="1900" spc="-55" dirty="0">
                <a:solidFill>
                  <a:srgbClr val="FFFF00"/>
                </a:solidFill>
                <a:latin typeface="Comic Sans MS"/>
                <a:cs typeface="Comic Sans MS"/>
              </a:rPr>
              <a:t> </a:t>
            </a:r>
            <a:r>
              <a:rPr sz="1900" spc="-10" dirty="0">
                <a:solidFill>
                  <a:srgbClr val="FFFF00"/>
                </a:solidFill>
                <a:latin typeface="Comic Sans MS"/>
                <a:cs typeface="Comic Sans MS"/>
              </a:rPr>
              <a:t>YARARLARIN</a:t>
            </a:r>
            <a:r>
              <a:rPr sz="1900" spc="-35" dirty="0">
                <a:solidFill>
                  <a:srgbClr val="FFFF00"/>
                </a:solidFill>
                <a:latin typeface="Comic Sans MS"/>
                <a:cs typeface="Comic Sans MS"/>
              </a:rPr>
              <a:t> </a:t>
            </a:r>
            <a:r>
              <a:rPr sz="1900" dirty="0">
                <a:solidFill>
                  <a:srgbClr val="FFFF00"/>
                </a:solidFill>
                <a:latin typeface="Comic Sans MS"/>
                <a:cs typeface="Comic Sans MS"/>
              </a:rPr>
              <a:t>BAŞTA</a:t>
            </a:r>
            <a:r>
              <a:rPr sz="1900" spc="-70" dirty="0">
                <a:solidFill>
                  <a:srgbClr val="FFFF00"/>
                </a:solidFill>
                <a:latin typeface="Comic Sans MS"/>
                <a:cs typeface="Comic Sans MS"/>
              </a:rPr>
              <a:t> </a:t>
            </a:r>
            <a:r>
              <a:rPr sz="1900" dirty="0">
                <a:solidFill>
                  <a:srgbClr val="FFFF00"/>
                </a:solidFill>
                <a:latin typeface="Comic Sans MS"/>
                <a:cs typeface="Comic Sans MS"/>
              </a:rPr>
              <a:t>GELENLERİ</a:t>
            </a:r>
            <a:r>
              <a:rPr sz="1900" spc="-35" dirty="0">
                <a:solidFill>
                  <a:srgbClr val="FFFF00"/>
                </a:solidFill>
                <a:latin typeface="Comic Sans MS"/>
                <a:cs typeface="Comic Sans MS"/>
              </a:rPr>
              <a:t> </a:t>
            </a:r>
            <a:r>
              <a:rPr sz="1900" dirty="0">
                <a:solidFill>
                  <a:srgbClr val="FFFF00"/>
                </a:solidFill>
                <a:latin typeface="Comic Sans MS"/>
                <a:cs typeface="Comic Sans MS"/>
              </a:rPr>
              <a:t>ŞU</a:t>
            </a:r>
            <a:r>
              <a:rPr sz="1900" spc="-70" dirty="0">
                <a:solidFill>
                  <a:srgbClr val="FFFF00"/>
                </a:solidFill>
                <a:latin typeface="Comic Sans MS"/>
                <a:cs typeface="Comic Sans MS"/>
              </a:rPr>
              <a:t> </a:t>
            </a:r>
            <a:r>
              <a:rPr sz="1900" dirty="0">
                <a:solidFill>
                  <a:srgbClr val="FFFF00"/>
                </a:solidFill>
                <a:latin typeface="Comic Sans MS"/>
                <a:cs typeface="Comic Sans MS"/>
              </a:rPr>
              <a:t>ŞEKİLDE</a:t>
            </a:r>
            <a:r>
              <a:rPr sz="1900" spc="-55" dirty="0">
                <a:solidFill>
                  <a:srgbClr val="FFFF00"/>
                </a:solidFill>
                <a:latin typeface="Comic Sans MS"/>
                <a:cs typeface="Comic Sans MS"/>
              </a:rPr>
              <a:t> </a:t>
            </a:r>
            <a:r>
              <a:rPr sz="1900" spc="-10" dirty="0">
                <a:solidFill>
                  <a:srgbClr val="FFFF00"/>
                </a:solidFill>
                <a:latin typeface="Comic Sans MS"/>
                <a:cs typeface="Comic Sans MS"/>
              </a:rPr>
              <a:t>SIRALANABİLİR:</a:t>
            </a:r>
            <a:endParaRPr sz="1900" dirty="0">
              <a:latin typeface="Comic Sans MS"/>
              <a:cs typeface="Comic Sans MS"/>
            </a:endParaRPr>
          </a:p>
          <a:p>
            <a:pPr marL="311785" indent="-227965">
              <a:spcBef>
                <a:spcPts val="1060"/>
              </a:spcBef>
              <a:buSzPct val="124000"/>
              <a:buFont typeface="Microsoft Sans Serif"/>
              <a:buChar char="•"/>
              <a:tabLst>
                <a:tab pos="311785" algn="l"/>
              </a:tabLst>
            </a:pPr>
            <a:r>
              <a:rPr sz="2500" b="1" dirty="0">
                <a:latin typeface="Comic Sans MS"/>
                <a:cs typeface="Comic Sans MS"/>
              </a:rPr>
              <a:t>1.</a:t>
            </a:r>
            <a:r>
              <a:rPr sz="2500" b="1" spc="-65" dirty="0">
                <a:latin typeface="Comic Sans MS"/>
                <a:cs typeface="Comic Sans MS"/>
              </a:rPr>
              <a:t> </a:t>
            </a:r>
            <a:r>
              <a:rPr sz="2500" b="1" dirty="0">
                <a:latin typeface="Comic Sans MS"/>
                <a:cs typeface="Comic Sans MS"/>
              </a:rPr>
              <a:t>İşyerinin</a:t>
            </a:r>
            <a:r>
              <a:rPr sz="2500" b="1" spc="-25" dirty="0">
                <a:latin typeface="Comic Sans MS"/>
                <a:cs typeface="Comic Sans MS"/>
              </a:rPr>
              <a:t> </a:t>
            </a:r>
            <a:r>
              <a:rPr sz="2500" b="1" u="sng" dirty="0">
                <a:uFill>
                  <a:solidFill>
                    <a:srgbClr val="FF0000"/>
                  </a:solidFill>
                </a:uFill>
                <a:latin typeface="Comic Sans MS"/>
                <a:cs typeface="Comic Sans MS"/>
              </a:rPr>
              <a:t>yazılı</a:t>
            </a:r>
            <a:r>
              <a:rPr sz="2500" b="1" u="sng" spc="-45" dirty="0">
                <a:uFill>
                  <a:solidFill>
                    <a:srgbClr val="FF0000"/>
                  </a:solidFill>
                </a:uFill>
                <a:latin typeface="Comic Sans MS"/>
                <a:cs typeface="Comic Sans MS"/>
              </a:rPr>
              <a:t> </a:t>
            </a:r>
            <a:r>
              <a:rPr sz="2500" u="sng" dirty="0">
                <a:solidFill>
                  <a:srgbClr val="FF0000"/>
                </a:solidFill>
                <a:uFill>
                  <a:solidFill>
                    <a:srgbClr val="FF0000"/>
                  </a:solidFill>
                </a:uFill>
                <a:latin typeface="Comic Sans MS"/>
                <a:cs typeface="Comic Sans MS"/>
              </a:rPr>
              <a:t>prosedür</a:t>
            </a:r>
            <a:r>
              <a:rPr sz="2500" u="sng" spc="-35" dirty="0">
                <a:solidFill>
                  <a:srgbClr val="FF0000"/>
                </a:solidFill>
                <a:uFill>
                  <a:solidFill>
                    <a:srgbClr val="FF0000"/>
                  </a:solidFill>
                </a:uFill>
                <a:latin typeface="Comic Sans MS"/>
                <a:cs typeface="Comic Sans MS"/>
              </a:rPr>
              <a:t> </a:t>
            </a:r>
            <a:r>
              <a:rPr sz="2500" u="sng" spc="-25" dirty="0">
                <a:solidFill>
                  <a:srgbClr val="FF0000"/>
                </a:solidFill>
                <a:uFill>
                  <a:solidFill>
                    <a:srgbClr val="FF0000"/>
                  </a:solidFill>
                </a:uFill>
                <a:latin typeface="Comic Sans MS"/>
                <a:cs typeface="Comic Sans MS"/>
              </a:rPr>
              <a:t>ve</a:t>
            </a:r>
            <a:endParaRPr sz="2500" dirty="0">
              <a:latin typeface="Comic Sans MS"/>
              <a:cs typeface="Comic Sans MS"/>
            </a:endParaRPr>
          </a:p>
        </p:txBody>
      </p:sp>
      <p:sp>
        <p:nvSpPr>
          <p:cNvPr id="4" name="object 4"/>
          <p:cNvSpPr txBox="1"/>
          <p:nvPr/>
        </p:nvSpPr>
        <p:spPr>
          <a:xfrm>
            <a:off x="2226666" y="1379296"/>
            <a:ext cx="4465955" cy="406400"/>
          </a:xfrm>
          <a:prstGeom prst="rect">
            <a:avLst/>
          </a:prstGeom>
        </p:spPr>
        <p:txBody>
          <a:bodyPr vert="horz" wrap="square" lIns="0" tIns="12065" rIns="0" bIns="0" rtlCol="0">
            <a:spAutoFit/>
          </a:bodyPr>
          <a:lstStyle/>
          <a:p>
            <a:pPr marL="12700">
              <a:spcBef>
                <a:spcPts val="95"/>
              </a:spcBef>
            </a:pPr>
            <a:r>
              <a:rPr sz="2500" u="sng" dirty="0">
                <a:solidFill>
                  <a:srgbClr val="FF0000"/>
                </a:solidFill>
                <a:uFill>
                  <a:solidFill>
                    <a:srgbClr val="FF0000"/>
                  </a:solidFill>
                </a:uFill>
                <a:latin typeface="Comic Sans MS"/>
                <a:cs typeface="Comic Sans MS"/>
              </a:rPr>
              <a:t>politikalarının</a:t>
            </a:r>
            <a:r>
              <a:rPr sz="2500" spc="-35" dirty="0">
                <a:solidFill>
                  <a:srgbClr val="FF0000"/>
                </a:solidFill>
                <a:latin typeface="Comic Sans MS"/>
                <a:cs typeface="Comic Sans MS"/>
              </a:rPr>
              <a:t> </a:t>
            </a:r>
            <a:r>
              <a:rPr sz="2500" dirty="0">
                <a:solidFill>
                  <a:srgbClr val="FFFFFF"/>
                </a:solidFill>
                <a:latin typeface="Comic Sans MS"/>
                <a:cs typeface="Comic Sans MS"/>
              </a:rPr>
              <a:t>oluşmasını</a:t>
            </a:r>
            <a:r>
              <a:rPr sz="2500" spc="-70" dirty="0">
                <a:solidFill>
                  <a:srgbClr val="FFFFFF"/>
                </a:solidFill>
                <a:latin typeface="Comic Sans MS"/>
                <a:cs typeface="Comic Sans MS"/>
              </a:rPr>
              <a:t> </a:t>
            </a:r>
            <a:r>
              <a:rPr sz="2500" dirty="0">
                <a:solidFill>
                  <a:srgbClr val="FFFFFF"/>
                </a:solidFill>
                <a:latin typeface="Comic Sans MS"/>
                <a:cs typeface="Comic Sans MS"/>
              </a:rPr>
              <a:t>ya</a:t>
            </a:r>
            <a:r>
              <a:rPr sz="2500" spc="-75" dirty="0">
                <a:solidFill>
                  <a:srgbClr val="FFFFFF"/>
                </a:solidFill>
                <a:latin typeface="Comic Sans MS"/>
                <a:cs typeface="Comic Sans MS"/>
              </a:rPr>
              <a:t> </a:t>
            </a:r>
            <a:r>
              <a:rPr sz="2500" spc="-25" dirty="0">
                <a:solidFill>
                  <a:srgbClr val="FFFFFF"/>
                </a:solidFill>
                <a:latin typeface="Comic Sans MS"/>
                <a:cs typeface="Comic Sans MS"/>
              </a:rPr>
              <a:t>da</a:t>
            </a:r>
            <a:endParaRPr sz="2500">
              <a:latin typeface="Comic Sans MS"/>
              <a:cs typeface="Comic Sans MS"/>
            </a:endParaRPr>
          </a:p>
        </p:txBody>
      </p:sp>
      <p:sp>
        <p:nvSpPr>
          <p:cNvPr id="5" name="object 5"/>
          <p:cNvSpPr txBox="1"/>
          <p:nvPr/>
        </p:nvSpPr>
        <p:spPr>
          <a:xfrm>
            <a:off x="1998066" y="1646681"/>
            <a:ext cx="4005579" cy="816610"/>
          </a:xfrm>
          <a:prstGeom prst="rect">
            <a:avLst/>
          </a:prstGeom>
        </p:spPr>
        <p:txBody>
          <a:bodyPr vert="horz" wrap="square" lIns="0" tIns="12065" rIns="0" bIns="0" rtlCol="0">
            <a:spAutoFit/>
          </a:bodyPr>
          <a:lstStyle/>
          <a:p>
            <a:pPr marL="241300">
              <a:spcBef>
                <a:spcPts val="95"/>
              </a:spcBef>
            </a:pPr>
            <a:r>
              <a:rPr sz="2500" dirty="0">
                <a:latin typeface="Comic Sans MS"/>
                <a:cs typeface="Comic Sans MS"/>
              </a:rPr>
              <a:t>olgunlaşmasını</a:t>
            </a:r>
            <a:r>
              <a:rPr sz="2500" spc="-125" dirty="0">
                <a:latin typeface="Comic Sans MS"/>
                <a:cs typeface="Comic Sans MS"/>
              </a:rPr>
              <a:t> </a:t>
            </a:r>
            <a:r>
              <a:rPr sz="2500" spc="-10" dirty="0">
                <a:latin typeface="Comic Sans MS"/>
                <a:cs typeface="Comic Sans MS"/>
              </a:rPr>
              <a:t>sağlar.</a:t>
            </a:r>
            <a:endParaRPr sz="2500" dirty="0">
              <a:latin typeface="Comic Sans MS"/>
              <a:cs typeface="Comic Sans MS"/>
            </a:endParaRPr>
          </a:p>
          <a:p>
            <a:pPr marL="240665" indent="-227965">
              <a:spcBef>
                <a:spcPts val="110"/>
              </a:spcBef>
              <a:buSzPct val="124000"/>
              <a:buFont typeface="Microsoft Sans Serif"/>
              <a:buChar char="•"/>
              <a:tabLst>
                <a:tab pos="240665" algn="l"/>
              </a:tabLst>
            </a:pPr>
            <a:r>
              <a:rPr sz="2500" b="1" dirty="0">
                <a:latin typeface="Comic Sans MS"/>
                <a:cs typeface="Comic Sans MS"/>
              </a:rPr>
              <a:t>2.</a:t>
            </a:r>
            <a:r>
              <a:rPr sz="2500" b="1" spc="-5" dirty="0">
                <a:latin typeface="Comic Sans MS"/>
                <a:cs typeface="Comic Sans MS"/>
              </a:rPr>
              <a:t> </a:t>
            </a:r>
            <a:r>
              <a:rPr sz="2500" dirty="0">
                <a:latin typeface="Comic Sans MS"/>
                <a:cs typeface="Comic Sans MS"/>
              </a:rPr>
              <a:t>İşyeri</a:t>
            </a:r>
            <a:r>
              <a:rPr sz="2500" spc="10" dirty="0">
                <a:latin typeface="Comic Sans MS"/>
                <a:cs typeface="Comic Sans MS"/>
              </a:rPr>
              <a:t> </a:t>
            </a:r>
            <a:r>
              <a:rPr sz="2500" b="1" spc="-20" dirty="0">
                <a:latin typeface="Comic Sans MS"/>
                <a:cs typeface="Comic Sans MS"/>
              </a:rPr>
              <a:t>çalışanlarının</a:t>
            </a:r>
            <a:r>
              <a:rPr sz="2500" b="1" spc="-315" dirty="0">
                <a:latin typeface="Comic Sans MS"/>
                <a:cs typeface="Comic Sans MS"/>
              </a:rPr>
              <a:t> </a:t>
            </a:r>
            <a:r>
              <a:rPr sz="2500" spc="-25" dirty="0">
                <a:latin typeface="Comic Sans MS"/>
                <a:cs typeface="Comic Sans MS"/>
              </a:rPr>
              <a:t>iş</a:t>
            </a:r>
            <a:endParaRPr sz="2500" dirty="0">
              <a:latin typeface="Comic Sans MS"/>
              <a:cs typeface="Comic Sans MS"/>
            </a:endParaRPr>
          </a:p>
        </p:txBody>
      </p:sp>
      <p:sp>
        <p:nvSpPr>
          <p:cNvPr id="6" name="object 6"/>
          <p:cNvSpPr txBox="1"/>
          <p:nvPr/>
        </p:nvSpPr>
        <p:spPr>
          <a:xfrm>
            <a:off x="2226666" y="2308098"/>
            <a:ext cx="4491355" cy="406400"/>
          </a:xfrm>
          <a:prstGeom prst="rect">
            <a:avLst/>
          </a:prstGeom>
        </p:spPr>
        <p:txBody>
          <a:bodyPr vert="horz" wrap="square" lIns="0" tIns="12065" rIns="0" bIns="0" rtlCol="0">
            <a:spAutoFit/>
          </a:bodyPr>
          <a:lstStyle/>
          <a:p>
            <a:pPr marL="12700">
              <a:spcBef>
                <a:spcPts val="95"/>
              </a:spcBef>
            </a:pPr>
            <a:r>
              <a:rPr sz="2500" dirty="0">
                <a:latin typeface="Comic Sans MS"/>
                <a:cs typeface="Comic Sans MS"/>
              </a:rPr>
              <a:t>sağlığı</a:t>
            </a:r>
            <a:r>
              <a:rPr sz="2500" spc="-65" dirty="0">
                <a:latin typeface="Comic Sans MS"/>
                <a:cs typeface="Comic Sans MS"/>
              </a:rPr>
              <a:t> </a:t>
            </a:r>
            <a:r>
              <a:rPr sz="2500" dirty="0">
                <a:latin typeface="Comic Sans MS"/>
                <a:cs typeface="Comic Sans MS"/>
              </a:rPr>
              <a:t>ve</a:t>
            </a:r>
            <a:r>
              <a:rPr sz="2500" spc="-80" dirty="0">
                <a:latin typeface="Comic Sans MS"/>
                <a:cs typeface="Comic Sans MS"/>
              </a:rPr>
              <a:t> </a:t>
            </a:r>
            <a:r>
              <a:rPr sz="2500" dirty="0">
                <a:latin typeface="Comic Sans MS"/>
                <a:cs typeface="Comic Sans MS"/>
              </a:rPr>
              <a:t>güvenliği</a:t>
            </a:r>
            <a:r>
              <a:rPr sz="2500" spc="-65" dirty="0">
                <a:latin typeface="Comic Sans MS"/>
                <a:cs typeface="Comic Sans MS"/>
              </a:rPr>
              <a:t> </a:t>
            </a:r>
            <a:r>
              <a:rPr sz="2500" spc="-10" dirty="0">
                <a:latin typeface="Comic Sans MS"/>
                <a:cs typeface="Comic Sans MS"/>
              </a:rPr>
              <a:t>konularında</a:t>
            </a:r>
            <a:endParaRPr sz="2500" dirty="0">
              <a:latin typeface="Comic Sans MS"/>
              <a:cs typeface="Comic Sans MS"/>
            </a:endParaRPr>
          </a:p>
        </p:txBody>
      </p:sp>
      <p:sp>
        <p:nvSpPr>
          <p:cNvPr id="7" name="object 7"/>
          <p:cNvSpPr txBox="1"/>
          <p:nvPr/>
        </p:nvSpPr>
        <p:spPr>
          <a:xfrm>
            <a:off x="1998065" y="2574494"/>
            <a:ext cx="4246880" cy="1082675"/>
          </a:xfrm>
          <a:prstGeom prst="rect">
            <a:avLst/>
          </a:prstGeom>
        </p:spPr>
        <p:txBody>
          <a:bodyPr vert="horz" wrap="square" lIns="0" tIns="126364" rIns="0" bIns="0" rtlCol="0">
            <a:spAutoFit/>
          </a:bodyPr>
          <a:lstStyle/>
          <a:p>
            <a:pPr marL="241300" marR="485140">
              <a:lnSpc>
                <a:spcPct val="70100"/>
              </a:lnSpc>
              <a:spcBef>
                <a:spcPts val="994"/>
              </a:spcBef>
            </a:pPr>
            <a:r>
              <a:rPr sz="2500" u="sng" dirty="0">
                <a:uFill>
                  <a:solidFill>
                    <a:srgbClr val="FF0000"/>
                  </a:solidFill>
                </a:uFill>
                <a:latin typeface="Comic Sans MS"/>
                <a:cs typeface="Comic Sans MS"/>
              </a:rPr>
              <a:t>bilgi</a:t>
            </a:r>
            <a:r>
              <a:rPr sz="2500" u="sng" spc="-60" dirty="0">
                <a:uFill>
                  <a:solidFill>
                    <a:srgbClr val="FF0000"/>
                  </a:solidFill>
                </a:uFill>
                <a:latin typeface="Comic Sans MS"/>
                <a:cs typeface="Comic Sans MS"/>
              </a:rPr>
              <a:t> </a:t>
            </a:r>
            <a:r>
              <a:rPr sz="2500" u="sng" dirty="0">
                <a:uFill>
                  <a:solidFill>
                    <a:srgbClr val="FF0000"/>
                  </a:solidFill>
                </a:uFill>
                <a:latin typeface="Comic Sans MS"/>
                <a:cs typeface="Comic Sans MS"/>
              </a:rPr>
              <a:t>sahibi</a:t>
            </a:r>
            <a:r>
              <a:rPr sz="2500" u="sng" spc="-55" dirty="0">
                <a:uFill>
                  <a:solidFill>
                    <a:srgbClr val="FF0000"/>
                  </a:solidFill>
                </a:uFill>
                <a:latin typeface="Comic Sans MS"/>
                <a:cs typeface="Comic Sans MS"/>
              </a:rPr>
              <a:t> </a:t>
            </a:r>
            <a:r>
              <a:rPr sz="2500" u="sng" dirty="0">
                <a:uFill>
                  <a:solidFill>
                    <a:srgbClr val="FF0000"/>
                  </a:solidFill>
                </a:uFill>
                <a:latin typeface="Comic Sans MS"/>
                <a:cs typeface="Comic Sans MS"/>
              </a:rPr>
              <a:t>olmalarını</a:t>
            </a:r>
            <a:r>
              <a:rPr sz="2500" spc="-35" dirty="0">
                <a:latin typeface="Comic Sans MS"/>
                <a:cs typeface="Comic Sans MS"/>
              </a:rPr>
              <a:t> ve </a:t>
            </a:r>
            <a:r>
              <a:rPr sz="2500" dirty="0">
                <a:latin typeface="Comic Sans MS"/>
                <a:cs typeface="Comic Sans MS"/>
              </a:rPr>
              <a:t>katılımını</a:t>
            </a:r>
            <a:r>
              <a:rPr sz="2500" spc="-100" dirty="0">
                <a:latin typeface="Comic Sans MS"/>
                <a:cs typeface="Comic Sans MS"/>
              </a:rPr>
              <a:t> </a:t>
            </a:r>
            <a:r>
              <a:rPr sz="2500" spc="-10" dirty="0">
                <a:latin typeface="Comic Sans MS"/>
                <a:cs typeface="Comic Sans MS"/>
              </a:rPr>
              <a:t>sağlar.</a:t>
            </a:r>
            <a:endParaRPr sz="2500" dirty="0">
              <a:latin typeface="Comic Sans MS"/>
              <a:cs typeface="Comic Sans MS"/>
            </a:endParaRPr>
          </a:p>
          <a:p>
            <a:pPr marL="240665" indent="-227965">
              <a:spcBef>
                <a:spcPts val="95"/>
              </a:spcBef>
              <a:buSzPct val="124000"/>
              <a:buFont typeface="Microsoft Sans Serif"/>
              <a:buChar char="•"/>
              <a:tabLst>
                <a:tab pos="240665" algn="l"/>
              </a:tabLst>
            </a:pPr>
            <a:r>
              <a:rPr sz="2500" b="1" dirty="0">
                <a:latin typeface="Comic Sans MS"/>
                <a:cs typeface="Comic Sans MS"/>
              </a:rPr>
              <a:t>3.</a:t>
            </a:r>
            <a:r>
              <a:rPr sz="2500" b="1" spc="-95" dirty="0">
                <a:latin typeface="Comic Sans MS"/>
                <a:cs typeface="Comic Sans MS"/>
              </a:rPr>
              <a:t> </a:t>
            </a:r>
            <a:r>
              <a:rPr sz="2500" dirty="0">
                <a:latin typeface="Comic Sans MS"/>
                <a:cs typeface="Comic Sans MS"/>
              </a:rPr>
              <a:t>İşyeri</a:t>
            </a:r>
            <a:r>
              <a:rPr sz="2500" spc="-55" dirty="0">
                <a:latin typeface="Comic Sans MS"/>
                <a:cs typeface="Comic Sans MS"/>
              </a:rPr>
              <a:t> </a:t>
            </a:r>
            <a:r>
              <a:rPr sz="2500" b="1" dirty="0">
                <a:latin typeface="Comic Sans MS"/>
                <a:cs typeface="Comic Sans MS"/>
              </a:rPr>
              <a:t>yönetiminin</a:t>
            </a:r>
            <a:r>
              <a:rPr sz="2500" b="1" spc="-65" dirty="0">
                <a:latin typeface="Comic Sans MS"/>
                <a:cs typeface="Comic Sans MS"/>
              </a:rPr>
              <a:t> </a:t>
            </a:r>
            <a:r>
              <a:rPr sz="2500" dirty="0">
                <a:latin typeface="Comic Sans MS"/>
                <a:cs typeface="Comic Sans MS"/>
              </a:rPr>
              <a:t>de</a:t>
            </a:r>
            <a:r>
              <a:rPr sz="2500" spc="-65" dirty="0">
                <a:latin typeface="Comic Sans MS"/>
                <a:cs typeface="Comic Sans MS"/>
              </a:rPr>
              <a:t> </a:t>
            </a:r>
            <a:r>
              <a:rPr sz="2500" spc="-25" dirty="0">
                <a:latin typeface="Comic Sans MS"/>
                <a:cs typeface="Comic Sans MS"/>
              </a:rPr>
              <a:t>iş</a:t>
            </a:r>
            <a:endParaRPr sz="2500" dirty="0">
              <a:latin typeface="Comic Sans MS"/>
              <a:cs typeface="Comic Sans MS"/>
            </a:endParaRPr>
          </a:p>
        </p:txBody>
      </p:sp>
      <p:sp>
        <p:nvSpPr>
          <p:cNvPr id="8" name="object 8"/>
          <p:cNvSpPr txBox="1"/>
          <p:nvPr/>
        </p:nvSpPr>
        <p:spPr>
          <a:xfrm>
            <a:off x="2226666" y="3501644"/>
            <a:ext cx="4491355" cy="406400"/>
          </a:xfrm>
          <a:prstGeom prst="rect">
            <a:avLst/>
          </a:prstGeom>
        </p:spPr>
        <p:txBody>
          <a:bodyPr vert="horz" wrap="square" lIns="0" tIns="12065" rIns="0" bIns="0" rtlCol="0">
            <a:spAutoFit/>
          </a:bodyPr>
          <a:lstStyle/>
          <a:p>
            <a:pPr marL="12700">
              <a:spcBef>
                <a:spcPts val="95"/>
              </a:spcBef>
            </a:pPr>
            <a:r>
              <a:rPr sz="2500" dirty="0">
                <a:solidFill>
                  <a:srgbClr val="FFFFFF"/>
                </a:solidFill>
                <a:latin typeface="Comic Sans MS"/>
                <a:cs typeface="Comic Sans MS"/>
              </a:rPr>
              <a:t>sağlığı</a:t>
            </a:r>
            <a:r>
              <a:rPr sz="2500" spc="-65" dirty="0">
                <a:solidFill>
                  <a:srgbClr val="FFFFFF"/>
                </a:solidFill>
                <a:latin typeface="Comic Sans MS"/>
                <a:cs typeface="Comic Sans MS"/>
              </a:rPr>
              <a:t> </a:t>
            </a:r>
            <a:r>
              <a:rPr sz="2500" dirty="0">
                <a:solidFill>
                  <a:srgbClr val="FFFFFF"/>
                </a:solidFill>
                <a:latin typeface="Comic Sans MS"/>
                <a:cs typeface="Comic Sans MS"/>
              </a:rPr>
              <a:t>ve</a:t>
            </a:r>
            <a:r>
              <a:rPr sz="2500" spc="-80" dirty="0">
                <a:solidFill>
                  <a:srgbClr val="FFFFFF"/>
                </a:solidFill>
                <a:latin typeface="Comic Sans MS"/>
                <a:cs typeface="Comic Sans MS"/>
              </a:rPr>
              <a:t> </a:t>
            </a:r>
            <a:r>
              <a:rPr sz="2500" dirty="0">
                <a:solidFill>
                  <a:srgbClr val="FFFFFF"/>
                </a:solidFill>
                <a:latin typeface="Comic Sans MS"/>
                <a:cs typeface="Comic Sans MS"/>
              </a:rPr>
              <a:t>güvenliği</a:t>
            </a:r>
            <a:r>
              <a:rPr sz="2500" spc="-65" dirty="0">
                <a:solidFill>
                  <a:srgbClr val="FFFFFF"/>
                </a:solidFill>
                <a:latin typeface="Comic Sans MS"/>
                <a:cs typeface="Comic Sans MS"/>
              </a:rPr>
              <a:t> </a:t>
            </a:r>
            <a:r>
              <a:rPr sz="2500" spc="-10" dirty="0">
                <a:solidFill>
                  <a:srgbClr val="FFFFFF"/>
                </a:solidFill>
                <a:latin typeface="Comic Sans MS"/>
                <a:cs typeface="Comic Sans MS"/>
              </a:rPr>
              <a:t>konularında</a:t>
            </a:r>
            <a:endParaRPr sz="2500">
              <a:latin typeface="Comic Sans MS"/>
              <a:cs typeface="Comic Sans MS"/>
            </a:endParaRPr>
          </a:p>
        </p:txBody>
      </p:sp>
      <p:sp>
        <p:nvSpPr>
          <p:cNvPr id="9" name="object 9"/>
          <p:cNvSpPr txBox="1"/>
          <p:nvPr/>
        </p:nvSpPr>
        <p:spPr>
          <a:xfrm>
            <a:off x="1998066" y="3768039"/>
            <a:ext cx="4319905" cy="1349375"/>
          </a:xfrm>
          <a:prstGeom prst="rect">
            <a:avLst/>
          </a:prstGeom>
        </p:spPr>
        <p:txBody>
          <a:bodyPr vert="horz" wrap="square" lIns="0" tIns="12065" rIns="0" bIns="0" rtlCol="0">
            <a:spAutoFit/>
          </a:bodyPr>
          <a:lstStyle/>
          <a:p>
            <a:pPr marL="241300">
              <a:lnSpc>
                <a:spcPts val="2550"/>
              </a:lnSpc>
              <a:spcBef>
                <a:spcPts val="95"/>
              </a:spcBef>
            </a:pPr>
            <a:r>
              <a:rPr sz="2500" u="sng" dirty="0">
                <a:solidFill>
                  <a:srgbClr val="FF0000"/>
                </a:solidFill>
                <a:uFill>
                  <a:solidFill>
                    <a:srgbClr val="FF0000"/>
                  </a:solidFill>
                </a:uFill>
                <a:latin typeface="Comic Sans MS"/>
                <a:cs typeface="Comic Sans MS"/>
              </a:rPr>
              <a:t>bilgi</a:t>
            </a:r>
            <a:r>
              <a:rPr sz="2500" u="sng" spc="-50" dirty="0">
                <a:solidFill>
                  <a:srgbClr val="FF0000"/>
                </a:solidFill>
                <a:uFill>
                  <a:solidFill>
                    <a:srgbClr val="FF0000"/>
                  </a:solidFill>
                </a:uFill>
                <a:latin typeface="Comic Sans MS"/>
                <a:cs typeface="Comic Sans MS"/>
              </a:rPr>
              <a:t> </a:t>
            </a:r>
            <a:r>
              <a:rPr sz="2500" u="sng" dirty="0">
                <a:solidFill>
                  <a:srgbClr val="FF0000"/>
                </a:solidFill>
                <a:uFill>
                  <a:solidFill>
                    <a:srgbClr val="FF0000"/>
                  </a:solidFill>
                </a:uFill>
                <a:latin typeface="Comic Sans MS"/>
                <a:cs typeface="Comic Sans MS"/>
              </a:rPr>
              <a:t>sahibi</a:t>
            </a:r>
            <a:r>
              <a:rPr sz="2500" u="sng" spc="-45" dirty="0">
                <a:solidFill>
                  <a:srgbClr val="FF0000"/>
                </a:solidFill>
                <a:uFill>
                  <a:solidFill>
                    <a:srgbClr val="FF0000"/>
                  </a:solidFill>
                </a:uFill>
                <a:latin typeface="Comic Sans MS"/>
                <a:cs typeface="Comic Sans MS"/>
              </a:rPr>
              <a:t> </a:t>
            </a:r>
            <a:r>
              <a:rPr sz="2500" u="sng" dirty="0">
                <a:solidFill>
                  <a:srgbClr val="FF0000"/>
                </a:solidFill>
                <a:uFill>
                  <a:solidFill>
                    <a:srgbClr val="FF0000"/>
                  </a:solidFill>
                </a:uFill>
                <a:latin typeface="Comic Sans MS"/>
                <a:cs typeface="Comic Sans MS"/>
              </a:rPr>
              <a:t>olmalarını</a:t>
            </a:r>
            <a:r>
              <a:rPr sz="2500" spc="-20" dirty="0">
                <a:solidFill>
                  <a:srgbClr val="FF0000"/>
                </a:solidFill>
                <a:latin typeface="Comic Sans MS"/>
                <a:cs typeface="Comic Sans MS"/>
              </a:rPr>
              <a:t> </a:t>
            </a:r>
            <a:r>
              <a:rPr sz="2500" dirty="0">
                <a:solidFill>
                  <a:srgbClr val="FFFFFF"/>
                </a:solidFill>
                <a:latin typeface="Comic Sans MS"/>
                <a:cs typeface="Comic Sans MS"/>
              </a:rPr>
              <a:t>ve</a:t>
            </a:r>
            <a:r>
              <a:rPr sz="2500" spc="-60" dirty="0">
                <a:solidFill>
                  <a:srgbClr val="FFFFFF"/>
                </a:solidFill>
                <a:latin typeface="Comic Sans MS"/>
                <a:cs typeface="Comic Sans MS"/>
              </a:rPr>
              <a:t> </a:t>
            </a:r>
            <a:r>
              <a:rPr sz="2500" spc="-25" dirty="0">
                <a:solidFill>
                  <a:srgbClr val="FFFFFF"/>
                </a:solidFill>
                <a:latin typeface="Comic Sans MS"/>
                <a:cs typeface="Comic Sans MS"/>
              </a:rPr>
              <a:t>bu</a:t>
            </a:r>
            <a:endParaRPr sz="2500" dirty="0">
              <a:latin typeface="Comic Sans MS"/>
              <a:cs typeface="Comic Sans MS"/>
            </a:endParaRPr>
          </a:p>
          <a:p>
            <a:pPr marL="241300" marR="5080">
              <a:lnSpc>
                <a:spcPct val="70000"/>
              </a:lnSpc>
              <a:spcBef>
                <a:spcPts val="455"/>
              </a:spcBef>
            </a:pPr>
            <a:r>
              <a:rPr sz="2500" dirty="0">
                <a:latin typeface="Comic Sans MS"/>
                <a:cs typeface="Comic Sans MS"/>
              </a:rPr>
              <a:t>konularda</a:t>
            </a:r>
            <a:r>
              <a:rPr sz="2500" spc="-55" dirty="0">
                <a:latin typeface="Comic Sans MS"/>
                <a:cs typeface="Comic Sans MS"/>
              </a:rPr>
              <a:t> </a:t>
            </a:r>
            <a:r>
              <a:rPr sz="2500" dirty="0">
                <a:latin typeface="Comic Sans MS"/>
                <a:cs typeface="Comic Sans MS"/>
              </a:rPr>
              <a:t>karar</a:t>
            </a:r>
            <a:r>
              <a:rPr sz="2500" spc="-70" dirty="0">
                <a:latin typeface="Comic Sans MS"/>
                <a:cs typeface="Comic Sans MS"/>
              </a:rPr>
              <a:t> </a:t>
            </a:r>
            <a:r>
              <a:rPr sz="2500" spc="-10" dirty="0">
                <a:latin typeface="Comic Sans MS"/>
                <a:cs typeface="Comic Sans MS"/>
              </a:rPr>
              <a:t>vermelerini sağlar.</a:t>
            </a:r>
            <a:endParaRPr sz="2500" dirty="0">
              <a:latin typeface="Comic Sans MS"/>
              <a:cs typeface="Comic Sans MS"/>
            </a:endParaRPr>
          </a:p>
          <a:p>
            <a:pPr marL="240665" indent="-227965">
              <a:spcBef>
                <a:spcPts val="95"/>
              </a:spcBef>
              <a:buSzPct val="124000"/>
              <a:buFont typeface="Microsoft Sans Serif"/>
              <a:buChar char="•"/>
              <a:tabLst>
                <a:tab pos="240665" algn="l"/>
              </a:tabLst>
            </a:pPr>
            <a:r>
              <a:rPr sz="2500" b="1" dirty="0">
                <a:latin typeface="Comic Sans MS"/>
                <a:cs typeface="Comic Sans MS"/>
              </a:rPr>
              <a:t>4.</a:t>
            </a:r>
            <a:r>
              <a:rPr sz="2500" b="1" spc="-75" dirty="0">
                <a:latin typeface="Comic Sans MS"/>
                <a:cs typeface="Comic Sans MS"/>
              </a:rPr>
              <a:t> </a:t>
            </a:r>
            <a:r>
              <a:rPr sz="2500" dirty="0">
                <a:latin typeface="Comic Sans MS"/>
                <a:cs typeface="Comic Sans MS"/>
              </a:rPr>
              <a:t>Risk</a:t>
            </a:r>
            <a:r>
              <a:rPr sz="2500" spc="-45" dirty="0">
                <a:latin typeface="Comic Sans MS"/>
                <a:cs typeface="Comic Sans MS"/>
              </a:rPr>
              <a:t> </a:t>
            </a:r>
            <a:r>
              <a:rPr sz="2500" dirty="0">
                <a:latin typeface="Comic Sans MS"/>
                <a:cs typeface="Comic Sans MS"/>
              </a:rPr>
              <a:t>analizi</a:t>
            </a:r>
            <a:r>
              <a:rPr sz="2500" spc="-30" dirty="0">
                <a:latin typeface="Comic Sans MS"/>
                <a:cs typeface="Comic Sans MS"/>
              </a:rPr>
              <a:t> </a:t>
            </a:r>
            <a:r>
              <a:rPr sz="2500" spc="-10" dirty="0">
                <a:latin typeface="Comic Sans MS"/>
                <a:cs typeface="Comic Sans MS"/>
              </a:rPr>
              <a:t>prosesinden</a:t>
            </a:r>
            <a:endParaRPr sz="2500" dirty="0">
              <a:latin typeface="Comic Sans MS"/>
              <a:cs typeface="Comic Sans MS"/>
            </a:endParaRPr>
          </a:p>
        </p:txBody>
      </p:sp>
      <p:sp>
        <p:nvSpPr>
          <p:cNvPr id="10" name="object 10"/>
          <p:cNvSpPr txBox="1"/>
          <p:nvPr/>
        </p:nvSpPr>
        <p:spPr>
          <a:xfrm>
            <a:off x="2226666" y="4961585"/>
            <a:ext cx="3058795" cy="406400"/>
          </a:xfrm>
          <a:prstGeom prst="rect">
            <a:avLst/>
          </a:prstGeom>
        </p:spPr>
        <p:txBody>
          <a:bodyPr vert="horz" wrap="square" lIns="0" tIns="12065" rIns="0" bIns="0" rtlCol="0">
            <a:spAutoFit/>
          </a:bodyPr>
          <a:lstStyle/>
          <a:p>
            <a:pPr marL="12700">
              <a:spcBef>
                <a:spcPts val="95"/>
              </a:spcBef>
            </a:pPr>
            <a:r>
              <a:rPr sz="2500" dirty="0">
                <a:latin typeface="Comic Sans MS"/>
                <a:cs typeface="Comic Sans MS"/>
              </a:rPr>
              <a:t>alınan</a:t>
            </a:r>
            <a:r>
              <a:rPr sz="2500" spc="-50" dirty="0">
                <a:latin typeface="Comic Sans MS"/>
                <a:cs typeface="Comic Sans MS"/>
              </a:rPr>
              <a:t> </a:t>
            </a:r>
            <a:r>
              <a:rPr sz="2500" dirty="0">
                <a:latin typeface="Comic Sans MS"/>
                <a:cs typeface="Comic Sans MS"/>
              </a:rPr>
              <a:t>ilk</a:t>
            </a:r>
            <a:r>
              <a:rPr sz="2500" spc="-55" dirty="0">
                <a:latin typeface="Comic Sans MS"/>
                <a:cs typeface="Comic Sans MS"/>
              </a:rPr>
              <a:t> </a:t>
            </a:r>
            <a:r>
              <a:rPr sz="2500" dirty="0">
                <a:latin typeface="Comic Sans MS"/>
                <a:cs typeface="Comic Sans MS"/>
              </a:rPr>
              <a:t>sonuçlar</a:t>
            </a:r>
            <a:r>
              <a:rPr sz="2500" spc="-45" dirty="0">
                <a:latin typeface="Comic Sans MS"/>
                <a:cs typeface="Comic Sans MS"/>
              </a:rPr>
              <a:t> </a:t>
            </a:r>
            <a:r>
              <a:rPr sz="2500" spc="-25" dirty="0">
                <a:latin typeface="Comic Sans MS"/>
                <a:cs typeface="Comic Sans MS"/>
              </a:rPr>
              <a:t>ile</a:t>
            </a:r>
            <a:endParaRPr sz="2500" dirty="0">
              <a:latin typeface="Comic Sans MS"/>
              <a:cs typeface="Comic Sans MS"/>
            </a:endParaRPr>
          </a:p>
        </p:txBody>
      </p:sp>
      <p:sp>
        <p:nvSpPr>
          <p:cNvPr id="11" name="object 11"/>
          <p:cNvSpPr txBox="1"/>
          <p:nvPr/>
        </p:nvSpPr>
        <p:spPr>
          <a:xfrm>
            <a:off x="2226665" y="5228971"/>
            <a:ext cx="4569460" cy="679352"/>
          </a:xfrm>
          <a:prstGeom prst="rect">
            <a:avLst/>
          </a:prstGeom>
        </p:spPr>
        <p:txBody>
          <a:bodyPr vert="horz" wrap="square" lIns="0" tIns="126364" rIns="0" bIns="0" rtlCol="0">
            <a:spAutoFit/>
          </a:bodyPr>
          <a:lstStyle/>
          <a:p>
            <a:pPr marL="12700" marR="5080">
              <a:lnSpc>
                <a:spcPct val="70000"/>
              </a:lnSpc>
              <a:spcBef>
                <a:spcPts val="994"/>
              </a:spcBef>
            </a:pPr>
            <a:r>
              <a:rPr sz="2500" dirty="0">
                <a:latin typeface="Comic Sans MS"/>
                <a:cs typeface="Comic Sans MS"/>
              </a:rPr>
              <a:t>organizasyon</a:t>
            </a:r>
            <a:r>
              <a:rPr sz="2500" spc="-20" dirty="0">
                <a:latin typeface="Comic Sans MS"/>
                <a:cs typeface="Comic Sans MS"/>
              </a:rPr>
              <a:t> </a:t>
            </a:r>
            <a:r>
              <a:rPr sz="2500" dirty="0">
                <a:latin typeface="Comic Sans MS"/>
                <a:cs typeface="Comic Sans MS"/>
              </a:rPr>
              <a:t>ya</a:t>
            </a:r>
            <a:r>
              <a:rPr sz="2500" spc="-60" dirty="0">
                <a:latin typeface="Comic Sans MS"/>
                <a:cs typeface="Comic Sans MS"/>
              </a:rPr>
              <a:t> </a:t>
            </a:r>
            <a:r>
              <a:rPr sz="2500" dirty="0">
                <a:latin typeface="Comic Sans MS"/>
                <a:cs typeface="Comic Sans MS"/>
              </a:rPr>
              <a:t>da</a:t>
            </a:r>
            <a:r>
              <a:rPr sz="2500" spc="-50" dirty="0">
                <a:latin typeface="Comic Sans MS"/>
                <a:cs typeface="Comic Sans MS"/>
              </a:rPr>
              <a:t> </a:t>
            </a:r>
            <a:r>
              <a:rPr sz="2500" spc="-10" dirty="0">
                <a:latin typeface="Comic Sans MS"/>
                <a:cs typeface="Comic Sans MS"/>
              </a:rPr>
              <a:t>işletmedeki </a:t>
            </a:r>
            <a:r>
              <a:rPr sz="2500" dirty="0">
                <a:latin typeface="Comic Sans MS"/>
                <a:cs typeface="Comic Sans MS"/>
              </a:rPr>
              <a:t>olası</a:t>
            </a:r>
            <a:r>
              <a:rPr sz="2500" spc="-65" dirty="0">
                <a:latin typeface="Comic Sans MS"/>
                <a:cs typeface="Comic Sans MS"/>
              </a:rPr>
              <a:t> </a:t>
            </a:r>
            <a:r>
              <a:rPr sz="2500" dirty="0">
                <a:solidFill>
                  <a:srgbClr val="FF0000"/>
                </a:solidFill>
                <a:latin typeface="Comic Sans MS"/>
                <a:cs typeface="Comic Sans MS"/>
              </a:rPr>
              <a:t>tehlikeler</a:t>
            </a:r>
            <a:r>
              <a:rPr sz="2500" spc="-40" dirty="0">
                <a:solidFill>
                  <a:srgbClr val="FF0000"/>
                </a:solidFill>
                <a:latin typeface="Comic Sans MS"/>
                <a:cs typeface="Comic Sans MS"/>
              </a:rPr>
              <a:t> </a:t>
            </a:r>
            <a:r>
              <a:rPr sz="2500" dirty="0">
                <a:solidFill>
                  <a:srgbClr val="FF0000"/>
                </a:solidFill>
                <a:latin typeface="Comic Sans MS"/>
                <a:cs typeface="Comic Sans MS"/>
              </a:rPr>
              <a:t>ve</a:t>
            </a:r>
            <a:r>
              <a:rPr sz="2500" spc="-75" dirty="0">
                <a:solidFill>
                  <a:srgbClr val="FF0000"/>
                </a:solidFill>
                <a:latin typeface="Comic Sans MS"/>
                <a:cs typeface="Comic Sans MS"/>
              </a:rPr>
              <a:t> </a:t>
            </a:r>
            <a:r>
              <a:rPr sz="2500" spc="-10" dirty="0">
                <a:solidFill>
                  <a:srgbClr val="FF0000"/>
                </a:solidFill>
                <a:latin typeface="Comic Sans MS"/>
                <a:cs typeface="Comic Sans MS"/>
              </a:rPr>
              <a:t>alınacak</a:t>
            </a:r>
            <a:endParaRPr sz="2500" dirty="0">
              <a:latin typeface="Comic Sans MS"/>
              <a:cs typeface="Comic Sans MS"/>
            </a:endParaRPr>
          </a:p>
        </p:txBody>
      </p:sp>
      <p:sp>
        <p:nvSpPr>
          <p:cNvPr id="12" name="object 12"/>
          <p:cNvSpPr txBox="1"/>
          <p:nvPr/>
        </p:nvSpPr>
        <p:spPr>
          <a:xfrm>
            <a:off x="2226665" y="5762345"/>
            <a:ext cx="2910840" cy="406400"/>
          </a:xfrm>
          <a:prstGeom prst="rect">
            <a:avLst/>
          </a:prstGeom>
        </p:spPr>
        <p:txBody>
          <a:bodyPr vert="horz" wrap="square" lIns="0" tIns="12065" rIns="0" bIns="0" rtlCol="0">
            <a:spAutoFit/>
          </a:bodyPr>
          <a:lstStyle/>
          <a:p>
            <a:pPr marL="12700">
              <a:spcBef>
                <a:spcPts val="95"/>
              </a:spcBef>
            </a:pPr>
            <a:r>
              <a:rPr sz="2500" dirty="0">
                <a:solidFill>
                  <a:srgbClr val="FF0000"/>
                </a:solidFill>
                <a:latin typeface="Comic Sans MS"/>
                <a:cs typeface="Comic Sans MS"/>
              </a:rPr>
              <a:t>tedbirler</a:t>
            </a:r>
            <a:r>
              <a:rPr sz="2500" spc="-125" dirty="0">
                <a:solidFill>
                  <a:srgbClr val="FF0000"/>
                </a:solidFill>
                <a:latin typeface="Comic Sans MS"/>
                <a:cs typeface="Comic Sans MS"/>
              </a:rPr>
              <a:t> </a:t>
            </a:r>
            <a:r>
              <a:rPr sz="2500" spc="-10" dirty="0">
                <a:solidFill>
                  <a:srgbClr val="FF0000"/>
                </a:solidFill>
                <a:latin typeface="Comic Sans MS"/>
                <a:cs typeface="Comic Sans MS"/>
              </a:rPr>
              <a:t>belirlenir</a:t>
            </a:r>
            <a:r>
              <a:rPr sz="2500" spc="-10" dirty="0">
                <a:solidFill>
                  <a:srgbClr val="FFFFFF"/>
                </a:solidFill>
                <a:latin typeface="Comic Sans MS"/>
                <a:cs typeface="Comic Sans MS"/>
              </a:rPr>
              <a:t>.</a:t>
            </a:r>
            <a:endParaRPr sz="2500">
              <a:latin typeface="Comic Sans MS"/>
              <a:cs typeface="Comic Sans MS"/>
            </a:endParaRPr>
          </a:p>
        </p:txBody>
      </p:sp>
      <p:sp>
        <p:nvSpPr>
          <p:cNvPr id="13" name="object 13"/>
          <p:cNvSpPr txBox="1"/>
          <p:nvPr/>
        </p:nvSpPr>
        <p:spPr>
          <a:xfrm>
            <a:off x="9535415" y="5958636"/>
            <a:ext cx="196215" cy="197490"/>
          </a:xfrm>
          <a:prstGeom prst="rect">
            <a:avLst/>
          </a:prstGeom>
        </p:spPr>
        <p:txBody>
          <a:bodyPr vert="horz" wrap="square" lIns="0" tIns="12700" rIns="0" bIns="0" rtlCol="0">
            <a:spAutoFit/>
          </a:bodyPr>
          <a:lstStyle/>
          <a:p>
            <a:pPr marL="12700">
              <a:spcBef>
                <a:spcPts val="100"/>
              </a:spcBef>
            </a:pPr>
            <a:r>
              <a:rPr sz="1200" spc="-25" dirty="0">
                <a:solidFill>
                  <a:srgbClr val="FFFFFF"/>
                </a:solidFill>
                <a:latin typeface="Microsoft Sans Serif"/>
                <a:cs typeface="Microsoft Sans Serif"/>
              </a:rPr>
              <a:t>59</a:t>
            </a:r>
            <a:endParaRPr sz="1200">
              <a:latin typeface="Microsoft Sans Serif"/>
              <a:cs typeface="Microsoft Sans Serif"/>
            </a:endParaRPr>
          </a:p>
        </p:txBody>
      </p:sp>
      <p:grpSp>
        <p:nvGrpSpPr>
          <p:cNvPr id="14" name="object 14"/>
          <p:cNvGrpSpPr/>
          <p:nvPr/>
        </p:nvGrpSpPr>
        <p:grpSpPr>
          <a:xfrm>
            <a:off x="7033259" y="1341119"/>
            <a:ext cx="3634740" cy="5401310"/>
            <a:chOff x="5509259" y="1341119"/>
            <a:chExt cx="3634740" cy="5401310"/>
          </a:xfrm>
        </p:grpSpPr>
        <p:pic>
          <p:nvPicPr>
            <p:cNvPr id="15" name="object 15"/>
            <p:cNvPicPr/>
            <p:nvPr/>
          </p:nvPicPr>
          <p:blipFill>
            <a:blip r:embed="rId2" cstate="print"/>
            <a:stretch>
              <a:fillRect/>
            </a:stretch>
          </p:blipFill>
          <p:spPr>
            <a:xfrm>
              <a:off x="5509259" y="1341119"/>
              <a:ext cx="3634740" cy="2784347"/>
            </a:xfrm>
            <a:prstGeom prst="rect">
              <a:avLst/>
            </a:prstGeom>
          </p:spPr>
        </p:pic>
        <p:pic>
          <p:nvPicPr>
            <p:cNvPr id="16" name="object 16"/>
            <p:cNvPicPr/>
            <p:nvPr/>
          </p:nvPicPr>
          <p:blipFill>
            <a:blip r:embed="rId3" cstate="print"/>
            <a:stretch>
              <a:fillRect/>
            </a:stretch>
          </p:blipFill>
          <p:spPr>
            <a:xfrm>
              <a:off x="6085331" y="4034026"/>
              <a:ext cx="2586227" cy="2708148"/>
            </a:xfrm>
            <a:prstGeom prst="rect">
              <a:avLst/>
            </a:prstGeom>
          </p:spPr>
        </p:pic>
        <p:sp>
          <p:nvSpPr>
            <p:cNvPr id="17" name="object 17"/>
            <p:cNvSpPr/>
            <p:nvPr/>
          </p:nvSpPr>
          <p:spPr>
            <a:xfrm>
              <a:off x="5509260" y="1773935"/>
              <a:ext cx="3634740" cy="2376170"/>
            </a:xfrm>
            <a:custGeom>
              <a:avLst/>
              <a:gdLst/>
              <a:ahLst/>
              <a:cxnLst/>
              <a:rect l="l" t="t" r="r" b="b"/>
              <a:pathLst>
                <a:path w="3634740" h="2376170">
                  <a:moveTo>
                    <a:pt x="2302751" y="0"/>
                  </a:moveTo>
                  <a:lnTo>
                    <a:pt x="1295400" y="0"/>
                  </a:lnTo>
                  <a:lnTo>
                    <a:pt x="1295400" y="640080"/>
                  </a:lnTo>
                  <a:lnTo>
                    <a:pt x="2302751" y="640080"/>
                  </a:lnTo>
                  <a:lnTo>
                    <a:pt x="2302751" y="0"/>
                  </a:lnTo>
                  <a:close/>
                </a:path>
                <a:path w="3634740" h="2376170">
                  <a:moveTo>
                    <a:pt x="3634740" y="2008632"/>
                  </a:moveTo>
                  <a:lnTo>
                    <a:pt x="0" y="2008632"/>
                  </a:lnTo>
                  <a:lnTo>
                    <a:pt x="0" y="2375916"/>
                  </a:lnTo>
                  <a:lnTo>
                    <a:pt x="3634740" y="2375916"/>
                  </a:lnTo>
                  <a:lnTo>
                    <a:pt x="3634740" y="2008632"/>
                  </a:lnTo>
                  <a:close/>
                </a:path>
              </a:pathLst>
            </a:custGeom>
            <a:solidFill>
              <a:srgbClr val="000000"/>
            </a:solidFill>
          </p:spPr>
          <p:txBody>
            <a:bodyPr wrap="square" lIns="0" tIns="0" rIns="0" bIns="0" rtlCol="0"/>
            <a:lstStyle/>
            <a:p>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2"/>
          <p:cNvSpPr txBox="1">
            <a:spLocks noChangeArrowheads="1"/>
          </p:cNvSpPr>
          <p:nvPr/>
        </p:nvSpPr>
        <p:spPr bwMode="auto">
          <a:xfrm>
            <a:off x="2159000" y="476250"/>
            <a:ext cx="822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tr-TR" sz="3600" u="sng">
                <a:solidFill>
                  <a:srgbClr val="FF0000"/>
                </a:solidFill>
                <a:latin typeface="Impact" pitchFamily="34" charset="0"/>
              </a:rPr>
              <a:t>İŞ KAZALARININ SEBEPLERİ</a:t>
            </a:r>
          </a:p>
        </p:txBody>
      </p:sp>
      <p:sp>
        <p:nvSpPr>
          <p:cNvPr id="9220" name="Text Box 3"/>
          <p:cNvSpPr txBox="1">
            <a:spLocks noChangeArrowheads="1"/>
          </p:cNvSpPr>
          <p:nvPr/>
        </p:nvSpPr>
        <p:spPr bwMode="auto">
          <a:xfrm>
            <a:off x="1007533" y="1484313"/>
            <a:ext cx="3251200" cy="469900"/>
          </a:xfrm>
          <a:prstGeom prst="rect">
            <a:avLst/>
          </a:prstGeom>
          <a:solidFill>
            <a:srgbClr val="FF6600"/>
          </a:solidFill>
          <a:ln w="12700" cap="sq">
            <a:solidFill>
              <a:schemeClr val="tx1"/>
            </a:solidFill>
            <a:miter lim="800000"/>
            <a:headEnd type="none" w="sm" len="sm"/>
            <a:tailEnd type="none" w="sm" len="sm"/>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tr-TR" sz="2400">
                <a:latin typeface="Impact" pitchFamily="34" charset="0"/>
              </a:rPr>
              <a:t>TEKNİK SEBEPLER:</a:t>
            </a:r>
          </a:p>
        </p:txBody>
      </p:sp>
      <p:sp>
        <p:nvSpPr>
          <p:cNvPr id="9221" name="Text Box 4"/>
          <p:cNvSpPr txBox="1">
            <a:spLocks noChangeArrowheads="1"/>
          </p:cNvSpPr>
          <p:nvPr/>
        </p:nvSpPr>
        <p:spPr bwMode="auto">
          <a:xfrm>
            <a:off x="3983567" y="2060575"/>
            <a:ext cx="79248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tr-TR" sz="2400">
                <a:latin typeface="Impact" pitchFamily="34" charset="0"/>
              </a:rPr>
              <a:t>- İŞYERİNİN MAKİNE VE TEZGAHLARININ YANLIŞ PLANLANMASI, UYUMSUZLUĞU,</a:t>
            </a:r>
          </a:p>
          <a:p>
            <a:pPr>
              <a:spcBef>
                <a:spcPct val="50000"/>
              </a:spcBef>
            </a:pPr>
            <a:r>
              <a:rPr lang="tr-TR" sz="2400">
                <a:latin typeface="Impact" pitchFamily="34" charset="0"/>
              </a:rPr>
              <a:t>-YETERSİZ AYDINLATMA,</a:t>
            </a:r>
          </a:p>
          <a:p>
            <a:pPr>
              <a:spcBef>
                <a:spcPct val="50000"/>
              </a:spcBef>
            </a:pPr>
            <a:r>
              <a:rPr lang="tr-TR" sz="2400">
                <a:latin typeface="Impact" pitchFamily="34" charset="0"/>
              </a:rPr>
              <a:t>- YETERSİZ ISITMA,</a:t>
            </a:r>
          </a:p>
          <a:p>
            <a:pPr>
              <a:spcBef>
                <a:spcPct val="50000"/>
              </a:spcBef>
            </a:pPr>
            <a:r>
              <a:rPr lang="tr-TR" sz="2400">
                <a:latin typeface="Impact" pitchFamily="34" charset="0"/>
              </a:rPr>
              <a:t>- KORUYUCUSUZ MAKİNE,</a:t>
            </a:r>
          </a:p>
          <a:p>
            <a:pPr>
              <a:spcBef>
                <a:spcPct val="50000"/>
              </a:spcBef>
            </a:pPr>
            <a:r>
              <a:rPr lang="tr-TR" sz="2400">
                <a:latin typeface="Impact" pitchFamily="34" charset="0"/>
              </a:rPr>
              <a:t>-KİŞİSEL KORUYUCULARIN EKSİK VE UYGUN OLMAMASI,</a:t>
            </a:r>
          </a:p>
          <a:p>
            <a:pPr>
              <a:spcBef>
                <a:spcPct val="50000"/>
              </a:spcBef>
            </a:pPr>
            <a:r>
              <a:rPr lang="tr-TR" sz="2400">
                <a:latin typeface="Impact" pitchFamily="34" charset="0"/>
              </a:rPr>
              <a:t>-KAYGAN VE/VEYA PÜRÜZLÜ ZEMİN</a:t>
            </a:r>
            <a:endParaRPr lang="tr-TR" sz="2400">
              <a:latin typeface="Times New Roman" pitchFamily="18" charset="0"/>
            </a:endParaRPr>
          </a:p>
        </p:txBody>
      </p:sp>
      <p:graphicFrame>
        <p:nvGraphicFramePr>
          <p:cNvPr id="9218" name="Object 5"/>
          <p:cNvGraphicFramePr>
            <a:graphicFrameLocks noChangeAspect="1"/>
          </p:cNvGraphicFramePr>
          <p:nvPr/>
        </p:nvGraphicFramePr>
        <p:xfrm>
          <a:off x="431800" y="2708275"/>
          <a:ext cx="3185584" cy="2667000"/>
        </p:xfrm>
        <a:graphic>
          <a:graphicData uri="http://schemas.openxmlformats.org/presentationml/2006/ole">
            <mc:AlternateContent xmlns:mc="http://schemas.openxmlformats.org/markup-compatibility/2006">
              <mc:Choice xmlns:v="urn:schemas-microsoft-com:vml" Requires="v">
                <p:oleObj spid="_x0000_s7170" name="Küçük Resim Galerisi" r:id="rId3" imgW="2791440" imgH="3468960" progId="MS_ClipArt_Gallery.5">
                  <p:embed/>
                </p:oleObj>
              </mc:Choice>
              <mc:Fallback>
                <p:oleObj name="Küçük Resim Galerisi" r:id="rId3" imgW="2791440" imgH="3468960"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2708275"/>
                        <a:ext cx="3185584" cy="26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3134805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Semra\Desktop\Tehlikeli Durum ve Davranışlar\tehlikeli-hareketler-140.jpg"/>
          <p:cNvPicPr>
            <a:picLocks noChangeAspect="1" noChangeArrowheads="1"/>
          </p:cNvPicPr>
          <p:nvPr/>
        </p:nvPicPr>
        <p:blipFill>
          <a:blip r:embed="rId2"/>
          <a:srcRect/>
          <a:stretch>
            <a:fillRect/>
          </a:stretch>
        </p:blipFill>
        <p:spPr bwMode="auto">
          <a:xfrm>
            <a:off x="666751" y="1143001"/>
            <a:ext cx="3266016" cy="1749425"/>
          </a:xfrm>
          <a:prstGeom prst="rect">
            <a:avLst/>
          </a:prstGeom>
          <a:ln>
            <a:noFill/>
          </a:ln>
          <a:effectLst>
            <a:outerShdw blurRad="292100" dist="139700" dir="2700000" algn="tl" rotWithShape="0">
              <a:srgbClr val="333333">
                <a:alpha val="65000"/>
              </a:srgbClr>
            </a:outerShdw>
          </a:effectLst>
        </p:spPr>
      </p:pic>
      <p:pic>
        <p:nvPicPr>
          <p:cNvPr id="4" name="Picture 4" descr="C:\Users\Semra\Desktop\Tehlikeli Durum ve Davranışlar\tehlikeli-hareketler48.JPG"/>
          <p:cNvPicPr>
            <a:picLocks noChangeAspect="1" noChangeArrowheads="1"/>
          </p:cNvPicPr>
          <p:nvPr/>
        </p:nvPicPr>
        <p:blipFill>
          <a:blip r:embed="rId3"/>
          <a:srcRect/>
          <a:stretch>
            <a:fillRect/>
          </a:stretch>
        </p:blipFill>
        <p:spPr bwMode="auto">
          <a:xfrm>
            <a:off x="4476751" y="1214439"/>
            <a:ext cx="3308349" cy="1749425"/>
          </a:xfrm>
          <a:prstGeom prst="rect">
            <a:avLst/>
          </a:prstGeom>
          <a:ln>
            <a:noFill/>
          </a:ln>
          <a:effectLst>
            <a:outerShdw blurRad="292100" dist="139700" dir="2700000" algn="tl" rotWithShape="0">
              <a:srgbClr val="333333">
                <a:alpha val="65000"/>
              </a:srgbClr>
            </a:outerShdw>
          </a:effectLst>
        </p:spPr>
      </p:pic>
      <p:pic>
        <p:nvPicPr>
          <p:cNvPr id="5" name="Picture 3" descr="C:\Users\Semra\Desktop\Tehlikeli Durum ve Davranışlar\17.jpg"/>
          <p:cNvPicPr>
            <a:picLocks noChangeAspect="1" noChangeArrowheads="1"/>
          </p:cNvPicPr>
          <p:nvPr/>
        </p:nvPicPr>
        <p:blipFill>
          <a:blip r:embed="rId4"/>
          <a:srcRect/>
          <a:stretch>
            <a:fillRect/>
          </a:stretch>
        </p:blipFill>
        <p:spPr bwMode="auto">
          <a:xfrm>
            <a:off x="666751" y="3357563"/>
            <a:ext cx="3266016" cy="1839912"/>
          </a:xfrm>
          <a:prstGeom prst="rect">
            <a:avLst/>
          </a:prstGeom>
          <a:ln>
            <a:noFill/>
          </a:ln>
          <a:effectLst>
            <a:outerShdw blurRad="292100" dist="139700" dir="2700000" algn="tl" rotWithShape="0">
              <a:srgbClr val="333333">
                <a:alpha val="65000"/>
              </a:srgbClr>
            </a:outerShdw>
          </a:effectLst>
        </p:spPr>
      </p:pic>
      <p:pic>
        <p:nvPicPr>
          <p:cNvPr id="6" name="Picture 5" descr="C:\Users\Semra\Desktop\Tehlikeli Durum ve Davranışlar\14.jpg"/>
          <p:cNvPicPr>
            <a:picLocks noChangeAspect="1" noChangeArrowheads="1"/>
          </p:cNvPicPr>
          <p:nvPr/>
        </p:nvPicPr>
        <p:blipFill>
          <a:blip r:embed="rId5"/>
          <a:srcRect/>
          <a:stretch>
            <a:fillRect/>
          </a:stretch>
        </p:blipFill>
        <p:spPr bwMode="auto">
          <a:xfrm>
            <a:off x="8096251" y="1214438"/>
            <a:ext cx="3308349" cy="1839912"/>
          </a:xfrm>
          <a:prstGeom prst="rect">
            <a:avLst/>
          </a:prstGeom>
          <a:ln>
            <a:noFill/>
          </a:ln>
          <a:effectLst>
            <a:outerShdw blurRad="292100" dist="139700" dir="2700000" algn="tl" rotWithShape="0">
              <a:srgbClr val="333333">
                <a:alpha val="65000"/>
              </a:srgbClr>
            </a:outerShdw>
          </a:effectLst>
        </p:spPr>
      </p:pic>
      <p:pic>
        <p:nvPicPr>
          <p:cNvPr id="47110" name="Picture 7" descr="C:\Users\Semra\Desktop\Muhafazası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1501" y="3357564"/>
            <a:ext cx="326601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8" descr="C:\Users\Semra\Desktop\Elektri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251" y="3357564"/>
            <a:ext cx="3308349"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 Box 3"/>
          <p:cNvSpPr txBox="1">
            <a:spLocks noChangeArrowheads="1"/>
          </p:cNvSpPr>
          <p:nvPr/>
        </p:nvSpPr>
        <p:spPr bwMode="auto">
          <a:xfrm>
            <a:off x="1524001" y="500063"/>
            <a:ext cx="8667751" cy="461962"/>
          </a:xfrm>
          <a:prstGeom prst="rect">
            <a:avLst/>
          </a:prstGeom>
          <a:solidFill>
            <a:srgbClr val="FF6600"/>
          </a:solidFill>
          <a:ln w="12700" cap="sq">
            <a:solidFill>
              <a:schemeClr val="tx1"/>
            </a:solidFill>
            <a:miter lim="800000"/>
            <a:headEnd type="none" w="sm" len="sm"/>
            <a:tailEnd type="none" w="sm" len="sm"/>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tr-TR" sz="2400">
                <a:latin typeface="Arial Black" pitchFamily="34" charset="0"/>
              </a:rPr>
              <a:t>TEKNİK SEBEPLER</a:t>
            </a:r>
          </a:p>
        </p:txBody>
      </p:sp>
    </p:spTree>
    <p:extLst>
      <p:ext uri="{BB962C8B-B14F-4D97-AF65-F5344CB8AC3E}">
        <p14:creationId xmlns:p14="http://schemas.microsoft.com/office/powerpoint/2010/main" val="18254538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7650" y="132404"/>
            <a:ext cx="8911687" cy="1280890"/>
          </a:xfrm>
          <a:prstGeom prst="rect">
            <a:avLst/>
          </a:prstGeom>
        </p:spPr>
        <p:txBody>
          <a:bodyPr vert="horz" wrap="square" lIns="0" tIns="505841" rIns="0" bIns="0" rtlCol="0">
            <a:spAutoFit/>
          </a:bodyPr>
          <a:lstStyle/>
          <a:p>
            <a:pPr marL="41910">
              <a:lnSpc>
                <a:spcPct val="100000"/>
              </a:lnSpc>
              <a:spcBef>
                <a:spcPts val="100"/>
              </a:spcBef>
            </a:pPr>
            <a:r>
              <a:rPr b="0" spc="-270" dirty="0">
                <a:latin typeface="Microsoft Sans Serif"/>
                <a:cs typeface="Microsoft Sans Serif"/>
              </a:rPr>
              <a:t>2.</a:t>
            </a:r>
            <a:r>
              <a:rPr b="0" spc="-130" dirty="0">
                <a:latin typeface="Microsoft Sans Serif"/>
                <a:cs typeface="Microsoft Sans Serif"/>
              </a:rPr>
              <a:t> </a:t>
            </a:r>
            <a:r>
              <a:rPr b="0" spc="-385" dirty="0">
                <a:latin typeface="Microsoft Sans Serif"/>
                <a:cs typeface="Microsoft Sans Serif"/>
              </a:rPr>
              <a:t>RİSK</a:t>
            </a:r>
            <a:r>
              <a:rPr b="0" spc="-125" dirty="0">
                <a:latin typeface="Microsoft Sans Serif"/>
                <a:cs typeface="Microsoft Sans Serif"/>
              </a:rPr>
              <a:t> </a:t>
            </a:r>
            <a:r>
              <a:rPr b="0" spc="-434" dirty="0">
                <a:latin typeface="Microsoft Sans Serif"/>
                <a:cs typeface="Microsoft Sans Serif"/>
              </a:rPr>
              <a:t>DEĞERLENDİRME</a:t>
            </a:r>
            <a:r>
              <a:rPr b="0" spc="-150" dirty="0">
                <a:latin typeface="Microsoft Sans Serif"/>
                <a:cs typeface="Microsoft Sans Serif"/>
              </a:rPr>
              <a:t> </a:t>
            </a:r>
            <a:r>
              <a:rPr b="0" spc="-450" dirty="0">
                <a:latin typeface="Microsoft Sans Serif"/>
                <a:cs typeface="Microsoft Sans Serif"/>
              </a:rPr>
              <a:t>KARAR</a:t>
            </a:r>
            <a:r>
              <a:rPr b="0" spc="-130" dirty="0">
                <a:latin typeface="Microsoft Sans Serif"/>
                <a:cs typeface="Microsoft Sans Serif"/>
              </a:rPr>
              <a:t> </a:t>
            </a:r>
            <a:r>
              <a:rPr b="0" spc="-420" dirty="0">
                <a:latin typeface="Microsoft Sans Serif"/>
                <a:cs typeface="Microsoft Sans Serif"/>
              </a:rPr>
              <a:t>MATRİSİ</a:t>
            </a:r>
          </a:p>
        </p:txBody>
      </p:sp>
      <p:sp>
        <p:nvSpPr>
          <p:cNvPr id="3" name="object 3"/>
          <p:cNvSpPr txBox="1"/>
          <p:nvPr/>
        </p:nvSpPr>
        <p:spPr>
          <a:xfrm>
            <a:off x="1253369" y="1413294"/>
            <a:ext cx="10180955" cy="4965462"/>
          </a:xfrm>
          <a:prstGeom prst="rect">
            <a:avLst/>
          </a:prstGeom>
        </p:spPr>
        <p:txBody>
          <a:bodyPr vert="horz" wrap="square" lIns="0" tIns="12065" rIns="0" bIns="0" rtlCol="0">
            <a:spAutoFit/>
          </a:bodyPr>
          <a:lstStyle/>
          <a:p>
            <a:pPr marL="927100">
              <a:lnSpc>
                <a:spcPct val="100000"/>
              </a:lnSpc>
              <a:spcBef>
                <a:spcPts val="95"/>
              </a:spcBef>
            </a:pPr>
            <a:r>
              <a:rPr sz="2000" spc="-114" dirty="0">
                <a:latin typeface="Microsoft Sans Serif"/>
                <a:cs typeface="Microsoft Sans Serif"/>
              </a:rPr>
              <a:t>İki</a:t>
            </a:r>
            <a:r>
              <a:rPr sz="2000" spc="-10" dirty="0">
                <a:latin typeface="Microsoft Sans Serif"/>
                <a:cs typeface="Microsoft Sans Serif"/>
              </a:rPr>
              <a:t> </a:t>
            </a:r>
            <a:r>
              <a:rPr sz="2000" spc="-160" dirty="0">
                <a:latin typeface="Microsoft Sans Serif"/>
                <a:cs typeface="Microsoft Sans Serif"/>
              </a:rPr>
              <a:t>veya</a:t>
            </a:r>
            <a:r>
              <a:rPr sz="2000" spc="-30" dirty="0">
                <a:latin typeface="Microsoft Sans Serif"/>
                <a:cs typeface="Microsoft Sans Serif"/>
              </a:rPr>
              <a:t> </a:t>
            </a:r>
            <a:r>
              <a:rPr sz="2000" spc="-165" dirty="0">
                <a:latin typeface="Microsoft Sans Serif"/>
                <a:cs typeface="Microsoft Sans Serif"/>
              </a:rPr>
              <a:t>daha</a:t>
            </a:r>
            <a:r>
              <a:rPr sz="2000" spc="-45" dirty="0">
                <a:latin typeface="Microsoft Sans Serif"/>
                <a:cs typeface="Microsoft Sans Serif"/>
              </a:rPr>
              <a:t> </a:t>
            </a:r>
            <a:r>
              <a:rPr sz="2000" spc="-135" dirty="0">
                <a:latin typeface="Microsoft Sans Serif"/>
                <a:cs typeface="Microsoft Sans Serif"/>
              </a:rPr>
              <a:t>fazla</a:t>
            </a:r>
            <a:r>
              <a:rPr sz="2000" spc="-35" dirty="0">
                <a:latin typeface="Microsoft Sans Serif"/>
                <a:cs typeface="Microsoft Sans Serif"/>
              </a:rPr>
              <a:t> </a:t>
            </a:r>
            <a:r>
              <a:rPr sz="2000" spc="-155" dirty="0">
                <a:latin typeface="Microsoft Sans Serif"/>
                <a:cs typeface="Microsoft Sans Serif"/>
              </a:rPr>
              <a:t>değişken</a:t>
            </a:r>
            <a:r>
              <a:rPr sz="2000" spc="-40" dirty="0">
                <a:latin typeface="Microsoft Sans Serif"/>
                <a:cs typeface="Microsoft Sans Serif"/>
              </a:rPr>
              <a:t> </a:t>
            </a:r>
            <a:r>
              <a:rPr sz="2000" spc="-140" dirty="0">
                <a:latin typeface="Microsoft Sans Serif"/>
                <a:cs typeface="Microsoft Sans Serif"/>
              </a:rPr>
              <a:t>arasındaki</a:t>
            </a:r>
            <a:r>
              <a:rPr sz="2000" spc="-55" dirty="0">
                <a:latin typeface="Microsoft Sans Serif"/>
                <a:cs typeface="Microsoft Sans Serif"/>
              </a:rPr>
              <a:t> </a:t>
            </a:r>
            <a:r>
              <a:rPr sz="2000" spc="-105" dirty="0">
                <a:latin typeface="Microsoft Sans Serif"/>
                <a:cs typeface="Microsoft Sans Serif"/>
              </a:rPr>
              <a:t>ilişkiyi</a:t>
            </a:r>
            <a:r>
              <a:rPr sz="2000" spc="-10" dirty="0">
                <a:latin typeface="Microsoft Sans Serif"/>
                <a:cs typeface="Microsoft Sans Serif"/>
              </a:rPr>
              <a:t> </a:t>
            </a:r>
            <a:r>
              <a:rPr sz="2000" spc="-145" dirty="0">
                <a:latin typeface="Microsoft Sans Serif"/>
                <a:cs typeface="Microsoft Sans Serif"/>
              </a:rPr>
              <a:t>tanımlarken</a:t>
            </a:r>
            <a:r>
              <a:rPr sz="2000" spc="-40" dirty="0">
                <a:latin typeface="Microsoft Sans Serif"/>
                <a:cs typeface="Microsoft Sans Serif"/>
              </a:rPr>
              <a:t> </a:t>
            </a:r>
            <a:r>
              <a:rPr sz="2000" spc="-130" dirty="0">
                <a:latin typeface="Microsoft Sans Serif"/>
                <a:cs typeface="Microsoft Sans Serif"/>
              </a:rPr>
              <a:t>sıkça</a:t>
            </a:r>
            <a:r>
              <a:rPr sz="2000" spc="-20" dirty="0">
                <a:latin typeface="Microsoft Sans Serif"/>
                <a:cs typeface="Microsoft Sans Serif"/>
              </a:rPr>
              <a:t> </a:t>
            </a:r>
            <a:r>
              <a:rPr sz="2000" spc="-130" dirty="0">
                <a:latin typeface="Microsoft Sans Serif"/>
                <a:cs typeface="Microsoft Sans Serif"/>
              </a:rPr>
              <a:t>kullanılan</a:t>
            </a:r>
            <a:r>
              <a:rPr sz="2000" spc="-40" dirty="0">
                <a:latin typeface="Microsoft Sans Serif"/>
                <a:cs typeface="Microsoft Sans Serif"/>
              </a:rPr>
              <a:t> </a:t>
            </a:r>
            <a:r>
              <a:rPr sz="2000" spc="-150" dirty="0">
                <a:latin typeface="Microsoft Sans Serif"/>
                <a:cs typeface="Microsoft Sans Serif"/>
              </a:rPr>
              <a:t>yaklaşımlardan</a:t>
            </a:r>
            <a:r>
              <a:rPr sz="2000" spc="-45" dirty="0">
                <a:latin typeface="Microsoft Sans Serif"/>
                <a:cs typeface="Microsoft Sans Serif"/>
              </a:rPr>
              <a:t> </a:t>
            </a:r>
            <a:r>
              <a:rPr sz="2000" spc="-120" dirty="0">
                <a:latin typeface="Microsoft Sans Serif"/>
                <a:cs typeface="Microsoft Sans Serif"/>
              </a:rPr>
              <a:t>biridir.</a:t>
            </a:r>
            <a:r>
              <a:rPr sz="2000" spc="-25" dirty="0">
                <a:latin typeface="Microsoft Sans Serif"/>
                <a:cs typeface="Microsoft Sans Serif"/>
              </a:rPr>
              <a:t> </a:t>
            </a:r>
            <a:r>
              <a:rPr sz="2000" spc="-155" dirty="0">
                <a:latin typeface="Microsoft Sans Serif"/>
                <a:cs typeface="Microsoft Sans Serif"/>
              </a:rPr>
              <a:t>Sistem/süreç</a:t>
            </a:r>
            <a:r>
              <a:rPr sz="2000" spc="-30" dirty="0">
                <a:latin typeface="Microsoft Sans Serif"/>
                <a:cs typeface="Microsoft Sans Serif"/>
              </a:rPr>
              <a:t> </a:t>
            </a:r>
            <a:r>
              <a:rPr sz="2000" spc="-10" dirty="0">
                <a:latin typeface="Microsoft Sans Serif"/>
                <a:cs typeface="Microsoft Sans Serif"/>
              </a:rPr>
              <a:t>güvenlik</a:t>
            </a:r>
            <a:endParaRPr sz="2000" dirty="0">
              <a:latin typeface="Microsoft Sans Serif"/>
              <a:cs typeface="Microsoft Sans Serif"/>
            </a:endParaRPr>
          </a:p>
          <a:p>
            <a:pPr marL="12700">
              <a:lnSpc>
                <a:spcPct val="100000"/>
              </a:lnSpc>
              <a:spcBef>
                <a:spcPts val="1275"/>
              </a:spcBef>
            </a:pPr>
            <a:r>
              <a:rPr sz="2000" spc="-150" dirty="0">
                <a:latin typeface="Microsoft Sans Serif"/>
                <a:cs typeface="Microsoft Sans Serif"/>
              </a:rPr>
              <a:t>düzeyinin</a:t>
            </a:r>
            <a:r>
              <a:rPr sz="2000" spc="-70" dirty="0">
                <a:latin typeface="Microsoft Sans Serif"/>
                <a:cs typeface="Microsoft Sans Serif"/>
              </a:rPr>
              <a:t> </a:t>
            </a:r>
            <a:r>
              <a:rPr sz="2000" spc="-120" dirty="0">
                <a:latin typeface="Microsoft Sans Serif"/>
                <a:cs typeface="Microsoft Sans Serif"/>
              </a:rPr>
              <a:t>tespiti</a:t>
            </a:r>
            <a:r>
              <a:rPr sz="2000" spc="-60" dirty="0">
                <a:latin typeface="Microsoft Sans Serif"/>
                <a:cs typeface="Microsoft Sans Serif"/>
              </a:rPr>
              <a:t> </a:t>
            </a:r>
            <a:r>
              <a:rPr sz="2000" spc="-165" dirty="0">
                <a:latin typeface="Microsoft Sans Serif"/>
                <a:cs typeface="Microsoft Sans Serif"/>
              </a:rPr>
              <a:t>ve</a:t>
            </a:r>
            <a:r>
              <a:rPr sz="2000" spc="-35" dirty="0">
                <a:latin typeface="Microsoft Sans Serif"/>
                <a:cs typeface="Microsoft Sans Serif"/>
              </a:rPr>
              <a:t> </a:t>
            </a:r>
            <a:r>
              <a:rPr sz="2000" spc="-130" dirty="0">
                <a:latin typeface="Microsoft Sans Serif"/>
                <a:cs typeface="Microsoft Sans Serif"/>
              </a:rPr>
              <a:t>analizi</a:t>
            </a:r>
            <a:r>
              <a:rPr sz="2000" spc="-60" dirty="0">
                <a:latin typeface="Microsoft Sans Serif"/>
                <a:cs typeface="Microsoft Sans Serif"/>
              </a:rPr>
              <a:t> </a:t>
            </a:r>
            <a:r>
              <a:rPr sz="2000" spc="-150" dirty="0">
                <a:latin typeface="Microsoft Sans Serif"/>
                <a:cs typeface="Microsoft Sans Serif"/>
              </a:rPr>
              <a:t>amacıyla</a:t>
            </a:r>
            <a:r>
              <a:rPr sz="2000" spc="-65" dirty="0">
                <a:latin typeface="Microsoft Sans Serif"/>
                <a:cs typeface="Microsoft Sans Serif"/>
              </a:rPr>
              <a:t> </a:t>
            </a:r>
            <a:r>
              <a:rPr sz="2000" spc="-120" dirty="0">
                <a:latin typeface="Microsoft Sans Serif"/>
                <a:cs typeface="Microsoft Sans Serif"/>
              </a:rPr>
              <a:t>geliştirilmiştir.</a:t>
            </a:r>
            <a:r>
              <a:rPr sz="2000" spc="-40" dirty="0">
                <a:latin typeface="Microsoft Sans Serif"/>
                <a:cs typeface="Microsoft Sans Serif"/>
              </a:rPr>
              <a:t> </a:t>
            </a:r>
            <a:r>
              <a:rPr sz="2000" spc="-165" dirty="0">
                <a:latin typeface="Microsoft Sans Serif"/>
                <a:cs typeface="Microsoft Sans Serif"/>
              </a:rPr>
              <a:t>L</a:t>
            </a:r>
            <a:r>
              <a:rPr sz="2000" spc="-95" dirty="0">
                <a:latin typeface="Microsoft Sans Serif"/>
                <a:cs typeface="Microsoft Sans Serif"/>
              </a:rPr>
              <a:t> </a:t>
            </a:r>
            <a:r>
              <a:rPr sz="2000" spc="-105" dirty="0">
                <a:latin typeface="Microsoft Sans Serif"/>
                <a:cs typeface="Microsoft Sans Serif"/>
              </a:rPr>
              <a:t>tipi</a:t>
            </a:r>
            <a:r>
              <a:rPr sz="2000" spc="-40" dirty="0">
                <a:latin typeface="Microsoft Sans Serif"/>
                <a:cs typeface="Microsoft Sans Serif"/>
              </a:rPr>
              <a:t> </a:t>
            </a:r>
            <a:r>
              <a:rPr sz="2000" spc="-145" dirty="0">
                <a:latin typeface="Microsoft Sans Serif"/>
                <a:cs typeface="Microsoft Sans Serif"/>
              </a:rPr>
              <a:t>Matris</a:t>
            </a:r>
            <a:r>
              <a:rPr sz="2000" spc="-35" dirty="0">
                <a:latin typeface="Microsoft Sans Serif"/>
                <a:cs typeface="Microsoft Sans Serif"/>
              </a:rPr>
              <a:t> </a:t>
            </a:r>
            <a:r>
              <a:rPr sz="2000" spc="-170" dirty="0">
                <a:latin typeface="Microsoft Sans Serif"/>
                <a:cs typeface="Microsoft Sans Serif"/>
              </a:rPr>
              <a:t>ve</a:t>
            </a:r>
            <a:r>
              <a:rPr sz="2000" spc="-30" dirty="0">
                <a:latin typeface="Microsoft Sans Serif"/>
                <a:cs typeface="Microsoft Sans Serif"/>
              </a:rPr>
              <a:t> </a:t>
            </a:r>
            <a:r>
              <a:rPr sz="2000" spc="-200" dirty="0">
                <a:latin typeface="Microsoft Sans Serif"/>
                <a:cs typeface="Microsoft Sans Serif"/>
              </a:rPr>
              <a:t>X</a:t>
            </a:r>
            <a:r>
              <a:rPr sz="2000" spc="-45" dirty="0">
                <a:latin typeface="Microsoft Sans Serif"/>
                <a:cs typeface="Microsoft Sans Serif"/>
              </a:rPr>
              <a:t> </a:t>
            </a:r>
            <a:r>
              <a:rPr sz="2000" spc="-105" dirty="0">
                <a:latin typeface="Microsoft Sans Serif"/>
                <a:cs typeface="Microsoft Sans Serif"/>
              </a:rPr>
              <a:t>tipi</a:t>
            </a:r>
            <a:r>
              <a:rPr sz="2000" spc="-40" dirty="0">
                <a:latin typeface="Microsoft Sans Serif"/>
                <a:cs typeface="Microsoft Sans Serif"/>
              </a:rPr>
              <a:t> </a:t>
            </a:r>
            <a:r>
              <a:rPr sz="2000" spc="-150" dirty="0">
                <a:latin typeface="Microsoft Sans Serif"/>
                <a:cs typeface="Microsoft Sans Serif"/>
              </a:rPr>
              <a:t>Matris</a:t>
            </a:r>
            <a:r>
              <a:rPr sz="2000" spc="-60" dirty="0">
                <a:latin typeface="Microsoft Sans Serif"/>
                <a:cs typeface="Microsoft Sans Serif"/>
              </a:rPr>
              <a:t> </a:t>
            </a:r>
            <a:r>
              <a:rPr sz="2000" spc="-165" dirty="0">
                <a:latin typeface="Microsoft Sans Serif"/>
                <a:cs typeface="Microsoft Sans Serif"/>
              </a:rPr>
              <a:t>Yöntemi</a:t>
            </a:r>
            <a:r>
              <a:rPr sz="2000" spc="-70" dirty="0">
                <a:latin typeface="Microsoft Sans Serif"/>
                <a:cs typeface="Microsoft Sans Serif"/>
              </a:rPr>
              <a:t> </a:t>
            </a:r>
            <a:r>
              <a:rPr sz="2000" spc="-155" dirty="0">
                <a:latin typeface="Microsoft Sans Serif"/>
                <a:cs typeface="Microsoft Sans Serif"/>
              </a:rPr>
              <a:t>örnek</a:t>
            </a:r>
            <a:r>
              <a:rPr sz="2000" spc="-50" dirty="0">
                <a:latin typeface="Microsoft Sans Serif"/>
                <a:cs typeface="Microsoft Sans Serif"/>
              </a:rPr>
              <a:t> </a:t>
            </a:r>
            <a:r>
              <a:rPr sz="2000" spc="-145" dirty="0">
                <a:latin typeface="Microsoft Sans Serif"/>
                <a:cs typeface="Microsoft Sans Serif"/>
              </a:rPr>
              <a:t>olarak</a:t>
            </a:r>
            <a:r>
              <a:rPr sz="2000" spc="-45" dirty="0">
                <a:latin typeface="Microsoft Sans Serif"/>
                <a:cs typeface="Microsoft Sans Serif"/>
              </a:rPr>
              <a:t> gösterilebilir.</a:t>
            </a:r>
            <a:endParaRPr sz="2000" dirty="0">
              <a:latin typeface="Microsoft Sans Serif"/>
              <a:cs typeface="Microsoft Sans Serif"/>
            </a:endParaRPr>
          </a:p>
          <a:p>
            <a:pPr>
              <a:lnSpc>
                <a:spcPct val="100000"/>
              </a:lnSpc>
              <a:spcBef>
                <a:spcPts val="220"/>
              </a:spcBef>
            </a:pPr>
            <a:endParaRPr sz="2000" dirty="0">
              <a:latin typeface="Microsoft Sans Serif"/>
              <a:cs typeface="Microsoft Sans Serif"/>
            </a:endParaRPr>
          </a:p>
          <a:p>
            <a:pPr marL="12700">
              <a:lnSpc>
                <a:spcPct val="100000"/>
              </a:lnSpc>
            </a:pPr>
            <a:r>
              <a:rPr sz="2400" b="1" spc="-155" dirty="0">
                <a:latin typeface="Arial"/>
                <a:cs typeface="Arial"/>
              </a:rPr>
              <a:t>L</a:t>
            </a:r>
            <a:r>
              <a:rPr sz="2400" b="1" spc="-80" dirty="0">
                <a:latin typeface="Arial"/>
                <a:cs typeface="Arial"/>
              </a:rPr>
              <a:t> </a:t>
            </a:r>
            <a:r>
              <a:rPr sz="2400" b="1" spc="-155" dirty="0">
                <a:latin typeface="Arial"/>
                <a:cs typeface="Arial"/>
              </a:rPr>
              <a:t>Tipi</a:t>
            </a:r>
            <a:r>
              <a:rPr sz="2400" b="1" spc="-70" dirty="0">
                <a:latin typeface="Arial"/>
                <a:cs typeface="Arial"/>
              </a:rPr>
              <a:t> </a:t>
            </a:r>
            <a:r>
              <a:rPr sz="2400" b="1" spc="-175" dirty="0">
                <a:latin typeface="Arial"/>
                <a:cs typeface="Arial"/>
              </a:rPr>
              <a:t>Matris</a:t>
            </a:r>
            <a:r>
              <a:rPr sz="2400" b="1" spc="-110" dirty="0">
                <a:latin typeface="Arial"/>
                <a:cs typeface="Arial"/>
              </a:rPr>
              <a:t> </a:t>
            </a:r>
            <a:r>
              <a:rPr sz="2400" b="1" spc="-10" dirty="0">
                <a:latin typeface="Arial"/>
                <a:cs typeface="Arial"/>
              </a:rPr>
              <a:t>Analizi</a:t>
            </a:r>
            <a:endParaRPr sz="2400" dirty="0">
              <a:latin typeface="Arial"/>
              <a:cs typeface="Arial"/>
            </a:endParaRPr>
          </a:p>
          <a:p>
            <a:pPr marL="12700" marR="5080" indent="914400">
              <a:lnSpc>
                <a:spcPct val="150000"/>
              </a:lnSpc>
              <a:spcBef>
                <a:spcPts val="1055"/>
              </a:spcBef>
            </a:pPr>
            <a:r>
              <a:rPr sz="2000" spc="-165" dirty="0">
                <a:latin typeface="Microsoft Sans Serif"/>
                <a:cs typeface="Microsoft Sans Serif"/>
              </a:rPr>
              <a:t>İstenmeyen</a:t>
            </a:r>
            <a:r>
              <a:rPr sz="2000" spc="-25" dirty="0">
                <a:latin typeface="Microsoft Sans Serif"/>
                <a:cs typeface="Microsoft Sans Serif"/>
              </a:rPr>
              <a:t> </a:t>
            </a:r>
            <a:r>
              <a:rPr sz="2000" spc="-120" dirty="0">
                <a:latin typeface="Microsoft Sans Serif"/>
                <a:cs typeface="Microsoft Sans Serif"/>
              </a:rPr>
              <a:t>bir</a:t>
            </a:r>
            <a:r>
              <a:rPr sz="2000" spc="-10" dirty="0">
                <a:latin typeface="Microsoft Sans Serif"/>
                <a:cs typeface="Microsoft Sans Serif"/>
              </a:rPr>
              <a:t> </a:t>
            </a:r>
            <a:r>
              <a:rPr sz="2000" spc="-125" dirty="0">
                <a:latin typeface="Microsoft Sans Serif"/>
                <a:cs typeface="Microsoft Sans Serif"/>
              </a:rPr>
              <a:t>olayın</a:t>
            </a:r>
            <a:r>
              <a:rPr sz="2000" spc="-20" dirty="0">
                <a:latin typeface="Microsoft Sans Serif"/>
                <a:cs typeface="Microsoft Sans Serif"/>
              </a:rPr>
              <a:t> </a:t>
            </a:r>
            <a:r>
              <a:rPr sz="2000" spc="-165" dirty="0">
                <a:latin typeface="Microsoft Sans Serif"/>
                <a:cs typeface="Microsoft Sans Serif"/>
              </a:rPr>
              <a:t>gerçekleşme</a:t>
            </a:r>
            <a:r>
              <a:rPr sz="2000" spc="-30" dirty="0">
                <a:latin typeface="Microsoft Sans Serif"/>
                <a:cs typeface="Microsoft Sans Serif"/>
              </a:rPr>
              <a:t> </a:t>
            </a:r>
            <a:r>
              <a:rPr sz="2000" spc="-130" dirty="0">
                <a:latin typeface="Microsoft Sans Serif"/>
                <a:cs typeface="Microsoft Sans Serif"/>
              </a:rPr>
              <a:t>ihtimali</a:t>
            </a:r>
            <a:r>
              <a:rPr sz="2000" spc="-35" dirty="0">
                <a:latin typeface="Microsoft Sans Serif"/>
                <a:cs typeface="Microsoft Sans Serif"/>
              </a:rPr>
              <a:t> </a:t>
            </a:r>
            <a:r>
              <a:rPr sz="2000" spc="-110" dirty="0">
                <a:latin typeface="Microsoft Sans Serif"/>
                <a:cs typeface="Microsoft Sans Serif"/>
              </a:rPr>
              <a:t>ile</a:t>
            </a:r>
            <a:r>
              <a:rPr sz="2000" spc="-5" dirty="0">
                <a:latin typeface="Microsoft Sans Serif"/>
                <a:cs typeface="Microsoft Sans Serif"/>
              </a:rPr>
              <a:t> </a:t>
            </a:r>
            <a:r>
              <a:rPr sz="2000" spc="-155" dirty="0">
                <a:latin typeface="Microsoft Sans Serif"/>
                <a:cs typeface="Microsoft Sans Serif"/>
              </a:rPr>
              <a:t>gerçekleşmesi</a:t>
            </a:r>
            <a:r>
              <a:rPr sz="2000" spc="-40" dirty="0">
                <a:latin typeface="Microsoft Sans Serif"/>
                <a:cs typeface="Microsoft Sans Serif"/>
              </a:rPr>
              <a:t> </a:t>
            </a:r>
            <a:r>
              <a:rPr sz="2000" spc="-175" dirty="0">
                <a:latin typeface="Microsoft Sans Serif"/>
                <a:cs typeface="Microsoft Sans Serif"/>
              </a:rPr>
              <a:t>durumunda</a:t>
            </a:r>
            <a:r>
              <a:rPr sz="2000" spc="-55" dirty="0">
                <a:latin typeface="Microsoft Sans Serif"/>
                <a:cs typeface="Microsoft Sans Serif"/>
              </a:rPr>
              <a:t> </a:t>
            </a:r>
            <a:r>
              <a:rPr sz="2000" spc="-165" dirty="0">
                <a:latin typeface="Microsoft Sans Serif"/>
                <a:cs typeface="Microsoft Sans Serif"/>
              </a:rPr>
              <a:t>sonucunun</a:t>
            </a:r>
            <a:r>
              <a:rPr sz="2000" spc="-40" dirty="0">
                <a:latin typeface="Microsoft Sans Serif"/>
                <a:cs typeface="Microsoft Sans Serif"/>
              </a:rPr>
              <a:t> </a:t>
            </a:r>
            <a:r>
              <a:rPr sz="2000" spc="-114" dirty="0">
                <a:latin typeface="Microsoft Sans Serif"/>
                <a:cs typeface="Microsoft Sans Serif"/>
              </a:rPr>
              <a:t>nasıl</a:t>
            </a:r>
            <a:r>
              <a:rPr sz="2000" spc="-30" dirty="0">
                <a:latin typeface="Microsoft Sans Serif"/>
                <a:cs typeface="Microsoft Sans Serif"/>
              </a:rPr>
              <a:t> </a:t>
            </a:r>
            <a:r>
              <a:rPr sz="2000" spc="-145" dirty="0">
                <a:latin typeface="Microsoft Sans Serif"/>
                <a:cs typeface="Microsoft Sans Serif"/>
              </a:rPr>
              <a:t>değerlendirileceğine</a:t>
            </a:r>
            <a:r>
              <a:rPr sz="2000" spc="-50" dirty="0">
                <a:latin typeface="Microsoft Sans Serif"/>
                <a:cs typeface="Microsoft Sans Serif"/>
              </a:rPr>
              <a:t> </a:t>
            </a:r>
            <a:r>
              <a:rPr sz="2000" spc="-120" dirty="0">
                <a:latin typeface="Microsoft Sans Serif"/>
                <a:cs typeface="Microsoft Sans Serif"/>
              </a:rPr>
              <a:t>ilişkin</a:t>
            </a:r>
            <a:r>
              <a:rPr sz="2000" spc="-5" dirty="0">
                <a:latin typeface="Microsoft Sans Serif"/>
                <a:cs typeface="Microsoft Sans Serif"/>
              </a:rPr>
              <a:t> </a:t>
            </a:r>
            <a:r>
              <a:rPr sz="2000" spc="-25" dirty="0">
                <a:latin typeface="Microsoft Sans Serif"/>
                <a:cs typeface="Microsoft Sans Serif"/>
              </a:rPr>
              <a:t>bir </a:t>
            </a:r>
            <a:r>
              <a:rPr sz="2000" spc="-150" dirty="0">
                <a:latin typeface="Microsoft Sans Serif"/>
                <a:cs typeface="Microsoft Sans Serif"/>
              </a:rPr>
              <a:t>metottur.</a:t>
            </a:r>
            <a:r>
              <a:rPr sz="2000" spc="-65" dirty="0">
                <a:latin typeface="Microsoft Sans Serif"/>
                <a:cs typeface="Microsoft Sans Serif"/>
              </a:rPr>
              <a:t> </a:t>
            </a:r>
            <a:r>
              <a:rPr sz="2000" spc="-170" dirty="0">
                <a:latin typeface="Microsoft Sans Serif"/>
                <a:cs typeface="Microsoft Sans Serif"/>
              </a:rPr>
              <a:t>Yani</a:t>
            </a:r>
            <a:r>
              <a:rPr sz="2000" spc="-40" dirty="0">
                <a:latin typeface="Microsoft Sans Serif"/>
                <a:cs typeface="Microsoft Sans Serif"/>
              </a:rPr>
              <a:t> </a:t>
            </a:r>
            <a:r>
              <a:rPr sz="2000" spc="-155" dirty="0">
                <a:latin typeface="Microsoft Sans Serif"/>
                <a:cs typeface="Microsoft Sans Serif"/>
              </a:rPr>
              <a:t>sebep-</a:t>
            </a:r>
            <a:r>
              <a:rPr sz="2000" spc="-165" dirty="0">
                <a:latin typeface="Microsoft Sans Serif"/>
                <a:cs typeface="Microsoft Sans Serif"/>
              </a:rPr>
              <a:t>sonuç</a:t>
            </a:r>
            <a:r>
              <a:rPr sz="2000" spc="-40" dirty="0">
                <a:latin typeface="Microsoft Sans Serif"/>
                <a:cs typeface="Microsoft Sans Serif"/>
              </a:rPr>
              <a:t> </a:t>
            </a:r>
            <a:r>
              <a:rPr sz="2000" spc="-110" dirty="0">
                <a:latin typeface="Microsoft Sans Serif"/>
                <a:cs typeface="Microsoft Sans Serif"/>
              </a:rPr>
              <a:t>ilişkileri</a:t>
            </a:r>
            <a:r>
              <a:rPr sz="2000" spc="-25" dirty="0">
                <a:latin typeface="Microsoft Sans Serif"/>
                <a:cs typeface="Microsoft Sans Serif"/>
              </a:rPr>
              <a:t> </a:t>
            </a:r>
            <a:r>
              <a:rPr sz="2000" spc="-135" dirty="0">
                <a:latin typeface="Microsoft Sans Serif"/>
                <a:cs typeface="Microsoft Sans Serif"/>
              </a:rPr>
              <a:t>değerlendirilirken</a:t>
            </a:r>
            <a:r>
              <a:rPr sz="2000" spc="-55" dirty="0">
                <a:latin typeface="Microsoft Sans Serif"/>
                <a:cs typeface="Microsoft Sans Serif"/>
              </a:rPr>
              <a:t> </a:t>
            </a:r>
            <a:r>
              <a:rPr sz="2000" spc="-135" dirty="0">
                <a:latin typeface="Microsoft Sans Serif"/>
                <a:cs typeface="Microsoft Sans Serif"/>
              </a:rPr>
              <a:t>kullanılmaktadır.</a:t>
            </a:r>
            <a:r>
              <a:rPr sz="2000" spc="-50" dirty="0">
                <a:latin typeface="Microsoft Sans Serif"/>
                <a:cs typeface="Microsoft Sans Serif"/>
              </a:rPr>
              <a:t> </a:t>
            </a:r>
            <a:r>
              <a:rPr sz="2000" spc="-165" dirty="0">
                <a:latin typeface="Microsoft Sans Serif"/>
                <a:cs typeface="Microsoft Sans Serif"/>
              </a:rPr>
              <a:t>5</a:t>
            </a:r>
            <a:r>
              <a:rPr sz="2000" spc="-20" dirty="0">
                <a:latin typeface="Microsoft Sans Serif"/>
                <a:cs typeface="Microsoft Sans Serif"/>
              </a:rPr>
              <a:t> </a:t>
            </a:r>
            <a:r>
              <a:rPr sz="2000" spc="-160" dirty="0">
                <a:latin typeface="Microsoft Sans Serif"/>
                <a:cs typeface="Microsoft Sans Serif"/>
              </a:rPr>
              <a:t>x</a:t>
            </a:r>
            <a:r>
              <a:rPr sz="2000" spc="-10" dirty="0">
                <a:latin typeface="Microsoft Sans Serif"/>
                <a:cs typeface="Microsoft Sans Serif"/>
              </a:rPr>
              <a:t> </a:t>
            </a:r>
            <a:r>
              <a:rPr sz="2000" spc="-165" dirty="0">
                <a:latin typeface="Microsoft Sans Serif"/>
                <a:cs typeface="Microsoft Sans Serif"/>
              </a:rPr>
              <a:t>5</a:t>
            </a:r>
            <a:r>
              <a:rPr sz="2000" spc="-20" dirty="0">
                <a:latin typeface="Microsoft Sans Serif"/>
                <a:cs typeface="Microsoft Sans Serif"/>
              </a:rPr>
              <a:t> </a:t>
            </a:r>
            <a:r>
              <a:rPr sz="2000" spc="-150" dirty="0">
                <a:latin typeface="Microsoft Sans Serif"/>
                <a:cs typeface="Microsoft Sans Serif"/>
              </a:rPr>
              <a:t>Matris</a:t>
            </a:r>
            <a:r>
              <a:rPr sz="2000" spc="-20" dirty="0">
                <a:latin typeface="Microsoft Sans Serif"/>
                <a:cs typeface="Microsoft Sans Serif"/>
              </a:rPr>
              <a:t> </a:t>
            </a:r>
            <a:r>
              <a:rPr sz="2000" spc="-145" dirty="0">
                <a:latin typeface="Microsoft Sans Serif"/>
                <a:cs typeface="Microsoft Sans Serif"/>
              </a:rPr>
              <a:t>diyagramı</a:t>
            </a:r>
            <a:r>
              <a:rPr sz="2000" spc="-45" dirty="0">
                <a:latin typeface="Microsoft Sans Serif"/>
                <a:cs typeface="Microsoft Sans Serif"/>
              </a:rPr>
              <a:t> </a:t>
            </a:r>
            <a:r>
              <a:rPr sz="2000" spc="-145" dirty="0">
                <a:latin typeface="Microsoft Sans Serif"/>
                <a:cs typeface="Microsoft Sans Serif"/>
              </a:rPr>
              <a:t>(L</a:t>
            </a:r>
            <a:r>
              <a:rPr sz="2000" spc="-100" dirty="0">
                <a:latin typeface="Microsoft Sans Serif"/>
                <a:cs typeface="Microsoft Sans Serif"/>
              </a:rPr>
              <a:t> </a:t>
            </a:r>
            <a:r>
              <a:rPr sz="2000" spc="-130" dirty="0">
                <a:latin typeface="Microsoft Sans Serif"/>
                <a:cs typeface="Microsoft Sans Serif"/>
              </a:rPr>
              <a:t>Tipi</a:t>
            </a:r>
            <a:r>
              <a:rPr sz="2000" spc="-35" dirty="0">
                <a:latin typeface="Microsoft Sans Serif"/>
                <a:cs typeface="Microsoft Sans Serif"/>
              </a:rPr>
              <a:t> </a:t>
            </a:r>
            <a:r>
              <a:rPr sz="2000" spc="-145" dirty="0">
                <a:latin typeface="Microsoft Sans Serif"/>
                <a:cs typeface="Microsoft Sans Serif"/>
              </a:rPr>
              <a:t>Matris)</a:t>
            </a:r>
            <a:r>
              <a:rPr sz="2000" spc="-10" dirty="0">
                <a:latin typeface="Microsoft Sans Serif"/>
                <a:cs typeface="Microsoft Sans Serif"/>
              </a:rPr>
              <a:t> </a:t>
            </a:r>
            <a:r>
              <a:rPr sz="2000" spc="-145" dirty="0">
                <a:latin typeface="Microsoft Sans Serif"/>
                <a:cs typeface="Microsoft Sans Serif"/>
              </a:rPr>
              <a:t>olarak</a:t>
            </a:r>
            <a:r>
              <a:rPr sz="2000" spc="-30" dirty="0">
                <a:latin typeface="Microsoft Sans Serif"/>
                <a:cs typeface="Microsoft Sans Serif"/>
              </a:rPr>
              <a:t> </a:t>
            </a:r>
            <a:r>
              <a:rPr sz="2000" spc="-170" dirty="0">
                <a:latin typeface="Microsoft Sans Serif"/>
                <a:cs typeface="Microsoft Sans Serif"/>
              </a:rPr>
              <a:t>da</a:t>
            </a:r>
            <a:r>
              <a:rPr sz="2000" spc="-30" dirty="0">
                <a:latin typeface="Microsoft Sans Serif"/>
                <a:cs typeface="Microsoft Sans Serif"/>
              </a:rPr>
              <a:t> </a:t>
            </a:r>
            <a:r>
              <a:rPr sz="2000" spc="-110" dirty="0">
                <a:latin typeface="Microsoft Sans Serif"/>
                <a:cs typeface="Microsoft Sans Serif"/>
              </a:rPr>
              <a:t>adlandırılır.</a:t>
            </a:r>
            <a:r>
              <a:rPr sz="2000" spc="-40" dirty="0">
                <a:latin typeface="Microsoft Sans Serif"/>
                <a:cs typeface="Microsoft Sans Serif"/>
              </a:rPr>
              <a:t> </a:t>
            </a:r>
            <a:r>
              <a:rPr sz="2000" spc="-160" dirty="0">
                <a:latin typeface="Microsoft Sans Serif"/>
                <a:cs typeface="Microsoft Sans Serif"/>
              </a:rPr>
              <a:t>Kolay</a:t>
            </a:r>
            <a:r>
              <a:rPr sz="2000" spc="-30" dirty="0">
                <a:latin typeface="Microsoft Sans Serif"/>
                <a:cs typeface="Microsoft Sans Serif"/>
              </a:rPr>
              <a:t> </a:t>
            </a:r>
            <a:r>
              <a:rPr sz="2000" spc="-25" dirty="0">
                <a:latin typeface="Microsoft Sans Serif"/>
                <a:cs typeface="Microsoft Sans Serif"/>
              </a:rPr>
              <a:t>bir </a:t>
            </a:r>
            <a:r>
              <a:rPr sz="2000" spc="-145" dirty="0">
                <a:latin typeface="Microsoft Sans Serif"/>
                <a:cs typeface="Microsoft Sans Serif"/>
              </a:rPr>
              <a:t>metottur</a:t>
            </a:r>
            <a:r>
              <a:rPr sz="2000" spc="-45" dirty="0">
                <a:latin typeface="Microsoft Sans Serif"/>
                <a:cs typeface="Microsoft Sans Serif"/>
              </a:rPr>
              <a:t> </a:t>
            </a:r>
            <a:r>
              <a:rPr sz="2000" spc="-165" dirty="0">
                <a:latin typeface="Microsoft Sans Serif"/>
                <a:cs typeface="Microsoft Sans Serif"/>
              </a:rPr>
              <a:t>ve</a:t>
            </a:r>
            <a:r>
              <a:rPr sz="2000" spc="-15" dirty="0">
                <a:latin typeface="Microsoft Sans Serif"/>
                <a:cs typeface="Microsoft Sans Serif"/>
              </a:rPr>
              <a:t> </a:t>
            </a:r>
            <a:r>
              <a:rPr sz="2000" b="1" spc="-150" dirty="0">
                <a:latin typeface="Arial"/>
                <a:cs typeface="Arial"/>
              </a:rPr>
              <a:t>tek</a:t>
            </a:r>
            <a:r>
              <a:rPr sz="2000" b="1" spc="-55" dirty="0">
                <a:latin typeface="Arial"/>
                <a:cs typeface="Arial"/>
              </a:rPr>
              <a:t> </a:t>
            </a:r>
            <a:r>
              <a:rPr sz="2000" b="1" spc="-140" dirty="0">
                <a:latin typeface="Arial"/>
                <a:cs typeface="Arial"/>
              </a:rPr>
              <a:t>analist</a:t>
            </a:r>
            <a:r>
              <a:rPr sz="2000" b="1" spc="-50" dirty="0">
                <a:latin typeface="Arial"/>
                <a:cs typeface="Arial"/>
              </a:rPr>
              <a:t> </a:t>
            </a:r>
            <a:r>
              <a:rPr sz="2000" b="1" spc="-125" dirty="0">
                <a:latin typeface="Arial"/>
                <a:cs typeface="Arial"/>
              </a:rPr>
              <a:t>ile</a:t>
            </a:r>
            <a:r>
              <a:rPr sz="2000" b="1" spc="-40" dirty="0">
                <a:latin typeface="Arial"/>
                <a:cs typeface="Arial"/>
              </a:rPr>
              <a:t> </a:t>
            </a:r>
            <a:r>
              <a:rPr sz="2000" b="1" spc="-150" dirty="0">
                <a:latin typeface="Arial"/>
                <a:cs typeface="Arial"/>
              </a:rPr>
              <a:t>uygulanabilir</a:t>
            </a:r>
            <a:r>
              <a:rPr sz="2000" spc="-150" dirty="0">
                <a:latin typeface="Microsoft Sans Serif"/>
                <a:cs typeface="Microsoft Sans Serif"/>
              </a:rPr>
              <a:t>.</a:t>
            </a:r>
            <a:r>
              <a:rPr sz="2000" spc="-125" dirty="0">
                <a:latin typeface="Microsoft Sans Serif"/>
                <a:cs typeface="Microsoft Sans Serif"/>
              </a:rPr>
              <a:t> </a:t>
            </a:r>
            <a:r>
              <a:rPr sz="2000" spc="-175" dirty="0">
                <a:latin typeface="Microsoft Sans Serif"/>
                <a:cs typeface="Microsoft Sans Serif"/>
              </a:rPr>
              <a:t>Ancak</a:t>
            </a:r>
            <a:r>
              <a:rPr sz="2000" spc="-30" dirty="0">
                <a:latin typeface="Microsoft Sans Serif"/>
                <a:cs typeface="Microsoft Sans Serif"/>
              </a:rPr>
              <a:t> </a:t>
            </a:r>
            <a:r>
              <a:rPr sz="2000" spc="-130" dirty="0">
                <a:latin typeface="Microsoft Sans Serif"/>
                <a:cs typeface="Microsoft Sans Serif"/>
              </a:rPr>
              <a:t>analistin</a:t>
            </a:r>
            <a:r>
              <a:rPr sz="2000" spc="-35" dirty="0">
                <a:latin typeface="Microsoft Sans Serif"/>
                <a:cs typeface="Microsoft Sans Serif"/>
              </a:rPr>
              <a:t> </a:t>
            </a:r>
            <a:r>
              <a:rPr sz="2000" spc="-145" dirty="0">
                <a:latin typeface="Microsoft Sans Serif"/>
                <a:cs typeface="Microsoft Sans Serif"/>
              </a:rPr>
              <a:t>tecrübesi</a:t>
            </a:r>
            <a:r>
              <a:rPr sz="2000" spc="-45" dirty="0">
                <a:latin typeface="Microsoft Sans Serif"/>
                <a:cs typeface="Microsoft Sans Serif"/>
              </a:rPr>
              <a:t> </a:t>
            </a:r>
            <a:r>
              <a:rPr sz="2000" spc="-135" dirty="0">
                <a:latin typeface="Microsoft Sans Serif"/>
                <a:cs typeface="Microsoft Sans Serif"/>
              </a:rPr>
              <a:t>sonuçları</a:t>
            </a:r>
            <a:r>
              <a:rPr sz="2000" spc="-55" dirty="0">
                <a:latin typeface="Microsoft Sans Serif"/>
                <a:cs typeface="Microsoft Sans Serif"/>
              </a:rPr>
              <a:t> </a:t>
            </a:r>
            <a:r>
              <a:rPr sz="2000" spc="-145" dirty="0">
                <a:latin typeface="Microsoft Sans Serif"/>
                <a:cs typeface="Microsoft Sans Serif"/>
              </a:rPr>
              <a:t>etkilemektedir.</a:t>
            </a:r>
            <a:r>
              <a:rPr sz="2000" spc="-45" dirty="0">
                <a:latin typeface="Microsoft Sans Serif"/>
                <a:cs typeface="Microsoft Sans Serif"/>
              </a:rPr>
              <a:t> </a:t>
            </a:r>
            <a:r>
              <a:rPr sz="2000" spc="-185" dirty="0">
                <a:latin typeface="Microsoft Sans Serif"/>
                <a:cs typeface="Microsoft Sans Serif"/>
              </a:rPr>
              <a:t>Bu</a:t>
            </a:r>
            <a:r>
              <a:rPr sz="2000" spc="-35" dirty="0">
                <a:latin typeface="Microsoft Sans Serif"/>
                <a:cs typeface="Microsoft Sans Serif"/>
              </a:rPr>
              <a:t> </a:t>
            </a:r>
            <a:r>
              <a:rPr sz="2000" spc="-155" dirty="0">
                <a:latin typeface="Microsoft Sans Serif"/>
                <a:cs typeface="Microsoft Sans Serif"/>
              </a:rPr>
              <a:t>sebeple</a:t>
            </a:r>
            <a:r>
              <a:rPr sz="2000" spc="-50" dirty="0">
                <a:latin typeface="Microsoft Sans Serif"/>
                <a:cs typeface="Microsoft Sans Serif"/>
              </a:rPr>
              <a:t> </a:t>
            </a:r>
            <a:r>
              <a:rPr sz="2000" spc="-150" dirty="0">
                <a:latin typeface="Microsoft Sans Serif"/>
                <a:cs typeface="Microsoft Sans Serif"/>
              </a:rPr>
              <a:t>karmaşık</a:t>
            </a:r>
            <a:r>
              <a:rPr sz="2000" spc="-25" dirty="0">
                <a:latin typeface="Microsoft Sans Serif"/>
                <a:cs typeface="Microsoft Sans Serif"/>
              </a:rPr>
              <a:t> </a:t>
            </a:r>
            <a:r>
              <a:rPr sz="2000" spc="-170" dirty="0">
                <a:latin typeface="Microsoft Sans Serif"/>
                <a:cs typeface="Microsoft Sans Serif"/>
              </a:rPr>
              <a:t>ve</a:t>
            </a:r>
            <a:r>
              <a:rPr sz="2000" spc="-15" dirty="0">
                <a:latin typeface="Microsoft Sans Serif"/>
                <a:cs typeface="Microsoft Sans Serif"/>
              </a:rPr>
              <a:t> </a:t>
            </a:r>
            <a:r>
              <a:rPr sz="2000" spc="-135" dirty="0">
                <a:latin typeface="Microsoft Sans Serif"/>
                <a:cs typeface="Microsoft Sans Serif"/>
              </a:rPr>
              <a:t>fazla</a:t>
            </a:r>
            <a:r>
              <a:rPr sz="2000" spc="-40" dirty="0">
                <a:latin typeface="Microsoft Sans Serif"/>
                <a:cs typeface="Microsoft Sans Serif"/>
              </a:rPr>
              <a:t> </a:t>
            </a:r>
            <a:r>
              <a:rPr sz="2000" spc="-120" dirty="0">
                <a:latin typeface="Microsoft Sans Serif"/>
                <a:cs typeface="Microsoft Sans Serif"/>
              </a:rPr>
              <a:t>iş</a:t>
            </a:r>
            <a:r>
              <a:rPr sz="2000" spc="-20" dirty="0">
                <a:latin typeface="Microsoft Sans Serif"/>
                <a:cs typeface="Microsoft Sans Serif"/>
              </a:rPr>
              <a:t> </a:t>
            </a:r>
            <a:r>
              <a:rPr sz="2000" spc="-10" dirty="0">
                <a:latin typeface="Microsoft Sans Serif"/>
                <a:cs typeface="Microsoft Sans Serif"/>
              </a:rPr>
              <a:t>akışlarına </a:t>
            </a:r>
            <a:r>
              <a:rPr sz="2000" spc="-145" dirty="0">
                <a:latin typeface="Microsoft Sans Serif"/>
                <a:cs typeface="Microsoft Sans Serif"/>
              </a:rPr>
              <a:t>işlemlere</a:t>
            </a:r>
            <a:r>
              <a:rPr sz="2000" spc="-35" dirty="0">
                <a:latin typeface="Microsoft Sans Serif"/>
                <a:cs typeface="Microsoft Sans Serif"/>
              </a:rPr>
              <a:t> </a:t>
            </a:r>
            <a:r>
              <a:rPr sz="2000" spc="-145" dirty="0">
                <a:latin typeface="Microsoft Sans Serif"/>
                <a:cs typeface="Microsoft Sans Serif"/>
              </a:rPr>
              <a:t>sahip</a:t>
            </a:r>
            <a:r>
              <a:rPr sz="2000" spc="-55" dirty="0">
                <a:latin typeface="Microsoft Sans Serif"/>
                <a:cs typeface="Microsoft Sans Serif"/>
              </a:rPr>
              <a:t> </a:t>
            </a:r>
            <a:r>
              <a:rPr sz="2000" spc="-145" dirty="0">
                <a:latin typeface="Microsoft Sans Serif"/>
                <a:cs typeface="Microsoft Sans Serif"/>
              </a:rPr>
              <a:t>işletmelerde</a:t>
            </a:r>
            <a:r>
              <a:rPr sz="2000" spc="-45" dirty="0">
                <a:latin typeface="Microsoft Sans Serif"/>
                <a:cs typeface="Microsoft Sans Serif"/>
              </a:rPr>
              <a:t> </a:t>
            </a:r>
            <a:r>
              <a:rPr sz="2000" spc="-130" dirty="0">
                <a:latin typeface="Microsoft Sans Serif"/>
                <a:cs typeface="Microsoft Sans Serif"/>
              </a:rPr>
              <a:t>yalnızca</a:t>
            </a:r>
            <a:r>
              <a:rPr sz="2000" spc="-35" dirty="0">
                <a:latin typeface="Microsoft Sans Serif"/>
                <a:cs typeface="Microsoft Sans Serif"/>
              </a:rPr>
              <a:t> </a:t>
            </a:r>
            <a:r>
              <a:rPr sz="2000" spc="-170" dirty="0">
                <a:latin typeface="Microsoft Sans Serif"/>
                <a:cs typeface="Microsoft Sans Serif"/>
              </a:rPr>
              <a:t>bu</a:t>
            </a:r>
            <a:r>
              <a:rPr sz="2000" spc="-35" dirty="0">
                <a:latin typeface="Microsoft Sans Serif"/>
                <a:cs typeface="Microsoft Sans Serif"/>
              </a:rPr>
              <a:t> </a:t>
            </a:r>
            <a:r>
              <a:rPr sz="2000" spc="-175" dirty="0">
                <a:latin typeface="Microsoft Sans Serif"/>
                <a:cs typeface="Microsoft Sans Serif"/>
              </a:rPr>
              <a:t>metodu</a:t>
            </a:r>
            <a:r>
              <a:rPr sz="2000" spc="-45" dirty="0">
                <a:latin typeface="Microsoft Sans Serif"/>
                <a:cs typeface="Microsoft Sans Serif"/>
              </a:rPr>
              <a:t> </a:t>
            </a:r>
            <a:r>
              <a:rPr sz="2000" spc="-170" dirty="0">
                <a:latin typeface="Microsoft Sans Serif"/>
                <a:cs typeface="Microsoft Sans Serif"/>
              </a:rPr>
              <a:t>uygulamak</a:t>
            </a:r>
            <a:r>
              <a:rPr sz="2000" spc="-65" dirty="0">
                <a:latin typeface="Microsoft Sans Serif"/>
                <a:cs typeface="Microsoft Sans Serif"/>
              </a:rPr>
              <a:t> </a:t>
            </a:r>
            <a:r>
              <a:rPr sz="2000" spc="-120" dirty="0">
                <a:latin typeface="Microsoft Sans Serif"/>
                <a:cs typeface="Microsoft Sans Serif"/>
              </a:rPr>
              <a:t>yeterli</a:t>
            </a:r>
            <a:r>
              <a:rPr sz="2000" spc="-30" dirty="0">
                <a:latin typeface="Microsoft Sans Serif"/>
                <a:cs typeface="Microsoft Sans Serif"/>
              </a:rPr>
              <a:t> </a:t>
            </a:r>
            <a:r>
              <a:rPr sz="2000" spc="-145" dirty="0">
                <a:latin typeface="Microsoft Sans Serif"/>
                <a:cs typeface="Microsoft Sans Serif"/>
              </a:rPr>
              <a:t>olmayabilir.</a:t>
            </a:r>
            <a:r>
              <a:rPr sz="2000" spc="-50" dirty="0">
                <a:latin typeface="Microsoft Sans Serif"/>
                <a:cs typeface="Microsoft Sans Serif"/>
              </a:rPr>
              <a:t> </a:t>
            </a:r>
            <a:r>
              <a:rPr sz="2000" spc="-155" dirty="0">
                <a:latin typeface="Microsoft Sans Serif"/>
                <a:cs typeface="Microsoft Sans Serif"/>
              </a:rPr>
              <a:t>T.ehlike</a:t>
            </a:r>
            <a:r>
              <a:rPr sz="2000" spc="-35" dirty="0">
                <a:latin typeface="Microsoft Sans Serif"/>
                <a:cs typeface="Microsoft Sans Serif"/>
              </a:rPr>
              <a:t> </a:t>
            </a:r>
            <a:r>
              <a:rPr sz="2000" spc="-120" dirty="0">
                <a:latin typeface="Microsoft Sans Serif"/>
                <a:cs typeface="Microsoft Sans Serif"/>
              </a:rPr>
              <a:t>tespitleri,</a:t>
            </a:r>
            <a:r>
              <a:rPr sz="2000" spc="-45" dirty="0">
                <a:latin typeface="Microsoft Sans Serif"/>
                <a:cs typeface="Microsoft Sans Serif"/>
              </a:rPr>
              <a:t> </a:t>
            </a:r>
            <a:r>
              <a:rPr sz="2000" spc="-150" dirty="0">
                <a:latin typeface="Microsoft Sans Serif"/>
                <a:cs typeface="Microsoft Sans Serif"/>
              </a:rPr>
              <a:t>işletmedeki</a:t>
            </a:r>
            <a:r>
              <a:rPr sz="2000" spc="-55" dirty="0">
                <a:latin typeface="Microsoft Sans Serif"/>
                <a:cs typeface="Microsoft Sans Serif"/>
              </a:rPr>
              <a:t> </a:t>
            </a:r>
            <a:r>
              <a:rPr sz="2000" spc="-145" dirty="0">
                <a:latin typeface="Microsoft Sans Serif"/>
                <a:cs typeface="Microsoft Sans Serif"/>
              </a:rPr>
              <a:t>değişimler</a:t>
            </a:r>
            <a:r>
              <a:rPr sz="2000" spc="-60" dirty="0">
                <a:latin typeface="Microsoft Sans Serif"/>
                <a:cs typeface="Microsoft Sans Serif"/>
              </a:rPr>
              <a:t> </a:t>
            </a:r>
            <a:r>
              <a:rPr sz="2000" spc="-165" dirty="0">
                <a:latin typeface="Microsoft Sans Serif"/>
                <a:cs typeface="Microsoft Sans Serif"/>
              </a:rPr>
              <a:t>ve</a:t>
            </a:r>
            <a:r>
              <a:rPr sz="2000" spc="-25" dirty="0">
                <a:latin typeface="Microsoft Sans Serif"/>
                <a:cs typeface="Microsoft Sans Serif"/>
              </a:rPr>
              <a:t> </a:t>
            </a:r>
            <a:r>
              <a:rPr sz="2000" spc="-125" dirty="0">
                <a:latin typeface="Microsoft Sans Serif"/>
                <a:cs typeface="Microsoft Sans Serif"/>
              </a:rPr>
              <a:t>acil</a:t>
            </a:r>
            <a:r>
              <a:rPr sz="2000" spc="-30" dirty="0">
                <a:latin typeface="Microsoft Sans Serif"/>
                <a:cs typeface="Microsoft Sans Serif"/>
              </a:rPr>
              <a:t> </a:t>
            </a:r>
            <a:r>
              <a:rPr sz="2000" spc="-60" dirty="0">
                <a:latin typeface="Microsoft Sans Serif"/>
                <a:cs typeface="Microsoft Sans Serif"/>
              </a:rPr>
              <a:t>durumlarda </a:t>
            </a:r>
            <a:r>
              <a:rPr sz="2000" spc="-170" dirty="0">
                <a:latin typeface="Microsoft Sans Serif"/>
                <a:cs typeface="Microsoft Sans Serif"/>
              </a:rPr>
              <a:t>da</a:t>
            </a:r>
            <a:r>
              <a:rPr sz="2000" spc="-60" dirty="0">
                <a:latin typeface="Microsoft Sans Serif"/>
                <a:cs typeface="Microsoft Sans Serif"/>
              </a:rPr>
              <a:t> </a:t>
            </a:r>
            <a:r>
              <a:rPr sz="2000" spc="-55" dirty="0">
                <a:latin typeface="Microsoft Sans Serif"/>
                <a:cs typeface="Microsoft Sans Serif"/>
              </a:rPr>
              <a:t>hazırlanabilir</a:t>
            </a:r>
            <a:endParaRPr sz="2000" dirty="0">
              <a:latin typeface="Microsoft Sans Serif"/>
              <a:cs typeface="Microsoft Sans Serif"/>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76019" y="201560"/>
            <a:ext cx="8523498" cy="505908"/>
          </a:xfrm>
          <a:prstGeom prst="rect">
            <a:avLst/>
          </a:prstGeom>
        </p:spPr>
        <p:txBody>
          <a:bodyPr vert="horz" wrap="square" lIns="0" tIns="13335" rIns="0" bIns="0" rtlCol="0">
            <a:spAutoFit/>
          </a:bodyPr>
          <a:lstStyle/>
          <a:p>
            <a:pPr marL="12700">
              <a:lnSpc>
                <a:spcPct val="100000"/>
              </a:lnSpc>
              <a:spcBef>
                <a:spcPts val="105"/>
              </a:spcBef>
            </a:pPr>
            <a:r>
              <a:rPr sz="3200" dirty="0"/>
              <a:t>L-</a:t>
            </a:r>
            <a:r>
              <a:rPr sz="3200" spc="-45" dirty="0"/>
              <a:t> </a:t>
            </a:r>
            <a:r>
              <a:rPr sz="3200" dirty="0"/>
              <a:t>TİPİ</a:t>
            </a:r>
            <a:r>
              <a:rPr sz="3200" spc="-30" dirty="0"/>
              <a:t> </a:t>
            </a:r>
            <a:r>
              <a:rPr sz="3200" dirty="0"/>
              <a:t>(5x5)</a:t>
            </a:r>
            <a:r>
              <a:rPr sz="3200" spc="-15" dirty="0"/>
              <a:t> </a:t>
            </a:r>
            <a:r>
              <a:rPr sz="3200" dirty="0"/>
              <a:t>RİSK</a:t>
            </a:r>
            <a:r>
              <a:rPr sz="3200" spc="-25" dirty="0"/>
              <a:t> </a:t>
            </a:r>
            <a:r>
              <a:rPr sz="3200" dirty="0"/>
              <a:t>DEĞERLENDİRME</a:t>
            </a:r>
            <a:r>
              <a:rPr sz="3200" spc="-30" dirty="0"/>
              <a:t> </a:t>
            </a:r>
            <a:r>
              <a:rPr sz="3200" spc="-10" dirty="0"/>
              <a:t>MATRİSİ</a:t>
            </a:r>
          </a:p>
        </p:txBody>
      </p:sp>
      <p:grpSp>
        <p:nvGrpSpPr>
          <p:cNvPr id="4" name="object 4"/>
          <p:cNvGrpSpPr/>
          <p:nvPr/>
        </p:nvGrpSpPr>
        <p:grpSpPr>
          <a:xfrm>
            <a:off x="1630679" y="993647"/>
            <a:ext cx="8968740" cy="5637530"/>
            <a:chOff x="1630679" y="993647"/>
            <a:chExt cx="8968740" cy="5637530"/>
          </a:xfrm>
        </p:grpSpPr>
        <p:sp>
          <p:nvSpPr>
            <p:cNvPr id="5" name="object 5"/>
            <p:cNvSpPr/>
            <p:nvPr/>
          </p:nvSpPr>
          <p:spPr>
            <a:xfrm>
              <a:off x="1646554" y="1001775"/>
              <a:ext cx="208279" cy="2694305"/>
            </a:xfrm>
            <a:custGeom>
              <a:avLst/>
              <a:gdLst/>
              <a:ahLst/>
              <a:cxnLst/>
              <a:rect l="l" t="t" r="r" b="b"/>
              <a:pathLst>
                <a:path w="208280" h="2694304">
                  <a:moveTo>
                    <a:pt x="208280" y="0"/>
                  </a:moveTo>
                  <a:lnTo>
                    <a:pt x="0" y="0"/>
                  </a:lnTo>
                  <a:lnTo>
                    <a:pt x="0" y="2693924"/>
                  </a:lnTo>
                  <a:lnTo>
                    <a:pt x="208280" y="2693924"/>
                  </a:lnTo>
                  <a:lnTo>
                    <a:pt x="208280" y="0"/>
                  </a:lnTo>
                  <a:close/>
                </a:path>
              </a:pathLst>
            </a:custGeom>
            <a:solidFill>
              <a:srgbClr val="7E7E7E"/>
            </a:solidFill>
          </p:spPr>
          <p:txBody>
            <a:bodyPr wrap="square" lIns="0" tIns="0" rIns="0" bIns="0" rtlCol="0"/>
            <a:lstStyle/>
            <a:p>
              <a:endParaRPr/>
            </a:p>
          </p:txBody>
        </p:sp>
        <p:sp>
          <p:nvSpPr>
            <p:cNvPr id="6" name="object 6"/>
            <p:cNvSpPr/>
            <p:nvPr/>
          </p:nvSpPr>
          <p:spPr>
            <a:xfrm>
              <a:off x="1854835" y="1001737"/>
              <a:ext cx="8708390" cy="2694305"/>
            </a:xfrm>
            <a:custGeom>
              <a:avLst/>
              <a:gdLst/>
              <a:ahLst/>
              <a:cxnLst/>
              <a:rect l="l" t="t" r="r" b="b"/>
              <a:pathLst>
                <a:path w="8708390" h="2694304">
                  <a:moveTo>
                    <a:pt x="8708390" y="1806943"/>
                  </a:moveTo>
                  <a:lnTo>
                    <a:pt x="1898027" y="1806943"/>
                  </a:lnTo>
                  <a:lnTo>
                    <a:pt x="1241679" y="1806943"/>
                  </a:lnTo>
                  <a:lnTo>
                    <a:pt x="0" y="1806943"/>
                  </a:lnTo>
                  <a:lnTo>
                    <a:pt x="0" y="2250427"/>
                  </a:lnTo>
                  <a:lnTo>
                    <a:pt x="0" y="2693962"/>
                  </a:lnTo>
                  <a:lnTo>
                    <a:pt x="1241679" y="2693962"/>
                  </a:lnTo>
                  <a:lnTo>
                    <a:pt x="1898015" y="2693962"/>
                  </a:lnTo>
                  <a:lnTo>
                    <a:pt x="8708390" y="2693962"/>
                  </a:lnTo>
                  <a:lnTo>
                    <a:pt x="8708390" y="2250478"/>
                  </a:lnTo>
                  <a:lnTo>
                    <a:pt x="8708390" y="1806943"/>
                  </a:lnTo>
                  <a:close/>
                </a:path>
                <a:path w="8708390" h="2694304">
                  <a:moveTo>
                    <a:pt x="8708390" y="919861"/>
                  </a:moveTo>
                  <a:lnTo>
                    <a:pt x="1898027" y="919861"/>
                  </a:lnTo>
                  <a:lnTo>
                    <a:pt x="1241679" y="919861"/>
                  </a:lnTo>
                  <a:lnTo>
                    <a:pt x="0" y="919861"/>
                  </a:lnTo>
                  <a:lnTo>
                    <a:pt x="0" y="1363332"/>
                  </a:lnTo>
                  <a:lnTo>
                    <a:pt x="0" y="1806867"/>
                  </a:lnTo>
                  <a:lnTo>
                    <a:pt x="1241679" y="1806867"/>
                  </a:lnTo>
                  <a:lnTo>
                    <a:pt x="1898015" y="1806867"/>
                  </a:lnTo>
                  <a:lnTo>
                    <a:pt x="8708390" y="1806867"/>
                  </a:lnTo>
                  <a:lnTo>
                    <a:pt x="8708390" y="1363383"/>
                  </a:lnTo>
                  <a:lnTo>
                    <a:pt x="8708390" y="919861"/>
                  </a:lnTo>
                  <a:close/>
                </a:path>
                <a:path w="8708390" h="2694304">
                  <a:moveTo>
                    <a:pt x="8708390" y="0"/>
                  </a:moveTo>
                  <a:lnTo>
                    <a:pt x="1898015" y="0"/>
                  </a:lnTo>
                  <a:lnTo>
                    <a:pt x="0" y="0"/>
                  </a:lnTo>
                  <a:lnTo>
                    <a:pt x="0" y="476250"/>
                  </a:lnTo>
                  <a:lnTo>
                    <a:pt x="0" y="919772"/>
                  </a:lnTo>
                  <a:lnTo>
                    <a:pt x="1241679" y="919772"/>
                  </a:lnTo>
                  <a:lnTo>
                    <a:pt x="1898015" y="919772"/>
                  </a:lnTo>
                  <a:lnTo>
                    <a:pt x="8708390" y="919772"/>
                  </a:lnTo>
                  <a:lnTo>
                    <a:pt x="8708390" y="476288"/>
                  </a:lnTo>
                  <a:lnTo>
                    <a:pt x="8708390" y="0"/>
                  </a:lnTo>
                  <a:close/>
                </a:path>
              </a:pathLst>
            </a:custGeom>
            <a:solidFill>
              <a:srgbClr val="D9D9D9"/>
            </a:solidFill>
          </p:spPr>
          <p:txBody>
            <a:bodyPr wrap="square" lIns="0" tIns="0" rIns="0" bIns="0" rtlCol="0"/>
            <a:lstStyle/>
            <a:p>
              <a:endParaRPr/>
            </a:p>
          </p:txBody>
        </p:sp>
        <p:pic>
          <p:nvPicPr>
            <p:cNvPr id="7" name="object 7"/>
            <p:cNvPicPr/>
            <p:nvPr/>
          </p:nvPicPr>
          <p:blipFill>
            <a:blip r:embed="rId2" cstate="print"/>
            <a:stretch>
              <a:fillRect/>
            </a:stretch>
          </p:blipFill>
          <p:spPr>
            <a:xfrm>
              <a:off x="1638299" y="993647"/>
              <a:ext cx="8951976" cy="2741676"/>
            </a:xfrm>
            <a:prstGeom prst="rect">
              <a:avLst/>
            </a:prstGeom>
          </p:spPr>
        </p:pic>
        <p:sp>
          <p:nvSpPr>
            <p:cNvPr id="8" name="object 8"/>
            <p:cNvSpPr/>
            <p:nvPr/>
          </p:nvSpPr>
          <p:spPr>
            <a:xfrm>
              <a:off x="1638299" y="3748405"/>
              <a:ext cx="208279" cy="2842895"/>
            </a:xfrm>
            <a:custGeom>
              <a:avLst/>
              <a:gdLst/>
              <a:ahLst/>
              <a:cxnLst/>
              <a:rect l="l" t="t" r="r" b="b"/>
              <a:pathLst>
                <a:path w="208280" h="2842895">
                  <a:moveTo>
                    <a:pt x="208280" y="0"/>
                  </a:moveTo>
                  <a:lnTo>
                    <a:pt x="0" y="0"/>
                  </a:lnTo>
                  <a:lnTo>
                    <a:pt x="0" y="2842895"/>
                  </a:lnTo>
                  <a:lnTo>
                    <a:pt x="208280" y="2842895"/>
                  </a:lnTo>
                  <a:lnTo>
                    <a:pt x="208280" y="0"/>
                  </a:lnTo>
                  <a:close/>
                </a:path>
              </a:pathLst>
            </a:custGeom>
            <a:solidFill>
              <a:srgbClr val="7E7E7E"/>
            </a:solidFill>
          </p:spPr>
          <p:txBody>
            <a:bodyPr wrap="square" lIns="0" tIns="0" rIns="0" bIns="0" rtlCol="0"/>
            <a:lstStyle/>
            <a:p>
              <a:endParaRPr/>
            </a:p>
          </p:txBody>
        </p:sp>
        <p:pic>
          <p:nvPicPr>
            <p:cNvPr id="9" name="object 9"/>
            <p:cNvPicPr/>
            <p:nvPr/>
          </p:nvPicPr>
          <p:blipFill>
            <a:blip r:embed="rId3" cstate="print"/>
            <a:stretch>
              <a:fillRect/>
            </a:stretch>
          </p:blipFill>
          <p:spPr>
            <a:xfrm>
              <a:off x="1630679" y="3739896"/>
              <a:ext cx="8968740" cy="2891028"/>
            </a:xfrm>
            <a:prstGeom prst="rect">
              <a:avLst/>
            </a:prstGeom>
          </p:spPr>
        </p:pic>
      </p:grpSp>
      <p:graphicFrame>
        <p:nvGraphicFramePr>
          <p:cNvPr id="10" name="object 10"/>
          <p:cNvGraphicFramePr>
            <a:graphicFrameLocks noGrp="1"/>
          </p:cNvGraphicFramePr>
          <p:nvPr>
            <p:extLst>
              <p:ext uri="{D42A27DB-BD31-4B8C-83A1-F6EECF244321}">
                <p14:modId xmlns:p14="http://schemas.microsoft.com/office/powerpoint/2010/main" val="1768249900"/>
              </p:ext>
            </p:extLst>
          </p:nvPr>
        </p:nvGraphicFramePr>
        <p:xfrm>
          <a:off x="1945944" y="1187041"/>
          <a:ext cx="7968074" cy="5034182"/>
        </p:xfrm>
        <a:graphic>
          <a:graphicData uri="http://schemas.openxmlformats.org/drawingml/2006/table">
            <a:tbl>
              <a:tblPr firstRow="1" bandRow="1">
                <a:tableStyleId>{2D5ABB26-0587-4C30-8999-92F81FD0307C}</a:tableStyleId>
              </a:tblPr>
              <a:tblGrid>
                <a:gridCol w="185949">
                  <a:extLst>
                    <a:ext uri="{9D8B030D-6E8A-4147-A177-3AD203B41FA5}">
                      <a16:colId xmlns:a16="http://schemas.microsoft.com/office/drawing/2014/main" xmlns="" val="20000"/>
                    </a:ext>
                  </a:extLst>
                </a:gridCol>
                <a:gridCol w="1120235">
                  <a:extLst>
                    <a:ext uri="{9D8B030D-6E8A-4147-A177-3AD203B41FA5}">
                      <a16:colId xmlns:a16="http://schemas.microsoft.com/office/drawing/2014/main" xmlns="" val="20001"/>
                    </a:ext>
                  </a:extLst>
                </a:gridCol>
                <a:gridCol w="586196">
                  <a:extLst>
                    <a:ext uri="{9D8B030D-6E8A-4147-A177-3AD203B41FA5}">
                      <a16:colId xmlns:a16="http://schemas.microsoft.com/office/drawing/2014/main" xmlns="" val="20002"/>
                    </a:ext>
                  </a:extLst>
                </a:gridCol>
                <a:gridCol w="6075694">
                  <a:extLst>
                    <a:ext uri="{9D8B030D-6E8A-4147-A177-3AD203B41FA5}">
                      <a16:colId xmlns:a16="http://schemas.microsoft.com/office/drawing/2014/main" xmlns="" val="20003"/>
                    </a:ext>
                  </a:extLst>
                </a:gridCol>
              </a:tblGrid>
              <a:tr h="354869">
                <a:tc rowSpan="6">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tcPr>
                </a:tc>
                <a:tc gridSpan="2">
                  <a:txBody>
                    <a:bodyPr/>
                    <a:lstStyle/>
                    <a:p>
                      <a:pPr marL="572770">
                        <a:lnSpc>
                          <a:spcPct val="100000"/>
                        </a:lnSpc>
                        <a:spcBef>
                          <a:spcPts val="550"/>
                        </a:spcBef>
                      </a:pPr>
                      <a:r>
                        <a:rPr sz="2000" b="1" spc="-10" dirty="0">
                          <a:latin typeface="Calibri"/>
                          <a:cs typeface="Calibri"/>
                        </a:rPr>
                        <a:t>SONUÇ</a:t>
                      </a:r>
                      <a:endParaRPr sz="2000">
                        <a:latin typeface="Calibri"/>
                        <a:cs typeface="Calibri"/>
                      </a:endParaRPr>
                    </a:p>
                  </a:txBody>
                  <a:tcPr marL="0" marR="0" marT="69850" marB="0">
                    <a:lnL w="381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38100">
                      <a:solidFill>
                        <a:srgbClr val="FFFFFF"/>
                      </a:solidFill>
                      <a:prstDash val="solid"/>
                    </a:lnB>
                  </a:tcPr>
                </a:tc>
                <a:tc hMerge="1">
                  <a:txBody>
                    <a:bodyPr/>
                    <a:lstStyle/>
                    <a:p>
                      <a:endParaRPr/>
                    </a:p>
                  </a:txBody>
                  <a:tcPr marL="0" marR="0" marT="0" marB="0"/>
                </a:tc>
                <a:tc>
                  <a:txBody>
                    <a:bodyPr/>
                    <a:lstStyle/>
                    <a:p>
                      <a:pPr marR="3810" algn="ctr">
                        <a:lnSpc>
                          <a:spcPct val="100000"/>
                        </a:lnSpc>
                        <a:spcBef>
                          <a:spcPts val="550"/>
                        </a:spcBef>
                      </a:pPr>
                      <a:r>
                        <a:rPr sz="2000" b="1" spc="-10" dirty="0">
                          <a:solidFill>
                            <a:srgbClr val="C00000"/>
                          </a:solidFill>
                          <a:latin typeface="Calibri"/>
                          <a:cs typeface="Calibri"/>
                        </a:rPr>
                        <a:t>OLASILIK</a:t>
                      </a:r>
                      <a:endParaRPr sz="2000">
                        <a:latin typeface="Calibri"/>
                        <a:cs typeface="Calibri"/>
                      </a:endParaRPr>
                    </a:p>
                  </a:txBody>
                  <a:tcPr marL="0" marR="0" marT="698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extLst>
                  <a:ext uri="{0D108BD9-81ED-4DB2-BD59-A6C34878D82A}">
                    <a16:rowId xmlns:a16="http://schemas.microsoft.com/office/drawing/2014/main" xmlns="" val="10000"/>
                  </a:ext>
                </a:extLst>
              </a:tr>
              <a:tr h="330264">
                <a:tc vMerge="1">
                  <a:txBody>
                    <a:bodyPr/>
                    <a:lstStyle/>
                    <a:p>
                      <a:endParaRPr/>
                    </a:p>
                  </a:txBody>
                  <a:tcPr marL="0" marR="0" marT="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tcPr>
                </a:tc>
                <a:tc>
                  <a:txBody>
                    <a:bodyPr/>
                    <a:lstStyle/>
                    <a:p>
                      <a:pPr marL="13970">
                        <a:lnSpc>
                          <a:spcPct val="100000"/>
                        </a:lnSpc>
                        <a:spcBef>
                          <a:spcPts val="470"/>
                        </a:spcBef>
                      </a:pPr>
                      <a:r>
                        <a:rPr sz="2000" b="1" i="1" dirty="0">
                          <a:latin typeface="Calibri"/>
                          <a:cs typeface="Calibri"/>
                        </a:rPr>
                        <a:t>Çok</a:t>
                      </a:r>
                      <a:r>
                        <a:rPr sz="2000" b="1" i="1" spc="-10" dirty="0">
                          <a:latin typeface="Calibri"/>
                          <a:cs typeface="Calibri"/>
                        </a:rPr>
                        <a:t> Küçük</a:t>
                      </a:r>
                      <a:endParaRPr sz="2000">
                        <a:latin typeface="Calibri"/>
                        <a:cs typeface="Calibri"/>
                      </a:endParaRPr>
                    </a:p>
                  </a:txBody>
                  <a:tcPr marL="0" marR="0" marT="59690" marB="0">
                    <a:lnL w="381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marR="11430" algn="ctr">
                        <a:lnSpc>
                          <a:spcPct val="100000"/>
                        </a:lnSpc>
                        <a:spcBef>
                          <a:spcPts val="470"/>
                        </a:spcBef>
                      </a:pPr>
                      <a:r>
                        <a:rPr sz="2000" b="1" i="1" spc="-50" dirty="0">
                          <a:latin typeface="Calibri"/>
                          <a:cs typeface="Calibri"/>
                        </a:rPr>
                        <a:t>1</a:t>
                      </a:r>
                      <a:endParaRPr sz="2000">
                        <a:latin typeface="Calibri"/>
                        <a:cs typeface="Calibri"/>
                      </a:endParaRPr>
                    </a:p>
                  </a:txBody>
                  <a:tcPr marL="0" marR="0" marT="596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marL="457834">
                        <a:lnSpc>
                          <a:spcPct val="100000"/>
                        </a:lnSpc>
                        <a:spcBef>
                          <a:spcPts val="725"/>
                        </a:spcBef>
                      </a:pPr>
                      <a:r>
                        <a:rPr sz="1600" i="1" dirty="0">
                          <a:latin typeface="Calibri"/>
                          <a:cs typeface="Calibri"/>
                        </a:rPr>
                        <a:t>Hemen</a:t>
                      </a:r>
                      <a:r>
                        <a:rPr sz="1600" i="1" spc="-55" dirty="0">
                          <a:latin typeface="Calibri"/>
                          <a:cs typeface="Calibri"/>
                        </a:rPr>
                        <a:t> </a:t>
                      </a:r>
                      <a:r>
                        <a:rPr sz="1600" i="1" dirty="0">
                          <a:latin typeface="Calibri"/>
                          <a:cs typeface="Calibri"/>
                        </a:rPr>
                        <a:t>hemen</a:t>
                      </a:r>
                      <a:r>
                        <a:rPr sz="1600" i="1" spc="-55" dirty="0">
                          <a:latin typeface="Calibri"/>
                          <a:cs typeface="Calibri"/>
                        </a:rPr>
                        <a:t> </a:t>
                      </a:r>
                      <a:r>
                        <a:rPr sz="1600" i="1" spc="-25" dirty="0">
                          <a:latin typeface="Calibri"/>
                          <a:cs typeface="Calibri"/>
                        </a:rPr>
                        <a:t>hiç</a:t>
                      </a:r>
                      <a:endParaRPr sz="1600">
                        <a:latin typeface="Calibri"/>
                        <a:cs typeface="Calibri"/>
                      </a:endParaRPr>
                    </a:p>
                  </a:txBody>
                  <a:tcPr marL="0" marR="0" marT="920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extLst>
                  <a:ext uri="{0D108BD9-81ED-4DB2-BD59-A6C34878D82A}">
                    <a16:rowId xmlns:a16="http://schemas.microsoft.com/office/drawing/2014/main" xmlns="" val="10001"/>
                  </a:ext>
                </a:extLst>
              </a:tr>
              <a:tr h="330264">
                <a:tc vMerge="1">
                  <a:txBody>
                    <a:bodyPr/>
                    <a:lstStyle/>
                    <a:p>
                      <a:endParaRPr/>
                    </a:p>
                  </a:txBody>
                  <a:tcPr marL="0" marR="0" marT="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tcPr>
                </a:tc>
                <a:tc>
                  <a:txBody>
                    <a:bodyPr/>
                    <a:lstStyle/>
                    <a:p>
                      <a:pPr marL="13970">
                        <a:lnSpc>
                          <a:spcPct val="100000"/>
                        </a:lnSpc>
                        <a:spcBef>
                          <a:spcPts val="470"/>
                        </a:spcBef>
                      </a:pPr>
                      <a:r>
                        <a:rPr sz="2000" b="1" i="1" spc="-10" dirty="0">
                          <a:latin typeface="Calibri"/>
                          <a:cs typeface="Calibri"/>
                        </a:rPr>
                        <a:t>Küçük</a:t>
                      </a:r>
                      <a:endParaRPr sz="2000">
                        <a:latin typeface="Calibri"/>
                        <a:cs typeface="Calibri"/>
                      </a:endParaRPr>
                    </a:p>
                  </a:txBody>
                  <a:tcPr marL="0" marR="0" marT="59690" marB="0">
                    <a:lnL w="381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R="11430" algn="ctr">
                        <a:lnSpc>
                          <a:spcPct val="100000"/>
                        </a:lnSpc>
                        <a:spcBef>
                          <a:spcPts val="470"/>
                        </a:spcBef>
                      </a:pPr>
                      <a:r>
                        <a:rPr sz="2000" b="1" i="1" spc="-50" dirty="0">
                          <a:latin typeface="Calibri"/>
                          <a:cs typeface="Calibri"/>
                        </a:rPr>
                        <a:t>2</a:t>
                      </a:r>
                      <a:endParaRPr sz="2000">
                        <a:latin typeface="Calibri"/>
                        <a:cs typeface="Calibri"/>
                      </a:endParaRPr>
                    </a:p>
                  </a:txBody>
                  <a:tcPr marL="0" marR="0" marT="596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457834">
                        <a:lnSpc>
                          <a:spcPct val="100000"/>
                        </a:lnSpc>
                        <a:spcBef>
                          <a:spcPts val="725"/>
                        </a:spcBef>
                      </a:pPr>
                      <a:r>
                        <a:rPr sz="1600" i="1" dirty="0">
                          <a:latin typeface="Calibri"/>
                          <a:cs typeface="Calibri"/>
                        </a:rPr>
                        <a:t>Çok</a:t>
                      </a:r>
                      <a:r>
                        <a:rPr sz="1600" i="1" spc="-35" dirty="0">
                          <a:latin typeface="Calibri"/>
                          <a:cs typeface="Calibri"/>
                        </a:rPr>
                        <a:t> </a:t>
                      </a:r>
                      <a:r>
                        <a:rPr sz="1600" i="1" dirty="0">
                          <a:latin typeface="Calibri"/>
                          <a:cs typeface="Calibri"/>
                        </a:rPr>
                        <a:t>az</a:t>
                      </a:r>
                      <a:r>
                        <a:rPr sz="1600" i="1" spc="-35" dirty="0">
                          <a:latin typeface="Calibri"/>
                          <a:cs typeface="Calibri"/>
                        </a:rPr>
                        <a:t> </a:t>
                      </a:r>
                      <a:r>
                        <a:rPr sz="1600" i="1" dirty="0">
                          <a:latin typeface="Calibri"/>
                          <a:cs typeface="Calibri"/>
                        </a:rPr>
                        <a:t>(yılda</a:t>
                      </a:r>
                      <a:r>
                        <a:rPr sz="1600" i="1" spc="-45" dirty="0">
                          <a:latin typeface="Calibri"/>
                          <a:cs typeface="Calibri"/>
                        </a:rPr>
                        <a:t> </a:t>
                      </a:r>
                      <a:r>
                        <a:rPr sz="1600" i="1" dirty="0">
                          <a:latin typeface="Calibri"/>
                          <a:cs typeface="Calibri"/>
                        </a:rPr>
                        <a:t>bir</a:t>
                      </a:r>
                      <a:r>
                        <a:rPr sz="1600" i="1" spc="-40" dirty="0">
                          <a:latin typeface="Calibri"/>
                          <a:cs typeface="Calibri"/>
                        </a:rPr>
                        <a:t> </a:t>
                      </a:r>
                      <a:r>
                        <a:rPr sz="1600" i="1" spc="-10" dirty="0">
                          <a:latin typeface="Calibri"/>
                          <a:cs typeface="Calibri"/>
                        </a:rPr>
                        <a:t>kez),</a:t>
                      </a:r>
                      <a:r>
                        <a:rPr sz="1600" i="1" spc="-45" dirty="0">
                          <a:latin typeface="Calibri"/>
                          <a:cs typeface="Calibri"/>
                        </a:rPr>
                        <a:t> </a:t>
                      </a:r>
                      <a:r>
                        <a:rPr sz="1600" i="1" dirty="0">
                          <a:latin typeface="Calibri"/>
                          <a:cs typeface="Calibri"/>
                        </a:rPr>
                        <a:t>sadece</a:t>
                      </a:r>
                      <a:r>
                        <a:rPr sz="1600" i="1" spc="-35" dirty="0">
                          <a:latin typeface="Calibri"/>
                          <a:cs typeface="Calibri"/>
                        </a:rPr>
                        <a:t> </a:t>
                      </a:r>
                      <a:r>
                        <a:rPr sz="1600" i="1" dirty="0">
                          <a:latin typeface="Calibri"/>
                          <a:cs typeface="Calibri"/>
                        </a:rPr>
                        <a:t>anormal</a:t>
                      </a:r>
                      <a:r>
                        <a:rPr sz="1600" i="1" spc="-20" dirty="0">
                          <a:latin typeface="Calibri"/>
                          <a:cs typeface="Calibri"/>
                        </a:rPr>
                        <a:t> </a:t>
                      </a:r>
                      <a:r>
                        <a:rPr sz="1600" i="1" spc="-10" dirty="0">
                          <a:latin typeface="Calibri"/>
                          <a:cs typeface="Calibri"/>
                        </a:rPr>
                        <a:t>durumlarda</a:t>
                      </a:r>
                      <a:endParaRPr sz="1600">
                        <a:latin typeface="Calibri"/>
                        <a:cs typeface="Calibri"/>
                      </a:endParaRPr>
                    </a:p>
                  </a:txBody>
                  <a:tcPr marL="0" marR="0" marT="920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xmlns="" val="10002"/>
                  </a:ext>
                </a:extLst>
              </a:tr>
              <a:tr h="330264">
                <a:tc vMerge="1">
                  <a:txBody>
                    <a:bodyPr/>
                    <a:lstStyle/>
                    <a:p>
                      <a:endParaRPr/>
                    </a:p>
                  </a:txBody>
                  <a:tcPr marL="0" marR="0" marT="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tcPr>
                </a:tc>
                <a:tc>
                  <a:txBody>
                    <a:bodyPr/>
                    <a:lstStyle/>
                    <a:p>
                      <a:pPr marL="13970">
                        <a:lnSpc>
                          <a:spcPct val="100000"/>
                        </a:lnSpc>
                        <a:spcBef>
                          <a:spcPts val="470"/>
                        </a:spcBef>
                      </a:pPr>
                      <a:r>
                        <a:rPr sz="2000" b="1" i="1" spc="-20" dirty="0">
                          <a:latin typeface="Calibri"/>
                          <a:cs typeface="Calibri"/>
                        </a:rPr>
                        <a:t>Orta</a:t>
                      </a:r>
                      <a:endParaRPr sz="2000">
                        <a:latin typeface="Calibri"/>
                        <a:cs typeface="Calibri"/>
                      </a:endParaRPr>
                    </a:p>
                  </a:txBody>
                  <a:tcPr marL="0" marR="0" marT="59690" marB="0">
                    <a:lnL w="381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R="11430" algn="ctr">
                        <a:lnSpc>
                          <a:spcPct val="100000"/>
                        </a:lnSpc>
                        <a:spcBef>
                          <a:spcPts val="459"/>
                        </a:spcBef>
                      </a:pPr>
                      <a:r>
                        <a:rPr sz="2000" b="1" i="1" spc="-50" dirty="0">
                          <a:latin typeface="Calibri"/>
                          <a:cs typeface="Calibri"/>
                        </a:rPr>
                        <a:t>3</a:t>
                      </a:r>
                      <a:endParaRPr sz="2000">
                        <a:latin typeface="Calibri"/>
                        <a:cs typeface="Calibri"/>
                      </a:endParaRPr>
                    </a:p>
                  </a:txBody>
                  <a:tcPr marL="0" marR="0" marT="5841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457834">
                        <a:lnSpc>
                          <a:spcPct val="100000"/>
                        </a:lnSpc>
                        <a:spcBef>
                          <a:spcPts val="725"/>
                        </a:spcBef>
                      </a:pPr>
                      <a:r>
                        <a:rPr sz="1600" i="1" dirty="0">
                          <a:latin typeface="Calibri"/>
                          <a:cs typeface="Calibri"/>
                        </a:rPr>
                        <a:t>Az</a:t>
                      </a:r>
                      <a:r>
                        <a:rPr sz="1600" i="1" spc="-25" dirty="0">
                          <a:latin typeface="Calibri"/>
                          <a:cs typeface="Calibri"/>
                        </a:rPr>
                        <a:t> </a:t>
                      </a:r>
                      <a:r>
                        <a:rPr sz="1600" i="1" dirty="0">
                          <a:latin typeface="Calibri"/>
                          <a:cs typeface="Calibri"/>
                        </a:rPr>
                        <a:t>(yılda</a:t>
                      </a:r>
                      <a:r>
                        <a:rPr sz="1600" i="1" spc="-15" dirty="0">
                          <a:latin typeface="Calibri"/>
                          <a:cs typeface="Calibri"/>
                        </a:rPr>
                        <a:t> </a:t>
                      </a:r>
                      <a:r>
                        <a:rPr sz="1600" i="1" dirty="0">
                          <a:latin typeface="Calibri"/>
                          <a:cs typeface="Calibri"/>
                        </a:rPr>
                        <a:t>bir</a:t>
                      </a:r>
                      <a:r>
                        <a:rPr sz="1600" i="1" spc="-25" dirty="0">
                          <a:latin typeface="Calibri"/>
                          <a:cs typeface="Calibri"/>
                        </a:rPr>
                        <a:t> </a:t>
                      </a:r>
                      <a:r>
                        <a:rPr sz="1600" i="1" spc="-20" dirty="0">
                          <a:latin typeface="Calibri"/>
                          <a:cs typeface="Calibri"/>
                        </a:rPr>
                        <a:t>kez)</a:t>
                      </a:r>
                      <a:endParaRPr sz="1600">
                        <a:latin typeface="Calibri"/>
                        <a:cs typeface="Calibri"/>
                      </a:endParaRPr>
                    </a:p>
                  </a:txBody>
                  <a:tcPr marL="0" marR="0" marT="920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xmlns="" val="10003"/>
                  </a:ext>
                </a:extLst>
              </a:tr>
              <a:tr h="330264">
                <a:tc vMerge="1">
                  <a:txBody>
                    <a:bodyPr/>
                    <a:lstStyle/>
                    <a:p>
                      <a:endParaRPr/>
                    </a:p>
                  </a:txBody>
                  <a:tcPr marL="0" marR="0" marT="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tcPr>
                </a:tc>
                <a:tc>
                  <a:txBody>
                    <a:bodyPr/>
                    <a:lstStyle/>
                    <a:p>
                      <a:pPr marL="13970">
                        <a:lnSpc>
                          <a:spcPct val="100000"/>
                        </a:lnSpc>
                        <a:spcBef>
                          <a:spcPts val="470"/>
                        </a:spcBef>
                      </a:pPr>
                      <a:r>
                        <a:rPr sz="2000" b="1" i="1" spc="-10" dirty="0">
                          <a:latin typeface="Calibri"/>
                          <a:cs typeface="Calibri"/>
                        </a:rPr>
                        <a:t>Yüksek</a:t>
                      </a:r>
                      <a:endParaRPr sz="2000">
                        <a:latin typeface="Calibri"/>
                        <a:cs typeface="Calibri"/>
                      </a:endParaRPr>
                    </a:p>
                  </a:txBody>
                  <a:tcPr marL="0" marR="0" marT="59690" marB="0">
                    <a:lnL w="381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R="11430" algn="ctr">
                        <a:lnSpc>
                          <a:spcPct val="100000"/>
                        </a:lnSpc>
                        <a:spcBef>
                          <a:spcPts val="470"/>
                        </a:spcBef>
                      </a:pPr>
                      <a:r>
                        <a:rPr sz="2000" b="1" i="1" spc="-50" dirty="0">
                          <a:latin typeface="Calibri"/>
                          <a:cs typeface="Calibri"/>
                        </a:rPr>
                        <a:t>4</a:t>
                      </a:r>
                      <a:endParaRPr sz="2000">
                        <a:latin typeface="Calibri"/>
                        <a:cs typeface="Calibri"/>
                      </a:endParaRPr>
                    </a:p>
                  </a:txBody>
                  <a:tcPr marL="0" marR="0" marT="596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457834">
                        <a:lnSpc>
                          <a:spcPct val="100000"/>
                        </a:lnSpc>
                        <a:spcBef>
                          <a:spcPts val="730"/>
                        </a:spcBef>
                      </a:pPr>
                      <a:r>
                        <a:rPr sz="1600" i="1" dirty="0">
                          <a:latin typeface="Calibri"/>
                          <a:cs typeface="Calibri"/>
                        </a:rPr>
                        <a:t>Sıklıkla</a:t>
                      </a:r>
                      <a:r>
                        <a:rPr sz="1600" i="1" spc="-55" dirty="0">
                          <a:latin typeface="Calibri"/>
                          <a:cs typeface="Calibri"/>
                        </a:rPr>
                        <a:t> </a:t>
                      </a:r>
                      <a:r>
                        <a:rPr sz="1600" i="1" dirty="0">
                          <a:latin typeface="Calibri"/>
                          <a:cs typeface="Calibri"/>
                        </a:rPr>
                        <a:t>(ayda</a:t>
                      </a:r>
                      <a:r>
                        <a:rPr sz="1600" i="1" spc="-15" dirty="0">
                          <a:latin typeface="Calibri"/>
                          <a:cs typeface="Calibri"/>
                        </a:rPr>
                        <a:t> </a:t>
                      </a:r>
                      <a:r>
                        <a:rPr sz="1600" i="1" spc="-20" dirty="0">
                          <a:latin typeface="Calibri"/>
                          <a:cs typeface="Calibri"/>
                        </a:rPr>
                        <a:t>bir)</a:t>
                      </a:r>
                      <a:endParaRPr sz="1600">
                        <a:latin typeface="Calibri"/>
                        <a:cs typeface="Calibri"/>
                      </a:endParaRPr>
                    </a:p>
                  </a:txBody>
                  <a:tcPr marL="0" marR="0" marT="927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xmlns="" val="10004"/>
                  </a:ext>
                </a:extLst>
              </a:tr>
              <a:tr h="330264">
                <a:tc vMerge="1">
                  <a:txBody>
                    <a:bodyPr/>
                    <a:lstStyle/>
                    <a:p>
                      <a:endParaRPr/>
                    </a:p>
                  </a:txBody>
                  <a:tcPr marL="0" marR="0" marT="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tcPr>
                </a:tc>
                <a:tc>
                  <a:txBody>
                    <a:bodyPr/>
                    <a:lstStyle/>
                    <a:p>
                      <a:pPr marL="13970">
                        <a:lnSpc>
                          <a:spcPct val="100000"/>
                        </a:lnSpc>
                        <a:spcBef>
                          <a:spcPts val="475"/>
                        </a:spcBef>
                      </a:pPr>
                      <a:r>
                        <a:rPr sz="2000" b="1" i="1" dirty="0">
                          <a:latin typeface="Calibri"/>
                          <a:cs typeface="Calibri"/>
                        </a:rPr>
                        <a:t>Çok</a:t>
                      </a:r>
                      <a:r>
                        <a:rPr sz="2000" b="1" i="1" spc="-10" dirty="0">
                          <a:latin typeface="Calibri"/>
                          <a:cs typeface="Calibri"/>
                        </a:rPr>
                        <a:t> Yüksek</a:t>
                      </a:r>
                      <a:endParaRPr sz="2000">
                        <a:latin typeface="Calibri"/>
                        <a:cs typeface="Calibri"/>
                      </a:endParaRPr>
                    </a:p>
                  </a:txBody>
                  <a:tcPr marL="0" marR="0" marT="60325" marB="0">
                    <a:lnL w="381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R="11430" algn="ctr">
                        <a:lnSpc>
                          <a:spcPct val="100000"/>
                        </a:lnSpc>
                        <a:spcBef>
                          <a:spcPts val="475"/>
                        </a:spcBef>
                      </a:pPr>
                      <a:r>
                        <a:rPr sz="2000" b="1" i="1" spc="-50" dirty="0">
                          <a:latin typeface="Calibri"/>
                          <a:cs typeface="Calibri"/>
                        </a:rPr>
                        <a:t>5</a:t>
                      </a:r>
                      <a:endParaRPr sz="2000">
                        <a:latin typeface="Calibri"/>
                        <a:cs typeface="Calibri"/>
                      </a:endParaRPr>
                    </a:p>
                  </a:txBody>
                  <a:tcPr marL="0" marR="0" marT="603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457834">
                        <a:lnSpc>
                          <a:spcPct val="100000"/>
                        </a:lnSpc>
                        <a:spcBef>
                          <a:spcPts val="730"/>
                        </a:spcBef>
                      </a:pPr>
                      <a:r>
                        <a:rPr sz="1600" i="1" dirty="0">
                          <a:latin typeface="Calibri"/>
                          <a:cs typeface="Calibri"/>
                        </a:rPr>
                        <a:t>Çok</a:t>
                      </a:r>
                      <a:r>
                        <a:rPr sz="1600" i="1" spc="-45" dirty="0">
                          <a:latin typeface="Calibri"/>
                          <a:cs typeface="Calibri"/>
                        </a:rPr>
                        <a:t> </a:t>
                      </a:r>
                      <a:r>
                        <a:rPr sz="1600" i="1" dirty="0">
                          <a:latin typeface="Calibri"/>
                          <a:cs typeface="Calibri"/>
                        </a:rPr>
                        <a:t>sıklıkla</a:t>
                      </a:r>
                      <a:r>
                        <a:rPr sz="1600" i="1" spc="-70" dirty="0">
                          <a:latin typeface="Calibri"/>
                          <a:cs typeface="Calibri"/>
                        </a:rPr>
                        <a:t> </a:t>
                      </a:r>
                      <a:r>
                        <a:rPr sz="1600" i="1" dirty="0">
                          <a:latin typeface="Calibri"/>
                          <a:cs typeface="Calibri"/>
                        </a:rPr>
                        <a:t>(haftada</a:t>
                      </a:r>
                      <a:r>
                        <a:rPr sz="1600" i="1" spc="-20" dirty="0">
                          <a:latin typeface="Calibri"/>
                          <a:cs typeface="Calibri"/>
                        </a:rPr>
                        <a:t> bir,</a:t>
                      </a:r>
                      <a:r>
                        <a:rPr sz="1600" i="1" spc="-55" dirty="0">
                          <a:latin typeface="Calibri"/>
                          <a:cs typeface="Calibri"/>
                        </a:rPr>
                        <a:t> </a:t>
                      </a:r>
                      <a:r>
                        <a:rPr sz="1600" i="1" dirty="0">
                          <a:latin typeface="Calibri"/>
                          <a:cs typeface="Calibri"/>
                        </a:rPr>
                        <a:t>her</a:t>
                      </a:r>
                      <a:r>
                        <a:rPr sz="1600" i="1" spc="-45" dirty="0">
                          <a:latin typeface="Calibri"/>
                          <a:cs typeface="Calibri"/>
                        </a:rPr>
                        <a:t> </a:t>
                      </a:r>
                      <a:r>
                        <a:rPr sz="1600" i="1" dirty="0">
                          <a:latin typeface="Calibri"/>
                          <a:cs typeface="Calibri"/>
                        </a:rPr>
                        <a:t>gün),</a:t>
                      </a:r>
                      <a:r>
                        <a:rPr sz="1600" i="1" spc="-25" dirty="0">
                          <a:latin typeface="Calibri"/>
                          <a:cs typeface="Calibri"/>
                        </a:rPr>
                        <a:t> </a:t>
                      </a:r>
                      <a:r>
                        <a:rPr sz="1600" i="1" dirty="0">
                          <a:latin typeface="Calibri"/>
                          <a:cs typeface="Calibri"/>
                        </a:rPr>
                        <a:t>normal</a:t>
                      </a:r>
                      <a:r>
                        <a:rPr sz="1600" i="1" spc="-35" dirty="0">
                          <a:latin typeface="Calibri"/>
                          <a:cs typeface="Calibri"/>
                        </a:rPr>
                        <a:t> </a:t>
                      </a:r>
                      <a:r>
                        <a:rPr sz="1600" i="1" dirty="0">
                          <a:latin typeface="Calibri"/>
                          <a:cs typeface="Calibri"/>
                        </a:rPr>
                        <a:t>çalışma</a:t>
                      </a:r>
                      <a:r>
                        <a:rPr sz="1600" i="1" spc="-50" dirty="0">
                          <a:latin typeface="Calibri"/>
                          <a:cs typeface="Calibri"/>
                        </a:rPr>
                        <a:t> </a:t>
                      </a:r>
                      <a:r>
                        <a:rPr sz="1600" i="1" spc="-10" dirty="0">
                          <a:latin typeface="Calibri"/>
                          <a:cs typeface="Calibri"/>
                        </a:rPr>
                        <a:t>şartlarında</a:t>
                      </a:r>
                      <a:endParaRPr sz="1600">
                        <a:latin typeface="Calibri"/>
                        <a:cs typeface="Calibri"/>
                      </a:endParaRPr>
                    </a:p>
                  </a:txBody>
                  <a:tcPr marL="0" marR="0" marT="927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extLst>
                  <a:ext uri="{0D108BD9-81ED-4DB2-BD59-A6C34878D82A}">
                    <a16:rowId xmlns:a16="http://schemas.microsoft.com/office/drawing/2014/main" xmlns="" val="10005"/>
                  </a:ext>
                </a:extLst>
              </a:tr>
              <a:tr h="39272">
                <a:tc>
                  <a:txBody>
                    <a:bodyPr/>
                    <a:lstStyle/>
                    <a:p>
                      <a:pPr>
                        <a:lnSpc>
                          <a:spcPct val="100000"/>
                        </a:lnSpc>
                      </a:pPr>
                      <a:endParaRPr sz="100">
                        <a:latin typeface="Times New Roman"/>
                        <a:cs typeface="Times New Roman"/>
                      </a:endParaRPr>
                    </a:p>
                  </a:txBody>
                  <a:tcPr marL="0" marR="0" marT="0" marB="0">
                    <a:lnL w="12700">
                      <a:solidFill>
                        <a:srgbClr val="FFFFFF"/>
                      </a:solidFill>
                      <a:prstDash val="solid"/>
                    </a:lnL>
                    <a:lnR w="38100">
                      <a:solidFill>
                        <a:srgbClr val="FFFFFF"/>
                      </a:solidFill>
                      <a:prstDash val="solid"/>
                    </a:lnR>
                    <a:lnT w="38100">
                      <a:solidFill>
                        <a:srgbClr val="FFFFFF"/>
                      </a:solidFill>
                      <a:prstDash val="solid"/>
                    </a:lnT>
                    <a:lnB w="12700">
                      <a:solidFill>
                        <a:srgbClr val="FFFFFF"/>
                      </a:solidFill>
                      <a:prstDash val="solid"/>
                    </a:lnB>
                  </a:tcPr>
                </a:tc>
                <a:tc gridSpan="2">
                  <a:txBody>
                    <a:bodyPr/>
                    <a:lstStyle/>
                    <a:p>
                      <a:pPr>
                        <a:lnSpc>
                          <a:spcPct val="100000"/>
                        </a:lnSpc>
                      </a:pPr>
                      <a:endParaRPr sz="100">
                        <a:latin typeface="Times New Roman"/>
                        <a:cs typeface="Times New Roman"/>
                      </a:endParaRPr>
                    </a:p>
                  </a:txBody>
                  <a:tcPr marL="0" marR="0" marT="0" marB="0">
                    <a:lnL w="38100">
                      <a:solidFill>
                        <a:srgbClr val="FFFFFF"/>
                      </a:solidFill>
                      <a:prstDash val="solid"/>
                    </a:lnL>
                    <a:lnT w="12700">
                      <a:solidFill>
                        <a:srgbClr val="FFFFFF"/>
                      </a:solidFill>
                      <a:prstDash val="solid"/>
                    </a:lnT>
                    <a:lnB w="12700">
                      <a:solidFill>
                        <a:srgbClr val="FFFFFF"/>
                      </a:solidFill>
                      <a:prstDash val="solid"/>
                    </a:lnB>
                    <a:solidFill>
                      <a:srgbClr val="D9D9D9"/>
                    </a:solidFill>
                  </a:tcPr>
                </a:tc>
                <a:tc hMerge="1">
                  <a:txBody>
                    <a:bodyPr/>
                    <a:lstStyle/>
                    <a:p>
                      <a:endParaRPr/>
                    </a:p>
                  </a:txBody>
                  <a:tcPr marL="0" marR="0" marT="0" marB="0"/>
                </a:tc>
                <a:tc>
                  <a:txBody>
                    <a:bodyPr/>
                    <a:lstStyle/>
                    <a:p>
                      <a:pPr>
                        <a:lnSpc>
                          <a:spcPct val="100000"/>
                        </a:lnSpc>
                      </a:pPr>
                      <a:endParaRPr sz="100">
                        <a:latin typeface="Times New Roman"/>
                        <a:cs typeface="Times New Roman"/>
                      </a:endParaRPr>
                    </a:p>
                  </a:txBody>
                  <a:tcPr marL="0" marR="0" marT="0" marB="0">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xmlns="" val="10006"/>
                  </a:ext>
                </a:extLst>
              </a:tr>
              <a:tr h="374267">
                <a:tc rowSpan="6">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7E7E7E"/>
                    </a:solidFill>
                  </a:tcPr>
                </a:tc>
                <a:tc gridSpan="2">
                  <a:txBody>
                    <a:bodyPr/>
                    <a:lstStyle/>
                    <a:p>
                      <a:pPr marL="578485">
                        <a:lnSpc>
                          <a:spcPct val="100000"/>
                        </a:lnSpc>
                        <a:spcBef>
                          <a:spcPts val="660"/>
                        </a:spcBef>
                      </a:pPr>
                      <a:r>
                        <a:rPr sz="2000" b="1" spc="-10" dirty="0">
                          <a:latin typeface="Calibri"/>
                          <a:cs typeface="Calibri"/>
                        </a:rPr>
                        <a:t>SONUÇ</a:t>
                      </a:r>
                      <a:endParaRPr sz="2000">
                        <a:latin typeface="Calibri"/>
                        <a:cs typeface="Calibri"/>
                      </a:endParaRPr>
                    </a:p>
                  </a:txBody>
                  <a:tcPr marL="0" marR="0" marT="83820" marB="0">
                    <a:lnL w="381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38100">
                      <a:solidFill>
                        <a:srgbClr val="FFFFFF"/>
                      </a:solidFill>
                      <a:prstDash val="solid"/>
                    </a:lnB>
                    <a:solidFill>
                      <a:srgbClr val="D9D9D9"/>
                    </a:solidFill>
                  </a:tcPr>
                </a:tc>
                <a:tc hMerge="1">
                  <a:txBody>
                    <a:bodyPr/>
                    <a:lstStyle/>
                    <a:p>
                      <a:endParaRPr/>
                    </a:p>
                  </a:txBody>
                  <a:tcPr marL="0" marR="0" marT="0" marB="0"/>
                </a:tc>
                <a:tc>
                  <a:txBody>
                    <a:bodyPr/>
                    <a:lstStyle/>
                    <a:p>
                      <a:pPr marL="16510" algn="ctr">
                        <a:lnSpc>
                          <a:spcPct val="100000"/>
                        </a:lnSpc>
                        <a:spcBef>
                          <a:spcPts val="660"/>
                        </a:spcBef>
                      </a:pPr>
                      <a:r>
                        <a:rPr sz="2000" b="1" spc="-10" dirty="0">
                          <a:solidFill>
                            <a:srgbClr val="C00000"/>
                          </a:solidFill>
                          <a:latin typeface="Calibri"/>
                          <a:cs typeface="Calibri"/>
                        </a:rPr>
                        <a:t>ŞİDDET</a:t>
                      </a:r>
                      <a:endParaRPr sz="2000">
                        <a:latin typeface="Calibri"/>
                        <a:cs typeface="Calibri"/>
                      </a:endParaRPr>
                    </a:p>
                  </a:txBody>
                  <a:tcPr marL="0" marR="0" marT="838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9D9D9"/>
                    </a:solidFill>
                  </a:tcPr>
                </a:tc>
                <a:extLst>
                  <a:ext uri="{0D108BD9-81ED-4DB2-BD59-A6C34878D82A}">
                    <a16:rowId xmlns:a16="http://schemas.microsoft.com/office/drawing/2014/main" xmlns="" val="10007"/>
                  </a:ext>
                </a:extLst>
              </a:tr>
              <a:tr h="348718">
                <a:tc vMerge="1">
                  <a:txBody>
                    <a:bodyPr/>
                    <a:lstStyle/>
                    <a:p>
                      <a:endParaRPr/>
                    </a:p>
                  </a:txBody>
                  <a:tcPr marL="0" marR="0" marT="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7E7E7E"/>
                    </a:solidFill>
                  </a:tcPr>
                </a:tc>
                <a:tc>
                  <a:txBody>
                    <a:bodyPr/>
                    <a:lstStyle/>
                    <a:p>
                      <a:pPr marL="5080">
                        <a:lnSpc>
                          <a:spcPct val="100000"/>
                        </a:lnSpc>
                        <a:spcBef>
                          <a:spcPts val="570"/>
                        </a:spcBef>
                      </a:pPr>
                      <a:r>
                        <a:rPr sz="2000" b="1" i="1" dirty="0">
                          <a:latin typeface="Calibri"/>
                          <a:cs typeface="Calibri"/>
                        </a:rPr>
                        <a:t>Çok</a:t>
                      </a:r>
                      <a:r>
                        <a:rPr sz="2000" b="1" i="1" spc="-10" dirty="0">
                          <a:latin typeface="Calibri"/>
                          <a:cs typeface="Calibri"/>
                        </a:rPr>
                        <a:t> Hafif</a:t>
                      </a:r>
                      <a:endParaRPr sz="2000">
                        <a:latin typeface="Calibri"/>
                        <a:cs typeface="Calibri"/>
                      </a:endParaRPr>
                    </a:p>
                  </a:txBody>
                  <a:tcPr marL="0" marR="0" marT="72390" marB="0">
                    <a:lnL w="381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D9D9"/>
                    </a:solidFill>
                  </a:tcPr>
                </a:tc>
                <a:tc>
                  <a:txBody>
                    <a:bodyPr/>
                    <a:lstStyle/>
                    <a:p>
                      <a:pPr marL="19685" algn="ctr">
                        <a:lnSpc>
                          <a:spcPct val="100000"/>
                        </a:lnSpc>
                        <a:spcBef>
                          <a:spcPts val="570"/>
                        </a:spcBef>
                      </a:pPr>
                      <a:r>
                        <a:rPr sz="2000" b="1" i="1" spc="-50" dirty="0">
                          <a:latin typeface="Calibri"/>
                          <a:cs typeface="Calibri"/>
                        </a:rPr>
                        <a:t>1</a:t>
                      </a:r>
                      <a:endParaRPr sz="2000">
                        <a:latin typeface="Calibri"/>
                        <a:cs typeface="Calibri"/>
                      </a:endParaRPr>
                    </a:p>
                  </a:txBody>
                  <a:tcPr marL="0" marR="0" marT="7239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D9D9"/>
                    </a:solidFill>
                  </a:tcPr>
                </a:tc>
                <a:tc>
                  <a:txBody>
                    <a:bodyPr/>
                    <a:lstStyle/>
                    <a:p>
                      <a:pPr marL="476250">
                        <a:lnSpc>
                          <a:spcPct val="100000"/>
                        </a:lnSpc>
                        <a:spcBef>
                          <a:spcPts val="830"/>
                        </a:spcBef>
                      </a:pPr>
                      <a:r>
                        <a:rPr sz="1600" i="1" dirty="0">
                          <a:latin typeface="Calibri"/>
                          <a:cs typeface="Calibri"/>
                        </a:rPr>
                        <a:t>İş</a:t>
                      </a:r>
                      <a:r>
                        <a:rPr sz="1600" i="1" spc="-55" dirty="0">
                          <a:latin typeface="Calibri"/>
                          <a:cs typeface="Calibri"/>
                        </a:rPr>
                        <a:t> </a:t>
                      </a:r>
                      <a:r>
                        <a:rPr sz="1600" i="1" dirty="0">
                          <a:latin typeface="Calibri"/>
                          <a:cs typeface="Calibri"/>
                        </a:rPr>
                        <a:t>saati</a:t>
                      </a:r>
                      <a:r>
                        <a:rPr sz="1600" i="1" spc="-45" dirty="0">
                          <a:latin typeface="Calibri"/>
                          <a:cs typeface="Calibri"/>
                        </a:rPr>
                        <a:t> </a:t>
                      </a:r>
                      <a:r>
                        <a:rPr sz="1600" i="1" dirty="0">
                          <a:latin typeface="Calibri"/>
                          <a:cs typeface="Calibri"/>
                        </a:rPr>
                        <a:t>kaybı</a:t>
                      </a:r>
                      <a:r>
                        <a:rPr sz="1600" i="1" spc="-30" dirty="0">
                          <a:latin typeface="Calibri"/>
                          <a:cs typeface="Calibri"/>
                        </a:rPr>
                        <a:t> </a:t>
                      </a:r>
                      <a:r>
                        <a:rPr sz="1600" i="1" dirty="0">
                          <a:latin typeface="Calibri"/>
                          <a:cs typeface="Calibri"/>
                        </a:rPr>
                        <a:t>yok,</a:t>
                      </a:r>
                      <a:r>
                        <a:rPr sz="1600" i="1" spc="-30" dirty="0">
                          <a:latin typeface="Calibri"/>
                          <a:cs typeface="Calibri"/>
                        </a:rPr>
                        <a:t> </a:t>
                      </a:r>
                      <a:r>
                        <a:rPr sz="1600" i="1" dirty="0">
                          <a:latin typeface="Calibri"/>
                          <a:cs typeface="Calibri"/>
                        </a:rPr>
                        <a:t>ilkyardım</a:t>
                      </a:r>
                      <a:r>
                        <a:rPr sz="1600" i="1" spc="-50" dirty="0">
                          <a:latin typeface="Calibri"/>
                          <a:cs typeface="Calibri"/>
                        </a:rPr>
                        <a:t> </a:t>
                      </a:r>
                      <a:r>
                        <a:rPr sz="1600" i="1" spc="-10" dirty="0">
                          <a:latin typeface="Calibri"/>
                          <a:cs typeface="Calibri"/>
                        </a:rPr>
                        <a:t>gerektiren</a:t>
                      </a:r>
                      <a:endParaRPr sz="1600">
                        <a:latin typeface="Calibri"/>
                        <a:cs typeface="Calibri"/>
                      </a:endParaRPr>
                    </a:p>
                  </a:txBody>
                  <a:tcPr marL="0" marR="0" marT="1054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xmlns="" val="10008"/>
                  </a:ext>
                </a:extLst>
              </a:tr>
              <a:tr h="348718">
                <a:tc vMerge="1">
                  <a:txBody>
                    <a:bodyPr/>
                    <a:lstStyle/>
                    <a:p>
                      <a:endParaRPr/>
                    </a:p>
                  </a:txBody>
                  <a:tcPr marL="0" marR="0" marT="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7E7E7E"/>
                    </a:solidFill>
                  </a:tcPr>
                </a:tc>
                <a:tc>
                  <a:txBody>
                    <a:bodyPr/>
                    <a:lstStyle/>
                    <a:p>
                      <a:pPr marL="5080">
                        <a:lnSpc>
                          <a:spcPct val="100000"/>
                        </a:lnSpc>
                        <a:spcBef>
                          <a:spcPts val="575"/>
                        </a:spcBef>
                      </a:pPr>
                      <a:r>
                        <a:rPr sz="2000" b="1" i="1" spc="-10" dirty="0">
                          <a:latin typeface="Calibri"/>
                          <a:cs typeface="Calibri"/>
                        </a:rPr>
                        <a:t>Hafif</a:t>
                      </a:r>
                      <a:endParaRPr sz="2000">
                        <a:latin typeface="Calibri"/>
                        <a:cs typeface="Calibri"/>
                      </a:endParaRPr>
                    </a:p>
                  </a:txBody>
                  <a:tcPr marL="0" marR="0" marT="73025" marB="0">
                    <a:lnL w="381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19685" algn="ctr">
                        <a:lnSpc>
                          <a:spcPct val="100000"/>
                        </a:lnSpc>
                        <a:spcBef>
                          <a:spcPts val="575"/>
                        </a:spcBef>
                      </a:pPr>
                      <a:r>
                        <a:rPr sz="2000" b="1" i="1" spc="-50" dirty="0">
                          <a:latin typeface="Calibri"/>
                          <a:cs typeface="Calibri"/>
                        </a:rPr>
                        <a:t>2</a:t>
                      </a:r>
                      <a:endParaRPr sz="2000">
                        <a:latin typeface="Calibri"/>
                        <a:cs typeface="Calibri"/>
                      </a:endParaRPr>
                    </a:p>
                  </a:txBody>
                  <a:tcPr marL="0" marR="0" marT="730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476250">
                        <a:lnSpc>
                          <a:spcPct val="100000"/>
                        </a:lnSpc>
                        <a:spcBef>
                          <a:spcPts val="830"/>
                        </a:spcBef>
                      </a:pPr>
                      <a:r>
                        <a:rPr sz="1600" i="1" dirty="0">
                          <a:latin typeface="Calibri"/>
                          <a:cs typeface="Calibri"/>
                        </a:rPr>
                        <a:t>İşgünü</a:t>
                      </a:r>
                      <a:r>
                        <a:rPr sz="1600" i="1" spc="-45" dirty="0">
                          <a:latin typeface="Calibri"/>
                          <a:cs typeface="Calibri"/>
                        </a:rPr>
                        <a:t> </a:t>
                      </a:r>
                      <a:r>
                        <a:rPr sz="1600" i="1" spc="-10" dirty="0">
                          <a:latin typeface="Calibri"/>
                          <a:cs typeface="Calibri"/>
                        </a:rPr>
                        <a:t>kaybı</a:t>
                      </a:r>
                      <a:r>
                        <a:rPr sz="1600" i="1" spc="-55" dirty="0">
                          <a:latin typeface="Calibri"/>
                          <a:cs typeface="Calibri"/>
                        </a:rPr>
                        <a:t> </a:t>
                      </a:r>
                      <a:r>
                        <a:rPr sz="1600" i="1" dirty="0">
                          <a:latin typeface="Calibri"/>
                          <a:cs typeface="Calibri"/>
                        </a:rPr>
                        <a:t>yok,</a:t>
                      </a:r>
                      <a:r>
                        <a:rPr sz="1600" i="1" spc="-45" dirty="0">
                          <a:latin typeface="Calibri"/>
                          <a:cs typeface="Calibri"/>
                        </a:rPr>
                        <a:t> </a:t>
                      </a:r>
                      <a:r>
                        <a:rPr sz="1600" i="1" dirty="0">
                          <a:latin typeface="Calibri"/>
                          <a:cs typeface="Calibri"/>
                        </a:rPr>
                        <a:t>kalıcı</a:t>
                      </a:r>
                      <a:r>
                        <a:rPr sz="1600" i="1" spc="-75" dirty="0">
                          <a:latin typeface="Calibri"/>
                          <a:cs typeface="Calibri"/>
                        </a:rPr>
                        <a:t> </a:t>
                      </a:r>
                      <a:r>
                        <a:rPr sz="1600" i="1" dirty="0">
                          <a:latin typeface="Calibri"/>
                          <a:cs typeface="Calibri"/>
                        </a:rPr>
                        <a:t>etkisi</a:t>
                      </a:r>
                      <a:r>
                        <a:rPr sz="1600" i="1" spc="-65" dirty="0">
                          <a:latin typeface="Calibri"/>
                          <a:cs typeface="Calibri"/>
                        </a:rPr>
                        <a:t> </a:t>
                      </a:r>
                      <a:r>
                        <a:rPr sz="1600" i="1" dirty="0">
                          <a:latin typeface="Calibri"/>
                          <a:cs typeface="Calibri"/>
                        </a:rPr>
                        <a:t>olmayan</a:t>
                      </a:r>
                      <a:r>
                        <a:rPr sz="1600" i="1" spc="-45" dirty="0">
                          <a:latin typeface="Calibri"/>
                          <a:cs typeface="Calibri"/>
                        </a:rPr>
                        <a:t> </a:t>
                      </a:r>
                      <a:r>
                        <a:rPr sz="1600" i="1" dirty="0">
                          <a:latin typeface="Calibri"/>
                          <a:cs typeface="Calibri"/>
                        </a:rPr>
                        <a:t>ayakta</a:t>
                      </a:r>
                      <a:r>
                        <a:rPr sz="1600" i="1" spc="-35" dirty="0">
                          <a:latin typeface="Calibri"/>
                          <a:cs typeface="Calibri"/>
                        </a:rPr>
                        <a:t> </a:t>
                      </a:r>
                      <a:r>
                        <a:rPr sz="1600" i="1" dirty="0">
                          <a:latin typeface="Calibri"/>
                          <a:cs typeface="Calibri"/>
                        </a:rPr>
                        <a:t>tedavi,</a:t>
                      </a:r>
                      <a:r>
                        <a:rPr sz="1600" i="1" spc="-55" dirty="0">
                          <a:latin typeface="Calibri"/>
                          <a:cs typeface="Calibri"/>
                        </a:rPr>
                        <a:t> </a:t>
                      </a:r>
                      <a:r>
                        <a:rPr sz="1600" i="1" dirty="0">
                          <a:latin typeface="Calibri"/>
                          <a:cs typeface="Calibri"/>
                        </a:rPr>
                        <a:t>ilkyardım</a:t>
                      </a:r>
                      <a:r>
                        <a:rPr sz="1600" i="1" spc="-65" dirty="0">
                          <a:latin typeface="Calibri"/>
                          <a:cs typeface="Calibri"/>
                        </a:rPr>
                        <a:t> </a:t>
                      </a:r>
                      <a:r>
                        <a:rPr sz="1600" i="1" spc="-10" dirty="0">
                          <a:latin typeface="Calibri"/>
                          <a:cs typeface="Calibri"/>
                        </a:rPr>
                        <a:t>gerektiren</a:t>
                      </a:r>
                      <a:endParaRPr sz="1600">
                        <a:latin typeface="Calibri"/>
                        <a:cs typeface="Calibri"/>
                      </a:endParaRPr>
                    </a:p>
                  </a:txBody>
                  <a:tcPr marL="0" marR="0" marT="1054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xmlns="" val="10009"/>
                  </a:ext>
                </a:extLst>
              </a:tr>
              <a:tr h="348718">
                <a:tc vMerge="1">
                  <a:txBody>
                    <a:bodyPr/>
                    <a:lstStyle/>
                    <a:p>
                      <a:endParaRPr/>
                    </a:p>
                  </a:txBody>
                  <a:tcPr marL="0" marR="0" marT="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7E7E7E"/>
                    </a:solidFill>
                  </a:tcPr>
                </a:tc>
                <a:tc>
                  <a:txBody>
                    <a:bodyPr/>
                    <a:lstStyle/>
                    <a:p>
                      <a:pPr marL="5080">
                        <a:lnSpc>
                          <a:spcPct val="100000"/>
                        </a:lnSpc>
                        <a:spcBef>
                          <a:spcPts val="575"/>
                        </a:spcBef>
                      </a:pPr>
                      <a:r>
                        <a:rPr sz="2000" b="1" i="1" spc="-20" dirty="0">
                          <a:latin typeface="Calibri"/>
                          <a:cs typeface="Calibri"/>
                        </a:rPr>
                        <a:t>Orta</a:t>
                      </a:r>
                      <a:endParaRPr sz="2000">
                        <a:latin typeface="Calibri"/>
                        <a:cs typeface="Calibri"/>
                      </a:endParaRPr>
                    </a:p>
                  </a:txBody>
                  <a:tcPr marL="0" marR="0" marT="73025" marB="0">
                    <a:lnL w="381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19685" algn="ctr">
                        <a:lnSpc>
                          <a:spcPct val="100000"/>
                        </a:lnSpc>
                        <a:spcBef>
                          <a:spcPts val="560"/>
                        </a:spcBef>
                      </a:pPr>
                      <a:r>
                        <a:rPr sz="2000" b="1" i="1" spc="-50" dirty="0">
                          <a:latin typeface="Calibri"/>
                          <a:cs typeface="Calibri"/>
                        </a:rPr>
                        <a:t>3</a:t>
                      </a:r>
                      <a:endParaRPr sz="2000">
                        <a:latin typeface="Calibri"/>
                        <a:cs typeface="Calibri"/>
                      </a:endParaRPr>
                    </a:p>
                  </a:txBody>
                  <a:tcPr marL="0" marR="0" marT="711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476250">
                        <a:lnSpc>
                          <a:spcPct val="100000"/>
                        </a:lnSpc>
                        <a:spcBef>
                          <a:spcPts val="830"/>
                        </a:spcBef>
                      </a:pPr>
                      <a:r>
                        <a:rPr sz="1600" i="1" dirty="0">
                          <a:latin typeface="Calibri"/>
                          <a:cs typeface="Calibri"/>
                        </a:rPr>
                        <a:t>Hafif</a:t>
                      </a:r>
                      <a:r>
                        <a:rPr sz="1600" i="1" spc="-70" dirty="0">
                          <a:latin typeface="Calibri"/>
                          <a:cs typeface="Calibri"/>
                        </a:rPr>
                        <a:t> </a:t>
                      </a:r>
                      <a:r>
                        <a:rPr sz="1600" i="1" dirty="0">
                          <a:latin typeface="Calibri"/>
                          <a:cs typeface="Calibri"/>
                        </a:rPr>
                        <a:t>yaralanma,</a:t>
                      </a:r>
                      <a:r>
                        <a:rPr sz="1600" i="1" spc="-40" dirty="0">
                          <a:latin typeface="Calibri"/>
                          <a:cs typeface="Calibri"/>
                        </a:rPr>
                        <a:t> </a:t>
                      </a:r>
                      <a:r>
                        <a:rPr sz="1600" i="1" dirty="0">
                          <a:latin typeface="Calibri"/>
                          <a:cs typeface="Calibri"/>
                        </a:rPr>
                        <a:t>yatarak</a:t>
                      </a:r>
                      <a:r>
                        <a:rPr sz="1600" i="1" spc="-50" dirty="0">
                          <a:latin typeface="Calibri"/>
                          <a:cs typeface="Calibri"/>
                        </a:rPr>
                        <a:t> </a:t>
                      </a:r>
                      <a:r>
                        <a:rPr sz="1600" i="1" dirty="0">
                          <a:latin typeface="Calibri"/>
                          <a:cs typeface="Calibri"/>
                        </a:rPr>
                        <a:t>tedavi</a:t>
                      </a:r>
                      <a:r>
                        <a:rPr sz="1600" i="1" spc="-75" dirty="0">
                          <a:latin typeface="Calibri"/>
                          <a:cs typeface="Calibri"/>
                        </a:rPr>
                        <a:t> </a:t>
                      </a:r>
                      <a:r>
                        <a:rPr sz="1600" i="1" spc="-10" dirty="0">
                          <a:latin typeface="Calibri"/>
                          <a:cs typeface="Calibri"/>
                        </a:rPr>
                        <a:t>gerektiren</a:t>
                      </a:r>
                      <a:endParaRPr sz="1600">
                        <a:latin typeface="Calibri"/>
                        <a:cs typeface="Calibri"/>
                      </a:endParaRPr>
                    </a:p>
                  </a:txBody>
                  <a:tcPr marL="0" marR="0" marT="1054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xmlns="" val="10010"/>
                  </a:ext>
                </a:extLst>
              </a:tr>
              <a:tr h="348718">
                <a:tc vMerge="1">
                  <a:txBody>
                    <a:bodyPr/>
                    <a:lstStyle/>
                    <a:p>
                      <a:endParaRPr/>
                    </a:p>
                  </a:txBody>
                  <a:tcPr marL="0" marR="0" marT="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7E7E7E"/>
                    </a:solidFill>
                  </a:tcPr>
                </a:tc>
                <a:tc>
                  <a:txBody>
                    <a:bodyPr/>
                    <a:lstStyle/>
                    <a:p>
                      <a:pPr marL="5080">
                        <a:lnSpc>
                          <a:spcPct val="100000"/>
                        </a:lnSpc>
                        <a:spcBef>
                          <a:spcPts val="575"/>
                        </a:spcBef>
                      </a:pPr>
                      <a:r>
                        <a:rPr sz="2000" b="1" i="1" spc="-10" dirty="0">
                          <a:latin typeface="Calibri"/>
                          <a:cs typeface="Calibri"/>
                        </a:rPr>
                        <a:t>Ciddi</a:t>
                      </a:r>
                      <a:endParaRPr sz="2000">
                        <a:latin typeface="Calibri"/>
                        <a:cs typeface="Calibri"/>
                      </a:endParaRPr>
                    </a:p>
                  </a:txBody>
                  <a:tcPr marL="0" marR="0" marT="73025" marB="0">
                    <a:lnL w="381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19685" algn="ctr">
                        <a:lnSpc>
                          <a:spcPct val="100000"/>
                        </a:lnSpc>
                        <a:spcBef>
                          <a:spcPts val="575"/>
                        </a:spcBef>
                      </a:pPr>
                      <a:r>
                        <a:rPr sz="2000" b="1" i="1" spc="-50" dirty="0">
                          <a:latin typeface="Calibri"/>
                          <a:cs typeface="Calibri"/>
                        </a:rPr>
                        <a:t>4</a:t>
                      </a:r>
                      <a:endParaRPr sz="2000">
                        <a:latin typeface="Calibri"/>
                        <a:cs typeface="Calibri"/>
                      </a:endParaRPr>
                    </a:p>
                  </a:txBody>
                  <a:tcPr marL="0" marR="0" marT="730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476250">
                        <a:lnSpc>
                          <a:spcPct val="100000"/>
                        </a:lnSpc>
                        <a:spcBef>
                          <a:spcPts val="830"/>
                        </a:spcBef>
                      </a:pPr>
                      <a:r>
                        <a:rPr sz="1600" i="1" dirty="0">
                          <a:latin typeface="Calibri"/>
                          <a:cs typeface="Calibri"/>
                        </a:rPr>
                        <a:t>Ciddi</a:t>
                      </a:r>
                      <a:r>
                        <a:rPr sz="1600" i="1" spc="-50" dirty="0">
                          <a:latin typeface="Calibri"/>
                          <a:cs typeface="Calibri"/>
                        </a:rPr>
                        <a:t> </a:t>
                      </a:r>
                      <a:r>
                        <a:rPr sz="1600" i="1" dirty="0">
                          <a:latin typeface="Calibri"/>
                          <a:cs typeface="Calibri"/>
                        </a:rPr>
                        <a:t>yaralanma,</a:t>
                      </a:r>
                      <a:r>
                        <a:rPr sz="1600" i="1" spc="-20" dirty="0">
                          <a:latin typeface="Calibri"/>
                          <a:cs typeface="Calibri"/>
                        </a:rPr>
                        <a:t> </a:t>
                      </a:r>
                      <a:r>
                        <a:rPr sz="1600" i="1" dirty="0">
                          <a:latin typeface="Calibri"/>
                          <a:cs typeface="Calibri"/>
                        </a:rPr>
                        <a:t>uzun</a:t>
                      </a:r>
                      <a:r>
                        <a:rPr sz="1600" i="1" spc="-45" dirty="0">
                          <a:latin typeface="Calibri"/>
                          <a:cs typeface="Calibri"/>
                        </a:rPr>
                        <a:t> </a:t>
                      </a:r>
                      <a:r>
                        <a:rPr sz="1600" i="1" dirty="0">
                          <a:latin typeface="Calibri"/>
                          <a:cs typeface="Calibri"/>
                        </a:rPr>
                        <a:t>süreli</a:t>
                      </a:r>
                      <a:r>
                        <a:rPr sz="1600" i="1" spc="-60" dirty="0">
                          <a:latin typeface="Calibri"/>
                          <a:cs typeface="Calibri"/>
                        </a:rPr>
                        <a:t> </a:t>
                      </a:r>
                      <a:r>
                        <a:rPr sz="1600" i="1" dirty="0">
                          <a:latin typeface="Calibri"/>
                          <a:cs typeface="Calibri"/>
                        </a:rPr>
                        <a:t>tedavi,</a:t>
                      </a:r>
                      <a:r>
                        <a:rPr sz="1600" i="1" spc="-50" dirty="0">
                          <a:latin typeface="Calibri"/>
                          <a:cs typeface="Calibri"/>
                        </a:rPr>
                        <a:t> </a:t>
                      </a:r>
                      <a:r>
                        <a:rPr sz="1600" i="1" dirty="0">
                          <a:latin typeface="Calibri"/>
                          <a:cs typeface="Calibri"/>
                        </a:rPr>
                        <a:t>meslek</a:t>
                      </a:r>
                      <a:r>
                        <a:rPr sz="1600" i="1" spc="-75" dirty="0">
                          <a:latin typeface="Calibri"/>
                          <a:cs typeface="Calibri"/>
                        </a:rPr>
                        <a:t> </a:t>
                      </a:r>
                      <a:r>
                        <a:rPr sz="1600" i="1" spc="-10" dirty="0">
                          <a:latin typeface="Calibri"/>
                          <a:cs typeface="Calibri"/>
                        </a:rPr>
                        <a:t>hastalığı</a:t>
                      </a:r>
                      <a:endParaRPr sz="1600">
                        <a:latin typeface="Calibri"/>
                        <a:cs typeface="Calibri"/>
                      </a:endParaRPr>
                    </a:p>
                  </a:txBody>
                  <a:tcPr marL="0" marR="0" marT="1054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xmlns="" val="10011"/>
                  </a:ext>
                </a:extLst>
              </a:tr>
              <a:tr h="348718">
                <a:tc vMerge="1">
                  <a:txBody>
                    <a:bodyPr/>
                    <a:lstStyle/>
                    <a:p>
                      <a:endParaRPr/>
                    </a:p>
                  </a:txBody>
                  <a:tcPr marL="0" marR="0" marT="0" marB="0">
                    <a:lnL w="12700">
                      <a:solidFill>
                        <a:srgbClr val="FFFFFF"/>
                      </a:solidFill>
                      <a:prstDash val="solid"/>
                    </a:lnL>
                    <a:lnR w="38100">
                      <a:solidFill>
                        <a:srgbClr val="FFFFFF"/>
                      </a:solidFill>
                      <a:prstDash val="solid"/>
                    </a:lnR>
                    <a:lnT w="12700">
                      <a:solidFill>
                        <a:srgbClr val="FFFFFF"/>
                      </a:solidFill>
                      <a:prstDash val="solid"/>
                    </a:lnT>
                    <a:lnB w="38100">
                      <a:solidFill>
                        <a:srgbClr val="FFFFFF"/>
                      </a:solidFill>
                      <a:prstDash val="solid"/>
                    </a:lnB>
                    <a:solidFill>
                      <a:srgbClr val="7E7E7E"/>
                    </a:solidFill>
                  </a:tcPr>
                </a:tc>
                <a:tc>
                  <a:txBody>
                    <a:bodyPr/>
                    <a:lstStyle/>
                    <a:p>
                      <a:pPr marL="5080">
                        <a:lnSpc>
                          <a:spcPct val="100000"/>
                        </a:lnSpc>
                        <a:spcBef>
                          <a:spcPts val="575"/>
                        </a:spcBef>
                      </a:pPr>
                      <a:r>
                        <a:rPr sz="2000" b="1" i="1" dirty="0">
                          <a:latin typeface="Calibri"/>
                          <a:cs typeface="Calibri"/>
                        </a:rPr>
                        <a:t>Çok</a:t>
                      </a:r>
                      <a:r>
                        <a:rPr sz="2000" b="1" i="1" spc="-10" dirty="0">
                          <a:latin typeface="Calibri"/>
                          <a:cs typeface="Calibri"/>
                        </a:rPr>
                        <a:t> Ciddi</a:t>
                      </a:r>
                      <a:endParaRPr sz="2000" dirty="0">
                        <a:latin typeface="Calibri"/>
                        <a:cs typeface="Calibri"/>
                      </a:endParaRPr>
                    </a:p>
                  </a:txBody>
                  <a:tcPr marL="0" marR="0" marT="73025" marB="0">
                    <a:lnL w="381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19685" algn="ctr">
                        <a:lnSpc>
                          <a:spcPct val="100000"/>
                        </a:lnSpc>
                        <a:spcBef>
                          <a:spcPts val="575"/>
                        </a:spcBef>
                      </a:pPr>
                      <a:r>
                        <a:rPr sz="2000" b="1" i="1" spc="-50" dirty="0">
                          <a:latin typeface="Calibri"/>
                          <a:cs typeface="Calibri"/>
                        </a:rPr>
                        <a:t>5</a:t>
                      </a:r>
                      <a:endParaRPr sz="2000">
                        <a:latin typeface="Calibri"/>
                        <a:cs typeface="Calibri"/>
                      </a:endParaRPr>
                    </a:p>
                  </a:txBody>
                  <a:tcPr marL="0" marR="0" marT="730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476250">
                        <a:lnSpc>
                          <a:spcPct val="100000"/>
                        </a:lnSpc>
                        <a:spcBef>
                          <a:spcPts val="830"/>
                        </a:spcBef>
                      </a:pPr>
                      <a:r>
                        <a:rPr sz="1600" i="1" dirty="0">
                          <a:latin typeface="Calibri"/>
                          <a:cs typeface="Calibri"/>
                        </a:rPr>
                        <a:t>Ölüm,</a:t>
                      </a:r>
                      <a:r>
                        <a:rPr sz="1600" i="1" spc="-25" dirty="0">
                          <a:latin typeface="Calibri"/>
                          <a:cs typeface="Calibri"/>
                        </a:rPr>
                        <a:t> </a:t>
                      </a:r>
                      <a:r>
                        <a:rPr sz="1600" i="1" dirty="0">
                          <a:latin typeface="Calibri"/>
                          <a:cs typeface="Calibri"/>
                        </a:rPr>
                        <a:t>sürekli</a:t>
                      </a:r>
                      <a:r>
                        <a:rPr sz="1600" i="1" spc="-35" dirty="0">
                          <a:latin typeface="Calibri"/>
                          <a:cs typeface="Calibri"/>
                        </a:rPr>
                        <a:t> </a:t>
                      </a:r>
                      <a:r>
                        <a:rPr sz="1600" i="1" dirty="0">
                          <a:latin typeface="Calibri"/>
                          <a:cs typeface="Calibri"/>
                        </a:rPr>
                        <a:t>iş</a:t>
                      </a:r>
                      <a:r>
                        <a:rPr sz="1600" i="1" spc="-30" dirty="0">
                          <a:latin typeface="Calibri"/>
                          <a:cs typeface="Calibri"/>
                        </a:rPr>
                        <a:t> </a:t>
                      </a:r>
                      <a:r>
                        <a:rPr sz="1600" i="1" spc="-10" dirty="0">
                          <a:latin typeface="Calibri"/>
                          <a:cs typeface="Calibri"/>
                        </a:rPr>
                        <a:t>görememezlik</a:t>
                      </a:r>
                      <a:endParaRPr sz="1600" dirty="0">
                        <a:latin typeface="Calibri"/>
                        <a:cs typeface="Calibri"/>
                      </a:endParaRPr>
                    </a:p>
                  </a:txBody>
                  <a:tcPr marL="0" marR="0" marT="1054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xmlns="" val="10012"/>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47868" y="286132"/>
            <a:ext cx="8911687" cy="505908"/>
          </a:xfrm>
          <a:prstGeom prst="rect">
            <a:avLst/>
          </a:prstGeom>
        </p:spPr>
        <p:txBody>
          <a:bodyPr vert="horz" wrap="square" lIns="0" tIns="13335" rIns="0" bIns="0" rtlCol="0">
            <a:spAutoFit/>
          </a:bodyPr>
          <a:lstStyle/>
          <a:p>
            <a:pPr marL="12700">
              <a:lnSpc>
                <a:spcPct val="100000"/>
              </a:lnSpc>
              <a:spcBef>
                <a:spcPts val="105"/>
              </a:spcBef>
            </a:pPr>
            <a:r>
              <a:rPr sz="3200" dirty="0"/>
              <a:t>L-</a:t>
            </a:r>
            <a:r>
              <a:rPr sz="3200" spc="-45" dirty="0"/>
              <a:t> </a:t>
            </a:r>
            <a:r>
              <a:rPr sz="3200" dirty="0"/>
              <a:t>TİPİ</a:t>
            </a:r>
            <a:r>
              <a:rPr sz="3200" spc="-30" dirty="0"/>
              <a:t> </a:t>
            </a:r>
            <a:r>
              <a:rPr sz="3200" dirty="0"/>
              <a:t>(5x5)</a:t>
            </a:r>
            <a:r>
              <a:rPr sz="3200" spc="-15" dirty="0"/>
              <a:t> </a:t>
            </a:r>
            <a:r>
              <a:rPr sz="3200" dirty="0"/>
              <a:t>RİSK</a:t>
            </a:r>
            <a:r>
              <a:rPr sz="3200" spc="-25" dirty="0"/>
              <a:t> </a:t>
            </a:r>
            <a:r>
              <a:rPr sz="3200" dirty="0"/>
              <a:t>DEĞERLENDİRME</a:t>
            </a:r>
            <a:r>
              <a:rPr sz="3200" spc="-30" dirty="0"/>
              <a:t> </a:t>
            </a:r>
            <a:r>
              <a:rPr sz="3200" spc="-10" dirty="0"/>
              <a:t>MATRİSİ</a:t>
            </a:r>
          </a:p>
        </p:txBody>
      </p:sp>
      <p:grpSp>
        <p:nvGrpSpPr>
          <p:cNvPr id="4" name="object 4"/>
          <p:cNvGrpSpPr/>
          <p:nvPr/>
        </p:nvGrpSpPr>
        <p:grpSpPr>
          <a:xfrm>
            <a:off x="1706879" y="1040891"/>
            <a:ext cx="8775700" cy="3956685"/>
            <a:chOff x="1706879" y="1040891"/>
            <a:chExt cx="8775700" cy="3956685"/>
          </a:xfrm>
        </p:grpSpPr>
        <p:sp>
          <p:nvSpPr>
            <p:cNvPr id="5" name="object 5"/>
            <p:cNvSpPr/>
            <p:nvPr/>
          </p:nvSpPr>
          <p:spPr>
            <a:xfrm>
              <a:off x="1714499" y="1049273"/>
              <a:ext cx="2863850" cy="1407160"/>
            </a:xfrm>
            <a:custGeom>
              <a:avLst/>
              <a:gdLst/>
              <a:ahLst/>
              <a:cxnLst/>
              <a:rect l="l" t="t" r="r" b="b"/>
              <a:pathLst>
                <a:path w="2863850" h="1407160">
                  <a:moveTo>
                    <a:pt x="2863342" y="0"/>
                  </a:moveTo>
                  <a:lnTo>
                    <a:pt x="0" y="0"/>
                  </a:lnTo>
                  <a:lnTo>
                    <a:pt x="0" y="1406778"/>
                  </a:lnTo>
                  <a:lnTo>
                    <a:pt x="2863342" y="1406778"/>
                  </a:lnTo>
                  <a:lnTo>
                    <a:pt x="2863342" y="0"/>
                  </a:lnTo>
                  <a:close/>
                </a:path>
              </a:pathLst>
            </a:custGeom>
            <a:solidFill>
              <a:srgbClr val="F1F1F1"/>
            </a:solidFill>
          </p:spPr>
          <p:txBody>
            <a:bodyPr wrap="square" lIns="0" tIns="0" rIns="0" bIns="0" rtlCol="0"/>
            <a:lstStyle/>
            <a:p>
              <a:endParaRPr/>
            </a:p>
          </p:txBody>
        </p:sp>
        <p:pic>
          <p:nvPicPr>
            <p:cNvPr id="6" name="object 6"/>
            <p:cNvPicPr/>
            <p:nvPr/>
          </p:nvPicPr>
          <p:blipFill>
            <a:blip r:embed="rId2" cstate="print"/>
            <a:stretch>
              <a:fillRect/>
            </a:stretch>
          </p:blipFill>
          <p:spPr>
            <a:xfrm>
              <a:off x="1706879" y="1040891"/>
              <a:ext cx="8775192" cy="3956304"/>
            </a:xfrm>
            <a:prstGeom prst="rect">
              <a:avLst/>
            </a:prstGeom>
          </p:spPr>
        </p:pic>
      </p:grpSp>
      <p:grpSp>
        <p:nvGrpSpPr>
          <p:cNvPr id="8" name="object 8"/>
          <p:cNvGrpSpPr/>
          <p:nvPr/>
        </p:nvGrpSpPr>
        <p:grpSpPr>
          <a:xfrm>
            <a:off x="1735835" y="5073396"/>
            <a:ext cx="2472055" cy="1222375"/>
            <a:chOff x="1735835" y="5073396"/>
            <a:chExt cx="2472055" cy="1222375"/>
          </a:xfrm>
        </p:grpSpPr>
        <p:pic>
          <p:nvPicPr>
            <p:cNvPr id="9" name="object 9"/>
            <p:cNvPicPr/>
            <p:nvPr/>
          </p:nvPicPr>
          <p:blipFill>
            <a:blip r:embed="rId3" cstate="print"/>
            <a:stretch>
              <a:fillRect/>
            </a:stretch>
          </p:blipFill>
          <p:spPr>
            <a:xfrm>
              <a:off x="1735835" y="5073396"/>
              <a:ext cx="2471928" cy="405383"/>
            </a:xfrm>
            <a:prstGeom prst="rect">
              <a:avLst/>
            </a:prstGeom>
          </p:spPr>
        </p:pic>
        <p:pic>
          <p:nvPicPr>
            <p:cNvPr id="10" name="object 10"/>
            <p:cNvPicPr/>
            <p:nvPr/>
          </p:nvPicPr>
          <p:blipFill>
            <a:blip r:embed="rId4" cstate="print"/>
            <a:stretch>
              <a:fillRect/>
            </a:stretch>
          </p:blipFill>
          <p:spPr>
            <a:xfrm>
              <a:off x="1735835" y="5483352"/>
              <a:ext cx="2471928" cy="405384"/>
            </a:xfrm>
            <a:prstGeom prst="rect">
              <a:avLst/>
            </a:prstGeom>
          </p:spPr>
        </p:pic>
        <p:pic>
          <p:nvPicPr>
            <p:cNvPr id="11" name="object 11"/>
            <p:cNvPicPr/>
            <p:nvPr/>
          </p:nvPicPr>
          <p:blipFill>
            <a:blip r:embed="rId5" cstate="print"/>
            <a:stretch>
              <a:fillRect/>
            </a:stretch>
          </p:blipFill>
          <p:spPr>
            <a:xfrm>
              <a:off x="1735835" y="5888736"/>
              <a:ext cx="2471928" cy="406907"/>
            </a:xfrm>
            <a:prstGeom prst="rect">
              <a:avLst/>
            </a:prstGeom>
          </p:spPr>
        </p:pic>
      </p:grpSp>
      <p:sp>
        <p:nvSpPr>
          <p:cNvPr id="12" name="object 12"/>
          <p:cNvSpPr txBox="1"/>
          <p:nvPr/>
        </p:nvSpPr>
        <p:spPr>
          <a:xfrm>
            <a:off x="2134616" y="4965192"/>
            <a:ext cx="1114425" cy="1251585"/>
          </a:xfrm>
          <a:prstGeom prst="rect">
            <a:avLst/>
          </a:prstGeom>
        </p:spPr>
        <p:txBody>
          <a:bodyPr vert="horz" wrap="square" lIns="0" tIns="14605" rIns="0" bIns="0" rtlCol="0">
            <a:spAutoFit/>
          </a:bodyPr>
          <a:lstStyle/>
          <a:p>
            <a:pPr marL="12700" marR="5080" indent="20955">
              <a:lnSpc>
                <a:spcPct val="148700"/>
              </a:lnSpc>
              <a:spcBef>
                <a:spcPts val="115"/>
              </a:spcBef>
            </a:pPr>
            <a:r>
              <a:rPr sz="1800" b="1" dirty="0">
                <a:latin typeface="Calibri"/>
                <a:cs typeface="Calibri"/>
              </a:rPr>
              <a:t>Düşük</a:t>
            </a:r>
            <a:r>
              <a:rPr sz="1800" b="1" spc="-35" dirty="0">
                <a:latin typeface="Calibri"/>
                <a:cs typeface="Calibri"/>
              </a:rPr>
              <a:t> </a:t>
            </a:r>
            <a:r>
              <a:rPr sz="1800" b="1" spc="-20" dirty="0">
                <a:latin typeface="Calibri"/>
                <a:cs typeface="Calibri"/>
              </a:rPr>
              <a:t>Risk </a:t>
            </a:r>
            <a:r>
              <a:rPr sz="1800" b="1" dirty="0">
                <a:latin typeface="Calibri"/>
                <a:cs typeface="Calibri"/>
              </a:rPr>
              <a:t>Orta</a:t>
            </a:r>
            <a:r>
              <a:rPr sz="1800" b="1" spc="-40" dirty="0">
                <a:latin typeface="Calibri"/>
                <a:cs typeface="Calibri"/>
              </a:rPr>
              <a:t> </a:t>
            </a:r>
            <a:r>
              <a:rPr sz="1800" b="1" spc="-20" dirty="0">
                <a:latin typeface="Calibri"/>
                <a:cs typeface="Calibri"/>
              </a:rPr>
              <a:t>Risk </a:t>
            </a:r>
            <a:r>
              <a:rPr sz="1800" b="1" spc="-10" dirty="0">
                <a:latin typeface="Calibri"/>
                <a:cs typeface="Calibri"/>
              </a:rPr>
              <a:t>Yüksek</a:t>
            </a:r>
            <a:r>
              <a:rPr sz="1800" b="1" spc="-85" dirty="0">
                <a:latin typeface="Calibri"/>
                <a:cs typeface="Calibri"/>
              </a:rPr>
              <a:t> </a:t>
            </a:r>
            <a:r>
              <a:rPr sz="1800" b="1" spc="-20" dirty="0">
                <a:latin typeface="Calibri"/>
                <a:cs typeface="Calibri"/>
              </a:rPr>
              <a:t>Risk</a:t>
            </a:r>
            <a:endParaRPr sz="1800">
              <a:latin typeface="Calibri"/>
              <a:cs typeface="Calibri"/>
            </a:endParaRPr>
          </a:p>
        </p:txBody>
      </p:sp>
      <p:sp>
        <p:nvSpPr>
          <p:cNvPr id="13" name="object 13"/>
          <p:cNvSpPr/>
          <p:nvPr/>
        </p:nvSpPr>
        <p:spPr>
          <a:xfrm>
            <a:off x="4210050" y="5084826"/>
            <a:ext cx="6233160" cy="353695"/>
          </a:xfrm>
          <a:custGeom>
            <a:avLst/>
            <a:gdLst/>
            <a:ahLst/>
            <a:cxnLst/>
            <a:rect l="l" t="t" r="r" b="b"/>
            <a:pathLst>
              <a:path w="6233159" h="353695">
                <a:moveTo>
                  <a:pt x="0" y="353568"/>
                </a:moveTo>
                <a:lnTo>
                  <a:pt x="6233159" y="353568"/>
                </a:lnTo>
                <a:lnTo>
                  <a:pt x="6233159" y="0"/>
                </a:lnTo>
                <a:lnTo>
                  <a:pt x="0" y="0"/>
                </a:lnTo>
                <a:lnTo>
                  <a:pt x="0" y="353568"/>
                </a:lnTo>
                <a:close/>
              </a:path>
            </a:pathLst>
          </a:custGeom>
          <a:ln w="3175">
            <a:solidFill>
              <a:srgbClr val="D9D9D9"/>
            </a:solidFill>
          </a:ln>
        </p:spPr>
        <p:txBody>
          <a:bodyPr wrap="square" lIns="0" tIns="0" rIns="0" bIns="0" rtlCol="0"/>
          <a:lstStyle/>
          <a:p>
            <a:endParaRPr/>
          </a:p>
        </p:txBody>
      </p:sp>
      <p:sp>
        <p:nvSpPr>
          <p:cNvPr id="14" name="object 14"/>
          <p:cNvSpPr txBox="1"/>
          <p:nvPr/>
        </p:nvSpPr>
        <p:spPr>
          <a:xfrm>
            <a:off x="4210939" y="5104257"/>
            <a:ext cx="6231890" cy="285115"/>
          </a:xfrm>
          <a:prstGeom prst="rect">
            <a:avLst/>
          </a:prstGeom>
        </p:spPr>
        <p:txBody>
          <a:bodyPr vert="horz" wrap="square" lIns="0" tIns="12700" rIns="0" bIns="0" rtlCol="0">
            <a:spAutoFit/>
          </a:bodyPr>
          <a:lstStyle/>
          <a:p>
            <a:pPr marL="90170">
              <a:lnSpc>
                <a:spcPct val="100000"/>
              </a:lnSpc>
              <a:spcBef>
                <a:spcPts val="100"/>
              </a:spcBef>
            </a:pPr>
            <a:r>
              <a:rPr sz="1700" i="1" dirty="0">
                <a:latin typeface="Calibri"/>
                <a:cs typeface="Calibri"/>
              </a:rPr>
              <a:t>Acil</a:t>
            </a:r>
            <a:r>
              <a:rPr sz="1700" i="1" spc="-20" dirty="0">
                <a:latin typeface="Calibri"/>
                <a:cs typeface="Calibri"/>
              </a:rPr>
              <a:t> Tedbir</a:t>
            </a:r>
            <a:r>
              <a:rPr sz="1700" i="1" spc="-40" dirty="0">
                <a:latin typeface="Calibri"/>
                <a:cs typeface="Calibri"/>
              </a:rPr>
              <a:t> </a:t>
            </a:r>
            <a:r>
              <a:rPr sz="1700" i="1" spc="-10" dirty="0">
                <a:latin typeface="Calibri"/>
                <a:cs typeface="Calibri"/>
              </a:rPr>
              <a:t>Gerektirmeyebilir</a:t>
            </a:r>
            <a:endParaRPr sz="1700">
              <a:latin typeface="Calibri"/>
              <a:cs typeface="Calibri"/>
            </a:endParaRPr>
          </a:p>
        </p:txBody>
      </p:sp>
      <p:sp>
        <p:nvSpPr>
          <p:cNvPr id="15" name="object 15"/>
          <p:cNvSpPr/>
          <p:nvPr/>
        </p:nvSpPr>
        <p:spPr>
          <a:xfrm>
            <a:off x="4210050" y="5473446"/>
            <a:ext cx="6233160" cy="355600"/>
          </a:xfrm>
          <a:custGeom>
            <a:avLst/>
            <a:gdLst/>
            <a:ahLst/>
            <a:cxnLst/>
            <a:rect l="l" t="t" r="r" b="b"/>
            <a:pathLst>
              <a:path w="6233159" h="355600">
                <a:moveTo>
                  <a:pt x="0" y="355091"/>
                </a:moveTo>
                <a:lnTo>
                  <a:pt x="6233159" y="355091"/>
                </a:lnTo>
                <a:lnTo>
                  <a:pt x="6233159" y="0"/>
                </a:lnTo>
                <a:lnTo>
                  <a:pt x="0" y="0"/>
                </a:lnTo>
                <a:lnTo>
                  <a:pt x="0" y="355091"/>
                </a:lnTo>
                <a:close/>
              </a:path>
            </a:pathLst>
          </a:custGeom>
          <a:ln w="3175">
            <a:solidFill>
              <a:srgbClr val="D9D9D9"/>
            </a:solidFill>
          </a:ln>
        </p:spPr>
        <p:txBody>
          <a:bodyPr wrap="square" lIns="0" tIns="0" rIns="0" bIns="0" rtlCol="0"/>
          <a:lstStyle/>
          <a:p>
            <a:endParaRPr/>
          </a:p>
        </p:txBody>
      </p:sp>
      <p:sp>
        <p:nvSpPr>
          <p:cNvPr id="16" name="object 16"/>
          <p:cNvSpPr txBox="1"/>
          <p:nvPr/>
        </p:nvSpPr>
        <p:spPr>
          <a:xfrm>
            <a:off x="4210939" y="5493816"/>
            <a:ext cx="6231890" cy="285115"/>
          </a:xfrm>
          <a:prstGeom prst="rect">
            <a:avLst/>
          </a:prstGeom>
        </p:spPr>
        <p:txBody>
          <a:bodyPr vert="horz" wrap="square" lIns="0" tIns="12700" rIns="0" bIns="0" rtlCol="0">
            <a:spAutoFit/>
          </a:bodyPr>
          <a:lstStyle/>
          <a:p>
            <a:pPr marL="90170">
              <a:lnSpc>
                <a:spcPct val="100000"/>
              </a:lnSpc>
              <a:spcBef>
                <a:spcPts val="100"/>
              </a:spcBef>
            </a:pPr>
            <a:r>
              <a:rPr sz="1700" i="1" dirty="0">
                <a:latin typeface="Calibri"/>
                <a:cs typeface="Calibri"/>
              </a:rPr>
              <a:t>Bu</a:t>
            </a:r>
            <a:r>
              <a:rPr sz="1700" i="1" spc="-10" dirty="0">
                <a:latin typeface="Calibri"/>
                <a:cs typeface="Calibri"/>
              </a:rPr>
              <a:t> </a:t>
            </a:r>
            <a:r>
              <a:rPr sz="1700" i="1" dirty="0">
                <a:latin typeface="Calibri"/>
                <a:cs typeface="Calibri"/>
              </a:rPr>
              <a:t>Risklere</a:t>
            </a:r>
            <a:r>
              <a:rPr sz="1700" i="1" spc="-30" dirty="0">
                <a:latin typeface="Calibri"/>
                <a:cs typeface="Calibri"/>
              </a:rPr>
              <a:t> </a:t>
            </a:r>
            <a:r>
              <a:rPr sz="1700" i="1" dirty="0">
                <a:latin typeface="Calibri"/>
                <a:cs typeface="Calibri"/>
              </a:rPr>
              <a:t>Olabildiğince</a:t>
            </a:r>
            <a:r>
              <a:rPr sz="1700" i="1" spc="-35" dirty="0">
                <a:latin typeface="Calibri"/>
                <a:cs typeface="Calibri"/>
              </a:rPr>
              <a:t> </a:t>
            </a:r>
            <a:r>
              <a:rPr sz="1700" i="1" dirty="0">
                <a:latin typeface="Calibri"/>
                <a:cs typeface="Calibri"/>
              </a:rPr>
              <a:t>Çabuk</a:t>
            </a:r>
            <a:r>
              <a:rPr sz="1700" i="1" spc="-20" dirty="0">
                <a:latin typeface="Calibri"/>
                <a:cs typeface="Calibri"/>
              </a:rPr>
              <a:t> </a:t>
            </a:r>
            <a:r>
              <a:rPr sz="1700" i="1" dirty="0">
                <a:latin typeface="Calibri"/>
                <a:cs typeface="Calibri"/>
              </a:rPr>
              <a:t>Müdahale</a:t>
            </a:r>
            <a:r>
              <a:rPr sz="1700" i="1" spc="-20" dirty="0">
                <a:latin typeface="Calibri"/>
                <a:cs typeface="Calibri"/>
              </a:rPr>
              <a:t> </a:t>
            </a:r>
            <a:r>
              <a:rPr sz="1700" i="1" spc="-10" dirty="0">
                <a:latin typeface="Calibri"/>
                <a:cs typeface="Calibri"/>
              </a:rPr>
              <a:t>Edilmeli</a:t>
            </a:r>
            <a:endParaRPr sz="1700">
              <a:latin typeface="Calibri"/>
              <a:cs typeface="Calibri"/>
            </a:endParaRPr>
          </a:p>
        </p:txBody>
      </p:sp>
      <p:sp>
        <p:nvSpPr>
          <p:cNvPr id="17" name="object 17"/>
          <p:cNvSpPr txBox="1"/>
          <p:nvPr/>
        </p:nvSpPr>
        <p:spPr>
          <a:xfrm>
            <a:off x="4210050" y="5884926"/>
            <a:ext cx="6233160" cy="353695"/>
          </a:xfrm>
          <a:prstGeom prst="rect">
            <a:avLst/>
          </a:prstGeom>
          <a:ln w="3175">
            <a:solidFill>
              <a:srgbClr val="D9D9D9"/>
            </a:solidFill>
          </a:ln>
        </p:spPr>
        <p:txBody>
          <a:bodyPr vert="horz" wrap="square" lIns="0" tIns="32384" rIns="0" bIns="0" rtlCol="0">
            <a:spAutoFit/>
          </a:bodyPr>
          <a:lstStyle/>
          <a:p>
            <a:pPr marL="90805">
              <a:lnSpc>
                <a:spcPct val="100000"/>
              </a:lnSpc>
              <a:spcBef>
                <a:spcPts val="254"/>
              </a:spcBef>
            </a:pPr>
            <a:r>
              <a:rPr sz="1700" i="1" dirty="0">
                <a:latin typeface="Calibri"/>
                <a:cs typeface="Calibri"/>
              </a:rPr>
              <a:t>Bu</a:t>
            </a:r>
            <a:r>
              <a:rPr sz="1700" i="1" spc="-15" dirty="0">
                <a:latin typeface="Calibri"/>
                <a:cs typeface="Calibri"/>
              </a:rPr>
              <a:t> </a:t>
            </a:r>
            <a:r>
              <a:rPr sz="1700" i="1" dirty="0">
                <a:latin typeface="Calibri"/>
                <a:cs typeface="Calibri"/>
              </a:rPr>
              <a:t>Risklerle</a:t>
            </a:r>
            <a:r>
              <a:rPr sz="1700" i="1" spc="-35" dirty="0">
                <a:latin typeface="Calibri"/>
                <a:cs typeface="Calibri"/>
              </a:rPr>
              <a:t> </a:t>
            </a:r>
            <a:r>
              <a:rPr sz="1700" i="1" dirty="0">
                <a:latin typeface="Calibri"/>
                <a:cs typeface="Calibri"/>
              </a:rPr>
              <a:t>İlgili</a:t>
            </a:r>
            <a:r>
              <a:rPr sz="1700" i="1" spc="-60" dirty="0">
                <a:latin typeface="Calibri"/>
                <a:cs typeface="Calibri"/>
              </a:rPr>
              <a:t> </a:t>
            </a:r>
            <a:r>
              <a:rPr sz="1700" i="1" dirty="0">
                <a:latin typeface="Calibri"/>
                <a:cs typeface="Calibri"/>
              </a:rPr>
              <a:t>Hemen</a:t>
            </a:r>
            <a:r>
              <a:rPr sz="1700" i="1" spc="-5" dirty="0">
                <a:latin typeface="Calibri"/>
                <a:cs typeface="Calibri"/>
              </a:rPr>
              <a:t> </a:t>
            </a:r>
            <a:r>
              <a:rPr sz="1700" i="1" dirty="0">
                <a:latin typeface="Calibri"/>
                <a:cs typeface="Calibri"/>
              </a:rPr>
              <a:t>Çalışma</a:t>
            </a:r>
            <a:r>
              <a:rPr sz="1700" i="1" spc="-15" dirty="0">
                <a:latin typeface="Calibri"/>
                <a:cs typeface="Calibri"/>
              </a:rPr>
              <a:t> </a:t>
            </a:r>
            <a:r>
              <a:rPr sz="1700" i="1" spc="-10" dirty="0">
                <a:latin typeface="Calibri"/>
                <a:cs typeface="Calibri"/>
              </a:rPr>
              <a:t>Yapılmalı</a:t>
            </a:r>
            <a:endParaRPr sz="1700">
              <a:latin typeface="Calibri"/>
              <a:cs typeface="Calibri"/>
            </a:endParaRPr>
          </a:p>
        </p:txBody>
      </p:sp>
      <p:pic>
        <p:nvPicPr>
          <p:cNvPr id="1026" name="Picture 2" descr="Risk Analizi Nasıl Yapılır? - Bizix Otel Danışmanlığ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6879" y="1049274"/>
            <a:ext cx="8775192" cy="39159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87483" y="115152"/>
            <a:ext cx="8911687" cy="505908"/>
          </a:xfrm>
          <a:prstGeom prst="rect">
            <a:avLst/>
          </a:prstGeom>
        </p:spPr>
        <p:txBody>
          <a:bodyPr vert="horz" wrap="square" lIns="0" tIns="13335" rIns="0" bIns="0" rtlCol="0">
            <a:spAutoFit/>
          </a:bodyPr>
          <a:lstStyle/>
          <a:p>
            <a:pPr marL="12700">
              <a:lnSpc>
                <a:spcPct val="100000"/>
              </a:lnSpc>
              <a:spcBef>
                <a:spcPts val="105"/>
              </a:spcBef>
            </a:pPr>
            <a:r>
              <a:rPr sz="3200" dirty="0"/>
              <a:t>L-</a:t>
            </a:r>
            <a:r>
              <a:rPr sz="3200" spc="-45" dirty="0"/>
              <a:t> </a:t>
            </a:r>
            <a:r>
              <a:rPr sz="3200" dirty="0"/>
              <a:t>TİPİ</a:t>
            </a:r>
            <a:r>
              <a:rPr sz="3200" spc="-30" dirty="0"/>
              <a:t> </a:t>
            </a:r>
            <a:r>
              <a:rPr sz="3200" dirty="0"/>
              <a:t>(5x5)</a:t>
            </a:r>
            <a:r>
              <a:rPr sz="3200" spc="-15" dirty="0"/>
              <a:t> </a:t>
            </a:r>
            <a:r>
              <a:rPr sz="3200" dirty="0"/>
              <a:t>RİSK</a:t>
            </a:r>
            <a:r>
              <a:rPr sz="3200" spc="-25" dirty="0"/>
              <a:t> </a:t>
            </a:r>
            <a:r>
              <a:rPr sz="3200" dirty="0"/>
              <a:t>DEĞERLENDİRME</a:t>
            </a:r>
            <a:r>
              <a:rPr sz="3200" spc="-30" dirty="0"/>
              <a:t> </a:t>
            </a:r>
            <a:r>
              <a:rPr sz="3200" spc="-10" dirty="0"/>
              <a:t>MATRİSİ</a:t>
            </a:r>
          </a:p>
        </p:txBody>
      </p:sp>
      <p:pic>
        <p:nvPicPr>
          <p:cNvPr id="4" name="object 4"/>
          <p:cNvPicPr/>
          <p:nvPr/>
        </p:nvPicPr>
        <p:blipFill>
          <a:blip r:embed="rId2" cstate="print"/>
          <a:stretch>
            <a:fillRect/>
          </a:stretch>
        </p:blipFill>
        <p:spPr>
          <a:xfrm>
            <a:off x="1554480" y="1051560"/>
            <a:ext cx="9115044" cy="5373624"/>
          </a:xfrm>
          <a:prstGeom prst="rect">
            <a:avLst/>
          </a:prstGeom>
        </p:spPr>
      </p:pic>
      <p:graphicFrame>
        <p:nvGraphicFramePr>
          <p:cNvPr id="5" name="object 5"/>
          <p:cNvGraphicFramePr>
            <a:graphicFrameLocks noGrp="1"/>
          </p:cNvGraphicFramePr>
          <p:nvPr/>
        </p:nvGraphicFramePr>
        <p:xfrm>
          <a:off x="1562100" y="1058875"/>
          <a:ext cx="9080499" cy="5349875"/>
        </p:xfrm>
        <a:graphic>
          <a:graphicData uri="http://schemas.openxmlformats.org/drawingml/2006/table">
            <a:tbl>
              <a:tblPr firstRow="1" bandRow="1">
                <a:tableStyleId>{2D5ABB26-0587-4C30-8999-92F81FD0307C}</a:tableStyleId>
              </a:tblPr>
              <a:tblGrid>
                <a:gridCol w="1612900">
                  <a:extLst>
                    <a:ext uri="{9D8B030D-6E8A-4147-A177-3AD203B41FA5}">
                      <a16:colId xmlns:a16="http://schemas.microsoft.com/office/drawing/2014/main" xmlns="" val="20000"/>
                    </a:ext>
                  </a:extLst>
                </a:gridCol>
                <a:gridCol w="1520189">
                  <a:extLst>
                    <a:ext uri="{9D8B030D-6E8A-4147-A177-3AD203B41FA5}">
                      <a16:colId xmlns:a16="http://schemas.microsoft.com/office/drawing/2014/main" xmlns="" val="20001"/>
                    </a:ext>
                  </a:extLst>
                </a:gridCol>
                <a:gridCol w="5947410">
                  <a:extLst>
                    <a:ext uri="{9D8B030D-6E8A-4147-A177-3AD203B41FA5}">
                      <a16:colId xmlns:a16="http://schemas.microsoft.com/office/drawing/2014/main" xmlns="" val="20002"/>
                    </a:ext>
                  </a:extLst>
                </a:gridCol>
              </a:tblGrid>
              <a:tr h="487680">
                <a:tc gridSpan="2">
                  <a:txBody>
                    <a:bodyPr/>
                    <a:lstStyle/>
                    <a:p>
                      <a:pPr marL="70485" algn="ctr">
                        <a:lnSpc>
                          <a:spcPct val="100000"/>
                        </a:lnSpc>
                        <a:spcBef>
                          <a:spcPts val="595"/>
                        </a:spcBef>
                      </a:pPr>
                      <a:r>
                        <a:rPr sz="2000" b="1" spc="-10" dirty="0">
                          <a:solidFill>
                            <a:srgbClr val="FFFFFF"/>
                          </a:solidFill>
                          <a:latin typeface="Calibri"/>
                          <a:cs typeface="Calibri"/>
                        </a:rPr>
                        <a:t>SONUÇ</a:t>
                      </a:r>
                      <a:endParaRPr sz="2000">
                        <a:latin typeface="Calibri"/>
                        <a:cs typeface="Calibri"/>
                      </a:endParaRPr>
                    </a:p>
                  </a:txBody>
                  <a:tcPr marL="0" marR="0" marT="75565" marB="0">
                    <a:solidFill>
                      <a:srgbClr val="525252"/>
                    </a:solidFill>
                  </a:tcPr>
                </a:tc>
                <a:tc hMerge="1">
                  <a:txBody>
                    <a:bodyPr/>
                    <a:lstStyle/>
                    <a:p>
                      <a:endParaRPr/>
                    </a:p>
                  </a:txBody>
                  <a:tcPr marL="0" marR="0" marT="0" marB="0"/>
                </a:tc>
                <a:tc>
                  <a:txBody>
                    <a:bodyPr/>
                    <a:lstStyle/>
                    <a:p>
                      <a:pPr marL="70485" algn="ctr">
                        <a:lnSpc>
                          <a:spcPct val="100000"/>
                        </a:lnSpc>
                        <a:spcBef>
                          <a:spcPts val="595"/>
                        </a:spcBef>
                      </a:pPr>
                      <a:r>
                        <a:rPr sz="2000" b="1" spc="-10" dirty="0">
                          <a:solidFill>
                            <a:srgbClr val="FFFFFF"/>
                          </a:solidFill>
                          <a:latin typeface="Calibri"/>
                          <a:cs typeface="Calibri"/>
                        </a:rPr>
                        <a:t>EYLEM</a:t>
                      </a:r>
                      <a:endParaRPr sz="2000">
                        <a:latin typeface="Calibri"/>
                        <a:cs typeface="Calibri"/>
                      </a:endParaRPr>
                    </a:p>
                  </a:txBody>
                  <a:tcPr marL="0" marR="0" marT="75565" marB="0">
                    <a:solidFill>
                      <a:srgbClr val="525252"/>
                    </a:solidFill>
                  </a:tcPr>
                </a:tc>
                <a:extLst>
                  <a:ext uri="{0D108BD9-81ED-4DB2-BD59-A6C34878D82A}">
                    <a16:rowId xmlns:a16="http://schemas.microsoft.com/office/drawing/2014/main" xmlns="" val="10000"/>
                  </a:ext>
                </a:extLst>
              </a:tr>
              <a:tr h="1235710">
                <a:tc>
                  <a:txBody>
                    <a:bodyPr/>
                    <a:lstStyle/>
                    <a:p>
                      <a:pPr>
                        <a:lnSpc>
                          <a:spcPct val="100000"/>
                        </a:lnSpc>
                        <a:spcBef>
                          <a:spcPts val="459"/>
                        </a:spcBef>
                      </a:pPr>
                      <a:endParaRPr sz="2400">
                        <a:latin typeface="Times New Roman"/>
                        <a:cs typeface="Times New Roman"/>
                      </a:endParaRPr>
                    </a:p>
                    <a:p>
                      <a:pPr marL="635" algn="ctr">
                        <a:lnSpc>
                          <a:spcPct val="100000"/>
                        </a:lnSpc>
                      </a:pPr>
                      <a:r>
                        <a:rPr sz="2400" b="1" spc="-25" dirty="0">
                          <a:solidFill>
                            <a:srgbClr val="FFFFFF"/>
                          </a:solidFill>
                          <a:latin typeface="Calibri"/>
                          <a:cs typeface="Calibri"/>
                        </a:rPr>
                        <a:t>25</a:t>
                      </a:r>
                      <a:endParaRPr sz="2400">
                        <a:latin typeface="Calibri"/>
                        <a:cs typeface="Calibri"/>
                      </a:endParaRPr>
                    </a:p>
                  </a:txBody>
                  <a:tcPr marL="0" marR="0" marT="58419" marB="0">
                    <a:lnR w="12700">
                      <a:solidFill>
                        <a:srgbClr val="FFFFFF"/>
                      </a:solidFill>
                      <a:prstDash val="solid"/>
                    </a:lnR>
                    <a:solidFill>
                      <a:srgbClr val="AEABAB"/>
                    </a:solidFill>
                  </a:tcPr>
                </a:tc>
                <a:tc>
                  <a:txBody>
                    <a:bodyPr/>
                    <a:lstStyle/>
                    <a:p>
                      <a:pPr>
                        <a:lnSpc>
                          <a:spcPct val="100000"/>
                        </a:lnSpc>
                        <a:spcBef>
                          <a:spcPts val="1200"/>
                        </a:spcBef>
                      </a:pPr>
                      <a:endParaRPr sz="2000">
                        <a:latin typeface="Times New Roman"/>
                        <a:cs typeface="Times New Roman"/>
                      </a:endParaRPr>
                    </a:p>
                    <a:p>
                      <a:pPr marL="9525">
                        <a:lnSpc>
                          <a:spcPct val="100000"/>
                        </a:lnSpc>
                      </a:pPr>
                      <a:r>
                        <a:rPr sz="2000" b="1" spc="-10" dirty="0">
                          <a:latin typeface="Calibri"/>
                          <a:cs typeface="Calibri"/>
                        </a:rPr>
                        <a:t>Katlanılamaz</a:t>
                      </a:r>
                      <a:endParaRPr sz="2000">
                        <a:latin typeface="Calibri"/>
                        <a:cs typeface="Calibri"/>
                      </a:endParaRPr>
                    </a:p>
                  </a:txBody>
                  <a:tcPr marL="0" marR="0" marT="152400" marB="0">
                    <a:lnL w="12700">
                      <a:solidFill>
                        <a:srgbClr val="FFFFFF"/>
                      </a:solidFill>
                      <a:prstDash val="solid"/>
                    </a:lnL>
                    <a:solidFill>
                      <a:srgbClr val="D9D9D9"/>
                    </a:solidFill>
                  </a:tcPr>
                </a:tc>
                <a:tc>
                  <a:txBody>
                    <a:bodyPr/>
                    <a:lstStyle/>
                    <a:p>
                      <a:pPr marL="80645" marR="381635">
                        <a:lnSpc>
                          <a:spcPct val="100000"/>
                        </a:lnSpc>
                        <a:spcBef>
                          <a:spcPts val="875"/>
                        </a:spcBef>
                      </a:pPr>
                      <a:r>
                        <a:rPr sz="1600" i="1" dirty="0">
                          <a:latin typeface="Calibri"/>
                          <a:cs typeface="Calibri"/>
                        </a:rPr>
                        <a:t>Belirlenen</a:t>
                      </a:r>
                      <a:r>
                        <a:rPr sz="1600" i="1" spc="-70" dirty="0">
                          <a:latin typeface="Calibri"/>
                          <a:cs typeface="Calibri"/>
                        </a:rPr>
                        <a:t> </a:t>
                      </a:r>
                      <a:r>
                        <a:rPr sz="1600" i="1" dirty="0">
                          <a:latin typeface="Calibri"/>
                          <a:cs typeface="Calibri"/>
                        </a:rPr>
                        <a:t>risk</a:t>
                      </a:r>
                      <a:r>
                        <a:rPr sz="1600" i="1" spc="-65" dirty="0">
                          <a:latin typeface="Calibri"/>
                          <a:cs typeface="Calibri"/>
                        </a:rPr>
                        <a:t> </a:t>
                      </a:r>
                      <a:r>
                        <a:rPr sz="1600" i="1" dirty="0">
                          <a:latin typeface="Calibri"/>
                          <a:cs typeface="Calibri"/>
                        </a:rPr>
                        <a:t>kabul</a:t>
                      </a:r>
                      <a:r>
                        <a:rPr sz="1600" i="1" spc="-30" dirty="0">
                          <a:latin typeface="Calibri"/>
                          <a:cs typeface="Calibri"/>
                        </a:rPr>
                        <a:t> </a:t>
                      </a:r>
                      <a:r>
                        <a:rPr sz="1600" i="1" dirty="0">
                          <a:latin typeface="Calibri"/>
                          <a:cs typeface="Calibri"/>
                        </a:rPr>
                        <a:t>edilebilir</a:t>
                      </a:r>
                      <a:r>
                        <a:rPr sz="1600" i="1" spc="-80" dirty="0">
                          <a:latin typeface="Calibri"/>
                          <a:cs typeface="Calibri"/>
                        </a:rPr>
                        <a:t> </a:t>
                      </a:r>
                      <a:r>
                        <a:rPr sz="1600" i="1" dirty="0">
                          <a:latin typeface="Calibri"/>
                          <a:cs typeface="Calibri"/>
                        </a:rPr>
                        <a:t>bir</a:t>
                      </a:r>
                      <a:r>
                        <a:rPr sz="1600" i="1" spc="-45" dirty="0">
                          <a:latin typeface="Calibri"/>
                          <a:cs typeface="Calibri"/>
                        </a:rPr>
                        <a:t> </a:t>
                      </a:r>
                      <a:r>
                        <a:rPr sz="1600" i="1" dirty="0">
                          <a:latin typeface="Calibri"/>
                          <a:cs typeface="Calibri"/>
                        </a:rPr>
                        <a:t>seviyeye</a:t>
                      </a:r>
                      <a:r>
                        <a:rPr sz="1600" i="1" spc="-50" dirty="0">
                          <a:latin typeface="Calibri"/>
                          <a:cs typeface="Calibri"/>
                        </a:rPr>
                        <a:t> </a:t>
                      </a:r>
                      <a:r>
                        <a:rPr sz="1600" i="1" spc="-10" dirty="0">
                          <a:latin typeface="Calibri"/>
                          <a:cs typeface="Calibri"/>
                        </a:rPr>
                        <a:t>düşürülünceye</a:t>
                      </a:r>
                      <a:r>
                        <a:rPr sz="1600" i="1" spc="-20" dirty="0">
                          <a:latin typeface="Calibri"/>
                          <a:cs typeface="Calibri"/>
                        </a:rPr>
                        <a:t> </a:t>
                      </a:r>
                      <a:r>
                        <a:rPr sz="1600" i="1" dirty="0">
                          <a:latin typeface="Calibri"/>
                          <a:cs typeface="Calibri"/>
                        </a:rPr>
                        <a:t>kadar</a:t>
                      </a:r>
                      <a:r>
                        <a:rPr sz="1600" i="1" spc="-20" dirty="0">
                          <a:latin typeface="Calibri"/>
                          <a:cs typeface="Calibri"/>
                        </a:rPr>
                        <a:t> </a:t>
                      </a:r>
                      <a:r>
                        <a:rPr sz="1600" i="1" spc="-25" dirty="0">
                          <a:latin typeface="Calibri"/>
                          <a:cs typeface="Calibri"/>
                        </a:rPr>
                        <a:t>iş </a:t>
                      </a:r>
                      <a:r>
                        <a:rPr sz="1600" i="1" spc="-10" dirty="0">
                          <a:latin typeface="Calibri"/>
                          <a:cs typeface="Calibri"/>
                        </a:rPr>
                        <a:t>başlatılmamalı,</a:t>
                      </a:r>
                      <a:r>
                        <a:rPr sz="1600" i="1" spc="-35" dirty="0">
                          <a:latin typeface="Calibri"/>
                          <a:cs typeface="Calibri"/>
                        </a:rPr>
                        <a:t> </a:t>
                      </a:r>
                      <a:r>
                        <a:rPr sz="1600" i="1" dirty="0">
                          <a:latin typeface="Calibri"/>
                          <a:cs typeface="Calibri"/>
                        </a:rPr>
                        <a:t>eğer</a:t>
                      </a:r>
                      <a:r>
                        <a:rPr sz="1600" i="1" spc="-35" dirty="0">
                          <a:latin typeface="Calibri"/>
                          <a:cs typeface="Calibri"/>
                        </a:rPr>
                        <a:t> </a:t>
                      </a:r>
                      <a:r>
                        <a:rPr sz="1600" i="1" dirty="0">
                          <a:latin typeface="Calibri"/>
                          <a:cs typeface="Calibri"/>
                        </a:rPr>
                        <a:t>devam</a:t>
                      </a:r>
                      <a:r>
                        <a:rPr sz="1600" i="1" spc="-25" dirty="0">
                          <a:latin typeface="Calibri"/>
                          <a:cs typeface="Calibri"/>
                        </a:rPr>
                        <a:t> </a:t>
                      </a:r>
                      <a:r>
                        <a:rPr sz="1600" i="1" dirty="0">
                          <a:latin typeface="Calibri"/>
                          <a:cs typeface="Calibri"/>
                        </a:rPr>
                        <a:t>eden</a:t>
                      </a:r>
                      <a:r>
                        <a:rPr sz="1600" i="1" spc="-45" dirty="0">
                          <a:latin typeface="Calibri"/>
                          <a:cs typeface="Calibri"/>
                        </a:rPr>
                        <a:t> </a:t>
                      </a:r>
                      <a:r>
                        <a:rPr sz="1600" i="1" dirty="0">
                          <a:latin typeface="Calibri"/>
                          <a:cs typeface="Calibri"/>
                        </a:rPr>
                        <a:t>bir</a:t>
                      </a:r>
                      <a:r>
                        <a:rPr sz="1600" i="1" spc="-40" dirty="0">
                          <a:latin typeface="Calibri"/>
                          <a:cs typeface="Calibri"/>
                        </a:rPr>
                        <a:t> </a:t>
                      </a:r>
                      <a:r>
                        <a:rPr sz="1600" i="1" dirty="0">
                          <a:latin typeface="Calibri"/>
                          <a:cs typeface="Calibri"/>
                        </a:rPr>
                        <a:t>faaliyet</a:t>
                      </a:r>
                      <a:r>
                        <a:rPr sz="1600" i="1" spc="-35" dirty="0">
                          <a:latin typeface="Calibri"/>
                          <a:cs typeface="Calibri"/>
                        </a:rPr>
                        <a:t> </a:t>
                      </a:r>
                      <a:r>
                        <a:rPr sz="1600" i="1" dirty="0">
                          <a:latin typeface="Calibri"/>
                          <a:cs typeface="Calibri"/>
                        </a:rPr>
                        <a:t>varsa</a:t>
                      </a:r>
                      <a:r>
                        <a:rPr sz="1600" i="1" spc="-20" dirty="0">
                          <a:latin typeface="Calibri"/>
                          <a:cs typeface="Calibri"/>
                        </a:rPr>
                        <a:t> </a:t>
                      </a:r>
                      <a:r>
                        <a:rPr sz="1600" i="1" spc="-10" dirty="0">
                          <a:latin typeface="Calibri"/>
                          <a:cs typeface="Calibri"/>
                        </a:rPr>
                        <a:t>derhal </a:t>
                      </a:r>
                      <a:r>
                        <a:rPr sz="1600" i="1" spc="-20" dirty="0">
                          <a:latin typeface="Calibri"/>
                          <a:cs typeface="Calibri"/>
                        </a:rPr>
                        <a:t>durdurulmalıdır.</a:t>
                      </a:r>
                      <a:r>
                        <a:rPr sz="1600" i="1" spc="20" dirty="0">
                          <a:latin typeface="Calibri"/>
                          <a:cs typeface="Calibri"/>
                        </a:rPr>
                        <a:t> </a:t>
                      </a:r>
                      <a:r>
                        <a:rPr sz="1600" i="1" spc="-10" dirty="0">
                          <a:latin typeface="Calibri"/>
                          <a:cs typeface="Calibri"/>
                        </a:rPr>
                        <a:t>Gerçekleştirilen</a:t>
                      </a:r>
                      <a:r>
                        <a:rPr sz="1600" i="1" spc="-20" dirty="0">
                          <a:latin typeface="Calibri"/>
                          <a:cs typeface="Calibri"/>
                        </a:rPr>
                        <a:t> </a:t>
                      </a:r>
                      <a:r>
                        <a:rPr sz="1600" i="1" spc="-10" dirty="0">
                          <a:latin typeface="Calibri"/>
                          <a:cs typeface="Calibri"/>
                        </a:rPr>
                        <a:t>faaliyetlere </a:t>
                      </a:r>
                      <a:r>
                        <a:rPr sz="1600" i="1" dirty="0">
                          <a:latin typeface="Calibri"/>
                          <a:cs typeface="Calibri"/>
                        </a:rPr>
                        <a:t>rağmen</a:t>
                      </a:r>
                      <a:r>
                        <a:rPr sz="1600" i="1" spc="30" dirty="0">
                          <a:latin typeface="Calibri"/>
                          <a:cs typeface="Calibri"/>
                        </a:rPr>
                        <a:t> </a:t>
                      </a:r>
                      <a:r>
                        <a:rPr sz="1600" i="1" dirty="0">
                          <a:latin typeface="Calibri"/>
                          <a:cs typeface="Calibri"/>
                        </a:rPr>
                        <a:t>risk</a:t>
                      </a:r>
                      <a:r>
                        <a:rPr sz="1600" i="1" spc="5" dirty="0">
                          <a:latin typeface="Calibri"/>
                          <a:cs typeface="Calibri"/>
                        </a:rPr>
                        <a:t> </a:t>
                      </a:r>
                      <a:r>
                        <a:rPr sz="1600" i="1" spc="-10" dirty="0">
                          <a:latin typeface="Calibri"/>
                          <a:cs typeface="Calibri"/>
                        </a:rPr>
                        <a:t>düşürmek </a:t>
                      </a:r>
                      <a:r>
                        <a:rPr sz="1600" i="1" dirty="0">
                          <a:latin typeface="Calibri"/>
                          <a:cs typeface="Calibri"/>
                        </a:rPr>
                        <a:t>mümkün</a:t>
                      </a:r>
                      <a:r>
                        <a:rPr sz="1600" i="1" spc="-70" dirty="0">
                          <a:latin typeface="Calibri"/>
                          <a:cs typeface="Calibri"/>
                        </a:rPr>
                        <a:t> </a:t>
                      </a:r>
                      <a:r>
                        <a:rPr sz="1600" i="1" dirty="0">
                          <a:latin typeface="Calibri"/>
                          <a:cs typeface="Calibri"/>
                        </a:rPr>
                        <a:t>olmuyorsa,</a:t>
                      </a:r>
                      <a:r>
                        <a:rPr sz="1600" i="1" spc="-55" dirty="0">
                          <a:latin typeface="Calibri"/>
                          <a:cs typeface="Calibri"/>
                        </a:rPr>
                        <a:t> </a:t>
                      </a:r>
                      <a:r>
                        <a:rPr sz="1600" i="1" dirty="0">
                          <a:latin typeface="Calibri"/>
                          <a:cs typeface="Calibri"/>
                        </a:rPr>
                        <a:t>faaliyet</a:t>
                      </a:r>
                      <a:r>
                        <a:rPr sz="1600" i="1" spc="-85" dirty="0">
                          <a:latin typeface="Calibri"/>
                          <a:cs typeface="Calibri"/>
                        </a:rPr>
                        <a:t> </a:t>
                      </a:r>
                      <a:r>
                        <a:rPr sz="1600" i="1" spc="-10" dirty="0">
                          <a:latin typeface="Calibri"/>
                          <a:cs typeface="Calibri"/>
                        </a:rPr>
                        <a:t>engellenmelidir.</a:t>
                      </a:r>
                      <a:endParaRPr sz="1600">
                        <a:latin typeface="Calibri"/>
                        <a:cs typeface="Calibri"/>
                      </a:endParaRPr>
                    </a:p>
                  </a:txBody>
                  <a:tcPr marL="0" marR="0" marT="111125" marB="0">
                    <a:solidFill>
                      <a:srgbClr val="D9D9D9"/>
                    </a:solidFill>
                  </a:tcPr>
                </a:tc>
                <a:extLst>
                  <a:ext uri="{0D108BD9-81ED-4DB2-BD59-A6C34878D82A}">
                    <a16:rowId xmlns:a16="http://schemas.microsoft.com/office/drawing/2014/main" xmlns="" val="10001"/>
                  </a:ext>
                </a:extLst>
              </a:tr>
              <a:tr h="1184910">
                <a:tc>
                  <a:txBody>
                    <a:bodyPr/>
                    <a:lstStyle/>
                    <a:p>
                      <a:pPr>
                        <a:lnSpc>
                          <a:spcPct val="100000"/>
                        </a:lnSpc>
                        <a:spcBef>
                          <a:spcPts val="275"/>
                        </a:spcBef>
                      </a:pPr>
                      <a:endParaRPr sz="2400">
                        <a:latin typeface="Times New Roman"/>
                        <a:cs typeface="Times New Roman"/>
                      </a:endParaRPr>
                    </a:p>
                    <a:p>
                      <a:pPr marL="635" algn="ctr">
                        <a:lnSpc>
                          <a:spcPct val="100000"/>
                        </a:lnSpc>
                        <a:spcBef>
                          <a:spcPts val="5"/>
                        </a:spcBef>
                      </a:pPr>
                      <a:r>
                        <a:rPr sz="2400" b="1" spc="-20" dirty="0">
                          <a:solidFill>
                            <a:srgbClr val="FFFFFF"/>
                          </a:solidFill>
                          <a:latin typeface="Calibri"/>
                          <a:cs typeface="Calibri"/>
                        </a:rPr>
                        <a:t>15-16-</a:t>
                      </a:r>
                      <a:r>
                        <a:rPr sz="2400" b="1" spc="-25" dirty="0">
                          <a:solidFill>
                            <a:srgbClr val="FFFFFF"/>
                          </a:solidFill>
                          <a:latin typeface="Calibri"/>
                          <a:cs typeface="Calibri"/>
                        </a:rPr>
                        <a:t>20</a:t>
                      </a:r>
                      <a:endParaRPr sz="2400">
                        <a:latin typeface="Calibri"/>
                        <a:cs typeface="Calibri"/>
                      </a:endParaRPr>
                    </a:p>
                  </a:txBody>
                  <a:tcPr marL="0" marR="0" marT="34925" marB="0">
                    <a:lnR w="12700">
                      <a:solidFill>
                        <a:srgbClr val="FFFFFF"/>
                      </a:solidFill>
                      <a:prstDash val="solid"/>
                    </a:lnR>
                    <a:solidFill>
                      <a:srgbClr val="AEABAB"/>
                    </a:solidFill>
                  </a:tcPr>
                </a:tc>
                <a:tc>
                  <a:txBody>
                    <a:bodyPr/>
                    <a:lstStyle/>
                    <a:p>
                      <a:pPr>
                        <a:lnSpc>
                          <a:spcPct val="100000"/>
                        </a:lnSpc>
                        <a:spcBef>
                          <a:spcPts val="1015"/>
                        </a:spcBef>
                      </a:pPr>
                      <a:endParaRPr sz="2000">
                        <a:latin typeface="Times New Roman"/>
                        <a:cs typeface="Times New Roman"/>
                      </a:endParaRPr>
                    </a:p>
                    <a:p>
                      <a:pPr marL="9525">
                        <a:lnSpc>
                          <a:spcPct val="100000"/>
                        </a:lnSpc>
                        <a:spcBef>
                          <a:spcPts val="5"/>
                        </a:spcBef>
                      </a:pPr>
                      <a:r>
                        <a:rPr sz="2000" b="1" spc="-10" dirty="0">
                          <a:latin typeface="Calibri"/>
                          <a:cs typeface="Calibri"/>
                        </a:rPr>
                        <a:t>Önemli</a:t>
                      </a:r>
                      <a:endParaRPr sz="2000">
                        <a:latin typeface="Calibri"/>
                        <a:cs typeface="Calibri"/>
                      </a:endParaRPr>
                    </a:p>
                  </a:txBody>
                  <a:tcPr marL="0" marR="0" marT="128905" marB="0">
                    <a:lnL w="12700">
                      <a:solidFill>
                        <a:srgbClr val="FFFFFF"/>
                      </a:solidFill>
                      <a:prstDash val="solid"/>
                    </a:lnL>
                    <a:solidFill>
                      <a:srgbClr val="D9D9D9"/>
                    </a:solidFill>
                  </a:tcPr>
                </a:tc>
                <a:tc>
                  <a:txBody>
                    <a:bodyPr/>
                    <a:lstStyle/>
                    <a:p>
                      <a:pPr marL="80645" marR="252095">
                        <a:lnSpc>
                          <a:spcPct val="100000"/>
                        </a:lnSpc>
                        <a:spcBef>
                          <a:spcPts val="695"/>
                        </a:spcBef>
                      </a:pPr>
                      <a:r>
                        <a:rPr sz="1600" i="1" dirty="0">
                          <a:latin typeface="Calibri"/>
                          <a:cs typeface="Calibri"/>
                        </a:rPr>
                        <a:t>Belirtilen</a:t>
                      </a:r>
                      <a:r>
                        <a:rPr sz="1600" i="1" spc="-60" dirty="0">
                          <a:latin typeface="Calibri"/>
                          <a:cs typeface="Calibri"/>
                        </a:rPr>
                        <a:t> </a:t>
                      </a:r>
                      <a:r>
                        <a:rPr sz="1600" i="1" dirty="0">
                          <a:latin typeface="Calibri"/>
                          <a:cs typeface="Calibri"/>
                        </a:rPr>
                        <a:t>risk</a:t>
                      </a:r>
                      <a:r>
                        <a:rPr sz="1600" i="1" spc="-30" dirty="0">
                          <a:latin typeface="Calibri"/>
                          <a:cs typeface="Calibri"/>
                        </a:rPr>
                        <a:t> </a:t>
                      </a:r>
                      <a:r>
                        <a:rPr sz="1600" i="1" spc="-10" dirty="0">
                          <a:latin typeface="Calibri"/>
                          <a:cs typeface="Calibri"/>
                        </a:rPr>
                        <a:t>azaltılıncaya</a:t>
                      </a:r>
                      <a:r>
                        <a:rPr sz="1600" i="1" spc="-25" dirty="0">
                          <a:latin typeface="Calibri"/>
                          <a:cs typeface="Calibri"/>
                        </a:rPr>
                        <a:t> </a:t>
                      </a:r>
                      <a:r>
                        <a:rPr sz="1600" i="1" dirty="0">
                          <a:latin typeface="Calibri"/>
                          <a:cs typeface="Calibri"/>
                        </a:rPr>
                        <a:t>kadar iş</a:t>
                      </a:r>
                      <a:r>
                        <a:rPr sz="1600" i="1" spc="-45" dirty="0">
                          <a:latin typeface="Calibri"/>
                          <a:cs typeface="Calibri"/>
                        </a:rPr>
                        <a:t> </a:t>
                      </a:r>
                      <a:r>
                        <a:rPr sz="1600" i="1" spc="-10" dirty="0">
                          <a:latin typeface="Calibri"/>
                          <a:cs typeface="Calibri"/>
                        </a:rPr>
                        <a:t>başlatılmamalı,</a:t>
                      </a:r>
                      <a:r>
                        <a:rPr sz="1600" i="1" spc="-20" dirty="0">
                          <a:latin typeface="Calibri"/>
                          <a:cs typeface="Calibri"/>
                        </a:rPr>
                        <a:t> </a:t>
                      </a:r>
                      <a:r>
                        <a:rPr sz="1600" i="1" dirty="0">
                          <a:latin typeface="Calibri"/>
                          <a:cs typeface="Calibri"/>
                        </a:rPr>
                        <a:t>eğer</a:t>
                      </a:r>
                      <a:r>
                        <a:rPr sz="1600" i="1" spc="-30" dirty="0">
                          <a:latin typeface="Calibri"/>
                          <a:cs typeface="Calibri"/>
                        </a:rPr>
                        <a:t> </a:t>
                      </a:r>
                      <a:r>
                        <a:rPr sz="1600" i="1" dirty="0">
                          <a:latin typeface="Calibri"/>
                          <a:cs typeface="Calibri"/>
                        </a:rPr>
                        <a:t>devam</a:t>
                      </a:r>
                      <a:r>
                        <a:rPr sz="1600" i="1" spc="-15" dirty="0">
                          <a:latin typeface="Calibri"/>
                          <a:cs typeface="Calibri"/>
                        </a:rPr>
                        <a:t> </a:t>
                      </a:r>
                      <a:r>
                        <a:rPr sz="1600" i="1" spc="-20" dirty="0">
                          <a:latin typeface="Calibri"/>
                          <a:cs typeface="Calibri"/>
                        </a:rPr>
                        <a:t>eden </a:t>
                      </a:r>
                      <a:r>
                        <a:rPr sz="1600" i="1" dirty="0">
                          <a:latin typeface="Calibri"/>
                          <a:cs typeface="Calibri"/>
                        </a:rPr>
                        <a:t>bir</a:t>
                      </a:r>
                      <a:r>
                        <a:rPr sz="1600" i="1" spc="-40" dirty="0">
                          <a:latin typeface="Calibri"/>
                          <a:cs typeface="Calibri"/>
                        </a:rPr>
                        <a:t> </a:t>
                      </a:r>
                      <a:r>
                        <a:rPr sz="1600" i="1" dirty="0">
                          <a:latin typeface="Calibri"/>
                          <a:cs typeface="Calibri"/>
                        </a:rPr>
                        <a:t>faaliyet</a:t>
                      </a:r>
                      <a:r>
                        <a:rPr sz="1600" i="1" spc="-35" dirty="0">
                          <a:latin typeface="Calibri"/>
                          <a:cs typeface="Calibri"/>
                        </a:rPr>
                        <a:t> </a:t>
                      </a:r>
                      <a:r>
                        <a:rPr sz="1600" i="1" dirty="0">
                          <a:latin typeface="Calibri"/>
                          <a:cs typeface="Calibri"/>
                        </a:rPr>
                        <a:t>varsa</a:t>
                      </a:r>
                      <a:r>
                        <a:rPr sz="1600" i="1" spc="-20" dirty="0">
                          <a:latin typeface="Calibri"/>
                          <a:cs typeface="Calibri"/>
                        </a:rPr>
                        <a:t> </a:t>
                      </a:r>
                      <a:r>
                        <a:rPr sz="1600" i="1" dirty="0">
                          <a:latin typeface="Calibri"/>
                          <a:cs typeface="Calibri"/>
                        </a:rPr>
                        <a:t>derhal</a:t>
                      </a:r>
                      <a:r>
                        <a:rPr sz="1600" i="1" spc="-30" dirty="0">
                          <a:latin typeface="Calibri"/>
                          <a:cs typeface="Calibri"/>
                        </a:rPr>
                        <a:t> </a:t>
                      </a:r>
                      <a:r>
                        <a:rPr sz="1600" i="1" spc="-20" dirty="0">
                          <a:latin typeface="Calibri"/>
                          <a:cs typeface="Calibri"/>
                        </a:rPr>
                        <a:t>durdurulmalıdır.</a:t>
                      </a:r>
                      <a:r>
                        <a:rPr sz="1600" i="1" spc="-10" dirty="0">
                          <a:latin typeface="Calibri"/>
                          <a:cs typeface="Calibri"/>
                        </a:rPr>
                        <a:t> </a:t>
                      </a:r>
                      <a:r>
                        <a:rPr sz="1600" i="1" dirty="0">
                          <a:latin typeface="Calibri"/>
                          <a:cs typeface="Calibri"/>
                        </a:rPr>
                        <a:t>Risk</a:t>
                      </a:r>
                      <a:r>
                        <a:rPr sz="1600" i="1" spc="-45" dirty="0">
                          <a:latin typeface="Calibri"/>
                          <a:cs typeface="Calibri"/>
                        </a:rPr>
                        <a:t> </a:t>
                      </a:r>
                      <a:r>
                        <a:rPr sz="1600" i="1" dirty="0">
                          <a:latin typeface="Calibri"/>
                          <a:cs typeface="Calibri"/>
                        </a:rPr>
                        <a:t>işin</a:t>
                      </a:r>
                      <a:r>
                        <a:rPr sz="1600" i="1" spc="-45" dirty="0">
                          <a:latin typeface="Calibri"/>
                          <a:cs typeface="Calibri"/>
                        </a:rPr>
                        <a:t> </a:t>
                      </a:r>
                      <a:r>
                        <a:rPr sz="1600" i="1" dirty="0">
                          <a:latin typeface="Calibri"/>
                          <a:cs typeface="Calibri"/>
                        </a:rPr>
                        <a:t>devan</a:t>
                      </a:r>
                      <a:r>
                        <a:rPr sz="1600" i="1" spc="-20" dirty="0">
                          <a:latin typeface="Calibri"/>
                          <a:cs typeface="Calibri"/>
                        </a:rPr>
                        <a:t> </a:t>
                      </a:r>
                      <a:r>
                        <a:rPr sz="1600" i="1" dirty="0">
                          <a:latin typeface="Calibri"/>
                          <a:cs typeface="Calibri"/>
                        </a:rPr>
                        <a:t>etmesi</a:t>
                      </a:r>
                      <a:r>
                        <a:rPr sz="1600" i="1" spc="-45" dirty="0">
                          <a:latin typeface="Calibri"/>
                          <a:cs typeface="Calibri"/>
                        </a:rPr>
                        <a:t> </a:t>
                      </a:r>
                      <a:r>
                        <a:rPr sz="1600" i="1" spc="-25" dirty="0">
                          <a:latin typeface="Calibri"/>
                          <a:cs typeface="Calibri"/>
                        </a:rPr>
                        <a:t>ile</a:t>
                      </a:r>
                      <a:endParaRPr sz="1600">
                        <a:latin typeface="Calibri"/>
                        <a:cs typeface="Calibri"/>
                      </a:endParaRPr>
                    </a:p>
                    <a:p>
                      <a:pPr marL="80645">
                        <a:lnSpc>
                          <a:spcPct val="100000"/>
                        </a:lnSpc>
                      </a:pPr>
                      <a:r>
                        <a:rPr sz="1600" i="1" dirty="0">
                          <a:latin typeface="Calibri"/>
                          <a:cs typeface="Calibri"/>
                        </a:rPr>
                        <a:t>ilgiliyse</a:t>
                      </a:r>
                      <a:r>
                        <a:rPr sz="1600" i="1" spc="-75" dirty="0">
                          <a:latin typeface="Calibri"/>
                          <a:cs typeface="Calibri"/>
                        </a:rPr>
                        <a:t> </a:t>
                      </a:r>
                      <a:r>
                        <a:rPr sz="1600" i="1" dirty="0">
                          <a:latin typeface="Calibri"/>
                          <a:cs typeface="Calibri"/>
                        </a:rPr>
                        <a:t>acil</a:t>
                      </a:r>
                      <a:r>
                        <a:rPr sz="1600" i="1" spc="-35" dirty="0">
                          <a:latin typeface="Calibri"/>
                          <a:cs typeface="Calibri"/>
                        </a:rPr>
                        <a:t> </a:t>
                      </a:r>
                      <a:r>
                        <a:rPr sz="1600" i="1" dirty="0">
                          <a:latin typeface="Calibri"/>
                          <a:cs typeface="Calibri"/>
                        </a:rPr>
                        <a:t>önlem</a:t>
                      </a:r>
                      <a:r>
                        <a:rPr sz="1600" i="1" spc="-50" dirty="0">
                          <a:latin typeface="Calibri"/>
                          <a:cs typeface="Calibri"/>
                        </a:rPr>
                        <a:t> </a:t>
                      </a:r>
                      <a:r>
                        <a:rPr sz="1600" i="1" dirty="0">
                          <a:latin typeface="Calibri"/>
                          <a:cs typeface="Calibri"/>
                        </a:rPr>
                        <a:t>alınmalı</a:t>
                      </a:r>
                      <a:r>
                        <a:rPr sz="1600" i="1" spc="-35" dirty="0">
                          <a:latin typeface="Calibri"/>
                          <a:cs typeface="Calibri"/>
                        </a:rPr>
                        <a:t> </a:t>
                      </a:r>
                      <a:r>
                        <a:rPr sz="1600" i="1" dirty="0">
                          <a:latin typeface="Calibri"/>
                          <a:cs typeface="Calibri"/>
                        </a:rPr>
                        <a:t>ve</a:t>
                      </a:r>
                      <a:r>
                        <a:rPr sz="1600" i="1" spc="-45" dirty="0">
                          <a:latin typeface="Calibri"/>
                          <a:cs typeface="Calibri"/>
                        </a:rPr>
                        <a:t> </a:t>
                      </a:r>
                      <a:r>
                        <a:rPr sz="1600" i="1" dirty="0">
                          <a:latin typeface="Calibri"/>
                          <a:cs typeface="Calibri"/>
                        </a:rPr>
                        <a:t>önlem</a:t>
                      </a:r>
                      <a:r>
                        <a:rPr sz="1600" i="1" spc="-40" dirty="0">
                          <a:latin typeface="Calibri"/>
                          <a:cs typeface="Calibri"/>
                        </a:rPr>
                        <a:t> </a:t>
                      </a:r>
                      <a:r>
                        <a:rPr sz="1600" i="1" dirty="0">
                          <a:latin typeface="Calibri"/>
                          <a:cs typeface="Calibri"/>
                        </a:rPr>
                        <a:t>sonucunda</a:t>
                      </a:r>
                      <a:r>
                        <a:rPr sz="1600" i="1" spc="5" dirty="0">
                          <a:latin typeface="Calibri"/>
                          <a:cs typeface="Calibri"/>
                        </a:rPr>
                        <a:t> </a:t>
                      </a:r>
                      <a:r>
                        <a:rPr sz="1600" i="1" dirty="0">
                          <a:latin typeface="Calibri"/>
                          <a:cs typeface="Calibri"/>
                        </a:rPr>
                        <a:t>faaliyetin</a:t>
                      </a:r>
                      <a:r>
                        <a:rPr sz="1600" i="1" spc="-50" dirty="0">
                          <a:latin typeface="Calibri"/>
                          <a:cs typeface="Calibri"/>
                        </a:rPr>
                        <a:t> </a:t>
                      </a:r>
                      <a:r>
                        <a:rPr sz="1600" i="1" spc="-10" dirty="0">
                          <a:latin typeface="Calibri"/>
                          <a:cs typeface="Calibri"/>
                        </a:rPr>
                        <a:t>devamına</a:t>
                      </a:r>
                      <a:endParaRPr sz="1600">
                        <a:latin typeface="Calibri"/>
                        <a:cs typeface="Calibri"/>
                      </a:endParaRPr>
                    </a:p>
                    <a:p>
                      <a:pPr marL="80645">
                        <a:lnSpc>
                          <a:spcPct val="100000"/>
                        </a:lnSpc>
                      </a:pPr>
                      <a:r>
                        <a:rPr sz="1600" i="1" dirty="0">
                          <a:latin typeface="Calibri"/>
                          <a:cs typeface="Calibri"/>
                        </a:rPr>
                        <a:t>karar</a:t>
                      </a:r>
                      <a:r>
                        <a:rPr sz="1600" i="1" spc="-80" dirty="0">
                          <a:latin typeface="Calibri"/>
                          <a:cs typeface="Calibri"/>
                        </a:rPr>
                        <a:t> </a:t>
                      </a:r>
                      <a:r>
                        <a:rPr sz="1600" i="1" spc="-10" dirty="0">
                          <a:latin typeface="Calibri"/>
                          <a:cs typeface="Calibri"/>
                        </a:rPr>
                        <a:t>verilmelidir.</a:t>
                      </a:r>
                      <a:endParaRPr sz="1600">
                        <a:latin typeface="Calibri"/>
                        <a:cs typeface="Calibri"/>
                      </a:endParaRPr>
                    </a:p>
                  </a:txBody>
                  <a:tcPr marL="0" marR="0" marT="88265" marB="0">
                    <a:solidFill>
                      <a:srgbClr val="D9D9D9"/>
                    </a:solidFill>
                  </a:tcPr>
                </a:tc>
                <a:extLst>
                  <a:ext uri="{0D108BD9-81ED-4DB2-BD59-A6C34878D82A}">
                    <a16:rowId xmlns:a16="http://schemas.microsoft.com/office/drawing/2014/main" xmlns="" val="10002"/>
                  </a:ext>
                </a:extLst>
              </a:tr>
              <a:tr h="654685">
                <a:tc>
                  <a:txBody>
                    <a:bodyPr/>
                    <a:lstStyle/>
                    <a:p>
                      <a:pPr algn="ctr">
                        <a:lnSpc>
                          <a:spcPct val="100000"/>
                        </a:lnSpc>
                        <a:spcBef>
                          <a:spcPts val="894"/>
                        </a:spcBef>
                      </a:pPr>
                      <a:r>
                        <a:rPr sz="2400" b="1" spc="-10" dirty="0">
                          <a:solidFill>
                            <a:srgbClr val="FFFFFF"/>
                          </a:solidFill>
                          <a:latin typeface="Calibri"/>
                          <a:cs typeface="Calibri"/>
                        </a:rPr>
                        <a:t>8-9-10-</a:t>
                      </a:r>
                      <a:r>
                        <a:rPr sz="2400" b="1" spc="-25" dirty="0">
                          <a:solidFill>
                            <a:srgbClr val="FFFFFF"/>
                          </a:solidFill>
                          <a:latin typeface="Calibri"/>
                          <a:cs typeface="Calibri"/>
                        </a:rPr>
                        <a:t>12</a:t>
                      </a:r>
                      <a:endParaRPr sz="2400">
                        <a:latin typeface="Calibri"/>
                        <a:cs typeface="Calibri"/>
                      </a:endParaRPr>
                    </a:p>
                  </a:txBody>
                  <a:tcPr marL="0" marR="0" marT="113664" marB="0">
                    <a:lnR w="12700">
                      <a:solidFill>
                        <a:srgbClr val="FFFFFF"/>
                      </a:solidFill>
                      <a:prstDash val="solid"/>
                    </a:lnR>
                    <a:solidFill>
                      <a:srgbClr val="AEABAB"/>
                    </a:solidFill>
                  </a:tcPr>
                </a:tc>
                <a:tc>
                  <a:txBody>
                    <a:bodyPr/>
                    <a:lstStyle/>
                    <a:p>
                      <a:pPr marL="9525">
                        <a:lnSpc>
                          <a:spcPct val="100000"/>
                        </a:lnSpc>
                        <a:spcBef>
                          <a:spcPts val="1175"/>
                        </a:spcBef>
                      </a:pPr>
                      <a:r>
                        <a:rPr sz="2000" b="1" dirty="0">
                          <a:latin typeface="Calibri"/>
                          <a:cs typeface="Calibri"/>
                        </a:rPr>
                        <a:t>Orta</a:t>
                      </a:r>
                      <a:r>
                        <a:rPr sz="2000" b="1" spc="-40" dirty="0">
                          <a:latin typeface="Calibri"/>
                          <a:cs typeface="Calibri"/>
                        </a:rPr>
                        <a:t> </a:t>
                      </a:r>
                      <a:r>
                        <a:rPr sz="2000" b="1" spc="-10" dirty="0">
                          <a:latin typeface="Calibri"/>
                          <a:cs typeface="Calibri"/>
                        </a:rPr>
                        <a:t>Düzeyde</a:t>
                      </a:r>
                      <a:endParaRPr sz="2000">
                        <a:latin typeface="Calibri"/>
                        <a:cs typeface="Calibri"/>
                      </a:endParaRPr>
                    </a:p>
                  </a:txBody>
                  <a:tcPr marL="0" marR="0" marT="149225" marB="0">
                    <a:lnL w="12700">
                      <a:solidFill>
                        <a:srgbClr val="FFFFFF"/>
                      </a:solidFill>
                      <a:prstDash val="solid"/>
                    </a:lnL>
                    <a:solidFill>
                      <a:srgbClr val="D9D9D9"/>
                    </a:solidFill>
                  </a:tcPr>
                </a:tc>
                <a:tc>
                  <a:txBody>
                    <a:bodyPr/>
                    <a:lstStyle/>
                    <a:p>
                      <a:pPr marL="80645">
                        <a:lnSpc>
                          <a:spcPct val="100000"/>
                        </a:lnSpc>
                        <a:spcBef>
                          <a:spcPts val="470"/>
                        </a:spcBef>
                      </a:pPr>
                      <a:r>
                        <a:rPr sz="1600" i="1" dirty="0">
                          <a:latin typeface="Calibri"/>
                          <a:cs typeface="Calibri"/>
                        </a:rPr>
                        <a:t>Belirlenen</a:t>
                      </a:r>
                      <a:r>
                        <a:rPr sz="1600" i="1" spc="-50" dirty="0">
                          <a:latin typeface="Calibri"/>
                          <a:cs typeface="Calibri"/>
                        </a:rPr>
                        <a:t> </a:t>
                      </a:r>
                      <a:r>
                        <a:rPr sz="1600" i="1" dirty="0">
                          <a:latin typeface="Calibri"/>
                          <a:cs typeface="Calibri"/>
                        </a:rPr>
                        <a:t>riskleri</a:t>
                      </a:r>
                      <a:r>
                        <a:rPr sz="1600" i="1" spc="-50" dirty="0">
                          <a:latin typeface="Calibri"/>
                          <a:cs typeface="Calibri"/>
                        </a:rPr>
                        <a:t> </a:t>
                      </a:r>
                      <a:r>
                        <a:rPr sz="1600" i="1" dirty="0">
                          <a:latin typeface="Calibri"/>
                          <a:cs typeface="Calibri"/>
                        </a:rPr>
                        <a:t>düşürmek</a:t>
                      </a:r>
                      <a:r>
                        <a:rPr sz="1600" i="1" spc="-5" dirty="0">
                          <a:latin typeface="Calibri"/>
                          <a:cs typeface="Calibri"/>
                        </a:rPr>
                        <a:t> </a:t>
                      </a:r>
                      <a:r>
                        <a:rPr sz="1600" i="1" dirty="0">
                          <a:latin typeface="Calibri"/>
                          <a:cs typeface="Calibri"/>
                        </a:rPr>
                        <a:t>için</a:t>
                      </a:r>
                      <a:r>
                        <a:rPr sz="1600" i="1" spc="-45" dirty="0">
                          <a:latin typeface="Calibri"/>
                          <a:cs typeface="Calibri"/>
                        </a:rPr>
                        <a:t> </a:t>
                      </a:r>
                      <a:r>
                        <a:rPr sz="1600" i="1" spc="-10" dirty="0">
                          <a:latin typeface="Calibri"/>
                          <a:cs typeface="Calibri"/>
                        </a:rPr>
                        <a:t>faaliyetler</a:t>
                      </a:r>
                      <a:r>
                        <a:rPr sz="1600" i="1" spc="-40" dirty="0">
                          <a:latin typeface="Calibri"/>
                          <a:cs typeface="Calibri"/>
                        </a:rPr>
                        <a:t> </a:t>
                      </a:r>
                      <a:r>
                        <a:rPr sz="1600" i="1" spc="-10" dirty="0">
                          <a:latin typeface="Calibri"/>
                          <a:cs typeface="Calibri"/>
                        </a:rPr>
                        <a:t>başlatılmalıdır.</a:t>
                      </a:r>
                      <a:r>
                        <a:rPr sz="1600" i="1" spc="-35" dirty="0">
                          <a:latin typeface="Calibri"/>
                          <a:cs typeface="Calibri"/>
                        </a:rPr>
                        <a:t> </a:t>
                      </a:r>
                      <a:r>
                        <a:rPr sz="1600" i="1" dirty="0">
                          <a:latin typeface="Calibri"/>
                          <a:cs typeface="Calibri"/>
                        </a:rPr>
                        <a:t>Risk</a:t>
                      </a:r>
                      <a:r>
                        <a:rPr sz="1600" i="1" spc="-35" dirty="0">
                          <a:latin typeface="Calibri"/>
                          <a:cs typeface="Calibri"/>
                        </a:rPr>
                        <a:t> </a:t>
                      </a:r>
                      <a:r>
                        <a:rPr sz="1600" i="1" spc="-10" dirty="0">
                          <a:latin typeface="Calibri"/>
                          <a:cs typeface="Calibri"/>
                        </a:rPr>
                        <a:t>azaltma</a:t>
                      </a:r>
                      <a:endParaRPr sz="1600">
                        <a:latin typeface="Calibri"/>
                        <a:cs typeface="Calibri"/>
                      </a:endParaRPr>
                    </a:p>
                    <a:p>
                      <a:pPr marL="80645">
                        <a:lnSpc>
                          <a:spcPct val="100000"/>
                        </a:lnSpc>
                      </a:pPr>
                      <a:r>
                        <a:rPr sz="1600" i="1" dirty="0">
                          <a:latin typeface="Calibri"/>
                          <a:cs typeface="Calibri"/>
                        </a:rPr>
                        <a:t>önlemleri</a:t>
                      </a:r>
                      <a:r>
                        <a:rPr sz="1600" i="1" spc="-75" dirty="0">
                          <a:latin typeface="Calibri"/>
                          <a:cs typeface="Calibri"/>
                        </a:rPr>
                        <a:t> </a:t>
                      </a:r>
                      <a:r>
                        <a:rPr sz="1600" i="1" dirty="0">
                          <a:latin typeface="Calibri"/>
                          <a:cs typeface="Calibri"/>
                        </a:rPr>
                        <a:t>zaman</a:t>
                      </a:r>
                      <a:r>
                        <a:rPr sz="1600" i="1" spc="-35" dirty="0">
                          <a:latin typeface="Calibri"/>
                          <a:cs typeface="Calibri"/>
                        </a:rPr>
                        <a:t> </a:t>
                      </a:r>
                      <a:r>
                        <a:rPr sz="1600" i="1" spc="-10" dirty="0">
                          <a:latin typeface="Calibri"/>
                          <a:cs typeface="Calibri"/>
                        </a:rPr>
                        <a:t>alabilir.</a:t>
                      </a:r>
                      <a:endParaRPr sz="1600">
                        <a:latin typeface="Calibri"/>
                        <a:cs typeface="Calibri"/>
                      </a:endParaRPr>
                    </a:p>
                  </a:txBody>
                  <a:tcPr marL="0" marR="0" marT="59690" marB="0">
                    <a:solidFill>
                      <a:srgbClr val="D9D9D9"/>
                    </a:solidFill>
                  </a:tcPr>
                </a:tc>
                <a:extLst>
                  <a:ext uri="{0D108BD9-81ED-4DB2-BD59-A6C34878D82A}">
                    <a16:rowId xmlns:a16="http://schemas.microsoft.com/office/drawing/2014/main" xmlns="" val="10003"/>
                  </a:ext>
                </a:extLst>
              </a:tr>
              <a:tr h="898525">
                <a:tc>
                  <a:txBody>
                    <a:bodyPr/>
                    <a:lstStyle/>
                    <a:p>
                      <a:pPr algn="ctr">
                        <a:lnSpc>
                          <a:spcPct val="100000"/>
                        </a:lnSpc>
                        <a:spcBef>
                          <a:spcPts val="1745"/>
                        </a:spcBef>
                      </a:pPr>
                      <a:r>
                        <a:rPr sz="2400" b="1" spc="-20" dirty="0">
                          <a:solidFill>
                            <a:srgbClr val="FFFFFF"/>
                          </a:solidFill>
                          <a:latin typeface="Calibri"/>
                          <a:cs typeface="Calibri"/>
                        </a:rPr>
                        <a:t>2-3-</a:t>
                      </a:r>
                      <a:r>
                        <a:rPr sz="2400" b="1" spc="-10" dirty="0">
                          <a:solidFill>
                            <a:srgbClr val="FFFFFF"/>
                          </a:solidFill>
                          <a:latin typeface="Calibri"/>
                          <a:cs typeface="Calibri"/>
                        </a:rPr>
                        <a:t>4-</a:t>
                      </a:r>
                      <a:r>
                        <a:rPr sz="2400" b="1" spc="-20" dirty="0">
                          <a:solidFill>
                            <a:srgbClr val="FFFFFF"/>
                          </a:solidFill>
                          <a:latin typeface="Calibri"/>
                          <a:cs typeface="Calibri"/>
                        </a:rPr>
                        <a:t>5-</a:t>
                      </a:r>
                      <a:r>
                        <a:rPr sz="2400" b="1" spc="-50" dirty="0">
                          <a:solidFill>
                            <a:srgbClr val="FFFFFF"/>
                          </a:solidFill>
                          <a:latin typeface="Calibri"/>
                          <a:cs typeface="Calibri"/>
                        </a:rPr>
                        <a:t>6</a:t>
                      </a:r>
                      <a:endParaRPr sz="2400">
                        <a:latin typeface="Calibri"/>
                        <a:cs typeface="Calibri"/>
                      </a:endParaRPr>
                    </a:p>
                  </a:txBody>
                  <a:tcPr marL="0" marR="0" marT="221615" marB="0">
                    <a:lnR w="12700">
                      <a:solidFill>
                        <a:srgbClr val="FFFFFF"/>
                      </a:solidFill>
                      <a:prstDash val="solid"/>
                    </a:lnR>
                    <a:solidFill>
                      <a:srgbClr val="AEABAB"/>
                    </a:solidFill>
                  </a:tcPr>
                </a:tc>
                <a:tc>
                  <a:txBody>
                    <a:bodyPr/>
                    <a:lstStyle/>
                    <a:p>
                      <a:pPr marL="9525">
                        <a:lnSpc>
                          <a:spcPct val="100000"/>
                        </a:lnSpc>
                        <a:spcBef>
                          <a:spcPts val="2025"/>
                        </a:spcBef>
                      </a:pPr>
                      <a:r>
                        <a:rPr sz="2000" b="1" spc="-10" dirty="0">
                          <a:latin typeface="Calibri"/>
                          <a:cs typeface="Calibri"/>
                        </a:rPr>
                        <a:t>Katlanılabilir</a:t>
                      </a:r>
                      <a:endParaRPr sz="2000">
                        <a:latin typeface="Calibri"/>
                        <a:cs typeface="Calibri"/>
                      </a:endParaRPr>
                    </a:p>
                  </a:txBody>
                  <a:tcPr marL="0" marR="0" marT="257175" marB="0">
                    <a:lnL w="12700">
                      <a:solidFill>
                        <a:srgbClr val="FFFFFF"/>
                      </a:solidFill>
                      <a:prstDash val="solid"/>
                    </a:lnL>
                    <a:solidFill>
                      <a:srgbClr val="D9D9D9"/>
                    </a:solidFill>
                  </a:tcPr>
                </a:tc>
                <a:tc>
                  <a:txBody>
                    <a:bodyPr/>
                    <a:lstStyle/>
                    <a:p>
                      <a:pPr marL="80645" marR="457200">
                        <a:lnSpc>
                          <a:spcPct val="100000"/>
                        </a:lnSpc>
                        <a:spcBef>
                          <a:spcPts val="360"/>
                        </a:spcBef>
                      </a:pPr>
                      <a:r>
                        <a:rPr sz="1600" i="1" dirty="0">
                          <a:latin typeface="Calibri"/>
                          <a:cs typeface="Calibri"/>
                        </a:rPr>
                        <a:t>Belirlenen</a:t>
                      </a:r>
                      <a:r>
                        <a:rPr sz="1600" i="1" spc="-55" dirty="0">
                          <a:latin typeface="Calibri"/>
                          <a:cs typeface="Calibri"/>
                        </a:rPr>
                        <a:t> </a:t>
                      </a:r>
                      <a:r>
                        <a:rPr sz="1600" i="1" dirty="0">
                          <a:latin typeface="Calibri"/>
                          <a:cs typeface="Calibri"/>
                        </a:rPr>
                        <a:t>riskleri</a:t>
                      </a:r>
                      <a:r>
                        <a:rPr sz="1600" i="1" spc="-60" dirty="0">
                          <a:latin typeface="Calibri"/>
                          <a:cs typeface="Calibri"/>
                        </a:rPr>
                        <a:t> </a:t>
                      </a:r>
                      <a:r>
                        <a:rPr sz="1600" i="1" dirty="0">
                          <a:latin typeface="Calibri"/>
                          <a:cs typeface="Calibri"/>
                        </a:rPr>
                        <a:t>ortadan</a:t>
                      </a:r>
                      <a:r>
                        <a:rPr sz="1600" i="1" spc="-5" dirty="0">
                          <a:latin typeface="Calibri"/>
                          <a:cs typeface="Calibri"/>
                        </a:rPr>
                        <a:t> </a:t>
                      </a:r>
                      <a:r>
                        <a:rPr sz="1600" i="1" spc="-10" dirty="0">
                          <a:latin typeface="Calibri"/>
                          <a:cs typeface="Calibri"/>
                        </a:rPr>
                        <a:t>kaldırmak</a:t>
                      </a:r>
                      <a:r>
                        <a:rPr sz="1600" i="1" spc="-35" dirty="0">
                          <a:latin typeface="Calibri"/>
                          <a:cs typeface="Calibri"/>
                        </a:rPr>
                        <a:t> </a:t>
                      </a:r>
                      <a:r>
                        <a:rPr sz="1600" i="1" dirty="0">
                          <a:latin typeface="Calibri"/>
                          <a:cs typeface="Calibri"/>
                        </a:rPr>
                        <a:t>için</a:t>
                      </a:r>
                      <a:r>
                        <a:rPr sz="1600" i="1" spc="-40" dirty="0">
                          <a:latin typeface="Calibri"/>
                          <a:cs typeface="Calibri"/>
                        </a:rPr>
                        <a:t> </a:t>
                      </a:r>
                      <a:r>
                        <a:rPr sz="1600" i="1" dirty="0">
                          <a:latin typeface="Calibri"/>
                          <a:cs typeface="Calibri"/>
                        </a:rPr>
                        <a:t>ilave</a:t>
                      </a:r>
                      <a:r>
                        <a:rPr sz="1600" i="1" spc="-40" dirty="0">
                          <a:latin typeface="Calibri"/>
                          <a:cs typeface="Calibri"/>
                        </a:rPr>
                        <a:t> </a:t>
                      </a:r>
                      <a:r>
                        <a:rPr sz="1600" i="1" spc="-10" dirty="0">
                          <a:latin typeface="Calibri"/>
                          <a:cs typeface="Calibri"/>
                        </a:rPr>
                        <a:t>kontrol</a:t>
                      </a:r>
                      <a:r>
                        <a:rPr sz="1600" i="1" spc="-15" dirty="0">
                          <a:latin typeface="Calibri"/>
                          <a:cs typeface="Calibri"/>
                        </a:rPr>
                        <a:t> </a:t>
                      </a:r>
                      <a:r>
                        <a:rPr sz="1600" i="1" spc="-10" dirty="0">
                          <a:latin typeface="Calibri"/>
                          <a:cs typeface="Calibri"/>
                        </a:rPr>
                        <a:t>proseslerine </a:t>
                      </a:r>
                      <a:r>
                        <a:rPr sz="1600" i="1" dirty="0">
                          <a:latin typeface="Calibri"/>
                          <a:cs typeface="Calibri"/>
                        </a:rPr>
                        <a:t>ihtiyaç</a:t>
                      </a:r>
                      <a:r>
                        <a:rPr sz="1600" i="1" spc="-55" dirty="0">
                          <a:latin typeface="Calibri"/>
                          <a:cs typeface="Calibri"/>
                        </a:rPr>
                        <a:t> </a:t>
                      </a:r>
                      <a:r>
                        <a:rPr sz="1600" i="1" spc="-10" dirty="0">
                          <a:latin typeface="Calibri"/>
                          <a:cs typeface="Calibri"/>
                        </a:rPr>
                        <a:t>olmayabilir.</a:t>
                      </a:r>
                      <a:r>
                        <a:rPr sz="1600" i="1" spc="-50" dirty="0">
                          <a:latin typeface="Calibri"/>
                          <a:cs typeface="Calibri"/>
                        </a:rPr>
                        <a:t> </a:t>
                      </a:r>
                      <a:r>
                        <a:rPr sz="1600" i="1" dirty="0">
                          <a:latin typeface="Calibri"/>
                          <a:cs typeface="Calibri"/>
                        </a:rPr>
                        <a:t>Ancak</a:t>
                      </a:r>
                      <a:r>
                        <a:rPr sz="1600" i="1" spc="-25" dirty="0">
                          <a:latin typeface="Calibri"/>
                          <a:cs typeface="Calibri"/>
                        </a:rPr>
                        <a:t> </a:t>
                      </a:r>
                      <a:r>
                        <a:rPr sz="1600" i="1" dirty="0">
                          <a:latin typeface="Calibri"/>
                          <a:cs typeface="Calibri"/>
                        </a:rPr>
                        <a:t>mevcut</a:t>
                      </a:r>
                      <a:r>
                        <a:rPr sz="1600" i="1" spc="-35" dirty="0">
                          <a:latin typeface="Calibri"/>
                          <a:cs typeface="Calibri"/>
                        </a:rPr>
                        <a:t> </a:t>
                      </a:r>
                      <a:r>
                        <a:rPr sz="1600" i="1" spc="-10" dirty="0">
                          <a:latin typeface="Calibri"/>
                          <a:cs typeface="Calibri"/>
                        </a:rPr>
                        <a:t>kontroller</a:t>
                      </a:r>
                      <a:r>
                        <a:rPr sz="1600" i="1" spc="-50" dirty="0">
                          <a:latin typeface="Calibri"/>
                          <a:cs typeface="Calibri"/>
                        </a:rPr>
                        <a:t> </a:t>
                      </a:r>
                      <a:r>
                        <a:rPr sz="1600" i="1" dirty="0">
                          <a:latin typeface="Calibri"/>
                          <a:cs typeface="Calibri"/>
                        </a:rPr>
                        <a:t>sürdürülmeli</a:t>
                      </a:r>
                      <a:r>
                        <a:rPr sz="1600" i="1" spc="-40" dirty="0">
                          <a:latin typeface="Calibri"/>
                          <a:cs typeface="Calibri"/>
                        </a:rPr>
                        <a:t> </a:t>
                      </a:r>
                      <a:r>
                        <a:rPr sz="1600" i="1" dirty="0">
                          <a:latin typeface="Calibri"/>
                          <a:cs typeface="Calibri"/>
                        </a:rPr>
                        <a:t>ve</a:t>
                      </a:r>
                      <a:r>
                        <a:rPr sz="1600" i="1" spc="-45" dirty="0">
                          <a:latin typeface="Calibri"/>
                          <a:cs typeface="Calibri"/>
                        </a:rPr>
                        <a:t> </a:t>
                      </a:r>
                      <a:r>
                        <a:rPr sz="1600" i="1" spc="-25" dirty="0">
                          <a:latin typeface="Calibri"/>
                          <a:cs typeface="Calibri"/>
                        </a:rPr>
                        <a:t>bu </a:t>
                      </a:r>
                      <a:r>
                        <a:rPr sz="1600" i="1" spc="-10" dirty="0">
                          <a:latin typeface="Calibri"/>
                          <a:cs typeface="Calibri"/>
                        </a:rPr>
                        <a:t>kontrollerin</a:t>
                      </a:r>
                      <a:r>
                        <a:rPr sz="1600" i="1" spc="-80" dirty="0">
                          <a:latin typeface="Calibri"/>
                          <a:cs typeface="Calibri"/>
                        </a:rPr>
                        <a:t> </a:t>
                      </a:r>
                      <a:r>
                        <a:rPr sz="1600" i="1" dirty="0">
                          <a:latin typeface="Calibri"/>
                          <a:cs typeface="Calibri"/>
                        </a:rPr>
                        <a:t>sürdürüldüğü</a:t>
                      </a:r>
                      <a:r>
                        <a:rPr sz="1600" i="1" spc="-15" dirty="0">
                          <a:latin typeface="Calibri"/>
                          <a:cs typeface="Calibri"/>
                        </a:rPr>
                        <a:t> </a:t>
                      </a:r>
                      <a:r>
                        <a:rPr sz="1600" i="1" spc="-10" dirty="0">
                          <a:latin typeface="Calibri"/>
                          <a:cs typeface="Calibri"/>
                        </a:rPr>
                        <a:t>denetlenmelidir.</a:t>
                      </a:r>
                      <a:endParaRPr sz="1600">
                        <a:latin typeface="Calibri"/>
                        <a:cs typeface="Calibri"/>
                      </a:endParaRPr>
                    </a:p>
                  </a:txBody>
                  <a:tcPr marL="0" marR="0" marB="0">
                    <a:solidFill>
                      <a:srgbClr val="D9D9D9"/>
                    </a:solidFill>
                  </a:tcPr>
                </a:tc>
                <a:extLst>
                  <a:ext uri="{0D108BD9-81ED-4DB2-BD59-A6C34878D82A}">
                    <a16:rowId xmlns:a16="http://schemas.microsoft.com/office/drawing/2014/main" xmlns="" val="10004"/>
                  </a:ext>
                </a:extLst>
              </a:tr>
              <a:tr h="888365">
                <a:tc>
                  <a:txBody>
                    <a:bodyPr/>
                    <a:lstStyle/>
                    <a:p>
                      <a:pPr algn="ctr">
                        <a:lnSpc>
                          <a:spcPct val="100000"/>
                        </a:lnSpc>
                        <a:spcBef>
                          <a:spcPts val="1855"/>
                        </a:spcBef>
                      </a:pPr>
                      <a:r>
                        <a:rPr sz="2400" b="1" spc="-50" dirty="0">
                          <a:solidFill>
                            <a:srgbClr val="FFFFFF"/>
                          </a:solidFill>
                          <a:latin typeface="Calibri"/>
                          <a:cs typeface="Calibri"/>
                        </a:rPr>
                        <a:t>1</a:t>
                      </a:r>
                      <a:endParaRPr sz="2400">
                        <a:latin typeface="Calibri"/>
                        <a:cs typeface="Calibri"/>
                      </a:endParaRPr>
                    </a:p>
                  </a:txBody>
                  <a:tcPr marL="0" marR="0" marT="235585" marB="0">
                    <a:lnR w="12700">
                      <a:solidFill>
                        <a:srgbClr val="FFFFFF"/>
                      </a:solidFill>
                      <a:prstDash val="solid"/>
                    </a:lnR>
                    <a:solidFill>
                      <a:srgbClr val="AEABAB"/>
                    </a:solidFill>
                  </a:tcPr>
                </a:tc>
                <a:tc>
                  <a:txBody>
                    <a:bodyPr/>
                    <a:lstStyle/>
                    <a:p>
                      <a:pPr marL="9525">
                        <a:lnSpc>
                          <a:spcPct val="100000"/>
                        </a:lnSpc>
                        <a:spcBef>
                          <a:spcPts val="2135"/>
                        </a:spcBef>
                      </a:pPr>
                      <a:r>
                        <a:rPr sz="2000" b="1" spc="-10" dirty="0">
                          <a:latin typeface="Calibri"/>
                          <a:cs typeface="Calibri"/>
                        </a:rPr>
                        <a:t>Önemsiz</a:t>
                      </a:r>
                      <a:endParaRPr sz="2000">
                        <a:latin typeface="Calibri"/>
                        <a:cs typeface="Calibri"/>
                      </a:endParaRPr>
                    </a:p>
                  </a:txBody>
                  <a:tcPr marL="0" marR="0" marT="271145" marB="0">
                    <a:lnL w="12700">
                      <a:solidFill>
                        <a:srgbClr val="FFFFFF"/>
                      </a:solidFill>
                      <a:prstDash val="solid"/>
                    </a:lnL>
                    <a:solidFill>
                      <a:srgbClr val="D9D9D9"/>
                    </a:solidFill>
                  </a:tcPr>
                </a:tc>
                <a:tc>
                  <a:txBody>
                    <a:bodyPr/>
                    <a:lstStyle/>
                    <a:p>
                      <a:pPr marL="80645" marR="76835">
                        <a:lnSpc>
                          <a:spcPct val="100000"/>
                        </a:lnSpc>
                        <a:spcBef>
                          <a:spcPts val="470"/>
                        </a:spcBef>
                      </a:pPr>
                      <a:r>
                        <a:rPr sz="1600" i="1" dirty="0">
                          <a:latin typeface="Calibri"/>
                          <a:cs typeface="Calibri"/>
                        </a:rPr>
                        <a:t>Belirlenen</a:t>
                      </a:r>
                      <a:r>
                        <a:rPr sz="1600" i="1" spc="-60" dirty="0">
                          <a:latin typeface="Calibri"/>
                          <a:cs typeface="Calibri"/>
                        </a:rPr>
                        <a:t> </a:t>
                      </a:r>
                      <a:r>
                        <a:rPr sz="1600" i="1" dirty="0">
                          <a:latin typeface="Calibri"/>
                          <a:cs typeface="Calibri"/>
                        </a:rPr>
                        <a:t>riskleri</a:t>
                      </a:r>
                      <a:r>
                        <a:rPr sz="1600" i="1" spc="-65" dirty="0">
                          <a:latin typeface="Calibri"/>
                          <a:cs typeface="Calibri"/>
                        </a:rPr>
                        <a:t> </a:t>
                      </a:r>
                      <a:r>
                        <a:rPr sz="1600" i="1" dirty="0">
                          <a:latin typeface="Calibri"/>
                          <a:cs typeface="Calibri"/>
                        </a:rPr>
                        <a:t>ortadan</a:t>
                      </a:r>
                      <a:r>
                        <a:rPr sz="1600" i="1" spc="-5" dirty="0">
                          <a:latin typeface="Calibri"/>
                          <a:cs typeface="Calibri"/>
                        </a:rPr>
                        <a:t> </a:t>
                      </a:r>
                      <a:r>
                        <a:rPr sz="1600" i="1" spc="-10" dirty="0">
                          <a:latin typeface="Calibri"/>
                          <a:cs typeface="Calibri"/>
                        </a:rPr>
                        <a:t>kaldırmak</a:t>
                      </a:r>
                      <a:r>
                        <a:rPr sz="1600" i="1" spc="-40" dirty="0">
                          <a:latin typeface="Calibri"/>
                          <a:cs typeface="Calibri"/>
                        </a:rPr>
                        <a:t> </a:t>
                      </a:r>
                      <a:r>
                        <a:rPr sz="1600" i="1" dirty="0">
                          <a:latin typeface="Calibri"/>
                          <a:cs typeface="Calibri"/>
                        </a:rPr>
                        <a:t>için</a:t>
                      </a:r>
                      <a:r>
                        <a:rPr sz="1600" i="1" spc="-45" dirty="0">
                          <a:latin typeface="Calibri"/>
                          <a:cs typeface="Calibri"/>
                        </a:rPr>
                        <a:t> </a:t>
                      </a:r>
                      <a:r>
                        <a:rPr sz="1600" i="1" spc="-10" dirty="0">
                          <a:latin typeface="Calibri"/>
                          <a:cs typeface="Calibri"/>
                        </a:rPr>
                        <a:t>kontrol</a:t>
                      </a:r>
                      <a:r>
                        <a:rPr sz="1600" i="1" spc="-15" dirty="0">
                          <a:latin typeface="Calibri"/>
                          <a:cs typeface="Calibri"/>
                        </a:rPr>
                        <a:t> </a:t>
                      </a:r>
                      <a:r>
                        <a:rPr sz="1600" i="1" dirty="0">
                          <a:latin typeface="Calibri"/>
                          <a:cs typeface="Calibri"/>
                        </a:rPr>
                        <a:t>prosesleri</a:t>
                      </a:r>
                      <a:r>
                        <a:rPr sz="1600" i="1" spc="-40" dirty="0">
                          <a:latin typeface="Calibri"/>
                          <a:cs typeface="Calibri"/>
                        </a:rPr>
                        <a:t> </a:t>
                      </a:r>
                      <a:r>
                        <a:rPr sz="1600" i="1" spc="-10" dirty="0">
                          <a:latin typeface="Calibri"/>
                          <a:cs typeface="Calibri"/>
                        </a:rPr>
                        <a:t>planlamaya </a:t>
                      </a:r>
                      <a:r>
                        <a:rPr sz="1600" i="1" dirty="0">
                          <a:latin typeface="Calibri"/>
                          <a:cs typeface="Calibri"/>
                        </a:rPr>
                        <a:t>ve</a:t>
                      </a:r>
                      <a:r>
                        <a:rPr sz="1600" i="1" spc="-15" dirty="0">
                          <a:latin typeface="Calibri"/>
                          <a:cs typeface="Calibri"/>
                        </a:rPr>
                        <a:t> </a:t>
                      </a:r>
                      <a:r>
                        <a:rPr sz="1600" i="1" spc="-10" dirty="0">
                          <a:latin typeface="Calibri"/>
                          <a:cs typeface="Calibri"/>
                        </a:rPr>
                        <a:t>gerçekleştirecek</a:t>
                      </a:r>
                      <a:r>
                        <a:rPr sz="1600" i="1" spc="-40" dirty="0">
                          <a:latin typeface="Calibri"/>
                          <a:cs typeface="Calibri"/>
                        </a:rPr>
                        <a:t> </a:t>
                      </a:r>
                      <a:r>
                        <a:rPr sz="1600" i="1" spc="-10" dirty="0">
                          <a:latin typeface="Calibri"/>
                          <a:cs typeface="Calibri"/>
                        </a:rPr>
                        <a:t>faaliyetlerin</a:t>
                      </a:r>
                      <a:r>
                        <a:rPr sz="1600" i="1" spc="-25" dirty="0">
                          <a:latin typeface="Calibri"/>
                          <a:cs typeface="Calibri"/>
                        </a:rPr>
                        <a:t> </a:t>
                      </a:r>
                      <a:r>
                        <a:rPr sz="1600" i="1" spc="-10" dirty="0">
                          <a:latin typeface="Calibri"/>
                          <a:cs typeface="Calibri"/>
                        </a:rPr>
                        <a:t>kayıtlarını</a:t>
                      </a:r>
                      <a:r>
                        <a:rPr sz="1600" i="1" spc="-20" dirty="0">
                          <a:latin typeface="Calibri"/>
                          <a:cs typeface="Calibri"/>
                        </a:rPr>
                        <a:t> </a:t>
                      </a:r>
                      <a:r>
                        <a:rPr sz="1600" i="1" dirty="0">
                          <a:latin typeface="Calibri"/>
                          <a:cs typeface="Calibri"/>
                        </a:rPr>
                        <a:t>saklamaya</a:t>
                      </a:r>
                      <a:r>
                        <a:rPr sz="1600" i="1" spc="20" dirty="0">
                          <a:latin typeface="Calibri"/>
                          <a:cs typeface="Calibri"/>
                        </a:rPr>
                        <a:t> </a:t>
                      </a:r>
                      <a:r>
                        <a:rPr sz="1600" i="1" spc="-10" dirty="0">
                          <a:latin typeface="Calibri"/>
                          <a:cs typeface="Calibri"/>
                        </a:rPr>
                        <a:t>gerek olmayabilir.</a:t>
                      </a:r>
                      <a:endParaRPr sz="1600">
                        <a:latin typeface="Calibri"/>
                        <a:cs typeface="Calibri"/>
                      </a:endParaRPr>
                    </a:p>
                  </a:txBody>
                  <a:tcPr marL="0" marR="0" marT="59690" marB="0">
                    <a:solidFill>
                      <a:srgbClr val="D9D9D9"/>
                    </a:solidFill>
                  </a:tcPr>
                </a:tc>
                <a:extLst>
                  <a:ext uri="{0D108BD9-81ED-4DB2-BD59-A6C34878D82A}">
                    <a16:rowId xmlns:a16="http://schemas.microsoft.com/office/drawing/2014/main" xmlns="" val="10005"/>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01551" y="0"/>
            <a:ext cx="8911687" cy="1064779"/>
          </a:xfrm>
          <a:prstGeom prst="rect">
            <a:avLst/>
          </a:prstGeom>
        </p:spPr>
        <p:txBody>
          <a:bodyPr vert="horz" wrap="square" lIns="0" tIns="505841" rIns="0" bIns="0" rtlCol="0">
            <a:spAutoFit/>
          </a:bodyPr>
          <a:lstStyle/>
          <a:p>
            <a:pPr marL="41910">
              <a:lnSpc>
                <a:spcPct val="100000"/>
              </a:lnSpc>
              <a:spcBef>
                <a:spcPts val="100"/>
              </a:spcBef>
            </a:pPr>
            <a:r>
              <a:rPr b="0" spc="-385" dirty="0">
                <a:latin typeface="Microsoft Sans Serif"/>
                <a:cs typeface="Microsoft Sans Serif"/>
              </a:rPr>
              <a:t>RİSK</a:t>
            </a:r>
            <a:r>
              <a:rPr b="0" spc="-95" dirty="0">
                <a:latin typeface="Microsoft Sans Serif"/>
                <a:cs typeface="Microsoft Sans Serif"/>
              </a:rPr>
              <a:t> </a:t>
            </a:r>
            <a:r>
              <a:rPr b="0" spc="-440" dirty="0">
                <a:latin typeface="Microsoft Sans Serif"/>
                <a:cs typeface="Microsoft Sans Serif"/>
              </a:rPr>
              <a:t>DEĞERLENDİRME</a:t>
            </a:r>
            <a:r>
              <a:rPr b="0" spc="-114" dirty="0">
                <a:latin typeface="Microsoft Sans Serif"/>
                <a:cs typeface="Microsoft Sans Serif"/>
              </a:rPr>
              <a:t> </a:t>
            </a:r>
            <a:r>
              <a:rPr b="0" spc="-440" dirty="0">
                <a:latin typeface="Microsoft Sans Serif"/>
                <a:cs typeface="Microsoft Sans Serif"/>
              </a:rPr>
              <a:t>ÖRNEKLERI</a:t>
            </a:r>
          </a:p>
        </p:txBody>
      </p:sp>
      <p:sp>
        <p:nvSpPr>
          <p:cNvPr id="3" name="object 3"/>
          <p:cNvSpPr txBox="1"/>
          <p:nvPr/>
        </p:nvSpPr>
        <p:spPr>
          <a:xfrm>
            <a:off x="1477656" y="1064779"/>
            <a:ext cx="10345420" cy="2058256"/>
          </a:xfrm>
          <a:prstGeom prst="rect">
            <a:avLst/>
          </a:prstGeom>
        </p:spPr>
        <p:txBody>
          <a:bodyPr vert="horz" wrap="square" lIns="0" tIns="90170" rIns="0" bIns="0" rtlCol="0">
            <a:spAutoFit/>
          </a:bodyPr>
          <a:lstStyle/>
          <a:p>
            <a:pPr marL="12700">
              <a:lnSpc>
                <a:spcPct val="100000"/>
              </a:lnSpc>
              <a:spcBef>
                <a:spcPts val="710"/>
              </a:spcBef>
            </a:pPr>
            <a:r>
              <a:rPr b="1" spc="-55" dirty="0">
                <a:latin typeface="Arial"/>
                <a:cs typeface="Arial"/>
              </a:rPr>
              <a:t> </a:t>
            </a:r>
            <a:r>
              <a:rPr b="1" spc="-160" dirty="0">
                <a:latin typeface="Arial"/>
                <a:cs typeface="Arial"/>
              </a:rPr>
              <a:t>İşletme</a:t>
            </a:r>
            <a:r>
              <a:rPr b="1" spc="-40" dirty="0">
                <a:latin typeface="Arial"/>
                <a:cs typeface="Arial"/>
              </a:rPr>
              <a:t> </a:t>
            </a:r>
            <a:r>
              <a:rPr b="1" spc="-175" dirty="0">
                <a:latin typeface="Arial"/>
                <a:cs typeface="Arial"/>
              </a:rPr>
              <a:t>Ortamında</a:t>
            </a:r>
            <a:r>
              <a:rPr b="1" spc="-35" dirty="0">
                <a:latin typeface="Arial"/>
                <a:cs typeface="Arial"/>
              </a:rPr>
              <a:t> </a:t>
            </a:r>
            <a:r>
              <a:rPr b="1" spc="-155" dirty="0">
                <a:latin typeface="Arial"/>
                <a:cs typeface="Arial"/>
              </a:rPr>
              <a:t>Rutin</a:t>
            </a:r>
            <a:r>
              <a:rPr b="1" spc="-35" dirty="0">
                <a:latin typeface="Arial"/>
                <a:cs typeface="Arial"/>
              </a:rPr>
              <a:t> </a:t>
            </a:r>
            <a:r>
              <a:rPr b="1" spc="-150" dirty="0">
                <a:latin typeface="Arial"/>
                <a:cs typeface="Arial"/>
              </a:rPr>
              <a:t>İşlerde</a:t>
            </a:r>
            <a:r>
              <a:rPr b="1" spc="-50" dirty="0">
                <a:latin typeface="Arial"/>
                <a:cs typeface="Arial"/>
              </a:rPr>
              <a:t> </a:t>
            </a:r>
            <a:r>
              <a:rPr b="1" spc="-150" dirty="0">
                <a:latin typeface="Arial"/>
                <a:cs typeface="Arial"/>
              </a:rPr>
              <a:t>Karşılaşılabilecek</a:t>
            </a:r>
            <a:r>
              <a:rPr b="1" spc="-70" dirty="0">
                <a:latin typeface="Arial"/>
                <a:cs typeface="Arial"/>
              </a:rPr>
              <a:t> </a:t>
            </a:r>
            <a:r>
              <a:rPr b="1" spc="-165" dirty="0">
                <a:latin typeface="Arial"/>
                <a:cs typeface="Arial"/>
              </a:rPr>
              <a:t>Tehlike</a:t>
            </a:r>
            <a:r>
              <a:rPr b="1" spc="-60" dirty="0">
                <a:latin typeface="Arial"/>
                <a:cs typeface="Arial"/>
              </a:rPr>
              <a:t> </a:t>
            </a:r>
            <a:r>
              <a:rPr b="1" spc="-170" dirty="0">
                <a:latin typeface="Arial"/>
                <a:cs typeface="Arial"/>
              </a:rPr>
              <a:t>ve</a:t>
            </a:r>
            <a:r>
              <a:rPr b="1" spc="-45" dirty="0">
                <a:latin typeface="Arial"/>
                <a:cs typeface="Arial"/>
              </a:rPr>
              <a:t> </a:t>
            </a:r>
            <a:r>
              <a:rPr b="1" spc="-10" dirty="0">
                <a:latin typeface="Arial"/>
                <a:cs typeface="Arial"/>
              </a:rPr>
              <a:t>Riskler</a:t>
            </a:r>
            <a:endParaRPr dirty="0">
              <a:latin typeface="Arial"/>
              <a:cs typeface="Arial"/>
            </a:endParaRPr>
          </a:p>
          <a:p>
            <a:pPr marL="12700" marR="519430">
              <a:lnSpc>
                <a:spcPts val="1540"/>
              </a:lnSpc>
              <a:spcBef>
                <a:spcPts val="980"/>
              </a:spcBef>
            </a:pPr>
            <a:r>
              <a:rPr spc="-140" dirty="0">
                <a:latin typeface="Microsoft Sans Serif"/>
                <a:cs typeface="Microsoft Sans Serif"/>
              </a:rPr>
              <a:t>Aşağıdaki</a:t>
            </a:r>
            <a:r>
              <a:rPr spc="-55" dirty="0">
                <a:latin typeface="Microsoft Sans Serif"/>
                <a:cs typeface="Microsoft Sans Serif"/>
              </a:rPr>
              <a:t> </a:t>
            </a:r>
            <a:r>
              <a:rPr spc="-145" dirty="0">
                <a:latin typeface="Microsoft Sans Serif"/>
                <a:cs typeface="Microsoft Sans Serif"/>
              </a:rPr>
              <a:t>resimlerde/fotoğraflarda</a:t>
            </a:r>
            <a:r>
              <a:rPr spc="-20" dirty="0">
                <a:latin typeface="Microsoft Sans Serif"/>
                <a:cs typeface="Microsoft Sans Serif"/>
              </a:rPr>
              <a:t> </a:t>
            </a:r>
            <a:r>
              <a:rPr spc="-135" dirty="0">
                <a:latin typeface="Microsoft Sans Serif"/>
                <a:cs typeface="Microsoft Sans Serif"/>
              </a:rPr>
              <a:t>tehlike</a:t>
            </a:r>
            <a:r>
              <a:rPr spc="-65" dirty="0">
                <a:latin typeface="Microsoft Sans Serif"/>
                <a:cs typeface="Microsoft Sans Serif"/>
              </a:rPr>
              <a:t> </a:t>
            </a:r>
            <a:r>
              <a:rPr spc="-135" dirty="0">
                <a:latin typeface="Microsoft Sans Serif"/>
                <a:cs typeface="Microsoft Sans Serif"/>
              </a:rPr>
              <a:t>kaynakları</a:t>
            </a:r>
            <a:r>
              <a:rPr spc="-40" dirty="0">
                <a:latin typeface="Microsoft Sans Serif"/>
                <a:cs typeface="Microsoft Sans Serif"/>
              </a:rPr>
              <a:t> </a:t>
            </a:r>
            <a:r>
              <a:rPr spc="-165" dirty="0">
                <a:latin typeface="Microsoft Sans Serif"/>
                <a:cs typeface="Microsoft Sans Serif"/>
              </a:rPr>
              <a:t>ve</a:t>
            </a:r>
            <a:r>
              <a:rPr spc="-15" dirty="0">
                <a:latin typeface="Microsoft Sans Serif"/>
                <a:cs typeface="Microsoft Sans Serif"/>
              </a:rPr>
              <a:t> </a:t>
            </a:r>
            <a:r>
              <a:rPr spc="-170" dirty="0">
                <a:latin typeface="Microsoft Sans Serif"/>
                <a:cs typeface="Microsoft Sans Serif"/>
              </a:rPr>
              <a:t>bu</a:t>
            </a:r>
            <a:r>
              <a:rPr spc="-25" dirty="0">
                <a:latin typeface="Microsoft Sans Serif"/>
                <a:cs typeface="Microsoft Sans Serif"/>
              </a:rPr>
              <a:t> </a:t>
            </a:r>
            <a:r>
              <a:rPr spc="-135" dirty="0">
                <a:latin typeface="Microsoft Sans Serif"/>
                <a:cs typeface="Microsoft Sans Serif"/>
              </a:rPr>
              <a:t>tehlikelere</a:t>
            </a:r>
            <a:r>
              <a:rPr spc="-45" dirty="0">
                <a:latin typeface="Microsoft Sans Serif"/>
                <a:cs typeface="Microsoft Sans Serif"/>
              </a:rPr>
              <a:t> </a:t>
            </a:r>
            <a:r>
              <a:rPr spc="-140" dirty="0">
                <a:latin typeface="Microsoft Sans Serif"/>
                <a:cs typeface="Microsoft Sans Serif"/>
              </a:rPr>
              <a:t>istinaden</a:t>
            </a:r>
            <a:r>
              <a:rPr spc="-45" dirty="0">
                <a:latin typeface="Microsoft Sans Serif"/>
                <a:cs typeface="Microsoft Sans Serif"/>
              </a:rPr>
              <a:t> </a:t>
            </a:r>
            <a:r>
              <a:rPr spc="-145" dirty="0">
                <a:latin typeface="Microsoft Sans Serif"/>
                <a:cs typeface="Microsoft Sans Serif"/>
              </a:rPr>
              <a:t>ortaya</a:t>
            </a:r>
            <a:r>
              <a:rPr spc="-25" dirty="0">
                <a:latin typeface="Microsoft Sans Serif"/>
                <a:cs typeface="Microsoft Sans Serif"/>
              </a:rPr>
              <a:t> </a:t>
            </a:r>
            <a:r>
              <a:rPr spc="-135" dirty="0">
                <a:latin typeface="Microsoft Sans Serif"/>
                <a:cs typeface="Microsoft Sans Serif"/>
              </a:rPr>
              <a:t>çıkabilecek</a:t>
            </a:r>
            <a:r>
              <a:rPr spc="-25" dirty="0">
                <a:latin typeface="Microsoft Sans Serif"/>
                <a:cs typeface="Microsoft Sans Serif"/>
              </a:rPr>
              <a:t> </a:t>
            </a:r>
            <a:r>
              <a:rPr spc="-125" dirty="0">
                <a:latin typeface="Microsoft Sans Serif"/>
                <a:cs typeface="Microsoft Sans Serif"/>
              </a:rPr>
              <a:t>risklerin</a:t>
            </a:r>
            <a:r>
              <a:rPr spc="-15" dirty="0">
                <a:latin typeface="Microsoft Sans Serif"/>
                <a:cs typeface="Microsoft Sans Serif"/>
              </a:rPr>
              <a:t> </a:t>
            </a:r>
            <a:r>
              <a:rPr spc="-155" dirty="0">
                <a:latin typeface="Microsoft Sans Serif"/>
                <a:cs typeface="Microsoft Sans Serif"/>
              </a:rPr>
              <a:t>tahmin</a:t>
            </a:r>
            <a:r>
              <a:rPr spc="-25" dirty="0">
                <a:latin typeface="Microsoft Sans Serif"/>
                <a:cs typeface="Microsoft Sans Serif"/>
              </a:rPr>
              <a:t> </a:t>
            </a:r>
            <a:r>
              <a:rPr spc="-135" dirty="0">
                <a:latin typeface="Microsoft Sans Serif"/>
                <a:cs typeface="Microsoft Sans Serif"/>
              </a:rPr>
              <a:t>edilerek</a:t>
            </a:r>
            <a:r>
              <a:rPr spc="-40" dirty="0">
                <a:latin typeface="Microsoft Sans Serif"/>
                <a:cs typeface="Microsoft Sans Serif"/>
              </a:rPr>
              <a:t> </a:t>
            </a:r>
            <a:r>
              <a:rPr spc="-55" dirty="0">
                <a:latin typeface="Microsoft Sans Serif"/>
                <a:cs typeface="Microsoft Sans Serif"/>
              </a:rPr>
              <a:t>bulunması </a:t>
            </a:r>
            <a:r>
              <a:rPr spc="-145" dirty="0">
                <a:latin typeface="Microsoft Sans Serif"/>
                <a:cs typeface="Microsoft Sans Serif"/>
              </a:rPr>
              <a:t>amaçlanmıştır.</a:t>
            </a:r>
            <a:r>
              <a:rPr spc="-80" dirty="0">
                <a:latin typeface="Microsoft Sans Serif"/>
                <a:cs typeface="Microsoft Sans Serif"/>
              </a:rPr>
              <a:t> </a:t>
            </a:r>
            <a:r>
              <a:rPr spc="-145" dirty="0">
                <a:latin typeface="Microsoft Sans Serif"/>
                <a:cs typeface="Microsoft Sans Serif"/>
              </a:rPr>
              <a:t>Tehlikeli</a:t>
            </a:r>
            <a:r>
              <a:rPr spc="-60" dirty="0">
                <a:latin typeface="Microsoft Sans Serif"/>
                <a:cs typeface="Microsoft Sans Serif"/>
              </a:rPr>
              <a:t> </a:t>
            </a:r>
            <a:r>
              <a:rPr spc="-145" dirty="0">
                <a:latin typeface="Microsoft Sans Serif"/>
                <a:cs typeface="Microsoft Sans Serif"/>
              </a:rPr>
              <a:t>olabilecek</a:t>
            </a:r>
            <a:r>
              <a:rPr spc="-55" dirty="0">
                <a:latin typeface="Microsoft Sans Serif"/>
                <a:cs typeface="Microsoft Sans Serif"/>
              </a:rPr>
              <a:t> </a:t>
            </a:r>
            <a:r>
              <a:rPr spc="-120" dirty="0">
                <a:latin typeface="Microsoft Sans Serif"/>
                <a:cs typeface="Microsoft Sans Serif"/>
              </a:rPr>
              <a:t>bazı</a:t>
            </a:r>
            <a:r>
              <a:rPr spc="-55" dirty="0">
                <a:latin typeface="Microsoft Sans Serif"/>
                <a:cs typeface="Microsoft Sans Serif"/>
              </a:rPr>
              <a:t> </a:t>
            </a:r>
            <a:r>
              <a:rPr spc="-145" dirty="0">
                <a:latin typeface="Microsoft Sans Serif"/>
                <a:cs typeface="Microsoft Sans Serif"/>
              </a:rPr>
              <a:t>hususlar</a:t>
            </a:r>
            <a:r>
              <a:rPr spc="-50" dirty="0">
                <a:latin typeface="Microsoft Sans Serif"/>
                <a:cs typeface="Microsoft Sans Serif"/>
              </a:rPr>
              <a:t> </a:t>
            </a:r>
            <a:r>
              <a:rPr spc="-150" dirty="0">
                <a:latin typeface="Microsoft Sans Serif"/>
                <a:cs typeface="Microsoft Sans Serif"/>
              </a:rPr>
              <a:t>her</a:t>
            </a:r>
            <a:r>
              <a:rPr spc="-55" dirty="0">
                <a:latin typeface="Microsoft Sans Serif"/>
                <a:cs typeface="Microsoft Sans Serif"/>
              </a:rPr>
              <a:t> </a:t>
            </a:r>
            <a:r>
              <a:rPr spc="-120" dirty="0">
                <a:latin typeface="Microsoft Sans Serif"/>
                <a:cs typeface="Microsoft Sans Serif"/>
              </a:rPr>
              <a:t>bir</a:t>
            </a:r>
            <a:r>
              <a:rPr spc="-35" dirty="0">
                <a:latin typeface="Microsoft Sans Serif"/>
                <a:cs typeface="Microsoft Sans Serif"/>
              </a:rPr>
              <a:t> </a:t>
            </a:r>
            <a:r>
              <a:rPr spc="-160" dirty="0">
                <a:latin typeface="Microsoft Sans Serif"/>
                <a:cs typeface="Microsoft Sans Serif"/>
              </a:rPr>
              <a:t>resim</a:t>
            </a:r>
            <a:r>
              <a:rPr spc="-35" dirty="0">
                <a:latin typeface="Microsoft Sans Serif"/>
                <a:cs typeface="Microsoft Sans Serif"/>
              </a:rPr>
              <a:t> </a:t>
            </a:r>
            <a:r>
              <a:rPr spc="-125" dirty="0">
                <a:latin typeface="Microsoft Sans Serif"/>
                <a:cs typeface="Microsoft Sans Serif"/>
              </a:rPr>
              <a:t>için</a:t>
            </a:r>
            <a:r>
              <a:rPr spc="-35" dirty="0">
                <a:latin typeface="Microsoft Sans Serif"/>
                <a:cs typeface="Microsoft Sans Serif"/>
              </a:rPr>
              <a:t> </a:t>
            </a:r>
            <a:r>
              <a:rPr spc="-165" dirty="0">
                <a:latin typeface="Microsoft Sans Serif"/>
                <a:cs typeface="Microsoft Sans Serif"/>
              </a:rPr>
              <a:t>o</a:t>
            </a:r>
            <a:r>
              <a:rPr spc="-30" dirty="0">
                <a:latin typeface="Microsoft Sans Serif"/>
                <a:cs typeface="Microsoft Sans Serif"/>
              </a:rPr>
              <a:t> </a:t>
            </a:r>
            <a:r>
              <a:rPr spc="-155" dirty="0">
                <a:latin typeface="Microsoft Sans Serif"/>
                <a:cs typeface="Microsoft Sans Serif"/>
              </a:rPr>
              <a:t>resmin</a:t>
            </a:r>
            <a:r>
              <a:rPr spc="-45" dirty="0">
                <a:latin typeface="Microsoft Sans Serif"/>
                <a:cs typeface="Microsoft Sans Serif"/>
              </a:rPr>
              <a:t> </a:t>
            </a:r>
            <a:r>
              <a:rPr spc="-120" dirty="0">
                <a:latin typeface="Microsoft Sans Serif"/>
                <a:cs typeface="Microsoft Sans Serif"/>
              </a:rPr>
              <a:t>altında</a:t>
            </a:r>
            <a:r>
              <a:rPr spc="-60" dirty="0">
                <a:latin typeface="Microsoft Sans Serif"/>
                <a:cs typeface="Microsoft Sans Serif"/>
              </a:rPr>
              <a:t> </a:t>
            </a:r>
            <a:r>
              <a:rPr spc="-40" dirty="0">
                <a:latin typeface="Microsoft Sans Serif"/>
                <a:cs typeface="Microsoft Sans Serif"/>
              </a:rPr>
              <a:t>belirtilmiştir.</a:t>
            </a:r>
            <a:endParaRPr dirty="0">
              <a:latin typeface="Microsoft Sans Serif"/>
              <a:cs typeface="Microsoft Sans Serif"/>
            </a:endParaRPr>
          </a:p>
          <a:p>
            <a:pPr marL="12700">
              <a:lnSpc>
                <a:spcPct val="100000"/>
              </a:lnSpc>
              <a:spcBef>
                <a:spcPts val="600"/>
              </a:spcBef>
            </a:pPr>
            <a:r>
              <a:rPr b="1" dirty="0">
                <a:latin typeface="Calibri"/>
                <a:cs typeface="Calibri"/>
              </a:rPr>
              <a:t>Silindir</a:t>
            </a:r>
            <a:r>
              <a:rPr b="1" spc="-35" dirty="0">
                <a:latin typeface="Calibri"/>
                <a:cs typeface="Calibri"/>
              </a:rPr>
              <a:t> </a:t>
            </a:r>
            <a:r>
              <a:rPr b="1" spc="-10" dirty="0">
                <a:latin typeface="Calibri"/>
                <a:cs typeface="Calibri"/>
              </a:rPr>
              <a:t>Kontrolü</a:t>
            </a:r>
            <a:endParaRPr dirty="0">
              <a:latin typeface="Calibri"/>
              <a:cs typeface="Calibri"/>
            </a:endParaRPr>
          </a:p>
          <a:p>
            <a:pPr marL="12700">
              <a:lnSpc>
                <a:spcPct val="100000"/>
              </a:lnSpc>
              <a:spcBef>
                <a:spcPts val="635"/>
              </a:spcBef>
            </a:pPr>
            <a:r>
              <a:rPr spc="-170" dirty="0">
                <a:latin typeface="Microsoft Sans Serif"/>
                <a:cs typeface="Microsoft Sans Serif"/>
              </a:rPr>
              <a:t>Tamirci</a:t>
            </a:r>
            <a:r>
              <a:rPr spc="-135" dirty="0">
                <a:latin typeface="Microsoft Sans Serif"/>
                <a:cs typeface="Microsoft Sans Serif"/>
              </a:rPr>
              <a:t> </a:t>
            </a:r>
            <a:r>
              <a:rPr spc="-150" dirty="0">
                <a:latin typeface="Microsoft Sans Serif"/>
                <a:cs typeface="Microsoft Sans Serif"/>
              </a:rPr>
              <a:t>A,</a:t>
            </a:r>
            <a:r>
              <a:rPr spc="-15" dirty="0">
                <a:latin typeface="Microsoft Sans Serif"/>
                <a:cs typeface="Microsoft Sans Serif"/>
              </a:rPr>
              <a:t> </a:t>
            </a:r>
            <a:r>
              <a:rPr spc="-105" dirty="0">
                <a:latin typeface="Microsoft Sans Serif"/>
                <a:cs typeface="Microsoft Sans Serif"/>
              </a:rPr>
              <a:t>forklift</a:t>
            </a:r>
            <a:r>
              <a:rPr spc="-30" dirty="0">
                <a:latin typeface="Microsoft Sans Serif"/>
                <a:cs typeface="Microsoft Sans Serif"/>
              </a:rPr>
              <a:t> </a:t>
            </a:r>
            <a:r>
              <a:rPr spc="-120" dirty="0">
                <a:latin typeface="Microsoft Sans Serif"/>
                <a:cs typeface="Microsoft Sans Serif"/>
              </a:rPr>
              <a:t>silindirini</a:t>
            </a:r>
            <a:r>
              <a:rPr spc="-60" dirty="0">
                <a:latin typeface="Microsoft Sans Serif"/>
                <a:cs typeface="Microsoft Sans Serif"/>
              </a:rPr>
              <a:t> </a:t>
            </a:r>
            <a:r>
              <a:rPr spc="-135" dirty="0">
                <a:latin typeface="Microsoft Sans Serif"/>
                <a:cs typeface="Microsoft Sans Serif"/>
              </a:rPr>
              <a:t>kontrol</a:t>
            </a:r>
            <a:r>
              <a:rPr spc="-35" dirty="0">
                <a:latin typeface="Microsoft Sans Serif"/>
                <a:cs typeface="Microsoft Sans Serif"/>
              </a:rPr>
              <a:t> </a:t>
            </a:r>
            <a:r>
              <a:rPr spc="-150" dirty="0">
                <a:latin typeface="Microsoft Sans Serif"/>
                <a:cs typeface="Microsoft Sans Serif"/>
              </a:rPr>
              <a:t>ederken,</a:t>
            </a:r>
            <a:r>
              <a:rPr spc="-65" dirty="0">
                <a:latin typeface="Microsoft Sans Serif"/>
                <a:cs typeface="Microsoft Sans Serif"/>
              </a:rPr>
              <a:t> </a:t>
            </a:r>
            <a:r>
              <a:rPr spc="-135" dirty="0">
                <a:latin typeface="Microsoft Sans Serif"/>
                <a:cs typeface="Microsoft Sans Serif"/>
              </a:rPr>
              <a:t>tamirci</a:t>
            </a:r>
            <a:r>
              <a:rPr spc="-35" dirty="0">
                <a:latin typeface="Microsoft Sans Serif"/>
                <a:cs typeface="Microsoft Sans Serif"/>
              </a:rPr>
              <a:t> </a:t>
            </a:r>
            <a:r>
              <a:rPr spc="-200" dirty="0">
                <a:latin typeface="Microsoft Sans Serif"/>
                <a:cs typeface="Microsoft Sans Serif"/>
              </a:rPr>
              <a:t>B</a:t>
            </a:r>
            <a:r>
              <a:rPr spc="-25" dirty="0">
                <a:latin typeface="Microsoft Sans Serif"/>
                <a:cs typeface="Microsoft Sans Serif"/>
              </a:rPr>
              <a:t> </a:t>
            </a:r>
            <a:r>
              <a:rPr spc="-110" dirty="0">
                <a:latin typeface="Microsoft Sans Serif"/>
                <a:cs typeface="Microsoft Sans Serif"/>
              </a:rPr>
              <a:t>forkliftin</a:t>
            </a:r>
            <a:r>
              <a:rPr spc="-35" dirty="0">
                <a:latin typeface="Microsoft Sans Serif"/>
                <a:cs typeface="Microsoft Sans Serif"/>
              </a:rPr>
              <a:t> </a:t>
            </a:r>
            <a:r>
              <a:rPr spc="-180" dirty="0">
                <a:latin typeface="Microsoft Sans Serif"/>
                <a:cs typeface="Microsoft Sans Serif"/>
              </a:rPr>
              <a:t>kumanda</a:t>
            </a:r>
            <a:r>
              <a:rPr spc="-65" dirty="0">
                <a:latin typeface="Microsoft Sans Serif"/>
                <a:cs typeface="Microsoft Sans Serif"/>
              </a:rPr>
              <a:t> </a:t>
            </a:r>
            <a:r>
              <a:rPr spc="-155" dirty="0">
                <a:latin typeface="Microsoft Sans Serif"/>
                <a:cs typeface="Microsoft Sans Serif"/>
              </a:rPr>
              <a:t>kolunu</a:t>
            </a:r>
            <a:r>
              <a:rPr spc="-55" dirty="0">
                <a:latin typeface="Microsoft Sans Serif"/>
                <a:cs typeface="Microsoft Sans Serif"/>
              </a:rPr>
              <a:t> </a:t>
            </a:r>
            <a:r>
              <a:rPr spc="-140" dirty="0">
                <a:latin typeface="Microsoft Sans Serif"/>
                <a:cs typeface="Microsoft Sans Serif"/>
              </a:rPr>
              <a:t>kullanarak,</a:t>
            </a:r>
            <a:r>
              <a:rPr spc="-55" dirty="0">
                <a:latin typeface="Microsoft Sans Serif"/>
                <a:cs typeface="Microsoft Sans Serif"/>
              </a:rPr>
              <a:t> </a:t>
            </a:r>
            <a:r>
              <a:rPr spc="-114" dirty="0">
                <a:latin typeface="Microsoft Sans Serif"/>
                <a:cs typeface="Microsoft Sans Serif"/>
              </a:rPr>
              <a:t>çatalları</a:t>
            </a:r>
            <a:r>
              <a:rPr spc="-55" dirty="0">
                <a:latin typeface="Microsoft Sans Serif"/>
                <a:cs typeface="Microsoft Sans Serif"/>
              </a:rPr>
              <a:t> </a:t>
            </a:r>
            <a:r>
              <a:rPr spc="-130" dirty="0">
                <a:latin typeface="Microsoft Sans Serif"/>
                <a:cs typeface="Microsoft Sans Serif"/>
              </a:rPr>
              <a:t>aşağı</a:t>
            </a:r>
            <a:r>
              <a:rPr spc="-60" dirty="0">
                <a:latin typeface="Microsoft Sans Serif"/>
                <a:cs typeface="Microsoft Sans Serif"/>
              </a:rPr>
              <a:t> </a:t>
            </a:r>
            <a:r>
              <a:rPr spc="-125" dirty="0">
                <a:latin typeface="Microsoft Sans Serif"/>
                <a:cs typeface="Microsoft Sans Serif"/>
              </a:rPr>
              <a:t>yukarı</a:t>
            </a:r>
            <a:r>
              <a:rPr spc="-35" dirty="0">
                <a:latin typeface="Microsoft Sans Serif"/>
                <a:cs typeface="Microsoft Sans Serif"/>
              </a:rPr>
              <a:t> </a:t>
            </a:r>
            <a:r>
              <a:rPr spc="-150" dirty="0">
                <a:latin typeface="Microsoft Sans Serif"/>
                <a:cs typeface="Microsoft Sans Serif"/>
              </a:rPr>
              <a:t>hareket</a:t>
            </a:r>
            <a:r>
              <a:rPr spc="-50" dirty="0">
                <a:latin typeface="Microsoft Sans Serif"/>
                <a:cs typeface="Microsoft Sans Serif"/>
              </a:rPr>
              <a:t> </a:t>
            </a:r>
            <a:r>
              <a:rPr spc="-150" dirty="0">
                <a:latin typeface="Microsoft Sans Serif"/>
                <a:cs typeface="Microsoft Sans Serif"/>
              </a:rPr>
              <a:t>ettirmek</a:t>
            </a:r>
            <a:r>
              <a:rPr spc="-25" dirty="0">
                <a:latin typeface="Microsoft Sans Serif"/>
                <a:cs typeface="Microsoft Sans Serif"/>
              </a:rPr>
              <a:t> </a:t>
            </a:r>
            <a:r>
              <a:rPr spc="-120" dirty="0">
                <a:latin typeface="Microsoft Sans Serif"/>
                <a:cs typeface="Microsoft Sans Serif"/>
              </a:rPr>
              <a:t>için</a:t>
            </a:r>
            <a:r>
              <a:rPr spc="-50" dirty="0">
                <a:latin typeface="Microsoft Sans Serif"/>
                <a:cs typeface="Microsoft Sans Serif"/>
              </a:rPr>
              <a:t> </a:t>
            </a:r>
            <a:r>
              <a:rPr spc="-40" dirty="0">
                <a:latin typeface="Microsoft Sans Serif"/>
                <a:cs typeface="Microsoft Sans Serif"/>
              </a:rPr>
              <a:t>bekliyor.</a:t>
            </a:r>
            <a:endParaRPr dirty="0">
              <a:latin typeface="Microsoft Sans Serif"/>
              <a:cs typeface="Microsoft Sans Serif"/>
            </a:endParaRPr>
          </a:p>
        </p:txBody>
      </p:sp>
      <p:sp>
        <p:nvSpPr>
          <p:cNvPr id="4" name="object 4"/>
          <p:cNvSpPr txBox="1"/>
          <p:nvPr/>
        </p:nvSpPr>
        <p:spPr>
          <a:xfrm>
            <a:off x="1698953" y="5352261"/>
            <a:ext cx="9902825" cy="1403589"/>
          </a:xfrm>
          <a:prstGeom prst="rect">
            <a:avLst/>
          </a:prstGeom>
        </p:spPr>
        <p:txBody>
          <a:bodyPr vert="horz" wrap="square" lIns="0" tIns="114935" rIns="0" bIns="0" rtlCol="0">
            <a:spAutoFit/>
          </a:bodyPr>
          <a:lstStyle/>
          <a:p>
            <a:pPr marL="12700">
              <a:lnSpc>
                <a:spcPct val="100000"/>
              </a:lnSpc>
              <a:spcBef>
                <a:spcPts val="905"/>
              </a:spcBef>
            </a:pPr>
            <a:r>
              <a:rPr b="1" spc="-150" dirty="0">
                <a:latin typeface="Arial"/>
                <a:cs typeface="Arial"/>
              </a:rPr>
              <a:t>Tehlikeli</a:t>
            </a:r>
            <a:r>
              <a:rPr b="1" spc="-35" dirty="0">
                <a:latin typeface="Arial"/>
                <a:cs typeface="Arial"/>
              </a:rPr>
              <a:t> </a:t>
            </a:r>
            <a:r>
              <a:rPr b="1" spc="-160" dirty="0">
                <a:latin typeface="Arial"/>
                <a:cs typeface="Arial"/>
              </a:rPr>
              <a:t>Olabilecek</a:t>
            </a:r>
            <a:r>
              <a:rPr b="1" spc="-30" dirty="0">
                <a:latin typeface="Arial"/>
                <a:cs typeface="Arial"/>
              </a:rPr>
              <a:t> </a:t>
            </a:r>
            <a:r>
              <a:rPr b="1" spc="-35" dirty="0">
                <a:latin typeface="Arial"/>
                <a:cs typeface="Arial"/>
              </a:rPr>
              <a:t>Hususlar</a:t>
            </a:r>
            <a:endParaRPr dirty="0">
              <a:latin typeface="Arial"/>
              <a:cs typeface="Arial"/>
            </a:endParaRPr>
          </a:p>
          <a:p>
            <a:pPr marL="196850" indent="-184150">
              <a:lnSpc>
                <a:spcPct val="100000"/>
              </a:lnSpc>
              <a:spcBef>
                <a:spcPts val="800"/>
              </a:spcBef>
              <a:buAutoNum type="arabicPeriod"/>
              <a:tabLst>
                <a:tab pos="196850" algn="l"/>
              </a:tabLst>
            </a:pPr>
            <a:r>
              <a:rPr spc="-165" dirty="0">
                <a:latin typeface="Microsoft Sans Serif"/>
                <a:cs typeface="Microsoft Sans Serif"/>
              </a:rPr>
              <a:t>Malzemeler</a:t>
            </a:r>
            <a:r>
              <a:rPr spc="-65" dirty="0">
                <a:latin typeface="Microsoft Sans Serif"/>
                <a:cs typeface="Microsoft Sans Serif"/>
              </a:rPr>
              <a:t> </a:t>
            </a:r>
            <a:r>
              <a:rPr spc="-165" dirty="0">
                <a:latin typeface="Microsoft Sans Serif"/>
                <a:cs typeface="Microsoft Sans Serif"/>
              </a:rPr>
              <a:t>uygun</a:t>
            </a:r>
            <a:r>
              <a:rPr spc="-60" dirty="0">
                <a:latin typeface="Microsoft Sans Serif"/>
                <a:cs typeface="Microsoft Sans Serif"/>
              </a:rPr>
              <a:t> </a:t>
            </a:r>
            <a:r>
              <a:rPr spc="-120" dirty="0">
                <a:latin typeface="Microsoft Sans Serif"/>
                <a:cs typeface="Microsoft Sans Serif"/>
              </a:rPr>
              <a:t>bir</a:t>
            </a:r>
            <a:r>
              <a:rPr spc="-35" dirty="0">
                <a:latin typeface="Microsoft Sans Serif"/>
                <a:cs typeface="Microsoft Sans Serif"/>
              </a:rPr>
              <a:t> </a:t>
            </a:r>
            <a:r>
              <a:rPr spc="-160" dirty="0">
                <a:latin typeface="Microsoft Sans Serif"/>
                <a:cs typeface="Microsoft Sans Serif"/>
              </a:rPr>
              <a:t>yere</a:t>
            </a:r>
            <a:r>
              <a:rPr spc="-45" dirty="0">
                <a:latin typeface="Microsoft Sans Serif"/>
                <a:cs typeface="Microsoft Sans Serif"/>
              </a:rPr>
              <a:t> </a:t>
            </a:r>
            <a:r>
              <a:rPr spc="-40" dirty="0">
                <a:latin typeface="Microsoft Sans Serif"/>
                <a:cs typeface="Microsoft Sans Serif"/>
              </a:rPr>
              <a:t>konmamış.</a:t>
            </a:r>
            <a:endParaRPr dirty="0">
              <a:latin typeface="Microsoft Sans Serif"/>
              <a:cs typeface="Microsoft Sans Serif"/>
            </a:endParaRPr>
          </a:p>
          <a:p>
            <a:pPr marL="193675" indent="-182880">
              <a:lnSpc>
                <a:spcPct val="100000"/>
              </a:lnSpc>
              <a:spcBef>
                <a:spcPts val="615"/>
              </a:spcBef>
              <a:buAutoNum type="arabicPeriod"/>
              <a:tabLst>
                <a:tab pos="193675" algn="l"/>
              </a:tabLst>
            </a:pPr>
            <a:r>
              <a:rPr spc="-170" dirty="0">
                <a:latin typeface="Microsoft Sans Serif"/>
                <a:cs typeface="Microsoft Sans Serif"/>
              </a:rPr>
              <a:t>Tamirci</a:t>
            </a:r>
            <a:r>
              <a:rPr spc="-60" dirty="0">
                <a:latin typeface="Microsoft Sans Serif"/>
                <a:cs typeface="Microsoft Sans Serif"/>
              </a:rPr>
              <a:t> </a:t>
            </a:r>
            <a:r>
              <a:rPr spc="-140" dirty="0">
                <a:latin typeface="Microsoft Sans Serif"/>
                <a:cs typeface="Microsoft Sans Serif"/>
              </a:rPr>
              <a:t>B’nin</a:t>
            </a:r>
            <a:r>
              <a:rPr spc="-45" dirty="0">
                <a:latin typeface="Microsoft Sans Serif"/>
                <a:cs typeface="Microsoft Sans Serif"/>
              </a:rPr>
              <a:t> </a:t>
            </a:r>
            <a:r>
              <a:rPr spc="-180" dirty="0">
                <a:latin typeface="Microsoft Sans Serif"/>
                <a:cs typeface="Microsoft Sans Serif"/>
              </a:rPr>
              <a:t>kumanda</a:t>
            </a:r>
            <a:r>
              <a:rPr spc="-70" dirty="0">
                <a:latin typeface="Microsoft Sans Serif"/>
                <a:cs typeface="Microsoft Sans Serif"/>
              </a:rPr>
              <a:t> </a:t>
            </a:r>
            <a:r>
              <a:rPr spc="-155" dirty="0">
                <a:latin typeface="Microsoft Sans Serif"/>
                <a:cs typeface="Microsoft Sans Serif"/>
              </a:rPr>
              <a:t>kolunu</a:t>
            </a:r>
            <a:r>
              <a:rPr spc="-55" dirty="0">
                <a:latin typeface="Microsoft Sans Serif"/>
                <a:cs typeface="Microsoft Sans Serif"/>
              </a:rPr>
              <a:t> </a:t>
            </a:r>
            <a:r>
              <a:rPr spc="-130" dirty="0">
                <a:latin typeface="Microsoft Sans Serif"/>
                <a:cs typeface="Microsoft Sans Serif"/>
              </a:rPr>
              <a:t>kullanırken</a:t>
            </a:r>
            <a:r>
              <a:rPr spc="-45" dirty="0">
                <a:latin typeface="Microsoft Sans Serif"/>
                <a:cs typeface="Microsoft Sans Serif"/>
              </a:rPr>
              <a:t> </a:t>
            </a:r>
            <a:r>
              <a:rPr spc="-145" dirty="0">
                <a:latin typeface="Microsoft Sans Serif"/>
                <a:cs typeface="Microsoft Sans Serif"/>
              </a:rPr>
              <a:t>yapacağı</a:t>
            </a:r>
            <a:r>
              <a:rPr spc="-70" dirty="0">
                <a:latin typeface="Microsoft Sans Serif"/>
                <a:cs typeface="Microsoft Sans Serif"/>
              </a:rPr>
              <a:t> </a:t>
            </a:r>
            <a:r>
              <a:rPr spc="-114" dirty="0">
                <a:latin typeface="Microsoft Sans Serif"/>
                <a:cs typeface="Microsoft Sans Serif"/>
              </a:rPr>
              <a:t>hatalı</a:t>
            </a:r>
            <a:r>
              <a:rPr spc="-65" dirty="0">
                <a:latin typeface="Microsoft Sans Serif"/>
                <a:cs typeface="Microsoft Sans Serif"/>
              </a:rPr>
              <a:t> </a:t>
            </a:r>
            <a:r>
              <a:rPr spc="-120" dirty="0">
                <a:latin typeface="Microsoft Sans Serif"/>
                <a:cs typeface="Microsoft Sans Serif"/>
              </a:rPr>
              <a:t>bir</a:t>
            </a:r>
            <a:r>
              <a:rPr spc="-45" dirty="0">
                <a:latin typeface="Microsoft Sans Serif"/>
                <a:cs typeface="Microsoft Sans Serif"/>
              </a:rPr>
              <a:t> </a:t>
            </a:r>
            <a:r>
              <a:rPr spc="-140" dirty="0">
                <a:latin typeface="Microsoft Sans Serif"/>
                <a:cs typeface="Microsoft Sans Serif"/>
              </a:rPr>
              <a:t>hareket,</a:t>
            </a:r>
            <a:r>
              <a:rPr spc="-55" dirty="0">
                <a:latin typeface="Microsoft Sans Serif"/>
                <a:cs typeface="Microsoft Sans Serif"/>
              </a:rPr>
              <a:t> </a:t>
            </a:r>
            <a:r>
              <a:rPr spc="-140" dirty="0">
                <a:latin typeface="Microsoft Sans Serif"/>
                <a:cs typeface="Microsoft Sans Serif"/>
              </a:rPr>
              <a:t>tamirci</a:t>
            </a:r>
            <a:r>
              <a:rPr spc="-114" dirty="0">
                <a:latin typeface="Microsoft Sans Serif"/>
                <a:cs typeface="Microsoft Sans Serif"/>
              </a:rPr>
              <a:t> </a:t>
            </a:r>
            <a:r>
              <a:rPr spc="-140" dirty="0">
                <a:latin typeface="Microsoft Sans Serif"/>
                <a:cs typeface="Microsoft Sans Serif"/>
              </a:rPr>
              <a:t>A’nın</a:t>
            </a:r>
            <a:r>
              <a:rPr spc="-35" dirty="0">
                <a:latin typeface="Microsoft Sans Serif"/>
                <a:cs typeface="Microsoft Sans Serif"/>
              </a:rPr>
              <a:t> </a:t>
            </a:r>
            <a:r>
              <a:rPr spc="-135" dirty="0">
                <a:latin typeface="Microsoft Sans Serif"/>
                <a:cs typeface="Microsoft Sans Serif"/>
              </a:rPr>
              <a:t>çatal</a:t>
            </a:r>
            <a:r>
              <a:rPr spc="-55" dirty="0">
                <a:latin typeface="Microsoft Sans Serif"/>
                <a:cs typeface="Microsoft Sans Serif"/>
              </a:rPr>
              <a:t> </a:t>
            </a:r>
            <a:r>
              <a:rPr spc="-110" dirty="0">
                <a:latin typeface="Microsoft Sans Serif"/>
                <a:cs typeface="Microsoft Sans Serif"/>
              </a:rPr>
              <a:t>ile</a:t>
            </a:r>
            <a:r>
              <a:rPr spc="-35" dirty="0">
                <a:latin typeface="Microsoft Sans Serif"/>
                <a:cs typeface="Microsoft Sans Serif"/>
              </a:rPr>
              <a:t> </a:t>
            </a:r>
            <a:r>
              <a:rPr spc="-145" dirty="0">
                <a:latin typeface="Microsoft Sans Serif"/>
                <a:cs typeface="Microsoft Sans Serif"/>
              </a:rPr>
              <a:t>kabin</a:t>
            </a:r>
            <a:r>
              <a:rPr spc="-60" dirty="0">
                <a:latin typeface="Microsoft Sans Serif"/>
                <a:cs typeface="Microsoft Sans Serif"/>
              </a:rPr>
              <a:t> </a:t>
            </a:r>
            <a:r>
              <a:rPr spc="-135" dirty="0">
                <a:latin typeface="Microsoft Sans Serif"/>
                <a:cs typeface="Microsoft Sans Serif"/>
              </a:rPr>
              <a:t>arasına</a:t>
            </a:r>
            <a:r>
              <a:rPr spc="-45" dirty="0">
                <a:latin typeface="Microsoft Sans Serif"/>
                <a:cs typeface="Microsoft Sans Serif"/>
              </a:rPr>
              <a:t> </a:t>
            </a:r>
            <a:r>
              <a:rPr spc="-130" dirty="0">
                <a:latin typeface="Microsoft Sans Serif"/>
                <a:cs typeface="Microsoft Sans Serif"/>
              </a:rPr>
              <a:t>sıkışmasına</a:t>
            </a:r>
            <a:r>
              <a:rPr spc="-50" dirty="0">
                <a:latin typeface="Microsoft Sans Serif"/>
                <a:cs typeface="Microsoft Sans Serif"/>
              </a:rPr>
              <a:t> </a:t>
            </a:r>
            <a:r>
              <a:rPr spc="-155" dirty="0">
                <a:latin typeface="Microsoft Sans Serif"/>
                <a:cs typeface="Microsoft Sans Serif"/>
              </a:rPr>
              <a:t>neden</a:t>
            </a:r>
            <a:r>
              <a:rPr spc="-55" dirty="0">
                <a:latin typeface="Microsoft Sans Serif"/>
                <a:cs typeface="Microsoft Sans Serif"/>
              </a:rPr>
              <a:t> </a:t>
            </a:r>
            <a:r>
              <a:rPr spc="-35" dirty="0">
                <a:latin typeface="Microsoft Sans Serif"/>
                <a:cs typeface="Microsoft Sans Serif"/>
              </a:rPr>
              <a:t>olabilir.</a:t>
            </a:r>
            <a:endParaRPr dirty="0">
              <a:latin typeface="Microsoft Sans Serif"/>
              <a:cs typeface="Microsoft Sans Serif"/>
            </a:endParaRPr>
          </a:p>
        </p:txBody>
      </p:sp>
      <p:pic>
        <p:nvPicPr>
          <p:cNvPr id="5" name="object 5"/>
          <p:cNvPicPr/>
          <p:nvPr/>
        </p:nvPicPr>
        <p:blipFill>
          <a:blip r:embed="rId2" cstate="print"/>
          <a:stretch>
            <a:fillRect/>
          </a:stretch>
        </p:blipFill>
        <p:spPr>
          <a:xfrm>
            <a:off x="2052827" y="3123035"/>
            <a:ext cx="5484876" cy="222922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1822" y="0"/>
            <a:ext cx="11100178" cy="6858000"/>
          </a:xfrm>
        </p:spPr>
        <p:txBody>
          <a:bodyPr>
            <a:normAutofit lnSpcReduction="10000"/>
          </a:bodyPr>
          <a:lstStyle/>
          <a:p>
            <a:r>
              <a:rPr lang="en-US" sz="2400" dirty="0">
                <a:latin typeface="Times New Roman" panose="02020603050405020304" pitchFamily="18" charset="0"/>
                <a:cs typeface="Times New Roman" panose="02020603050405020304" pitchFamily="18" charset="0"/>
              </a:rPr>
              <a:t>RİSK VE BELİRSİZLİK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Belirsizlik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riskin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temel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bileşenidir</a:t>
            </a:r>
            <a:r>
              <a:rPr lang="en-US" sz="2400" dirty="0">
                <a:latin typeface="Times New Roman" panose="02020603050405020304" pitchFamily="18" charset="0"/>
                <a:cs typeface="Times New Roman" panose="02020603050405020304" pitchFamily="18" charset="0"/>
              </a:rPr>
              <a:t>. Risk </a:t>
            </a:r>
            <a:r>
              <a:rPr lang="en-US" sz="2400" dirty="0" err="1">
                <a:latin typeface="Times New Roman" panose="02020603050405020304" pitchFamily="18" charset="0"/>
                <a:cs typeface="Times New Roman" panose="02020603050405020304" pitchFamily="18" charset="0"/>
              </a:rPr>
              <a:t>değerlemenin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amacı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ise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belirsizliği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tanımlamaktır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Literatürde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farklı</a:t>
            </a:r>
            <a:r>
              <a:rPr lang="en-US" sz="2400" dirty="0">
                <a:latin typeface="Times New Roman" panose="02020603050405020304" pitchFamily="18" charset="0"/>
                <a:cs typeface="Times New Roman" panose="02020603050405020304" pitchFamily="18" charset="0"/>
              </a:rPr>
              <a:t> risk </a:t>
            </a:r>
            <a:r>
              <a:rPr lang="en-US" sz="2400" dirty="0" err="1">
                <a:latin typeface="Times New Roman" panose="02020603050405020304" pitchFamily="18" charset="0"/>
                <a:cs typeface="Times New Roman" panose="02020603050405020304" pitchFamily="18" charset="0"/>
              </a:rPr>
              <a:t>tanımları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farklı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alanlar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için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yapılmıştır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Genelleme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yapılacak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olursa</a:t>
            </a:r>
            <a:r>
              <a:rPr lang="en-US" sz="2400" dirty="0">
                <a:latin typeface="Times New Roman" panose="02020603050405020304" pitchFamily="18" charset="0"/>
                <a:cs typeface="Times New Roman" panose="02020603050405020304" pitchFamily="18" charset="0"/>
              </a:rPr>
              <a:t> her </a:t>
            </a:r>
            <a:r>
              <a:rPr lang="en-US" sz="2400" dirty="0" err="1">
                <a:latin typeface="Times New Roman" panose="02020603050405020304" pitchFamily="18" charset="0"/>
                <a:cs typeface="Times New Roman" panose="02020603050405020304" pitchFamily="18" charset="0"/>
              </a:rPr>
              <a:t>riskin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özünde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belirsizlik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bulunmaktadır</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Belirsizlik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olayın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farklı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alternatif</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sonuçlarının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olabileceği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sonuçların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olasılıklarına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yönelik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bilginin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bulunmaması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durumunu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tanımlamaktadır</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Risk,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olayın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muhtemel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sonuçlarının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gerçekleşme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olasılıklarının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bilindiği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durumlar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olarak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ifade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edilmektedir</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Risk, hem </a:t>
            </a:r>
            <a:r>
              <a:rPr lang="en-US" sz="2400" dirty="0" err="1">
                <a:latin typeface="Times New Roman" panose="02020603050405020304" pitchFamily="18" charset="0"/>
                <a:cs typeface="Times New Roman" panose="02020603050405020304" pitchFamily="18" charset="0"/>
              </a:rPr>
              <a:t>belirsizliği</a:t>
            </a:r>
            <a:r>
              <a:rPr lang="en-US" sz="2400" dirty="0">
                <a:latin typeface="Times New Roman" panose="02020603050405020304" pitchFamily="18" charset="0"/>
                <a:cs typeface="Times New Roman" panose="02020603050405020304" pitchFamily="18" charset="0"/>
              </a:rPr>
              <a:t> hem de </a:t>
            </a:r>
            <a:r>
              <a:rPr lang="en-US" sz="2400" dirty="0" err="1">
                <a:latin typeface="Times New Roman" panose="02020603050405020304" pitchFamily="18" charset="0"/>
                <a:cs typeface="Times New Roman" panose="02020603050405020304" pitchFamily="18" charset="0"/>
              </a:rPr>
              <a:t>kayıpları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kapsamakta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olup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belirsizlik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kayıpların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toplamı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olarak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ifade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edilebilir</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Belirsizlik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risk </a:t>
            </a:r>
            <a:r>
              <a:rPr lang="en-US" sz="2400" dirty="0" err="1">
                <a:latin typeface="Times New Roman" panose="02020603050405020304" pitchFamily="18" charset="0"/>
                <a:cs typeface="Times New Roman" panose="02020603050405020304" pitchFamily="18" charset="0"/>
              </a:rPr>
              <a:t>kavramları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farklı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anlam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taşımaktadır</a:t>
            </a:r>
            <a:r>
              <a:rPr lang="en-US" sz="2400" dirty="0">
                <a:latin typeface="Times New Roman" panose="02020603050405020304" pitchFamily="18" charset="0"/>
                <a:cs typeface="Times New Roman" panose="02020603050405020304" pitchFamily="18" charset="0"/>
              </a:rPr>
              <a:t>. Risk, </a:t>
            </a:r>
            <a:r>
              <a:rPr lang="en-US" sz="2400" dirty="0" err="1">
                <a:latin typeface="Times New Roman" panose="02020603050405020304" pitchFamily="18" charset="0"/>
                <a:cs typeface="Times New Roman" panose="02020603050405020304" pitchFamily="18" charset="0"/>
              </a:rPr>
              <a:t>belirsizlik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içerir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Yani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belirsizliğin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olduğu</a:t>
            </a:r>
            <a:r>
              <a:rPr lang="en-US" sz="2400" dirty="0">
                <a:latin typeface="Times New Roman" panose="02020603050405020304" pitchFamily="18" charset="0"/>
                <a:cs typeface="Times New Roman" panose="02020603050405020304" pitchFamily="18" charset="0"/>
              </a:rPr>
              <a:t> her </a:t>
            </a:r>
            <a:r>
              <a:rPr lang="en-US" sz="2400" dirty="0" err="1">
                <a:latin typeface="Times New Roman" panose="02020603050405020304" pitchFamily="18" charset="0"/>
                <a:cs typeface="Times New Roman" panose="02020603050405020304" pitchFamily="18" charset="0"/>
              </a:rPr>
              <a:t>yerde</a:t>
            </a:r>
            <a:r>
              <a:rPr lang="en-US" sz="2400" dirty="0">
                <a:latin typeface="Times New Roman" panose="02020603050405020304" pitchFamily="18" charset="0"/>
                <a:cs typeface="Times New Roman" panose="02020603050405020304" pitchFamily="18" charset="0"/>
              </a:rPr>
              <a:t> risk </a:t>
            </a:r>
            <a:r>
              <a:rPr lang="en-US" sz="2400" dirty="0" err="1">
                <a:latin typeface="Times New Roman" panose="02020603050405020304" pitchFamily="18" charset="0"/>
                <a:cs typeface="Times New Roman" panose="02020603050405020304" pitchFamily="18" charset="0"/>
              </a:rPr>
              <a:t>bulunmaktadır</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938499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34133" y="205915"/>
            <a:ext cx="8911687" cy="1324259"/>
          </a:xfrm>
          <a:prstGeom prst="rect">
            <a:avLst/>
          </a:prstGeom>
        </p:spPr>
        <p:txBody>
          <a:bodyPr vert="horz" wrap="square" lIns="0" tIns="320852" rIns="0" bIns="0" rtlCol="0">
            <a:spAutoFit/>
          </a:bodyPr>
          <a:lstStyle/>
          <a:p>
            <a:pPr marL="41910" marR="5080" algn="ctr">
              <a:lnSpc>
                <a:spcPts val="3890"/>
              </a:lnSpc>
              <a:spcBef>
                <a:spcPts val="585"/>
              </a:spcBef>
            </a:pPr>
            <a:r>
              <a:rPr b="0" spc="-320" dirty="0" err="1">
                <a:latin typeface="Microsoft Sans Serif"/>
                <a:cs typeface="Microsoft Sans Serif"/>
              </a:rPr>
              <a:t>İşletme</a:t>
            </a:r>
            <a:r>
              <a:rPr b="0" spc="-100" dirty="0">
                <a:latin typeface="Microsoft Sans Serif"/>
                <a:cs typeface="Microsoft Sans Serif"/>
              </a:rPr>
              <a:t> </a:t>
            </a:r>
            <a:r>
              <a:rPr b="0" spc="-345" dirty="0">
                <a:latin typeface="Microsoft Sans Serif"/>
                <a:cs typeface="Microsoft Sans Serif"/>
              </a:rPr>
              <a:t>Ortamında</a:t>
            </a:r>
            <a:r>
              <a:rPr b="0" spc="-114" dirty="0">
                <a:latin typeface="Microsoft Sans Serif"/>
                <a:cs typeface="Microsoft Sans Serif"/>
              </a:rPr>
              <a:t> </a:t>
            </a:r>
            <a:r>
              <a:rPr b="0" spc="-325" dirty="0">
                <a:latin typeface="Microsoft Sans Serif"/>
                <a:cs typeface="Microsoft Sans Serif"/>
              </a:rPr>
              <a:t>Rutin</a:t>
            </a:r>
            <a:r>
              <a:rPr b="0" spc="-125" dirty="0">
                <a:latin typeface="Microsoft Sans Serif"/>
                <a:cs typeface="Microsoft Sans Serif"/>
              </a:rPr>
              <a:t> </a:t>
            </a:r>
            <a:r>
              <a:rPr b="0" spc="-300" dirty="0">
                <a:latin typeface="Microsoft Sans Serif"/>
                <a:cs typeface="Microsoft Sans Serif"/>
              </a:rPr>
              <a:t>İşlerde</a:t>
            </a:r>
            <a:r>
              <a:rPr b="0" spc="-114" dirty="0">
                <a:latin typeface="Microsoft Sans Serif"/>
                <a:cs typeface="Microsoft Sans Serif"/>
              </a:rPr>
              <a:t> </a:t>
            </a:r>
            <a:r>
              <a:rPr b="0" spc="-275" dirty="0">
                <a:latin typeface="Microsoft Sans Serif"/>
                <a:cs typeface="Microsoft Sans Serif"/>
              </a:rPr>
              <a:t>Karşılaşılabilecek</a:t>
            </a:r>
            <a:r>
              <a:rPr b="0" spc="-190" dirty="0">
                <a:latin typeface="Microsoft Sans Serif"/>
                <a:cs typeface="Microsoft Sans Serif"/>
              </a:rPr>
              <a:t> </a:t>
            </a:r>
            <a:r>
              <a:rPr b="0" spc="-375" dirty="0">
                <a:latin typeface="Microsoft Sans Serif"/>
                <a:cs typeface="Microsoft Sans Serif"/>
              </a:rPr>
              <a:t>Tehlike </a:t>
            </a:r>
            <a:r>
              <a:rPr b="0" spc="-345" dirty="0">
                <a:latin typeface="Microsoft Sans Serif"/>
                <a:cs typeface="Microsoft Sans Serif"/>
              </a:rPr>
              <a:t>ve</a:t>
            </a:r>
            <a:r>
              <a:rPr b="0" spc="-140" dirty="0">
                <a:latin typeface="Microsoft Sans Serif"/>
                <a:cs typeface="Microsoft Sans Serif"/>
              </a:rPr>
              <a:t> </a:t>
            </a:r>
            <a:r>
              <a:rPr b="0" spc="-310" dirty="0">
                <a:latin typeface="Microsoft Sans Serif"/>
                <a:cs typeface="Microsoft Sans Serif"/>
              </a:rPr>
              <a:t>Riskler</a:t>
            </a:r>
          </a:p>
        </p:txBody>
      </p:sp>
      <p:sp>
        <p:nvSpPr>
          <p:cNvPr id="3" name="object 3"/>
          <p:cNvSpPr txBox="1"/>
          <p:nvPr/>
        </p:nvSpPr>
        <p:spPr>
          <a:xfrm>
            <a:off x="1017587" y="1409649"/>
            <a:ext cx="10550436" cy="1105430"/>
          </a:xfrm>
          <a:prstGeom prst="rect">
            <a:avLst/>
          </a:prstGeom>
        </p:spPr>
        <p:txBody>
          <a:bodyPr vert="horz" wrap="square" lIns="0" tIns="104139" rIns="0" bIns="0" rtlCol="0">
            <a:spAutoFit/>
          </a:bodyPr>
          <a:lstStyle/>
          <a:p>
            <a:pPr marL="55244">
              <a:lnSpc>
                <a:spcPct val="100000"/>
              </a:lnSpc>
              <a:spcBef>
                <a:spcPts val="819"/>
              </a:spcBef>
            </a:pPr>
            <a:r>
              <a:rPr sz="2000" b="1" spc="-175" dirty="0">
                <a:latin typeface="Arial"/>
                <a:cs typeface="Arial"/>
              </a:rPr>
              <a:t>Araç</a:t>
            </a:r>
            <a:r>
              <a:rPr sz="2000" b="1" spc="-100" dirty="0">
                <a:latin typeface="Arial"/>
                <a:cs typeface="Arial"/>
              </a:rPr>
              <a:t> </a:t>
            </a:r>
            <a:r>
              <a:rPr sz="2000" b="1" spc="-45" dirty="0">
                <a:latin typeface="Arial"/>
                <a:cs typeface="Arial"/>
              </a:rPr>
              <a:t>Kontrolü</a:t>
            </a:r>
            <a:endParaRPr sz="2000" dirty="0">
              <a:latin typeface="Arial"/>
              <a:cs typeface="Arial"/>
            </a:endParaRPr>
          </a:p>
          <a:p>
            <a:pPr marL="12700">
              <a:lnSpc>
                <a:spcPts val="1620"/>
              </a:lnSpc>
              <a:spcBef>
                <a:spcPts val="630"/>
              </a:spcBef>
            </a:pPr>
            <a:r>
              <a:rPr spc="-120" dirty="0">
                <a:latin typeface="Microsoft Sans Serif"/>
                <a:cs typeface="Microsoft Sans Serif"/>
              </a:rPr>
              <a:t>Bir</a:t>
            </a:r>
            <a:r>
              <a:rPr spc="-30" dirty="0">
                <a:latin typeface="Microsoft Sans Serif"/>
                <a:cs typeface="Microsoft Sans Serif"/>
              </a:rPr>
              <a:t> </a:t>
            </a:r>
            <a:r>
              <a:rPr spc="-125" dirty="0">
                <a:latin typeface="Microsoft Sans Serif"/>
                <a:cs typeface="Microsoft Sans Serif"/>
              </a:rPr>
              <a:t>tamirci</a:t>
            </a:r>
            <a:r>
              <a:rPr spc="-40" dirty="0">
                <a:latin typeface="Microsoft Sans Serif"/>
                <a:cs typeface="Microsoft Sans Serif"/>
              </a:rPr>
              <a:t> </a:t>
            </a:r>
            <a:r>
              <a:rPr spc="-135" dirty="0">
                <a:latin typeface="Microsoft Sans Serif"/>
                <a:cs typeface="Microsoft Sans Serif"/>
              </a:rPr>
              <a:t>yola</a:t>
            </a:r>
            <a:r>
              <a:rPr spc="-25" dirty="0">
                <a:latin typeface="Microsoft Sans Serif"/>
                <a:cs typeface="Microsoft Sans Serif"/>
              </a:rPr>
              <a:t> </a:t>
            </a:r>
            <a:r>
              <a:rPr spc="-150" dirty="0">
                <a:latin typeface="Microsoft Sans Serif"/>
                <a:cs typeface="Microsoft Sans Serif"/>
              </a:rPr>
              <a:t>park</a:t>
            </a:r>
            <a:r>
              <a:rPr spc="-35" dirty="0">
                <a:latin typeface="Microsoft Sans Serif"/>
                <a:cs typeface="Microsoft Sans Serif"/>
              </a:rPr>
              <a:t> </a:t>
            </a:r>
            <a:r>
              <a:rPr spc="-135" dirty="0">
                <a:latin typeface="Microsoft Sans Serif"/>
                <a:cs typeface="Microsoft Sans Serif"/>
              </a:rPr>
              <a:t>etmiş</a:t>
            </a:r>
            <a:r>
              <a:rPr spc="-35" dirty="0">
                <a:latin typeface="Microsoft Sans Serif"/>
                <a:cs typeface="Microsoft Sans Serif"/>
              </a:rPr>
              <a:t> </a:t>
            </a:r>
            <a:r>
              <a:rPr spc="-114" dirty="0">
                <a:latin typeface="Microsoft Sans Serif"/>
                <a:cs typeface="Microsoft Sans Serif"/>
              </a:rPr>
              <a:t>bir</a:t>
            </a:r>
            <a:r>
              <a:rPr spc="-20" dirty="0">
                <a:latin typeface="Microsoft Sans Serif"/>
                <a:cs typeface="Microsoft Sans Serif"/>
              </a:rPr>
              <a:t> </a:t>
            </a:r>
            <a:r>
              <a:rPr spc="-105" dirty="0">
                <a:latin typeface="Microsoft Sans Serif"/>
                <a:cs typeface="Microsoft Sans Serif"/>
              </a:rPr>
              <a:t>forkliftin</a:t>
            </a:r>
            <a:r>
              <a:rPr spc="-55" dirty="0">
                <a:latin typeface="Microsoft Sans Serif"/>
                <a:cs typeface="Microsoft Sans Serif"/>
              </a:rPr>
              <a:t> </a:t>
            </a:r>
            <a:r>
              <a:rPr spc="-105" dirty="0">
                <a:latin typeface="Microsoft Sans Serif"/>
                <a:cs typeface="Microsoft Sans Serif"/>
              </a:rPr>
              <a:t>altına</a:t>
            </a:r>
            <a:r>
              <a:rPr spc="-50" dirty="0">
                <a:latin typeface="Microsoft Sans Serif"/>
                <a:cs typeface="Microsoft Sans Serif"/>
              </a:rPr>
              <a:t> </a:t>
            </a:r>
            <a:r>
              <a:rPr spc="-135" dirty="0">
                <a:latin typeface="Microsoft Sans Serif"/>
                <a:cs typeface="Microsoft Sans Serif"/>
              </a:rPr>
              <a:t>yatarak</a:t>
            </a:r>
            <a:r>
              <a:rPr spc="-25" dirty="0">
                <a:latin typeface="Microsoft Sans Serif"/>
                <a:cs typeface="Microsoft Sans Serif"/>
              </a:rPr>
              <a:t> </a:t>
            </a:r>
            <a:r>
              <a:rPr spc="-170" dirty="0">
                <a:latin typeface="Microsoft Sans Serif"/>
                <a:cs typeface="Microsoft Sans Serif"/>
              </a:rPr>
              <a:t>onu</a:t>
            </a:r>
            <a:r>
              <a:rPr spc="-25" dirty="0">
                <a:latin typeface="Microsoft Sans Serif"/>
                <a:cs typeface="Microsoft Sans Serif"/>
              </a:rPr>
              <a:t> </a:t>
            </a:r>
            <a:r>
              <a:rPr spc="-125" dirty="0">
                <a:latin typeface="Microsoft Sans Serif"/>
                <a:cs typeface="Microsoft Sans Serif"/>
              </a:rPr>
              <a:t>kontrol</a:t>
            </a:r>
            <a:r>
              <a:rPr spc="-30" dirty="0">
                <a:latin typeface="Microsoft Sans Serif"/>
                <a:cs typeface="Microsoft Sans Serif"/>
              </a:rPr>
              <a:t> </a:t>
            </a:r>
            <a:r>
              <a:rPr spc="-140" dirty="0">
                <a:latin typeface="Microsoft Sans Serif"/>
                <a:cs typeface="Microsoft Sans Serif"/>
              </a:rPr>
              <a:t>etmektedir.</a:t>
            </a:r>
            <a:r>
              <a:rPr spc="-35" dirty="0">
                <a:latin typeface="Microsoft Sans Serif"/>
                <a:cs typeface="Microsoft Sans Serif"/>
              </a:rPr>
              <a:t> </a:t>
            </a:r>
            <a:r>
              <a:rPr spc="-185" dirty="0">
                <a:latin typeface="Microsoft Sans Serif"/>
                <a:cs typeface="Microsoft Sans Serif"/>
              </a:rPr>
              <a:t>Bu</a:t>
            </a:r>
            <a:r>
              <a:rPr spc="-25" dirty="0">
                <a:latin typeface="Microsoft Sans Serif"/>
                <a:cs typeface="Microsoft Sans Serif"/>
              </a:rPr>
              <a:t> </a:t>
            </a:r>
            <a:r>
              <a:rPr spc="-155" dirty="0">
                <a:latin typeface="Microsoft Sans Serif"/>
                <a:cs typeface="Microsoft Sans Serif"/>
              </a:rPr>
              <a:t>arada</a:t>
            </a:r>
            <a:r>
              <a:rPr spc="-15" dirty="0">
                <a:latin typeface="Microsoft Sans Serif"/>
                <a:cs typeface="Microsoft Sans Serif"/>
              </a:rPr>
              <a:t> </a:t>
            </a:r>
            <a:r>
              <a:rPr spc="-114" dirty="0">
                <a:latin typeface="Microsoft Sans Serif"/>
                <a:cs typeface="Microsoft Sans Serif"/>
              </a:rPr>
              <a:t>bir</a:t>
            </a:r>
            <a:r>
              <a:rPr spc="-25" dirty="0">
                <a:latin typeface="Microsoft Sans Serif"/>
                <a:cs typeface="Microsoft Sans Serif"/>
              </a:rPr>
              <a:t> </a:t>
            </a:r>
            <a:r>
              <a:rPr spc="-114" dirty="0">
                <a:latin typeface="Microsoft Sans Serif"/>
                <a:cs typeface="Microsoft Sans Serif"/>
              </a:rPr>
              <a:t>işçi</a:t>
            </a:r>
            <a:r>
              <a:rPr spc="-40" dirty="0">
                <a:latin typeface="Microsoft Sans Serif"/>
                <a:cs typeface="Microsoft Sans Serif"/>
              </a:rPr>
              <a:t> </a:t>
            </a:r>
            <a:r>
              <a:rPr spc="-140" dirty="0">
                <a:latin typeface="Microsoft Sans Serif"/>
                <a:cs typeface="Microsoft Sans Serif"/>
              </a:rPr>
              <a:t>diğerine</a:t>
            </a:r>
            <a:r>
              <a:rPr spc="-20" dirty="0">
                <a:latin typeface="Microsoft Sans Serif"/>
                <a:cs typeface="Microsoft Sans Serif"/>
              </a:rPr>
              <a:t> </a:t>
            </a:r>
            <a:r>
              <a:rPr spc="-145" dirty="0">
                <a:latin typeface="Microsoft Sans Serif"/>
                <a:cs typeface="Microsoft Sans Serif"/>
              </a:rPr>
              <a:t>seslenerek</a:t>
            </a:r>
            <a:r>
              <a:rPr spc="-20" dirty="0">
                <a:latin typeface="Microsoft Sans Serif"/>
                <a:cs typeface="Microsoft Sans Serif"/>
              </a:rPr>
              <a:t> </a:t>
            </a:r>
            <a:r>
              <a:rPr spc="-135" dirty="0">
                <a:latin typeface="Microsoft Sans Serif"/>
                <a:cs typeface="Microsoft Sans Serif"/>
              </a:rPr>
              <a:t>yol</a:t>
            </a:r>
            <a:r>
              <a:rPr spc="-20" dirty="0">
                <a:latin typeface="Microsoft Sans Serif"/>
                <a:cs typeface="Microsoft Sans Serif"/>
              </a:rPr>
              <a:t> </a:t>
            </a:r>
            <a:r>
              <a:rPr spc="-130" dirty="0">
                <a:latin typeface="Microsoft Sans Serif"/>
                <a:cs typeface="Microsoft Sans Serif"/>
              </a:rPr>
              <a:t>kenarına</a:t>
            </a:r>
            <a:r>
              <a:rPr spc="-20" dirty="0">
                <a:latin typeface="Microsoft Sans Serif"/>
                <a:cs typeface="Microsoft Sans Serif"/>
              </a:rPr>
              <a:t> </a:t>
            </a:r>
            <a:r>
              <a:rPr spc="-120" dirty="0">
                <a:latin typeface="Microsoft Sans Serif"/>
                <a:cs typeface="Microsoft Sans Serif"/>
              </a:rPr>
              <a:t>istiflenmiş</a:t>
            </a:r>
            <a:r>
              <a:rPr spc="-50" dirty="0">
                <a:latin typeface="Microsoft Sans Serif"/>
                <a:cs typeface="Microsoft Sans Serif"/>
              </a:rPr>
              <a:t> </a:t>
            </a:r>
            <a:r>
              <a:rPr spc="-25" dirty="0">
                <a:latin typeface="Microsoft Sans Serif"/>
                <a:cs typeface="Microsoft Sans Serif"/>
              </a:rPr>
              <a:t>kargoların</a:t>
            </a:r>
            <a:endParaRPr dirty="0">
              <a:latin typeface="Microsoft Sans Serif"/>
              <a:cs typeface="Microsoft Sans Serif"/>
            </a:endParaRPr>
          </a:p>
          <a:p>
            <a:pPr marL="12700">
              <a:lnSpc>
                <a:spcPts val="1620"/>
              </a:lnSpc>
            </a:pPr>
            <a:r>
              <a:rPr spc="-120" dirty="0">
                <a:latin typeface="Microsoft Sans Serif"/>
                <a:cs typeface="Microsoft Sans Serif"/>
              </a:rPr>
              <a:t>taşınmasını</a:t>
            </a:r>
            <a:r>
              <a:rPr spc="-20" dirty="0">
                <a:latin typeface="Microsoft Sans Serif"/>
                <a:cs typeface="Microsoft Sans Serif"/>
              </a:rPr>
              <a:t> </a:t>
            </a:r>
            <a:r>
              <a:rPr spc="-10" dirty="0">
                <a:latin typeface="Microsoft Sans Serif"/>
                <a:cs typeface="Microsoft Sans Serif"/>
              </a:rPr>
              <a:t>istiyor.</a:t>
            </a:r>
            <a:endParaRPr dirty="0">
              <a:latin typeface="Microsoft Sans Serif"/>
              <a:cs typeface="Microsoft Sans Serif"/>
            </a:endParaRPr>
          </a:p>
        </p:txBody>
      </p:sp>
      <p:sp>
        <p:nvSpPr>
          <p:cNvPr id="4" name="object 4"/>
          <p:cNvSpPr txBox="1"/>
          <p:nvPr/>
        </p:nvSpPr>
        <p:spPr>
          <a:xfrm>
            <a:off x="1899105" y="5288981"/>
            <a:ext cx="8393788" cy="1569019"/>
          </a:xfrm>
          <a:prstGeom prst="rect">
            <a:avLst/>
          </a:prstGeom>
        </p:spPr>
        <p:txBody>
          <a:bodyPr vert="horz" wrap="square" lIns="0" tIns="93345" rIns="0" bIns="0" rtlCol="0">
            <a:spAutoFit/>
          </a:bodyPr>
          <a:lstStyle/>
          <a:p>
            <a:pPr marL="12700">
              <a:lnSpc>
                <a:spcPct val="100000"/>
              </a:lnSpc>
              <a:spcBef>
                <a:spcPts val="735"/>
              </a:spcBef>
            </a:pPr>
            <a:r>
              <a:rPr sz="1600" b="1" spc="-140" dirty="0">
                <a:latin typeface="Arial"/>
                <a:cs typeface="Arial"/>
              </a:rPr>
              <a:t>Tehlikeli</a:t>
            </a:r>
            <a:r>
              <a:rPr sz="1600" b="1" spc="-60" dirty="0">
                <a:latin typeface="Arial"/>
                <a:cs typeface="Arial"/>
              </a:rPr>
              <a:t> </a:t>
            </a:r>
            <a:r>
              <a:rPr sz="1600" b="1" spc="-145" dirty="0">
                <a:latin typeface="Arial"/>
                <a:cs typeface="Arial"/>
              </a:rPr>
              <a:t>Olabilecek</a:t>
            </a:r>
            <a:r>
              <a:rPr sz="1600" b="1" spc="-25" dirty="0">
                <a:latin typeface="Arial"/>
                <a:cs typeface="Arial"/>
              </a:rPr>
              <a:t> Hususlar</a:t>
            </a:r>
            <a:endParaRPr sz="1600" dirty="0">
              <a:latin typeface="Arial"/>
              <a:cs typeface="Arial"/>
            </a:endParaRPr>
          </a:p>
          <a:p>
            <a:pPr marL="182880" indent="-171450">
              <a:lnSpc>
                <a:spcPct val="100000"/>
              </a:lnSpc>
              <a:spcBef>
                <a:spcPts val="640"/>
              </a:spcBef>
              <a:buAutoNum type="arabicPeriod"/>
              <a:tabLst>
                <a:tab pos="182880" algn="l"/>
              </a:tabLst>
            </a:pPr>
            <a:r>
              <a:rPr sz="1600" spc="-155" dirty="0">
                <a:latin typeface="Microsoft Sans Serif"/>
                <a:cs typeface="Microsoft Sans Serif"/>
              </a:rPr>
              <a:t>Tamirci</a:t>
            </a:r>
            <a:r>
              <a:rPr sz="1600" spc="-30" dirty="0">
                <a:latin typeface="Microsoft Sans Serif"/>
                <a:cs typeface="Microsoft Sans Serif"/>
              </a:rPr>
              <a:t> </a:t>
            </a:r>
            <a:r>
              <a:rPr sz="1600" spc="-105" dirty="0">
                <a:latin typeface="Microsoft Sans Serif"/>
                <a:cs typeface="Microsoft Sans Serif"/>
              </a:rPr>
              <a:t>forkliftin</a:t>
            </a:r>
            <a:r>
              <a:rPr sz="1600" spc="-50" dirty="0">
                <a:latin typeface="Microsoft Sans Serif"/>
                <a:cs typeface="Microsoft Sans Serif"/>
              </a:rPr>
              <a:t> </a:t>
            </a:r>
            <a:r>
              <a:rPr sz="1600" spc="-114" dirty="0">
                <a:latin typeface="Microsoft Sans Serif"/>
                <a:cs typeface="Microsoft Sans Serif"/>
              </a:rPr>
              <a:t>etrafında</a:t>
            </a:r>
            <a:r>
              <a:rPr sz="1600" spc="-35" dirty="0">
                <a:latin typeface="Microsoft Sans Serif"/>
                <a:cs typeface="Microsoft Sans Serif"/>
              </a:rPr>
              <a:t> </a:t>
            </a:r>
            <a:r>
              <a:rPr sz="1600" spc="-140" dirty="0">
                <a:latin typeface="Microsoft Sans Serif"/>
                <a:cs typeface="Microsoft Sans Serif"/>
              </a:rPr>
              <a:t>korkuluk</a:t>
            </a:r>
            <a:r>
              <a:rPr sz="1600" spc="-30" dirty="0">
                <a:latin typeface="Microsoft Sans Serif"/>
                <a:cs typeface="Microsoft Sans Serif"/>
              </a:rPr>
              <a:t> </a:t>
            </a:r>
            <a:r>
              <a:rPr sz="1600" spc="-160" dirty="0">
                <a:latin typeface="Microsoft Sans Serif"/>
                <a:cs typeface="Microsoft Sans Serif"/>
              </a:rPr>
              <a:t>ve</a:t>
            </a:r>
            <a:r>
              <a:rPr sz="1600" spc="-20" dirty="0">
                <a:latin typeface="Microsoft Sans Serif"/>
                <a:cs typeface="Microsoft Sans Serif"/>
              </a:rPr>
              <a:t> </a:t>
            </a:r>
            <a:r>
              <a:rPr sz="1600" spc="-145" dirty="0">
                <a:latin typeface="Microsoft Sans Serif"/>
                <a:cs typeface="Microsoft Sans Serif"/>
              </a:rPr>
              <a:t>herhangi</a:t>
            </a:r>
            <a:r>
              <a:rPr sz="1600" spc="-10" dirty="0">
                <a:latin typeface="Microsoft Sans Serif"/>
                <a:cs typeface="Microsoft Sans Serif"/>
              </a:rPr>
              <a:t> </a:t>
            </a:r>
            <a:r>
              <a:rPr sz="1600" spc="-114" dirty="0">
                <a:latin typeface="Microsoft Sans Serif"/>
                <a:cs typeface="Microsoft Sans Serif"/>
              </a:rPr>
              <a:t>bir</a:t>
            </a:r>
            <a:r>
              <a:rPr sz="1600" spc="-30" dirty="0">
                <a:latin typeface="Microsoft Sans Serif"/>
                <a:cs typeface="Microsoft Sans Serif"/>
              </a:rPr>
              <a:t> </a:t>
            </a:r>
            <a:r>
              <a:rPr sz="1600" spc="-120" dirty="0">
                <a:latin typeface="Microsoft Sans Serif"/>
                <a:cs typeface="Microsoft Sans Serif"/>
              </a:rPr>
              <a:t>uyarı</a:t>
            </a:r>
            <a:r>
              <a:rPr sz="1600" spc="-20" dirty="0">
                <a:latin typeface="Microsoft Sans Serif"/>
                <a:cs typeface="Microsoft Sans Serif"/>
              </a:rPr>
              <a:t> </a:t>
            </a:r>
            <a:r>
              <a:rPr sz="1600" spc="-110" dirty="0">
                <a:latin typeface="Microsoft Sans Serif"/>
                <a:cs typeface="Microsoft Sans Serif"/>
              </a:rPr>
              <a:t>işareti</a:t>
            </a:r>
            <a:r>
              <a:rPr sz="1600" spc="-30" dirty="0">
                <a:latin typeface="Microsoft Sans Serif"/>
                <a:cs typeface="Microsoft Sans Serif"/>
              </a:rPr>
              <a:t> </a:t>
            </a:r>
            <a:r>
              <a:rPr sz="1600" spc="-130" dirty="0">
                <a:latin typeface="Microsoft Sans Serif"/>
                <a:cs typeface="Microsoft Sans Serif"/>
              </a:rPr>
              <a:t>olmaksızın</a:t>
            </a:r>
            <a:r>
              <a:rPr sz="1600" spc="-45" dirty="0">
                <a:latin typeface="Microsoft Sans Serif"/>
                <a:cs typeface="Microsoft Sans Serif"/>
              </a:rPr>
              <a:t> </a:t>
            </a:r>
            <a:r>
              <a:rPr sz="1600" spc="-135" dirty="0">
                <a:latin typeface="Microsoft Sans Serif"/>
                <a:cs typeface="Microsoft Sans Serif"/>
              </a:rPr>
              <a:t>yol</a:t>
            </a:r>
            <a:r>
              <a:rPr sz="1600" spc="-20" dirty="0">
                <a:latin typeface="Microsoft Sans Serif"/>
                <a:cs typeface="Microsoft Sans Serif"/>
              </a:rPr>
              <a:t> </a:t>
            </a:r>
            <a:r>
              <a:rPr sz="1600" spc="-130" dirty="0">
                <a:latin typeface="Microsoft Sans Serif"/>
                <a:cs typeface="Microsoft Sans Serif"/>
              </a:rPr>
              <a:t>ortasında</a:t>
            </a:r>
            <a:r>
              <a:rPr sz="1600" spc="-5" dirty="0">
                <a:latin typeface="Microsoft Sans Serif"/>
                <a:cs typeface="Microsoft Sans Serif"/>
              </a:rPr>
              <a:t> </a:t>
            </a:r>
            <a:r>
              <a:rPr sz="1600" spc="-100" dirty="0">
                <a:latin typeface="Microsoft Sans Serif"/>
                <a:cs typeface="Microsoft Sans Serif"/>
              </a:rPr>
              <a:t>forklifti</a:t>
            </a:r>
            <a:r>
              <a:rPr sz="1600" spc="-55" dirty="0">
                <a:latin typeface="Microsoft Sans Serif"/>
                <a:cs typeface="Microsoft Sans Serif"/>
              </a:rPr>
              <a:t> </a:t>
            </a:r>
            <a:r>
              <a:rPr sz="1600" spc="-130" dirty="0">
                <a:latin typeface="Microsoft Sans Serif"/>
                <a:cs typeface="Microsoft Sans Serif"/>
              </a:rPr>
              <a:t>kontrol</a:t>
            </a:r>
            <a:r>
              <a:rPr sz="1600" spc="-25" dirty="0">
                <a:latin typeface="Microsoft Sans Serif"/>
                <a:cs typeface="Microsoft Sans Serif"/>
              </a:rPr>
              <a:t> </a:t>
            </a:r>
            <a:r>
              <a:rPr sz="1600" spc="-65" dirty="0">
                <a:latin typeface="Microsoft Sans Serif"/>
                <a:cs typeface="Microsoft Sans Serif"/>
              </a:rPr>
              <a:t>etmektedir.</a:t>
            </a:r>
            <a:endParaRPr sz="1600" dirty="0">
              <a:latin typeface="Microsoft Sans Serif"/>
              <a:cs typeface="Microsoft Sans Serif"/>
            </a:endParaRPr>
          </a:p>
          <a:p>
            <a:pPr marL="186055" indent="-173355">
              <a:lnSpc>
                <a:spcPct val="100000"/>
              </a:lnSpc>
              <a:spcBef>
                <a:spcPts val="650"/>
              </a:spcBef>
              <a:buAutoNum type="arabicPeriod"/>
              <a:tabLst>
                <a:tab pos="186055" algn="l"/>
              </a:tabLst>
            </a:pPr>
            <a:r>
              <a:rPr sz="1600" spc="-130" dirty="0">
                <a:latin typeface="Microsoft Sans Serif"/>
                <a:cs typeface="Microsoft Sans Serif"/>
              </a:rPr>
              <a:t>Çatallar</a:t>
            </a:r>
            <a:r>
              <a:rPr sz="1600" spc="-20" dirty="0">
                <a:latin typeface="Microsoft Sans Serif"/>
                <a:cs typeface="Microsoft Sans Serif"/>
              </a:rPr>
              <a:t> </a:t>
            </a:r>
            <a:r>
              <a:rPr sz="1600" spc="-170" dirty="0">
                <a:latin typeface="Microsoft Sans Serif"/>
                <a:cs typeface="Microsoft Sans Serif"/>
              </a:rPr>
              <a:t>havada</a:t>
            </a:r>
            <a:r>
              <a:rPr sz="1600" spc="-10" dirty="0">
                <a:latin typeface="Microsoft Sans Serif"/>
                <a:cs typeface="Microsoft Sans Serif"/>
              </a:rPr>
              <a:t> </a:t>
            </a:r>
            <a:r>
              <a:rPr sz="1600" spc="-135" dirty="0">
                <a:latin typeface="Microsoft Sans Serif"/>
                <a:cs typeface="Microsoft Sans Serif"/>
              </a:rPr>
              <a:t>askıda</a:t>
            </a:r>
            <a:r>
              <a:rPr sz="1600" dirty="0">
                <a:latin typeface="Microsoft Sans Serif"/>
                <a:cs typeface="Microsoft Sans Serif"/>
              </a:rPr>
              <a:t> </a:t>
            </a:r>
            <a:r>
              <a:rPr sz="1600" spc="-25" dirty="0">
                <a:latin typeface="Microsoft Sans Serif"/>
                <a:cs typeface="Microsoft Sans Serif"/>
              </a:rPr>
              <a:t>bırakılmıştır.</a:t>
            </a:r>
            <a:endParaRPr sz="1600" dirty="0">
              <a:latin typeface="Microsoft Sans Serif"/>
              <a:cs typeface="Microsoft Sans Serif"/>
            </a:endParaRPr>
          </a:p>
          <a:p>
            <a:pPr marL="186055" indent="-173355">
              <a:lnSpc>
                <a:spcPct val="100000"/>
              </a:lnSpc>
              <a:spcBef>
                <a:spcPts val="635"/>
              </a:spcBef>
              <a:buAutoNum type="arabicPeriod"/>
              <a:tabLst>
                <a:tab pos="186055" algn="l"/>
              </a:tabLst>
            </a:pPr>
            <a:r>
              <a:rPr sz="1600" spc="-110" dirty="0">
                <a:latin typeface="Microsoft Sans Serif"/>
                <a:cs typeface="Microsoft Sans Serif"/>
              </a:rPr>
              <a:t>Forkliftin</a:t>
            </a:r>
            <a:r>
              <a:rPr sz="1600" spc="-60" dirty="0">
                <a:latin typeface="Microsoft Sans Serif"/>
                <a:cs typeface="Microsoft Sans Serif"/>
              </a:rPr>
              <a:t> </a:t>
            </a:r>
            <a:r>
              <a:rPr sz="1600" spc="-130" dirty="0">
                <a:latin typeface="Microsoft Sans Serif"/>
                <a:cs typeface="Microsoft Sans Serif"/>
              </a:rPr>
              <a:t>hareketini</a:t>
            </a:r>
            <a:r>
              <a:rPr sz="1600" spc="-25" dirty="0">
                <a:latin typeface="Microsoft Sans Serif"/>
                <a:cs typeface="Microsoft Sans Serif"/>
              </a:rPr>
              <a:t> </a:t>
            </a:r>
            <a:r>
              <a:rPr sz="1600" spc="-150" dirty="0">
                <a:latin typeface="Microsoft Sans Serif"/>
                <a:cs typeface="Microsoft Sans Serif"/>
              </a:rPr>
              <a:t>önleyecek</a:t>
            </a:r>
            <a:r>
              <a:rPr sz="1600" spc="-20" dirty="0">
                <a:latin typeface="Microsoft Sans Serif"/>
                <a:cs typeface="Microsoft Sans Serif"/>
              </a:rPr>
              <a:t> </a:t>
            </a:r>
            <a:r>
              <a:rPr sz="1600" spc="-140" dirty="0">
                <a:latin typeface="Microsoft Sans Serif"/>
                <a:cs typeface="Microsoft Sans Serif"/>
              </a:rPr>
              <a:t>takoz</a:t>
            </a:r>
            <a:r>
              <a:rPr sz="1600" spc="-45" dirty="0">
                <a:latin typeface="Microsoft Sans Serif"/>
                <a:cs typeface="Microsoft Sans Serif"/>
              </a:rPr>
              <a:t> </a:t>
            </a:r>
            <a:r>
              <a:rPr sz="1600" spc="-50" dirty="0">
                <a:latin typeface="Microsoft Sans Serif"/>
                <a:cs typeface="Microsoft Sans Serif"/>
              </a:rPr>
              <a:t>kullanılmamıştır.</a:t>
            </a:r>
            <a:endParaRPr sz="1600" dirty="0">
              <a:latin typeface="Microsoft Sans Serif"/>
              <a:cs typeface="Microsoft Sans Serif"/>
            </a:endParaRPr>
          </a:p>
        </p:txBody>
      </p:sp>
      <p:pic>
        <p:nvPicPr>
          <p:cNvPr id="5" name="object 5"/>
          <p:cNvPicPr/>
          <p:nvPr/>
        </p:nvPicPr>
        <p:blipFill>
          <a:blip r:embed="rId2" cstate="print"/>
          <a:stretch>
            <a:fillRect/>
          </a:stretch>
        </p:blipFill>
        <p:spPr>
          <a:xfrm>
            <a:off x="2677480" y="2512453"/>
            <a:ext cx="6837038" cy="2776528"/>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9846" y="141030"/>
            <a:ext cx="8911687" cy="1324259"/>
          </a:xfrm>
          <a:prstGeom prst="rect">
            <a:avLst/>
          </a:prstGeom>
        </p:spPr>
        <p:txBody>
          <a:bodyPr vert="horz" wrap="square" lIns="0" tIns="320852" rIns="0" bIns="0" rtlCol="0">
            <a:spAutoFit/>
          </a:bodyPr>
          <a:lstStyle/>
          <a:p>
            <a:pPr marL="41910" marR="5080" algn="ctr">
              <a:lnSpc>
                <a:spcPts val="3890"/>
              </a:lnSpc>
              <a:spcBef>
                <a:spcPts val="585"/>
              </a:spcBef>
            </a:pPr>
            <a:r>
              <a:rPr b="0" spc="-320" dirty="0" err="1">
                <a:latin typeface="Microsoft Sans Serif"/>
                <a:cs typeface="Microsoft Sans Serif"/>
              </a:rPr>
              <a:t>İşletme</a:t>
            </a:r>
            <a:r>
              <a:rPr b="0" spc="-100" dirty="0">
                <a:latin typeface="Microsoft Sans Serif"/>
                <a:cs typeface="Microsoft Sans Serif"/>
              </a:rPr>
              <a:t> </a:t>
            </a:r>
            <a:r>
              <a:rPr b="0" spc="-345" dirty="0">
                <a:latin typeface="Microsoft Sans Serif"/>
                <a:cs typeface="Microsoft Sans Serif"/>
              </a:rPr>
              <a:t>Ortamında</a:t>
            </a:r>
            <a:r>
              <a:rPr b="0" spc="-114" dirty="0">
                <a:latin typeface="Microsoft Sans Serif"/>
                <a:cs typeface="Microsoft Sans Serif"/>
              </a:rPr>
              <a:t> </a:t>
            </a:r>
            <a:r>
              <a:rPr b="0" spc="-325" dirty="0">
                <a:latin typeface="Microsoft Sans Serif"/>
                <a:cs typeface="Microsoft Sans Serif"/>
              </a:rPr>
              <a:t>Rutin</a:t>
            </a:r>
            <a:r>
              <a:rPr b="0" spc="-125" dirty="0">
                <a:latin typeface="Microsoft Sans Serif"/>
                <a:cs typeface="Microsoft Sans Serif"/>
              </a:rPr>
              <a:t> </a:t>
            </a:r>
            <a:r>
              <a:rPr b="0" spc="-300" dirty="0">
                <a:latin typeface="Microsoft Sans Serif"/>
                <a:cs typeface="Microsoft Sans Serif"/>
              </a:rPr>
              <a:t>İşlerde</a:t>
            </a:r>
            <a:r>
              <a:rPr b="0" spc="-114" dirty="0">
                <a:latin typeface="Microsoft Sans Serif"/>
                <a:cs typeface="Microsoft Sans Serif"/>
              </a:rPr>
              <a:t> </a:t>
            </a:r>
            <a:r>
              <a:rPr b="0" spc="-275" dirty="0">
                <a:latin typeface="Microsoft Sans Serif"/>
                <a:cs typeface="Microsoft Sans Serif"/>
              </a:rPr>
              <a:t>Karşılaşılabilecek</a:t>
            </a:r>
            <a:r>
              <a:rPr b="0" spc="-190" dirty="0">
                <a:latin typeface="Microsoft Sans Serif"/>
                <a:cs typeface="Microsoft Sans Serif"/>
              </a:rPr>
              <a:t> </a:t>
            </a:r>
            <a:r>
              <a:rPr b="0" spc="-375" dirty="0">
                <a:latin typeface="Microsoft Sans Serif"/>
                <a:cs typeface="Microsoft Sans Serif"/>
              </a:rPr>
              <a:t>Tehlike </a:t>
            </a:r>
            <a:r>
              <a:rPr b="0" spc="-345" dirty="0">
                <a:latin typeface="Microsoft Sans Serif"/>
                <a:cs typeface="Microsoft Sans Serif"/>
              </a:rPr>
              <a:t>ve</a:t>
            </a:r>
            <a:r>
              <a:rPr b="0" spc="-140" dirty="0">
                <a:latin typeface="Microsoft Sans Serif"/>
                <a:cs typeface="Microsoft Sans Serif"/>
              </a:rPr>
              <a:t> </a:t>
            </a:r>
            <a:r>
              <a:rPr b="0" spc="-310" dirty="0">
                <a:latin typeface="Microsoft Sans Serif"/>
                <a:cs typeface="Microsoft Sans Serif"/>
              </a:rPr>
              <a:t>Riskler</a:t>
            </a:r>
          </a:p>
        </p:txBody>
      </p:sp>
      <p:sp>
        <p:nvSpPr>
          <p:cNvPr id="3" name="object 3"/>
          <p:cNvSpPr txBox="1"/>
          <p:nvPr/>
        </p:nvSpPr>
        <p:spPr>
          <a:xfrm>
            <a:off x="916939" y="1711611"/>
            <a:ext cx="4400550" cy="4200509"/>
          </a:xfrm>
          <a:prstGeom prst="rect">
            <a:avLst/>
          </a:prstGeom>
        </p:spPr>
        <p:txBody>
          <a:bodyPr vert="horz" wrap="square" lIns="0" tIns="154305" rIns="0" bIns="0" rtlCol="0">
            <a:spAutoFit/>
          </a:bodyPr>
          <a:lstStyle/>
          <a:p>
            <a:pPr marL="64135">
              <a:lnSpc>
                <a:spcPct val="100000"/>
              </a:lnSpc>
              <a:spcBef>
                <a:spcPts val="1215"/>
              </a:spcBef>
            </a:pPr>
            <a:r>
              <a:rPr sz="2400" b="1" spc="-160" dirty="0">
                <a:latin typeface="Arial"/>
                <a:cs typeface="Arial"/>
              </a:rPr>
              <a:t>İş</a:t>
            </a:r>
            <a:r>
              <a:rPr sz="2400" b="1" spc="-80" dirty="0">
                <a:latin typeface="Arial"/>
                <a:cs typeface="Arial"/>
              </a:rPr>
              <a:t> </a:t>
            </a:r>
            <a:r>
              <a:rPr sz="2400" b="1" spc="-210" dirty="0">
                <a:latin typeface="Arial"/>
                <a:cs typeface="Arial"/>
              </a:rPr>
              <a:t>makinesinde</a:t>
            </a:r>
            <a:r>
              <a:rPr sz="2400" b="1" spc="-100" dirty="0">
                <a:latin typeface="Arial"/>
                <a:cs typeface="Arial"/>
              </a:rPr>
              <a:t> </a:t>
            </a:r>
            <a:r>
              <a:rPr sz="2400" b="1" spc="-180" dirty="0">
                <a:latin typeface="Arial"/>
                <a:cs typeface="Arial"/>
              </a:rPr>
              <a:t>dış</a:t>
            </a:r>
            <a:r>
              <a:rPr sz="2400" b="1" spc="-90" dirty="0">
                <a:latin typeface="Arial"/>
                <a:cs typeface="Arial"/>
              </a:rPr>
              <a:t> </a:t>
            </a:r>
            <a:r>
              <a:rPr sz="2400" b="1" spc="-40" dirty="0">
                <a:latin typeface="Arial"/>
                <a:cs typeface="Arial"/>
              </a:rPr>
              <a:t>kontrol</a:t>
            </a:r>
            <a:endParaRPr sz="2400" dirty="0">
              <a:latin typeface="Arial"/>
              <a:cs typeface="Arial"/>
            </a:endParaRPr>
          </a:p>
          <a:p>
            <a:pPr marL="12700">
              <a:lnSpc>
                <a:spcPct val="100000"/>
              </a:lnSpc>
              <a:spcBef>
                <a:spcPts val="1005"/>
              </a:spcBef>
            </a:pPr>
            <a:r>
              <a:rPr sz="2000" spc="-165" dirty="0">
                <a:latin typeface="Microsoft Sans Serif"/>
                <a:cs typeface="Microsoft Sans Serif"/>
              </a:rPr>
              <a:t>Rutin</a:t>
            </a:r>
            <a:r>
              <a:rPr sz="2000" spc="-20" dirty="0">
                <a:latin typeface="Microsoft Sans Serif"/>
                <a:cs typeface="Microsoft Sans Serif"/>
              </a:rPr>
              <a:t> </a:t>
            </a:r>
            <a:r>
              <a:rPr sz="2000" spc="-165" dirty="0">
                <a:latin typeface="Microsoft Sans Serif"/>
                <a:cs typeface="Microsoft Sans Serif"/>
              </a:rPr>
              <a:t>operatör</a:t>
            </a:r>
            <a:r>
              <a:rPr sz="2000" spc="20" dirty="0">
                <a:latin typeface="Microsoft Sans Serif"/>
                <a:cs typeface="Microsoft Sans Serif"/>
              </a:rPr>
              <a:t> </a:t>
            </a:r>
            <a:r>
              <a:rPr sz="2000" spc="-170" dirty="0">
                <a:latin typeface="Microsoft Sans Serif"/>
                <a:cs typeface="Microsoft Sans Serif"/>
              </a:rPr>
              <a:t>değişimi</a:t>
            </a:r>
            <a:r>
              <a:rPr sz="2000" spc="-15" dirty="0">
                <a:latin typeface="Microsoft Sans Serif"/>
                <a:cs typeface="Microsoft Sans Serif"/>
              </a:rPr>
              <a:t> </a:t>
            </a:r>
            <a:r>
              <a:rPr sz="2000" spc="-140" dirty="0">
                <a:latin typeface="Microsoft Sans Serif"/>
                <a:cs typeface="Microsoft Sans Serif"/>
              </a:rPr>
              <a:t>sırasında</a:t>
            </a:r>
            <a:r>
              <a:rPr sz="2000" dirty="0">
                <a:latin typeface="Microsoft Sans Serif"/>
                <a:cs typeface="Microsoft Sans Serif"/>
              </a:rPr>
              <a:t> </a:t>
            </a:r>
            <a:r>
              <a:rPr sz="2000" spc="-165" dirty="0">
                <a:latin typeface="Microsoft Sans Serif"/>
                <a:cs typeface="Microsoft Sans Serif"/>
              </a:rPr>
              <a:t>diğer</a:t>
            </a:r>
            <a:r>
              <a:rPr sz="2000" spc="-5" dirty="0">
                <a:latin typeface="Microsoft Sans Serif"/>
                <a:cs typeface="Microsoft Sans Serif"/>
              </a:rPr>
              <a:t> </a:t>
            </a:r>
            <a:r>
              <a:rPr sz="2000" spc="-170" dirty="0">
                <a:latin typeface="Microsoft Sans Serif"/>
                <a:cs typeface="Microsoft Sans Serif"/>
              </a:rPr>
              <a:t>operatörün</a:t>
            </a:r>
            <a:r>
              <a:rPr sz="2000" spc="25" dirty="0">
                <a:latin typeface="Microsoft Sans Serif"/>
                <a:cs typeface="Microsoft Sans Serif"/>
              </a:rPr>
              <a:t> </a:t>
            </a:r>
            <a:r>
              <a:rPr sz="2000" spc="-25" dirty="0">
                <a:latin typeface="Microsoft Sans Serif"/>
                <a:cs typeface="Microsoft Sans Serif"/>
              </a:rPr>
              <a:t>iş</a:t>
            </a:r>
            <a:endParaRPr sz="2000" dirty="0">
              <a:latin typeface="Microsoft Sans Serif"/>
              <a:cs typeface="Microsoft Sans Serif"/>
            </a:endParaRPr>
          </a:p>
          <a:p>
            <a:pPr marL="12700">
              <a:lnSpc>
                <a:spcPct val="100000"/>
              </a:lnSpc>
            </a:pPr>
            <a:r>
              <a:rPr sz="2000" spc="-180" dirty="0">
                <a:latin typeface="Microsoft Sans Serif"/>
                <a:cs typeface="Microsoft Sans Serif"/>
              </a:rPr>
              <a:t>makinesinin</a:t>
            </a:r>
            <a:r>
              <a:rPr sz="2000" spc="20" dirty="0">
                <a:latin typeface="Microsoft Sans Serif"/>
                <a:cs typeface="Microsoft Sans Serif"/>
              </a:rPr>
              <a:t> </a:t>
            </a:r>
            <a:r>
              <a:rPr sz="2000" spc="-125" dirty="0">
                <a:latin typeface="Microsoft Sans Serif"/>
                <a:cs typeface="Microsoft Sans Serif"/>
              </a:rPr>
              <a:t>dış</a:t>
            </a:r>
            <a:r>
              <a:rPr sz="2000" spc="5" dirty="0">
                <a:latin typeface="Microsoft Sans Serif"/>
                <a:cs typeface="Microsoft Sans Serif"/>
              </a:rPr>
              <a:t> </a:t>
            </a:r>
            <a:r>
              <a:rPr sz="2000" spc="-170" dirty="0">
                <a:latin typeface="Microsoft Sans Serif"/>
                <a:cs typeface="Microsoft Sans Serif"/>
              </a:rPr>
              <a:t>cephesini</a:t>
            </a:r>
            <a:r>
              <a:rPr sz="2000" spc="40" dirty="0">
                <a:latin typeface="Microsoft Sans Serif"/>
                <a:cs typeface="Microsoft Sans Serif"/>
              </a:rPr>
              <a:t> </a:t>
            </a:r>
            <a:r>
              <a:rPr sz="2000" spc="-155" dirty="0">
                <a:latin typeface="Microsoft Sans Serif"/>
                <a:cs typeface="Microsoft Sans Serif"/>
              </a:rPr>
              <a:t>kontrol</a:t>
            </a:r>
            <a:r>
              <a:rPr sz="2000" spc="15" dirty="0">
                <a:latin typeface="Microsoft Sans Serif"/>
                <a:cs typeface="Microsoft Sans Serif"/>
              </a:rPr>
              <a:t> </a:t>
            </a:r>
            <a:r>
              <a:rPr sz="2000" spc="-10" dirty="0">
                <a:latin typeface="Microsoft Sans Serif"/>
                <a:cs typeface="Microsoft Sans Serif"/>
              </a:rPr>
              <a:t>etmesi.</a:t>
            </a:r>
            <a:endParaRPr sz="2000" dirty="0">
              <a:latin typeface="Microsoft Sans Serif"/>
              <a:cs typeface="Microsoft Sans Serif"/>
            </a:endParaRPr>
          </a:p>
          <a:p>
            <a:pPr>
              <a:lnSpc>
                <a:spcPct val="100000"/>
              </a:lnSpc>
              <a:spcBef>
                <a:spcPts val="1945"/>
              </a:spcBef>
            </a:pPr>
            <a:endParaRPr sz="2000" dirty="0">
              <a:latin typeface="Microsoft Sans Serif"/>
              <a:cs typeface="Microsoft Sans Serif"/>
            </a:endParaRPr>
          </a:p>
          <a:p>
            <a:pPr marL="12700">
              <a:lnSpc>
                <a:spcPct val="100000"/>
              </a:lnSpc>
            </a:pPr>
            <a:r>
              <a:rPr b="1" spc="-150" dirty="0">
                <a:latin typeface="Arial"/>
                <a:cs typeface="Arial"/>
              </a:rPr>
              <a:t>Tehlikeli</a:t>
            </a:r>
            <a:r>
              <a:rPr b="1" spc="-35" dirty="0">
                <a:latin typeface="Arial"/>
                <a:cs typeface="Arial"/>
              </a:rPr>
              <a:t> </a:t>
            </a:r>
            <a:r>
              <a:rPr b="1" spc="-160" dirty="0">
                <a:latin typeface="Arial"/>
                <a:cs typeface="Arial"/>
              </a:rPr>
              <a:t>Olabilecek</a:t>
            </a:r>
            <a:r>
              <a:rPr b="1" spc="-30" dirty="0">
                <a:latin typeface="Arial"/>
                <a:cs typeface="Arial"/>
              </a:rPr>
              <a:t> </a:t>
            </a:r>
            <a:r>
              <a:rPr b="1" spc="-35" dirty="0">
                <a:latin typeface="Arial"/>
                <a:cs typeface="Arial"/>
              </a:rPr>
              <a:t>Hususlar</a:t>
            </a:r>
            <a:endParaRPr dirty="0">
              <a:latin typeface="Arial"/>
              <a:cs typeface="Arial"/>
            </a:endParaRPr>
          </a:p>
          <a:p>
            <a:pPr marL="196850" indent="-184150">
              <a:lnSpc>
                <a:spcPct val="100000"/>
              </a:lnSpc>
              <a:spcBef>
                <a:spcPts val="805"/>
              </a:spcBef>
              <a:buAutoNum type="arabicPeriod"/>
              <a:tabLst>
                <a:tab pos="196850" algn="l"/>
              </a:tabLst>
            </a:pPr>
            <a:r>
              <a:rPr spc="-160" dirty="0">
                <a:latin typeface="Microsoft Sans Serif"/>
                <a:cs typeface="Microsoft Sans Serif"/>
              </a:rPr>
              <a:t>Motor</a:t>
            </a:r>
            <a:r>
              <a:rPr spc="-55" dirty="0">
                <a:latin typeface="Microsoft Sans Serif"/>
                <a:cs typeface="Microsoft Sans Serif"/>
              </a:rPr>
              <a:t> </a:t>
            </a:r>
            <a:r>
              <a:rPr spc="-95" dirty="0">
                <a:latin typeface="Microsoft Sans Serif"/>
                <a:cs typeface="Microsoft Sans Serif"/>
              </a:rPr>
              <a:t>çalışır</a:t>
            </a:r>
            <a:r>
              <a:rPr spc="-35" dirty="0">
                <a:latin typeface="Microsoft Sans Serif"/>
                <a:cs typeface="Microsoft Sans Serif"/>
              </a:rPr>
              <a:t> </a:t>
            </a:r>
            <a:r>
              <a:rPr spc="-140" dirty="0">
                <a:latin typeface="Microsoft Sans Serif"/>
                <a:cs typeface="Microsoft Sans Serif"/>
              </a:rPr>
              <a:t>vaziyette</a:t>
            </a:r>
            <a:r>
              <a:rPr spc="-35" dirty="0">
                <a:latin typeface="Microsoft Sans Serif"/>
                <a:cs typeface="Microsoft Sans Serif"/>
              </a:rPr>
              <a:t> </a:t>
            </a:r>
            <a:r>
              <a:rPr spc="-10" dirty="0">
                <a:latin typeface="Microsoft Sans Serif"/>
                <a:cs typeface="Microsoft Sans Serif"/>
              </a:rPr>
              <a:t>bırakılmış.</a:t>
            </a:r>
            <a:endParaRPr dirty="0">
              <a:latin typeface="Microsoft Sans Serif"/>
              <a:cs typeface="Microsoft Sans Serif"/>
            </a:endParaRPr>
          </a:p>
          <a:p>
            <a:pPr marL="196850" indent="-184150">
              <a:lnSpc>
                <a:spcPct val="100000"/>
              </a:lnSpc>
              <a:spcBef>
                <a:spcPts val="805"/>
              </a:spcBef>
              <a:buAutoNum type="arabicPeriod"/>
              <a:tabLst>
                <a:tab pos="196850" algn="l"/>
              </a:tabLst>
            </a:pPr>
            <a:r>
              <a:rPr spc="-170" dirty="0">
                <a:latin typeface="Microsoft Sans Serif"/>
                <a:cs typeface="Microsoft Sans Serif"/>
              </a:rPr>
              <a:t>Kepçe</a:t>
            </a:r>
            <a:r>
              <a:rPr spc="-70" dirty="0">
                <a:latin typeface="Microsoft Sans Serif"/>
                <a:cs typeface="Microsoft Sans Serif"/>
              </a:rPr>
              <a:t> </a:t>
            </a:r>
            <a:r>
              <a:rPr spc="-165" dirty="0">
                <a:latin typeface="Microsoft Sans Serif"/>
                <a:cs typeface="Microsoft Sans Serif"/>
              </a:rPr>
              <a:t>havada</a:t>
            </a:r>
            <a:r>
              <a:rPr spc="-65" dirty="0">
                <a:latin typeface="Microsoft Sans Serif"/>
                <a:cs typeface="Microsoft Sans Serif"/>
              </a:rPr>
              <a:t> </a:t>
            </a:r>
            <a:r>
              <a:rPr spc="-135" dirty="0">
                <a:latin typeface="Microsoft Sans Serif"/>
                <a:cs typeface="Microsoft Sans Serif"/>
              </a:rPr>
              <a:t>askıda</a:t>
            </a:r>
            <a:r>
              <a:rPr spc="-55" dirty="0">
                <a:latin typeface="Microsoft Sans Serif"/>
                <a:cs typeface="Microsoft Sans Serif"/>
              </a:rPr>
              <a:t> </a:t>
            </a:r>
            <a:r>
              <a:rPr spc="-20" dirty="0">
                <a:latin typeface="Microsoft Sans Serif"/>
                <a:cs typeface="Microsoft Sans Serif"/>
              </a:rPr>
              <a:t>bırakılmış.</a:t>
            </a:r>
            <a:endParaRPr dirty="0">
              <a:latin typeface="Microsoft Sans Serif"/>
              <a:cs typeface="Microsoft Sans Serif"/>
            </a:endParaRPr>
          </a:p>
          <a:p>
            <a:pPr marL="196850" indent="-184150">
              <a:lnSpc>
                <a:spcPct val="100000"/>
              </a:lnSpc>
              <a:spcBef>
                <a:spcPts val="805"/>
              </a:spcBef>
              <a:buAutoNum type="arabicPeriod"/>
              <a:tabLst>
                <a:tab pos="196850" algn="l"/>
              </a:tabLst>
            </a:pPr>
            <a:r>
              <a:rPr spc="-170" dirty="0">
                <a:latin typeface="Microsoft Sans Serif"/>
                <a:cs typeface="Microsoft Sans Serif"/>
              </a:rPr>
              <a:t>Her</a:t>
            </a:r>
            <a:r>
              <a:rPr spc="-40" dirty="0">
                <a:latin typeface="Microsoft Sans Serif"/>
                <a:cs typeface="Microsoft Sans Serif"/>
              </a:rPr>
              <a:t> </a:t>
            </a:r>
            <a:r>
              <a:rPr spc="-110" dirty="0">
                <a:latin typeface="Microsoft Sans Serif"/>
                <a:cs typeface="Microsoft Sans Serif"/>
              </a:rPr>
              <a:t>iki</a:t>
            </a:r>
            <a:r>
              <a:rPr spc="-45" dirty="0">
                <a:latin typeface="Microsoft Sans Serif"/>
                <a:cs typeface="Microsoft Sans Serif"/>
              </a:rPr>
              <a:t> </a:t>
            </a:r>
            <a:r>
              <a:rPr spc="-145" dirty="0">
                <a:latin typeface="Microsoft Sans Serif"/>
                <a:cs typeface="Microsoft Sans Serif"/>
              </a:rPr>
              <a:t>operatör</a:t>
            </a:r>
            <a:r>
              <a:rPr spc="-60" dirty="0">
                <a:latin typeface="Microsoft Sans Serif"/>
                <a:cs typeface="Microsoft Sans Serif"/>
              </a:rPr>
              <a:t> </a:t>
            </a:r>
            <a:r>
              <a:rPr spc="-170" dirty="0">
                <a:latin typeface="Microsoft Sans Serif"/>
                <a:cs typeface="Microsoft Sans Serif"/>
              </a:rPr>
              <a:t>de</a:t>
            </a:r>
            <a:r>
              <a:rPr spc="-50" dirty="0">
                <a:latin typeface="Microsoft Sans Serif"/>
                <a:cs typeface="Microsoft Sans Serif"/>
              </a:rPr>
              <a:t> </a:t>
            </a:r>
            <a:r>
              <a:rPr spc="-130" dirty="0">
                <a:latin typeface="Microsoft Sans Serif"/>
                <a:cs typeface="Microsoft Sans Serif"/>
              </a:rPr>
              <a:t>aynı</a:t>
            </a:r>
            <a:r>
              <a:rPr spc="-55" dirty="0">
                <a:latin typeface="Microsoft Sans Serif"/>
                <a:cs typeface="Microsoft Sans Serif"/>
              </a:rPr>
              <a:t> </a:t>
            </a:r>
            <a:r>
              <a:rPr spc="-165" dirty="0">
                <a:latin typeface="Microsoft Sans Serif"/>
                <a:cs typeface="Microsoft Sans Serif"/>
              </a:rPr>
              <a:t>anda</a:t>
            </a:r>
            <a:r>
              <a:rPr spc="-55" dirty="0">
                <a:latin typeface="Microsoft Sans Serif"/>
                <a:cs typeface="Microsoft Sans Serif"/>
              </a:rPr>
              <a:t> </a:t>
            </a:r>
            <a:r>
              <a:rPr spc="-150" dirty="0">
                <a:latin typeface="Microsoft Sans Serif"/>
                <a:cs typeface="Microsoft Sans Serif"/>
              </a:rPr>
              <a:t>hareket</a:t>
            </a:r>
            <a:r>
              <a:rPr spc="-55" dirty="0">
                <a:latin typeface="Microsoft Sans Serif"/>
                <a:cs typeface="Microsoft Sans Serif"/>
              </a:rPr>
              <a:t> etmektedir.</a:t>
            </a:r>
            <a:endParaRPr dirty="0">
              <a:latin typeface="Microsoft Sans Serif"/>
              <a:cs typeface="Microsoft Sans Serif"/>
            </a:endParaRPr>
          </a:p>
          <a:p>
            <a:pPr marL="196850" indent="-184150">
              <a:lnSpc>
                <a:spcPct val="100000"/>
              </a:lnSpc>
              <a:spcBef>
                <a:spcPts val="800"/>
              </a:spcBef>
              <a:buAutoNum type="arabicPeriod"/>
              <a:tabLst>
                <a:tab pos="196850" algn="l"/>
              </a:tabLst>
            </a:pPr>
            <a:r>
              <a:rPr spc="-150" dirty="0">
                <a:latin typeface="Microsoft Sans Serif"/>
                <a:cs typeface="Microsoft Sans Serif"/>
              </a:rPr>
              <a:t>Kabinin</a:t>
            </a:r>
            <a:r>
              <a:rPr spc="-65" dirty="0">
                <a:latin typeface="Microsoft Sans Serif"/>
                <a:cs typeface="Microsoft Sans Serif"/>
              </a:rPr>
              <a:t> </a:t>
            </a:r>
            <a:r>
              <a:rPr spc="-155" dirty="0">
                <a:latin typeface="Microsoft Sans Serif"/>
                <a:cs typeface="Microsoft Sans Serif"/>
              </a:rPr>
              <a:t>olduğu</a:t>
            </a:r>
            <a:r>
              <a:rPr spc="-75" dirty="0">
                <a:latin typeface="Microsoft Sans Serif"/>
                <a:cs typeface="Microsoft Sans Serif"/>
              </a:rPr>
              <a:t> </a:t>
            </a:r>
            <a:r>
              <a:rPr spc="-170" dirty="0">
                <a:latin typeface="Microsoft Sans Serif"/>
                <a:cs typeface="Microsoft Sans Serif"/>
              </a:rPr>
              <a:t>bölüm</a:t>
            </a:r>
            <a:r>
              <a:rPr spc="-60" dirty="0">
                <a:latin typeface="Microsoft Sans Serif"/>
                <a:cs typeface="Microsoft Sans Serif"/>
              </a:rPr>
              <a:t> </a:t>
            </a:r>
            <a:r>
              <a:rPr spc="-145" dirty="0">
                <a:latin typeface="Microsoft Sans Serif"/>
                <a:cs typeface="Microsoft Sans Serif"/>
              </a:rPr>
              <a:t>biraz</a:t>
            </a:r>
            <a:r>
              <a:rPr spc="-25" dirty="0">
                <a:latin typeface="Microsoft Sans Serif"/>
                <a:cs typeface="Microsoft Sans Serif"/>
              </a:rPr>
              <a:t> </a:t>
            </a:r>
            <a:r>
              <a:rPr spc="-165" dirty="0">
                <a:latin typeface="Microsoft Sans Serif"/>
                <a:cs typeface="Microsoft Sans Serif"/>
              </a:rPr>
              <a:t>sağa</a:t>
            </a:r>
            <a:r>
              <a:rPr spc="-60" dirty="0">
                <a:latin typeface="Microsoft Sans Serif"/>
                <a:cs typeface="Microsoft Sans Serif"/>
              </a:rPr>
              <a:t> </a:t>
            </a:r>
            <a:r>
              <a:rPr spc="-155" dirty="0">
                <a:latin typeface="Microsoft Sans Serif"/>
                <a:cs typeface="Microsoft Sans Serif"/>
              </a:rPr>
              <a:t>doğru</a:t>
            </a:r>
            <a:r>
              <a:rPr spc="-45" dirty="0">
                <a:latin typeface="Microsoft Sans Serif"/>
                <a:cs typeface="Microsoft Sans Serif"/>
              </a:rPr>
              <a:t> </a:t>
            </a:r>
            <a:r>
              <a:rPr spc="-10" dirty="0">
                <a:latin typeface="Microsoft Sans Serif"/>
                <a:cs typeface="Microsoft Sans Serif"/>
              </a:rPr>
              <a:t>yatmış.</a:t>
            </a:r>
            <a:endParaRPr dirty="0">
              <a:latin typeface="Microsoft Sans Serif"/>
              <a:cs typeface="Microsoft Sans Serif"/>
            </a:endParaRPr>
          </a:p>
        </p:txBody>
      </p:sp>
      <p:pic>
        <p:nvPicPr>
          <p:cNvPr id="4" name="object 4"/>
          <p:cNvPicPr/>
          <p:nvPr/>
        </p:nvPicPr>
        <p:blipFill>
          <a:blip r:embed="rId2" cstate="print"/>
          <a:stretch>
            <a:fillRect/>
          </a:stretch>
        </p:blipFill>
        <p:spPr>
          <a:xfrm>
            <a:off x="6172200" y="1857755"/>
            <a:ext cx="5181600" cy="4133088"/>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08253" y="201416"/>
            <a:ext cx="8911687" cy="1324259"/>
          </a:xfrm>
          <a:prstGeom prst="rect">
            <a:avLst/>
          </a:prstGeom>
        </p:spPr>
        <p:txBody>
          <a:bodyPr vert="horz" wrap="square" lIns="0" tIns="320852" rIns="0" bIns="0" rtlCol="0">
            <a:spAutoFit/>
          </a:bodyPr>
          <a:lstStyle/>
          <a:p>
            <a:pPr marL="41910" marR="5080" algn="ctr">
              <a:lnSpc>
                <a:spcPts val="3890"/>
              </a:lnSpc>
              <a:spcBef>
                <a:spcPts val="585"/>
              </a:spcBef>
            </a:pPr>
            <a:r>
              <a:rPr b="0" spc="-320" dirty="0" err="1">
                <a:latin typeface="Microsoft Sans Serif"/>
                <a:cs typeface="Microsoft Sans Serif"/>
              </a:rPr>
              <a:t>İşletme</a:t>
            </a:r>
            <a:r>
              <a:rPr b="0" spc="-100" dirty="0">
                <a:latin typeface="Microsoft Sans Serif"/>
                <a:cs typeface="Microsoft Sans Serif"/>
              </a:rPr>
              <a:t> </a:t>
            </a:r>
            <a:r>
              <a:rPr b="0" spc="-345" dirty="0">
                <a:latin typeface="Microsoft Sans Serif"/>
                <a:cs typeface="Microsoft Sans Serif"/>
              </a:rPr>
              <a:t>Ortamında</a:t>
            </a:r>
            <a:r>
              <a:rPr b="0" spc="-114" dirty="0">
                <a:latin typeface="Microsoft Sans Serif"/>
                <a:cs typeface="Microsoft Sans Serif"/>
              </a:rPr>
              <a:t> </a:t>
            </a:r>
            <a:r>
              <a:rPr b="0" spc="-325" dirty="0">
                <a:latin typeface="Microsoft Sans Serif"/>
                <a:cs typeface="Microsoft Sans Serif"/>
              </a:rPr>
              <a:t>Rutin</a:t>
            </a:r>
            <a:r>
              <a:rPr b="0" spc="-125" dirty="0">
                <a:latin typeface="Microsoft Sans Serif"/>
                <a:cs typeface="Microsoft Sans Serif"/>
              </a:rPr>
              <a:t> </a:t>
            </a:r>
            <a:r>
              <a:rPr b="0" spc="-300" dirty="0">
                <a:latin typeface="Microsoft Sans Serif"/>
                <a:cs typeface="Microsoft Sans Serif"/>
              </a:rPr>
              <a:t>İşlerde</a:t>
            </a:r>
            <a:r>
              <a:rPr b="0" spc="-114" dirty="0">
                <a:latin typeface="Microsoft Sans Serif"/>
                <a:cs typeface="Microsoft Sans Serif"/>
              </a:rPr>
              <a:t> </a:t>
            </a:r>
            <a:r>
              <a:rPr b="0" spc="-275" dirty="0">
                <a:latin typeface="Microsoft Sans Serif"/>
                <a:cs typeface="Microsoft Sans Serif"/>
              </a:rPr>
              <a:t>Karşılaşılabilecek</a:t>
            </a:r>
            <a:r>
              <a:rPr b="0" spc="-190" dirty="0">
                <a:latin typeface="Microsoft Sans Serif"/>
                <a:cs typeface="Microsoft Sans Serif"/>
              </a:rPr>
              <a:t> </a:t>
            </a:r>
            <a:r>
              <a:rPr b="0" spc="-375" dirty="0">
                <a:latin typeface="Microsoft Sans Serif"/>
                <a:cs typeface="Microsoft Sans Serif"/>
              </a:rPr>
              <a:t>Tehlike </a:t>
            </a:r>
            <a:r>
              <a:rPr b="0" spc="-345" dirty="0">
                <a:latin typeface="Microsoft Sans Serif"/>
                <a:cs typeface="Microsoft Sans Serif"/>
              </a:rPr>
              <a:t>ve</a:t>
            </a:r>
            <a:r>
              <a:rPr b="0" spc="-140" dirty="0">
                <a:latin typeface="Microsoft Sans Serif"/>
                <a:cs typeface="Microsoft Sans Serif"/>
              </a:rPr>
              <a:t> </a:t>
            </a:r>
            <a:r>
              <a:rPr b="0" spc="-310" dirty="0">
                <a:latin typeface="Microsoft Sans Serif"/>
                <a:cs typeface="Microsoft Sans Serif"/>
              </a:rPr>
              <a:t>Riskler</a:t>
            </a:r>
          </a:p>
        </p:txBody>
      </p:sp>
      <p:sp>
        <p:nvSpPr>
          <p:cNvPr id="3" name="object 3"/>
          <p:cNvSpPr txBox="1"/>
          <p:nvPr/>
        </p:nvSpPr>
        <p:spPr>
          <a:xfrm>
            <a:off x="916939" y="1710662"/>
            <a:ext cx="4713605" cy="3913251"/>
          </a:xfrm>
          <a:prstGeom prst="rect">
            <a:avLst/>
          </a:prstGeom>
        </p:spPr>
        <p:txBody>
          <a:bodyPr vert="horz" wrap="square" lIns="0" tIns="128905" rIns="0" bIns="0" rtlCol="0">
            <a:spAutoFit/>
          </a:bodyPr>
          <a:lstStyle/>
          <a:p>
            <a:pPr marL="12700">
              <a:lnSpc>
                <a:spcPct val="100000"/>
              </a:lnSpc>
              <a:spcBef>
                <a:spcPts val="1015"/>
              </a:spcBef>
            </a:pPr>
            <a:r>
              <a:rPr sz="2000" b="1" spc="-165" dirty="0">
                <a:latin typeface="Arial"/>
                <a:cs typeface="Arial"/>
              </a:rPr>
              <a:t>Eğimli</a:t>
            </a:r>
            <a:r>
              <a:rPr sz="2000" b="1" spc="-45" dirty="0">
                <a:latin typeface="Arial"/>
                <a:cs typeface="Arial"/>
              </a:rPr>
              <a:t> </a:t>
            </a:r>
            <a:r>
              <a:rPr sz="2000" b="1" spc="-145" dirty="0">
                <a:latin typeface="Arial"/>
                <a:cs typeface="Arial"/>
              </a:rPr>
              <a:t>bir</a:t>
            </a:r>
            <a:r>
              <a:rPr sz="2000" b="1" spc="-50" dirty="0">
                <a:latin typeface="Arial"/>
                <a:cs typeface="Arial"/>
              </a:rPr>
              <a:t> </a:t>
            </a:r>
            <a:r>
              <a:rPr sz="2000" b="1" spc="-180" dirty="0">
                <a:latin typeface="Arial"/>
                <a:cs typeface="Arial"/>
              </a:rPr>
              <a:t>yere</a:t>
            </a:r>
            <a:r>
              <a:rPr sz="2000" b="1" spc="-40" dirty="0">
                <a:latin typeface="Arial"/>
                <a:cs typeface="Arial"/>
              </a:rPr>
              <a:t> </a:t>
            </a:r>
            <a:r>
              <a:rPr sz="2000" b="1" spc="-185" dirty="0">
                <a:latin typeface="Arial"/>
                <a:cs typeface="Arial"/>
              </a:rPr>
              <a:t>park</a:t>
            </a:r>
            <a:r>
              <a:rPr sz="2000" b="1" spc="-40" dirty="0">
                <a:latin typeface="Arial"/>
                <a:cs typeface="Arial"/>
              </a:rPr>
              <a:t> </a:t>
            </a:r>
            <a:r>
              <a:rPr sz="2000" b="1" spc="-180" dirty="0">
                <a:latin typeface="Arial"/>
                <a:cs typeface="Arial"/>
              </a:rPr>
              <a:t>etmiş</a:t>
            </a:r>
            <a:r>
              <a:rPr sz="2000" b="1" spc="-50" dirty="0">
                <a:latin typeface="Arial"/>
                <a:cs typeface="Arial"/>
              </a:rPr>
              <a:t> </a:t>
            </a:r>
            <a:r>
              <a:rPr sz="2000" b="1" spc="-145" dirty="0">
                <a:latin typeface="Arial"/>
                <a:cs typeface="Arial"/>
              </a:rPr>
              <a:t>iş</a:t>
            </a:r>
            <a:r>
              <a:rPr sz="2000" b="1" spc="-45" dirty="0">
                <a:latin typeface="Arial"/>
                <a:cs typeface="Arial"/>
              </a:rPr>
              <a:t> </a:t>
            </a:r>
            <a:r>
              <a:rPr sz="2000" b="1" spc="-185" dirty="0">
                <a:latin typeface="Arial"/>
                <a:cs typeface="Arial"/>
              </a:rPr>
              <a:t>makinesinin</a:t>
            </a:r>
            <a:r>
              <a:rPr sz="2000" b="1" spc="-5" dirty="0">
                <a:latin typeface="Arial"/>
                <a:cs typeface="Arial"/>
              </a:rPr>
              <a:t> </a:t>
            </a:r>
            <a:r>
              <a:rPr sz="2000" b="1" spc="-45" dirty="0">
                <a:latin typeface="Arial"/>
                <a:cs typeface="Arial"/>
              </a:rPr>
              <a:t>kontrolü</a:t>
            </a:r>
            <a:endParaRPr sz="2000" dirty="0">
              <a:latin typeface="Arial"/>
              <a:cs typeface="Arial"/>
            </a:endParaRPr>
          </a:p>
          <a:p>
            <a:pPr marL="12700">
              <a:lnSpc>
                <a:spcPts val="1825"/>
              </a:lnSpc>
              <a:spcBef>
                <a:spcPts val="810"/>
              </a:spcBef>
            </a:pPr>
            <a:r>
              <a:rPr sz="2000" spc="-130" dirty="0">
                <a:latin typeface="Microsoft Sans Serif"/>
                <a:cs typeface="Microsoft Sans Serif"/>
              </a:rPr>
              <a:t>Bir</a:t>
            </a:r>
            <a:r>
              <a:rPr sz="2000" spc="-25" dirty="0">
                <a:latin typeface="Microsoft Sans Serif"/>
                <a:cs typeface="Microsoft Sans Serif"/>
              </a:rPr>
              <a:t> </a:t>
            </a:r>
            <a:r>
              <a:rPr sz="2000" spc="-140" dirty="0">
                <a:latin typeface="Microsoft Sans Serif"/>
                <a:cs typeface="Microsoft Sans Serif"/>
              </a:rPr>
              <a:t>tamirci</a:t>
            </a:r>
            <a:r>
              <a:rPr sz="2000" spc="-25" dirty="0">
                <a:latin typeface="Microsoft Sans Serif"/>
                <a:cs typeface="Microsoft Sans Serif"/>
              </a:rPr>
              <a:t> </a:t>
            </a:r>
            <a:r>
              <a:rPr sz="2000" spc="-145" dirty="0">
                <a:latin typeface="Microsoft Sans Serif"/>
                <a:cs typeface="Microsoft Sans Serif"/>
              </a:rPr>
              <a:t>eğimli</a:t>
            </a:r>
            <a:r>
              <a:rPr sz="2000" spc="-60" dirty="0">
                <a:latin typeface="Microsoft Sans Serif"/>
                <a:cs typeface="Microsoft Sans Serif"/>
              </a:rPr>
              <a:t> </a:t>
            </a:r>
            <a:r>
              <a:rPr sz="2000" spc="-120" dirty="0">
                <a:latin typeface="Microsoft Sans Serif"/>
                <a:cs typeface="Microsoft Sans Serif"/>
              </a:rPr>
              <a:t>bir</a:t>
            </a:r>
            <a:r>
              <a:rPr sz="2000" spc="-30" dirty="0">
                <a:latin typeface="Microsoft Sans Serif"/>
                <a:cs typeface="Microsoft Sans Serif"/>
              </a:rPr>
              <a:t> </a:t>
            </a:r>
            <a:r>
              <a:rPr sz="2000" spc="-160" dirty="0">
                <a:latin typeface="Microsoft Sans Serif"/>
                <a:cs typeface="Microsoft Sans Serif"/>
              </a:rPr>
              <a:t>yerde</a:t>
            </a:r>
            <a:r>
              <a:rPr sz="2000" spc="-35" dirty="0">
                <a:latin typeface="Microsoft Sans Serif"/>
                <a:cs typeface="Microsoft Sans Serif"/>
              </a:rPr>
              <a:t> </a:t>
            </a:r>
            <a:r>
              <a:rPr sz="2000" spc="-155" dirty="0">
                <a:latin typeface="Microsoft Sans Serif"/>
                <a:cs typeface="Microsoft Sans Serif"/>
              </a:rPr>
              <a:t>park</a:t>
            </a:r>
            <a:r>
              <a:rPr sz="2000" spc="-25" dirty="0">
                <a:latin typeface="Microsoft Sans Serif"/>
                <a:cs typeface="Microsoft Sans Serif"/>
              </a:rPr>
              <a:t> </a:t>
            </a:r>
            <a:r>
              <a:rPr sz="2000" spc="-150" dirty="0">
                <a:latin typeface="Microsoft Sans Serif"/>
                <a:cs typeface="Microsoft Sans Serif"/>
              </a:rPr>
              <a:t>etmiş</a:t>
            </a:r>
            <a:r>
              <a:rPr sz="2000" spc="-25" dirty="0">
                <a:latin typeface="Microsoft Sans Serif"/>
                <a:cs typeface="Microsoft Sans Serif"/>
              </a:rPr>
              <a:t> </a:t>
            </a:r>
            <a:r>
              <a:rPr sz="2000" spc="-130" dirty="0">
                <a:latin typeface="Microsoft Sans Serif"/>
                <a:cs typeface="Microsoft Sans Serif"/>
              </a:rPr>
              <a:t>hidrolik</a:t>
            </a:r>
            <a:r>
              <a:rPr sz="2000" spc="-40" dirty="0">
                <a:latin typeface="Microsoft Sans Serif"/>
                <a:cs typeface="Microsoft Sans Serif"/>
              </a:rPr>
              <a:t> </a:t>
            </a:r>
            <a:r>
              <a:rPr sz="2000" spc="-155" dirty="0">
                <a:latin typeface="Microsoft Sans Serif"/>
                <a:cs typeface="Microsoft Sans Serif"/>
              </a:rPr>
              <a:t>ekskavatörü</a:t>
            </a:r>
            <a:r>
              <a:rPr sz="2000" spc="-50" dirty="0">
                <a:latin typeface="Microsoft Sans Serif"/>
                <a:cs typeface="Microsoft Sans Serif"/>
              </a:rPr>
              <a:t> </a:t>
            </a:r>
            <a:r>
              <a:rPr sz="2000" spc="-45" dirty="0">
                <a:latin typeface="Microsoft Sans Serif"/>
                <a:cs typeface="Microsoft Sans Serif"/>
              </a:rPr>
              <a:t>altına</a:t>
            </a:r>
            <a:endParaRPr sz="2000" dirty="0">
              <a:latin typeface="Microsoft Sans Serif"/>
              <a:cs typeface="Microsoft Sans Serif"/>
            </a:endParaRPr>
          </a:p>
          <a:p>
            <a:pPr marL="12700">
              <a:lnSpc>
                <a:spcPts val="1825"/>
              </a:lnSpc>
            </a:pPr>
            <a:r>
              <a:rPr sz="2000" spc="-140" dirty="0">
                <a:latin typeface="Microsoft Sans Serif"/>
                <a:cs typeface="Microsoft Sans Serif"/>
              </a:rPr>
              <a:t>girerek</a:t>
            </a:r>
            <a:r>
              <a:rPr sz="2000" spc="-25" dirty="0">
                <a:latin typeface="Microsoft Sans Serif"/>
                <a:cs typeface="Microsoft Sans Serif"/>
              </a:rPr>
              <a:t> </a:t>
            </a:r>
            <a:r>
              <a:rPr sz="2000" spc="-140" dirty="0">
                <a:latin typeface="Microsoft Sans Serif"/>
                <a:cs typeface="Microsoft Sans Serif"/>
              </a:rPr>
              <a:t>kontrol</a:t>
            </a:r>
            <a:r>
              <a:rPr sz="2000" spc="-55" dirty="0">
                <a:latin typeface="Microsoft Sans Serif"/>
                <a:cs typeface="Microsoft Sans Serif"/>
              </a:rPr>
              <a:t> etmektedir.</a:t>
            </a:r>
            <a:endParaRPr sz="2000" dirty="0">
              <a:latin typeface="Microsoft Sans Serif"/>
              <a:cs typeface="Microsoft Sans Serif"/>
            </a:endParaRPr>
          </a:p>
          <a:p>
            <a:pPr>
              <a:lnSpc>
                <a:spcPct val="100000"/>
              </a:lnSpc>
              <a:spcBef>
                <a:spcPts val="1730"/>
              </a:spcBef>
            </a:pPr>
            <a:endParaRPr sz="2000" dirty="0">
              <a:latin typeface="Microsoft Sans Serif"/>
              <a:cs typeface="Microsoft Sans Serif"/>
            </a:endParaRPr>
          </a:p>
          <a:p>
            <a:pPr marL="12700">
              <a:lnSpc>
                <a:spcPct val="100000"/>
              </a:lnSpc>
            </a:pPr>
            <a:r>
              <a:rPr sz="2000" b="1" spc="-150" dirty="0">
                <a:latin typeface="Arial"/>
                <a:cs typeface="Arial"/>
              </a:rPr>
              <a:t>Tehlikeli</a:t>
            </a:r>
            <a:r>
              <a:rPr sz="2000" b="1" spc="-35" dirty="0">
                <a:latin typeface="Arial"/>
                <a:cs typeface="Arial"/>
              </a:rPr>
              <a:t> </a:t>
            </a:r>
            <a:r>
              <a:rPr sz="2000" b="1" spc="-160" dirty="0">
                <a:latin typeface="Arial"/>
                <a:cs typeface="Arial"/>
              </a:rPr>
              <a:t>Olabilecek</a:t>
            </a:r>
            <a:r>
              <a:rPr sz="2000" b="1" spc="-30" dirty="0">
                <a:latin typeface="Arial"/>
                <a:cs typeface="Arial"/>
              </a:rPr>
              <a:t> </a:t>
            </a:r>
            <a:r>
              <a:rPr sz="2000" b="1" spc="-35" dirty="0">
                <a:latin typeface="Arial"/>
                <a:cs typeface="Arial"/>
              </a:rPr>
              <a:t>Hususlar</a:t>
            </a:r>
            <a:endParaRPr sz="2000" dirty="0">
              <a:latin typeface="Arial"/>
              <a:cs typeface="Arial"/>
            </a:endParaRPr>
          </a:p>
          <a:p>
            <a:pPr marL="196850" indent="-184150">
              <a:lnSpc>
                <a:spcPct val="100000"/>
              </a:lnSpc>
              <a:spcBef>
                <a:spcPts val="805"/>
              </a:spcBef>
              <a:buAutoNum type="arabicPeriod"/>
              <a:tabLst>
                <a:tab pos="196850" algn="l"/>
              </a:tabLst>
            </a:pPr>
            <a:r>
              <a:rPr sz="2000" spc="-170" dirty="0">
                <a:latin typeface="Microsoft Sans Serif"/>
                <a:cs typeface="Microsoft Sans Serif"/>
              </a:rPr>
              <a:t>Kepçe</a:t>
            </a:r>
            <a:r>
              <a:rPr sz="2000" spc="-70" dirty="0">
                <a:latin typeface="Microsoft Sans Serif"/>
                <a:cs typeface="Microsoft Sans Serif"/>
              </a:rPr>
              <a:t> </a:t>
            </a:r>
            <a:r>
              <a:rPr sz="2000" spc="-165" dirty="0">
                <a:latin typeface="Microsoft Sans Serif"/>
                <a:cs typeface="Microsoft Sans Serif"/>
              </a:rPr>
              <a:t>havada</a:t>
            </a:r>
            <a:r>
              <a:rPr sz="2000" spc="-65" dirty="0">
                <a:latin typeface="Microsoft Sans Serif"/>
                <a:cs typeface="Microsoft Sans Serif"/>
              </a:rPr>
              <a:t> </a:t>
            </a:r>
            <a:r>
              <a:rPr sz="2000" spc="-135" dirty="0">
                <a:latin typeface="Microsoft Sans Serif"/>
                <a:cs typeface="Microsoft Sans Serif"/>
              </a:rPr>
              <a:t>askıda</a:t>
            </a:r>
            <a:r>
              <a:rPr sz="2000" spc="-55" dirty="0">
                <a:latin typeface="Microsoft Sans Serif"/>
                <a:cs typeface="Microsoft Sans Serif"/>
              </a:rPr>
              <a:t> </a:t>
            </a:r>
            <a:r>
              <a:rPr sz="2000" spc="-20" dirty="0">
                <a:latin typeface="Microsoft Sans Serif"/>
                <a:cs typeface="Microsoft Sans Serif"/>
              </a:rPr>
              <a:t>bırakılmış.</a:t>
            </a:r>
            <a:endParaRPr sz="2000" dirty="0">
              <a:latin typeface="Microsoft Sans Serif"/>
              <a:cs typeface="Microsoft Sans Serif"/>
            </a:endParaRPr>
          </a:p>
          <a:p>
            <a:pPr marL="193675" indent="-182880">
              <a:lnSpc>
                <a:spcPct val="100000"/>
              </a:lnSpc>
              <a:spcBef>
                <a:spcPts val="805"/>
              </a:spcBef>
              <a:buAutoNum type="arabicPeriod"/>
              <a:tabLst>
                <a:tab pos="193675" algn="l"/>
              </a:tabLst>
            </a:pPr>
            <a:r>
              <a:rPr sz="2000" spc="-170" dirty="0">
                <a:latin typeface="Microsoft Sans Serif"/>
                <a:cs typeface="Microsoft Sans Serif"/>
              </a:rPr>
              <a:t>Tamirci</a:t>
            </a:r>
            <a:r>
              <a:rPr sz="2000" spc="-30" dirty="0">
                <a:latin typeface="Microsoft Sans Serif"/>
                <a:cs typeface="Microsoft Sans Serif"/>
              </a:rPr>
              <a:t> </a:t>
            </a:r>
            <a:r>
              <a:rPr sz="2000" spc="-125" dirty="0">
                <a:latin typeface="Microsoft Sans Serif"/>
                <a:cs typeface="Microsoft Sans Serif"/>
              </a:rPr>
              <a:t>kişisel</a:t>
            </a:r>
            <a:r>
              <a:rPr sz="2000" spc="-15" dirty="0">
                <a:latin typeface="Microsoft Sans Serif"/>
                <a:cs typeface="Microsoft Sans Serif"/>
              </a:rPr>
              <a:t> </a:t>
            </a:r>
            <a:r>
              <a:rPr sz="2000" spc="-155" dirty="0">
                <a:latin typeface="Microsoft Sans Serif"/>
                <a:cs typeface="Microsoft Sans Serif"/>
              </a:rPr>
              <a:t>koruyucu-</a:t>
            </a:r>
            <a:r>
              <a:rPr sz="2000" spc="-140" dirty="0">
                <a:latin typeface="Microsoft Sans Serif"/>
                <a:cs typeface="Microsoft Sans Serif"/>
              </a:rPr>
              <a:t>baret</a:t>
            </a:r>
            <a:r>
              <a:rPr sz="2000" spc="-35" dirty="0">
                <a:latin typeface="Microsoft Sans Serif"/>
                <a:cs typeface="Microsoft Sans Serif"/>
              </a:rPr>
              <a:t> </a:t>
            </a:r>
            <a:r>
              <a:rPr sz="2000" spc="-55" dirty="0">
                <a:latin typeface="Microsoft Sans Serif"/>
                <a:cs typeface="Microsoft Sans Serif"/>
              </a:rPr>
              <a:t>kullanmıyor.</a:t>
            </a:r>
            <a:endParaRPr sz="2000" dirty="0">
              <a:latin typeface="Microsoft Sans Serif"/>
              <a:cs typeface="Microsoft Sans Serif"/>
            </a:endParaRPr>
          </a:p>
          <a:p>
            <a:pPr marL="196850" indent="-184150">
              <a:lnSpc>
                <a:spcPct val="100000"/>
              </a:lnSpc>
              <a:spcBef>
                <a:spcPts val="805"/>
              </a:spcBef>
              <a:buAutoNum type="arabicPeriod"/>
              <a:tabLst>
                <a:tab pos="196850" algn="l"/>
              </a:tabLst>
            </a:pPr>
            <a:r>
              <a:rPr sz="2000" spc="-135" dirty="0">
                <a:latin typeface="Microsoft Sans Serif"/>
                <a:cs typeface="Microsoft Sans Serif"/>
              </a:rPr>
              <a:t>İş</a:t>
            </a:r>
            <a:r>
              <a:rPr sz="2000" spc="-40" dirty="0">
                <a:latin typeface="Microsoft Sans Serif"/>
                <a:cs typeface="Microsoft Sans Serif"/>
              </a:rPr>
              <a:t> </a:t>
            </a:r>
            <a:r>
              <a:rPr sz="2000" spc="-155" dirty="0">
                <a:latin typeface="Microsoft Sans Serif"/>
                <a:cs typeface="Microsoft Sans Serif"/>
              </a:rPr>
              <a:t>makinesi</a:t>
            </a:r>
            <a:r>
              <a:rPr sz="2000" spc="-65" dirty="0">
                <a:latin typeface="Microsoft Sans Serif"/>
                <a:cs typeface="Microsoft Sans Serif"/>
              </a:rPr>
              <a:t> </a:t>
            </a:r>
            <a:r>
              <a:rPr sz="2000" spc="-140" dirty="0">
                <a:latin typeface="Microsoft Sans Serif"/>
                <a:cs typeface="Microsoft Sans Serif"/>
              </a:rPr>
              <a:t>güvenli</a:t>
            </a:r>
            <a:r>
              <a:rPr sz="2000" spc="-75" dirty="0">
                <a:latin typeface="Microsoft Sans Serif"/>
                <a:cs typeface="Microsoft Sans Serif"/>
              </a:rPr>
              <a:t> </a:t>
            </a:r>
            <a:r>
              <a:rPr sz="2000" spc="-120" dirty="0">
                <a:latin typeface="Microsoft Sans Serif"/>
                <a:cs typeface="Microsoft Sans Serif"/>
              </a:rPr>
              <a:t>bir</a:t>
            </a:r>
            <a:r>
              <a:rPr sz="2000" spc="-50" dirty="0">
                <a:latin typeface="Microsoft Sans Serif"/>
                <a:cs typeface="Microsoft Sans Serif"/>
              </a:rPr>
              <a:t> </a:t>
            </a:r>
            <a:r>
              <a:rPr sz="2000" spc="-140" dirty="0">
                <a:latin typeface="Microsoft Sans Serif"/>
                <a:cs typeface="Microsoft Sans Serif"/>
              </a:rPr>
              <a:t>şekilde</a:t>
            </a:r>
            <a:r>
              <a:rPr sz="2000" spc="-50" dirty="0">
                <a:latin typeface="Microsoft Sans Serif"/>
                <a:cs typeface="Microsoft Sans Serif"/>
              </a:rPr>
              <a:t> </a:t>
            </a:r>
            <a:r>
              <a:rPr sz="2000" spc="-145" dirty="0">
                <a:latin typeface="Microsoft Sans Serif"/>
                <a:cs typeface="Microsoft Sans Serif"/>
              </a:rPr>
              <a:t>park</a:t>
            </a:r>
            <a:r>
              <a:rPr sz="2000" spc="-60" dirty="0">
                <a:latin typeface="Microsoft Sans Serif"/>
                <a:cs typeface="Microsoft Sans Serif"/>
              </a:rPr>
              <a:t> </a:t>
            </a:r>
            <a:r>
              <a:rPr sz="2000" spc="-45" dirty="0">
                <a:latin typeface="Microsoft Sans Serif"/>
                <a:cs typeface="Microsoft Sans Serif"/>
              </a:rPr>
              <a:t>edilmemiş.</a:t>
            </a:r>
            <a:endParaRPr sz="2000" dirty="0">
              <a:latin typeface="Microsoft Sans Serif"/>
              <a:cs typeface="Microsoft Sans Serif"/>
            </a:endParaRPr>
          </a:p>
        </p:txBody>
      </p:sp>
      <p:pic>
        <p:nvPicPr>
          <p:cNvPr id="4" name="object 4"/>
          <p:cNvPicPr/>
          <p:nvPr/>
        </p:nvPicPr>
        <p:blipFill>
          <a:blip r:embed="rId2" cstate="print"/>
          <a:stretch>
            <a:fillRect/>
          </a:stretch>
        </p:blipFill>
        <p:spPr>
          <a:xfrm>
            <a:off x="6277355" y="1799844"/>
            <a:ext cx="5181600" cy="4413504"/>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54570" y="72019"/>
            <a:ext cx="8911687" cy="1324259"/>
          </a:xfrm>
          <a:prstGeom prst="rect">
            <a:avLst/>
          </a:prstGeom>
        </p:spPr>
        <p:txBody>
          <a:bodyPr vert="horz" wrap="square" lIns="0" tIns="320852" rIns="0" bIns="0" rtlCol="0">
            <a:spAutoFit/>
          </a:bodyPr>
          <a:lstStyle/>
          <a:p>
            <a:pPr marL="41910" marR="5080" algn="ctr">
              <a:lnSpc>
                <a:spcPts val="3890"/>
              </a:lnSpc>
              <a:spcBef>
                <a:spcPts val="585"/>
              </a:spcBef>
            </a:pPr>
            <a:r>
              <a:rPr sz="3200" b="0" spc="-320" dirty="0" err="1">
                <a:latin typeface="Microsoft Sans Serif"/>
                <a:cs typeface="Microsoft Sans Serif"/>
              </a:rPr>
              <a:t>İşletme</a:t>
            </a:r>
            <a:r>
              <a:rPr sz="3200" b="0" spc="-100" dirty="0">
                <a:latin typeface="Microsoft Sans Serif"/>
                <a:cs typeface="Microsoft Sans Serif"/>
              </a:rPr>
              <a:t> </a:t>
            </a:r>
            <a:r>
              <a:rPr sz="3200" b="0" spc="-345" dirty="0">
                <a:latin typeface="Microsoft Sans Serif"/>
                <a:cs typeface="Microsoft Sans Serif"/>
              </a:rPr>
              <a:t>Ortamında</a:t>
            </a:r>
            <a:r>
              <a:rPr sz="3200" b="0" spc="-114" dirty="0">
                <a:latin typeface="Microsoft Sans Serif"/>
                <a:cs typeface="Microsoft Sans Serif"/>
              </a:rPr>
              <a:t> </a:t>
            </a:r>
            <a:r>
              <a:rPr sz="3200" b="0" spc="-325" dirty="0">
                <a:latin typeface="Microsoft Sans Serif"/>
                <a:cs typeface="Microsoft Sans Serif"/>
              </a:rPr>
              <a:t>Rutin</a:t>
            </a:r>
            <a:r>
              <a:rPr sz="3200" b="0" spc="-125" dirty="0">
                <a:latin typeface="Microsoft Sans Serif"/>
                <a:cs typeface="Microsoft Sans Serif"/>
              </a:rPr>
              <a:t> </a:t>
            </a:r>
            <a:r>
              <a:rPr sz="3200" b="0" spc="-300" dirty="0">
                <a:latin typeface="Microsoft Sans Serif"/>
                <a:cs typeface="Microsoft Sans Serif"/>
              </a:rPr>
              <a:t>İşlerde</a:t>
            </a:r>
            <a:r>
              <a:rPr sz="3200" b="0" spc="-114" dirty="0">
                <a:latin typeface="Microsoft Sans Serif"/>
                <a:cs typeface="Microsoft Sans Serif"/>
              </a:rPr>
              <a:t> </a:t>
            </a:r>
            <a:r>
              <a:rPr sz="3200" b="0" spc="-275" dirty="0">
                <a:latin typeface="Microsoft Sans Serif"/>
                <a:cs typeface="Microsoft Sans Serif"/>
              </a:rPr>
              <a:t>Karşılaşılabilecek</a:t>
            </a:r>
            <a:r>
              <a:rPr sz="3200" b="0" spc="-190" dirty="0">
                <a:latin typeface="Microsoft Sans Serif"/>
                <a:cs typeface="Microsoft Sans Serif"/>
              </a:rPr>
              <a:t> </a:t>
            </a:r>
            <a:r>
              <a:rPr sz="3200" b="0" spc="-375" dirty="0">
                <a:latin typeface="Microsoft Sans Serif"/>
                <a:cs typeface="Microsoft Sans Serif"/>
              </a:rPr>
              <a:t>Tehlike </a:t>
            </a:r>
            <a:r>
              <a:rPr sz="3200" b="0" spc="-345" dirty="0">
                <a:latin typeface="Microsoft Sans Serif"/>
                <a:cs typeface="Microsoft Sans Serif"/>
              </a:rPr>
              <a:t>ve</a:t>
            </a:r>
            <a:r>
              <a:rPr sz="3200" b="0" spc="-140" dirty="0">
                <a:latin typeface="Microsoft Sans Serif"/>
                <a:cs typeface="Microsoft Sans Serif"/>
              </a:rPr>
              <a:t> </a:t>
            </a:r>
            <a:r>
              <a:rPr sz="3200" b="0" spc="-310" dirty="0">
                <a:latin typeface="Microsoft Sans Serif"/>
                <a:cs typeface="Microsoft Sans Serif"/>
              </a:rPr>
              <a:t>Riskler</a:t>
            </a:r>
          </a:p>
        </p:txBody>
      </p:sp>
      <p:sp>
        <p:nvSpPr>
          <p:cNvPr id="3" name="object 3"/>
          <p:cNvSpPr txBox="1"/>
          <p:nvPr/>
        </p:nvSpPr>
        <p:spPr>
          <a:xfrm>
            <a:off x="1089468" y="1193077"/>
            <a:ext cx="4822190" cy="5152051"/>
          </a:xfrm>
          <a:prstGeom prst="rect">
            <a:avLst/>
          </a:prstGeom>
        </p:spPr>
        <p:txBody>
          <a:bodyPr vert="horz" wrap="square" lIns="0" tIns="128905" rIns="0" bIns="0" rtlCol="0">
            <a:spAutoFit/>
          </a:bodyPr>
          <a:lstStyle/>
          <a:p>
            <a:pPr marL="12700">
              <a:spcBef>
                <a:spcPts val="1015"/>
              </a:spcBef>
            </a:pPr>
            <a:r>
              <a:rPr sz="2400" b="1" spc="-185" dirty="0">
                <a:latin typeface="Arial"/>
                <a:cs typeface="Arial"/>
              </a:rPr>
              <a:t>Sütunlu</a:t>
            </a:r>
            <a:r>
              <a:rPr sz="2400" b="1" spc="-60" dirty="0">
                <a:latin typeface="Arial"/>
                <a:cs typeface="Arial"/>
              </a:rPr>
              <a:t> </a:t>
            </a:r>
            <a:r>
              <a:rPr sz="2400" b="1" spc="-204" dirty="0">
                <a:latin typeface="Arial"/>
                <a:cs typeface="Arial"/>
              </a:rPr>
              <a:t>matkap</a:t>
            </a:r>
            <a:r>
              <a:rPr sz="2400" b="1" spc="-45" dirty="0">
                <a:latin typeface="Arial"/>
                <a:cs typeface="Arial"/>
              </a:rPr>
              <a:t> </a:t>
            </a:r>
            <a:r>
              <a:rPr sz="2400" b="1" spc="-175" dirty="0">
                <a:latin typeface="Arial"/>
                <a:cs typeface="Arial"/>
              </a:rPr>
              <a:t>tezgâhında</a:t>
            </a:r>
            <a:r>
              <a:rPr sz="2400" b="1" spc="-50" dirty="0">
                <a:latin typeface="Arial"/>
                <a:cs typeface="Arial"/>
              </a:rPr>
              <a:t> </a:t>
            </a:r>
            <a:r>
              <a:rPr sz="2400" b="1" spc="-35" dirty="0">
                <a:latin typeface="Arial"/>
                <a:cs typeface="Arial"/>
              </a:rPr>
              <a:t>çalışma</a:t>
            </a:r>
            <a:endParaRPr sz="2400" dirty="0">
              <a:latin typeface="Arial"/>
              <a:cs typeface="Arial"/>
            </a:endParaRPr>
          </a:p>
          <a:p>
            <a:pPr marL="12700">
              <a:spcBef>
                <a:spcPts val="810"/>
              </a:spcBef>
            </a:pPr>
            <a:r>
              <a:rPr sz="2400" spc="-175" dirty="0">
                <a:latin typeface="Microsoft Sans Serif"/>
                <a:cs typeface="Microsoft Sans Serif"/>
              </a:rPr>
              <a:t>Matkap</a:t>
            </a:r>
            <a:r>
              <a:rPr sz="2400" spc="-50" dirty="0">
                <a:latin typeface="Microsoft Sans Serif"/>
                <a:cs typeface="Microsoft Sans Serif"/>
              </a:rPr>
              <a:t> </a:t>
            </a:r>
            <a:r>
              <a:rPr sz="2400" spc="-150" dirty="0">
                <a:latin typeface="Microsoft Sans Serif"/>
                <a:cs typeface="Microsoft Sans Serif"/>
              </a:rPr>
              <a:t>tezgâhında</a:t>
            </a:r>
            <a:r>
              <a:rPr sz="2400" spc="-60" dirty="0">
                <a:latin typeface="Microsoft Sans Serif"/>
                <a:cs typeface="Microsoft Sans Serif"/>
              </a:rPr>
              <a:t> </a:t>
            </a:r>
            <a:r>
              <a:rPr sz="2400" spc="-125" dirty="0">
                <a:latin typeface="Microsoft Sans Serif"/>
                <a:cs typeface="Microsoft Sans Serif"/>
              </a:rPr>
              <a:t>çalışan</a:t>
            </a:r>
            <a:r>
              <a:rPr sz="2400" spc="-30" dirty="0">
                <a:latin typeface="Microsoft Sans Serif"/>
                <a:cs typeface="Microsoft Sans Serif"/>
              </a:rPr>
              <a:t> </a:t>
            </a:r>
            <a:r>
              <a:rPr sz="2400" spc="-120" dirty="0">
                <a:latin typeface="Microsoft Sans Serif"/>
                <a:cs typeface="Microsoft Sans Serif"/>
              </a:rPr>
              <a:t>bir</a:t>
            </a:r>
            <a:r>
              <a:rPr sz="2400" spc="-25" dirty="0">
                <a:latin typeface="Microsoft Sans Serif"/>
                <a:cs typeface="Microsoft Sans Serif"/>
              </a:rPr>
              <a:t> </a:t>
            </a:r>
            <a:r>
              <a:rPr sz="2400" spc="-20" dirty="0" err="1">
                <a:latin typeface="Microsoft Sans Serif"/>
                <a:cs typeface="Microsoft Sans Serif"/>
              </a:rPr>
              <a:t>işçi</a:t>
            </a:r>
            <a:r>
              <a:rPr sz="2400" spc="-20" dirty="0">
                <a:latin typeface="Microsoft Sans Serif"/>
                <a:cs typeface="Microsoft Sans Serif"/>
              </a:rPr>
              <a:t>.</a:t>
            </a:r>
            <a:endParaRPr lang="tr-TR" sz="2400" spc="-20" dirty="0">
              <a:latin typeface="Microsoft Sans Serif"/>
              <a:cs typeface="Microsoft Sans Serif"/>
            </a:endParaRPr>
          </a:p>
          <a:p>
            <a:pPr marL="12700">
              <a:spcBef>
                <a:spcPts val="810"/>
              </a:spcBef>
            </a:pPr>
            <a:endParaRPr sz="2400" dirty="0">
              <a:latin typeface="Microsoft Sans Serif"/>
              <a:cs typeface="Microsoft Sans Serif"/>
            </a:endParaRPr>
          </a:p>
          <a:p>
            <a:pPr marL="12700"/>
            <a:r>
              <a:rPr sz="2400" b="1" spc="-150" dirty="0">
                <a:latin typeface="Arial"/>
                <a:cs typeface="Arial"/>
              </a:rPr>
              <a:t>Tehlikeli</a:t>
            </a:r>
            <a:r>
              <a:rPr sz="2400" b="1" spc="-35" dirty="0">
                <a:latin typeface="Arial"/>
                <a:cs typeface="Arial"/>
              </a:rPr>
              <a:t> </a:t>
            </a:r>
            <a:r>
              <a:rPr sz="2400" b="1" spc="-160" dirty="0">
                <a:latin typeface="Arial"/>
                <a:cs typeface="Arial"/>
              </a:rPr>
              <a:t>Olabilecek</a:t>
            </a:r>
            <a:r>
              <a:rPr sz="2400" b="1" spc="-30" dirty="0">
                <a:latin typeface="Arial"/>
                <a:cs typeface="Arial"/>
              </a:rPr>
              <a:t> </a:t>
            </a:r>
            <a:r>
              <a:rPr sz="2400" b="1" spc="-35" dirty="0">
                <a:latin typeface="Arial"/>
                <a:cs typeface="Arial"/>
              </a:rPr>
              <a:t>Hususlar</a:t>
            </a:r>
            <a:endParaRPr sz="2400" dirty="0">
              <a:latin typeface="Arial"/>
              <a:cs typeface="Arial"/>
            </a:endParaRPr>
          </a:p>
          <a:p>
            <a:pPr marL="12700" marR="255270" indent="184150">
              <a:spcBef>
                <a:spcPts val="1019"/>
              </a:spcBef>
              <a:buAutoNum type="arabicPeriod"/>
              <a:tabLst>
                <a:tab pos="196850" algn="l"/>
              </a:tabLst>
            </a:pPr>
            <a:r>
              <a:rPr sz="2400" spc="-125" dirty="0">
                <a:latin typeface="Microsoft Sans Serif"/>
                <a:cs typeface="Microsoft Sans Serif"/>
              </a:rPr>
              <a:t>İşçi</a:t>
            </a:r>
            <a:r>
              <a:rPr sz="2400" spc="-20" dirty="0">
                <a:latin typeface="Microsoft Sans Serif"/>
                <a:cs typeface="Microsoft Sans Serif"/>
              </a:rPr>
              <a:t> </a:t>
            </a:r>
            <a:r>
              <a:rPr sz="2400" spc="-160" dirty="0">
                <a:latin typeface="Microsoft Sans Serif"/>
                <a:cs typeface="Microsoft Sans Serif"/>
              </a:rPr>
              <a:t>koruyucu</a:t>
            </a:r>
            <a:r>
              <a:rPr sz="2400" spc="-35" dirty="0">
                <a:latin typeface="Microsoft Sans Serif"/>
                <a:cs typeface="Microsoft Sans Serif"/>
              </a:rPr>
              <a:t> </a:t>
            </a:r>
            <a:r>
              <a:rPr sz="2400" spc="-150" dirty="0">
                <a:latin typeface="Microsoft Sans Serif"/>
                <a:cs typeface="Microsoft Sans Serif"/>
              </a:rPr>
              <a:t>gözlük</a:t>
            </a:r>
            <a:r>
              <a:rPr sz="2400" spc="-50" dirty="0">
                <a:latin typeface="Microsoft Sans Serif"/>
                <a:cs typeface="Microsoft Sans Serif"/>
              </a:rPr>
              <a:t> </a:t>
            </a:r>
            <a:r>
              <a:rPr sz="2400" spc="-155" dirty="0">
                <a:latin typeface="Microsoft Sans Serif"/>
                <a:cs typeface="Microsoft Sans Serif"/>
              </a:rPr>
              <a:t>kullanmamaktadır.</a:t>
            </a:r>
            <a:r>
              <a:rPr sz="2400" spc="-60" dirty="0">
                <a:latin typeface="Microsoft Sans Serif"/>
                <a:cs typeface="Microsoft Sans Serif"/>
              </a:rPr>
              <a:t> </a:t>
            </a:r>
            <a:r>
              <a:rPr sz="2400" spc="-190" dirty="0">
                <a:latin typeface="Microsoft Sans Serif"/>
                <a:cs typeface="Microsoft Sans Serif"/>
              </a:rPr>
              <a:t>Göze</a:t>
            </a:r>
            <a:r>
              <a:rPr sz="2400" spc="-20" dirty="0">
                <a:latin typeface="Microsoft Sans Serif"/>
                <a:cs typeface="Microsoft Sans Serif"/>
              </a:rPr>
              <a:t> </a:t>
            </a:r>
            <a:r>
              <a:rPr sz="2400" spc="-160" dirty="0">
                <a:latin typeface="Microsoft Sans Serif"/>
                <a:cs typeface="Microsoft Sans Serif"/>
              </a:rPr>
              <a:t>çapak</a:t>
            </a:r>
            <a:r>
              <a:rPr sz="2400" spc="-35" dirty="0">
                <a:latin typeface="Microsoft Sans Serif"/>
                <a:cs typeface="Microsoft Sans Serif"/>
              </a:rPr>
              <a:t> </a:t>
            </a:r>
            <a:r>
              <a:rPr sz="2400" spc="-105" dirty="0">
                <a:latin typeface="Microsoft Sans Serif"/>
                <a:cs typeface="Microsoft Sans Serif"/>
              </a:rPr>
              <a:t>kaçma </a:t>
            </a:r>
            <a:r>
              <a:rPr sz="2400" spc="-130" dirty="0">
                <a:latin typeface="Microsoft Sans Serif"/>
                <a:cs typeface="Microsoft Sans Serif"/>
              </a:rPr>
              <a:t>ihtimali</a:t>
            </a:r>
            <a:r>
              <a:rPr sz="2400" spc="-55" dirty="0">
                <a:latin typeface="Microsoft Sans Serif"/>
                <a:cs typeface="Microsoft Sans Serif"/>
              </a:rPr>
              <a:t> </a:t>
            </a:r>
            <a:r>
              <a:rPr sz="2400" spc="-150" dirty="0">
                <a:latin typeface="Microsoft Sans Serif"/>
                <a:cs typeface="Microsoft Sans Serif"/>
              </a:rPr>
              <a:t>her</a:t>
            </a:r>
            <a:r>
              <a:rPr sz="2400" spc="-50" dirty="0">
                <a:latin typeface="Microsoft Sans Serif"/>
                <a:cs typeface="Microsoft Sans Serif"/>
              </a:rPr>
              <a:t> </a:t>
            </a:r>
            <a:r>
              <a:rPr sz="2400" spc="-185" dirty="0">
                <a:latin typeface="Microsoft Sans Serif"/>
                <a:cs typeface="Microsoft Sans Serif"/>
              </a:rPr>
              <a:t>zaman</a:t>
            </a:r>
            <a:r>
              <a:rPr sz="2400" spc="-50" dirty="0">
                <a:latin typeface="Microsoft Sans Serif"/>
                <a:cs typeface="Microsoft Sans Serif"/>
              </a:rPr>
              <a:t> </a:t>
            </a:r>
            <a:r>
              <a:rPr sz="2400" spc="-20" dirty="0">
                <a:latin typeface="Microsoft Sans Serif"/>
                <a:cs typeface="Microsoft Sans Serif"/>
              </a:rPr>
              <a:t>var.</a:t>
            </a:r>
            <a:endParaRPr sz="2400" dirty="0">
              <a:latin typeface="Microsoft Sans Serif"/>
              <a:cs typeface="Microsoft Sans Serif"/>
            </a:endParaRPr>
          </a:p>
          <a:p>
            <a:pPr marL="12700" marR="318770" indent="184150">
              <a:spcBef>
                <a:spcPts val="995"/>
              </a:spcBef>
              <a:buAutoNum type="arabicPeriod"/>
              <a:tabLst>
                <a:tab pos="196850" algn="l"/>
              </a:tabLst>
            </a:pPr>
            <a:r>
              <a:rPr sz="2400" spc="-145" dirty="0">
                <a:latin typeface="Microsoft Sans Serif"/>
                <a:cs typeface="Microsoft Sans Serif"/>
              </a:rPr>
              <a:t>İşlenen</a:t>
            </a:r>
            <a:r>
              <a:rPr sz="2400" spc="-45" dirty="0">
                <a:latin typeface="Microsoft Sans Serif"/>
                <a:cs typeface="Microsoft Sans Serif"/>
              </a:rPr>
              <a:t> </a:t>
            </a:r>
            <a:r>
              <a:rPr sz="2400" spc="-160" dirty="0">
                <a:latin typeface="Microsoft Sans Serif"/>
                <a:cs typeface="Microsoft Sans Serif"/>
              </a:rPr>
              <a:t>parça</a:t>
            </a:r>
            <a:r>
              <a:rPr sz="2400" spc="-30" dirty="0">
                <a:latin typeface="Microsoft Sans Serif"/>
                <a:cs typeface="Microsoft Sans Serif"/>
              </a:rPr>
              <a:t> </a:t>
            </a:r>
            <a:r>
              <a:rPr sz="2400" spc="-155" dirty="0">
                <a:latin typeface="Microsoft Sans Serif"/>
                <a:cs typeface="Microsoft Sans Serif"/>
              </a:rPr>
              <a:t>sabitlenmemiş.</a:t>
            </a:r>
            <a:r>
              <a:rPr sz="2400" spc="-65" dirty="0">
                <a:latin typeface="Microsoft Sans Serif"/>
                <a:cs typeface="Microsoft Sans Serif"/>
              </a:rPr>
              <a:t> </a:t>
            </a:r>
            <a:r>
              <a:rPr sz="2400" spc="-130" dirty="0">
                <a:latin typeface="Microsoft Sans Serif"/>
                <a:cs typeface="Microsoft Sans Serif"/>
              </a:rPr>
              <a:t>İşçinin</a:t>
            </a:r>
            <a:r>
              <a:rPr sz="2400" spc="-20" dirty="0">
                <a:latin typeface="Microsoft Sans Serif"/>
                <a:cs typeface="Microsoft Sans Serif"/>
              </a:rPr>
              <a:t> </a:t>
            </a:r>
            <a:r>
              <a:rPr sz="2400" spc="-140" dirty="0">
                <a:latin typeface="Microsoft Sans Serif"/>
                <a:cs typeface="Microsoft Sans Serif"/>
              </a:rPr>
              <a:t>sol</a:t>
            </a:r>
            <a:r>
              <a:rPr sz="2400" spc="-20" dirty="0">
                <a:latin typeface="Microsoft Sans Serif"/>
                <a:cs typeface="Microsoft Sans Serif"/>
              </a:rPr>
              <a:t> </a:t>
            </a:r>
            <a:r>
              <a:rPr sz="2400" spc="-114" dirty="0">
                <a:latin typeface="Microsoft Sans Serif"/>
                <a:cs typeface="Microsoft Sans Serif"/>
              </a:rPr>
              <a:t>eli</a:t>
            </a:r>
            <a:r>
              <a:rPr sz="2400" spc="-45" dirty="0">
                <a:latin typeface="Microsoft Sans Serif"/>
                <a:cs typeface="Microsoft Sans Serif"/>
              </a:rPr>
              <a:t> </a:t>
            </a:r>
            <a:r>
              <a:rPr sz="2400" spc="-155" dirty="0">
                <a:latin typeface="Microsoft Sans Serif"/>
                <a:cs typeface="Microsoft Sans Serif"/>
              </a:rPr>
              <a:t>işlem</a:t>
            </a:r>
            <a:r>
              <a:rPr sz="2400" spc="-20" dirty="0">
                <a:latin typeface="Microsoft Sans Serif"/>
                <a:cs typeface="Microsoft Sans Serif"/>
              </a:rPr>
              <a:t> </a:t>
            </a:r>
            <a:r>
              <a:rPr sz="2400" spc="-90" dirty="0">
                <a:latin typeface="Microsoft Sans Serif"/>
                <a:cs typeface="Microsoft Sans Serif"/>
              </a:rPr>
              <a:t>sırasında </a:t>
            </a:r>
            <a:r>
              <a:rPr sz="2400" spc="-60" dirty="0">
                <a:latin typeface="Microsoft Sans Serif"/>
                <a:cs typeface="Microsoft Sans Serif"/>
              </a:rPr>
              <a:t>savrulabilir.</a:t>
            </a:r>
            <a:endParaRPr sz="2400" dirty="0">
              <a:latin typeface="Microsoft Sans Serif"/>
              <a:cs typeface="Microsoft Sans Serif"/>
            </a:endParaRPr>
          </a:p>
          <a:p>
            <a:pPr marL="12700" marR="5080" indent="184150">
              <a:spcBef>
                <a:spcPts val="990"/>
              </a:spcBef>
              <a:buAutoNum type="arabicPeriod"/>
              <a:tabLst>
                <a:tab pos="196850" algn="l"/>
              </a:tabLst>
            </a:pPr>
            <a:r>
              <a:rPr sz="2400" spc="-125" dirty="0">
                <a:latin typeface="Microsoft Sans Serif"/>
                <a:cs typeface="Microsoft Sans Serif"/>
              </a:rPr>
              <a:t>İşçi</a:t>
            </a:r>
            <a:r>
              <a:rPr sz="2400" spc="-30" dirty="0">
                <a:latin typeface="Microsoft Sans Serif"/>
                <a:cs typeface="Microsoft Sans Serif"/>
              </a:rPr>
              <a:t> </a:t>
            </a:r>
            <a:r>
              <a:rPr sz="2400" spc="-170" dirty="0">
                <a:latin typeface="Microsoft Sans Serif"/>
                <a:cs typeface="Microsoft Sans Serif"/>
              </a:rPr>
              <a:t>bu</a:t>
            </a:r>
            <a:r>
              <a:rPr sz="2400" spc="-45" dirty="0">
                <a:latin typeface="Microsoft Sans Serif"/>
                <a:cs typeface="Microsoft Sans Serif"/>
              </a:rPr>
              <a:t> </a:t>
            </a:r>
            <a:r>
              <a:rPr sz="2400" spc="-105" dirty="0">
                <a:latin typeface="Microsoft Sans Serif"/>
                <a:cs typeface="Microsoft Sans Serif"/>
              </a:rPr>
              <a:t>işi</a:t>
            </a:r>
            <a:r>
              <a:rPr sz="2400" spc="-35" dirty="0">
                <a:latin typeface="Microsoft Sans Serif"/>
                <a:cs typeface="Microsoft Sans Serif"/>
              </a:rPr>
              <a:t> </a:t>
            </a:r>
            <a:r>
              <a:rPr sz="2400" spc="-160" dirty="0">
                <a:latin typeface="Microsoft Sans Serif"/>
                <a:cs typeface="Microsoft Sans Serif"/>
              </a:rPr>
              <a:t>yaparken</a:t>
            </a:r>
            <a:r>
              <a:rPr sz="2400" spc="-65" dirty="0">
                <a:latin typeface="Microsoft Sans Serif"/>
                <a:cs typeface="Microsoft Sans Serif"/>
              </a:rPr>
              <a:t> </a:t>
            </a:r>
            <a:r>
              <a:rPr sz="2400" spc="-145" dirty="0">
                <a:latin typeface="Microsoft Sans Serif"/>
                <a:cs typeface="Microsoft Sans Serif"/>
              </a:rPr>
              <a:t>eldiven</a:t>
            </a:r>
            <a:r>
              <a:rPr sz="2400" spc="-60" dirty="0">
                <a:latin typeface="Microsoft Sans Serif"/>
                <a:cs typeface="Microsoft Sans Serif"/>
              </a:rPr>
              <a:t> </a:t>
            </a:r>
            <a:r>
              <a:rPr sz="2400" spc="-130" dirty="0">
                <a:latin typeface="Microsoft Sans Serif"/>
                <a:cs typeface="Microsoft Sans Serif"/>
              </a:rPr>
              <a:t>kullanıyor.</a:t>
            </a:r>
            <a:r>
              <a:rPr sz="2400" spc="-55" dirty="0">
                <a:latin typeface="Microsoft Sans Serif"/>
                <a:cs typeface="Microsoft Sans Serif"/>
              </a:rPr>
              <a:t> </a:t>
            </a:r>
            <a:r>
              <a:rPr sz="2400" spc="-130" dirty="0">
                <a:latin typeface="Microsoft Sans Serif"/>
                <a:cs typeface="Microsoft Sans Serif"/>
              </a:rPr>
              <a:t>Eldivenli</a:t>
            </a:r>
            <a:r>
              <a:rPr sz="2400" spc="-60" dirty="0">
                <a:latin typeface="Microsoft Sans Serif"/>
                <a:cs typeface="Microsoft Sans Serif"/>
              </a:rPr>
              <a:t> </a:t>
            </a:r>
            <a:r>
              <a:rPr sz="2400" spc="-125" dirty="0">
                <a:latin typeface="Microsoft Sans Serif"/>
                <a:cs typeface="Microsoft Sans Serif"/>
              </a:rPr>
              <a:t>ellerin</a:t>
            </a:r>
            <a:r>
              <a:rPr sz="2400" spc="-60" dirty="0">
                <a:latin typeface="Microsoft Sans Serif"/>
                <a:cs typeface="Microsoft Sans Serif"/>
              </a:rPr>
              <a:t> </a:t>
            </a:r>
            <a:r>
              <a:rPr sz="2400" spc="-120" dirty="0">
                <a:latin typeface="Microsoft Sans Serif"/>
                <a:cs typeface="Microsoft Sans Serif"/>
              </a:rPr>
              <a:t>matkaba </a:t>
            </a:r>
            <a:r>
              <a:rPr sz="2400" spc="-170" dirty="0">
                <a:latin typeface="Microsoft Sans Serif"/>
                <a:cs typeface="Microsoft Sans Serif"/>
              </a:rPr>
              <a:t>yakalanma</a:t>
            </a:r>
            <a:r>
              <a:rPr sz="2400" spc="-55" dirty="0">
                <a:latin typeface="Microsoft Sans Serif"/>
                <a:cs typeface="Microsoft Sans Serif"/>
              </a:rPr>
              <a:t> </a:t>
            </a:r>
            <a:r>
              <a:rPr sz="2400" spc="-130" dirty="0">
                <a:latin typeface="Microsoft Sans Serif"/>
                <a:cs typeface="Microsoft Sans Serif"/>
              </a:rPr>
              <a:t>ihtimali</a:t>
            </a:r>
            <a:r>
              <a:rPr sz="2400" spc="-35" dirty="0">
                <a:latin typeface="Microsoft Sans Serif"/>
                <a:cs typeface="Microsoft Sans Serif"/>
              </a:rPr>
              <a:t> </a:t>
            </a:r>
            <a:r>
              <a:rPr sz="2400" spc="-155" dirty="0">
                <a:latin typeface="Microsoft Sans Serif"/>
                <a:cs typeface="Microsoft Sans Serif"/>
              </a:rPr>
              <a:t>oldukça</a:t>
            </a:r>
            <a:r>
              <a:rPr sz="2400" spc="-45" dirty="0">
                <a:latin typeface="Microsoft Sans Serif"/>
                <a:cs typeface="Microsoft Sans Serif"/>
              </a:rPr>
              <a:t> </a:t>
            </a:r>
            <a:r>
              <a:rPr sz="2400" spc="-10" dirty="0" err="1">
                <a:latin typeface="Microsoft Sans Serif"/>
                <a:cs typeface="Microsoft Sans Serif"/>
              </a:rPr>
              <a:t>yüksek</a:t>
            </a:r>
            <a:r>
              <a:rPr sz="2400" spc="-10" dirty="0">
                <a:latin typeface="Microsoft Sans Serif"/>
                <a:cs typeface="Microsoft Sans Serif"/>
              </a:rPr>
              <a:t>.</a:t>
            </a:r>
            <a:endParaRPr sz="2400" dirty="0">
              <a:latin typeface="Microsoft Sans Serif"/>
              <a:cs typeface="Microsoft Sans Serif"/>
            </a:endParaRPr>
          </a:p>
        </p:txBody>
      </p:sp>
      <p:pic>
        <p:nvPicPr>
          <p:cNvPr id="4" name="object 4"/>
          <p:cNvPicPr/>
          <p:nvPr/>
        </p:nvPicPr>
        <p:blipFill>
          <a:blip r:embed="rId2" cstate="print"/>
          <a:stretch>
            <a:fillRect/>
          </a:stretch>
        </p:blipFill>
        <p:spPr>
          <a:xfrm>
            <a:off x="6731507" y="1823017"/>
            <a:ext cx="4953000" cy="4402522"/>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68306" y="115152"/>
            <a:ext cx="8911687" cy="1324259"/>
          </a:xfrm>
          <a:prstGeom prst="rect">
            <a:avLst/>
          </a:prstGeom>
        </p:spPr>
        <p:txBody>
          <a:bodyPr vert="horz" wrap="square" lIns="0" tIns="320852" rIns="0" bIns="0" rtlCol="0">
            <a:spAutoFit/>
          </a:bodyPr>
          <a:lstStyle/>
          <a:p>
            <a:pPr marL="41910" marR="5080" algn="ctr">
              <a:lnSpc>
                <a:spcPts val="3890"/>
              </a:lnSpc>
              <a:spcBef>
                <a:spcPts val="585"/>
              </a:spcBef>
            </a:pPr>
            <a:r>
              <a:rPr lang="tr-TR" spc="-275" dirty="0">
                <a:latin typeface="Microsoft Sans Serif"/>
                <a:cs typeface="Microsoft Sans Serif"/>
              </a:rPr>
              <a:t>İ</a:t>
            </a:r>
            <a:r>
              <a:rPr b="0" spc="-320" dirty="0" err="1">
                <a:latin typeface="Microsoft Sans Serif"/>
                <a:cs typeface="Microsoft Sans Serif"/>
              </a:rPr>
              <a:t>şletme</a:t>
            </a:r>
            <a:r>
              <a:rPr b="0" spc="-100" dirty="0">
                <a:latin typeface="Microsoft Sans Serif"/>
                <a:cs typeface="Microsoft Sans Serif"/>
              </a:rPr>
              <a:t> </a:t>
            </a:r>
            <a:r>
              <a:rPr b="0" spc="-345" dirty="0">
                <a:latin typeface="Microsoft Sans Serif"/>
                <a:cs typeface="Microsoft Sans Serif"/>
              </a:rPr>
              <a:t>Ortamında</a:t>
            </a:r>
            <a:r>
              <a:rPr b="0" spc="-114" dirty="0">
                <a:latin typeface="Microsoft Sans Serif"/>
                <a:cs typeface="Microsoft Sans Serif"/>
              </a:rPr>
              <a:t> </a:t>
            </a:r>
            <a:r>
              <a:rPr b="0" spc="-325" dirty="0">
                <a:latin typeface="Microsoft Sans Serif"/>
                <a:cs typeface="Microsoft Sans Serif"/>
              </a:rPr>
              <a:t>Rutin</a:t>
            </a:r>
            <a:r>
              <a:rPr b="0" spc="-125" dirty="0">
                <a:latin typeface="Microsoft Sans Serif"/>
                <a:cs typeface="Microsoft Sans Serif"/>
              </a:rPr>
              <a:t> </a:t>
            </a:r>
            <a:r>
              <a:rPr b="0" spc="-300" dirty="0">
                <a:latin typeface="Microsoft Sans Serif"/>
                <a:cs typeface="Microsoft Sans Serif"/>
              </a:rPr>
              <a:t>İşlerde</a:t>
            </a:r>
            <a:r>
              <a:rPr b="0" spc="-114" dirty="0">
                <a:latin typeface="Microsoft Sans Serif"/>
                <a:cs typeface="Microsoft Sans Serif"/>
              </a:rPr>
              <a:t> </a:t>
            </a:r>
            <a:r>
              <a:rPr b="0" spc="-275" dirty="0">
                <a:latin typeface="Microsoft Sans Serif"/>
                <a:cs typeface="Microsoft Sans Serif"/>
              </a:rPr>
              <a:t>Karşılaşılabilecek</a:t>
            </a:r>
            <a:r>
              <a:rPr b="0" spc="-190" dirty="0">
                <a:latin typeface="Microsoft Sans Serif"/>
                <a:cs typeface="Microsoft Sans Serif"/>
              </a:rPr>
              <a:t> </a:t>
            </a:r>
            <a:r>
              <a:rPr b="0" spc="-375" dirty="0">
                <a:latin typeface="Microsoft Sans Serif"/>
                <a:cs typeface="Microsoft Sans Serif"/>
              </a:rPr>
              <a:t>Tehlike </a:t>
            </a:r>
            <a:r>
              <a:rPr b="0" spc="-345" dirty="0">
                <a:latin typeface="Microsoft Sans Serif"/>
                <a:cs typeface="Microsoft Sans Serif"/>
              </a:rPr>
              <a:t>ve</a:t>
            </a:r>
            <a:r>
              <a:rPr b="0" spc="-140" dirty="0">
                <a:latin typeface="Microsoft Sans Serif"/>
                <a:cs typeface="Microsoft Sans Serif"/>
              </a:rPr>
              <a:t> </a:t>
            </a:r>
            <a:r>
              <a:rPr b="0" spc="-310" dirty="0">
                <a:latin typeface="Microsoft Sans Serif"/>
                <a:cs typeface="Microsoft Sans Serif"/>
              </a:rPr>
              <a:t>Riskler</a:t>
            </a:r>
          </a:p>
        </p:txBody>
      </p:sp>
      <p:sp>
        <p:nvSpPr>
          <p:cNvPr id="3" name="object 3"/>
          <p:cNvSpPr txBox="1"/>
          <p:nvPr/>
        </p:nvSpPr>
        <p:spPr>
          <a:xfrm>
            <a:off x="990149" y="1439411"/>
            <a:ext cx="5334000" cy="4690387"/>
          </a:xfrm>
          <a:prstGeom prst="rect">
            <a:avLst/>
          </a:prstGeom>
        </p:spPr>
        <p:txBody>
          <a:bodyPr vert="horz" wrap="square" lIns="0" tIns="128905" rIns="0" bIns="0" rtlCol="0">
            <a:spAutoFit/>
          </a:bodyPr>
          <a:lstStyle/>
          <a:p>
            <a:pPr marL="12700">
              <a:lnSpc>
                <a:spcPct val="100000"/>
              </a:lnSpc>
              <a:spcBef>
                <a:spcPts val="1015"/>
              </a:spcBef>
            </a:pPr>
            <a:r>
              <a:rPr sz="2000" b="1" spc="-165" dirty="0">
                <a:latin typeface="Arial"/>
                <a:cs typeface="Arial"/>
              </a:rPr>
              <a:t>Yeraltı</a:t>
            </a:r>
            <a:r>
              <a:rPr sz="2000" b="1" spc="-30" dirty="0">
                <a:latin typeface="Arial"/>
                <a:cs typeface="Arial"/>
              </a:rPr>
              <a:t> </a:t>
            </a:r>
            <a:r>
              <a:rPr sz="2000" b="1" spc="-190" dirty="0">
                <a:latin typeface="Arial"/>
                <a:cs typeface="Arial"/>
              </a:rPr>
              <a:t>boru</a:t>
            </a:r>
            <a:r>
              <a:rPr sz="2000" b="1" spc="-70" dirty="0">
                <a:latin typeface="Arial"/>
                <a:cs typeface="Arial"/>
              </a:rPr>
              <a:t> </a:t>
            </a:r>
            <a:r>
              <a:rPr sz="2000" b="1" spc="-215" dirty="0">
                <a:latin typeface="Arial"/>
                <a:cs typeface="Arial"/>
              </a:rPr>
              <a:t>döşeme</a:t>
            </a:r>
            <a:r>
              <a:rPr sz="2000" b="1" spc="-30" dirty="0">
                <a:latin typeface="Arial"/>
                <a:cs typeface="Arial"/>
              </a:rPr>
              <a:t> </a:t>
            </a:r>
            <a:r>
              <a:rPr sz="2000" b="1" spc="-65" dirty="0">
                <a:latin typeface="Arial"/>
                <a:cs typeface="Arial"/>
              </a:rPr>
              <a:t>çalışması</a:t>
            </a:r>
            <a:endParaRPr sz="2000" dirty="0">
              <a:latin typeface="Arial"/>
              <a:cs typeface="Arial"/>
            </a:endParaRPr>
          </a:p>
          <a:p>
            <a:pPr marL="12700">
              <a:lnSpc>
                <a:spcPct val="100000"/>
              </a:lnSpc>
              <a:spcBef>
                <a:spcPts val="810"/>
              </a:spcBef>
            </a:pPr>
            <a:r>
              <a:rPr sz="2000" spc="-190" dirty="0">
                <a:latin typeface="Microsoft Sans Serif"/>
                <a:cs typeface="Microsoft Sans Serif"/>
              </a:rPr>
              <a:t>Yol</a:t>
            </a:r>
            <a:r>
              <a:rPr sz="2000" spc="-45" dirty="0">
                <a:latin typeface="Microsoft Sans Serif"/>
                <a:cs typeface="Microsoft Sans Serif"/>
              </a:rPr>
              <a:t> </a:t>
            </a:r>
            <a:r>
              <a:rPr sz="2000" spc="-140" dirty="0">
                <a:latin typeface="Microsoft Sans Serif"/>
                <a:cs typeface="Microsoft Sans Serif"/>
              </a:rPr>
              <a:t>kenarında</a:t>
            </a:r>
            <a:r>
              <a:rPr sz="2000" spc="-50" dirty="0">
                <a:latin typeface="Microsoft Sans Serif"/>
                <a:cs typeface="Microsoft Sans Serif"/>
              </a:rPr>
              <a:t> </a:t>
            </a:r>
            <a:r>
              <a:rPr sz="2000" spc="-120" dirty="0">
                <a:latin typeface="Microsoft Sans Serif"/>
                <a:cs typeface="Microsoft Sans Serif"/>
              </a:rPr>
              <a:t>boruları</a:t>
            </a:r>
            <a:r>
              <a:rPr sz="2000" spc="-50" dirty="0">
                <a:latin typeface="Microsoft Sans Serif"/>
                <a:cs typeface="Microsoft Sans Serif"/>
              </a:rPr>
              <a:t> </a:t>
            </a:r>
            <a:r>
              <a:rPr sz="2000" spc="-170" dirty="0">
                <a:latin typeface="Microsoft Sans Serif"/>
                <a:cs typeface="Microsoft Sans Serif"/>
              </a:rPr>
              <a:t>döşenmesi</a:t>
            </a:r>
            <a:r>
              <a:rPr sz="2000" spc="-60" dirty="0">
                <a:latin typeface="Microsoft Sans Serif"/>
                <a:cs typeface="Microsoft Sans Serif"/>
              </a:rPr>
              <a:t> </a:t>
            </a:r>
            <a:r>
              <a:rPr sz="2000" spc="-150" dirty="0">
                <a:latin typeface="Microsoft Sans Serif"/>
                <a:cs typeface="Microsoft Sans Serif"/>
              </a:rPr>
              <a:t>amacıyla</a:t>
            </a:r>
            <a:r>
              <a:rPr sz="2000" spc="-45" dirty="0">
                <a:latin typeface="Microsoft Sans Serif"/>
                <a:cs typeface="Microsoft Sans Serif"/>
              </a:rPr>
              <a:t> </a:t>
            </a:r>
            <a:r>
              <a:rPr sz="2000" spc="-135" dirty="0">
                <a:latin typeface="Microsoft Sans Serif"/>
                <a:cs typeface="Microsoft Sans Serif"/>
              </a:rPr>
              <a:t>yapılan</a:t>
            </a:r>
            <a:r>
              <a:rPr sz="2000" spc="-50" dirty="0">
                <a:latin typeface="Microsoft Sans Serif"/>
                <a:cs typeface="Microsoft Sans Serif"/>
              </a:rPr>
              <a:t> </a:t>
            </a:r>
            <a:r>
              <a:rPr sz="2000" spc="-120" dirty="0">
                <a:latin typeface="Microsoft Sans Serif"/>
                <a:cs typeface="Microsoft Sans Serif"/>
              </a:rPr>
              <a:t>kazı</a:t>
            </a:r>
            <a:r>
              <a:rPr sz="2000" spc="-25" dirty="0">
                <a:latin typeface="Microsoft Sans Serif"/>
                <a:cs typeface="Microsoft Sans Serif"/>
              </a:rPr>
              <a:t> </a:t>
            </a:r>
            <a:r>
              <a:rPr sz="2000" spc="-85" dirty="0">
                <a:latin typeface="Microsoft Sans Serif"/>
                <a:cs typeface="Microsoft Sans Serif"/>
              </a:rPr>
              <a:t>çalışması.</a:t>
            </a:r>
            <a:endParaRPr sz="2000" dirty="0">
              <a:latin typeface="Microsoft Sans Serif"/>
              <a:cs typeface="Microsoft Sans Serif"/>
            </a:endParaRPr>
          </a:p>
          <a:p>
            <a:pPr>
              <a:lnSpc>
                <a:spcPct val="100000"/>
              </a:lnSpc>
              <a:spcBef>
                <a:spcPts val="1735"/>
              </a:spcBef>
            </a:pPr>
            <a:endParaRPr sz="2000" dirty="0">
              <a:latin typeface="Microsoft Sans Serif"/>
              <a:cs typeface="Microsoft Sans Serif"/>
            </a:endParaRPr>
          </a:p>
          <a:p>
            <a:pPr marL="12700">
              <a:lnSpc>
                <a:spcPct val="100000"/>
              </a:lnSpc>
            </a:pPr>
            <a:r>
              <a:rPr sz="2000" b="1" spc="-150" dirty="0">
                <a:latin typeface="Arial"/>
                <a:cs typeface="Arial"/>
              </a:rPr>
              <a:t>Tehlikeli</a:t>
            </a:r>
            <a:r>
              <a:rPr sz="2000" b="1" spc="-35" dirty="0">
                <a:latin typeface="Arial"/>
                <a:cs typeface="Arial"/>
              </a:rPr>
              <a:t> </a:t>
            </a:r>
            <a:r>
              <a:rPr sz="2000" b="1" spc="-160" dirty="0">
                <a:latin typeface="Arial"/>
                <a:cs typeface="Arial"/>
              </a:rPr>
              <a:t>Olabilecek</a:t>
            </a:r>
            <a:r>
              <a:rPr sz="2000" b="1" spc="-30" dirty="0">
                <a:latin typeface="Arial"/>
                <a:cs typeface="Arial"/>
              </a:rPr>
              <a:t> </a:t>
            </a:r>
            <a:r>
              <a:rPr sz="2000" b="1" spc="-35" dirty="0">
                <a:latin typeface="Arial"/>
                <a:cs typeface="Arial"/>
              </a:rPr>
              <a:t>Hususlar</a:t>
            </a:r>
            <a:endParaRPr sz="2000" dirty="0">
              <a:latin typeface="Arial"/>
              <a:cs typeface="Arial"/>
            </a:endParaRPr>
          </a:p>
          <a:p>
            <a:pPr marL="12700" marR="365760" indent="184150">
              <a:lnSpc>
                <a:spcPct val="90100"/>
              </a:lnSpc>
              <a:spcBef>
                <a:spcPts val="995"/>
              </a:spcBef>
              <a:buAutoNum type="arabicPeriod"/>
              <a:tabLst>
                <a:tab pos="196850" algn="l"/>
              </a:tabLst>
            </a:pPr>
            <a:r>
              <a:rPr sz="2000" spc="-135" dirty="0">
                <a:latin typeface="Microsoft Sans Serif"/>
                <a:cs typeface="Microsoft Sans Serif"/>
              </a:rPr>
              <a:t>Boruların</a:t>
            </a:r>
            <a:r>
              <a:rPr sz="2000" spc="-30" dirty="0">
                <a:latin typeface="Microsoft Sans Serif"/>
                <a:cs typeface="Microsoft Sans Serif"/>
              </a:rPr>
              <a:t> </a:t>
            </a:r>
            <a:r>
              <a:rPr sz="2000" spc="-170" dirty="0">
                <a:latin typeface="Microsoft Sans Serif"/>
                <a:cs typeface="Microsoft Sans Serif"/>
              </a:rPr>
              <a:t>bu</a:t>
            </a:r>
            <a:r>
              <a:rPr sz="2000" spc="-25" dirty="0">
                <a:latin typeface="Microsoft Sans Serif"/>
                <a:cs typeface="Microsoft Sans Serif"/>
              </a:rPr>
              <a:t> </a:t>
            </a:r>
            <a:r>
              <a:rPr sz="2000" spc="-140" dirty="0">
                <a:latin typeface="Microsoft Sans Serif"/>
                <a:cs typeface="Microsoft Sans Serif"/>
              </a:rPr>
              <a:t>şekilde</a:t>
            </a:r>
            <a:r>
              <a:rPr sz="2000" spc="-25" dirty="0">
                <a:latin typeface="Microsoft Sans Serif"/>
                <a:cs typeface="Microsoft Sans Serif"/>
              </a:rPr>
              <a:t> </a:t>
            </a:r>
            <a:r>
              <a:rPr sz="2000" spc="-120" dirty="0">
                <a:latin typeface="Microsoft Sans Serif"/>
                <a:cs typeface="Microsoft Sans Serif"/>
              </a:rPr>
              <a:t>kaldırılması</a:t>
            </a:r>
            <a:r>
              <a:rPr sz="2000" spc="-40" dirty="0">
                <a:latin typeface="Microsoft Sans Serif"/>
                <a:cs typeface="Microsoft Sans Serif"/>
              </a:rPr>
              <a:t> </a:t>
            </a:r>
            <a:r>
              <a:rPr sz="2000" spc="-160" dirty="0">
                <a:latin typeface="Microsoft Sans Serif"/>
                <a:cs typeface="Microsoft Sans Serif"/>
              </a:rPr>
              <a:t>ekskavatörün</a:t>
            </a:r>
            <a:r>
              <a:rPr sz="2000" spc="-40" dirty="0">
                <a:latin typeface="Microsoft Sans Serif"/>
                <a:cs typeface="Microsoft Sans Serif"/>
              </a:rPr>
              <a:t> </a:t>
            </a:r>
            <a:r>
              <a:rPr sz="2000" spc="-195" dirty="0">
                <a:latin typeface="Microsoft Sans Serif"/>
                <a:cs typeface="Microsoft Sans Serif"/>
              </a:rPr>
              <a:t>amaç</a:t>
            </a:r>
            <a:r>
              <a:rPr sz="2000" spc="-20" dirty="0">
                <a:latin typeface="Microsoft Sans Serif"/>
                <a:cs typeface="Microsoft Sans Serif"/>
              </a:rPr>
              <a:t> dışı </a:t>
            </a:r>
            <a:r>
              <a:rPr sz="2000" spc="-110" dirty="0">
                <a:latin typeface="Microsoft Sans Serif"/>
                <a:cs typeface="Microsoft Sans Serif"/>
              </a:rPr>
              <a:t>kullanıldığını</a:t>
            </a:r>
            <a:r>
              <a:rPr sz="2000" spc="-35" dirty="0">
                <a:latin typeface="Microsoft Sans Serif"/>
                <a:cs typeface="Microsoft Sans Serif"/>
              </a:rPr>
              <a:t> </a:t>
            </a:r>
            <a:r>
              <a:rPr sz="2000" spc="-150" dirty="0">
                <a:latin typeface="Microsoft Sans Serif"/>
                <a:cs typeface="Microsoft Sans Serif"/>
              </a:rPr>
              <a:t>göstermektedir.</a:t>
            </a:r>
            <a:r>
              <a:rPr sz="2000" spc="-35" dirty="0">
                <a:latin typeface="Microsoft Sans Serif"/>
                <a:cs typeface="Microsoft Sans Serif"/>
              </a:rPr>
              <a:t> </a:t>
            </a:r>
            <a:r>
              <a:rPr sz="2000" spc="-140" dirty="0">
                <a:latin typeface="Microsoft Sans Serif"/>
                <a:cs typeface="Microsoft Sans Serif"/>
              </a:rPr>
              <a:t>Borular</a:t>
            </a:r>
            <a:r>
              <a:rPr sz="2000" spc="-15" dirty="0">
                <a:latin typeface="Microsoft Sans Serif"/>
                <a:cs typeface="Microsoft Sans Serif"/>
              </a:rPr>
              <a:t> </a:t>
            </a:r>
            <a:r>
              <a:rPr sz="2000" spc="-145" dirty="0">
                <a:latin typeface="Microsoft Sans Serif"/>
                <a:cs typeface="Microsoft Sans Serif"/>
              </a:rPr>
              <a:t>halatlardan</a:t>
            </a:r>
            <a:r>
              <a:rPr sz="2000" spc="-35" dirty="0">
                <a:latin typeface="Microsoft Sans Serif"/>
                <a:cs typeface="Microsoft Sans Serif"/>
              </a:rPr>
              <a:t> </a:t>
            </a:r>
            <a:r>
              <a:rPr sz="2000" spc="-145" dirty="0">
                <a:latin typeface="Microsoft Sans Serif"/>
                <a:cs typeface="Microsoft Sans Serif"/>
              </a:rPr>
              <a:t>kurtulup</a:t>
            </a:r>
            <a:r>
              <a:rPr sz="2000" spc="-5" dirty="0">
                <a:latin typeface="Microsoft Sans Serif"/>
                <a:cs typeface="Microsoft Sans Serif"/>
              </a:rPr>
              <a:t> </a:t>
            </a:r>
            <a:r>
              <a:rPr sz="2000" spc="-50" dirty="0">
                <a:latin typeface="Microsoft Sans Serif"/>
                <a:cs typeface="Microsoft Sans Serif"/>
              </a:rPr>
              <a:t>yola </a:t>
            </a:r>
            <a:r>
              <a:rPr sz="2000" spc="-40" dirty="0">
                <a:latin typeface="Microsoft Sans Serif"/>
                <a:cs typeface="Microsoft Sans Serif"/>
              </a:rPr>
              <a:t>saçılabilir.</a:t>
            </a:r>
            <a:endParaRPr sz="2000" dirty="0">
              <a:latin typeface="Microsoft Sans Serif"/>
              <a:cs typeface="Microsoft Sans Serif"/>
            </a:endParaRPr>
          </a:p>
          <a:p>
            <a:pPr marL="12700" marR="271145" indent="184150">
              <a:lnSpc>
                <a:spcPts val="1730"/>
              </a:lnSpc>
              <a:spcBef>
                <a:spcPts val="1020"/>
              </a:spcBef>
              <a:buAutoNum type="arabicPeriod"/>
              <a:tabLst>
                <a:tab pos="196850" algn="l"/>
              </a:tabLst>
            </a:pPr>
            <a:r>
              <a:rPr sz="2000" spc="-130" dirty="0">
                <a:latin typeface="Microsoft Sans Serif"/>
                <a:cs typeface="Microsoft Sans Serif"/>
              </a:rPr>
              <a:t>Boruları</a:t>
            </a:r>
            <a:r>
              <a:rPr sz="2000" spc="-65" dirty="0">
                <a:latin typeface="Microsoft Sans Serif"/>
                <a:cs typeface="Microsoft Sans Serif"/>
              </a:rPr>
              <a:t> </a:t>
            </a:r>
            <a:r>
              <a:rPr sz="2000" spc="-130" dirty="0">
                <a:latin typeface="Microsoft Sans Serif"/>
                <a:cs typeface="Microsoft Sans Serif"/>
              </a:rPr>
              <a:t>taşıyan</a:t>
            </a:r>
            <a:r>
              <a:rPr sz="2000" spc="-30" dirty="0">
                <a:latin typeface="Microsoft Sans Serif"/>
                <a:cs typeface="Microsoft Sans Serif"/>
              </a:rPr>
              <a:t> </a:t>
            </a:r>
            <a:r>
              <a:rPr sz="2000" spc="-165" dirty="0">
                <a:latin typeface="Microsoft Sans Serif"/>
                <a:cs typeface="Microsoft Sans Serif"/>
              </a:rPr>
              <a:t>sapan</a:t>
            </a:r>
            <a:r>
              <a:rPr sz="2000" spc="-55" dirty="0">
                <a:latin typeface="Microsoft Sans Serif"/>
                <a:cs typeface="Microsoft Sans Serif"/>
              </a:rPr>
              <a:t> </a:t>
            </a:r>
            <a:r>
              <a:rPr sz="2000" spc="-165" dirty="0">
                <a:latin typeface="Microsoft Sans Serif"/>
                <a:cs typeface="Microsoft Sans Serif"/>
              </a:rPr>
              <a:t>uygun</a:t>
            </a:r>
            <a:r>
              <a:rPr sz="2000" spc="-65" dirty="0">
                <a:latin typeface="Microsoft Sans Serif"/>
                <a:cs typeface="Microsoft Sans Serif"/>
              </a:rPr>
              <a:t> </a:t>
            </a:r>
            <a:r>
              <a:rPr sz="2000" spc="-125" dirty="0">
                <a:latin typeface="Microsoft Sans Serif"/>
                <a:cs typeface="Microsoft Sans Serif"/>
              </a:rPr>
              <a:t>değil.</a:t>
            </a:r>
            <a:r>
              <a:rPr sz="2000" spc="-65" dirty="0">
                <a:latin typeface="Microsoft Sans Serif"/>
                <a:cs typeface="Microsoft Sans Serif"/>
              </a:rPr>
              <a:t> </a:t>
            </a:r>
            <a:r>
              <a:rPr sz="2000" spc="-175" dirty="0">
                <a:latin typeface="Microsoft Sans Serif"/>
                <a:cs typeface="Microsoft Sans Serif"/>
              </a:rPr>
              <a:t>Muhtemelen</a:t>
            </a:r>
            <a:r>
              <a:rPr sz="2000" spc="-80" dirty="0">
                <a:latin typeface="Microsoft Sans Serif"/>
                <a:cs typeface="Microsoft Sans Serif"/>
              </a:rPr>
              <a:t> </a:t>
            </a:r>
            <a:r>
              <a:rPr sz="2000" spc="-170" dirty="0">
                <a:latin typeface="Microsoft Sans Serif"/>
                <a:cs typeface="Microsoft Sans Serif"/>
              </a:rPr>
              <a:t>bu</a:t>
            </a:r>
            <a:r>
              <a:rPr sz="2000" spc="-25" dirty="0">
                <a:latin typeface="Microsoft Sans Serif"/>
                <a:cs typeface="Microsoft Sans Serif"/>
              </a:rPr>
              <a:t> </a:t>
            </a:r>
            <a:r>
              <a:rPr sz="2000" spc="-95" dirty="0">
                <a:latin typeface="Microsoft Sans Serif"/>
                <a:cs typeface="Microsoft Sans Serif"/>
              </a:rPr>
              <a:t>bağlayış </a:t>
            </a:r>
            <a:r>
              <a:rPr sz="2000" spc="-125" dirty="0">
                <a:latin typeface="Microsoft Sans Serif"/>
                <a:cs typeface="Microsoft Sans Serif"/>
              </a:rPr>
              <a:t>boruların</a:t>
            </a:r>
            <a:r>
              <a:rPr sz="2000" spc="-50" dirty="0">
                <a:latin typeface="Microsoft Sans Serif"/>
                <a:cs typeface="Microsoft Sans Serif"/>
              </a:rPr>
              <a:t> </a:t>
            </a:r>
            <a:r>
              <a:rPr sz="2000" spc="-135" dirty="0">
                <a:latin typeface="Microsoft Sans Serif"/>
                <a:cs typeface="Microsoft Sans Serif"/>
              </a:rPr>
              <a:t>kayıp</a:t>
            </a:r>
            <a:r>
              <a:rPr sz="2000" spc="-20" dirty="0">
                <a:latin typeface="Microsoft Sans Serif"/>
                <a:cs typeface="Microsoft Sans Serif"/>
              </a:rPr>
              <a:t> </a:t>
            </a:r>
            <a:r>
              <a:rPr sz="2000" spc="-160" dirty="0">
                <a:latin typeface="Microsoft Sans Serif"/>
                <a:cs typeface="Microsoft Sans Serif"/>
              </a:rPr>
              <a:t>düşmelerine</a:t>
            </a:r>
            <a:r>
              <a:rPr sz="2000" spc="-55" dirty="0">
                <a:latin typeface="Microsoft Sans Serif"/>
                <a:cs typeface="Microsoft Sans Serif"/>
              </a:rPr>
              <a:t> </a:t>
            </a:r>
            <a:r>
              <a:rPr sz="2000" spc="-140" dirty="0">
                <a:latin typeface="Microsoft Sans Serif"/>
                <a:cs typeface="Microsoft Sans Serif"/>
              </a:rPr>
              <a:t>yol</a:t>
            </a:r>
            <a:r>
              <a:rPr sz="2000" spc="-20" dirty="0">
                <a:latin typeface="Microsoft Sans Serif"/>
                <a:cs typeface="Microsoft Sans Serif"/>
              </a:rPr>
              <a:t> </a:t>
            </a:r>
            <a:r>
              <a:rPr sz="2000" spc="-30" dirty="0">
                <a:latin typeface="Microsoft Sans Serif"/>
                <a:cs typeface="Microsoft Sans Serif"/>
              </a:rPr>
              <a:t>açacaktır.</a:t>
            </a:r>
            <a:endParaRPr sz="2000" dirty="0">
              <a:latin typeface="Microsoft Sans Serif"/>
              <a:cs typeface="Microsoft Sans Serif"/>
            </a:endParaRPr>
          </a:p>
          <a:p>
            <a:pPr marL="12700" marR="5080" indent="-1905">
              <a:lnSpc>
                <a:spcPct val="90100"/>
              </a:lnSpc>
              <a:spcBef>
                <a:spcPts val="965"/>
              </a:spcBef>
              <a:buAutoNum type="arabicPeriod"/>
              <a:tabLst>
                <a:tab pos="193675" algn="l"/>
              </a:tabLst>
            </a:pPr>
            <a:r>
              <a:rPr sz="2000" spc="-190" dirty="0">
                <a:latin typeface="Microsoft Sans Serif"/>
                <a:cs typeface="Microsoft Sans Serif"/>
              </a:rPr>
              <a:t>	Yol</a:t>
            </a:r>
            <a:r>
              <a:rPr sz="2000" spc="-40" dirty="0">
                <a:latin typeface="Microsoft Sans Serif"/>
                <a:cs typeface="Microsoft Sans Serif"/>
              </a:rPr>
              <a:t> </a:t>
            </a:r>
            <a:r>
              <a:rPr sz="2000" spc="-145" dirty="0">
                <a:latin typeface="Microsoft Sans Serif"/>
                <a:cs typeface="Microsoft Sans Serif"/>
              </a:rPr>
              <a:t>kenarında</a:t>
            </a:r>
            <a:r>
              <a:rPr sz="2000" spc="-45" dirty="0">
                <a:latin typeface="Microsoft Sans Serif"/>
                <a:cs typeface="Microsoft Sans Serif"/>
              </a:rPr>
              <a:t> </a:t>
            </a:r>
            <a:r>
              <a:rPr sz="2000" spc="-140" dirty="0">
                <a:latin typeface="Microsoft Sans Serif"/>
                <a:cs typeface="Microsoft Sans Serif"/>
              </a:rPr>
              <a:t>çalışma</a:t>
            </a:r>
            <a:r>
              <a:rPr sz="2000" spc="-35" dirty="0">
                <a:latin typeface="Microsoft Sans Serif"/>
                <a:cs typeface="Microsoft Sans Serif"/>
              </a:rPr>
              <a:t> </a:t>
            </a:r>
            <a:r>
              <a:rPr sz="2000" spc="-105" dirty="0">
                <a:latin typeface="Microsoft Sans Serif"/>
                <a:cs typeface="Microsoft Sans Serif"/>
              </a:rPr>
              <a:t>yapıldığını</a:t>
            </a:r>
            <a:r>
              <a:rPr sz="2000" spc="-40" dirty="0">
                <a:latin typeface="Microsoft Sans Serif"/>
                <a:cs typeface="Microsoft Sans Serif"/>
              </a:rPr>
              <a:t> </a:t>
            </a:r>
            <a:r>
              <a:rPr sz="2000" spc="-155" dirty="0">
                <a:latin typeface="Microsoft Sans Serif"/>
                <a:cs typeface="Microsoft Sans Serif"/>
              </a:rPr>
              <a:t>gösteren</a:t>
            </a:r>
            <a:r>
              <a:rPr sz="2000" spc="-50" dirty="0">
                <a:latin typeface="Microsoft Sans Serif"/>
                <a:cs typeface="Microsoft Sans Serif"/>
              </a:rPr>
              <a:t> </a:t>
            </a:r>
            <a:r>
              <a:rPr sz="2000" spc="-155" dirty="0">
                <a:latin typeface="Microsoft Sans Serif"/>
                <a:cs typeface="Microsoft Sans Serif"/>
              </a:rPr>
              <a:t>herhangi</a:t>
            </a:r>
            <a:r>
              <a:rPr sz="2000" spc="-60" dirty="0">
                <a:latin typeface="Microsoft Sans Serif"/>
                <a:cs typeface="Microsoft Sans Serif"/>
              </a:rPr>
              <a:t> </a:t>
            </a:r>
            <a:r>
              <a:rPr sz="2000" spc="-120" dirty="0">
                <a:latin typeface="Microsoft Sans Serif"/>
                <a:cs typeface="Microsoft Sans Serif"/>
              </a:rPr>
              <a:t>bir</a:t>
            </a:r>
            <a:r>
              <a:rPr sz="2000" spc="-25" dirty="0">
                <a:latin typeface="Microsoft Sans Serif"/>
                <a:cs typeface="Microsoft Sans Serif"/>
              </a:rPr>
              <a:t> </a:t>
            </a:r>
            <a:r>
              <a:rPr sz="2000" spc="-135" dirty="0">
                <a:latin typeface="Microsoft Sans Serif"/>
                <a:cs typeface="Microsoft Sans Serif"/>
              </a:rPr>
              <a:t>işaret</a:t>
            </a:r>
            <a:r>
              <a:rPr sz="2000" spc="-25" dirty="0">
                <a:latin typeface="Microsoft Sans Serif"/>
                <a:cs typeface="Microsoft Sans Serif"/>
              </a:rPr>
              <a:t> ya </a:t>
            </a:r>
            <a:r>
              <a:rPr sz="2000" spc="-170" dirty="0">
                <a:latin typeface="Microsoft Sans Serif"/>
                <a:cs typeface="Microsoft Sans Serif"/>
              </a:rPr>
              <a:t>da</a:t>
            </a:r>
            <a:r>
              <a:rPr sz="2000" spc="-50" dirty="0">
                <a:latin typeface="Microsoft Sans Serif"/>
                <a:cs typeface="Microsoft Sans Serif"/>
              </a:rPr>
              <a:t> </a:t>
            </a:r>
            <a:r>
              <a:rPr sz="2000" spc="-120" dirty="0">
                <a:latin typeface="Microsoft Sans Serif"/>
                <a:cs typeface="Microsoft Sans Serif"/>
              </a:rPr>
              <a:t>uyarı</a:t>
            </a:r>
            <a:r>
              <a:rPr sz="2000" spc="-45" dirty="0">
                <a:latin typeface="Microsoft Sans Serif"/>
                <a:cs typeface="Microsoft Sans Serif"/>
              </a:rPr>
              <a:t> </a:t>
            </a:r>
            <a:r>
              <a:rPr sz="2000" spc="-130" dirty="0">
                <a:latin typeface="Microsoft Sans Serif"/>
                <a:cs typeface="Microsoft Sans Serif"/>
              </a:rPr>
              <a:t>levhası</a:t>
            </a:r>
            <a:r>
              <a:rPr sz="2000" spc="-65" dirty="0">
                <a:latin typeface="Microsoft Sans Serif"/>
                <a:cs typeface="Microsoft Sans Serif"/>
              </a:rPr>
              <a:t> </a:t>
            </a:r>
            <a:r>
              <a:rPr sz="2000" spc="-150" dirty="0">
                <a:latin typeface="Microsoft Sans Serif"/>
                <a:cs typeface="Microsoft Sans Serif"/>
              </a:rPr>
              <a:t>yok.</a:t>
            </a:r>
            <a:r>
              <a:rPr sz="2000" spc="-45" dirty="0">
                <a:latin typeface="Microsoft Sans Serif"/>
                <a:cs typeface="Microsoft Sans Serif"/>
              </a:rPr>
              <a:t> </a:t>
            </a:r>
            <a:r>
              <a:rPr sz="2000" spc="-185" dirty="0">
                <a:latin typeface="Microsoft Sans Serif"/>
                <a:cs typeface="Microsoft Sans Serif"/>
              </a:rPr>
              <a:t>Bu</a:t>
            </a:r>
            <a:r>
              <a:rPr sz="2000" spc="-25" dirty="0">
                <a:latin typeface="Microsoft Sans Serif"/>
                <a:cs typeface="Microsoft Sans Serif"/>
              </a:rPr>
              <a:t> </a:t>
            </a:r>
            <a:r>
              <a:rPr sz="2000" spc="-140" dirty="0">
                <a:latin typeface="Microsoft Sans Serif"/>
                <a:cs typeface="Microsoft Sans Serif"/>
              </a:rPr>
              <a:t>şartlarda</a:t>
            </a:r>
            <a:r>
              <a:rPr sz="2000" spc="-50" dirty="0">
                <a:latin typeface="Microsoft Sans Serif"/>
                <a:cs typeface="Microsoft Sans Serif"/>
              </a:rPr>
              <a:t> </a:t>
            </a:r>
            <a:r>
              <a:rPr sz="2000" spc="-125" dirty="0">
                <a:latin typeface="Microsoft Sans Serif"/>
                <a:cs typeface="Microsoft Sans Serif"/>
              </a:rPr>
              <a:t>trafik</a:t>
            </a:r>
            <a:r>
              <a:rPr sz="2000" spc="-30" dirty="0">
                <a:latin typeface="Microsoft Sans Serif"/>
                <a:cs typeface="Microsoft Sans Serif"/>
              </a:rPr>
              <a:t> </a:t>
            </a:r>
            <a:r>
              <a:rPr sz="2000" spc="-135" dirty="0">
                <a:latin typeface="Microsoft Sans Serif"/>
                <a:cs typeface="Microsoft Sans Serif"/>
              </a:rPr>
              <a:t>kazası</a:t>
            </a:r>
            <a:r>
              <a:rPr sz="2000" spc="-45" dirty="0">
                <a:latin typeface="Microsoft Sans Serif"/>
                <a:cs typeface="Microsoft Sans Serif"/>
              </a:rPr>
              <a:t> </a:t>
            </a:r>
            <a:r>
              <a:rPr sz="2000" spc="-114" dirty="0">
                <a:latin typeface="Microsoft Sans Serif"/>
                <a:cs typeface="Microsoft Sans Serif"/>
              </a:rPr>
              <a:t>riski</a:t>
            </a:r>
            <a:r>
              <a:rPr sz="2000" spc="-35" dirty="0">
                <a:latin typeface="Microsoft Sans Serif"/>
                <a:cs typeface="Microsoft Sans Serif"/>
              </a:rPr>
              <a:t> </a:t>
            </a:r>
            <a:r>
              <a:rPr sz="2000" spc="-150" dirty="0">
                <a:latin typeface="Microsoft Sans Serif"/>
                <a:cs typeface="Microsoft Sans Serif"/>
              </a:rPr>
              <a:t>her</a:t>
            </a:r>
            <a:r>
              <a:rPr sz="2000" spc="-60" dirty="0">
                <a:latin typeface="Microsoft Sans Serif"/>
                <a:cs typeface="Microsoft Sans Serif"/>
              </a:rPr>
              <a:t> </a:t>
            </a:r>
            <a:r>
              <a:rPr sz="2000" spc="-10" dirty="0">
                <a:latin typeface="Microsoft Sans Serif"/>
                <a:cs typeface="Microsoft Sans Serif"/>
              </a:rPr>
              <a:t>zaman </a:t>
            </a:r>
            <a:r>
              <a:rPr sz="2000" spc="-20" dirty="0">
                <a:latin typeface="Microsoft Sans Serif"/>
                <a:cs typeface="Microsoft Sans Serif"/>
              </a:rPr>
              <a:t>mevcut.</a:t>
            </a:r>
            <a:endParaRPr sz="2000" dirty="0">
              <a:latin typeface="Microsoft Sans Serif"/>
              <a:cs typeface="Microsoft Sans Serif"/>
            </a:endParaRPr>
          </a:p>
        </p:txBody>
      </p:sp>
      <p:pic>
        <p:nvPicPr>
          <p:cNvPr id="4" name="object 4"/>
          <p:cNvPicPr/>
          <p:nvPr/>
        </p:nvPicPr>
        <p:blipFill>
          <a:blip r:embed="rId2" cstate="print"/>
          <a:stretch>
            <a:fillRect/>
          </a:stretch>
        </p:blipFill>
        <p:spPr>
          <a:xfrm>
            <a:off x="6201155" y="1824260"/>
            <a:ext cx="5334000" cy="4436331"/>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4514" y="222887"/>
            <a:ext cx="10420709" cy="1324259"/>
          </a:xfrm>
          <a:prstGeom prst="rect">
            <a:avLst/>
          </a:prstGeom>
        </p:spPr>
        <p:txBody>
          <a:bodyPr vert="horz" wrap="square" lIns="0" tIns="320852" rIns="0" bIns="0" rtlCol="0">
            <a:spAutoFit/>
          </a:bodyPr>
          <a:lstStyle/>
          <a:p>
            <a:pPr marL="41910" marR="5080" algn="ctr">
              <a:lnSpc>
                <a:spcPts val="3890"/>
              </a:lnSpc>
              <a:spcBef>
                <a:spcPts val="585"/>
              </a:spcBef>
            </a:pPr>
            <a:r>
              <a:rPr b="0" spc="-320" dirty="0" err="1">
                <a:latin typeface="Microsoft Sans Serif"/>
                <a:cs typeface="Microsoft Sans Serif"/>
              </a:rPr>
              <a:t>İşletme</a:t>
            </a:r>
            <a:r>
              <a:rPr b="0" spc="-100" dirty="0">
                <a:latin typeface="Microsoft Sans Serif"/>
                <a:cs typeface="Microsoft Sans Serif"/>
              </a:rPr>
              <a:t> </a:t>
            </a:r>
            <a:r>
              <a:rPr b="0" spc="-345" dirty="0">
                <a:latin typeface="Microsoft Sans Serif"/>
                <a:cs typeface="Microsoft Sans Serif"/>
              </a:rPr>
              <a:t>Ortamında</a:t>
            </a:r>
            <a:r>
              <a:rPr b="0" spc="-114" dirty="0">
                <a:latin typeface="Microsoft Sans Serif"/>
                <a:cs typeface="Microsoft Sans Serif"/>
              </a:rPr>
              <a:t> </a:t>
            </a:r>
            <a:r>
              <a:rPr b="0" spc="-325" dirty="0">
                <a:latin typeface="Microsoft Sans Serif"/>
                <a:cs typeface="Microsoft Sans Serif"/>
              </a:rPr>
              <a:t>Rutin</a:t>
            </a:r>
            <a:r>
              <a:rPr b="0" spc="-125" dirty="0">
                <a:latin typeface="Microsoft Sans Serif"/>
                <a:cs typeface="Microsoft Sans Serif"/>
              </a:rPr>
              <a:t> </a:t>
            </a:r>
            <a:r>
              <a:rPr b="0" spc="-300" dirty="0">
                <a:latin typeface="Microsoft Sans Serif"/>
                <a:cs typeface="Microsoft Sans Serif"/>
              </a:rPr>
              <a:t>İşlerde</a:t>
            </a:r>
            <a:r>
              <a:rPr b="0" spc="-114" dirty="0">
                <a:latin typeface="Microsoft Sans Serif"/>
                <a:cs typeface="Microsoft Sans Serif"/>
              </a:rPr>
              <a:t> </a:t>
            </a:r>
            <a:r>
              <a:rPr b="0" spc="-275" dirty="0">
                <a:latin typeface="Microsoft Sans Serif"/>
                <a:cs typeface="Microsoft Sans Serif"/>
              </a:rPr>
              <a:t>Karşılaşılabilecek</a:t>
            </a:r>
            <a:r>
              <a:rPr b="0" spc="-190" dirty="0">
                <a:latin typeface="Microsoft Sans Serif"/>
                <a:cs typeface="Microsoft Sans Serif"/>
              </a:rPr>
              <a:t> </a:t>
            </a:r>
            <a:r>
              <a:rPr b="0" spc="-375" dirty="0">
                <a:latin typeface="Microsoft Sans Serif"/>
                <a:cs typeface="Microsoft Sans Serif"/>
              </a:rPr>
              <a:t>Tehlike </a:t>
            </a:r>
            <a:r>
              <a:rPr b="0" spc="-345" dirty="0">
                <a:latin typeface="Microsoft Sans Serif"/>
                <a:cs typeface="Microsoft Sans Serif"/>
              </a:rPr>
              <a:t>ve</a:t>
            </a:r>
            <a:r>
              <a:rPr b="0" spc="-140" dirty="0">
                <a:latin typeface="Microsoft Sans Serif"/>
                <a:cs typeface="Microsoft Sans Serif"/>
              </a:rPr>
              <a:t> </a:t>
            </a:r>
            <a:r>
              <a:rPr b="0" spc="-310" dirty="0">
                <a:latin typeface="Microsoft Sans Serif"/>
                <a:cs typeface="Microsoft Sans Serif"/>
              </a:rPr>
              <a:t>Riskler</a:t>
            </a:r>
          </a:p>
        </p:txBody>
      </p:sp>
      <p:sp>
        <p:nvSpPr>
          <p:cNvPr id="3" name="object 3"/>
          <p:cNvSpPr txBox="1"/>
          <p:nvPr/>
        </p:nvSpPr>
        <p:spPr>
          <a:xfrm>
            <a:off x="629729" y="1483744"/>
            <a:ext cx="5822830" cy="4473019"/>
          </a:xfrm>
          <a:prstGeom prst="rect">
            <a:avLst/>
          </a:prstGeom>
        </p:spPr>
        <p:txBody>
          <a:bodyPr vert="horz" wrap="square" lIns="0" tIns="114300" rIns="0" bIns="0" rtlCol="0">
            <a:spAutoFit/>
          </a:bodyPr>
          <a:lstStyle/>
          <a:p>
            <a:pPr marL="12700">
              <a:lnSpc>
                <a:spcPct val="100000"/>
              </a:lnSpc>
              <a:spcBef>
                <a:spcPts val="900"/>
              </a:spcBef>
            </a:pPr>
            <a:r>
              <a:rPr sz="2400" b="1" spc="-150" dirty="0">
                <a:latin typeface="Arial"/>
                <a:cs typeface="Arial"/>
              </a:rPr>
              <a:t>Bir</a:t>
            </a:r>
            <a:r>
              <a:rPr sz="2400" b="1" spc="-40" dirty="0">
                <a:latin typeface="Arial"/>
                <a:cs typeface="Arial"/>
              </a:rPr>
              <a:t> </a:t>
            </a:r>
            <a:r>
              <a:rPr sz="2400" b="1" spc="-120" dirty="0">
                <a:latin typeface="Arial"/>
                <a:cs typeface="Arial"/>
              </a:rPr>
              <a:t>forklifti</a:t>
            </a:r>
            <a:r>
              <a:rPr sz="2400" b="1" spc="-20" dirty="0">
                <a:latin typeface="Arial"/>
                <a:cs typeface="Arial"/>
              </a:rPr>
              <a:t> </a:t>
            </a:r>
            <a:r>
              <a:rPr sz="2400" b="1" spc="-165" dirty="0">
                <a:latin typeface="Arial"/>
                <a:cs typeface="Arial"/>
              </a:rPr>
              <a:t>asansör</a:t>
            </a:r>
            <a:r>
              <a:rPr sz="2400" b="1" spc="-75" dirty="0">
                <a:latin typeface="Arial"/>
                <a:cs typeface="Arial"/>
              </a:rPr>
              <a:t> </a:t>
            </a:r>
            <a:r>
              <a:rPr sz="2400" b="1" spc="-140" dirty="0">
                <a:latin typeface="Arial"/>
                <a:cs typeface="Arial"/>
              </a:rPr>
              <a:t>gibi</a:t>
            </a:r>
            <a:r>
              <a:rPr sz="2400" b="1" spc="-45" dirty="0">
                <a:latin typeface="Arial"/>
                <a:cs typeface="Arial"/>
              </a:rPr>
              <a:t> </a:t>
            </a:r>
            <a:r>
              <a:rPr sz="2400" b="1" spc="-155" dirty="0">
                <a:latin typeface="Arial"/>
                <a:cs typeface="Arial"/>
              </a:rPr>
              <a:t>kullanarak</a:t>
            </a:r>
            <a:r>
              <a:rPr sz="2400" b="1" spc="-65" dirty="0">
                <a:latin typeface="Arial"/>
                <a:cs typeface="Arial"/>
              </a:rPr>
              <a:t> </a:t>
            </a:r>
            <a:r>
              <a:rPr sz="2400" b="1" spc="-165" dirty="0">
                <a:latin typeface="Arial"/>
                <a:cs typeface="Arial"/>
              </a:rPr>
              <a:t>yüksekte</a:t>
            </a:r>
            <a:r>
              <a:rPr sz="2400" b="1" spc="-85" dirty="0">
                <a:latin typeface="Arial"/>
                <a:cs typeface="Arial"/>
              </a:rPr>
              <a:t> </a:t>
            </a:r>
            <a:r>
              <a:rPr sz="2400" b="1" spc="-10" dirty="0">
                <a:latin typeface="Arial"/>
                <a:cs typeface="Arial"/>
              </a:rPr>
              <a:t>çalışma</a:t>
            </a:r>
            <a:endParaRPr sz="2400" dirty="0">
              <a:latin typeface="Arial"/>
              <a:cs typeface="Arial"/>
            </a:endParaRPr>
          </a:p>
          <a:p>
            <a:pPr marL="12700">
              <a:lnSpc>
                <a:spcPts val="1825"/>
              </a:lnSpc>
              <a:spcBef>
                <a:spcPts val="805"/>
              </a:spcBef>
            </a:pPr>
            <a:r>
              <a:rPr sz="2400" spc="-175" dirty="0">
                <a:latin typeface="Microsoft Sans Serif"/>
                <a:cs typeface="Microsoft Sans Serif"/>
              </a:rPr>
              <a:t>Depo</a:t>
            </a:r>
            <a:r>
              <a:rPr sz="2400" spc="-55" dirty="0">
                <a:latin typeface="Microsoft Sans Serif"/>
                <a:cs typeface="Microsoft Sans Serif"/>
              </a:rPr>
              <a:t> </a:t>
            </a:r>
            <a:r>
              <a:rPr sz="2400" spc="-114" dirty="0">
                <a:latin typeface="Microsoft Sans Serif"/>
                <a:cs typeface="Microsoft Sans Serif"/>
              </a:rPr>
              <a:t>işçisi</a:t>
            </a:r>
            <a:r>
              <a:rPr sz="2400" spc="-50" dirty="0">
                <a:latin typeface="Microsoft Sans Serif"/>
                <a:cs typeface="Microsoft Sans Serif"/>
              </a:rPr>
              <a:t> </a:t>
            </a:r>
            <a:r>
              <a:rPr sz="2400" spc="-135" dirty="0">
                <a:latin typeface="Microsoft Sans Serif"/>
                <a:cs typeface="Microsoft Sans Serif"/>
              </a:rPr>
              <a:t>raflardaki</a:t>
            </a:r>
            <a:r>
              <a:rPr sz="2400" spc="-55" dirty="0">
                <a:latin typeface="Microsoft Sans Serif"/>
                <a:cs typeface="Microsoft Sans Serif"/>
              </a:rPr>
              <a:t> </a:t>
            </a:r>
            <a:r>
              <a:rPr sz="2400" spc="-165" dirty="0">
                <a:latin typeface="Microsoft Sans Serif"/>
                <a:cs typeface="Microsoft Sans Serif"/>
              </a:rPr>
              <a:t>yedek</a:t>
            </a:r>
            <a:r>
              <a:rPr sz="2400" spc="-55" dirty="0">
                <a:latin typeface="Microsoft Sans Serif"/>
                <a:cs typeface="Microsoft Sans Serif"/>
              </a:rPr>
              <a:t> </a:t>
            </a:r>
            <a:r>
              <a:rPr sz="2400" spc="-120" dirty="0">
                <a:latin typeface="Microsoft Sans Serif"/>
                <a:cs typeface="Microsoft Sans Serif"/>
              </a:rPr>
              <a:t>parçaları</a:t>
            </a:r>
            <a:r>
              <a:rPr sz="2400" spc="-45" dirty="0">
                <a:latin typeface="Microsoft Sans Serif"/>
                <a:cs typeface="Microsoft Sans Serif"/>
              </a:rPr>
              <a:t> </a:t>
            </a:r>
            <a:r>
              <a:rPr sz="2400" spc="-120" dirty="0">
                <a:latin typeface="Microsoft Sans Serif"/>
                <a:cs typeface="Microsoft Sans Serif"/>
              </a:rPr>
              <a:t>bir</a:t>
            </a:r>
            <a:r>
              <a:rPr sz="2400" spc="-40" dirty="0">
                <a:latin typeface="Microsoft Sans Serif"/>
                <a:cs typeface="Microsoft Sans Serif"/>
              </a:rPr>
              <a:t> </a:t>
            </a:r>
            <a:r>
              <a:rPr sz="2400" spc="-110" dirty="0">
                <a:latin typeface="Microsoft Sans Serif"/>
                <a:cs typeface="Microsoft Sans Serif"/>
              </a:rPr>
              <a:t>forkliftin</a:t>
            </a:r>
            <a:r>
              <a:rPr sz="2400" spc="-40" dirty="0">
                <a:latin typeface="Microsoft Sans Serif"/>
                <a:cs typeface="Microsoft Sans Serif"/>
              </a:rPr>
              <a:t> </a:t>
            </a:r>
            <a:r>
              <a:rPr sz="2400" spc="-30" dirty="0">
                <a:latin typeface="Microsoft Sans Serif"/>
                <a:cs typeface="Microsoft Sans Serif"/>
              </a:rPr>
              <a:t>çatallarına</a:t>
            </a:r>
            <a:endParaRPr sz="2400" dirty="0">
              <a:latin typeface="Microsoft Sans Serif"/>
              <a:cs typeface="Microsoft Sans Serif"/>
            </a:endParaRPr>
          </a:p>
          <a:p>
            <a:pPr marL="12700">
              <a:lnSpc>
                <a:spcPts val="1825"/>
              </a:lnSpc>
            </a:pPr>
            <a:r>
              <a:rPr sz="2400" spc="-135" dirty="0">
                <a:latin typeface="Microsoft Sans Serif"/>
                <a:cs typeface="Microsoft Sans Serif"/>
              </a:rPr>
              <a:t>geçirilmiş</a:t>
            </a:r>
            <a:r>
              <a:rPr sz="2400" spc="-45" dirty="0">
                <a:latin typeface="Microsoft Sans Serif"/>
                <a:cs typeface="Microsoft Sans Serif"/>
              </a:rPr>
              <a:t> </a:t>
            </a:r>
            <a:r>
              <a:rPr sz="2400" spc="-135" dirty="0">
                <a:latin typeface="Microsoft Sans Serif"/>
                <a:cs typeface="Microsoft Sans Serif"/>
              </a:rPr>
              <a:t>paletin</a:t>
            </a:r>
            <a:r>
              <a:rPr sz="2400" spc="-55" dirty="0">
                <a:latin typeface="Microsoft Sans Serif"/>
                <a:cs typeface="Microsoft Sans Serif"/>
              </a:rPr>
              <a:t> </a:t>
            </a:r>
            <a:r>
              <a:rPr sz="2400" spc="-150" dirty="0">
                <a:latin typeface="Microsoft Sans Serif"/>
                <a:cs typeface="Microsoft Sans Serif"/>
              </a:rPr>
              <a:t>üzerine</a:t>
            </a:r>
            <a:r>
              <a:rPr sz="2400" spc="-40" dirty="0">
                <a:latin typeface="Microsoft Sans Serif"/>
                <a:cs typeface="Microsoft Sans Serif"/>
              </a:rPr>
              <a:t> </a:t>
            </a:r>
            <a:r>
              <a:rPr sz="2400" spc="-155" dirty="0">
                <a:latin typeface="Microsoft Sans Serif"/>
                <a:cs typeface="Microsoft Sans Serif"/>
              </a:rPr>
              <a:t>basarak</a:t>
            </a:r>
            <a:r>
              <a:rPr sz="2400" spc="-35" dirty="0">
                <a:latin typeface="Microsoft Sans Serif"/>
                <a:cs typeface="Microsoft Sans Serif"/>
              </a:rPr>
              <a:t> </a:t>
            </a:r>
            <a:r>
              <a:rPr sz="2400" spc="-170" dirty="0">
                <a:latin typeface="Microsoft Sans Serif"/>
                <a:cs typeface="Microsoft Sans Serif"/>
              </a:rPr>
              <a:t>almaya</a:t>
            </a:r>
            <a:r>
              <a:rPr sz="2400" spc="-55" dirty="0">
                <a:latin typeface="Microsoft Sans Serif"/>
                <a:cs typeface="Microsoft Sans Serif"/>
              </a:rPr>
              <a:t> </a:t>
            </a:r>
            <a:r>
              <a:rPr sz="2400" spc="-10" dirty="0">
                <a:latin typeface="Microsoft Sans Serif"/>
                <a:cs typeface="Microsoft Sans Serif"/>
              </a:rPr>
              <a:t>çalışıyor.</a:t>
            </a:r>
            <a:endParaRPr sz="2400" dirty="0">
              <a:latin typeface="Microsoft Sans Serif"/>
              <a:cs typeface="Microsoft Sans Serif"/>
            </a:endParaRPr>
          </a:p>
          <a:p>
            <a:pPr>
              <a:lnSpc>
                <a:spcPct val="100000"/>
              </a:lnSpc>
              <a:spcBef>
                <a:spcPts val="1725"/>
              </a:spcBef>
            </a:pPr>
            <a:endParaRPr sz="2400" dirty="0">
              <a:latin typeface="Microsoft Sans Serif"/>
              <a:cs typeface="Microsoft Sans Serif"/>
            </a:endParaRPr>
          </a:p>
          <a:p>
            <a:pPr marL="12700">
              <a:lnSpc>
                <a:spcPct val="100000"/>
              </a:lnSpc>
              <a:spcBef>
                <a:spcPts val="5"/>
              </a:spcBef>
            </a:pPr>
            <a:r>
              <a:rPr sz="2400" b="1" spc="-150" dirty="0">
                <a:latin typeface="Arial"/>
                <a:cs typeface="Arial"/>
              </a:rPr>
              <a:t>Tehlikeli</a:t>
            </a:r>
            <a:r>
              <a:rPr sz="2400" b="1" spc="-35" dirty="0">
                <a:latin typeface="Arial"/>
                <a:cs typeface="Arial"/>
              </a:rPr>
              <a:t> </a:t>
            </a:r>
            <a:r>
              <a:rPr sz="2400" b="1" spc="-160" dirty="0">
                <a:latin typeface="Arial"/>
                <a:cs typeface="Arial"/>
              </a:rPr>
              <a:t>Olabilecek</a:t>
            </a:r>
            <a:r>
              <a:rPr sz="2400" b="1" spc="-30" dirty="0">
                <a:latin typeface="Arial"/>
                <a:cs typeface="Arial"/>
              </a:rPr>
              <a:t> </a:t>
            </a:r>
            <a:r>
              <a:rPr sz="2400" b="1" spc="-35" dirty="0">
                <a:latin typeface="Arial"/>
                <a:cs typeface="Arial"/>
              </a:rPr>
              <a:t>Hususlar</a:t>
            </a:r>
            <a:endParaRPr sz="2400" dirty="0">
              <a:latin typeface="Arial"/>
              <a:cs typeface="Arial"/>
            </a:endParaRPr>
          </a:p>
          <a:p>
            <a:pPr marL="196850" indent="-184150">
              <a:lnSpc>
                <a:spcPts val="1825"/>
              </a:lnSpc>
              <a:spcBef>
                <a:spcPts val="800"/>
              </a:spcBef>
              <a:buAutoNum type="arabicPeriod"/>
              <a:tabLst>
                <a:tab pos="196850" algn="l"/>
              </a:tabLst>
            </a:pPr>
            <a:r>
              <a:rPr sz="2400" spc="-140" dirty="0">
                <a:latin typeface="Microsoft Sans Serif"/>
                <a:cs typeface="Microsoft Sans Serif"/>
              </a:rPr>
              <a:t>Paletin</a:t>
            </a:r>
            <a:r>
              <a:rPr sz="2400" spc="-65" dirty="0">
                <a:latin typeface="Microsoft Sans Serif"/>
                <a:cs typeface="Microsoft Sans Serif"/>
              </a:rPr>
              <a:t> </a:t>
            </a:r>
            <a:r>
              <a:rPr sz="2400" spc="-125" dirty="0">
                <a:latin typeface="Microsoft Sans Serif"/>
                <a:cs typeface="Microsoft Sans Serif"/>
              </a:rPr>
              <a:t>etrafında</a:t>
            </a:r>
            <a:r>
              <a:rPr sz="2400" spc="-50" dirty="0">
                <a:latin typeface="Microsoft Sans Serif"/>
                <a:cs typeface="Microsoft Sans Serif"/>
              </a:rPr>
              <a:t> </a:t>
            </a:r>
            <a:r>
              <a:rPr sz="2400" spc="-160" dirty="0">
                <a:latin typeface="Microsoft Sans Serif"/>
                <a:cs typeface="Microsoft Sans Serif"/>
              </a:rPr>
              <a:t>koruyucu</a:t>
            </a:r>
            <a:r>
              <a:rPr sz="2400" spc="-50" dirty="0">
                <a:latin typeface="Microsoft Sans Serif"/>
                <a:cs typeface="Microsoft Sans Serif"/>
              </a:rPr>
              <a:t> </a:t>
            </a:r>
            <a:r>
              <a:rPr sz="2400" spc="-120" dirty="0">
                <a:latin typeface="Microsoft Sans Serif"/>
                <a:cs typeface="Microsoft Sans Serif"/>
              </a:rPr>
              <a:t>bir</a:t>
            </a:r>
            <a:r>
              <a:rPr sz="2400" spc="-45" dirty="0">
                <a:latin typeface="Microsoft Sans Serif"/>
                <a:cs typeface="Microsoft Sans Serif"/>
              </a:rPr>
              <a:t> </a:t>
            </a:r>
            <a:r>
              <a:rPr sz="2400" spc="-150" dirty="0">
                <a:latin typeface="Microsoft Sans Serif"/>
                <a:cs typeface="Microsoft Sans Serif"/>
              </a:rPr>
              <a:t>kafes</a:t>
            </a:r>
            <a:r>
              <a:rPr sz="2400" spc="-40" dirty="0">
                <a:latin typeface="Microsoft Sans Serif"/>
                <a:cs typeface="Microsoft Sans Serif"/>
              </a:rPr>
              <a:t> </a:t>
            </a:r>
            <a:r>
              <a:rPr sz="2400" spc="-150" dirty="0">
                <a:latin typeface="Microsoft Sans Serif"/>
                <a:cs typeface="Microsoft Sans Serif"/>
              </a:rPr>
              <a:t>yok.</a:t>
            </a:r>
            <a:r>
              <a:rPr sz="2400" spc="-40" dirty="0">
                <a:latin typeface="Microsoft Sans Serif"/>
                <a:cs typeface="Microsoft Sans Serif"/>
              </a:rPr>
              <a:t> </a:t>
            </a:r>
            <a:r>
              <a:rPr sz="2400" spc="-125" dirty="0">
                <a:latin typeface="Microsoft Sans Serif"/>
                <a:cs typeface="Microsoft Sans Serif"/>
              </a:rPr>
              <a:t>İşçi</a:t>
            </a:r>
            <a:r>
              <a:rPr sz="2400" spc="-45" dirty="0">
                <a:latin typeface="Microsoft Sans Serif"/>
                <a:cs typeface="Microsoft Sans Serif"/>
              </a:rPr>
              <a:t> </a:t>
            </a:r>
            <a:r>
              <a:rPr sz="2400" spc="-150" dirty="0">
                <a:latin typeface="Microsoft Sans Serif"/>
                <a:cs typeface="Microsoft Sans Serif"/>
              </a:rPr>
              <a:t>her</a:t>
            </a:r>
            <a:r>
              <a:rPr sz="2400" spc="-40" dirty="0">
                <a:latin typeface="Microsoft Sans Serif"/>
                <a:cs typeface="Microsoft Sans Serif"/>
              </a:rPr>
              <a:t> </a:t>
            </a:r>
            <a:r>
              <a:rPr sz="2400" spc="-170" dirty="0">
                <a:latin typeface="Microsoft Sans Serif"/>
                <a:cs typeface="Microsoft Sans Serif"/>
              </a:rPr>
              <a:t>an</a:t>
            </a:r>
            <a:r>
              <a:rPr sz="2400" spc="-50" dirty="0">
                <a:latin typeface="Microsoft Sans Serif"/>
                <a:cs typeface="Microsoft Sans Serif"/>
              </a:rPr>
              <a:t> </a:t>
            </a:r>
            <a:r>
              <a:rPr sz="2400" spc="-10" dirty="0">
                <a:latin typeface="Microsoft Sans Serif"/>
                <a:cs typeface="Microsoft Sans Serif"/>
              </a:rPr>
              <a:t>aşağı</a:t>
            </a:r>
            <a:endParaRPr sz="2400" dirty="0">
              <a:latin typeface="Microsoft Sans Serif"/>
              <a:cs typeface="Microsoft Sans Serif"/>
            </a:endParaRPr>
          </a:p>
          <a:p>
            <a:pPr marL="12700">
              <a:lnSpc>
                <a:spcPts val="1825"/>
              </a:lnSpc>
            </a:pPr>
            <a:r>
              <a:rPr sz="2400" spc="-40" dirty="0">
                <a:latin typeface="Microsoft Sans Serif"/>
                <a:cs typeface="Microsoft Sans Serif"/>
              </a:rPr>
              <a:t>düşebilir.</a:t>
            </a:r>
            <a:endParaRPr sz="2400" dirty="0">
              <a:latin typeface="Microsoft Sans Serif"/>
              <a:cs typeface="Microsoft Sans Serif"/>
            </a:endParaRPr>
          </a:p>
          <a:p>
            <a:pPr marL="196850" indent="-184150">
              <a:lnSpc>
                <a:spcPct val="100000"/>
              </a:lnSpc>
              <a:spcBef>
                <a:spcPts val="810"/>
              </a:spcBef>
              <a:buAutoNum type="arabicPeriod" startAt="2"/>
              <a:tabLst>
                <a:tab pos="196850" algn="l"/>
              </a:tabLst>
            </a:pPr>
            <a:r>
              <a:rPr sz="2400" spc="-145" dirty="0">
                <a:latin typeface="Microsoft Sans Serif"/>
                <a:cs typeface="Microsoft Sans Serif"/>
              </a:rPr>
              <a:t>Palet</a:t>
            </a:r>
            <a:r>
              <a:rPr sz="2400" spc="-60" dirty="0">
                <a:latin typeface="Microsoft Sans Serif"/>
                <a:cs typeface="Microsoft Sans Serif"/>
              </a:rPr>
              <a:t> </a:t>
            </a:r>
            <a:r>
              <a:rPr sz="2400" spc="-130" dirty="0">
                <a:latin typeface="Microsoft Sans Serif"/>
                <a:cs typeface="Microsoft Sans Serif"/>
              </a:rPr>
              <a:t>sabit</a:t>
            </a:r>
            <a:r>
              <a:rPr sz="2400" spc="-60" dirty="0">
                <a:latin typeface="Microsoft Sans Serif"/>
                <a:cs typeface="Microsoft Sans Serif"/>
              </a:rPr>
              <a:t> </a:t>
            </a:r>
            <a:r>
              <a:rPr sz="2400" spc="-130" dirty="0">
                <a:latin typeface="Microsoft Sans Serif"/>
                <a:cs typeface="Microsoft Sans Serif"/>
              </a:rPr>
              <a:t>olmadığı</a:t>
            </a:r>
            <a:r>
              <a:rPr sz="2400" spc="-65" dirty="0">
                <a:latin typeface="Microsoft Sans Serif"/>
                <a:cs typeface="Microsoft Sans Serif"/>
              </a:rPr>
              <a:t> </a:t>
            </a:r>
            <a:r>
              <a:rPr sz="2400" spc="-125" dirty="0">
                <a:latin typeface="Microsoft Sans Serif"/>
                <a:cs typeface="Microsoft Sans Serif"/>
              </a:rPr>
              <a:t>için</a:t>
            </a:r>
            <a:r>
              <a:rPr sz="2400" spc="-35" dirty="0">
                <a:latin typeface="Microsoft Sans Serif"/>
                <a:cs typeface="Microsoft Sans Serif"/>
              </a:rPr>
              <a:t> </a:t>
            </a:r>
            <a:r>
              <a:rPr sz="2400" spc="-135" dirty="0">
                <a:latin typeface="Microsoft Sans Serif"/>
                <a:cs typeface="Microsoft Sans Serif"/>
              </a:rPr>
              <a:t>çatal</a:t>
            </a:r>
            <a:r>
              <a:rPr sz="2400" spc="-55" dirty="0">
                <a:latin typeface="Microsoft Sans Serif"/>
                <a:cs typeface="Microsoft Sans Serif"/>
              </a:rPr>
              <a:t> </a:t>
            </a:r>
            <a:r>
              <a:rPr sz="2400" spc="-140" dirty="0">
                <a:latin typeface="Microsoft Sans Serif"/>
                <a:cs typeface="Microsoft Sans Serif"/>
              </a:rPr>
              <a:t>bıçaklardan</a:t>
            </a:r>
            <a:r>
              <a:rPr sz="2400" spc="-65" dirty="0">
                <a:latin typeface="Microsoft Sans Serif"/>
                <a:cs typeface="Microsoft Sans Serif"/>
              </a:rPr>
              <a:t> </a:t>
            </a:r>
            <a:r>
              <a:rPr sz="2400" spc="-150" dirty="0">
                <a:latin typeface="Microsoft Sans Serif"/>
                <a:cs typeface="Microsoft Sans Serif"/>
              </a:rPr>
              <a:t>her</a:t>
            </a:r>
            <a:r>
              <a:rPr sz="2400" spc="-45" dirty="0">
                <a:latin typeface="Microsoft Sans Serif"/>
                <a:cs typeface="Microsoft Sans Serif"/>
              </a:rPr>
              <a:t> </a:t>
            </a:r>
            <a:r>
              <a:rPr sz="2400" spc="-170" dirty="0">
                <a:latin typeface="Microsoft Sans Serif"/>
                <a:cs typeface="Microsoft Sans Serif"/>
              </a:rPr>
              <a:t>an</a:t>
            </a:r>
            <a:r>
              <a:rPr sz="2400" spc="-50" dirty="0">
                <a:latin typeface="Microsoft Sans Serif"/>
                <a:cs typeface="Microsoft Sans Serif"/>
              </a:rPr>
              <a:t> </a:t>
            </a:r>
            <a:r>
              <a:rPr sz="2400" spc="-95" dirty="0">
                <a:latin typeface="Microsoft Sans Serif"/>
                <a:cs typeface="Microsoft Sans Serif"/>
              </a:rPr>
              <a:t>kurtulabilir.</a:t>
            </a:r>
            <a:endParaRPr sz="2400" dirty="0">
              <a:latin typeface="Microsoft Sans Serif"/>
              <a:cs typeface="Microsoft Sans Serif"/>
            </a:endParaRPr>
          </a:p>
        </p:txBody>
      </p:sp>
      <p:pic>
        <p:nvPicPr>
          <p:cNvPr id="4" name="object 4"/>
          <p:cNvPicPr/>
          <p:nvPr/>
        </p:nvPicPr>
        <p:blipFill>
          <a:blip r:embed="rId2" cstate="print"/>
          <a:stretch>
            <a:fillRect/>
          </a:stretch>
        </p:blipFill>
        <p:spPr>
          <a:xfrm>
            <a:off x="6284691" y="1813560"/>
            <a:ext cx="5134640" cy="4469892"/>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094211"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88888"/>
                </a:solidFill>
                <a:latin typeface="Calibri"/>
                <a:cs typeface="Calibri"/>
              </a:rPr>
              <a:t>14</a:t>
            </a:r>
            <a:endParaRPr sz="1200">
              <a:latin typeface="Calibri"/>
              <a:cs typeface="Calibri"/>
            </a:endParaRPr>
          </a:p>
        </p:txBody>
      </p:sp>
      <p:sp>
        <p:nvSpPr>
          <p:cNvPr id="6" name="object 6"/>
          <p:cNvSpPr txBox="1">
            <a:spLocks noGrp="1"/>
          </p:cNvSpPr>
          <p:nvPr>
            <p:ph type="title"/>
          </p:nvPr>
        </p:nvSpPr>
        <p:spPr>
          <a:xfrm>
            <a:off x="1558290" y="1597530"/>
            <a:ext cx="3760470" cy="697230"/>
          </a:xfrm>
          <a:prstGeom prst="rect">
            <a:avLst/>
          </a:prstGeom>
        </p:spPr>
        <p:txBody>
          <a:bodyPr vert="horz" wrap="square" lIns="0" tIns="13335" rIns="0" bIns="0" rtlCol="0">
            <a:spAutoFit/>
          </a:bodyPr>
          <a:lstStyle/>
          <a:p>
            <a:pPr marL="12700">
              <a:lnSpc>
                <a:spcPct val="100000"/>
              </a:lnSpc>
              <a:spcBef>
                <a:spcPts val="105"/>
              </a:spcBef>
            </a:pPr>
            <a:r>
              <a:rPr sz="4400" b="0" dirty="0">
                <a:solidFill>
                  <a:srgbClr val="FF0000"/>
                </a:solidFill>
                <a:latin typeface="Calibri Light"/>
                <a:cs typeface="Calibri Light"/>
              </a:rPr>
              <a:t>Elektrik</a:t>
            </a:r>
            <a:r>
              <a:rPr sz="4400" b="0" spc="-45" dirty="0">
                <a:solidFill>
                  <a:srgbClr val="FF0000"/>
                </a:solidFill>
                <a:latin typeface="Calibri Light"/>
                <a:cs typeface="Calibri Light"/>
              </a:rPr>
              <a:t> </a:t>
            </a:r>
            <a:r>
              <a:rPr sz="4400" b="0" spc="-10" dirty="0">
                <a:solidFill>
                  <a:srgbClr val="FF0000"/>
                </a:solidFill>
                <a:latin typeface="Calibri Light"/>
                <a:cs typeface="Calibri Light"/>
              </a:rPr>
              <a:t>Kabloları</a:t>
            </a:r>
            <a:endParaRPr sz="4400" dirty="0">
              <a:latin typeface="Calibri Light"/>
              <a:cs typeface="Calibri Light"/>
            </a:endParaRPr>
          </a:p>
        </p:txBody>
      </p:sp>
      <p:grpSp>
        <p:nvGrpSpPr>
          <p:cNvPr id="7" name="object 7"/>
          <p:cNvGrpSpPr/>
          <p:nvPr/>
        </p:nvGrpSpPr>
        <p:grpSpPr>
          <a:xfrm>
            <a:off x="842772" y="2694432"/>
            <a:ext cx="2164080" cy="789940"/>
            <a:chOff x="842772" y="2694432"/>
            <a:chExt cx="2164080" cy="789940"/>
          </a:xfrm>
        </p:grpSpPr>
        <p:pic>
          <p:nvPicPr>
            <p:cNvPr id="8" name="object 8"/>
            <p:cNvPicPr/>
            <p:nvPr/>
          </p:nvPicPr>
          <p:blipFill>
            <a:blip r:embed="rId2" cstate="print"/>
            <a:stretch>
              <a:fillRect/>
            </a:stretch>
          </p:blipFill>
          <p:spPr>
            <a:xfrm>
              <a:off x="848868" y="2968752"/>
              <a:ext cx="128015" cy="123444"/>
            </a:xfrm>
            <a:prstGeom prst="rect">
              <a:avLst/>
            </a:prstGeom>
          </p:spPr>
        </p:pic>
        <p:pic>
          <p:nvPicPr>
            <p:cNvPr id="9" name="object 9"/>
            <p:cNvPicPr/>
            <p:nvPr/>
          </p:nvPicPr>
          <p:blipFill>
            <a:blip r:embed="rId3" cstate="print"/>
            <a:stretch>
              <a:fillRect/>
            </a:stretch>
          </p:blipFill>
          <p:spPr>
            <a:xfrm>
              <a:off x="1060704" y="3177648"/>
              <a:ext cx="1728215" cy="60851"/>
            </a:xfrm>
            <a:prstGeom prst="rect">
              <a:avLst/>
            </a:prstGeom>
          </p:spPr>
        </p:pic>
        <p:pic>
          <p:nvPicPr>
            <p:cNvPr id="10" name="object 10"/>
            <p:cNvPicPr/>
            <p:nvPr/>
          </p:nvPicPr>
          <p:blipFill>
            <a:blip r:embed="rId4" cstate="print"/>
            <a:stretch>
              <a:fillRect/>
            </a:stretch>
          </p:blipFill>
          <p:spPr>
            <a:xfrm>
              <a:off x="842772" y="2694432"/>
              <a:ext cx="1463040" cy="789432"/>
            </a:xfrm>
            <a:prstGeom prst="rect">
              <a:avLst/>
            </a:prstGeom>
          </p:spPr>
        </p:pic>
        <p:pic>
          <p:nvPicPr>
            <p:cNvPr id="11" name="object 11"/>
            <p:cNvPicPr/>
            <p:nvPr/>
          </p:nvPicPr>
          <p:blipFill>
            <a:blip r:embed="rId5" cstate="print"/>
            <a:stretch>
              <a:fillRect/>
            </a:stretch>
          </p:blipFill>
          <p:spPr>
            <a:xfrm>
              <a:off x="2442972" y="2694432"/>
              <a:ext cx="563880" cy="789432"/>
            </a:xfrm>
            <a:prstGeom prst="rect">
              <a:avLst/>
            </a:prstGeom>
          </p:spPr>
        </p:pic>
      </p:grpSp>
      <p:grpSp>
        <p:nvGrpSpPr>
          <p:cNvPr id="12" name="object 12"/>
          <p:cNvGrpSpPr/>
          <p:nvPr/>
        </p:nvGrpSpPr>
        <p:grpSpPr>
          <a:xfrm>
            <a:off x="842772" y="3717035"/>
            <a:ext cx="1249680" cy="789940"/>
            <a:chOff x="842772" y="3717035"/>
            <a:chExt cx="1249680" cy="789940"/>
          </a:xfrm>
        </p:grpSpPr>
        <p:pic>
          <p:nvPicPr>
            <p:cNvPr id="13" name="object 13"/>
            <p:cNvPicPr/>
            <p:nvPr/>
          </p:nvPicPr>
          <p:blipFill>
            <a:blip r:embed="rId2" cstate="print"/>
            <a:stretch>
              <a:fillRect/>
            </a:stretch>
          </p:blipFill>
          <p:spPr>
            <a:xfrm>
              <a:off x="848868" y="3991355"/>
              <a:ext cx="128015" cy="123443"/>
            </a:xfrm>
            <a:prstGeom prst="rect">
              <a:avLst/>
            </a:prstGeom>
          </p:spPr>
        </p:pic>
        <p:pic>
          <p:nvPicPr>
            <p:cNvPr id="14" name="object 14"/>
            <p:cNvPicPr/>
            <p:nvPr/>
          </p:nvPicPr>
          <p:blipFill>
            <a:blip r:embed="rId6" cstate="print"/>
            <a:stretch>
              <a:fillRect/>
            </a:stretch>
          </p:blipFill>
          <p:spPr>
            <a:xfrm>
              <a:off x="1060704" y="4200252"/>
              <a:ext cx="813815" cy="60851"/>
            </a:xfrm>
            <a:prstGeom prst="rect">
              <a:avLst/>
            </a:prstGeom>
          </p:spPr>
        </p:pic>
        <p:pic>
          <p:nvPicPr>
            <p:cNvPr id="15" name="object 15"/>
            <p:cNvPicPr/>
            <p:nvPr/>
          </p:nvPicPr>
          <p:blipFill>
            <a:blip r:embed="rId7" cstate="print"/>
            <a:stretch>
              <a:fillRect/>
            </a:stretch>
          </p:blipFill>
          <p:spPr>
            <a:xfrm>
              <a:off x="842772" y="3717035"/>
              <a:ext cx="1043940" cy="789432"/>
            </a:xfrm>
            <a:prstGeom prst="rect">
              <a:avLst/>
            </a:prstGeom>
          </p:spPr>
        </p:pic>
        <p:pic>
          <p:nvPicPr>
            <p:cNvPr id="16" name="object 16"/>
            <p:cNvPicPr/>
            <p:nvPr/>
          </p:nvPicPr>
          <p:blipFill>
            <a:blip r:embed="rId5" cstate="print"/>
            <a:stretch>
              <a:fillRect/>
            </a:stretch>
          </p:blipFill>
          <p:spPr>
            <a:xfrm>
              <a:off x="1528572" y="3717035"/>
              <a:ext cx="563879" cy="789432"/>
            </a:xfrm>
            <a:prstGeom prst="rect">
              <a:avLst/>
            </a:prstGeom>
          </p:spPr>
        </p:pic>
      </p:grpSp>
      <p:grpSp>
        <p:nvGrpSpPr>
          <p:cNvPr id="17" name="object 17"/>
          <p:cNvGrpSpPr/>
          <p:nvPr/>
        </p:nvGrpSpPr>
        <p:grpSpPr>
          <a:xfrm>
            <a:off x="842772" y="4739640"/>
            <a:ext cx="2164080" cy="789940"/>
            <a:chOff x="842772" y="4739640"/>
            <a:chExt cx="2164080" cy="789940"/>
          </a:xfrm>
        </p:grpSpPr>
        <p:pic>
          <p:nvPicPr>
            <p:cNvPr id="18" name="object 18"/>
            <p:cNvPicPr/>
            <p:nvPr/>
          </p:nvPicPr>
          <p:blipFill>
            <a:blip r:embed="rId2" cstate="print"/>
            <a:stretch>
              <a:fillRect/>
            </a:stretch>
          </p:blipFill>
          <p:spPr>
            <a:xfrm>
              <a:off x="848868" y="5013960"/>
              <a:ext cx="128015" cy="123443"/>
            </a:xfrm>
            <a:prstGeom prst="rect">
              <a:avLst/>
            </a:prstGeom>
          </p:spPr>
        </p:pic>
        <p:pic>
          <p:nvPicPr>
            <p:cNvPr id="19" name="object 19"/>
            <p:cNvPicPr/>
            <p:nvPr/>
          </p:nvPicPr>
          <p:blipFill>
            <a:blip r:embed="rId3" cstate="print"/>
            <a:stretch>
              <a:fillRect/>
            </a:stretch>
          </p:blipFill>
          <p:spPr>
            <a:xfrm>
              <a:off x="1060704" y="5222857"/>
              <a:ext cx="1728215" cy="60851"/>
            </a:xfrm>
            <a:prstGeom prst="rect">
              <a:avLst/>
            </a:prstGeom>
          </p:spPr>
        </p:pic>
        <p:pic>
          <p:nvPicPr>
            <p:cNvPr id="20" name="object 20"/>
            <p:cNvPicPr/>
            <p:nvPr/>
          </p:nvPicPr>
          <p:blipFill>
            <a:blip r:embed="rId8" cstate="print"/>
            <a:stretch>
              <a:fillRect/>
            </a:stretch>
          </p:blipFill>
          <p:spPr>
            <a:xfrm>
              <a:off x="842772" y="4739640"/>
              <a:ext cx="1431036" cy="789432"/>
            </a:xfrm>
            <a:prstGeom prst="rect">
              <a:avLst/>
            </a:prstGeom>
          </p:spPr>
        </p:pic>
        <p:pic>
          <p:nvPicPr>
            <p:cNvPr id="21" name="object 21"/>
            <p:cNvPicPr/>
            <p:nvPr/>
          </p:nvPicPr>
          <p:blipFill>
            <a:blip r:embed="rId5" cstate="print"/>
            <a:stretch>
              <a:fillRect/>
            </a:stretch>
          </p:blipFill>
          <p:spPr>
            <a:xfrm>
              <a:off x="2442972" y="4739640"/>
              <a:ext cx="563880" cy="789432"/>
            </a:xfrm>
            <a:prstGeom prst="rect">
              <a:avLst/>
            </a:prstGeom>
          </p:spPr>
        </p:pic>
      </p:grpSp>
      <p:sp>
        <p:nvSpPr>
          <p:cNvPr id="22" name="object 22"/>
          <p:cNvSpPr txBox="1"/>
          <p:nvPr/>
        </p:nvSpPr>
        <p:spPr>
          <a:xfrm>
            <a:off x="823671" y="2774391"/>
            <a:ext cx="9896475" cy="3266440"/>
          </a:xfrm>
          <a:prstGeom prst="rect">
            <a:avLst/>
          </a:prstGeom>
        </p:spPr>
        <p:txBody>
          <a:bodyPr vert="horz" wrap="square" lIns="0" tIns="12065" rIns="0" bIns="0" rtlCol="0">
            <a:spAutoFit/>
          </a:bodyPr>
          <a:lstStyle/>
          <a:p>
            <a:pPr marL="240029" indent="-227329">
              <a:lnSpc>
                <a:spcPct val="100000"/>
              </a:lnSpc>
              <a:spcBef>
                <a:spcPts val="95"/>
              </a:spcBef>
              <a:buFont typeface="Arial MT"/>
              <a:buChar char="•"/>
              <a:tabLst>
                <a:tab pos="240029" algn="l"/>
                <a:tab pos="1840864" algn="l"/>
              </a:tabLst>
            </a:pPr>
            <a:r>
              <a:rPr sz="2800" u="sng" spc="-10" dirty="0">
                <a:solidFill>
                  <a:srgbClr val="944F71"/>
                </a:solidFill>
                <a:uFill>
                  <a:solidFill>
                    <a:srgbClr val="944F71"/>
                  </a:solidFill>
                </a:uFill>
                <a:latin typeface="Calibri"/>
                <a:cs typeface="Calibri"/>
              </a:rPr>
              <a:t>Tehlike</a:t>
            </a:r>
            <a:r>
              <a:rPr sz="2800" u="sng" dirty="0">
                <a:solidFill>
                  <a:srgbClr val="944F71"/>
                </a:solidFill>
                <a:uFill>
                  <a:solidFill>
                    <a:srgbClr val="944F71"/>
                  </a:solidFill>
                </a:uFill>
                <a:latin typeface="Calibri"/>
                <a:cs typeface="Calibri"/>
              </a:rPr>
              <a:t>	:</a:t>
            </a:r>
            <a:r>
              <a:rPr sz="2800" dirty="0">
                <a:solidFill>
                  <a:srgbClr val="944F71"/>
                </a:solidFill>
                <a:latin typeface="Calibri"/>
                <a:cs typeface="Calibri"/>
              </a:rPr>
              <a:t> </a:t>
            </a:r>
            <a:r>
              <a:rPr sz="2800" spc="-10" dirty="0">
                <a:latin typeface="Calibri"/>
                <a:cs typeface="Calibri"/>
              </a:rPr>
              <a:t>Elektrik</a:t>
            </a:r>
            <a:endParaRPr sz="2800">
              <a:latin typeface="Calibri"/>
              <a:cs typeface="Calibri"/>
            </a:endParaRPr>
          </a:p>
          <a:p>
            <a:pPr>
              <a:lnSpc>
                <a:spcPct val="100000"/>
              </a:lnSpc>
              <a:spcBef>
                <a:spcPts val="1275"/>
              </a:spcBef>
              <a:buFont typeface="Arial MT"/>
              <a:buChar char="•"/>
            </a:pPr>
            <a:endParaRPr sz="2800">
              <a:latin typeface="Calibri"/>
              <a:cs typeface="Calibri"/>
            </a:endParaRPr>
          </a:p>
          <a:p>
            <a:pPr marL="240029" indent="-227329">
              <a:lnSpc>
                <a:spcPct val="100000"/>
              </a:lnSpc>
              <a:spcBef>
                <a:spcPts val="5"/>
              </a:spcBef>
              <a:buFont typeface="Arial MT"/>
              <a:buChar char="•"/>
              <a:tabLst>
                <a:tab pos="240029" algn="l"/>
              </a:tabLst>
            </a:pPr>
            <a:r>
              <a:rPr sz="2800" u="sng" dirty="0">
                <a:solidFill>
                  <a:srgbClr val="FF3300"/>
                </a:solidFill>
                <a:uFill>
                  <a:solidFill>
                    <a:srgbClr val="FF3300"/>
                  </a:solidFill>
                </a:uFill>
                <a:latin typeface="Calibri"/>
                <a:cs typeface="Calibri"/>
              </a:rPr>
              <a:t>Risk</a:t>
            </a:r>
            <a:r>
              <a:rPr sz="2800" u="sng" spc="145" dirty="0">
                <a:solidFill>
                  <a:srgbClr val="FF3300"/>
                </a:solidFill>
                <a:uFill>
                  <a:solidFill>
                    <a:srgbClr val="FF3300"/>
                  </a:solidFill>
                </a:uFill>
                <a:latin typeface="Calibri"/>
                <a:cs typeface="Calibri"/>
              </a:rPr>
              <a:t> </a:t>
            </a:r>
            <a:r>
              <a:rPr sz="2800" u="sng" dirty="0">
                <a:solidFill>
                  <a:srgbClr val="FF3300"/>
                </a:solidFill>
                <a:uFill>
                  <a:solidFill>
                    <a:srgbClr val="FF3300"/>
                  </a:solidFill>
                </a:uFill>
                <a:latin typeface="Calibri"/>
                <a:cs typeface="Calibri"/>
              </a:rPr>
              <a:t>:</a:t>
            </a:r>
            <a:r>
              <a:rPr sz="2800" spc="-50" dirty="0">
                <a:solidFill>
                  <a:srgbClr val="FF3300"/>
                </a:solidFill>
                <a:latin typeface="Calibri"/>
                <a:cs typeface="Calibri"/>
              </a:rPr>
              <a:t> </a:t>
            </a:r>
            <a:r>
              <a:rPr sz="2800" dirty="0">
                <a:latin typeface="Calibri"/>
                <a:cs typeface="Calibri"/>
              </a:rPr>
              <a:t>Kablo</a:t>
            </a:r>
            <a:r>
              <a:rPr sz="2800" spc="-70" dirty="0">
                <a:latin typeface="Calibri"/>
                <a:cs typeface="Calibri"/>
              </a:rPr>
              <a:t> </a:t>
            </a:r>
            <a:r>
              <a:rPr sz="2800" spc="-10" dirty="0">
                <a:latin typeface="Calibri"/>
                <a:cs typeface="Calibri"/>
              </a:rPr>
              <a:t>izolasyonlarının</a:t>
            </a:r>
            <a:r>
              <a:rPr sz="2800" spc="-40" dirty="0">
                <a:latin typeface="Calibri"/>
                <a:cs typeface="Calibri"/>
              </a:rPr>
              <a:t> </a:t>
            </a:r>
            <a:r>
              <a:rPr sz="2800" spc="-10" dirty="0">
                <a:latin typeface="Calibri"/>
                <a:cs typeface="Calibri"/>
              </a:rPr>
              <a:t>yıpranması</a:t>
            </a:r>
            <a:r>
              <a:rPr sz="2800" spc="-40" dirty="0">
                <a:latin typeface="Calibri"/>
                <a:cs typeface="Calibri"/>
              </a:rPr>
              <a:t> </a:t>
            </a:r>
            <a:r>
              <a:rPr sz="2800" dirty="0">
                <a:latin typeface="Calibri"/>
                <a:cs typeface="Calibri"/>
              </a:rPr>
              <a:t>sonucu</a:t>
            </a:r>
            <a:r>
              <a:rPr sz="2800" spc="-35" dirty="0">
                <a:latin typeface="Calibri"/>
                <a:cs typeface="Calibri"/>
              </a:rPr>
              <a:t> </a:t>
            </a:r>
            <a:r>
              <a:rPr sz="2800" dirty="0">
                <a:latin typeface="Calibri"/>
                <a:cs typeface="Calibri"/>
              </a:rPr>
              <a:t>elektrik</a:t>
            </a:r>
            <a:r>
              <a:rPr sz="2800" spc="-50" dirty="0">
                <a:latin typeface="Calibri"/>
                <a:cs typeface="Calibri"/>
              </a:rPr>
              <a:t> </a:t>
            </a:r>
            <a:r>
              <a:rPr sz="2800" spc="-10" dirty="0">
                <a:latin typeface="Calibri"/>
                <a:cs typeface="Calibri"/>
              </a:rPr>
              <a:t>çarpması</a:t>
            </a:r>
            <a:endParaRPr sz="2800">
              <a:latin typeface="Calibri"/>
              <a:cs typeface="Calibri"/>
            </a:endParaRPr>
          </a:p>
          <a:p>
            <a:pPr>
              <a:lnSpc>
                <a:spcPct val="100000"/>
              </a:lnSpc>
              <a:spcBef>
                <a:spcPts val="1610"/>
              </a:spcBef>
              <a:buFont typeface="Arial MT"/>
              <a:buChar char="•"/>
            </a:pPr>
            <a:endParaRPr sz="2800">
              <a:latin typeface="Calibri"/>
              <a:cs typeface="Calibri"/>
            </a:endParaRPr>
          </a:p>
          <a:p>
            <a:pPr marL="240029" marR="5080" indent="-227329">
              <a:lnSpc>
                <a:spcPct val="90000"/>
              </a:lnSpc>
              <a:buFont typeface="Arial MT"/>
              <a:buChar char="•"/>
              <a:tabLst>
                <a:tab pos="241300" algn="l"/>
                <a:tab pos="1840864" algn="l"/>
              </a:tabLst>
            </a:pPr>
            <a:r>
              <a:rPr sz="2800" u="sng" spc="-10" dirty="0">
                <a:solidFill>
                  <a:srgbClr val="0000FF"/>
                </a:solidFill>
                <a:uFill>
                  <a:solidFill>
                    <a:srgbClr val="0000FF"/>
                  </a:solidFill>
                </a:uFill>
                <a:latin typeface="Calibri"/>
                <a:cs typeface="Calibri"/>
              </a:rPr>
              <a:t>Önlem</a:t>
            </a:r>
            <a:r>
              <a:rPr sz="2800" u="sng" dirty="0">
                <a:solidFill>
                  <a:srgbClr val="0000FF"/>
                </a:solidFill>
                <a:uFill>
                  <a:solidFill>
                    <a:srgbClr val="0000FF"/>
                  </a:solidFill>
                </a:uFill>
                <a:latin typeface="Calibri"/>
                <a:cs typeface="Calibri"/>
              </a:rPr>
              <a:t>	:</a:t>
            </a:r>
            <a:r>
              <a:rPr sz="2800" spc="-65" dirty="0">
                <a:solidFill>
                  <a:srgbClr val="0000FF"/>
                </a:solidFill>
                <a:latin typeface="Calibri"/>
                <a:cs typeface="Calibri"/>
              </a:rPr>
              <a:t> </a:t>
            </a:r>
            <a:r>
              <a:rPr sz="2800" dirty="0">
                <a:latin typeface="Calibri"/>
                <a:cs typeface="Calibri"/>
              </a:rPr>
              <a:t>Elektrik</a:t>
            </a:r>
            <a:r>
              <a:rPr sz="2800" spc="-75" dirty="0">
                <a:latin typeface="Calibri"/>
                <a:cs typeface="Calibri"/>
              </a:rPr>
              <a:t> </a:t>
            </a:r>
            <a:r>
              <a:rPr sz="2800" dirty="0">
                <a:latin typeface="Calibri"/>
                <a:cs typeface="Calibri"/>
              </a:rPr>
              <a:t>kablolarının</a:t>
            </a:r>
            <a:r>
              <a:rPr sz="2800" spc="-55" dirty="0">
                <a:latin typeface="Calibri"/>
                <a:cs typeface="Calibri"/>
              </a:rPr>
              <a:t> </a:t>
            </a:r>
            <a:r>
              <a:rPr sz="2800" dirty="0">
                <a:latin typeface="Calibri"/>
                <a:cs typeface="Calibri"/>
              </a:rPr>
              <a:t>sürekli</a:t>
            </a:r>
            <a:r>
              <a:rPr sz="2800" spc="-60" dirty="0">
                <a:latin typeface="Calibri"/>
                <a:cs typeface="Calibri"/>
              </a:rPr>
              <a:t> </a:t>
            </a:r>
            <a:r>
              <a:rPr sz="2800" spc="-20" dirty="0">
                <a:latin typeface="Calibri"/>
                <a:cs typeface="Calibri"/>
              </a:rPr>
              <a:t>kontrol</a:t>
            </a:r>
            <a:r>
              <a:rPr sz="2800" spc="-70" dirty="0">
                <a:latin typeface="Calibri"/>
                <a:cs typeface="Calibri"/>
              </a:rPr>
              <a:t> </a:t>
            </a:r>
            <a:r>
              <a:rPr sz="2800" dirty="0">
                <a:latin typeface="Calibri"/>
                <a:cs typeface="Calibri"/>
              </a:rPr>
              <a:t>edilmesi,</a:t>
            </a:r>
            <a:r>
              <a:rPr sz="2800" spc="-45" dirty="0">
                <a:latin typeface="Calibri"/>
                <a:cs typeface="Calibri"/>
              </a:rPr>
              <a:t> </a:t>
            </a:r>
            <a:r>
              <a:rPr sz="2800" spc="-10" dirty="0">
                <a:latin typeface="Calibri"/>
                <a:cs typeface="Calibri"/>
              </a:rPr>
              <a:t>kabloların 	duvarlardan</a:t>
            </a:r>
            <a:r>
              <a:rPr sz="2800" spc="-60" dirty="0">
                <a:latin typeface="Calibri"/>
                <a:cs typeface="Calibri"/>
              </a:rPr>
              <a:t> </a:t>
            </a:r>
            <a:r>
              <a:rPr sz="2800" dirty="0">
                <a:latin typeface="Calibri"/>
                <a:cs typeface="Calibri"/>
              </a:rPr>
              <a:t>geçirilmesi,</a:t>
            </a:r>
            <a:r>
              <a:rPr sz="2800" spc="-60" dirty="0">
                <a:latin typeface="Calibri"/>
                <a:cs typeface="Calibri"/>
              </a:rPr>
              <a:t> </a:t>
            </a:r>
            <a:r>
              <a:rPr sz="2800" dirty="0">
                <a:latin typeface="Calibri"/>
                <a:cs typeface="Calibri"/>
              </a:rPr>
              <a:t>tünel</a:t>
            </a:r>
            <a:r>
              <a:rPr sz="2800" spc="-50" dirty="0">
                <a:latin typeface="Calibri"/>
                <a:cs typeface="Calibri"/>
              </a:rPr>
              <a:t> </a:t>
            </a:r>
            <a:r>
              <a:rPr sz="2800" dirty="0">
                <a:latin typeface="Calibri"/>
                <a:cs typeface="Calibri"/>
              </a:rPr>
              <a:t>içerisinde</a:t>
            </a:r>
            <a:r>
              <a:rPr sz="2800" spc="-45" dirty="0">
                <a:latin typeface="Calibri"/>
                <a:cs typeface="Calibri"/>
              </a:rPr>
              <a:t> </a:t>
            </a:r>
            <a:r>
              <a:rPr sz="2800" dirty="0">
                <a:latin typeface="Calibri"/>
                <a:cs typeface="Calibri"/>
              </a:rPr>
              <a:t>su</a:t>
            </a:r>
            <a:r>
              <a:rPr sz="2800" spc="-65" dirty="0">
                <a:latin typeface="Calibri"/>
                <a:cs typeface="Calibri"/>
              </a:rPr>
              <a:t> </a:t>
            </a:r>
            <a:r>
              <a:rPr sz="2800" dirty="0">
                <a:latin typeface="Calibri"/>
                <a:cs typeface="Calibri"/>
              </a:rPr>
              <a:t>var</a:t>
            </a:r>
            <a:r>
              <a:rPr sz="2800" spc="-65" dirty="0">
                <a:latin typeface="Calibri"/>
                <a:cs typeface="Calibri"/>
              </a:rPr>
              <a:t> </a:t>
            </a:r>
            <a:r>
              <a:rPr sz="2800" dirty="0">
                <a:latin typeface="Calibri"/>
                <a:cs typeface="Calibri"/>
              </a:rPr>
              <a:t>ise</a:t>
            </a:r>
            <a:r>
              <a:rPr sz="2800" spc="-60" dirty="0">
                <a:latin typeface="Calibri"/>
                <a:cs typeface="Calibri"/>
              </a:rPr>
              <a:t> </a:t>
            </a:r>
            <a:r>
              <a:rPr sz="2800" dirty="0">
                <a:latin typeface="Calibri"/>
                <a:cs typeface="Calibri"/>
              </a:rPr>
              <a:t>kabloların</a:t>
            </a:r>
            <a:r>
              <a:rPr sz="2800" spc="-55" dirty="0">
                <a:latin typeface="Calibri"/>
                <a:cs typeface="Calibri"/>
              </a:rPr>
              <a:t> </a:t>
            </a:r>
            <a:r>
              <a:rPr sz="2800" spc="-10" dirty="0">
                <a:latin typeface="Calibri"/>
                <a:cs typeface="Calibri"/>
              </a:rPr>
              <a:t>suyla 	temasının</a:t>
            </a:r>
            <a:r>
              <a:rPr sz="2800" spc="-90" dirty="0">
                <a:latin typeface="Calibri"/>
                <a:cs typeface="Calibri"/>
              </a:rPr>
              <a:t> </a:t>
            </a:r>
            <a:r>
              <a:rPr sz="2800" spc="-10" dirty="0">
                <a:latin typeface="Calibri"/>
                <a:cs typeface="Calibri"/>
              </a:rPr>
              <a:t>kesilmesi,</a:t>
            </a:r>
            <a:endParaRPr sz="2800">
              <a:latin typeface="Calibri"/>
              <a:cs typeface="Calibri"/>
            </a:endParaRPr>
          </a:p>
        </p:txBody>
      </p:sp>
      <p:pic>
        <p:nvPicPr>
          <p:cNvPr id="23" name="object 23"/>
          <p:cNvPicPr/>
          <p:nvPr/>
        </p:nvPicPr>
        <p:blipFill>
          <a:blip r:embed="rId9" cstate="print"/>
          <a:stretch>
            <a:fillRect/>
          </a:stretch>
        </p:blipFill>
        <p:spPr>
          <a:xfrm>
            <a:off x="6556247" y="280415"/>
            <a:ext cx="4386072" cy="3290316"/>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8894" y="2652141"/>
            <a:ext cx="12700" cy="4206240"/>
          </a:xfrm>
          <a:custGeom>
            <a:avLst/>
            <a:gdLst/>
            <a:ahLst/>
            <a:cxnLst/>
            <a:rect l="l" t="t" r="r" b="b"/>
            <a:pathLst>
              <a:path w="12700" h="4206240">
                <a:moveTo>
                  <a:pt x="12700" y="0"/>
                </a:moveTo>
                <a:lnTo>
                  <a:pt x="0" y="0"/>
                </a:lnTo>
                <a:lnTo>
                  <a:pt x="0" y="4205859"/>
                </a:lnTo>
                <a:lnTo>
                  <a:pt x="12700" y="4205859"/>
                </a:lnTo>
                <a:lnTo>
                  <a:pt x="12700" y="0"/>
                </a:lnTo>
                <a:close/>
              </a:path>
            </a:pathLst>
          </a:custGeom>
          <a:solidFill>
            <a:srgbClr val="000000"/>
          </a:solidFill>
        </p:spPr>
        <p:txBody>
          <a:bodyPr wrap="square" lIns="0" tIns="0" rIns="0" bIns="0" rtlCol="0"/>
          <a:lstStyle/>
          <a:p>
            <a:endParaRPr/>
          </a:p>
        </p:txBody>
      </p:sp>
      <p:sp>
        <p:nvSpPr>
          <p:cNvPr id="3" name="object 3"/>
          <p:cNvSpPr/>
          <p:nvPr/>
        </p:nvSpPr>
        <p:spPr>
          <a:xfrm>
            <a:off x="107947" y="107950"/>
            <a:ext cx="12700" cy="6750050"/>
          </a:xfrm>
          <a:custGeom>
            <a:avLst/>
            <a:gdLst/>
            <a:ahLst/>
            <a:cxnLst/>
            <a:rect l="l" t="t" r="r" b="b"/>
            <a:pathLst>
              <a:path w="12700" h="6750050">
                <a:moveTo>
                  <a:pt x="12700" y="0"/>
                </a:moveTo>
                <a:lnTo>
                  <a:pt x="0" y="0"/>
                </a:lnTo>
                <a:lnTo>
                  <a:pt x="0" y="6750050"/>
                </a:lnTo>
                <a:lnTo>
                  <a:pt x="12700" y="6750050"/>
                </a:lnTo>
                <a:lnTo>
                  <a:pt x="12700" y="0"/>
                </a:lnTo>
                <a:close/>
              </a:path>
            </a:pathLst>
          </a:custGeom>
          <a:solidFill>
            <a:srgbClr val="000000"/>
          </a:solidFill>
        </p:spPr>
        <p:txBody>
          <a:bodyPr wrap="square" lIns="0" tIns="0" rIns="0" bIns="0" rtlCol="0"/>
          <a:lstStyle/>
          <a:p>
            <a:endParaRPr/>
          </a:p>
        </p:txBody>
      </p:sp>
      <p:sp>
        <p:nvSpPr>
          <p:cNvPr id="4" name="object 4"/>
          <p:cNvSpPr/>
          <p:nvPr/>
        </p:nvSpPr>
        <p:spPr>
          <a:xfrm>
            <a:off x="11714606" y="107950"/>
            <a:ext cx="12700" cy="6750050"/>
          </a:xfrm>
          <a:custGeom>
            <a:avLst/>
            <a:gdLst/>
            <a:ahLst/>
            <a:cxnLst/>
            <a:rect l="l" t="t" r="r" b="b"/>
            <a:pathLst>
              <a:path w="12700" h="6750050">
                <a:moveTo>
                  <a:pt x="12700" y="0"/>
                </a:moveTo>
                <a:lnTo>
                  <a:pt x="0" y="0"/>
                </a:lnTo>
                <a:lnTo>
                  <a:pt x="0" y="6750050"/>
                </a:lnTo>
                <a:lnTo>
                  <a:pt x="12700" y="6750050"/>
                </a:lnTo>
                <a:lnTo>
                  <a:pt x="12700" y="0"/>
                </a:lnTo>
                <a:close/>
              </a:path>
            </a:pathLst>
          </a:custGeom>
          <a:solidFill>
            <a:srgbClr val="000000"/>
          </a:solidFill>
        </p:spPr>
        <p:txBody>
          <a:bodyPr wrap="square" lIns="0" tIns="0" rIns="0" bIns="0" rtlCol="0"/>
          <a:lstStyle/>
          <a:p>
            <a:endParaRPr/>
          </a:p>
        </p:txBody>
      </p:sp>
      <p:graphicFrame>
        <p:nvGraphicFramePr>
          <p:cNvPr id="5" name="object 5"/>
          <p:cNvGraphicFramePr>
            <a:graphicFrameLocks noGrp="1"/>
          </p:cNvGraphicFramePr>
          <p:nvPr/>
        </p:nvGraphicFramePr>
        <p:xfrm>
          <a:off x="107947" y="107950"/>
          <a:ext cx="11612870" cy="6677660"/>
        </p:xfrm>
        <a:graphic>
          <a:graphicData uri="http://schemas.openxmlformats.org/drawingml/2006/table">
            <a:tbl>
              <a:tblPr firstRow="1" bandRow="1">
                <a:tableStyleId>{2D5ABB26-0587-4C30-8999-92F81FD0307C}</a:tableStyleId>
              </a:tblPr>
              <a:tblGrid>
                <a:gridCol w="290830">
                  <a:extLst>
                    <a:ext uri="{9D8B030D-6E8A-4147-A177-3AD203B41FA5}">
                      <a16:colId xmlns:a16="http://schemas.microsoft.com/office/drawing/2014/main" xmlns="" val="20000"/>
                    </a:ext>
                  </a:extLst>
                </a:gridCol>
                <a:gridCol w="402589">
                  <a:extLst>
                    <a:ext uri="{9D8B030D-6E8A-4147-A177-3AD203B41FA5}">
                      <a16:colId xmlns:a16="http://schemas.microsoft.com/office/drawing/2014/main" xmlns="" val="20001"/>
                    </a:ext>
                  </a:extLst>
                </a:gridCol>
                <a:gridCol w="417830">
                  <a:extLst>
                    <a:ext uri="{9D8B030D-6E8A-4147-A177-3AD203B41FA5}">
                      <a16:colId xmlns:a16="http://schemas.microsoft.com/office/drawing/2014/main" xmlns="" val="20002"/>
                    </a:ext>
                  </a:extLst>
                </a:gridCol>
                <a:gridCol w="800100">
                  <a:extLst>
                    <a:ext uri="{9D8B030D-6E8A-4147-A177-3AD203B41FA5}">
                      <a16:colId xmlns:a16="http://schemas.microsoft.com/office/drawing/2014/main" xmlns="" val="20003"/>
                    </a:ext>
                  </a:extLst>
                </a:gridCol>
                <a:gridCol w="469264">
                  <a:extLst>
                    <a:ext uri="{9D8B030D-6E8A-4147-A177-3AD203B41FA5}">
                      <a16:colId xmlns:a16="http://schemas.microsoft.com/office/drawing/2014/main" xmlns="" val="20004"/>
                    </a:ext>
                  </a:extLst>
                </a:gridCol>
                <a:gridCol w="204469">
                  <a:extLst>
                    <a:ext uri="{9D8B030D-6E8A-4147-A177-3AD203B41FA5}">
                      <a16:colId xmlns:a16="http://schemas.microsoft.com/office/drawing/2014/main" xmlns="" val="20005"/>
                    </a:ext>
                  </a:extLst>
                </a:gridCol>
                <a:gridCol w="530859">
                  <a:extLst>
                    <a:ext uri="{9D8B030D-6E8A-4147-A177-3AD203B41FA5}">
                      <a16:colId xmlns:a16="http://schemas.microsoft.com/office/drawing/2014/main" xmlns="" val="20006"/>
                    </a:ext>
                  </a:extLst>
                </a:gridCol>
                <a:gridCol w="43815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541654">
                  <a:extLst>
                    <a:ext uri="{9D8B030D-6E8A-4147-A177-3AD203B41FA5}">
                      <a16:colId xmlns:a16="http://schemas.microsoft.com/office/drawing/2014/main" xmlns="" val="20009"/>
                    </a:ext>
                  </a:extLst>
                </a:gridCol>
                <a:gridCol w="1415414">
                  <a:extLst>
                    <a:ext uri="{9D8B030D-6E8A-4147-A177-3AD203B41FA5}">
                      <a16:colId xmlns:a16="http://schemas.microsoft.com/office/drawing/2014/main" xmlns="" val="20010"/>
                    </a:ext>
                  </a:extLst>
                </a:gridCol>
                <a:gridCol w="1156970">
                  <a:extLst>
                    <a:ext uri="{9D8B030D-6E8A-4147-A177-3AD203B41FA5}">
                      <a16:colId xmlns:a16="http://schemas.microsoft.com/office/drawing/2014/main" xmlns="" val="20011"/>
                    </a:ext>
                  </a:extLst>
                </a:gridCol>
                <a:gridCol w="834390">
                  <a:extLst>
                    <a:ext uri="{9D8B030D-6E8A-4147-A177-3AD203B41FA5}">
                      <a16:colId xmlns:a16="http://schemas.microsoft.com/office/drawing/2014/main" xmlns="" val="20012"/>
                    </a:ext>
                  </a:extLst>
                </a:gridCol>
                <a:gridCol w="205104">
                  <a:extLst>
                    <a:ext uri="{9D8B030D-6E8A-4147-A177-3AD203B41FA5}">
                      <a16:colId xmlns:a16="http://schemas.microsoft.com/office/drawing/2014/main" xmlns="" val="20013"/>
                    </a:ext>
                  </a:extLst>
                </a:gridCol>
                <a:gridCol w="205104">
                  <a:extLst>
                    <a:ext uri="{9D8B030D-6E8A-4147-A177-3AD203B41FA5}">
                      <a16:colId xmlns:a16="http://schemas.microsoft.com/office/drawing/2014/main" xmlns="" val="20014"/>
                    </a:ext>
                  </a:extLst>
                </a:gridCol>
                <a:gridCol w="822959">
                  <a:extLst>
                    <a:ext uri="{9D8B030D-6E8A-4147-A177-3AD203B41FA5}">
                      <a16:colId xmlns:a16="http://schemas.microsoft.com/office/drawing/2014/main" xmlns="" val="20015"/>
                    </a:ext>
                  </a:extLst>
                </a:gridCol>
                <a:gridCol w="534670">
                  <a:extLst>
                    <a:ext uri="{9D8B030D-6E8A-4147-A177-3AD203B41FA5}">
                      <a16:colId xmlns:a16="http://schemas.microsoft.com/office/drawing/2014/main" xmlns="" val="20016"/>
                    </a:ext>
                  </a:extLst>
                </a:gridCol>
                <a:gridCol w="534670">
                  <a:extLst>
                    <a:ext uri="{9D8B030D-6E8A-4147-A177-3AD203B41FA5}">
                      <a16:colId xmlns:a16="http://schemas.microsoft.com/office/drawing/2014/main" xmlns="" val="20017"/>
                    </a:ext>
                  </a:extLst>
                </a:gridCol>
                <a:gridCol w="534670">
                  <a:extLst>
                    <a:ext uri="{9D8B030D-6E8A-4147-A177-3AD203B41FA5}">
                      <a16:colId xmlns:a16="http://schemas.microsoft.com/office/drawing/2014/main" xmlns="" val="20018"/>
                    </a:ext>
                  </a:extLst>
                </a:gridCol>
                <a:gridCol w="541654">
                  <a:extLst>
                    <a:ext uri="{9D8B030D-6E8A-4147-A177-3AD203B41FA5}">
                      <a16:colId xmlns:a16="http://schemas.microsoft.com/office/drawing/2014/main" xmlns="" val="20019"/>
                    </a:ext>
                  </a:extLst>
                </a:gridCol>
              </a:tblGrid>
              <a:tr h="391160">
                <a:tc rowSpan="2" gridSpan="2">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rowSpan="2" hMerge="1">
                  <a:txBody>
                    <a:bodyPr/>
                    <a:lstStyle/>
                    <a:p>
                      <a:endParaRPr/>
                    </a:p>
                  </a:txBody>
                  <a:tcPr marL="0" marR="0" marT="0" marB="0"/>
                </a:tc>
                <a:tc gridSpan="3">
                  <a:txBody>
                    <a:bodyPr/>
                    <a:lstStyle/>
                    <a:p>
                      <a:pPr marL="40640">
                        <a:lnSpc>
                          <a:spcPts val="1390"/>
                        </a:lnSpc>
                      </a:pPr>
                      <a:r>
                        <a:rPr sz="1200" b="1" spc="-10" dirty="0">
                          <a:latin typeface="Times New Roman"/>
                          <a:cs typeface="Times New Roman"/>
                        </a:rPr>
                        <a:t>İşyeri</a:t>
                      </a:r>
                      <a:r>
                        <a:rPr sz="1200" b="1" spc="-45" dirty="0">
                          <a:latin typeface="Times New Roman"/>
                          <a:cs typeface="Times New Roman"/>
                        </a:rPr>
                        <a:t> </a:t>
                      </a:r>
                      <a:r>
                        <a:rPr sz="1200" b="1" spc="-20" dirty="0">
                          <a:latin typeface="Times New Roman"/>
                          <a:cs typeface="Times New Roman"/>
                        </a:rPr>
                        <a:t>Adı:</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9">
                  <a:txBody>
                    <a:bodyPr/>
                    <a:lstStyle/>
                    <a:p>
                      <a:pPr>
                        <a:lnSpc>
                          <a:spcPct val="100000"/>
                        </a:lnSpc>
                        <a:spcBef>
                          <a:spcPts val="120"/>
                        </a:spcBef>
                      </a:pPr>
                      <a:endParaRPr sz="1200">
                        <a:latin typeface="Times New Roman"/>
                        <a:cs typeface="Times New Roman"/>
                      </a:endParaRPr>
                    </a:p>
                    <a:p>
                      <a:pPr marL="1270" algn="ctr">
                        <a:lnSpc>
                          <a:spcPct val="100000"/>
                        </a:lnSpc>
                      </a:pPr>
                      <a:r>
                        <a:rPr sz="1200" b="1" dirty="0">
                          <a:latin typeface="Times New Roman"/>
                          <a:cs typeface="Times New Roman"/>
                        </a:rPr>
                        <a:t>RİSK</a:t>
                      </a:r>
                      <a:r>
                        <a:rPr sz="1200" b="1" spc="-25" dirty="0">
                          <a:latin typeface="Times New Roman"/>
                          <a:cs typeface="Times New Roman"/>
                        </a:rPr>
                        <a:t> </a:t>
                      </a:r>
                      <a:r>
                        <a:rPr sz="1200" b="1" dirty="0">
                          <a:latin typeface="Times New Roman"/>
                          <a:cs typeface="Times New Roman"/>
                        </a:rPr>
                        <a:t>DEĞERLENDİRME</a:t>
                      </a:r>
                      <a:r>
                        <a:rPr sz="1200" b="1" spc="-25" dirty="0">
                          <a:latin typeface="Times New Roman"/>
                          <a:cs typeface="Times New Roman"/>
                        </a:rPr>
                        <a:t> </a:t>
                      </a:r>
                      <a:r>
                        <a:rPr sz="1200" b="1" spc="-20" dirty="0">
                          <a:latin typeface="Times New Roman"/>
                          <a:cs typeface="Times New Roman"/>
                        </a:rPr>
                        <a:t>FORMU</a:t>
                      </a:r>
                      <a:endParaRPr sz="1200">
                        <a:latin typeface="Times New Roman"/>
                        <a:cs typeface="Times New Roman"/>
                      </a:endParaRPr>
                    </a:p>
                  </a:txBody>
                  <a:tcPr marL="0" marR="0" marT="152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6">
                  <a:txBody>
                    <a:bodyPr/>
                    <a:lstStyle/>
                    <a:p>
                      <a:pPr marL="41275" marR="1849755">
                        <a:lnSpc>
                          <a:spcPts val="3090"/>
                        </a:lnSpc>
                        <a:spcBef>
                          <a:spcPts val="225"/>
                        </a:spcBef>
                      </a:pPr>
                      <a:r>
                        <a:rPr sz="1200" b="1" dirty="0">
                          <a:latin typeface="Times New Roman"/>
                          <a:cs typeface="Times New Roman"/>
                        </a:rPr>
                        <a:t>Hazırlanma</a:t>
                      </a:r>
                      <a:r>
                        <a:rPr sz="1200" b="1" spc="-60" dirty="0">
                          <a:latin typeface="Times New Roman"/>
                          <a:cs typeface="Times New Roman"/>
                        </a:rPr>
                        <a:t> </a:t>
                      </a:r>
                      <a:r>
                        <a:rPr sz="1200" b="1" spc="-10" dirty="0">
                          <a:latin typeface="Times New Roman"/>
                          <a:cs typeface="Times New Roman"/>
                        </a:rPr>
                        <a:t>Tarihi: </a:t>
                      </a:r>
                      <a:r>
                        <a:rPr sz="1200" b="1" dirty="0">
                          <a:latin typeface="Times New Roman"/>
                          <a:cs typeface="Times New Roman"/>
                        </a:rPr>
                        <a:t>Sayfa</a:t>
                      </a:r>
                      <a:r>
                        <a:rPr sz="1200" b="1" spc="-30" dirty="0">
                          <a:latin typeface="Times New Roman"/>
                          <a:cs typeface="Times New Roman"/>
                        </a:rPr>
                        <a:t> </a:t>
                      </a:r>
                      <a:r>
                        <a:rPr sz="1200" b="1" spc="-25" dirty="0">
                          <a:latin typeface="Times New Roman"/>
                          <a:cs typeface="Times New Roman"/>
                        </a:rPr>
                        <a:t>No:</a:t>
                      </a:r>
                      <a:endParaRPr sz="1200">
                        <a:latin typeface="Times New Roman"/>
                        <a:cs typeface="Times New Roman"/>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xmlns="" val="10000"/>
                  </a:ext>
                </a:extLst>
              </a:tr>
              <a:tr h="586740">
                <a:tc gridSpan="2"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vMerge="1">
                  <a:txBody>
                    <a:bodyPr/>
                    <a:lstStyle/>
                    <a:p>
                      <a:endParaRPr/>
                    </a:p>
                  </a:txBody>
                  <a:tcPr marL="0" marR="0" marT="0" marB="0"/>
                </a:tc>
                <a:tc gridSpan="3">
                  <a:txBody>
                    <a:bodyPr/>
                    <a:lstStyle/>
                    <a:p>
                      <a:pPr marL="40640">
                        <a:lnSpc>
                          <a:spcPts val="1395"/>
                        </a:lnSpc>
                      </a:pPr>
                      <a:r>
                        <a:rPr sz="1200" b="1" spc="-10" dirty="0">
                          <a:latin typeface="Times New Roman"/>
                          <a:cs typeface="Times New Roman"/>
                        </a:rPr>
                        <a:t>Adresi:</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9">
                  <a:txBody>
                    <a:bodyPr/>
                    <a:lstStyle/>
                    <a:p>
                      <a:pPr marL="40640">
                        <a:lnSpc>
                          <a:spcPts val="1395"/>
                        </a:lnSpc>
                      </a:pPr>
                      <a:r>
                        <a:rPr sz="1200" b="1" spc="-10" dirty="0">
                          <a:latin typeface="Times New Roman"/>
                          <a:cs typeface="Times New Roman"/>
                        </a:rPr>
                        <a:t>Risk</a:t>
                      </a:r>
                      <a:r>
                        <a:rPr sz="1200" b="1" spc="-80" dirty="0">
                          <a:latin typeface="Times New Roman"/>
                          <a:cs typeface="Times New Roman"/>
                        </a:rPr>
                        <a:t> </a:t>
                      </a:r>
                      <a:r>
                        <a:rPr sz="1200" b="1" dirty="0">
                          <a:latin typeface="Times New Roman"/>
                          <a:cs typeface="Times New Roman"/>
                        </a:rPr>
                        <a:t>Analiz</a:t>
                      </a:r>
                      <a:r>
                        <a:rPr sz="1200" b="1" spc="-50" dirty="0">
                          <a:latin typeface="Times New Roman"/>
                          <a:cs typeface="Times New Roman"/>
                        </a:rPr>
                        <a:t> </a:t>
                      </a:r>
                      <a:r>
                        <a:rPr sz="1200" b="1" dirty="0">
                          <a:latin typeface="Times New Roman"/>
                          <a:cs typeface="Times New Roman"/>
                        </a:rPr>
                        <a:t>Ekibi</a:t>
                      </a:r>
                      <a:r>
                        <a:rPr sz="1200" b="1" spc="-35" dirty="0">
                          <a:latin typeface="Times New Roman"/>
                          <a:cs typeface="Times New Roman"/>
                        </a:rPr>
                        <a:t> </a:t>
                      </a:r>
                      <a:r>
                        <a:rPr sz="1200" b="1" dirty="0">
                          <a:latin typeface="Times New Roman"/>
                          <a:cs typeface="Times New Roman"/>
                        </a:rPr>
                        <a:t>Üyeleri İsimleri:</a:t>
                      </a:r>
                      <a:r>
                        <a:rPr sz="1200" b="1" spc="10" dirty="0">
                          <a:latin typeface="Times New Roman"/>
                          <a:cs typeface="Times New Roman"/>
                        </a:rPr>
                        <a:t> </a:t>
                      </a:r>
                      <a:r>
                        <a:rPr sz="1200" spc="-10" dirty="0">
                          <a:solidFill>
                            <a:srgbClr val="A6A6A6"/>
                          </a:solidFill>
                          <a:latin typeface="Calibri"/>
                          <a:cs typeface="Calibri"/>
                        </a:rPr>
                        <a:t>1)İşveren</a:t>
                      </a:r>
                      <a:r>
                        <a:rPr sz="1200" spc="-40" dirty="0">
                          <a:solidFill>
                            <a:srgbClr val="A6A6A6"/>
                          </a:solidFill>
                          <a:latin typeface="Calibri"/>
                          <a:cs typeface="Calibri"/>
                        </a:rPr>
                        <a:t> </a:t>
                      </a:r>
                      <a:r>
                        <a:rPr sz="1200" spc="-10" dirty="0">
                          <a:solidFill>
                            <a:srgbClr val="A6A6A6"/>
                          </a:solidFill>
                          <a:latin typeface="Calibri"/>
                          <a:cs typeface="Calibri"/>
                        </a:rPr>
                        <a:t>Vekili,</a:t>
                      </a:r>
                      <a:r>
                        <a:rPr sz="1200" spc="-20" dirty="0">
                          <a:solidFill>
                            <a:srgbClr val="A6A6A6"/>
                          </a:solidFill>
                          <a:latin typeface="Calibri"/>
                          <a:cs typeface="Calibri"/>
                        </a:rPr>
                        <a:t> </a:t>
                      </a:r>
                      <a:r>
                        <a:rPr sz="1200" dirty="0">
                          <a:solidFill>
                            <a:srgbClr val="A6A6A6"/>
                          </a:solidFill>
                          <a:latin typeface="Calibri"/>
                          <a:cs typeface="Calibri"/>
                        </a:rPr>
                        <a:t>2)Çalışan</a:t>
                      </a:r>
                      <a:r>
                        <a:rPr sz="1200" spc="-20" dirty="0">
                          <a:solidFill>
                            <a:srgbClr val="A6A6A6"/>
                          </a:solidFill>
                          <a:latin typeface="Calibri"/>
                          <a:cs typeface="Calibri"/>
                        </a:rPr>
                        <a:t> </a:t>
                      </a:r>
                      <a:r>
                        <a:rPr sz="1200" spc="-10" dirty="0">
                          <a:solidFill>
                            <a:srgbClr val="A6A6A6"/>
                          </a:solidFill>
                          <a:latin typeface="Calibri"/>
                          <a:cs typeface="Calibri"/>
                        </a:rPr>
                        <a:t>Temsilcisi,</a:t>
                      </a:r>
                      <a:r>
                        <a:rPr sz="1200" spc="-15" dirty="0">
                          <a:solidFill>
                            <a:srgbClr val="A6A6A6"/>
                          </a:solidFill>
                          <a:latin typeface="Calibri"/>
                          <a:cs typeface="Calibri"/>
                        </a:rPr>
                        <a:t> </a:t>
                      </a:r>
                      <a:r>
                        <a:rPr sz="1200" spc="-10" dirty="0">
                          <a:solidFill>
                            <a:srgbClr val="A6A6A6"/>
                          </a:solidFill>
                          <a:latin typeface="Calibri"/>
                          <a:cs typeface="Calibri"/>
                        </a:rPr>
                        <a:t>3)Destek</a:t>
                      </a:r>
                      <a:endParaRPr sz="1200">
                        <a:latin typeface="Calibri"/>
                        <a:cs typeface="Calibri"/>
                      </a:endParaRPr>
                    </a:p>
                    <a:p>
                      <a:pPr marL="40640" marR="255270">
                        <a:lnSpc>
                          <a:spcPct val="106700"/>
                        </a:lnSpc>
                        <a:spcBef>
                          <a:spcPts val="10"/>
                        </a:spcBef>
                      </a:pPr>
                      <a:r>
                        <a:rPr sz="1200" dirty="0">
                          <a:solidFill>
                            <a:srgbClr val="A6A6A6"/>
                          </a:solidFill>
                          <a:latin typeface="Calibri"/>
                          <a:cs typeface="Calibri"/>
                        </a:rPr>
                        <a:t>Elemanları(Acil</a:t>
                      </a:r>
                      <a:r>
                        <a:rPr sz="1200" spc="-30" dirty="0">
                          <a:solidFill>
                            <a:srgbClr val="A6A6A6"/>
                          </a:solidFill>
                          <a:latin typeface="Calibri"/>
                          <a:cs typeface="Calibri"/>
                        </a:rPr>
                        <a:t> </a:t>
                      </a:r>
                      <a:r>
                        <a:rPr sz="1200" dirty="0">
                          <a:solidFill>
                            <a:srgbClr val="A6A6A6"/>
                          </a:solidFill>
                          <a:latin typeface="Calibri"/>
                          <a:cs typeface="Calibri"/>
                        </a:rPr>
                        <a:t>Durum</a:t>
                      </a:r>
                      <a:r>
                        <a:rPr sz="1200" spc="-45" dirty="0">
                          <a:solidFill>
                            <a:srgbClr val="A6A6A6"/>
                          </a:solidFill>
                          <a:latin typeface="Calibri"/>
                          <a:cs typeface="Calibri"/>
                        </a:rPr>
                        <a:t> </a:t>
                      </a:r>
                      <a:r>
                        <a:rPr sz="1200" dirty="0">
                          <a:solidFill>
                            <a:srgbClr val="A6A6A6"/>
                          </a:solidFill>
                          <a:latin typeface="Calibri"/>
                          <a:cs typeface="Calibri"/>
                        </a:rPr>
                        <a:t>Ekibi</a:t>
                      </a:r>
                      <a:r>
                        <a:rPr sz="1200" spc="-15" dirty="0">
                          <a:solidFill>
                            <a:srgbClr val="A6A6A6"/>
                          </a:solidFill>
                          <a:latin typeface="Calibri"/>
                          <a:cs typeface="Calibri"/>
                        </a:rPr>
                        <a:t> </a:t>
                      </a:r>
                      <a:r>
                        <a:rPr sz="1200" dirty="0">
                          <a:solidFill>
                            <a:srgbClr val="A6A6A6"/>
                          </a:solidFill>
                          <a:latin typeface="Calibri"/>
                          <a:cs typeface="Calibri"/>
                        </a:rPr>
                        <a:t>Üyeleri),</a:t>
                      </a:r>
                      <a:r>
                        <a:rPr sz="1200" spc="-25" dirty="0">
                          <a:solidFill>
                            <a:srgbClr val="A6A6A6"/>
                          </a:solidFill>
                          <a:latin typeface="Calibri"/>
                          <a:cs typeface="Calibri"/>
                        </a:rPr>
                        <a:t> </a:t>
                      </a:r>
                      <a:r>
                        <a:rPr sz="1200" dirty="0">
                          <a:solidFill>
                            <a:srgbClr val="A6A6A6"/>
                          </a:solidFill>
                          <a:latin typeface="Calibri"/>
                          <a:cs typeface="Calibri"/>
                        </a:rPr>
                        <a:t>4)Risk Analizi</a:t>
                      </a:r>
                      <a:r>
                        <a:rPr sz="1200" spc="-25" dirty="0">
                          <a:solidFill>
                            <a:srgbClr val="A6A6A6"/>
                          </a:solidFill>
                          <a:latin typeface="Calibri"/>
                          <a:cs typeface="Calibri"/>
                        </a:rPr>
                        <a:t> </a:t>
                      </a:r>
                      <a:r>
                        <a:rPr sz="1200" spc="-10" dirty="0">
                          <a:solidFill>
                            <a:srgbClr val="A6A6A6"/>
                          </a:solidFill>
                          <a:latin typeface="Calibri"/>
                          <a:cs typeface="Calibri"/>
                        </a:rPr>
                        <a:t>Yapılan</a:t>
                      </a:r>
                      <a:r>
                        <a:rPr sz="1200" spc="-30" dirty="0">
                          <a:solidFill>
                            <a:srgbClr val="A6A6A6"/>
                          </a:solidFill>
                          <a:latin typeface="Calibri"/>
                          <a:cs typeface="Calibri"/>
                        </a:rPr>
                        <a:t> </a:t>
                      </a:r>
                      <a:r>
                        <a:rPr sz="1200" spc="-10" dirty="0">
                          <a:solidFill>
                            <a:srgbClr val="A6A6A6"/>
                          </a:solidFill>
                          <a:latin typeface="Calibri"/>
                          <a:cs typeface="Calibri"/>
                        </a:rPr>
                        <a:t>Kısımdan</a:t>
                      </a:r>
                      <a:r>
                        <a:rPr sz="1200" spc="-20" dirty="0">
                          <a:solidFill>
                            <a:srgbClr val="A6A6A6"/>
                          </a:solidFill>
                          <a:latin typeface="Calibri"/>
                          <a:cs typeface="Calibri"/>
                        </a:rPr>
                        <a:t> Tecrübeli</a:t>
                      </a:r>
                      <a:r>
                        <a:rPr sz="1200" spc="-40" dirty="0">
                          <a:solidFill>
                            <a:srgbClr val="A6A6A6"/>
                          </a:solidFill>
                          <a:latin typeface="Calibri"/>
                          <a:cs typeface="Calibri"/>
                        </a:rPr>
                        <a:t> </a:t>
                      </a:r>
                      <a:r>
                        <a:rPr sz="1200" spc="-10" dirty="0">
                          <a:solidFill>
                            <a:srgbClr val="A6A6A6"/>
                          </a:solidFill>
                          <a:latin typeface="Calibri"/>
                          <a:cs typeface="Calibri"/>
                        </a:rPr>
                        <a:t>Personel,</a:t>
                      </a:r>
                      <a:r>
                        <a:rPr sz="1200" spc="-20" dirty="0">
                          <a:solidFill>
                            <a:srgbClr val="A6A6A6"/>
                          </a:solidFill>
                          <a:latin typeface="Calibri"/>
                          <a:cs typeface="Calibri"/>
                        </a:rPr>
                        <a:t> </a:t>
                      </a:r>
                      <a:r>
                        <a:rPr sz="1200" spc="-10" dirty="0">
                          <a:solidFill>
                            <a:srgbClr val="A6A6A6"/>
                          </a:solidFill>
                          <a:latin typeface="Calibri"/>
                          <a:cs typeface="Calibri"/>
                        </a:rPr>
                        <a:t>5)İSG </a:t>
                      </a:r>
                      <a:r>
                        <a:rPr sz="1200" dirty="0">
                          <a:solidFill>
                            <a:srgbClr val="A6A6A6"/>
                          </a:solidFill>
                          <a:latin typeface="Calibri"/>
                          <a:cs typeface="Calibri"/>
                        </a:rPr>
                        <a:t>Uzmanı,</a:t>
                      </a:r>
                      <a:r>
                        <a:rPr sz="1200" spc="-20" dirty="0">
                          <a:solidFill>
                            <a:srgbClr val="A6A6A6"/>
                          </a:solidFill>
                          <a:latin typeface="Calibri"/>
                          <a:cs typeface="Calibri"/>
                        </a:rPr>
                        <a:t> </a:t>
                      </a:r>
                      <a:r>
                        <a:rPr sz="1200" spc="-10" dirty="0">
                          <a:solidFill>
                            <a:srgbClr val="A6A6A6"/>
                          </a:solidFill>
                          <a:latin typeface="Calibri"/>
                          <a:cs typeface="Calibri"/>
                        </a:rPr>
                        <a:t>6)İşyeri</a:t>
                      </a:r>
                      <a:r>
                        <a:rPr sz="1200" spc="-15" dirty="0">
                          <a:solidFill>
                            <a:srgbClr val="A6A6A6"/>
                          </a:solidFill>
                          <a:latin typeface="Calibri"/>
                          <a:cs typeface="Calibri"/>
                        </a:rPr>
                        <a:t> </a:t>
                      </a:r>
                      <a:r>
                        <a:rPr sz="1200" spc="-10" dirty="0">
                          <a:solidFill>
                            <a:srgbClr val="A6A6A6"/>
                          </a:solidFill>
                          <a:latin typeface="Calibri"/>
                          <a:cs typeface="Calibri"/>
                        </a:rPr>
                        <a:t>Hekimi</a:t>
                      </a:r>
                      <a:endParaRPr sz="12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6" vMerge="1">
                  <a:txBody>
                    <a:bodyPr/>
                    <a:lstStyle/>
                    <a:p>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xmlns="" val="10001"/>
                  </a:ext>
                </a:extLst>
              </a:tr>
              <a:tr h="978535">
                <a:tc gridSpan="8">
                  <a:txBody>
                    <a:bodyPr/>
                    <a:lstStyle/>
                    <a:p>
                      <a:pPr marL="40005">
                        <a:lnSpc>
                          <a:spcPts val="1395"/>
                        </a:lnSpc>
                      </a:pPr>
                      <a:r>
                        <a:rPr sz="1200" dirty="0">
                          <a:latin typeface="Times New Roman"/>
                          <a:cs typeface="Times New Roman"/>
                        </a:rPr>
                        <a:t>Risk</a:t>
                      </a:r>
                      <a:r>
                        <a:rPr sz="1200" spc="-40" dirty="0">
                          <a:latin typeface="Times New Roman"/>
                          <a:cs typeface="Times New Roman"/>
                        </a:rPr>
                        <a:t> </a:t>
                      </a:r>
                      <a:r>
                        <a:rPr sz="1200" dirty="0">
                          <a:latin typeface="Times New Roman"/>
                          <a:cs typeface="Times New Roman"/>
                        </a:rPr>
                        <a:t>Öncelik</a:t>
                      </a:r>
                      <a:r>
                        <a:rPr sz="1200" spc="-5" dirty="0">
                          <a:latin typeface="Times New Roman"/>
                          <a:cs typeface="Times New Roman"/>
                        </a:rPr>
                        <a:t> </a:t>
                      </a:r>
                      <a:r>
                        <a:rPr sz="1200" spc="-10" dirty="0">
                          <a:latin typeface="Times New Roman"/>
                          <a:cs typeface="Times New Roman"/>
                        </a:rPr>
                        <a:t>Durumu:</a:t>
                      </a:r>
                      <a:endParaRPr sz="1200">
                        <a:latin typeface="Times New Roman"/>
                        <a:cs typeface="Times New Roman"/>
                      </a:endParaRPr>
                    </a:p>
                    <a:p>
                      <a:pPr marL="40005" marR="461645">
                        <a:lnSpc>
                          <a:spcPct val="106700"/>
                        </a:lnSpc>
                        <a:spcBef>
                          <a:spcPts val="15"/>
                        </a:spcBef>
                        <a:tabLst>
                          <a:tab pos="2533015" algn="l"/>
                        </a:tabLst>
                      </a:pPr>
                      <a:r>
                        <a:rPr sz="1200" spc="-10" dirty="0">
                          <a:latin typeface="Times New Roman"/>
                          <a:cs typeface="Times New Roman"/>
                        </a:rPr>
                        <a:t>R:1-2-3-4-5-</a:t>
                      </a:r>
                      <a:r>
                        <a:rPr sz="1200" dirty="0">
                          <a:latin typeface="Times New Roman"/>
                          <a:cs typeface="Times New Roman"/>
                        </a:rPr>
                        <a:t>6(Kabul</a:t>
                      </a:r>
                      <a:r>
                        <a:rPr sz="1200" spc="25" dirty="0">
                          <a:latin typeface="Times New Roman"/>
                          <a:cs typeface="Times New Roman"/>
                        </a:rPr>
                        <a:t> </a:t>
                      </a:r>
                      <a:r>
                        <a:rPr sz="1200" dirty="0">
                          <a:latin typeface="Times New Roman"/>
                          <a:cs typeface="Times New Roman"/>
                        </a:rPr>
                        <a:t>Edilebilir</a:t>
                      </a:r>
                      <a:r>
                        <a:rPr sz="1200" spc="15" dirty="0">
                          <a:latin typeface="Times New Roman"/>
                          <a:cs typeface="Times New Roman"/>
                        </a:rPr>
                        <a:t> </a:t>
                      </a:r>
                      <a:r>
                        <a:rPr sz="1200" spc="-10" dirty="0">
                          <a:latin typeface="Times New Roman"/>
                          <a:cs typeface="Times New Roman"/>
                        </a:rPr>
                        <a:t>Risk)</a:t>
                      </a:r>
                      <a:r>
                        <a:rPr sz="1200" dirty="0">
                          <a:latin typeface="Times New Roman"/>
                          <a:cs typeface="Times New Roman"/>
                        </a:rPr>
                        <a:t>	</a:t>
                      </a:r>
                      <a:r>
                        <a:rPr sz="1200" spc="-10" dirty="0">
                          <a:latin typeface="Times New Roman"/>
                          <a:cs typeface="Times New Roman"/>
                        </a:rPr>
                        <a:t>R:15-</a:t>
                      </a:r>
                      <a:r>
                        <a:rPr sz="1200" spc="-25" dirty="0">
                          <a:latin typeface="Times New Roman"/>
                          <a:cs typeface="Times New Roman"/>
                        </a:rPr>
                        <a:t>16- </a:t>
                      </a:r>
                      <a:r>
                        <a:rPr sz="1200" dirty="0">
                          <a:latin typeface="Times New Roman"/>
                          <a:cs typeface="Times New Roman"/>
                        </a:rPr>
                        <a:t>20(Önemli</a:t>
                      </a:r>
                      <a:r>
                        <a:rPr sz="1200" spc="-55" dirty="0">
                          <a:latin typeface="Times New Roman"/>
                          <a:cs typeface="Times New Roman"/>
                        </a:rPr>
                        <a:t> </a:t>
                      </a:r>
                      <a:r>
                        <a:rPr sz="1200" spc="-10" dirty="0">
                          <a:latin typeface="Times New Roman"/>
                          <a:cs typeface="Times New Roman"/>
                        </a:rPr>
                        <a:t>Risk)</a:t>
                      </a:r>
                      <a:endParaRPr sz="1200">
                        <a:latin typeface="Times New Roman"/>
                        <a:cs typeface="Times New Roman"/>
                      </a:endParaRPr>
                    </a:p>
                    <a:p>
                      <a:pPr marL="40005" marR="262255">
                        <a:lnSpc>
                          <a:spcPct val="106700"/>
                        </a:lnSpc>
                        <a:spcBef>
                          <a:spcPts val="10"/>
                        </a:spcBef>
                        <a:tabLst>
                          <a:tab pos="2565400" algn="l"/>
                        </a:tabLst>
                      </a:pPr>
                      <a:r>
                        <a:rPr sz="1200" spc="-10" dirty="0">
                          <a:latin typeface="Times New Roman"/>
                          <a:cs typeface="Times New Roman"/>
                        </a:rPr>
                        <a:t>R:8-9-10-</a:t>
                      </a:r>
                      <a:r>
                        <a:rPr sz="1200" dirty="0">
                          <a:latin typeface="Times New Roman"/>
                          <a:cs typeface="Times New Roman"/>
                        </a:rPr>
                        <a:t>12(Dikkate</a:t>
                      </a:r>
                      <a:r>
                        <a:rPr sz="1200" spc="5" dirty="0">
                          <a:latin typeface="Times New Roman"/>
                          <a:cs typeface="Times New Roman"/>
                        </a:rPr>
                        <a:t> </a:t>
                      </a:r>
                      <a:r>
                        <a:rPr sz="1200" dirty="0">
                          <a:latin typeface="Times New Roman"/>
                          <a:cs typeface="Times New Roman"/>
                        </a:rPr>
                        <a:t>Değer</a:t>
                      </a:r>
                      <a:r>
                        <a:rPr sz="1200" spc="5" dirty="0">
                          <a:latin typeface="Times New Roman"/>
                          <a:cs typeface="Times New Roman"/>
                        </a:rPr>
                        <a:t> </a:t>
                      </a:r>
                      <a:r>
                        <a:rPr sz="1200" spc="-10" dirty="0">
                          <a:latin typeface="Times New Roman"/>
                          <a:cs typeface="Times New Roman"/>
                        </a:rPr>
                        <a:t>Risk)</a:t>
                      </a:r>
                      <a:r>
                        <a:rPr sz="1200" dirty="0">
                          <a:latin typeface="Times New Roman"/>
                          <a:cs typeface="Times New Roman"/>
                        </a:rPr>
                        <a:t>	</a:t>
                      </a:r>
                      <a:r>
                        <a:rPr sz="1200" spc="-10" dirty="0">
                          <a:latin typeface="Times New Roman"/>
                          <a:cs typeface="Times New Roman"/>
                        </a:rPr>
                        <a:t>R:25(Kabul </a:t>
                      </a:r>
                      <a:r>
                        <a:rPr sz="1200" dirty="0">
                          <a:latin typeface="Times New Roman"/>
                          <a:cs typeface="Times New Roman"/>
                        </a:rPr>
                        <a:t>Edilemez</a:t>
                      </a:r>
                      <a:r>
                        <a:rPr sz="1200" spc="-30" dirty="0">
                          <a:latin typeface="Times New Roman"/>
                          <a:cs typeface="Times New Roman"/>
                        </a:rPr>
                        <a:t> </a:t>
                      </a:r>
                      <a:r>
                        <a:rPr sz="1200" spc="-10" dirty="0">
                          <a:latin typeface="Times New Roman"/>
                          <a:cs typeface="Times New Roman"/>
                        </a:rPr>
                        <a:t>Risk)</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12">
                  <a:txBody>
                    <a:bodyPr/>
                    <a:lstStyle/>
                    <a:p>
                      <a:pPr marL="40640">
                        <a:lnSpc>
                          <a:spcPts val="1395"/>
                        </a:lnSpc>
                      </a:pPr>
                      <a:r>
                        <a:rPr sz="1200" dirty="0">
                          <a:latin typeface="Times New Roman"/>
                          <a:cs typeface="Times New Roman"/>
                        </a:rPr>
                        <a:t>Risk</a:t>
                      </a:r>
                      <a:r>
                        <a:rPr sz="1200" spc="-60" dirty="0">
                          <a:latin typeface="Times New Roman"/>
                          <a:cs typeface="Times New Roman"/>
                        </a:rPr>
                        <a:t> </a:t>
                      </a:r>
                      <a:r>
                        <a:rPr sz="1200" dirty="0">
                          <a:latin typeface="Times New Roman"/>
                          <a:cs typeface="Times New Roman"/>
                        </a:rPr>
                        <a:t>Değerlendirme</a:t>
                      </a:r>
                      <a:r>
                        <a:rPr sz="1200" spc="-5" dirty="0">
                          <a:latin typeface="Times New Roman"/>
                          <a:cs typeface="Times New Roman"/>
                        </a:rPr>
                        <a:t> </a:t>
                      </a:r>
                      <a:r>
                        <a:rPr sz="1200" spc="-10" dirty="0">
                          <a:latin typeface="Times New Roman"/>
                          <a:cs typeface="Times New Roman"/>
                        </a:rPr>
                        <a:t>Kriterleri:</a:t>
                      </a:r>
                      <a:endParaRPr sz="1200">
                        <a:latin typeface="Times New Roman"/>
                        <a:cs typeface="Times New Roman"/>
                      </a:endParaRPr>
                    </a:p>
                    <a:p>
                      <a:pPr marL="40640">
                        <a:lnSpc>
                          <a:spcPct val="100000"/>
                        </a:lnSpc>
                        <a:spcBef>
                          <a:spcPts val="110"/>
                        </a:spcBef>
                      </a:pPr>
                      <a:r>
                        <a:rPr sz="1200" b="1" dirty="0">
                          <a:latin typeface="Times New Roman"/>
                          <a:cs typeface="Times New Roman"/>
                        </a:rPr>
                        <a:t>Olasılık:</a:t>
                      </a:r>
                      <a:r>
                        <a:rPr sz="1200" b="1" spc="-40" dirty="0">
                          <a:latin typeface="Times New Roman"/>
                          <a:cs typeface="Times New Roman"/>
                        </a:rPr>
                        <a:t> </a:t>
                      </a:r>
                      <a:r>
                        <a:rPr sz="1200" dirty="0">
                          <a:latin typeface="Times New Roman"/>
                          <a:cs typeface="Times New Roman"/>
                        </a:rPr>
                        <a:t>1-</a:t>
                      </a:r>
                      <a:r>
                        <a:rPr sz="1200" spc="-25" dirty="0">
                          <a:latin typeface="Times New Roman"/>
                          <a:cs typeface="Times New Roman"/>
                        </a:rPr>
                        <a:t> </a:t>
                      </a:r>
                      <a:r>
                        <a:rPr sz="1200" dirty="0">
                          <a:latin typeface="Times New Roman"/>
                          <a:cs typeface="Times New Roman"/>
                        </a:rPr>
                        <a:t>Neredeyse</a:t>
                      </a:r>
                      <a:r>
                        <a:rPr sz="1200" spc="30" dirty="0">
                          <a:latin typeface="Times New Roman"/>
                          <a:cs typeface="Times New Roman"/>
                        </a:rPr>
                        <a:t> </a:t>
                      </a:r>
                      <a:r>
                        <a:rPr sz="1200" dirty="0">
                          <a:latin typeface="Times New Roman"/>
                          <a:cs typeface="Times New Roman"/>
                        </a:rPr>
                        <a:t>Mümkün</a:t>
                      </a:r>
                      <a:r>
                        <a:rPr sz="1200" spc="-25" dirty="0">
                          <a:latin typeface="Times New Roman"/>
                          <a:cs typeface="Times New Roman"/>
                        </a:rPr>
                        <a:t> </a:t>
                      </a:r>
                      <a:r>
                        <a:rPr sz="1200" dirty="0">
                          <a:latin typeface="Times New Roman"/>
                          <a:cs typeface="Times New Roman"/>
                        </a:rPr>
                        <a:t>Değil</a:t>
                      </a:r>
                      <a:r>
                        <a:rPr sz="1200" spc="280" dirty="0">
                          <a:latin typeface="Times New Roman"/>
                          <a:cs typeface="Times New Roman"/>
                        </a:rPr>
                        <a:t> </a:t>
                      </a:r>
                      <a:r>
                        <a:rPr sz="1200" dirty="0">
                          <a:latin typeface="Times New Roman"/>
                          <a:cs typeface="Times New Roman"/>
                        </a:rPr>
                        <a:t>2-</a:t>
                      </a:r>
                      <a:r>
                        <a:rPr sz="1200" spc="-75" dirty="0">
                          <a:latin typeface="Times New Roman"/>
                          <a:cs typeface="Times New Roman"/>
                        </a:rPr>
                        <a:t> </a:t>
                      </a:r>
                      <a:r>
                        <a:rPr sz="1200" dirty="0">
                          <a:latin typeface="Times New Roman"/>
                          <a:cs typeface="Times New Roman"/>
                        </a:rPr>
                        <a:t>Yılda</a:t>
                      </a:r>
                      <a:r>
                        <a:rPr sz="1200" spc="-20" dirty="0">
                          <a:latin typeface="Times New Roman"/>
                          <a:cs typeface="Times New Roman"/>
                        </a:rPr>
                        <a:t> </a:t>
                      </a:r>
                      <a:r>
                        <a:rPr sz="1200" dirty="0">
                          <a:latin typeface="Times New Roman"/>
                          <a:cs typeface="Times New Roman"/>
                        </a:rPr>
                        <a:t>Bir</a:t>
                      </a:r>
                      <a:r>
                        <a:rPr sz="1200" spc="260" dirty="0">
                          <a:latin typeface="Times New Roman"/>
                          <a:cs typeface="Times New Roman"/>
                        </a:rPr>
                        <a:t> </a:t>
                      </a:r>
                      <a:r>
                        <a:rPr sz="1200" dirty="0">
                          <a:latin typeface="Times New Roman"/>
                          <a:cs typeface="Times New Roman"/>
                        </a:rPr>
                        <a:t>3-</a:t>
                      </a:r>
                      <a:r>
                        <a:rPr sz="1200" spc="-60" dirty="0">
                          <a:latin typeface="Times New Roman"/>
                          <a:cs typeface="Times New Roman"/>
                        </a:rPr>
                        <a:t> </a:t>
                      </a:r>
                      <a:r>
                        <a:rPr sz="1200" dirty="0">
                          <a:latin typeface="Times New Roman"/>
                          <a:cs typeface="Times New Roman"/>
                        </a:rPr>
                        <a:t>Yılda</a:t>
                      </a:r>
                      <a:r>
                        <a:rPr sz="1200" spc="-15" dirty="0">
                          <a:latin typeface="Times New Roman"/>
                          <a:cs typeface="Times New Roman"/>
                        </a:rPr>
                        <a:t> </a:t>
                      </a:r>
                      <a:r>
                        <a:rPr sz="1200" dirty="0">
                          <a:latin typeface="Times New Roman"/>
                          <a:cs typeface="Times New Roman"/>
                        </a:rPr>
                        <a:t>Birkaç</a:t>
                      </a:r>
                      <a:r>
                        <a:rPr sz="1200" spc="-10" dirty="0">
                          <a:latin typeface="Times New Roman"/>
                          <a:cs typeface="Times New Roman"/>
                        </a:rPr>
                        <a:t> </a:t>
                      </a:r>
                      <a:r>
                        <a:rPr sz="1200" dirty="0">
                          <a:latin typeface="Times New Roman"/>
                          <a:cs typeface="Times New Roman"/>
                        </a:rPr>
                        <a:t>Kez</a:t>
                      </a:r>
                      <a:r>
                        <a:rPr sz="1200" spc="270" dirty="0">
                          <a:latin typeface="Times New Roman"/>
                          <a:cs typeface="Times New Roman"/>
                        </a:rPr>
                        <a:t> </a:t>
                      </a:r>
                      <a:r>
                        <a:rPr sz="1200" dirty="0">
                          <a:latin typeface="Times New Roman"/>
                          <a:cs typeface="Times New Roman"/>
                        </a:rPr>
                        <a:t>4-</a:t>
                      </a:r>
                      <a:r>
                        <a:rPr sz="1200" spc="-75" dirty="0">
                          <a:latin typeface="Times New Roman"/>
                          <a:cs typeface="Times New Roman"/>
                        </a:rPr>
                        <a:t> </a:t>
                      </a:r>
                      <a:r>
                        <a:rPr sz="1200" spc="-25" dirty="0">
                          <a:latin typeface="Times New Roman"/>
                          <a:cs typeface="Times New Roman"/>
                        </a:rPr>
                        <a:t>Ayda</a:t>
                      </a:r>
                      <a:r>
                        <a:rPr sz="1200" spc="5" dirty="0">
                          <a:latin typeface="Times New Roman"/>
                          <a:cs typeface="Times New Roman"/>
                        </a:rPr>
                        <a:t> </a:t>
                      </a:r>
                      <a:r>
                        <a:rPr sz="1200" dirty="0">
                          <a:latin typeface="Times New Roman"/>
                          <a:cs typeface="Times New Roman"/>
                        </a:rPr>
                        <a:t>Bir</a:t>
                      </a:r>
                      <a:r>
                        <a:rPr sz="1200" spc="254" dirty="0">
                          <a:latin typeface="Times New Roman"/>
                          <a:cs typeface="Times New Roman"/>
                        </a:rPr>
                        <a:t> </a:t>
                      </a:r>
                      <a:r>
                        <a:rPr sz="1200" dirty="0">
                          <a:latin typeface="Times New Roman"/>
                          <a:cs typeface="Times New Roman"/>
                        </a:rPr>
                        <a:t>5-</a:t>
                      </a:r>
                      <a:r>
                        <a:rPr sz="1200" spc="-15" dirty="0">
                          <a:latin typeface="Times New Roman"/>
                          <a:cs typeface="Times New Roman"/>
                        </a:rPr>
                        <a:t> </a:t>
                      </a:r>
                      <a:r>
                        <a:rPr sz="1200" dirty="0">
                          <a:latin typeface="Times New Roman"/>
                          <a:cs typeface="Times New Roman"/>
                        </a:rPr>
                        <a:t>Haftada</a:t>
                      </a:r>
                      <a:r>
                        <a:rPr sz="1200" spc="-5" dirty="0">
                          <a:latin typeface="Times New Roman"/>
                          <a:cs typeface="Times New Roman"/>
                        </a:rPr>
                        <a:t> </a:t>
                      </a:r>
                      <a:r>
                        <a:rPr sz="1200" spc="-10" dirty="0">
                          <a:latin typeface="Times New Roman"/>
                          <a:cs typeface="Times New Roman"/>
                        </a:rPr>
                        <a:t>Bir,Hergün</a:t>
                      </a:r>
                      <a:endParaRPr sz="1200">
                        <a:latin typeface="Times New Roman"/>
                        <a:cs typeface="Times New Roman"/>
                      </a:endParaRPr>
                    </a:p>
                    <a:p>
                      <a:pPr marL="40640" marR="370840">
                        <a:lnSpc>
                          <a:spcPts val="1550"/>
                        </a:lnSpc>
                        <a:spcBef>
                          <a:spcPts val="55"/>
                        </a:spcBef>
                      </a:pPr>
                      <a:r>
                        <a:rPr sz="1200" b="1" dirty="0">
                          <a:latin typeface="Times New Roman"/>
                          <a:cs typeface="Times New Roman"/>
                        </a:rPr>
                        <a:t>Şiddet:</a:t>
                      </a:r>
                      <a:r>
                        <a:rPr sz="1200" b="1" spc="-60" dirty="0">
                          <a:latin typeface="Times New Roman"/>
                          <a:cs typeface="Times New Roman"/>
                        </a:rPr>
                        <a:t> </a:t>
                      </a:r>
                      <a:r>
                        <a:rPr sz="1200" dirty="0">
                          <a:latin typeface="Times New Roman"/>
                          <a:cs typeface="Times New Roman"/>
                        </a:rPr>
                        <a:t>1-</a:t>
                      </a:r>
                      <a:r>
                        <a:rPr sz="1200" spc="-30" dirty="0">
                          <a:latin typeface="Times New Roman"/>
                          <a:cs typeface="Times New Roman"/>
                        </a:rPr>
                        <a:t> </a:t>
                      </a:r>
                      <a:r>
                        <a:rPr sz="1200" spc="-10" dirty="0">
                          <a:latin typeface="Times New Roman"/>
                          <a:cs typeface="Times New Roman"/>
                        </a:rPr>
                        <a:t>İlkyardım</a:t>
                      </a:r>
                      <a:r>
                        <a:rPr sz="1200" spc="-20" dirty="0">
                          <a:latin typeface="Times New Roman"/>
                          <a:cs typeface="Times New Roman"/>
                        </a:rPr>
                        <a:t> </a:t>
                      </a:r>
                      <a:r>
                        <a:rPr sz="1200" dirty="0">
                          <a:latin typeface="Times New Roman"/>
                          <a:cs typeface="Times New Roman"/>
                        </a:rPr>
                        <a:t>Yeterli</a:t>
                      </a:r>
                      <a:r>
                        <a:rPr sz="1200" spc="245" dirty="0">
                          <a:latin typeface="Times New Roman"/>
                          <a:cs typeface="Times New Roman"/>
                        </a:rPr>
                        <a:t> </a:t>
                      </a:r>
                      <a:r>
                        <a:rPr sz="1200" dirty="0">
                          <a:latin typeface="Times New Roman"/>
                          <a:cs typeface="Times New Roman"/>
                        </a:rPr>
                        <a:t>2-</a:t>
                      </a:r>
                      <a:r>
                        <a:rPr sz="1200" spc="-45" dirty="0">
                          <a:latin typeface="Times New Roman"/>
                          <a:cs typeface="Times New Roman"/>
                        </a:rPr>
                        <a:t> </a:t>
                      </a:r>
                      <a:r>
                        <a:rPr sz="1200" dirty="0">
                          <a:latin typeface="Times New Roman"/>
                          <a:cs typeface="Times New Roman"/>
                        </a:rPr>
                        <a:t>İlkyardım</a:t>
                      </a:r>
                      <a:r>
                        <a:rPr sz="1200" spc="15" dirty="0">
                          <a:latin typeface="Times New Roman"/>
                          <a:cs typeface="Times New Roman"/>
                        </a:rPr>
                        <a:t> </a:t>
                      </a:r>
                      <a:r>
                        <a:rPr sz="1200" dirty="0">
                          <a:latin typeface="Times New Roman"/>
                          <a:cs typeface="Times New Roman"/>
                        </a:rPr>
                        <a:t>Gerektiren,</a:t>
                      </a:r>
                      <a:r>
                        <a:rPr sz="1200" spc="-10" dirty="0">
                          <a:latin typeface="Times New Roman"/>
                          <a:cs typeface="Times New Roman"/>
                        </a:rPr>
                        <a:t> </a:t>
                      </a:r>
                      <a:r>
                        <a:rPr sz="1200" dirty="0">
                          <a:latin typeface="Times New Roman"/>
                          <a:cs typeface="Times New Roman"/>
                        </a:rPr>
                        <a:t>Geçici</a:t>
                      </a:r>
                      <a:r>
                        <a:rPr sz="1200" spc="-5" dirty="0">
                          <a:latin typeface="Times New Roman"/>
                          <a:cs typeface="Times New Roman"/>
                        </a:rPr>
                        <a:t> </a:t>
                      </a:r>
                      <a:r>
                        <a:rPr sz="1200" dirty="0">
                          <a:latin typeface="Times New Roman"/>
                          <a:cs typeface="Times New Roman"/>
                        </a:rPr>
                        <a:t>İş</a:t>
                      </a:r>
                      <a:r>
                        <a:rPr sz="1200" spc="-15" dirty="0">
                          <a:latin typeface="Times New Roman"/>
                          <a:cs typeface="Times New Roman"/>
                        </a:rPr>
                        <a:t> </a:t>
                      </a:r>
                      <a:r>
                        <a:rPr sz="1200" dirty="0">
                          <a:latin typeface="Times New Roman"/>
                          <a:cs typeface="Times New Roman"/>
                        </a:rPr>
                        <a:t>Görememezlik</a:t>
                      </a:r>
                      <a:r>
                        <a:rPr sz="1200" spc="250" dirty="0">
                          <a:latin typeface="Times New Roman"/>
                          <a:cs typeface="Times New Roman"/>
                        </a:rPr>
                        <a:t> </a:t>
                      </a:r>
                      <a:r>
                        <a:rPr sz="1200" dirty="0">
                          <a:latin typeface="Times New Roman"/>
                          <a:cs typeface="Times New Roman"/>
                        </a:rPr>
                        <a:t>3-</a:t>
                      </a:r>
                      <a:r>
                        <a:rPr sz="1200" spc="-60" dirty="0">
                          <a:latin typeface="Times New Roman"/>
                          <a:cs typeface="Times New Roman"/>
                        </a:rPr>
                        <a:t> </a:t>
                      </a:r>
                      <a:r>
                        <a:rPr sz="1200" spc="-10" dirty="0">
                          <a:latin typeface="Times New Roman"/>
                          <a:cs typeface="Times New Roman"/>
                        </a:rPr>
                        <a:t>Tedavi</a:t>
                      </a:r>
                      <a:r>
                        <a:rPr sz="1200" spc="-15" dirty="0">
                          <a:latin typeface="Times New Roman"/>
                          <a:cs typeface="Times New Roman"/>
                        </a:rPr>
                        <a:t> </a:t>
                      </a:r>
                      <a:r>
                        <a:rPr sz="1200" dirty="0">
                          <a:latin typeface="Times New Roman"/>
                          <a:cs typeface="Times New Roman"/>
                        </a:rPr>
                        <a:t>Gerektiren</a:t>
                      </a:r>
                      <a:r>
                        <a:rPr sz="1200" spc="250" dirty="0">
                          <a:latin typeface="Times New Roman"/>
                          <a:cs typeface="Times New Roman"/>
                        </a:rPr>
                        <a:t> </a:t>
                      </a:r>
                      <a:r>
                        <a:rPr sz="1200" dirty="0">
                          <a:latin typeface="Times New Roman"/>
                          <a:cs typeface="Times New Roman"/>
                        </a:rPr>
                        <a:t>4-</a:t>
                      </a:r>
                      <a:r>
                        <a:rPr sz="1200" spc="-30" dirty="0">
                          <a:latin typeface="Times New Roman"/>
                          <a:cs typeface="Times New Roman"/>
                        </a:rPr>
                        <a:t> </a:t>
                      </a:r>
                      <a:r>
                        <a:rPr sz="1200" dirty="0">
                          <a:latin typeface="Times New Roman"/>
                          <a:cs typeface="Times New Roman"/>
                        </a:rPr>
                        <a:t>Uzuv</a:t>
                      </a:r>
                      <a:r>
                        <a:rPr sz="1200" spc="-50" dirty="0">
                          <a:latin typeface="Times New Roman"/>
                          <a:cs typeface="Times New Roman"/>
                        </a:rPr>
                        <a:t> </a:t>
                      </a:r>
                      <a:r>
                        <a:rPr sz="1200" spc="-10" dirty="0">
                          <a:latin typeface="Times New Roman"/>
                          <a:cs typeface="Times New Roman"/>
                        </a:rPr>
                        <a:t>Kaybı,Meslek </a:t>
                      </a:r>
                      <a:r>
                        <a:rPr sz="1200" dirty="0">
                          <a:latin typeface="Times New Roman"/>
                          <a:cs typeface="Times New Roman"/>
                        </a:rPr>
                        <a:t>Hastalıkları</a:t>
                      </a:r>
                      <a:r>
                        <a:rPr sz="1200" spc="275" dirty="0">
                          <a:latin typeface="Times New Roman"/>
                          <a:cs typeface="Times New Roman"/>
                        </a:rPr>
                        <a:t> </a:t>
                      </a:r>
                      <a:r>
                        <a:rPr sz="1200" dirty="0">
                          <a:latin typeface="Times New Roman"/>
                          <a:cs typeface="Times New Roman"/>
                        </a:rPr>
                        <a:t>5-</a:t>
                      </a:r>
                      <a:r>
                        <a:rPr sz="1200" spc="-30" dirty="0">
                          <a:latin typeface="Times New Roman"/>
                          <a:cs typeface="Times New Roman"/>
                        </a:rPr>
                        <a:t> </a:t>
                      </a:r>
                      <a:r>
                        <a:rPr sz="1200" dirty="0">
                          <a:latin typeface="Times New Roman"/>
                          <a:cs typeface="Times New Roman"/>
                        </a:rPr>
                        <a:t>İş</a:t>
                      </a:r>
                      <a:r>
                        <a:rPr sz="1200" spc="-5" dirty="0">
                          <a:latin typeface="Times New Roman"/>
                          <a:cs typeface="Times New Roman"/>
                        </a:rPr>
                        <a:t> </a:t>
                      </a:r>
                      <a:r>
                        <a:rPr sz="1200" spc="-10" dirty="0">
                          <a:latin typeface="Times New Roman"/>
                          <a:cs typeface="Times New Roman"/>
                        </a:rPr>
                        <a:t>Görmez/Ölümlü</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2"/>
                  </a:ext>
                </a:extLst>
              </a:tr>
              <a:tr h="586740">
                <a:tc gridSpan="6">
                  <a:txBody>
                    <a:bodyPr/>
                    <a:lstStyle/>
                    <a:p>
                      <a:pPr marL="285115">
                        <a:lnSpc>
                          <a:spcPts val="1395"/>
                        </a:lnSpc>
                      </a:pPr>
                      <a:r>
                        <a:rPr sz="1200" spc="-10" dirty="0">
                          <a:latin typeface="Times New Roman"/>
                          <a:cs typeface="Times New Roman"/>
                        </a:rPr>
                        <a:t>DEĞERLENDİRME</a:t>
                      </a:r>
                      <a:r>
                        <a:rPr sz="1200" spc="30" dirty="0">
                          <a:latin typeface="Times New Roman"/>
                          <a:cs typeface="Times New Roman"/>
                        </a:rPr>
                        <a:t> </a:t>
                      </a:r>
                      <a:r>
                        <a:rPr sz="1200" spc="-10" dirty="0">
                          <a:latin typeface="Times New Roman"/>
                          <a:cs typeface="Times New Roman"/>
                        </a:rPr>
                        <a:t>TABLOSU</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70485">
                        <a:lnSpc>
                          <a:spcPts val="1395"/>
                        </a:lnSpc>
                      </a:pPr>
                      <a:r>
                        <a:rPr sz="1200" spc="-10" dirty="0">
                          <a:latin typeface="Times New Roman"/>
                          <a:cs typeface="Times New Roman"/>
                        </a:rPr>
                        <a:t>DERECELENDİRME</a:t>
                      </a:r>
                      <a:r>
                        <a:rPr sz="1200" spc="25" dirty="0">
                          <a:latin typeface="Times New Roman"/>
                          <a:cs typeface="Times New Roman"/>
                        </a:rPr>
                        <a:t> </a:t>
                      </a:r>
                      <a:r>
                        <a:rPr sz="1200" spc="-10" dirty="0">
                          <a:latin typeface="Times New Roman"/>
                          <a:cs typeface="Times New Roman"/>
                        </a:rPr>
                        <a:t>TABLOSU</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6">
                  <a:txBody>
                    <a:bodyPr/>
                    <a:lstStyle/>
                    <a:p>
                      <a:pPr marL="1270" algn="ctr">
                        <a:lnSpc>
                          <a:spcPts val="1395"/>
                        </a:lnSpc>
                      </a:pPr>
                      <a:r>
                        <a:rPr sz="1200" dirty="0">
                          <a:latin typeface="Times New Roman"/>
                          <a:cs typeface="Times New Roman"/>
                        </a:rPr>
                        <a:t>ÖNLEMLER</a:t>
                      </a:r>
                      <a:r>
                        <a:rPr sz="1200" spc="-50" dirty="0">
                          <a:latin typeface="Times New Roman"/>
                          <a:cs typeface="Times New Roman"/>
                        </a:rPr>
                        <a:t> </a:t>
                      </a:r>
                      <a:r>
                        <a:rPr sz="1200" spc="-10" dirty="0">
                          <a:latin typeface="Times New Roman"/>
                          <a:cs typeface="Times New Roman"/>
                        </a:rPr>
                        <a:t>BÖLÜMÜ</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5080" algn="ctr">
                        <a:lnSpc>
                          <a:spcPts val="1395"/>
                        </a:lnSpc>
                      </a:pPr>
                      <a:r>
                        <a:rPr sz="1200" dirty="0">
                          <a:latin typeface="Times New Roman"/>
                          <a:cs typeface="Times New Roman"/>
                        </a:rPr>
                        <a:t>ALINAN</a:t>
                      </a:r>
                      <a:r>
                        <a:rPr sz="1200" spc="-35" dirty="0">
                          <a:latin typeface="Times New Roman"/>
                          <a:cs typeface="Times New Roman"/>
                        </a:rPr>
                        <a:t> </a:t>
                      </a:r>
                      <a:r>
                        <a:rPr sz="1200" dirty="0">
                          <a:latin typeface="Times New Roman"/>
                          <a:cs typeface="Times New Roman"/>
                        </a:rPr>
                        <a:t>ÖNLEM</a:t>
                      </a:r>
                      <a:r>
                        <a:rPr sz="1200" spc="-45" dirty="0">
                          <a:latin typeface="Times New Roman"/>
                          <a:cs typeface="Times New Roman"/>
                        </a:rPr>
                        <a:t> </a:t>
                      </a:r>
                      <a:r>
                        <a:rPr sz="1200" spc="-10" dirty="0">
                          <a:latin typeface="Times New Roman"/>
                          <a:cs typeface="Times New Roman"/>
                        </a:rPr>
                        <a:t>SONRASI</a:t>
                      </a:r>
                      <a:endParaRPr sz="1200">
                        <a:latin typeface="Times New Roman"/>
                        <a:cs typeface="Times New Roman"/>
                      </a:endParaRPr>
                    </a:p>
                    <a:p>
                      <a:pPr marL="383540" marR="375285" algn="ctr">
                        <a:lnSpc>
                          <a:spcPct val="106700"/>
                        </a:lnSpc>
                        <a:spcBef>
                          <a:spcPts val="10"/>
                        </a:spcBef>
                      </a:pPr>
                      <a:r>
                        <a:rPr sz="1200" spc="-10" dirty="0">
                          <a:latin typeface="Times New Roman"/>
                          <a:cs typeface="Times New Roman"/>
                        </a:rPr>
                        <a:t>DERECELENDİRME TABLOSU</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3"/>
                  </a:ext>
                </a:extLst>
              </a:tr>
              <a:tr h="1943735">
                <a:tc>
                  <a:txBody>
                    <a:bodyPr/>
                    <a:lstStyle/>
                    <a:p>
                      <a:pPr marL="40005">
                        <a:lnSpc>
                          <a:spcPts val="1395"/>
                        </a:lnSpc>
                      </a:pPr>
                      <a:r>
                        <a:rPr sz="1200" spc="-50" dirty="0">
                          <a:latin typeface="Times New Roman"/>
                          <a:cs typeface="Times New Roman"/>
                        </a:rPr>
                        <a:t>N</a:t>
                      </a:r>
                      <a:endParaRPr sz="1200">
                        <a:latin typeface="Times New Roman"/>
                        <a:cs typeface="Times New Roman"/>
                      </a:endParaRPr>
                    </a:p>
                    <a:p>
                      <a:pPr marL="40005">
                        <a:lnSpc>
                          <a:spcPct val="100000"/>
                        </a:lnSpc>
                        <a:spcBef>
                          <a:spcPts val="105"/>
                        </a:spcBef>
                      </a:pPr>
                      <a:r>
                        <a:rPr sz="1200" spc="-50" dirty="0">
                          <a:latin typeface="Times New Roman"/>
                          <a:cs typeface="Times New Roman"/>
                        </a:rPr>
                        <a:t>O</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40640">
                        <a:lnSpc>
                          <a:spcPts val="1395"/>
                        </a:lnSpc>
                      </a:pPr>
                      <a:r>
                        <a:rPr sz="1200" spc="-10" dirty="0">
                          <a:latin typeface="Times New Roman"/>
                          <a:cs typeface="Times New Roman"/>
                        </a:rPr>
                        <a:t>FAALİYET</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marR="73025" algn="ctr">
                        <a:lnSpc>
                          <a:spcPts val="1395"/>
                        </a:lnSpc>
                      </a:pPr>
                      <a:r>
                        <a:rPr sz="1200" spc="-10" dirty="0">
                          <a:latin typeface="Times New Roman"/>
                          <a:cs typeface="Times New Roman"/>
                        </a:rPr>
                        <a:t>TEHLİKE</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40640">
                        <a:lnSpc>
                          <a:spcPts val="1395"/>
                        </a:lnSpc>
                      </a:pPr>
                      <a:r>
                        <a:rPr sz="1200" spc="-20" dirty="0">
                          <a:latin typeface="Times New Roman"/>
                          <a:cs typeface="Times New Roman"/>
                        </a:rPr>
                        <a:t>RİSK</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spcBef>
                          <a:spcPts val="275"/>
                        </a:spcBef>
                      </a:pPr>
                      <a:r>
                        <a:rPr sz="1200" spc="-10" dirty="0">
                          <a:latin typeface="Times New Roman"/>
                          <a:cs typeface="Times New Roman"/>
                        </a:rPr>
                        <a:t>OLASILIK</a:t>
                      </a:r>
                      <a:endParaRPr sz="1200">
                        <a:latin typeface="Times New Roman"/>
                        <a:cs typeface="Times New Roman"/>
                      </a:endParaRPr>
                    </a:p>
                  </a:txBody>
                  <a:tcPr marL="0" marR="0" marT="34925" marB="0" vert="vert27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275"/>
                        </a:spcBef>
                      </a:pPr>
                      <a:r>
                        <a:rPr sz="1200" spc="-10" dirty="0">
                          <a:latin typeface="Times New Roman"/>
                          <a:cs typeface="Times New Roman"/>
                        </a:rPr>
                        <a:t>ŞİDDET</a:t>
                      </a:r>
                      <a:endParaRPr sz="1200">
                        <a:latin typeface="Times New Roman"/>
                        <a:cs typeface="Times New Roman"/>
                      </a:endParaRPr>
                    </a:p>
                  </a:txBody>
                  <a:tcPr marL="0" marR="0" marT="34925" marB="0" vert="vert27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275"/>
                        </a:spcBef>
                      </a:pPr>
                      <a:r>
                        <a:rPr sz="1200" spc="-25" dirty="0">
                          <a:latin typeface="Times New Roman"/>
                          <a:cs typeface="Times New Roman"/>
                        </a:rPr>
                        <a:t>RDS</a:t>
                      </a:r>
                      <a:endParaRPr sz="1200">
                        <a:latin typeface="Times New Roman"/>
                        <a:cs typeface="Times New Roman"/>
                      </a:endParaRPr>
                    </a:p>
                  </a:txBody>
                  <a:tcPr marL="0" marR="0" marT="34925" marB="0" vert="vert27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275"/>
                        </a:spcBef>
                      </a:pPr>
                      <a:r>
                        <a:rPr sz="1200" dirty="0">
                          <a:latin typeface="Times New Roman"/>
                          <a:cs typeface="Times New Roman"/>
                        </a:rPr>
                        <a:t>ÖNCELİK</a:t>
                      </a:r>
                      <a:r>
                        <a:rPr sz="1200" spc="-35" dirty="0">
                          <a:latin typeface="Times New Roman"/>
                          <a:cs typeface="Times New Roman"/>
                        </a:rPr>
                        <a:t> </a:t>
                      </a:r>
                      <a:r>
                        <a:rPr sz="1200" spc="-10" dirty="0">
                          <a:latin typeface="Times New Roman"/>
                          <a:cs typeface="Times New Roman"/>
                        </a:rPr>
                        <a:t>SIRASI</a:t>
                      </a:r>
                      <a:endParaRPr sz="1200">
                        <a:latin typeface="Times New Roman"/>
                        <a:cs typeface="Times New Roman"/>
                      </a:endParaRPr>
                    </a:p>
                  </a:txBody>
                  <a:tcPr marL="0" marR="0" marT="34925" marB="0" vert="vert27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75">
                        <a:lnSpc>
                          <a:spcPts val="1395"/>
                        </a:lnSpc>
                      </a:pPr>
                      <a:r>
                        <a:rPr sz="1200" spc="-10" dirty="0">
                          <a:latin typeface="Times New Roman"/>
                          <a:cs typeface="Times New Roman"/>
                        </a:rPr>
                        <a:t>ÖNLEMLER</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75">
                        <a:lnSpc>
                          <a:spcPts val="1395"/>
                        </a:lnSpc>
                      </a:pPr>
                      <a:r>
                        <a:rPr sz="1200" spc="-10" dirty="0">
                          <a:latin typeface="Times New Roman"/>
                          <a:cs typeface="Times New Roman"/>
                        </a:rPr>
                        <a:t>SORUMLU</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75">
                        <a:lnSpc>
                          <a:spcPts val="1395"/>
                        </a:lnSpc>
                      </a:pPr>
                      <a:r>
                        <a:rPr sz="1200" spc="-10" dirty="0">
                          <a:latin typeface="Times New Roman"/>
                          <a:cs typeface="Times New Roman"/>
                        </a:rPr>
                        <a:t>HEDEF</a:t>
                      </a:r>
                      <a:endParaRPr sz="1200">
                        <a:latin typeface="Times New Roman"/>
                        <a:cs typeface="Times New Roman"/>
                      </a:endParaRPr>
                    </a:p>
                    <a:p>
                      <a:pPr marL="41275">
                        <a:lnSpc>
                          <a:spcPct val="100000"/>
                        </a:lnSpc>
                        <a:spcBef>
                          <a:spcPts val="105"/>
                        </a:spcBef>
                      </a:pPr>
                      <a:r>
                        <a:rPr sz="1200" spc="-10" dirty="0">
                          <a:latin typeface="Times New Roman"/>
                          <a:cs typeface="Times New Roman"/>
                        </a:rPr>
                        <a:t>TARİH</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41910">
                        <a:lnSpc>
                          <a:spcPts val="1395"/>
                        </a:lnSpc>
                      </a:pPr>
                      <a:r>
                        <a:rPr sz="1200" spc="-25" dirty="0">
                          <a:latin typeface="Times New Roman"/>
                          <a:cs typeface="Times New Roman"/>
                        </a:rPr>
                        <a:t>GER</a:t>
                      </a:r>
                      <a:endParaRPr sz="1200">
                        <a:latin typeface="Times New Roman"/>
                        <a:cs typeface="Times New Roman"/>
                      </a:endParaRPr>
                    </a:p>
                    <a:p>
                      <a:pPr marL="41910" marR="55244">
                        <a:lnSpc>
                          <a:spcPct val="106900"/>
                        </a:lnSpc>
                        <a:spcBef>
                          <a:spcPts val="5"/>
                        </a:spcBef>
                      </a:pPr>
                      <a:r>
                        <a:rPr sz="1200" spc="-25" dirty="0">
                          <a:latin typeface="Times New Roman"/>
                          <a:cs typeface="Times New Roman"/>
                        </a:rPr>
                        <a:t>ÇEK LEŞ EN TAR İH</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marL="70485">
                        <a:lnSpc>
                          <a:spcPct val="100000"/>
                        </a:lnSpc>
                        <a:spcBef>
                          <a:spcPts val="280"/>
                        </a:spcBef>
                      </a:pPr>
                      <a:r>
                        <a:rPr sz="1200" dirty="0">
                          <a:latin typeface="Times New Roman"/>
                          <a:cs typeface="Times New Roman"/>
                        </a:rPr>
                        <a:t>ALINAN</a:t>
                      </a:r>
                      <a:r>
                        <a:rPr sz="1200" spc="-50" dirty="0">
                          <a:latin typeface="Times New Roman"/>
                          <a:cs typeface="Times New Roman"/>
                        </a:rPr>
                        <a:t> </a:t>
                      </a:r>
                      <a:r>
                        <a:rPr sz="1200" spc="-10" dirty="0">
                          <a:latin typeface="Times New Roman"/>
                          <a:cs typeface="Times New Roman"/>
                        </a:rPr>
                        <a:t>ÖNLEMLER</a:t>
                      </a:r>
                      <a:endParaRPr sz="1200">
                        <a:latin typeface="Times New Roman"/>
                        <a:cs typeface="Times New Roman"/>
                      </a:endParaRPr>
                    </a:p>
                  </a:txBody>
                  <a:tcPr marL="0" marR="0" marT="35560" marB="0" vert="vert27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22300">
                        <a:lnSpc>
                          <a:spcPct val="100000"/>
                        </a:lnSpc>
                        <a:spcBef>
                          <a:spcPts val="280"/>
                        </a:spcBef>
                      </a:pPr>
                      <a:r>
                        <a:rPr sz="1200" spc="-10" dirty="0">
                          <a:latin typeface="Times New Roman"/>
                          <a:cs typeface="Times New Roman"/>
                        </a:rPr>
                        <a:t>OLASILIK</a:t>
                      </a:r>
                      <a:endParaRPr sz="1200">
                        <a:latin typeface="Times New Roman"/>
                        <a:cs typeface="Times New Roman"/>
                      </a:endParaRPr>
                    </a:p>
                  </a:txBody>
                  <a:tcPr marL="0" marR="0" marT="35560" marB="0" vert="vert27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280"/>
                        </a:spcBef>
                      </a:pPr>
                      <a:r>
                        <a:rPr sz="1200" spc="-10" dirty="0">
                          <a:latin typeface="Times New Roman"/>
                          <a:cs typeface="Times New Roman"/>
                        </a:rPr>
                        <a:t>ŞİDDET</a:t>
                      </a:r>
                      <a:endParaRPr sz="1200">
                        <a:latin typeface="Times New Roman"/>
                        <a:cs typeface="Times New Roman"/>
                      </a:endParaRPr>
                    </a:p>
                  </a:txBody>
                  <a:tcPr marL="0" marR="0" marT="35560" marB="0" vert="vert27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280"/>
                        </a:spcBef>
                      </a:pPr>
                      <a:r>
                        <a:rPr sz="1200" spc="-25" dirty="0">
                          <a:latin typeface="Times New Roman"/>
                          <a:cs typeface="Times New Roman"/>
                        </a:rPr>
                        <a:t>RDS</a:t>
                      </a:r>
                      <a:endParaRPr sz="1200">
                        <a:latin typeface="Times New Roman"/>
                        <a:cs typeface="Times New Roman"/>
                      </a:endParaRPr>
                    </a:p>
                  </a:txBody>
                  <a:tcPr marL="0" marR="0" marT="35560" marB="0" vert="vert27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284"/>
                        </a:spcBef>
                      </a:pPr>
                      <a:r>
                        <a:rPr sz="1200" dirty="0">
                          <a:latin typeface="Times New Roman"/>
                          <a:cs typeface="Times New Roman"/>
                        </a:rPr>
                        <a:t>ÖNCELİK</a:t>
                      </a:r>
                      <a:r>
                        <a:rPr sz="1200" spc="-35" dirty="0">
                          <a:latin typeface="Times New Roman"/>
                          <a:cs typeface="Times New Roman"/>
                        </a:rPr>
                        <a:t> </a:t>
                      </a:r>
                      <a:r>
                        <a:rPr sz="1200" spc="-10" dirty="0">
                          <a:latin typeface="Times New Roman"/>
                          <a:cs typeface="Times New Roman"/>
                        </a:rPr>
                        <a:t>SIRASI</a:t>
                      </a:r>
                      <a:endParaRPr sz="1200">
                        <a:latin typeface="Times New Roman"/>
                        <a:cs typeface="Times New Roman"/>
                      </a:endParaRPr>
                    </a:p>
                  </a:txBody>
                  <a:tcPr marL="0" marR="0" marT="36194" marB="0" vert="vert27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xmlns="" val="10004"/>
                  </a:ext>
                </a:extLst>
              </a:tr>
              <a:tr h="1565275">
                <a:tc>
                  <a:txBody>
                    <a:bodyPr/>
                    <a:lstStyle/>
                    <a:p>
                      <a:pPr marL="40005">
                        <a:lnSpc>
                          <a:spcPts val="1400"/>
                        </a:lnSpc>
                      </a:pPr>
                      <a:r>
                        <a:rPr sz="1200" spc="-50" dirty="0">
                          <a:solidFill>
                            <a:srgbClr val="C00000"/>
                          </a:solidFill>
                          <a:latin typeface="Times New Roman"/>
                          <a:cs typeface="Times New Roman"/>
                        </a:rPr>
                        <a:t>1</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78740">
                        <a:lnSpc>
                          <a:spcPts val="1400"/>
                        </a:lnSpc>
                      </a:pPr>
                      <a:r>
                        <a:rPr sz="1200" spc="-20" dirty="0">
                          <a:solidFill>
                            <a:srgbClr val="C00000"/>
                          </a:solidFill>
                          <a:latin typeface="Times New Roman"/>
                          <a:cs typeface="Times New Roman"/>
                        </a:rPr>
                        <a:t>Ofis</a:t>
                      </a:r>
                      <a:endParaRPr sz="1200">
                        <a:latin typeface="Times New Roman"/>
                        <a:cs typeface="Times New Roman"/>
                      </a:endParaRPr>
                    </a:p>
                    <a:p>
                      <a:pPr marL="40640" marR="121285">
                        <a:lnSpc>
                          <a:spcPct val="106900"/>
                        </a:lnSpc>
                        <a:spcBef>
                          <a:spcPts val="5"/>
                        </a:spcBef>
                      </a:pPr>
                      <a:r>
                        <a:rPr sz="1200" spc="-10" dirty="0">
                          <a:solidFill>
                            <a:srgbClr val="C00000"/>
                          </a:solidFill>
                          <a:latin typeface="Times New Roman"/>
                          <a:cs typeface="Times New Roman"/>
                        </a:rPr>
                        <a:t>Ortamında izolesi hasar görmüş elektrik</a:t>
                      </a:r>
                      <a:endParaRPr sz="1200">
                        <a:latin typeface="Times New Roman"/>
                        <a:cs typeface="Times New Roman"/>
                      </a:endParaRPr>
                    </a:p>
                    <a:p>
                      <a:pPr marL="40640">
                        <a:lnSpc>
                          <a:spcPct val="100000"/>
                        </a:lnSpc>
                        <a:spcBef>
                          <a:spcPts val="110"/>
                        </a:spcBef>
                      </a:pPr>
                      <a:r>
                        <a:rPr sz="1200" spc="-10" dirty="0">
                          <a:solidFill>
                            <a:srgbClr val="C00000"/>
                          </a:solidFill>
                          <a:latin typeface="Times New Roman"/>
                          <a:cs typeface="Times New Roman"/>
                        </a:rPr>
                        <a:t>kabloları</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marR="143510" algn="ctr">
                        <a:lnSpc>
                          <a:spcPts val="1400"/>
                        </a:lnSpc>
                      </a:pPr>
                      <a:r>
                        <a:rPr sz="1200" spc="-10" dirty="0">
                          <a:solidFill>
                            <a:srgbClr val="C00000"/>
                          </a:solidFill>
                          <a:latin typeface="Times New Roman"/>
                          <a:cs typeface="Times New Roman"/>
                        </a:rPr>
                        <a:t>Elektrik</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78740">
                        <a:lnSpc>
                          <a:spcPts val="1400"/>
                        </a:lnSpc>
                      </a:pPr>
                      <a:r>
                        <a:rPr sz="1200" spc="-10" dirty="0">
                          <a:solidFill>
                            <a:srgbClr val="C00000"/>
                          </a:solidFill>
                          <a:latin typeface="Times New Roman"/>
                          <a:cs typeface="Times New Roman"/>
                        </a:rPr>
                        <a:t>Elektrik</a:t>
                      </a:r>
                      <a:endParaRPr sz="1200">
                        <a:latin typeface="Times New Roman"/>
                        <a:cs typeface="Times New Roman"/>
                      </a:endParaRPr>
                    </a:p>
                    <a:p>
                      <a:pPr marL="40640">
                        <a:lnSpc>
                          <a:spcPct val="100000"/>
                        </a:lnSpc>
                        <a:spcBef>
                          <a:spcPts val="105"/>
                        </a:spcBef>
                      </a:pPr>
                      <a:r>
                        <a:rPr sz="1200" spc="-10" dirty="0">
                          <a:solidFill>
                            <a:srgbClr val="C00000"/>
                          </a:solidFill>
                          <a:latin typeface="Times New Roman"/>
                          <a:cs typeface="Times New Roman"/>
                        </a:rPr>
                        <a:t>Çarpması</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marL="116839">
                        <a:lnSpc>
                          <a:spcPts val="2805"/>
                        </a:lnSpc>
                      </a:pPr>
                      <a:r>
                        <a:rPr sz="2400" b="1" spc="-50" dirty="0">
                          <a:solidFill>
                            <a:srgbClr val="FF0000"/>
                          </a:solidFill>
                          <a:latin typeface="Times New Roman"/>
                          <a:cs typeface="Times New Roman"/>
                        </a:rPr>
                        <a:t>4</a:t>
                      </a: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16839">
                        <a:lnSpc>
                          <a:spcPts val="2805"/>
                        </a:lnSpc>
                      </a:pPr>
                      <a:r>
                        <a:rPr sz="2400" b="1" spc="-50" dirty="0">
                          <a:solidFill>
                            <a:srgbClr val="FF0000"/>
                          </a:solidFill>
                          <a:latin typeface="Times New Roman"/>
                          <a:cs typeface="Times New Roman"/>
                        </a:rPr>
                        <a:t>5</a:t>
                      </a: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16839">
                        <a:lnSpc>
                          <a:spcPts val="2805"/>
                        </a:lnSpc>
                      </a:pPr>
                      <a:r>
                        <a:rPr sz="2400" b="1" spc="-25" dirty="0">
                          <a:solidFill>
                            <a:srgbClr val="FF0000"/>
                          </a:solidFill>
                          <a:latin typeface="Times New Roman"/>
                          <a:cs typeface="Times New Roman"/>
                        </a:rPr>
                        <a:t>20</a:t>
                      </a: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17475">
                        <a:lnSpc>
                          <a:spcPts val="2805"/>
                        </a:lnSpc>
                      </a:pPr>
                      <a:r>
                        <a:rPr sz="2400" b="1" spc="-50" dirty="0">
                          <a:solidFill>
                            <a:srgbClr val="FF0000"/>
                          </a:solidFill>
                          <a:latin typeface="Times New Roman"/>
                          <a:cs typeface="Times New Roman"/>
                        </a:rPr>
                        <a:t>1</a:t>
                      </a:r>
                      <a:endParaRPr sz="2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79375">
                        <a:lnSpc>
                          <a:spcPts val="1400"/>
                        </a:lnSpc>
                      </a:pPr>
                      <a:r>
                        <a:rPr sz="1200" dirty="0">
                          <a:solidFill>
                            <a:srgbClr val="C00000"/>
                          </a:solidFill>
                          <a:latin typeface="Times New Roman"/>
                          <a:cs typeface="Times New Roman"/>
                        </a:rPr>
                        <a:t>Ofis</a:t>
                      </a:r>
                      <a:r>
                        <a:rPr sz="1200" spc="-20" dirty="0">
                          <a:solidFill>
                            <a:srgbClr val="C00000"/>
                          </a:solidFill>
                          <a:latin typeface="Times New Roman"/>
                          <a:cs typeface="Times New Roman"/>
                        </a:rPr>
                        <a:t> </a:t>
                      </a:r>
                      <a:r>
                        <a:rPr sz="1200" spc="-10" dirty="0">
                          <a:solidFill>
                            <a:srgbClr val="C00000"/>
                          </a:solidFill>
                          <a:latin typeface="Times New Roman"/>
                          <a:cs typeface="Times New Roman"/>
                        </a:rPr>
                        <a:t>ortamındaki</a:t>
                      </a:r>
                      <a:endParaRPr sz="1200">
                        <a:latin typeface="Times New Roman"/>
                        <a:cs typeface="Times New Roman"/>
                      </a:endParaRPr>
                    </a:p>
                    <a:p>
                      <a:pPr marL="41275" marR="40640">
                        <a:lnSpc>
                          <a:spcPct val="107000"/>
                        </a:lnSpc>
                        <a:spcBef>
                          <a:spcPts val="5"/>
                        </a:spcBef>
                      </a:pPr>
                      <a:r>
                        <a:rPr sz="1200" dirty="0">
                          <a:solidFill>
                            <a:srgbClr val="C00000"/>
                          </a:solidFill>
                          <a:latin typeface="Times New Roman"/>
                          <a:cs typeface="Times New Roman"/>
                        </a:rPr>
                        <a:t>kabloların</a:t>
                      </a:r>
                      <a:r>
                        <a:rPr sz="1200" spc="-25" dirty="0">
                          <a:solidFill>
                            <a:srgbClr val="C00000"/>
                          </a:solidFill>
                          <a:latin typeface="Times New Roman"/>
                          <a:cs typeface="Times New Roman"/>
                        </a:rPr>
                        <a:t> </a:t>
                      </a:r>
                      <a:r>
                        <a:rPr sz="1200" dirty="0">
                          <a:solidFill>
                            <a:srgbClr val="C00000"/>
                          </a:solidFill>
                          <a:latin typeface="Times New Roman"/>
                          <a:cs typeface="Times New Roman"/>
                        </a:rPr>
                        <a:t>kanal</a:t>
                      </a:r>
                      <a:r>
                        <a:rPr sz="1200" spc="-25" dirty="0">
                          <a:solidFill>
                            <a:srgbClr val="C00000"/>
                          </a:solidFill>
                          <a:latin typeface="Times New Roman"/>
                          <a:cs typeface="Times New Roman"/>
                        </a:rPr>
                        <a:t> </a:t>
                      </a:r>
                      <a:r>
                        <a:rPr sz="1200" spc="-10" dirty="0">
                          <a:solidFill>
                            <a:srgbClr val="C00000"/>
                          </a:solidFill>
                          <a:latin typeface="Times New Roman"/>
                          <a:cs typeface="Times New Roman"/>
                        </a:rPr>
                        <a:t>içine </a:t>
                      </a:r>
                      <a:r>
                        <a:rPr sz="1200" dirty="0">
                          <a:solidFill>
                            <a:srgbClr val="C00000"/>
                          </a:solidFill>
                          <a:latin typeface="Times New Roman"/>
                          <a:cs typeface="Times New Roman"/>
                        </a:rPr>
                        <a:t>alınması,</a:t>
                      </a:r>
                      <a:r>
                        <a:rPr sz="1200" spc="-35" dirty="0">
                          <a:solidFill>
                            <a:srgbClr val="C00000"/>
                          </a:solidFill>
                          <a:latin typeface="Times New Roman"/>
                          <a:cs typeface="Times New Roman"/>
                        </a:rPr>
                        <a:t> </a:t>
                      </a:r>
                      <a:r>
                        <a:rPr sz="1200" spc="-10" dirty="0">
                          <a:solidFill>
                            <a:srgbClr val="C00000"/>
                          </a:solidFill>
                          <a:latin typeface="Calibri"/>
                          <a:cs typeface="Calibri"/>
                        </a:rPr>
                        <a:t>kablolarının </a:t>
                      </a:r>
                      <a:r>
                        <a:rPr sz="1200" dirty="0">
                          <a:solidFill>
                            <a:srgbClr val="C00000"/>
                          </a:solidFill>
                          <a:latin typeface="Calibri"/>
                          <a:cs typeface="Calibri"/>
                        </a:rPr>
                        <a:t>sürekli</a:t>
                      </a:r>
                      <a:r>
                        <a:rPr sz="1200" spc="-60" dirty="0">
                          <a:solidFill>
                            <a:srgbClr val="C00000"/>
                          </a:solidFill>
                          <a:latin typeface="Calibri"/>
                          <a:cs typeface="Calibri"/>
                        </a:rPr>
                        <a:t> </a:t>
                      </a:r>
                      <a:r>
                        <a:rPr sz="1200" spc="-10" dirty="0">
                          <a:solidFill>
                            <a:srgbClr val="C00000"/>
                          </a:solidFill>
                          <a:latin typeface="Calibri"/>
                          <a:cs typeface="Calibri"/>
                        </a:rPr>
                        <a:t>kontrol </a:t>
                      </a:r>
                      <a:r>
                        <a:rPr sz="1200" dirty="0">
                          <a:solidFill>
                            <a:srgbClr val="C00000"/>
                          </a:solidFill>
                          <a:latin typeface="Calibri"/>
                          <a:cs typeface="Calibri"/>
                        </a:rPr>
                        <a:t>edilmesi</a:t>
                      </a:r>
                      <a:r>
                        <a:rPr sz="1200" spc="235" dirty="0">
                          <a:solidFill>
                            <a:srgbClr val="C00000"/>
                          </a:solidFill>
                          <a:latin typeface="Calibri"/>
                          <a:cs typeface="Calibri"/>
                        </a:rPr>
                        <a:t> </a:t>
                      </a:r>
                      <a:r>
                        <a:rPr sz="1200" dirty="0">
                          <a:solidFill>
                            <a:srgbClr val="C00000"/>
                          </a:solidFill>
                          <a:latin typeface="Calibri"/>
                          <a:cs typeface="Calibri"/>
                        </a:rPr>
                        <a:t>ve</a:t>
                      </a:r>
                      <a:r>
                        <a:rPr sz="1200" spc="-10" dirty="0">
                          <a:solidFill>
                            <a:srgbClr val="C00000"/>
                          </a:solidFill>
                          <a:latin typeface="Calibri"/>
                          <a:cs typeface="Calibri"/>
                        </a:rPr>
                        <a:t> izolesi </a:t>
                      </a:r>
                      <a:r>
                        <a:rPr sz="1200" dirty="0">
                          <a:solidFill>
                            <a:srgbClr val="C00000"/>
                          </a:solidFill>
                          <a:latin typeface="Calibri"/>
                          <a:cs typeface="Calibri"/>
                        </a:rPr>
                        <a:t>hasar</a:t>
                      </a:r>
                      <a:r>
                        <a:rPr sz="1200" spc="-30" dirty="0">
                          <a:solidFill>
                            <a:srgbClr val="C00000"/>
                          </a:solidFill>
                          <a:latin typeface="Calibri"/>
                          <a:cs typeface="Calibri"/>
                        </a:rPr>
                        <a:t> </a:t>
                      </a:r>
                      <a:r>
                        <a:rPr sz="1200" spc="-10" dirty="0">
                          <a:solidFill>
                            <a:srgbClr val="C00000"/>
                          </a:solidFill>
                          <a:latin typeface="Calibri"/>
                          <a:cs typeface="Calibri"/>
                        </a:rPr>
                        <a:t>görenlerin değiştirilmesi</a:t>
                      </a:r>
                      <a:r>
                        <a:rPr sz="1200" spc="60" dirty="0">
                          <a:solidFill>
                            <a:srgbClr val="C00000"/>
                          </a:solidFill>
                          <a:latin typeface="Calibri"/>
                          <a:cs typeface="Calibri"/>
                        </a:rPr>
                        <a:t> </a:t>
                      </a:r>
                      <a:r>
                        <a:rPr sz="1200" spc="-20" dirty="0">
                          <a:solidFill>
                            <a:srgbClr val="C00000"/>
                          </a:solidFill>
                          <a:latin typeface="Calibri"/>
                          <a:cs typeface="Calibri"/>
                        </a:rPr>
                        <a:t>yada </a:t>
                      </a:r>
                      <a:r>
                        <a:rPr sz="1200" spc="-10" dirty="0">
                          <a:solidFill>
                            <a:srgbClr val="C00000"/>
                          </a:solidFill>
                          <a:latin typeface="Calibri"/>
                          <a:cs typeface="Calibri"/>
                        </a:rPr>
                        <a:t>izolasyon tamiri</a:t>
                      </a:r>
                      <a:endParaRPr sz="12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79375">
                        <a:lnSpc>
                          <a:spcPts val="1400"/>
                        </a:lnSpc>
                      </a:pPr>
                      <a:r>
                        <a:rPr sz="1200" spc="-10" dirty="0">
                          <a:solidFill>
                            <a:srgbClr val="C00000"/>
                          </a:solidFill>
                          <a:latin typeface="Times New Roman"/>
                          <a:cs typeface="Times New Roman"/>
                        </a:rPr>
                        <a:t>Elektrik</a:t>
                      </a:r>
                      <a:endParaRPr sz="1200">
                        <a:latin typeface="Times New Roman"/>
                        <a:cs typeface="Times New Roman"/>
                      </a:endParaRPr>
                    </a:p>
                    <a:p>
                      <a:pPr marL="41275">
                        <a:lnSpc>
                          <a:spcPct val="100000"/>
                        </a:lnSpc>
                        <a:spcBef>
                          <a:spcPts val="105"/>
                        </a:spcBef>
                      </a:pPr>
                      <a:r>
                        <a:rPr sz="1200" spc="-10" dirty="0">
                          <a:solidFill>
                            <a:srgbClr val="C00000"/>
                          </a:solidFill>
                          <a:latin typeface="Times New Roman"/>
                          <a:cs typeface="Times New Roman"/>
                        </a:rPr>
                        <a:t>teknisyeni</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xmlns="" val="10005"/>
                  </a:ext>
                </a:extLst>
              </a:tr>
              <a:tr h="285750">
                <a:tc>
                  <a:txBody>
                    <a:bodyPr/>
                    <a:lstStyle/>
                    <a:p>
                      <a:pPr marL="40005">
                        <a:lnSpc>
                          <a:spcPts val="1405"/>
                        </a:lnSpc>
                      </a:pPr>
                      <a:r>
                        <a:rPr sz="1200" spc="-50" dirty="0">
                          <a:latin typeface="Times New Roman"/>
                          <a:cs typeface="Times New Roman"/>
                        </a:rPr>
                        <a:t>2</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xmlns="" val="10006"/>
                  </a:ext>
                </a:extLst>
              </a:tr>
              <a:tr h="339725">
                <a:tc>
                  <a:txBody>
                    <a:bodyPr/>
                    <a:lstStyle/>
                    <a:p>
                      <a:pPr>
                        <a:lnSpc>
                          <a:spcPct val="100000"/>
                        </a:lnSpc>
                        <a:spcBef>
                          <a:spcPts val="270"/>
                        </a:spcBef>
                      </a:pPr>
                      <a:r>
                        <a:rPr sz="1200" spc="-10" dirty="0">
                          <a:latin typeface="Times New Roman"/>
                          <a:cs typeface="Times New Roman"/>
                        </a:rPr>
                        <a:t>zalar</a:t>
                      </a:r>
                      <a:endParaRPr sz="1200">
                        <a:latin typeface="Times New Roman"/>
                        <a:cs typeface="Times New Roman"/>
                      </a:endParaRPr>
                    </a:p>
                  </a:txBody>
                  <a:tcPr marL="0" marR="0" marT="34290" marB="0" vert="vert270">
                    <a:lnL w="12700">
                      <a:solidFill>
                        <a:srgbClr val="000000"/>
                      </a:solidFill>
                      <a:prstDash val="solid"/>
                    </a:lnL>
                    <a:lnR w="12700">
                      <a:solidFill>
                        <a:srgbClr val="000000"/>
                      </a:solidFill>
                      <a:prstDash val="solid"/>
                    </a:lnR>
                    <a:lnT w="12700">
                      <a:solidFill>
                        <a:srgbClr val="000000"/>
                      </a:solidFill>
                      <a:prstDash val="solid"/>
                    </a:lnT>
                  </a:tcPr>
                </a:tc>
                <a:tc gridSpan="19">
                  <a:txBody>
                    <a:bodyPr/>
                    <a:lstStyle/>
                    <a:p>
                      <a:pPr marL="78740">
                        <a:lnSpc>
                          <a:spcPts val="1405"/>
                        </a:lnSpc>
                        <a:tabLst>
                          <a:tab pos="7301230" algn="l"/>
                        </a:tabLst>
                      </a:pPr>
                      <a:r>
                        <a:rPr sz="1200" dirty="0">
                          <a:latin typeface="Times New Roman"/>
                          <a:cs typeface="Times New Roman"/>
                        </a:rPr>
                        <a:t>Risk</a:t>
                      </a:r>
                      <a:r>
                        <a:rPr sz="1200" spc="-75" dirty="0">
                          <a:latin typeface="Times New Roman"/>
                          <a:cs typeface="Times New Roman"/>
                        </a:rPr>
                        <a:t> </a:t>
                      </a:r>
                      <a:r>
                        <a:rPr sz="1200" dirty="0">
                          <a:latin typeface="Times New Roman"/>
                          <a:cs typeface="Times New Roman"/>
                        </a:rPr>
                        <a:t>Analiz</a:t>
                      </a:r>
                      <a:r>
                        <a:rPr sz="1200" spc="-30" dirty="0">
                          <a:latin typeface="Times New Roman"/>
                          <a:cs typeface="Times New Roman"/>
                        </a:rPr>
                        <a:t> </a:t>
                      </a:r>
                      <a:r>
                        <a:rPr sz="1200" dirty="0">
                          <a:latin typeface="Times New Roman"/>
                          <a:cs typeface="Times New Roman"/>
                        </a:rPr>
                        <a:t>Ekibi</a:t>
                      </a:r>
                      <a:r>
                        <a:rPr sz="1200" spc="-25" dirty="0">
                          <a:latin typeface="Times New Roman"/>
                          <a:cs typeface="Times New Roman"/>
                        </a:rPr>
                        <a:t> </a:t>
                      </a:r>
                      <a:r>
                        <a:rPr sz="1200" spc="-10" dirty="0">
                          <a:latin typeface="Times New Roman"/>
                          <a:cs typeface="Times New Roman"/>
                        </a:rPr>
                        <a:t>Üyeleri</a:t>
                      </a:r>
                      <a:r>
                        <a:rPr sz="1200" dirty="0">
                          <a:latin typeface="Times New Roman"/>
                          <a:cs typeface="Times New Roman"/>
                        </a:rPr>
                        <a:t>	İşveren</a:t>
                      </a:r>
                      <a:r>
                        <a:rPr sz="1200" spc="-15" dirty="0">
                          <a:latin typeface="Times New Roman"/>
                          <a:cs typeface="Times New Roman"/>
                        </a:rPr>
                        <a:t> </a:t>
                      </a:r>
                      <a:r>
                        <a:rPr sz="1200" dirty="0">
                          <a:latin typeface="Times New Roman"/>
                          <a:cs typeface="Times New Roman"/>
                        </a:rPr>
                        <a:t>/</a:t>
                      </a:r>
                      <a:r>
                        <a:rPr sz="1200" spc="-45" dirty="0">
                          <a:latin typeface="Times New Roman"/>
                          <a:cs typeface="Times New Roman"/>
                        </a:rPr>
                        <a:t> </a:t>
                      </a:r>
                      <a:r>
                        <a:rPr sz="1200" dirty="0">
                          <a:latin typeface="Times New Roman"/>
                          <a:cs typeface="Times New Roman"/>
                        </a:rPr>
                        <a:t>İşveren</a:t>
                      </a:r>
                      <a:r>
                        <a:rPr sz="1200" spc="-35" dirty="0">
                          <a:latin typeface="Times New Roman"/>
                          <a:cs typeface="Times New Roman"/>
                        </a:rPr>
                        <a:t> </a:t>
                      </a:r>
                      <a:r>
                        <a:rPr sz="1200" spc="-10" dirty="0">
                          <a:latin typeface="Times New Roman"/>
                          <a:cs typeface="Times New Roman"/>
                        </a:rPr>
                        <a:t>Vekili</a:t>
                      </a: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7"/>
                  </a:ext>
                </a:extLst>
              </a:tr>
            </a:tbl>
          </a:graphicData>
        </a:graphic>
      </p:graphicFrame>
      <p:pic>
        <p:nvPicPr>
          <p:cNvPr id="6" name="object 6"/>
          <p:cNvPicPr/>
          <p:nvPr/>
        </p:nvPicPr>
        <p:blipFill>
          <a:blip r:embed="rId2" cstate="print"/>
          <a:stretch>
            <a:fillRect/>
          </a:stretch>
        </p:blipFill>
        <p:spPr>
          <a:xfrm>
            <a:off x="3842003" y="1793748"/>
            <a:ext cx="344424" cy="408431"/>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2640"/>
            <a:ext cx="8393430" cy="574675"/>
          </a:xfrm>
          <a:prstGeom prst="rect">
            <a:avLst/>
          </a:prstGeom>
        </p:spPr>
        <p:txBody>
          <a:bodyPr vert="horz" wrap="square" lIns="0" tIns="12700" rIns="0" bIns="0" rtlCol="0">
            <a:spAutoFit/>
          </a:bodyPr>
          <a:lstStyle/>
          <a:p>
            <a:pPr marL="12700">
              <a:lnSpc>
                <a:spcPct val="100000"/>
              </a:lnSpc>
              <a:spcBef>
                <a:spcPts val="100"/>
              </a:spcBef>
            </a:pPr>
            <a:r>
              <a:rPr lang="tr-TR" spc="-275" dirty="0">
                <a:latin typeface="Microsoft Sans Serif"/>
                <a:cs typeface="Microsoft Sans Serif"/>
              </a:rPr>
              <a:t>        </a:t>
            </a:r>
            <a:r>
              <a:rPr b="0" spc="-360" dirty="0">
                <a:latin typeface="Microsoft Sans Serif"/>
                <a:cs typeface="Microsoft Sans Serif"/>
              </a:rPr>
              <a:t>L</a:t>
            </a:r>
            <a:r>
              <a:rPr b="0" spc="-290" dirty="0">
                <a:latin typeface="Microsoft Sans Serif"/>
                <a:cs typeface="Microsoft Sans Serif"/>
              </a:rPr>
              <a:t> </a:t>
            </a:r>
            <a:r>
              <a:rPr b="0" spc="-305" dirty="0">
                <a:latin typeface="Microsoft Sans Serif"/>
                <a:cs typeface="Microsoft Sans Serif"/>
              </a:rPr>
              <a:t>Tipi</a:t>
            </a:r>
            <a:r>
              <a:rPr b="0" spc="-145" dirty="0">
                <a:latin typeface="Microsoft Sans Serif"/>
                <a:cs typeface="Microsoft Sans Serif"/>
              </a:rPr>
              <a:t> </a:t>
            </a:r>
            <a:r>
              <a:rPr b="0" spc="-320" dirty="0">
                <a:latin typeface="Microsoft Sans Serif"/>
                <a:cs typeface="Microsoft Sans Serif"/>
              </a:rPr>
              <a:t>Karar</a:t>
            </a:r>
            <a:r>
              <a:rPr b="0" spc="-120" dirty="0">
                <a:latin typeface="Microsoft Sans Serif"/>
                <a:cs typeface="Microsoft Sans Serif"/>
              </a:rPr>
              <a:t> </a:t>
            </a:r>
            <a:r>
              <a:rPr b="0" spc="-290" dirty="0">
                <a:latin typeface="Microsoft Sans Serif"/>
                <a:cs typeface="Microsoft Sans Serif"/>
              </a:rPr>
              <a:t>Matrisi</a:t>
            </a:r>
            <a:r>
              <a:rPr b="0" spc="-130" dirty="0">
                <a:latin typeface="Microsoft Sans Serif"/>
                <a:cs typeface="Microsoft Sans Serif"/>
              </a:rPr>
              <a:t> </a:t>
            </a:r>
            <a:r>
              <a:rPr b="0" spc="-360" dirty="0">
                <a:latin typeface="Microsoft Sans Serif"/>
                <a:cs typeface="Microsoft Sans Serif"/>
              </a:rPr>
              <a:t>Örnek</a:t>
            </a:r>
            <a:r>
              <a:rPr b="0" spc="-125" dirty="0">
                <a:latin typeface="Microsoft Sans Serif"/>
                <a:cs typeface="Microsoft Sans Serif"/>
              </a:rPr>
              <a:t> </a:t>
            </a:r>
            <a:r>
              <a:rPr b="0" spc="-340" dirty="0">
                <a:latin typeface="Microsoft Sans Serif"/>
                <a:cs typeface="Microsoft Sans Serif"/>
              </a:rPr>
              <a:t>Risk</a:t>
            </a:r>
            <a:r>
              <a:rPr b="0" spc="-145" dirty="0">
                <a:latin typeface="Microsoft Sans Serif"/>
                <a:cs typeface="Microsoft Sans Serif"/>
              </a:rPr>
              <a:t> </a:t>
            </a:r>
            <a:r>
              <a:rPr b="0" spc="-360" dirty="0">
                <a:latin typeface="Microsoft Sans Serif"/>
                <a:cs typeface="Microsoft Sans Serif"/>
              </a:rPr>
              <a:t>Değerlendirme</a:t>
            </a:r>
          </a:p>
        </p:txBody>
      </p:sp>
      <p:graphicFrame>
        <p:nvGraphicFramePr>
          <p:cNvPr id="3" name="object 3"/>
          <p:cNvGraphicFramePr>
            <a:graphicFrameLocks noGrp="1"/>
          </p:cNvGraphicFramePr>
          <p:nvPr/>
        </p:nvGraphicFramePr>
        <p:xfrm>
          <a:off x="883882" y="1334824"/>
          <a:ext cx="10516235" cy="5338699"/>
        </p:xfrm>
        <a:graphic>
          <a:graphicData uri="http://schemas.openxmlformats.org/drawingml/2006/table">
            <a:tbl>
              <a:tblPr firstRow="1" bandRow="1">
                <a:tableStyleId>{2D5ABB26-0587-4C30-8999-92F81FD0307C}</a:tableStyleId>
              </a:tblPr>
              <a:tblGrid>
                <a:gridCol w="488315">
                  <a:extLst>
                    <a:ext uri="{9D8B030D-6E8A-4147-A177-3AD203B41FA5}">
                      <a16:colId xmlns:a16="http://schemas.microsoft.com/office/drawing/2014/main" xmlns="" val="20000"/>
                    </a:ext>
                  </a:extLst>
                </a:gridCol>
                <a:gridCol w="1272540">
                  <a:extLst>
                    <a:ext uri="{9D8B030D-6E8A-4147-A177-3AD203B41FA5}">
                      <a16:colId xmlns:a16="http://schemas.microsoft.com/office/drawing/2014/main" xmlns="" val="20001"/>
                    </a:ext>
                  </a:extLst>
                </a:gridCol>
                <a:gridCol w="2658745">
                  <a:extLst>
                    <a:ext uri="{9D8B030D-6E8A-4147-A177-3AD203B41FA5}">
                      <a16:colId xmlns:a16="http://schemas.microsoft.com/office/drawing/2014/main" xmlns="" val="20002"/>
                    </a:ext>
                  </a:extLst>
                </a:gridCol>
                <a:gridCol w="1419860">
                  <a:extLst>
                    <a:ext uri="{9D8B030D-6E8A-4147-A177-3AD203B41FA5}">
                      <a16:colId xmlns:a16="http://schemas.microsoft.com/office/drawing/2014/main" xmlns="" val="20003"/>
                    </a:ext>
                  </a:extLst>
                </a:gridCol>
                <a:gridCol w="976630">
                  <a:extLst>
                    <a:ext uri="{9D8B030D-6E8A-4147-A177-3AD203B41FA5}">
                      <a16:colId xmlns:a16="http://schemas.microsoft.com/office/drawing/2014/main" xmlns="" val="20004"/>
                    </a:ext>
                  </a:extLst>
                </a:gridCol>
                <a:gridCol w="294640">
                  <a:extLst>
                    <a:ext uri="{9D8B030D-6E8A-4147-A177-3AD203B41FA5}">
                      <a16:colId xmlns:a16="http://schemas.microsoft.com/office/drawing/2014/main" xmlns="" val="20005"/>
                    </a:ext>
                  </a:extLst>
                </a:gridCol>
                <a:gridCol w="339725">
                  <a:extLst>
                    <a:ext uri="{9D8B030D-6E8A-4147-A177-3AD203B41FA5}">
                      <a16:colId xmlns:a16="http://schemas.microsoft.com/office/drawing/2014/main" xmlns="" val="20006"/>
                    </a:ext>
                  </a:extLst>
                </a:gridCol>
                <a:gridCol w="407670">
                  <a:extLst>
                    <a:ext uri="{9D8B030D-6E8A-4147-A177-3AD203B41FA5}">
                      <a16:colId xmlns:a16="http://schemas.microsoft.com/office/drawing/2014/main" xmlns="" val="20007"/>
                    </a:ext>
                  </a:extLst>
                </a:gridCol>
                <a:gridCol w="2658110">
                  <a:extLst>
                    <a:ext uri="{9D8B030D-6E8A-4147-A177-3AD203B41FA5}">
                      <a16:colId xmlns:a16="http://schemas.microsoft.com/office/drawing/2014/main" xmlns="" val="20008"/>
                    </a:ext>
                  </a:extLst>
                </a:gridCol>
              </a:tblGrid>
              <a:tr h="428625">
                <a:tc rowSpan="2">
                  <a:txBody>
                    <a:bodyPr/>
                    <a:lstStyle/>
                    <a:p>
                      <a:pPr marL="118745" marR="22860" indent="-68580">
                        <a:lnSpc>
                          <a:spcPct val="113599"/>
                        </a:lnSpc>
                        <a:spcBef>
                          <a:spcPts val="785"/>
                        </a:spcBef>
                      </a:pPr>
                      <a:r>
                        <a:rPr sz="1100" b="1" spc="114" dirty="0">
                          <a:latin typeface="Arial"/>
                          <a:cs typeface="Arial"/>
                        </a:rPr>
                        <a:t>SIRA </a:t>
                      </a:r>
                      <a:r>
                        <a:rPr sz="1100" b="1" spc="165" dirty="0">
                          <a:latin typeface="Arial"/>
                          <a:cs typeface="Arial"/>
                        </a:rPr>
                        <a:t>NO</a:t>
                      </a:r>
                      <a:endParaRPr sz="1100">
                        <a:latin typeface="Arial"/>
                        <a:cs typeface="Arial"/>
                      </a:endParaRPr>
                    </a:p>
                  </a:txBody>
                  <a:tcPr marL="0" marR="0" marT="9969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rowSpan="2">
                  <a:txBody>
                    <a:bodyPr/>
                    <a:lstStyle/>
                    <a:p>
                      <a:pPr marL="346075" marR="100965" indent="-250190">
                        <a:lnSpc>
                          <a:spcPct val="113599"/>
                        </a:lnSpc>
                        <a:spcBef>
                          <a:spcPts val="785"/>
                        </a:spcBef>
                      </a:pPr>
                      <a:r>
                        <a:rPr sz="1100" b="1" spc="105" dirty="0">
                          <a:latin typeface="Arial"/>
                          <a:cs typeface="Arial"/>
                        </a:rPr>
                        <a:t>İŞİN</a:t>
                      </a:r>
                      <a:r>
                        <a:rPr sz="1100" b="1" spc="65" dirty="0">
                          <a:latin typeface="Arial"/>
                          <a:cs typeface="Arial"/>
                        </a:rPr>
                        <a:t> </a:t>
                      </a:r>
                      <a:r>
                        <a:rPr sz="1100" b="1" spc="135" dirty="0">
                          <a:latin typeface="Arial"/>
                          <a:cs typeface="Arial"/>
                        </a:rPr>
                        <a:t>YERİ</a:t>
                      </a:r>
                      <a:r>
                        <a:rPr sz="1100" b="1" spc="40" dirty="0">
                          <a:latin typeface="Arial"/>
                          <a:cs typeface="Arial"/>
                        </a:rPr>
                        <a:t> </a:t>
                      </a:r>
                      <a:r>
                        <a:rPr sz="1100" b="1" spc="70" dirty="0">
                          <a:latin typeface="Arial"/>
                          <a:cs typeface="Arial"/>
                        </a:rPr>
                        <a:t>/</a:t>
                      </a:r>
                      <a:r>
                        <a:rPr sz="1100" b="1" spc="45" dirty="0">
                          <a:latin typeface="Arial"/>
                          <a:cs typeface="Arial"/>
                        </a:rPr>
                        <a:t> </a:t>
                      </a:r>
                      <a:r>
                        <a:rPr sz="1100" b="1" spc="75" dirty="0">
                          <a:latin typeface="Arial"/>
                          <a:cs typeface="Arial"/>
                        </a:rPr>
                        <a:t>İŞ </a:t>
                      </a:r>
                      <a:r>
                        <a:rPr sz="1100" b="1" spc="114" dirty="0">
                          <a:latin typeface="Arial"/>
                          <a:cs typeface="Arial"/>
                        </a:rPr>
                        <a:t>TANIMI</a:t>
                      </a:r>
                      <a:endParaRPr sz="1100">
                        <a:latin typeface="Arial"/>
                        <a:cs typeface="Arial"/>
                      </a:endParaRPr>
                    </a:p>
                  </a:txBody>
                  <a:tcPr marL="0" marR="0" marT="9969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rowSpan="2">
                  <a:txBody>
                    <a:bodyPr/>
                    <a:lstStyle/>
                    <a:p>
                      <a:pPr>
                        <a:lnSpc>
                          <a:spcPct val="100000"/>
                        </a:lnSpc>
                        <a:spcBef>
                          <a:spcPts val="445"/>
                        </a:spcBef>
                      </a:pPr>
                      <a:endParaRPr sz="1100">
                        <a:latin typeface="Times New Roman"/>
                        <a:cs typeface="Times New Roman"/>
                      </a:endParaRPr>
                    </a:p>
                    <a:p>
                      <a:pPr algn="ctr">
                        <a:lnSpc>
                          <a:spcPct val="100000"/>
                        </a:lnSpc>
                      </a:pPr>
                      <a:r>
                        <a:rPr sz="1100" b="1" spc="135" dirty="0">
                          <a:latin typeface="Arial"/>
                          <a:cs typeface="Arial"/>
                        </a:rPr>
                        <a:t>TEHLİKE</a:t>
                      </a:r>
                      <a:endParaRPr sz="1100">
                        <a:latin typeface="Arial"/>
                        <a:cs typeface="Arial"/>
                      </a:endParaRPr>
                    </a:p>
                  </a:txBody>
                  <a:tcPr marL="0" marR="0" marT="5651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rowSpan="2">
                  <a:txBody>
                    <a:bodyPr/>
                    <a:lstStyle/>
                    <a:p>
                      <a:pPr>
                        <a:lnSpc>
                          <a:spcPct val="100000"/>
                        </a:lnSpc>
                        <a:spcBef>
                          <a:spcPts val="445"/>
                        </a:spcBef>
                      </a:pPr>
                      <a:endParaRPr sz="1100">
                        <a:latin typeface="Times New Roman"/>
                        <a:cs typeface="Times New Roman"/>
                      </a:endParaRPr>
                    </a:p>
                    <a:p>
                      <a:pPr algn="ctr">
                        <a:lnSpc>
                          <a:spcPct val="100000"/>
                        </a:lnSpc>
                      </a:pPr>
                      <a:r>
                        <a:rPr sz="1100" b="1" spc="114" dirty="0">
                          <a:latin typeface="Arial"/>
                          <a:cs typeface="Arial"/>
                        </a:rPr>
                        <a:t>RİSK</a:t>
                      </a:r>
                      <a:endParaRPr sz="1100">
                        <a:latin typeface="Arial"/>
                        <a:cs typeface="Arial"/>
                      </a:endParaRPr>
                    </a:p>
                  </a:txBody>
                  <a:tcPr marL="0" marR="0" marT="5651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rowSpan="2">
                  <a:txBody>
                    <a:bodyPr/>
                    <a:lstStyle/>
                    <a:p>
                      <a:pPr marL="3175" algn="ctr">
                        <a:lnSpc>
                          <a:spcPct val="100000"/>
                        </a:lnSpc>
                        <a:spcBef>
                          <a:spcPts val="965"/>
                        </a:spcBef>
                      </a:pPr>
                      <a:r>
                        <a:rPr sz="1100" b="1" spc="95" dirty="0">
                          <a:latin typeface="Arial"/>
                          <a:cs typeface="Arial"/>
                        </a:rPr>
                        <a:t>Risk</a:t>
                      </a:r>
                      <a:endParaRPr sz="1100">
                        <a:latin typeface="Arial"/>
                        <a:cs typeface="Arial"/>
                      </a:endParaRPr>
                    </a:p>
                    <a:p>
                      <a:pPr algn="ctr">
                        <a:lnSpc>
                          <a:spcPct val="100000"/>
                        </a:lnSpc>
                        <a:spcBef>
                          <a:spcPts val="180"/>
                        </a:spcBef>
                      </a:pPr>
                      <a:r>
                        <a:rPr sz="1100" b="1" spc="70" dirty="0">
                          <a:latin typeface="Arial"/>
                          <a:cs typeface="Arial"/>
                        </a:rPr>
                        <a:t>Altındakiler</a:t>
                      </a:r>
                      <a:endParaRPr sz="1100">
                        <a:latin typeface="Arial"/>
                        <a:cs typeface="Arial"/>
                      </a:endParaRPr>
                    </a:p>
                  </a:txBody>
                  <a:tcPr marL="0" marR="0" marT="12255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gridSpan="3">
                  <a:txBody>
                    <a:bodyPr/>
                    <a:lstStyle/>
                    <a:p>
                      <a:pPr marL="635" algn="ctr">
                        <a:lnSpc>
                          <a:spcPct val="100000"/>
                        </a:lnSpc>
                        <a:spcBef>
                          <a:spcPts val="585"/>
                        </a:spcBef>
                      </a:pPr>
                      <a:r>
                        <a:rPr sz="800" b="1" spc="65" dirty="0">
                          <a:latin typeface="Arial"/>
                          <a:cs typeface="Arial"/>
                        </a:rPr>
                        <a:t>Risk</a:t>
                      </a:r>
                      <a:endParaRPr sz="800">
                        <a:latin typeface="Arial"/>
                        <a:cs typeface="Arial"/>
                      </a:endParaRPr>
                    </a:p>
                    <a:p>
                      <a:pPr marR="4445" algn="ctr">
                        <a:lnSpc>
                          <a:spcPct val="100000"/>
                        </a:lnSpc>
                        <a:spcBef>
                          <a:spcPts val="165"/>
                        </a:spcBef>
                      </a:pPr>
                      <a:r>
                        <a:rPr sz="800" b="1" spc="114" dirty="0">
                          <a:latin typeface="Arial"/>
                          <a:cs typeface="Arial"/>
                        </a:rPr>
                        <a:t>Değerlendirme</a:t>
                      </a:r>
                      <a:endParaRPr sz="800">
                        <a:latin typeface="Arial"/>
                        <a:cs typeface="Arial"/>
                      </a:endParaRPr>
                    </a:p>
                  </a:txBody>
                  <a:tcPr marL="0" marR="0" marT="74295" marB="0">
                    <a:lnL w="12700">
                      <a:solidFill>
                        <a:srgbClr val="000000"/>
                      </a:solidFill>
                      <a:prstDash val="solid"/>
                    </a:lnL>
                    <a:lnR w="12700">
                      <a:solidFill>
                        <a:srgbClr val="000000"/>
                      </a:solidFill>
                      <a:prstDash val="solid"/>
                    </a:lnR>
                    <a:lnT w="9525">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rowSpan="2">
                  <a:txBody>
                    <a:bodyPr/>
                    <a:lstStyle/>
                    <a:p>
                      <a:pPr>
                        <a:lnSpc>
                          <a:spcPct val="100000"/>
                        </a:lnSpc>
                        <a:spcBef>
                          <a:spcPts val="445"/>
                        </a:spcBef>
                      </a:pPr>
                      <a:endParaRPr sz="1100">
                        <a:latin typeface="Times New Roman"/>
                        <a:cs typeface="Times New Roman"/>
                      </a:endParaRPr>
                    </a:p>
                    <a:p>
                      <a:pPr marL="448309">
                        <a:lnSpc>
                          <a:spcPct val="100000"/>
                        </a:lnSpc>
                      </a:pPr>
                      <a:r>
                        <a:rPr sz="1100" b="1" spc="110" dirty="0">
                          <a:latin typeface="Arial"/>
                          <a:cs typeface="Arial"/>
                        </a:rPr>
                        <a:t>TAVSİYE</a:t>
                      </a:r>
                      <a:r>
                        <a:rPr sz="1100" b="1" spc="409" dirty="0">
                          <a:latin typeface="Arial"/>
                          <a:cs typeface="Arial"/>
                        </a:rPr>
                        <a:t> </a:t>
                      </a:r>
                      <a:r>
                        <a:rPr sz="1100" b="1" spc="155" dirty="0">
                          <a:latin typeface="Arial"/>
                          <a:cs typeface="Arial"/>
                        </a:rPr>
                        <a:t>ÖNLEMLER</a:t>
                      </a:r>
                      <a:endParaRPr sz="1100">
                        <a:latin typeface="Arial"/>
                        <a:cs typeface="Arial"/>
                      </a:endParaRPr>
                    </a:p>
                  </a:txBody>
                  <a:tcPr marL="0" marR="0" marT="5651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xmlns="" val="10000"/>
                  </a:ext>
                </a:extLst>
              </a:tr>
              <a:tr h="190500">
                <a:tc vMerge="1">
                  <a:txBody>
                    <a:bodyPr/>
                    <a:lstStyle/>
                    <a:p>
                      <a:endParaRPr/>
                    </a:p>
                  </a:txBody>
                  <a:tcPr marL="0" marR="0" marT="9969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9969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5651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5651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12255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marL="6985" algn="ctr">
                        <a:lnSpc>
                          <a:spcPct val="100000"/>
                        </a:lnSpc>
                        <a:spcBef>
                          <a:spcPts val="60"/>
                        </a:spcBef>
                      </a:pPr>
                      <a:r>
                        <a:rPr sz="1100" b="1" spc="135" dirty="0">
                          <a:latin typeface="Arial"/>
                          <a:cs typeface="Arial"/>
                        </a:rPr>
                        <a:t>O</a:t>
                      </a:r>
                      <a:endParaRPr sz="11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9525">
                      <a:solidFill>
                        <a:srgbClr val="000000"/>
                      </a:solidFill>
                      <a:prstDash val="solid"/>
                    </a:lnB>
                  </a:tcPr>
                </a:tc>
                <a:tc>
                  <a:txBody>
                    <a:bodyPr/>
                    <a:lstStyle/>
                    <a:p>
                      <a:pPr marL="10795" algn="ctr">
                        <a:lnSpc>
                          <a:spcPct val="100000"/>
                        </a:lnSpc>
                        <a:spcBef>
                          <a:spcPts val="60"/>
                        </a:spcBef>
                      </a:pPr>
                      <a:r>
                        <a:rPr sz="1100" b="1" spc="100" dirty="0">
                          <a:latin typeface="Arial"/>
                          <a:cs typeface="Arial"/>
                        </a:rPr>
                        <a:t>Ş</a:t>
                      </a:r>
                      <a:endParaRPr sz="11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9525">
                      <a:solidFill>
                        <a:srgbClr val="000000"/>
                      </a:solidFill>
                      <a:prstDash val="solid"/>
                    </a:lnB>
                  </a:tcPr>
                </a:tc>
                <a:tc>
                  <a:txBody>
                    <a:bodyPr/>
                    <a:lstStyle/>
                    <a:p>
                      <a:pPr algn="ctr">
                        <a:lnSpc>
                          <a:spcPct val="100000"/>
                        </a:lnSpc>
                        <a:spcBef>
                          <a:spcPts val="60"/>
                        </a:spcBef>
                      </a:pPr>
                      <a:r>
                        <a:rPr sz="1100" b="1" spc="114" dirty="0">
                          <a:latin typeface="Arial"/>
                          <a:cs typeface="Arial"/>
                        </a:rPr>
                        <a:t>R</a:t>
                      </a:r>
                      <a:endParaRPr sz="1100">
                        <a:latin typeface="Arial"/>
                        <a:cs typeface="Arial"/>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9525">
                      <a:solidFill>
                        <a:srgbClr val="000000"/>
                      </a:solidFill>
                      <a:prstDash val="solid"/>
                    </a:lnB>
                  </a:tcPr>
                </a:tc>
                <a:tc vMerge="1">
                  <a:txBody>
                    <a:bodyPr/>
                    <a:lstStyle/>
                    <a:p>
                      <a:endParaRPr/>
                    </a:p>
                  </a:txBody>
                  <a:tcPr marL="0" marR="0" marT="5651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xmlns="" val="10001"/>
                  </a:ext>
                </a:extLst>
              </a:tr>
              <a:tr h="1533525">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25"/>
                        </a:spcBef>
                      </a:pPr>
                      <a:endParaRPr sz="1100">
                        <a:latin typeface="Times New Roman"/>
                        <a:cs typeface="Times New Roman"/>
                      </a:endParaRPr>
                    </a:p>
                    <a:p>
                      <a:pPr marL="4445" algn="ctr">
                        <a:lnSpc>
                          <a:spcPct val="100000"/>
                        </a:lnSpc>
                      </a:pPr>
                      <a:r>
                        <a:rPr sz="1100" spc="75" dirty="0">
                          <a:latin typeface="Arial MT"/>
                          <a:cs typeface="Arial MT"/>
                        </a:rPr>
                        <a:t>1</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735"/>
                        </a:spcBef>
                      </a:pPr>
                      <a:endParaRPr sz="1100">
                        <a:latin typeface="Times New Roman"/>
                        <a:cs typeface="Times New Roman"/>
                      </a:endParaRPr>
                    </a:p>
                    <a:p>
                      <a:pPr marL="85090" marR="76200" indent="-11430">
                        <a:lnSpc>
                          <a:spcPct val="107900"/>
                        </a:lnSpc>
                        <a:spcBef>
                          <a:spcPts val="5"/>
                        </a:spcBef>
                      </a:pPr>
                      <a:r>
                        <a:rPr sz="1100" spc="70" dirty="0">
                          <a:latin typeface="Arial MT"/>
                          <a:cs typeface="Arial MT"/>
                        </a:rPr>
                        <a:t>Giyotin</a:t>
                      </a:r>
                      <a:r>
                        <a:rPr sz="1100" spc="25" dirty="0">
                          <a:latin typeface="Arial MT"/>
                          <a:cs typeface="Arial MT"/>
                        </a:rPr>
                        <a:t> </a:t>
                      </a:r>
                      <a:r>
                        <a:rPr sz="1100" spc="90" dirty="0">
                          <a:latin typeface="Arial MT"/>
                          <a:cs typeface="Arial MT"/>
                        </a:rPr>
                        <a:t>Makas</a:t>
                      </a:r>
                      <a:r>
                        <a:rPr sz="1100" spc="105" dirty="0">
                          <a:latin typeface="Arial MT"/>
                          <a:cs typeface="Arial MT"/>
                        </a:rPr>
                        <a:t> </a:t>
                      </a:r>
                      <a:r>
                        <a:rPr sz="1100" spc="20" dirty="0">
                          <a:latin typeface="Arial MT"/>
                          <a:cs typeface="Arial MT"/>
                        </a:rPr>
                        <a:t>/ </a:t>
                      </a:r>
                      <a:r>
                        <a:rPr sz="1100" spc="85" dirty="0">
                          <a:latin typeface="Arial MT"/>
                          <a:cs typeface="Arial MT"/>
                        </a:rPr>
                        <a:t>Basınçlı</a:t>
                      </a:r>
                      <a:r>
                        <a:rPr sz="1100" spc="-20" dirty="0">
                          <a:latin typeface="Arial MT"/>
                          <a:cs typeface="Arial MT"/>
                        </a:rPr>
                        <a:t> </a:t>
                      </a:r>
                      <a:r>
                        <a:rPr sz="1100" spc="75" dirty="0">
                          <a:latin typeface="Arial MT"/>
                          <a:cs typeface="Arial MT"/>
                        </a:rPr>
                        <a:t>Tüpler</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520"/>
                        </a:spcBef>
                      </a:pPr>
                      <a:endParaRPr sz="1100">
                        <a:latin typeface="Times New Roman"/>
                        <a:cs typeface="Times New Roman"/>
                      </a:endParaRPr>
                    </a:p>
                    <a:p>
                      <a:pPr algn="ctr">
                        <a:lnSpc>
                          <a:spcPct val="100000"/>
                        </a:lnSpc>
                      </a:pPr>
                      <a:r>
                        <a:rPr sz="1100" spc="60" dirty="0">
                          <a:latin typeface="Arial MT"/>
                          <a:cs typeface="Arial MT"/>
                        </a:rPr>
                        <a:t>Sabitlenmemiş</a:t>
                      </a:r>
                      <a:r>
                        <a:rPr sz="1100" spc="120" dirty="0">
                          <a:latin typeface="Arial MT"/>
                          <a:cs typeface="Arial MT"/>
                        </a:rPr>
                        <a:t> </a:t>
                      </a:r>
                      <a:r>
                        <a:rPr sz="1100" spc="85" dirty="0">
                          <a:latin typeface="Arial MT"/>
                          <a:cs typeface="Arial MT"/>
                        </a:rPr>
                        <a:t>Basınçlı</a:t>
                      </a:r>
                      <a:r>
                        <a:rPr sz="1100" spc="-35" dirty="0">
                          <a:latin typeface="Arial MT"/>
                          <a:cs typeface="Arial MT"/>
                        </a:rPr>
                        <a:t> </a:t>
                      </a:r>
                      <a:r>
                        <a:rPr sz="1100" spc="75" dirty="0">
                          <a:latin typeface="Arial MT"/>
                          <a:cs typeface="Arial MT"/>
                        </a:rPr>
                        <a:t>Tüpler</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575"/>
                        </a:spcBef>
                      </a:pPr>
                      <a:endParaRPr sz="1100">
                        <a:latin typeface="Times New Roman"/>
                        <a:cs typeface="Times New Roman"/>
                      </a:endParaRPr>
                    </a:p>
                    <a:p>
                      <a:pPr marL="312420" marR="301625" indent="635" algn="ctr">
                        <a:lnSpc>
                          <a:spcPct val="108000"/>
                        </a:lnSpc>
                      </a:pPr>
                      <a:r>
                        <a:rPr sz="1100" spc="90" dirty="0">
                          <a:latin typeface="Arial MT"/>
                          <a:cs typeface="Arial MT"/>
                        </a:rPr>
                        <a:t>Devrilme Yaralanma </a:t>
                      </a:r>
                      <a:r>
                        <a:rPr sz="1100" spc="100" dirty="0">
                          <a:latin typeface="Arial MT"/>
                          <a:cs typeface="Arial MT"/>
                        </a:rPr>
                        <a:t>Patlama </a:t>
                      </a:r>
                      <a:r>
                        <a:rPr sz="1100" spc="110" dirty="0">
                          <a:latin typeface="Arial MT"/>
                          <a:cs typeface="Arial MT"/>
                        </a:rPr>
                        <a:t>Ölüm</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735"/>
                        </a:spcBef>
                      </a:pPr>
                      <a:endParaRPr sz="1100">
                        <a:latin typeface="Times New Roman"/>
                        <a:cs typeface="Times New Roman"/>
                      </a:endParaRPr>
                    </a:p>
                    <a:p>
                      <a:pPr marL="119380" marR="112395" indent="203835">
                        <a:lnSpc>
                          <a:spcPct val="107900"/>
                        </a:lnSpc>
                        <a:spcBef>
                          <a:spcPts val="5"/>
                        </a:spcBef>
                      </a:pPr>
                      <a:r>
                        <a:rPr sz="1100" spc="114" dirty="0">
                          <a:latin typeface="Arial MT"/>
                          <a:cs typeface="Arial MT"/>
                        </a:rPr>
                        <a:t>Tüm </a:t>
                      </a:r>
                      <a:r>
                        <a:rPr sz="1100" spc="-10" dirty="0">
                          <a:latin typeface="Arial MT"/>
                          <a:cs typeface="Arial MT"/>
                        </a:rPr>
                        <a:t>Çalışanlar</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25"/>
                        </a:spcBef>
                      </a:pPr>
                      <a:endParaRPr sz="1100">
                        <a:latin typeface="Times New Roman"/>
                        <a:cs typeface="Times New Roman"/>
                      </a:endParaRPr>
                    </a:p>
                    <a:p>
                      <a:pPr marL="15240" algn="ctr">
                        <a:lnSpc>
                          <a:spcPct val="100000"/>
                        </a:lnSpc>
                      </a:pPr>
                      <a:r>
                        <a:rPr sz="1100" spc="75" dirty="0">
                          <a:latin typeface="Arial MT"/>
                          <a:cs typeface="Arial MT"/>
                        </a:rPr>
                        <a:t>3</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25"/>
                        </a:spcBef>
                      </a:pPr>
                      <a:endParaRPr sz="1100">
                        <a:latin typeface="Times New Roman"/>
                        <a:cs typeface="Times New Roman"/>
                      </a:endParaRPr>
                    </a:p>
                    <a:p>
                      <a:pPr marL="14604" algn="ctr">
                        <a:lnSpc>
                          <a:spcPct val="100000"/>
                        </a:lnSpc>
                      </a:pPr>
                      <a:r>
                        <a:rPr sz="1100" spc="75" dirty="0">
                          <a:latin typeface="Arial MT"/>
                          <a:cs typeface="Arial MT"/>
                        </a:rPr>
                        <a:t>5</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25"/>
                        </a:spcBef>
                      </a:pPr>
                      <a:endParaRPr sz="1100">
                        <a:latin typeface="Times New Roman"/>
                        <a:cs typeface="Times New Roman"/>
                      </a:endParaRPr>
                    </a:p>
                    <a:p>
                      <a:pPr marL="10795" algn="ctr">
                        <a:lnSpc>
                          <a:spcPct val="100000"/>
                        </a:lnSpc>
                      </a:pPr>
                      <a:r>
                        <a:rPr sz="1100" spc="65" dirty="0">
                          <a:latin typeface="Arial MT"/>
                          <a:cs typeface="Arial MT"/>
                        </a:rPr>
                        <a:t>15</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250"/>
                        </a:spcBef>
                      </a:pPr>
                      <a:endParaRPr sz="1100">
                        <a:latin typeface="Times New Roman"/>
                        <a:cs typeface="Times New Roman"/>
                      </a:endParaRPr>
                    </a:p>
                    <a:p>
                      <a:pPr marL="459740" marR="97790" indent="-363855">
                        <a:lnSpc>
                          <a:spcPct val="108000"/>
                        </a:lnSpc>
                      </a:pPr>
                      <a:r>
                        <a:rPr sz="1100" spc="85" dirty="0">
                          <a:latin typeface="Arial MT"/>
                          <a:cs typeface="Arial MT"/>
                        </a:rPr>
                        <a:t>Basınçlı</a:t>
                      </a:r>
                      <a:r>
                        <a:rPr sz="1100" spc="-45" dirty="0">
                          <a:latin typeface="Arial MT"/>
                          <a:cs typeface="Arial MT"/>
                        </a:rPr>
                        <a:t> </a:t>
                      </a:r>
                      <a:r>
                        <a:rPr sz="1100" spc="75" dirty="0">
                          <a:latin typeface="Arial MT"/>
                          <a:cs typeface="Arial MT"/>
                        </a:rPr>
                        <a:t>tüpler</a:t>
                      </a:r>
                      <a:r>
                        <a:rPr sz="1100" spc="65" dirty="0">
                          <a:latin typeface="Arial MT"/>
                          <a:cs typeface="Arial MT"/>
                        </a:rPr>
                        <a:t> </a:t>
                      </a:r>
                      <a:r>
                        <a:rPr sz="1100" spc="85" dirty="0">
                          <a:latin typeface="Arial MT"/>
                          <a:cs typeface="Arial MT"/>
                        </a:rPr>
                        <a:t>zincirle</a:t>
                      </a:r>
                      <a:r>
                        <a:rPr sz="1100" spc="25" dirty="0">
                          <a:latin typeface="Arial MT"/>
                          <a:cs typeface="Arial MT"/>
                        </a:rPr>
                        <a:t> </a:t>
                      </a:r>
                      <a:r>
                        <a:rPr sz="1100" spc="-10" dirty="0">
                          <a:latin typeface="Arial MT"/>
                          <a:cs typeface="Arial MT"/>
                        </a:rPr>
                        <a:t>bağlanarak </a:t>
                      </a:r>
                      <a:r>
                        <a:rPr sz="1100" spc="90" dirty="0">
                          <a:latin typeface="Arial MT"/>
                          <a:cs typeface="Arial MT"/>
                        </a:rPr>
                        <a:t>devrilmesi</a:t>
                      </a:r>
                      <a:r>
                        <a:rPr sz="1100" spc="45" dirty="0">
                          <a:latin typeface="Arial MT"/>
                          <a:cs typeface="Arial MT"/>
                        </a:rPr>
                        <a:t> </a:t>
                      </a:r>
                      <a:r>
                        <a:rPr sz="1100" spc="70" dirty="0">
                          <a:latin typeface="Arial MT"/>
                          <a:cs typeface="Arial MT"/>
                        </a:rPr>
                        <a:t>önlenmelidir.</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xmlns="" val="10002"/>
                  </a:ext>
                </a:extLst>
              </a:tr>
              <a:tr h="1533525">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25"/>
                        </a:spcBef>
                      </a:pPr>
                      <a:endParaRPr sz="1100">
                        <a:latin typeface="Times New Roman"/>
                        <a:cs typeface="Times New Roman"/>
                      </a:endParaRPr>
                    </a:p>
                    <a:p>
                      <a:pPr marL="4445" algn="ctr">
                        <a:lnSpc>
                          <a:spcPct val="100000"/>
                        </a:lnSpc>
                        <a:spcBef>
                          <a:spcPts val="5"/>
                        </a:spcBef>
                      </a:pPr>
                      <a:r>
                        <a:rPr sz="1100" spc="75" dirty="0">
                          <a:latin typeface="Arial MT"/>
                          <a:cs typeface="Arial MT"/>
                        </a:rPr>
                        <a:t>2</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740"/>
                        </a:spcBef>
                      </a:pPr>
                      <a:endParaRPr sz="1100">
                        <a:latin typeface="Times New Roman"/>
                        <a:cs typeface="Times New Roman"/>
                      </a:endParaRPr>
                    </a:p>
                    <a:p>
                      <a:pPr marL="210185" marR="76200" indent="-136525">
                        <a:lnSpc>
                          <a:spcPct val="108000"/>
                        </a:lnSpc>
                      </a:pPr>
                      <a:r>
                        <a:rPr sz="1100" spc="70" dirty="0">
                          <a:latin typeface="Arial MT"/>
                          <a:cs typeface="Arial MT"/>
                        </a:rPr>
                        <a:t>Giyotin</a:t>
                      </a:r>
                      <a:r>
                        <a:rPr sz="1100" spc="25" dirty="0">
                          <a:latin typeface="Arial MT"/>
                          <a:cs typeface="Arial MT"/>
                        </a:rPr>
                        <a:t> </a:t>
                      </a:r>
                      <a:r>
                        <a:rPr sz="1100" spc="90" dirty="0">
                          <a:latin typeface="Arial MT"/>
                          <a:cs typeface="Arial MT"/>
                        </a:rPr>
                        <a:t>Makas</a:t>
                      </a:r>
                      <a:r>
                        <a:rPr sz="1100" spc="105" dirty="0">
                          <a:latin typeface="Arial MT"/>
                          <a:cs typeface="Arial MT"/>
                        </a:rPr>
                        <a:t> </a:t>
                      </a:r>
                      <a:r>
                        <a:rPr sz="1100" spc="20" dirty="0">
                          <a:latin typeface="Arial MT"/>
                          <a:cs typeface="Arial MT"/>
                        </a:rPr>
                        <a:t>/ </a:t>
                      </a:r>
                      <a:r>
                        <a:rPr sz="1100" spc="70" dirty="0">
                          <a:latin typeface="Arial MT"/>
                          <a:cs typeface="Arial MT"/>
                        </a:rPr>
                        <a:t>Acil</a:t>
                      </a:r>
                      <a:r>
                        <a:rPr sz="1100" spc="25" dirty="0">
                          <a:latin typeface="Arial MT"/>
                          <a:cs typeface="Arial MT"/>
                        </a:rPr>
                        <a:t> </a:t>
                      </a:r>
                      <a:r>
                        <a:rPr sz="1100" spc="-10" dirty="0">
                          <a:latin typeface="Arial MT"/>
                          <a:cs typeface="Arial MT"/>
                        </a:rPr>
                        <a:t>Çıkışlar</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254"/>
                        </a:spcBef>
                      </a:pPr>
                      <a:endParaRPr sz="1100">
                        <a:latin typeface="Times New Roman"/>
                        <a:cs typeface="Times New Roman"/>
                      </a:endParaRPr>
                    </a:p>
                    <a:p>
                      <a:pPr marL="812165" marR="200660" indent="-602615">
                        <a:lnSpc>
                          <a:spcPct val="107900"/>
                        </a:lnSpc>
                      </a:pPr>
                      <a:r>
                        <a:rPr sz="1100" spc="70" dirty="0">
                          <a:latin typeface="Arial MT"/>
                          <a:cs typeface="Arial MT"/>
                        </a:rPr>
                        <a:t>Acil</a:t>
                      </a:r>
                      <a:r>
                        <a:rPr sz="1100" spc="5" dirty="0">
                          <a:latin typeface="Arial MT"/>
                          <a:cs typeface="Arial MT"/>
                        </a:rPr>
                        <a:t> </a:t>
                      </a:r>
                      <a:r>
                        <a:rPr sz="1100" dirty="0">
                          <a:latin typeface="Arial MT"/>
                          <a:cs typeface="Arial MT"/>
                        </a:rPr>
                        <a:t>Kaçış</a:t>
                      </a:r>
                      <a:r>
                        <a:rPr sz="1100" spc="70" dirty="0">
                          <a:latin typeface="Arial MT"/>
                          <a:cs typeface="Arial MT"/>
                        </a:rPr>
                        <a:t> </a:t>
                      </a:r>
                      <a:r>
                        <a:rPr sz="1100" spc="60" dirty="0">
                          <a:latin typeface="Arial MT"/>
                          <a:cs typeface="Arial MT"/>
                        </a:rPr>
                        <a:t>Kapılarının</a:t>
                      </a:r>
                      <a:r>
                        <a:rPr sz="1100" dirty="0">
                          <a:latin typeface="Arial MT"/>
                          <a:cs typeface="Arial MT"/>
                        </a:rPr>
                        <a:t> </a:t>
                      </a:r>
                      <a:r>
                        <a:rPr sz="1100" spc="75" dirty="0">
                          <a:latin typeface="Arial MT"/>
                          <a:cs typeface="Arial MT"/>
                        </a:rPr>
                        <a:t>Önlerinin </a:t>
                      </a:r>
                      <a:r>
                        <a:rPr sz="1100" spc="85" dirty="0">
                          <a:latin typeface="Arial MT"/>
                          <a:cs typeface="Arial MT"/>
                        </a:rPr>
                        <a:t>Kapalı</a:t>
                      </a:r>
                      <a:r>
                        <a:rPr sz="1100" spc="-40" dirty="0">
                          <a:latin typeface="Arial MT"/>
                          <a:cs typeface="Arial MT"/>
                        </a:rPr>
                        <a:t> </a:t>
                      </a:r>
                      <a:r>
                        <a:rPr sz="1100" spc="120" dirty="0">
                          <a:latin typeface="Arial MT"/>
                          <a:cs typeface="Arial MT"/>
                        </a:rPr>
                        <a:t>Olması</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1090"/>
                        </a:spcBef>
                      </a:pPr>
                      <a:endParaRPr sz="1100">
                        <a:latin typeface="Times New Roman"/>
                        <a:cs typeface="Times New Roman"/>
                      </a:endParaRPr>
                    </a:p>
                    <a:p>
                      <a:pPr marL="119380" marR="120014" indent="386080">
                        <a:lnSpc>
                          <a:spcPct val="108000"/>
                        </a:lnSpc>
                      </a:pPr>
                      <a:r>
                        <a:rPr sz="1100" spc="85" dirty="0">
                          <a:latin typeface="Arial MT"/>
                          <a:cs typeface="Arial MT"/>
                        </a:rPr>
                        <a:t>Panik </a:t>
                      </a:r>
                      <a:r>
                        <a:rPr sz="1100" spc="90" dirty="0">
                          <a:latin typeface="Arial MT"/>
                          <a:cs typeface="Arial MT"/>
                        </a:rPr>
                        <a:t>Takılma</a:t>
                      </a:r>
                      <a:r>
                        <a:rPr sz="1100" spc="35" dirty="0">
                          <a:latin typeface="Arial MT"/>
                          <a:cs typeface="Arial MT"/>
                        </a:rPr>
                        <a:t> </a:t>
                      </a:r>
                      <a:r>
                        <a:rPr sz="1100" spc="40" dirty="0">
                          <a:latin typeface="Arial MT"/>
                          <a:cs typeface="Arial MT"/>
                        </a:rPr>
                        <a:t>Düşme</a:t>
                      </a:r>
                      <a:endParaRPr sz="1100">
                        <a:latin typeface="Arial MT"/>
                        <a:cs typeface="Arial MT"/>
                      </a:endParaRPr>
                    </a:p>
                    <a:p>
                      <a:pPr marL="312420" marR="301625" algn="ctr">
                        <a:lnSpc>
                          <a:spcPct val="108000"/>
                        </a:lnSpc>
                      </a:pPr>
                      <a:r>
                        <a:rPr sz="1100" spc="90" dirty="0">
                          <a:latin typeface="Arial MT"/>
                          <a:cs typeface="Arial MT"/>
                        </a:rPr>
                        <a:t>Yaralanma </a:t>
                      </a:r>
                      <a:r>
                        <a:rPr sz="1100" spc="35" dirty="0">
                          <a:latin typeface="Arial MT"/>
                          <a:cs typeface="Arial MT"/>
                        </a:rPr>
                        <a:t>Boğulma </a:t>
                      </a:r>
                      <a:r>
                        <a:rPr sz="1100" spc="110" dirty="0">
                          <a:latin typeface="Arial MT"/>
                          <a:cs typeface="Arial MT"/>
                        </a:rPr>
                        <a:t>Ölüm</a:t>
                      </a:r>
                      <a:endParaRPr sz="1100">
                        <a:latin typeface="Arial MT"/>
                        <a:cs typeface="Arial MT"/>
                      </a:endParaRPr>
                    </a:p>
                  </a:txBody>
                  <a:tcPr marL="0" marR="0" marT="13843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740"/>
                        </a:spcBef>
                      </a:pPr>
                      <a:endParaRPr sz="1100">
                        <a:latin typeface="Times New Roman"/>
                        <a:cs typeface="Times New Roman"/>
                      </a:endParaRPr>
                    </a:p>
                    <a:p>
                      <a:pPr marL="119380" marR="112395" indent="203835">
                        <a:lnSpc>
                          <a:spcPct val="108000"/>
                        </a:lnSpc>
                      </a:pPr>
                      <a:r>
                        <a:rPr sz="1100" spc="114" dirty="0">
                          <a:latin typeface="Arial MT"/>
                          <a:cs typeface="Arial MT"/>
                        </a:rPr>
                        <a:t>Tüm </a:t>
                      </a:r>
                      <a:r>
                        <a:rPr sz="1100" spc="-10" dirty="0">
                          <a:latin typeface="Arial MT"/>
                          <a:cs typeface="Arial MT"/>
                        </a:rPr>
                        <a:t>Çalışanlar</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25"/>
                        </a:spcBef>
                      </a:pPr>
                      <a:endParaRPr sz="1100">
                        <a:latin typeface="Times New Roman"/>
                        <a:cs typeface="Times New Roman"/>
                      </a:endParaRPr>
                    </a:p>
                    <a:p>
                      <a:pPr marL="15240" algn="ctr">
                        <a:lnSpc>
                          <a:spcPct val="100000"/>
                        </a:lnSpc>
                        <a:spcBef>
                          <a:spcPts val="5"/>
                        </a:spcBef>
                      </a:pPr>
                      <a:r>
                        <a:rPr sz="1100" spc="75" dirty="0">
                          <a:latin typeface="Arial MT"/>
                          <a:cs typeface="Arial MT"/>
                        </a:rPr>
                        <a:t>3</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25"/>
                        </a:spcBef>
                      </a:pPr>
                      <a:endParaRPr sz="1100">
                        <a:latin typeface="Times New Roman"/>
                        <a:cs typeface="Times New Roman"/>
                      </a:endParaRPr>
                    </a:p>
                    <a:p>
                      <a:pPr marL="14604" algn="ctr">
                        <a:lnSpc>
                          <a:spcPct val="100000"/>
                        </a:lnSpc>
                        <a:spcBef>
                          <a:spcPts val="5"/>
                        </a:spcBef>
                      </a:pPr>
                      <a:r>
                        <a:rPr sz="1100" spc="75" dirty="0">
                          <a:latin typeface="Arial MT"/>
                          <a:cs typeface="Arial MT"/>
                        </a:rPr>
                        <a:t>5</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25"/>
                        </a:spcBef>
                      </a:pPr>
                      <a:endParaRPr sz="1100">
                        <a:latin typeface="Times New Roman"/>
                        <a:cs typeface="Times New Roman"/>
                      </a:endParaRPr>
                    </a:p>
                    <a:p>
                      <a:pPr marL="10795" algn="ctr">
                        <a:lnSpc>
                          <a:spcPct val="100000"/>
                        </a:lnSpc>
                        <a:spcBef>
                          <a:spcPts val="5"/>
                        </a:spcBef>
                      </a:pPr>
                      <a:r>
                        <a:rPr sz="1100" spc="65" dirty="0">
                          <a:latin typeface="Arial MT"/>
                          <a:cs typeface="Arial MT"/>
                        </a:rPr>
                        <a:t>15</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740"/>
                        </a:spcBef>
                      </a:pPr>
                      <a:endParaRPr sz="1100">
                        <a:latin typeface="Times New Roman"/>
                        <a:cs typeface="Times New Roman"/>
                      </a:endParaRPr>
                    </a:p>
                    <a:p>
                      <a:pPr marL="27940" marR="79375">
                        <a:lnSpc>
                          <a:spcPct val="108000"/>
                        </a:lnSpc>
                      </a:pPr>
                      <a:r>
                        <a:rPr sz="1100" spc="70" dirty="0">
                          <a:latin typeface="Arial MT"/>
                          <a:cs typeface="Arial MT"/>
                        </a:rPr>
                        <a:t>Acil</a:t>
                      </a:r>
                      <a:r>
                        <a:rPr sz="1100" spc="-15" dirty="0">
                          <a:latin typeface="Arial MT"/>
                          <a:cs typeface="Arial MT"/>
                        </a:rPr>
                        <a:t> </a:t>
                      </a:r>
                      <a:r>
                        <a:rPr sz="1100" spc="-35" dirty="0">
                          <a:latin typeface="Arial MT"/>
                          <a:cs typeface="Arial MT"/>
                        </a:rPr>
                        <a:t>çıkış</a:t>
                      </a:r>
                      <a:r>
                        <a:rPr sz="1100" spc="55" dirty="0">
                          <a:latin typeface="Arial MT"/>
                          <a:cs typeface="Arial MT"/>
                        </a:rPr>
                        <a:t> </a:t>
                      </a:r>
                      <a:r>
                        <a:rPr sz="1100" spc="85" dirty="0">
                          <a:latin typeface="Arial MT"/>
                          <a:cs typeface="Arial MT"/>
                        </a:rPr>
                        <a:t>kapı</a:t>
                      </a:r>
                      <a:r>
                        <a:rPr sz="1100" spc="-75" dirty="0">
                          <a:latin typeface="Arial MT"/>
                          <a:cs typeface="Arial MT"/>
                        </a:rPr>
                        <a:t> </a:t>
                      </a:r>
                      <a:r>
                        <a:rPr sz="1100" spc="70" dirty="0">
                          <a:latin typeface="Arial MT"/>
                          <a:cs typeface="Arial MT"/>
                        </a:rPr>
                        <a:t>önleri</a:t>
                      </a:r>
                      <a:r>
                        <a:rPr sz="1100" spc="-10" dirty="0">
                          <a:latin typeface="Arial MT"/>
                          <a:cs typeface="Arial MT"/>
                        </a:rPr>
                        <a:t> </a:t>
                      </a:r>
                      <a:r>
                        <a:rPr sz="1100" spc="100" dirty="0">
                          <a:latin typeface="Arial MT"/>
                          <a:cs typeface="Arial MT"/>
                        </a:rPr>
                        <a:t>ve</a:t>
                      </a:r>
                      <a:r>
                        <a:rPr sz="1100" spc="-15" dirty="0">
                          <a:latin typeface="Arial MT"/>
                          <a:cs typeface="Arial MT"/>
                        </a:rPr>
                        <a:t> </a:t>
                      </a:r>
                      <a:r>
                        <a:rPr sz="1100" dirty="0">
                          <a:latin typeface="Arial MT"/>
                          <a:cs typeface="Arial MT"/>
                        </a:rPr>
                        <a:t>kaçış</a:t>
                      </a:r>
                      <a:r>
                        <a:rPr sz="1100" spc="55" dirty="0">
                          <a:latin typeface="Arial MT"/>
                          <a:cs typeface="Arial MT"/>
                        </a:rPr>
                        <a:t> yolları </a:t>
                      </a:r>
                      <a:r>
                        <a:rPr sz="1100" spc="70" dirty="0">
                          <a:latin typeface="Arial MT"/>
                          <a:cs typeface="Arial MT"/>
                        </a:rPr>
                        <a:t>kesinlikle</a:t>
                      </a:r>
                      <a:r>
                        <a:rPr sz="1100" spc="20" dirty="0">
                          <a:latin typeface="Arial MT"/>
                          <a:cs typeface="Arial MT"/>
                        </a:rPr>
                        <a:t> </a:t>
                      </a:r>
                      <a:r>
                        <a:rPr sz="1100" spc="65" dirty="0">
                          <a:latin typeface="Arial MT"/>
                          <a:cs typeface="Arial MT"/>
                        </a:rPr>
                        <a:t>kapatılmamalıdır.</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xmlns="" val="10003"/>
                  </a:ext>
                </a:extLst>
              </a:tr>
              <a:tr h="1533525">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30"/>
                        </a:spcBef>
                      </a:pPr>
                      <a:endParaRPr sz="1100">
                        <a:latin typeface="Times New Roman"/>
                        <a:cs typeface="Times New Roman"/>
                      </a:endParaRPr>
                    </a:p>
                    <a:p>
                      <a:pPr marL="4445" algn="ctr">
                        <a:lnSpc>
                          <a:spcPct val="100000"/>
                        </a:lnSpc>
                      </a:pPr>
                      <a:r>
                        <a:rPr sz="1100" spc="75" dirty="0">
                          <a:latin typeface="Arial MT"/>
                          <a:cs typeface="Arial MT"/>
                        </a:rPr>
                        <a:t>3</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60"/>
                        </a:spcBef>
                      </a:pPr>
                      <a:endParaRPr sz="1100">
                        <a:latin typeface="Times New Roman"/>
                        <a:cs typeface="Times New Roman"/>
                      </a:endParaRPr>
                    </a:p>
                    <a:p>
                      <a:pPr marL="51435" marR="53975" indent="-7620" algn="ctr">
                        <a:lnSpc>
                          <a:spcPct val="108000"/>
                        </a:lnSpc>
                        <a:spcBef>
                          <a:spcPts val="5"/>
                        </a:spcBef>
                      </a:pPr>
                      <a:r>
                        <a:rPr sz="1100" spc="70" dirty="0">
                          <a:latin typeface="Arial MT"/>
                          <a:cs typeface="Arial MT"/>
                        </a:rPr>
                        <a:t>Giyotin</a:t>
                      </a:r>
                      <a:r>
                        <a:rPr sz="1100" spc="35" dirty="0">
                          <a:latin typeface="Arial MT"/>
                          <a:cs typeface="Arial MT"/>
                        </a:rPr>
                        <a:t> </a:t>
                      </a:r>
                      <a:r>
                        <a:rPr sz="1100" spc="80" dirty="0">
                          <a:latin typeface="Arial MT"/>
                          <a:cs typeface="Arial MT"/>
                        </a:rPr>
                        <a:t>Makas </a:t>
                      </a:r>
                      <a:r>
                        <a:rPr sz="1100" spc="114" dirty="0">
                          <a:latin typeface="Arial MT"/>
                          <a:cs typeface="Arial MT"/>
                        </a:rPr>
                        <a:t>Sac</a:t>
                      </a:r>
                      <a:r>
                        <a:rPr sz="1100" spc="105" dirty="0">
                          <a:latin typeface="Arial MT"/>
                          <a:cs typeface="Arial MT"/>
                        </a:rPr>
                        <a:t> Stok</a:t>
                      </a:r>
                      <a:r>
                        <a:rPr sz="1100" spc="25" dirty="0">
                          <a:latin typeface="Arial MT"/>
                          <a:cs typeface="Arial MT"/>
                        </a:rPr>
                        <a:t> </a:t>
                      </a:r>
                      <a:r>
                        <a:rPr sz="1100" spc="65" dirty="0">
                          <a:latin typeface="Arial MT"/>
                          <a:cs typeface="Arial MT"/>
                        </a:rPr>
                        <a:t>Alanı</a:t>
                      </a:r>
                      <a:r>
                        <a:rPr sz="1100" spc="-45" dirty="0">
                          <a:latin typeface="Arial MT"/>
                          <a:cs typeface="Arial MT"/>
                        </a:rPr>
                        <a:t> </a:t>
                      </a:r>
                      <a:r>
                        <a:rPr sz="1100" spc="20" dirty="0">
                          <a:latin typeface="Arial MT"/>
                          <a:cs typeface="Arial MT"/>
                        </a:rPr>
                        <a:t>/ </a:t>
                      </a:r>
                      <a:r>
                        <a:rPr sz="1100" spc="50" dirty="0">
                          <a:latin typeface="Arial MT"/>
                          <a:cs typeface="Arial MT"/>
                        </a:rPr>
                        <a:t>Vinç</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520"/>
                        </a:spcBef>
                      </a:pPr>
                      <a:endParaRPr sz="1100">
                        <a:latin typeface="Times New Roman"/>
                        <a:cs typeface="Times New Roman"/>
                      </a:endParaRPr>
                    </a:p>
                    <a:p>
                      <a:pPr marL="1905" algn="ctr">
                        <a:lnSpc>
                          <a:spcPct val="100000"/>
                        </a:lnSpc>
                      </a:pPr>
                      <a:r>
                        <a:rPr sz="1100" spc="90" dirty="0">
                          <a:latin typeface="Arial MT"/>
                          <a:cs typeface="Arial MT"/>
                        </a:rPr>
                        <a:t>Yükün</a:t>
                      </a:r>
                      <a:r>
                        <a:rPr sz="1100" spc="30" dirty="0">
                          <a:latin typeface="Arial MT"/>
                          <a:cs typeface="Arial MT"/>
                        </a:rPr>
                        <a:t> </a:t>
                      </a:r>
                      <a:r>
                        <a:rPr sz="1100" spc="50" dirty="0">
                          <a:latin typeface="Arial MT"/>
                          <a:cs typeface="Arial MT"/>
                        </a:rPr>
                        <a:t>Düşmesi</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254"/>
                        </a:spcBef>
                      </a:pPr>
                      <a:endParaRPr sz="1100">
                        <a:latin typeface="Times New Roman"/>
                        <a:cs typeface="Times New Roman"/>
                      </a:endParaRPr>
                    </a:p>
                    <a:p>
                      <a:pPr marL="85090">
                        <a:lnSpc>
                          <a:spcPct val="100000"/>
                        </a:lnSpc>
                      </a:pPr>
                      <a:r>
                        <a:rPr sz="1100" spc="95" dirty="0">
                          <a:latin typeface="Arial MT"/>
                          <a:cs typeface="Arial MT"/>
                        </a:rPr>
                        <a:t>Yaralanma/Ölüm</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575"/>
                        </a:spcBef>
                      </a:pPr>
                      <a:endParaRPr sz="1100">
                        <a:latin typeface="Times New Roman"/>
                        <a:cs typeface="Times New Roman"/>
                      </a:endParaRPr>
                    </a:p>
                    <a:p>
                      <a:pPr marL="153035" marR="153670" indent="11430" algn="ctr">
                        <a:lnSpc>
                          <a:spcPct val="108000"/>
                        </a:lnSpc>
                      </a:pPr>
                      <a:r>
                        <a:rPr sz="1100" spc="-10" dirty="0">
                          <a:latin typeface="Arial MT"/>
                          <a:cs typeface="Arial MT"/>
                        </a:rPr>
                        <a:t>Çalışan </a:t>
                      </a:r>
                      <a:r>
                        <a:rPr sz="1100" spc="90" dirty="0">
                          <a:latin typeface="Arial MT"/>
                          <a:cs typeface="Arial MT"/>
                        </a:rPr>
                        <a:t>Personel </a:t>
                      </a:r>
                      <a:r>
                        <a:rPr sz="1100" spc="-10" dirty="0">
                          <a:latin typeface="Arial MT"/>
                          <a:cs typeface="Arial MT"/>
                        </a:rPr>
                        <a:t>Diğer </a:t>
                      </a:r>
                      <a:r>
                        <a:rPr sz="1100" spc="90" dirty="0">
                          <a:latin typeface="Arial MT"/>
                          <a:cs typeface="Arial MT"/>
                        </a:rPr>
                        <a:t>Personel</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30"/>
                        </a:spcBef>
                      </a:pPr>
                      <a:endParaRPr sz="1100">
                        <a:latin typeface="Times New Roman"/>
                        <a:cs typeface="Times New Roman"/>
                      </a:endParaRPr>
                    </a:p>
                    <a:p>
                      <a:pPr marL="15240" algn="ctr">
                        <a:lnSpc>
                          <a:spcPct val="100000"/>
                        </a:lnSpc>
                      </a:pPr>
                      <a:r>
                        <a:rPr sz="1100" spc="75" dirty="0">
                          <a:latin typeface="Arial MT"/>
                          <a:cs typeface="Arial MT"/>
                        </a:rPr>
                        <a:t>4</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30"/>
                        </a:spcBef>
                      </a:pPr>
                      <a:endParaRPr sz="1100">
                        <a:latin typeface="Times New Roman"/>
                        <a:cs typeface="Times New Roman"/>
                      </a:endParaRPr>
                    </a:p>
                    <a:p>
                      <a:pPr marL="14604" algn="ctr">
                        <a:lnSpc>
                          <a:spcPct val="100000"/>
                        </a:lnSpc>
                      </a:pPr>
                      <a:r>
                        <a:rPr sz="1100" spc="75" dirty="0">
                          <a:latin typeface="Arial MT"/>
                          <a:cs typeface="Arial MT"/>
                        </a:rPr>
                        <a:t>5</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30"/>
                        </a:spcBef>
                      </a:pPr>
                      <a:endParaRPr sz="1100">
                        <a:latin typeface="Times New Roman"/>
                        <a:cs typeface="Times New Roman"/>
                      </a:endParaRPr>
                    </a:p>
                    <a:p>
                      <a:pPr marL="10795" algn="ctr">
                        <a:lnSpc>
                          <a:spcPct val="100000"/>
                        </a:lnSpc>
                      </a:pPr>
                      <a:r>
                        <a:rPr sz="1100" spc="65" dirty="0">
                          <a:latin typeface="Arial MT"/>
                          <a:cs typeface="Arial MT"/>
                        </a:rPr>
                        <a:t>20</a:t>
                      </a:r>
                      <a:endParaRPr sz="110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solidFill>
                      <a:srgbClr val="FF0000"/>
                    </a:solidFill>
                  </a:tcPr>
                </a:tc>
                <a:tc>
                  <a:txBody>
                    <a:bodyPr/>
                    <a:lstStyle/>
                    <a:p>
                      <a:pPr marL="233045" marR="235585" algn="ctr">
                        <a:lnSpc>
                          <a:spcPct val="108000"/>
                        </a:lnSpc>
                        <a:spcBef>
                          <a:spcPts val="254"/>
                        </a:spcBef>
                      </a:pPr>
                      <a:r>
                        <a:rPr sz="1100" spc="135" dirty="0">
                          <a:latin typeface="Arial MT"/>
                          <a:cs typeface="Arial MT"/>
                        </a:rPr>
                        <a:t>En</a:t>
                      </a:r>
                      <a:r>
                        <a:rPr sz="1100" spc="60" dirty="0">
                          <a:latin typeface="Arial MT"/>
                          <a:cs typeface="Arial MT"/>
                        </a:rPr>
                        <a:t> </a:t>
                      </a:r>
                      <a:r>
                        <a:rPr sz="1100" spc="100" dirty="0">
                          <a:latin typeface="Arial MT"/>
                          <a:cs typeface="Arial MT"/>
                        </a:rPr>
                        <a:t>yüksek</a:t>
                      </a:r>
                      <a:r>
                        <a:rPr sz="1100" spc="50" dirty="0">
                          <a:latin typeface="Arial MT"/>
                          <a:cs typeface="Arial MT"/>
                        </a:rPr>
                        <a:t> </a:t>
                      </a:r>
                      <a:r>
                        <a:rPr sz="1100" dirty="0">
                          <a:latin typeface="Arial MT"/>
                          <a:cs typeface="Arial MT"/>
                        </a:rPr>
                        <a:t>taşıma</a:t>
                      </a:r>
                      <a:r>
                        <a:rPr sz="1100" spc="60" dirty="0">
                          <a:latin typeface="Arial MT"/>
                          <a:cs typeface="Arial MT"/>
                        </a:rPr>
                        <a:t> </a:t>
                      </a:r>
                      <a:r>
                        <a:rPr sz="1100" spc="65" dirty="0">
                          <a:latin typeface="Arial MT"/>
                          <a:cs typeface="Arial MT"/>
                        </a:rPr>
                        <a:t>kapasiteleri </a:t>
                      </a:r>
                      <a:r>
                        <a:rPr sz="1100" spc="90" dirty="0">
                          <a:latin typeface="Arial MT"/>
                          <a:cs typeface="Arial MT"/>
                        </a:rPr>
                        <a:t>görünür</a:t>
                      </a:r>
                      <a:r>
                        <a:rPr sz="1100" spc="65" dirty="0">
                          <a:latin typeface="Arial MT"/>
                          <a:cs typeface="Arial MT"/>
                        </a:rPr>
                        <a:t> </a:t>
                      </a:r>
                      <a:r>
                        <a:rPr sz="1100" spc="80" dirty="0">
                          <a:latin typeface="Arial MT"/>
                          <a:cs typeface="Arial MT"/>
                        </a:rPr>
                        <a:t>yerlere</a:t>
                      </a:r>
                      <a:r>
                        <a:rPr sz="1100" spc="35" dirty="0">
                          <a:latin typeface="Arial MT"/>
                          <a:cs typeface="Arial MT"/>
                        </a:rPr>
                        <a:t> </a:t>
                      </a:r>
                      <a:r>
                        <a:rPr sz="1100" spc="55" dirty="0">
                          <a:latin typeface="Arial MT"/>
                          <a:cs typeface="Arial MT"/>
                        </a:rPr>
                        <a:t>asılmalıdır.</a:t>
                      </a:r>
                      <a:endParaRPr sz="1100">
                        <a:latin typeface="Arial MT"/>
                        <a:cs typeface="Arial MT"/>
                      </a:endParaRPr>
                    </a:p>
                    <a:p>
                      <a:pPr marL="198755" marR="200660" indent="-635" algn="ctr">
                        <a:lnSpc>
                          <a:spcPct val="108000"/>
                        </a:lnSpc>
                      </a:pPr>
                      <a:r>
                        <a:rPr sz="1100" spc="125" dirty="0">
                          <a:latin typeface="Arial MT"/>
                          <a:cs typeface="Arial MT"/>
                        </a:rPr>
                        <a:t>Kanca</a:t>
                      </a:r>
                      <a:r>
                        <a:rPr sz="1100" spc="25" dirty="0">
                          <a:latin typeface="Arial MT"/>
                          <a:cs typeface="Arial MT"/>
                        </a:rPr>
                        <a:t> </a:t>
                      </a:r>
                      <a:r>
                        <a:rPr sz="1100" spc="60" dirty="0">
                          <a:latin typeface="Arial MT"/>
                          <a:cs typeface="Arial MT"/>
                        </a:rPr>
                        <a:t>altı</a:t>
                      </a:r>
                      <a:r>
                        <a:rPr sz="1100" spc="-45" dirty="0">
                          <a:latin typeface="Arial MT"/>
                          <a:cs typeface="Arial MT"/>
                        </a:rPr>
                        <a:t> </a:t>
                      </a:r>
                      <a:r>
                        <a:rPr sz="1100" spc="90" dirty="0">
                          <a:latin typeface="Arial MT"/>
                          <a:cs typeface="Arial MT"/>
                        </a:rPr>
                        <a:t>ekipmanlar</a:t>
                      </a:r>
                      <a:r>
                        <a:rPr sz="1100" spc="65" dirty="0">
                          <a:latin typeface="Arial MT"/>
                          <a:cs typeface="Arial MT"/>
                        </a:rPr>
                        <a:t> </a:t>
                      </a:r>
                      <a:r>
                        <a:rPr sz="1100" spc="105" dirty="0">
                          <a:latin typeface="Arial MT"/>
                          <a:cs typeface="Arial MT"/>
                        </a:rPr>
                        <a:t>sorumlu </a:t>
                      </a:r>
                      <a:r>
                        <a:rPr sz="1100" dirty="0">
                          <a:latin typeface="Arial MT"/>
                          <a:cs typeface="Arial MT"/>
                        </a:rPr>
                        <a:t>kişiler</a:t>
                      </a:r>
                      <a:r>
                        <a:rPr sz="1100" spc="35" dirty="0">
                          <a:latin typeface="Arial MT"/>
                          <a:cs typeface="Arial MT"/>
                        </a:rPr>
                        <a:t> </a:t>
                      </a:r>
                      <a:r>
                        <a:rPr sz="1100" spc="75" dirty="0">
                          <a:latin typeface="Arial MT"/>
                          <a:cs typeface="Arial MT"/>
                        </a:rPr>
                        <a:t>tarafından</a:t>
                      </a:r>
                      <a:r>
                        <a:rPr sz="1100" dirty="0">
                          <a:latin typeface="Arial MT"/>
                          <a:cs typeface="Arial MT"/>
                        </a:rPr>
                        <a:t> </a:t>
                      </a:r>
                      <a:r>
                        <a:rPr sz="1100" spc="80" dirty="0">
                          <a:latin typeface="Arial MT"/>
                          <a:cs typeface="Arial MT"/>
                        </a:rPr>
                        <a:t>sürekli</a:t>
                      </a:r>
                      <a:r>
                        <a:rPr sz="1100" spc="5" dirty="0">
                          <a:latin typeface="Arial MT"/>
                          <a:cs typeface="Arial MT"/>
                        </a:rPr>
                        <a:t> </a:t>
                      </a:r>
                      <a:r>
                        <a:rPr sz="1100" spc="65" dirty="0">
                          <a:latin typeface="Arial MT"/>
                          <a:cs typeface="Arial MT"/>
                        </a:rPr>
                        <a:t>konrtol edilmeli,halatlarda kopukluk,yıpranma,yırtılma </a:t>
                      </a:r>
                      <a:r>
                        <a:rPr sz="1100" spc="50" dirty="0">
                          <a:latin typeface="Arial MT"/>
                          <a:cs typeface="Arial MT"/>
                        </a:rPr>
                        <a:t>görüldüğünde</a:t>
                      </a:r>
                      <a:r>
                        <a:rPr sz="1100" spc="30" dirty="0">
                          <a:latin typeface="Arial MT"/>
                          <a:cs typeface="Arial MT"/>
                        </a:rPr>
                        <a:t> </a:t>
                      </a:r>
                      <a:r>
                        <a:rPr sz="1100" spc="85" dirty="0">
                          <a:latin typeface="Arial MT"/>
                          <a:cs typeface="Arial MT"/>
                        </a:rPr>
                        <a:t>derhal</a:t>
                      </a:r>
                      <a:r>
                        <a:rPr sz="1100" spc="40" dirty="0">
                          <a:latin typeface="Arial MT"/>
                          <a:cs typeface="Arial MT"/>
                        </a:rPr>
                        <a:t> </a:t>
                      </a:r>
                      <a:r>
                        <a:rPr sz="1100" spc="80" dirty="0">
                          <a:latin typeface="Arial MT"/>
                          <a:cs typeface="Arial MT"/>
                        </a:rPr>
                        <a:t>yenisi</a:t>
                      </a:r>
                      <a:r>
                        <a:rPr sz="1100" spc="35" dirty="0">
                          <a:latin typeface="Arial MT"/>
                          <a:cs typeface="Arial MT"/>
                        </a:rPr>
                        <a:t> </a:t>
                      </a:r>
                      <a:r>
                        <a:rPr sz="1100" spc="30" dirty="0">
                          <a:latin typeface="Arial MT"/>
                          <a:cs typeface="Arial MT"/>
                        </a:rPr>
                        <a:t>ile </a:t>
                      </a:r>
                      <a:r>
                        <a:rPr sz="1100" spc="-10" dirty="0">
                          <a:latin typeface="Arial MT"/>
                          <a:cs typeface="Arial MT"/>
                        </a:rPr>
                        <a:t>değiştirilmelidir.</a:t>
                      </a:r>
                      <a:endParaRPr sz="1100">
                        <a:latin typeface="Arial MT"/>
                        <a:cs typeface="Arial MT"/>
                      </a:endParaRPr>
                    </a:p>
                  </a:txBody>
                  <a:tcPr marL="0" marR="0" marT="32384"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xmlns="" val="10004"/>
                  </a:ext>
                </a:extLst>
              </a:tr>
            </a:tbl>
          </a:graphicData>
        </a:graphic>
      </p:graphicFrame>
      <p:pic>
        <p:nvPicPr>
          <p:cNvPr id="4" name="object 4"/>
          <p:cNvPicPr/>
          <p:nvPr/>
        </p:nvPicPr>
        <p:blipFill>
          <a:blip r:embed="rId2" cstate="print"/>
          <a:stretch>
            <a:fillRect/>
          </a:stretch>
        </p:blipFill>
        <p:spPr>
          <a:xfrm>
            <a:off x="2700137" y="2019608"/>
            <a:ext cx="2565407" cy="1264831"/>
          </a:xfrm>
          <a:prstGeom prst="rect">
            <a:avLst/>
          </a:prstGeom>
        </p:spPr>
      </p:pic>
      <p:pic>
        <p:nvPicPr>
          <p:cNvPr id="5" name="object 5"/>
          <p:cNvPicPr/>
          <p:nvPr/>
        </p:nvPicPr>
        <p:blipFill>
          <a:blip r:embed="rId3" cstate="print"/>
          <a:stretch>
            <a:fillRect/>
          </a:stretch>
        </p:blipFill>
        <p:spPr>
          <a:xfrm>
            <a:off x="2756894" y="3569739"/>
            <a:ext cx="2554056" cy="1008060"/>
          </a:xfrm>
          <a:prstGeom prst="rect">
            <a:avLst/>
          </a:prstGeom>
        </p:spPr>
      </p:pic>
      <p:pic>
        <p:nvPicPr>
          <p:cNvPr id="6" name="object 6"/>
          <p:cNvPicPr/>
          <p:nvPr/>
        </p:nvPicPr>
        <p:blipFill>
          <a:blip r:embed="rId4" cstate="print"/>
          <a:stretch>
            <a:fillRect/>
          </a:stretch>
        </p:blipFill>
        <p:spPr>
          <a:xfrm>
            <a:off x="8773116" y="3484149"/>
            <a:ext cx="2554056" cy="1540621"/>
          </a:xfrm>
          <a:prstGeom prst="rect">
            <a:avLst/>
          </a:prstGeom>
        </p:spPr>
      </p:pic>
      <p:pic>
        <p:nvPicPr>
          <p:cNvPr id="7" name="object 7"/>
          <p:cNvPicPr/>
          <p:nvPr/>
        </p:nvPicPr>
        <p:blipFill>
          <a:blip r:embed="rId5" cstate="print"/>
          <a:stretch>
            <a:fillRect/>
          </a:stretch>
        </p:blipFill>
        <p:spPr>
          <a:xfrm>
            <a:off x="8818521" y="1991078"/>
            <a:ext cx="2565407" cy="951000"/>
          </a:xfrm>
          <a:prstGeom prst="rect">
            <a:avLst/>
          </a:prstGeom>
        </p:spPr>
      </p:pic>
      <p:grpSp>
        <p:nvGrpSpPr>
          <p:cNvPr id="8" name="object 8"/>
          <p:cNvGrpSpPr/>
          <p:nvPr/>
        </p:nvGrpSpPr>
        <p:grpSpPr>
          <a:xfrm>
            <a:off x="2700137" y="5015248"/>
            <a:ext cx="2588260" cy="1331595"/>
            <a:chOff x="2700137" y="5015248"/>
            <a:chExt cx="2588260" cy="1331595"/>
          </a:xfrm>
        </p:grpSpPr>
        <p:pic>
          <p:nvPicPr>
            <p:cNvPr id="9" name="object 9"/>
            <p:cNvPicPr/>
            <p:nvPr/>
          </p:nvPicPr>
          <p:blipFill>
            <a:blip r:embed="rId6" cstate="print"/>
            <a:stretch>
              <a:fillRect/>
            </a:stretch>
          </p:blipFill>
          <p:spPr>
            <a:xfrm>
              <a:off x="2734191" y="5015248"/>
              <a:ext cx="2554056" cy="912960"/>
            </a:xfrm>
            <a:prstGeom prst="rect">
              <a:avLst/>
            </a:prstGeom>
          </p:spPr>
        </p:pic>
        <p:pic>
          <p:nvPicPr>
            <p:cNvPr id="10" name="object 10"/>
            <p:cNvPicPr/>
            <p:nvPr/>
          </p:nvPicPr>
          <p:blipFill>
            <a:blip r:embed="rId6" cstate="print"/>
            <a:stretch>
              <a:fillRect/>
            </a:stretch>
          </p:blipFill>
          <p:spPr>
            <a:xfrm>
              <a:off x="2700137" y="5053288"/>
              <a:ext cx="2554056" cy="1293360"/>
            </a:xfrm>
            <a:prstGeom prst="rect">
              <a:avLst/>
            </a:prstGeom>
          </p:spPr>
        </p:pic>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2640"/>
            <a:ext cx="8393430" cy="574675"/>
          </a:xfrm>
          <a:prstGeom prst="rect">
            <a:avLst/>
          </a:prstGeom>
        </p:spPr>
        <p:txBody>
          <a:bodyPr vert="horz" wrap="square" lIns="0" tIns="12700" rIns="0" bIns="0" rtlCol="0">
            <a:spAutoFit/>
          </a:bodyPr>
          <a:lstStyle/>
          <a:p>
            <a:pPr marL="12700">
              <a:lnSpc>
                <a:spcPct val="100000"/>
              </a:lnSpc>
              <a:spcBef>
                <a:spcPts val="100"/>
              </a:spcBef>
            </a:pPr>
            <a:r>
              <a:rPr lang="tr-TR" spc="-275" dirty="0">
                <a:latin typeface="Microsoft Sans Serif"/>
                <a:cs typeface="Microsoft Sans Serif"/>
              </a:rPr>
              <a:t>         </a:t>
            </a:r>
            <a:r>
              <a:rPr b="0" spc="-360" dirty="0">
                <a:latin typeface="Microsoft Sans Serif"/>
                <a:cs typeface="Microsoft Sans Serif"/>
              </a:rPr>
              <a:t>L</a:t>
            </a:r>
            <a:r>
              <a:rPr b="0" spc="-290" dirty="0">
                <a:latin typeface="Microsoft Sans Serif"/>
                <a:cs typeface="Microsoft Sans Serif"/>
              </a:rPr>
              <a:t> </a:t>
            </a:r>
            <a:r>
              <a:rPr b="0" spc="-305" dirty="0">
                <a:latin typeface="Microsoft Sans Serif"/>
                <a:cs typeface="Microsoft Sans Serif"/>
              </a:rPr>
              <a:t>Tipi</a:t>
            </a:r>
            <a:r>
              <a:rPr b="0" spc="-145" dirty="0">
                <a:latin typeface="Microsoft Sans Serif"/>
                <a:cs typeface="Microsoft Sans Serif"/>
              </a:rPr>
              <a:t> </a:t>
            </a:r>
            <a:r>
              <a:rPr b="0" spc="-320" dirty="0">
                <a:latin typeface="Microsoft Sans Serif"/>
                <a:cs typeface="Microsoft Sans Serif"/>
              </a:rPr>
              <a:t>Karar</a:t>
            </a:r>
            <a:r>
              <a:rPr b="0" spc="-120" dirty="0">
                <a:latin typeface="Microsoft Sans Serif"/>
                <a:cs typeface="Microsoft Sans Serif"/>
              </a:rPr>
              <a:t> </a:t>
            </a:r>
            <a:r>
              <a:rPr b="0" spc="-290" dirty="0">
                <a:latin typeface="Microsoft Sans Serif"/>
                <a:cs typeface="Microsoft Sans Serif"/>
              </a:rPr>
              <a:t>Matrisi</a:t>
            </a:r>
            <a:r>
              <a:rPr b="0" spc="-130" dirty="0">
                <a:latin typeface="Microsoft Sans Serif"/>
                <a:cs typeface="Microsoft Sans Serif"/>
              </a:rPr>
              <a:t> </a:t>
            </a:r>
            <a:r>
              <a:rPr b="0" spc="-360" dirty="0">
                <a:latin typeface="Microsoft Sans Serif"/>
                <a:cs typeface="Microsoft Sans Serif"/>
              </a:rPr>
              <a:t>Örnek</a:t>
            </a:r>
            <a:r>
              <a:rPr b="0" spc="-125" dirty="0">
                <a:latin typeface="Microsoft Sans Serif"/>
                <a:cs typeface="Microsoft Sans Serif"/>
              </a:rPr>
              <a:t> </a:t>
            </a:r>
            <a:r>
              <a:rPr b="0" spc="-340" dirty="0">
                <a:latin typeface="Microsoft Sans Serif"/>
                <a:cs typeface="Microsoft Sans Serif"/>
              </a:rPr>
              <a:t>Risk</a:t>
            </a:r>
            <a:r>
              <a:rPr b="0" spc="-145" dirty="0">
                <a:latin typeface="Microsoft Sans Serif"/>
                <a:cs typeface="Microsoft Sans Serif"/>
              </a:rPr>
              <a:t> </a:t>
            </a:r>
            <a:r>
              <a:rPr b="0" spc="-360" dirty="0">
                <a:latin typeface="Microsoft Sans Serif"/>
                <a:cs typeface="Microsoft Sans Serif"/>
              </a:rPr>
              <a:t>Değerlendirme</a:t>
            </a:r>
          </a:p>
        </p:txBody>
      </p:sp>
      <p:graphicFrame>
        <p:nvGraphicFramePr>
          <p:cNvPr id="3" name="object 3"/>
          <p:cNvGraphicFramePr>
            <a:graphicFrameLocks noGrp="1"/>
          </p:cNvGraphicFramePr>
          <p:nvPr/>
        </p:nvGraphicFramePr>
        <p:xfrm>
          <a:off x="825969" y="1511896"/>
          <a:ext cx="10650850" cy="5162550"/>
        </p:xfrm>
        <a:graphic>
          <a:graphicData uri="http://schemas.openxmlformats.org/drawingml/2006/table">
            <a:tbl>
              <a:tblPr firstRow="1" bandRow="1">
                <a:tableStyleId>{2D5ABB26-0587-4C30-8999-92F81FD0307C}</a:tableStyleId>
              </a:tblPr>
              <a:tblGrid>
                <a:gridCol w="494665">
                  <a:extLst>
                    <a:ext uri="{9D8B030D-6E8A-4147-A177-3AD203B41FA5}">
                      <a16:colId xmlns:a16="http://schemas.microsoft.com/office/drawing/2014/main" xmlns="" val="20000"/>
                    </a:ext>
                  </a:extLst>
                </a:gridCol>
                <a:gridCol w="1288415">
                  <a:extLst>
                    <a:ext uri="{9D8B030D-6E8A-4147-A177-3AD203B41FA5}">
                      <a16:colId xmlns:a16="http://schemas.microsoft.com/office/drawing/2014/main" xmlns="" val="20001"/>
                    </a:ext>
                  </a:extLst>
                </a:gridCol>
                <a:gridCol w="2691130">
                  <a:extLst>
                    <a:ext uri="{9D8B030D-6E8A-4147-A177-3AD203B41FA5}">
                      <a16:colId xmlns:a16="http://schemas.microsoft.com/office/drawing/2014/main" xmlns="" val="20002"/>
                    </a:ext>
                  </a:extLst>
                </a:gridCol>
                <a:gridCol w="1437639">
                  <a:extLst>
                    <a:ext uri="{9D8B030D-6E8A-4147-A177-3AD203B41FA5}">
                      <a16:colId xmlns:a16="http://schemas.microsoft.com/office/drawing/2014/main" xmlns="" val="20003"/>
                    </a:ext>
                  </a:extLst>
                </a:gridCol>
                <a:gridCol w="989329">
                  <a:extLst>
                    <a:ext uri="{9D8B030D-6E8A-4147-A177-3AD203B41FA5}">
                      <a16:colId xmlns:a16="http://schemas.microsoft.com/office/drawing/2014/main" xmlns="" val="20004"/>
                    </a:ext>
                  </a:extLst>
                </a:gridCol>
                <a:gridCol w="299084">
                  <a:extLst>
                    <a:ext uri="{9D8B030D-6E8A-4147-A177-3AD203B41FA5}">
                      <a16:colId xmlns:a16="http://schemas.microsoft.com/office/drawing/2014/main" xmlns="" val="20005"/>
                    </a:ext>
                  </a:extLst>
                </a:gridCol>
                <a:gridCol w="344804">
                  <a:extLst>
                    <a:ext uri="{9D8B030D-6E8A-4147-A177-3AD203B41FA5}">
                      <a16:colId xmlns:a16="http://schemas.microsoft.com/office/drawing/2014/main" xmlns="" val="20006"/>
                    </a:ext>
                  </a:extLst>
                </a:gridCol>
                <a:gridCol w="414020">
                  <a:extLst>
                    <a:ext uri="{9D8B030D-6E8A-4147-A177-3AD203B41FA5}">
                      <a16:colId xmlns:a16="http://schemas.microsoft.com/office/drawing/2014/main" xmlns="" val="20007"/>
                    </a:ext>
                  </a:extLst>
                </a:gridCol>
                <a:gridCol w="2691764">
                  <a:extLst>
                    <a:ext uri="{9D8B030D-6E8A-4147-A177-3AD203B41FA5}">
                      <a16:colId xmlns:a16="http://schemas.microsoft.com/office/drawing/2014/main" xmlns="" val="20008"/>
                    </a:ext>
                  </a:extLst>
                </a:gridCol>
              </a:tblGrid>
              <a:tr h="370205">
                <a:tc rowSpan="2">
                  <a:txBody>
                    <a:bodyPr/>
                    <a:lstStyle/>
                    <a:p>
                      <a:pPr marL="120014" marR="22860" indent="-69215">
                        <a:lnSpc>
                          <a:spcPct val="113700"/>
                        </a:lnSpc>
                        <a:spcBef>
                          <a:spcPts val="675"/>
                        </a:spcBef>
                      </a:pPr>
                      <a:r>
                        <a:rPr sz="950" b="1" spc="215" dirty="0">
                          <a:latin typeface="Arial"/>
                          <a:cs typeface="Arial"/>
                        </a:rPr>
                        <a:t>SIRA </a:t>
                      </a:r>
                      <a:r>
                        <a:rPr sz="950" b="1" spc="290" dirty="0">
                          <a:latin typeface="Arial"/>
                          <a:cs typeface="Arial"/>
                        </a:rPr>
                        <a:t>NO</a:t>
                      </a:r>
                      <a:endParaRPr sz="950">
                        <a:latin typeface="Arial"/>
                        <a:cs typeface="Arial"/>
                      </a:endParaRPr>
                    </a:p>
                  </a:txBody>
                  <a:tcPr marL="0" marR="0" marT="8572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rowSpan="2">
                  <a:txBody>
                    <a:bodyPr/>
                    <a:lstStyle/>
                    <a:p>
                      <a:pPr marL="350520" marR="102235" indent="-253365">
                        <a:lnSpc>
                          <a:spcPct val="113700"/>
                        </a:lnSpc>
                        <a:spcBef>
                          <a:spcPts val="675"/>
                        </a:spcBef>
                      </a:pPr>
                      <a:r>
                        <a:rPr sz="950" b="1" spc="180" dirty="0">
                          <a:latin typeface="Arial"/>
                          <a:cs typeface="Arial"/>
                        </a:rPr>
                        <a:t>İŞİN</a:t>
                      </a:r>
                      <a:r>
                        <a:rPr sz="950" b="1" spc="114" dirty="0">
                          <a:latin typeface="Arial"/>
                          <a:cs typeface="Arial"/>
                        </a:rPr>
                        <a:t> </a:t>
                      </a:r>
                      <a:r>
                        <a:rPr sz="950" b="1" spc="229" dirty="0">
                          <a:latin typeface="Arial"/>
                          <a:cs typeface="Arial"/>
                        </a:rPr>
                        <a:t>YERİ</a:t>
                      </a:r>
                      <a:r>
                        <a:rPr sz="950" b="1" spc="95" dirty="0">
                          <a:latin typeface="Arial"/>
                          <a:cs typeface="Arial"/>
                        </a:rPr>
                        <a:t> </a:t>
                      </a:r>
                      <a:r>
                        <a:rPr sz="950" b="1" spc="110" dirty="0">
                          <a:latin typeface="Arial"/>
                          <a:cs typeface="Arial"/>
                        </a:rPr>
                        <a:t>/</a:t>
                      </a:r>
                      <a:r>
                        <a:rPr sz="950" b="1" spc="90" dirty="0">
                          <a:latin typeface="Arial"/>
                          <a:cs typeface="Arial"/>
                        </a:rPr>
                        <a:t> </a:t>
                      </a:r>
                      <a:r>
                        <a:rPr sz="950" b="1" spc="155" dirty="0">
                          <a:latin typeface="Arial"/>
                          <a:cs typeface="Arial"/>
                        </a:rPr>
                        <a:t>İŞ </a:t>
                      </a:r>
                      <a:r>
                        <a:rPr sz="950" b="1" spc="210" dirty="0">
                          <a:latin typeface="Arial"/>
                          <a:cs typeface="Arial"/>
                        </a:rPr>
                        <a:t>TANIMI</a:t>
                      </a:r>
                      <a:endParaRPr sz="950">
                        <a:latin typeface="Arial"/>
                        <a:cs typeface="Arial"/>
                      </a:endParaRPr>
                    </a:p>
                  </a:txBody>
                  <a:tcPr marL="0" marR="0" marT="8572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rowSpan="2">
                  <a:txBody>
                    <a:bodyPr/>
                    <a:lstStyle/>
                    <a:p>
                      <a:pPr>
                        <a:lnSpc>
                          <a:spcPct val="100000"/>
                        </a:lnSpc>
                        <a:spcBef>
                          <a:spcPts val="385"/>
                        </a:spcBef>
                      </a:pPr>
                      <a:endParaRPr sz="950">
                        <a:latin typeface="Times New Roman"/>
                        <a:cs typeface="Times New Roman"/>
                      </a:endParaRPr>
                    </a:p>
                    <a:p>
                      <a:pPr algn="ctr">
                        <a:lnSpc>
                          <a:spcPct val="100000"/>
                        </a:lnSpc>
                      </a:pPr>
                      <a:r>
                        <a:rPr sz="950" b="1" spc="240" dirty="0">
                          <a:latin typeface="Arial"/>
                          <a:cs typeface="Arial"/>
                        </a:rPr>
                        <a:t>TEHLİKE</a:t>
                      </a:r>
                      <a:endParaRPr sz="950">
                        <a:latin typeface="Arial"/>
                        <a:cs typeface="Arial"/>
                      </a:endParaRPr>
                    </a:p>
                  </a:txBody>
                  <a:tcPr marL="0" marR="0" marT="4889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rowSpan="2">
                  <a:txBody>
                    <a:bodyPr/>
                    <a:lstStyle/>
                    <a:p>
                      <a:pPr>
                        <a:lnSpc>
                          <a:spcPct val="100000"/>
                        </a:lnSpc>
                        <a:spcBef>
                          <a:spcPts val="385"/>
                        </a:spcBef>
                      </a:pPr>
                      <a:endParaRPr sz="950">
                        <a:latin typeface="Times New Roman"/>
                        <a:cs typeface="Times New Roman"/>
                      </a:endParaRPr>
                    </a:p>
                    <a:p>
                      <a:pPr algn="ctr">
                        <a:lnSpc>
                          <a:spcPct val="100000"/>
                        </a:lnSpc>
                      </a:pPr>
                      <a:r>
                        <a:rPr sz="950" b="1" spc="210" dirty="0">
                          <a:latin typeface="Arial"/>
                          <a:cs typeface="Arial"/>
                        </a:rPr>
                        <a:t>RİSK</a:t>
                      </a:r>
                      <a:endParaRPr sz="950">
                        <a:latin typeface="Arial"/>
                        <a:cs typeface="Arial"/>
                      </a:endParaRPr>
                    </a:p>
                  </a:txBody>
                  <a:tcPr marL="0" marR="0" marT="4889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rowSpan="2">
                  <a:txBody>
                    <a:bodyPr/>
                    <a:lstStyle/>
                    <a:p>
                      <a:pPr marL="3175" algn="ctr">
                        <a:lnSpc>
                          <a:spcPct val="100000"/>
                        </a:lnSpc>
                        <a:spcBef>
                          <a:spcPts val="830"/>
                        </a:spcBef>
                      </a:pPr>
                      <a:r>
                        <a:rPr sz="950" b="1" spc="180" dirty="0">
                          <a:latin typeface="Arial"/>
                          <a:cs typeface="Arial"/>
                        </a:rPr>
                        <a:t>Risk</a:t>
                      </a:r>
                      <a:endParaRPr sz="950">
                        <a:latin typeface="Arial"/>
                        <a:cs typeface="Arial"/>
                      </a:endParaRPr>
                    </a:p>
                    <a:p>
                      <a:pPr algn="ctr">
                        <a:lnSpc>
                          <a:spcPct val="100000"/>
                        </a:lnSpc>
                        <a:spcBef>
                          <a:spcPts val="155"/>
                        </a:spcBef>
                      </a:pPr>
                      <a:r>
                        <a:rPr sz="950" b="1" spc="150" dirty="0">
                          <a:latin typeface="Arial"/>
                          <a:cs typeface="Arial"/>
                        </a:rPr>
                        <a:t>Altındakiler</a:t>
                      </a:r>
                      <a:endParaRPr sz="950">
                        <a:latin typeface="Arial"/>
                        <a:cs typeface="Arial"/>
                      </a:endParaRPr>
                    </a:p>
                  </a:txBody>
                  <a:tcPr marL="0" marR="0" marT="10541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gridSpan="3">
                  <a:txBody>
                    <a:bodyPr/>
                    <a:lstStyle/>
                    <a:p>
                      <a:pPr marL="635" algn="ctr">
                        <a:lnSpc>
                          <a:spcPct val="100000"/>
                        </a:lnSpc>
                        <a:spcBef>
                          <a:spcPts val="500"/>
                        </a:spcBef>
                      </a:pPr>
                      <a:r>
                        <a:rPr sz="700" b="1" spc="130" dirty="0">
                          <a:latin typeface="Arial"/>
                          <a:cs typeface="Arial"/>
                        </a:rPr>
                        <a:t>Risk</a:t>
                      </a:r>
                      <a:endParaRPr sz="700">
                        <a:latin typeface="Arial"/>
                        <a:cs typeface="Arial"/>
                      </a:endParaRPr>
                    </a:p>
                    <a:p>
                      <a:pPr marR="4445" algn="ctr">
                        <a:lnSpc>
                          <a:spcPct val="100000"/>
                        </a:lnSpc>
                        <a:spcBef>
                          <a:spcPts val="130"/>
                        </a:spcBef>
                      </a:pPr>
                      <a:r>
                        <a:rPr sz="700" b="1" spc="180" dirty="0">
                          <a:latin typeface="Arial"/>
                          <a:cs typeface="Arial"/>
                        </a:rPr>
                        <a:t>Değerlendirm</a:t>
                      </a:r>
                      <a:r>
                        <a:rPr sz="700" b="1" spc="-50" dirty="0">
                          <a:latin typeface="Arial"/>
                          <a:cs typeface="Arial"/>
                        </a:rPr>
                        <a:t> </a:t>
                      </a:r>
                      <a:r>
                        <a:rPr sz="700" b="1" spc="114" dirty="0">
                          <a:latin typeface="Arial"/>
                          <a:cs typeface="Arial"/>
                        </a:rPr>
                        <a:t>e</a:t>
                      </a:r>
                      <a:endParaRPr sz="700">
                        <a:latin typeface="Arial"/>
                        <a:cs typeface="Arial"/>
                      </a:endParaRPr>
                    </a:p>
                  </a:txBody>
                  <a:tcPr marL="0" marR="0" marT="6350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hMerge="1">
                  <a:txBody>
                    <a:bodyPr/>
                    <a:lstStyle/>
                    <a:p>
                      <a:endParaRPr/>
                    </a:p>
                  </a:txBody>
                  <a:tcPr marL="0" marR="0" marT="0" marB="0"/>
                </a:tc>
                <a:tc rowSpan="2">
                  <a:txBody>
                    <a:bodyPr/>
                    <a:lstStyle/>
                    <a:p>
                      <a:pPr>
                        <a:lnSpc>
                          <a:spcPct val="100000"/>
                        </a:lnSpc>
                        <a:spcBef>
                          <a:spcPts val="385"/>
                        </a:spcBef>
                      </a:pPr>
                      <a:endParaRPr sz="950">
                        <a:latin typeface="Times New Roman"/>
                        <a:cs typeface="Times New Roman"/>
                      </a:endParaRPr>
                    </a:p>
                    <a:p>
                      <a:pPr marL="454025">
                        <a:lnSpc>
                          <a:spcPct val="100000"/>
                        </a:lnSpc>
                      </a:pPr>
                      <a:r>
                        <a:rPr sz="950" b="1" spc="215" dirty="0">
                          <a:latin typeface="Arial"/>
                          <a:cs typeface="Arial"/>
                        </a:rPr>
                        <a:t>TAVSİYE</a:t>
                      </a:r>
                      <a:r>
                        <a:rPr sz="950" b="1" spc="450" dirty="0">
                          <a:latin typeface="Arial"/>
                          <a:cs typeface="Arial"/>
                        </a:rPr>
                        <a:t> </a:t>
                      </a:r>
                      <a:r>
                        <a:rPr sz="950" b="1" spc="275" dirty="0">
                          <a:latin typeface="Arial"/>
                          <a:cs typeface="Arial"/>
                        </a:rPr>
                        <a:t>ÖNLEMLER</a:t>
                      </a:r>
                      <a:endParaRPr sz="950">
                        <a:latin typeface="Arial"/>
                        <a:cs typeface="Arial"/>
                      </a:endParaRPr>
                    </a:p>
                  </a:txBody>
                  <a:tcPr marL="0" marR="0" marT="4889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xmlns="" val="10000"/>
                  </a:ext>
                </a:extLst>
              </a:tr>
              <a:tr h="164465">
                <a:tc vMerge="1">
                  <a:txBody>
                    <a:bodyPr/>
                    <a:lstStyle/>
                    <a:p>
                      <a:endParaRPr/>
                    </a:p>
                  </a:txBody>
                  <a:tcPr marL="0" marR="0" marT="8572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8572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4889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4889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10541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marL="7620" algn="ctr">
                        <a:lnSpc>
                          <a:spcPct val="100000"/>
                        </a:lnSpc>
                        <a:spcBef>
                          <a:spcPts val="55"/>
                        </a:spcBef>
                      </a:pPr>
                      <a:r>
                        <a:rPr sz="950" b="1" spc="265" dirty="0">
                          <a:latin typeface="Arial"/>
                          <a:cs typeface="Arial"/>
                        </a:rPr>
                        <a:t>O</a:t>
                      </a:r>
                      <a:endParaRPr sz="950">
                        <a:latin typeface="Arial"/>
                        <a:cs typeface="Arial"/>
                      </a:endParaRPr>
                    </a:p>
                  </a:txBody>
                  <a:tcPr marL="0" marR="0" marT="698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marL="10795" algn="ctr">
                        <a:lnSpc>
                          <a:spcPct val="100000"/>
                        </a:lnSpc>
                        <a:spcBef>
                          <a:spcPts val="55"/>
                        </a:spcBef>
                      </a:pPr>
                      <a:r>
                        <a:rPr sz="950" b="1" spc="215" dirty="0">
                          <a:latin typeface="Arial"/>
                          <a:cs typeface="Arial"/>
                        </a:rPr>
                        <a:t>Ş</a:t>
                      </a:r>
                      <a:endParaRPr sz="950">
                        <a:latin typeface="Arial"/>
                        <a:cs typeface="Arial"/>
                      </a:endParaRPr>
                    </a:p>
                  </a:txBody>
                  <a:tcPr marL="0" marR="0" marT="698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5"/>
                        </a:spcBef>
                      </a:pPr>
                      <a:r>
                        <a:rPr sz="950" b="1" spc="235" dirty="0">
                          <a:latin typeface="Arial"/>
                          <a:cs typeface="Arial"/>
                        </a:rPr>
                        <a:t>R</a:t>
                      </a:r>
                      <a:endParaRPr sz="950">
                        <a:latin typeface="Arial"/>
                        <a:cs typeface="Arial"/>
                      </a:endParaRPr>
                    </a:p>
                  </a:txBody>
                  <a:tcPr marL="0" marR="0" marT="698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48895"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xmlns="" val="10001"/>
                  </a:ext>
                </a:extLst>
              </a:tr>
              <a:tr h="1703705">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685"/>
                        </a:spcBef>
                      </a:pPr>
                      <a:endParaRPr sz="950">
                        <a:latin typeface="Times New Roman"/>
                        <a:cs typeface="Times New Roman"/>
                      </a:endParaRPr>
                    </a:p>
                    <a:p>
                      <a:pPr marL="4445" algn="ctr">
                        <a:lnSpc>
                          <a:spcPct val="100000"/>
                        </a:lnSpc>
                      </a:pPr>
                      <a:r>
                        <a:rPr sz="950" spc="180" dirty="0">
                          <a:latin typeface="Arial MT"/>
                          <a:cs typeface="Arial MT"/>
                        </a:rPr>
                        <a:t>4</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1035"/>
                        </a:spcBef>
                      </a:pPr>
                      <a:endParaRPr sz="950">
                        <a:latin typeface="Times New Roman"/>
                        <a:cs typeface="Times New Roman"/>
                      </a:endParaRPr>
                    </a:p>
                    <a:p>
                      <a:pPr marL="63500" marR="54610" indent="11430">
                        <a:lnSpc>
                          <a:spcPct val="108100"/>
                        </a:lnSpc>
                      </a:pPr>
                      <a:r>
                        <a:rPr sz="950" spc="145" dirty="0">
                          <a:latin typeface="Arial MT"/>
                          <a:cs typeface="Arial MT"/>
                        </a:rPr>
                        <a:t>Giyotin</a:t>
                      </a:r>
                      <a:r>
                        <a:rPr sz="950" spc="80" dirty="0">
                          <a:latin typeface="Arial MT"/>
                          <a:cs typeface="Arial MT"/>
                        </a:rPr>
                        <a:t> </a:t>
                      </a:r>
                      <a:r>
                        <a:rPr sz="950" spc="185" dirty="0">
                          <a:latin typeface="Arial MT"/>
                          <a:cs typeface="Arial MT"/>
                        </a:rPr>
                        <a:t>Makas</a:t>
                      </a:r>
                      <a:r>
                        <a:rPr sz="950" spc="160" dirty="0">
                          <a:latin typeface="Arial MT"/>
                          <a:cs typeface="Arial MT"/>
                        </a:rPr>
                        <a:t> </a:t>
                      </a:r>
                      <a:r>
                        <a:rPr sz="950" spc="65" dirty="0">
                          <a:latin typeface="Arial MT"/>
                          <a:cs typeface="Arial MT"/>
                        </a:rPr>
                        <a:t>/ </a:t>
                      </a:r>
                      <a:r>
                        <a:rPr sz="950" spc="145" dirty="0">
                          <a:latin typeface="Arial MT"/>
                          <a:cs typeface="Arial MT"/>
                        </a:rPr>
                        <a:t>Giyotin</a:t>
                      </a:r>
                      <a:r>
                        <a:rPr sz="950" spc="80" dirty="0">
                          <a:latin typeface="Arial MT"/>
                          <a:cs typeface="Arial MT"/>
                        </a:rPr>
                        <a:t> </a:t>
                      </a:r>
                      <a:r>
                        <a:rPr sz="950" spc="185" dirty="0">
                          <a:latin typeface="Arial MT"/>
                          <a:cs typeface="Arial MT"/>
                        </a:rPr>
                        <a:t>Tezgahı</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155"/>
                        </a:spcBef>
                      </a:pPr>
                      <a:endParaRPr sz="950">
                        <a:latin typeface="Times New Roman"/>
                        <a:cs typeface="Times New Roman"/>
                      </a:endParaRPr>
                    </a:p>
                    <a:p>
                      <a:pPr algn="ctr">
                        <a:lnSpc>
                          <a:spcPct val="100000"/>
                        </a:lnSpc>
                      </a:pPr>
                      <a:r>
                        <a:rPr sz="950" spc="145" dirty="0">
                          <a:latin typeface="Arial MT"/>
                          <a:cs typeface="Arial MT"/>
                        </a:rPr>
                        <a:t>Hareketli</a:t>
                      </a:r>
                      <a:r>
                        <a:rPr sz="950" spc="75" dirty="0">
                          <a:latin typeface="Arial MT"/>
                          <a:cs typeface="Arial MT"/>
                        </a:rPr>
                        <a:t> </a:t>
                      </a:r>
                      <a:r>
                        <a:rPr sz="950" spc="210" dirty="0">
                          <a:latin typeface="Arial MT"/>
                          <a:cs typeface="Arial MT"/>
                        </a:rPr>
                        <a:t>Aksam</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1035"/>
                        </a:spcBef>
                      </a:pPr>
                      <a:endParaRPr sz="950">
                        <a:latin typeface="Times New Roman"/>
                        <a:cs typeface="Times New Roman"/>
                      </a:endParaRPr>
                    </a:p>
                    <a:p>
                      <a:pPr marL="385445" marR="73660" indent="-311150">
                        <a:lnSpc>
                          <a:spcPct val="108100"/>
                        </a:lnSpc>
                      </a:pPr>
                      <a:r>
                        <a:rPr sz="950" spc="190" dirty="0">
                          <a:latin typeface="Arial MT"/>
                          <a:cs typeface="Arial MT"/>
                        </a:rPr>
                        <a:t>Yaralanma</a:t>
                      </a:r>
                      <a:r>
                        <a:rPr sz="950" spc="459" dirty="0">
                          <a:latin typeface="Arial MT"/>
                          <a:cs typeface="Arial MT"/>
                        </a:rPr>
                        <a:t> </a:t>
                      </a:r>
                      <a:r>
                        <a:rPr sz="950" spc="190" dirty="0">
                          <a:latin typeface="Arial MT"/>
                          <a:cs typeface="Arial MT"/>
                        </a:rPr>
                        <a:t>Uzuv </a:t>
                      </a:r>
                      <a:r>
                        <a:rPr sz="950" spc="215" dirty="0">
                          <a:latin typeface="Arial MT"/>
                          <a:cs typeface="Arial MT"/>
                        </a:rPr>
                        <a:t>Kopması</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894"/>
                        </a:spcBef>
                      </a:pPr>
                      <a:endParaRPr sz="950">
                        <a:latin typeface="Times New Roman"/>
                        <a:cs typeface="Times New Roman"/>
                      </a:endParaRPr>
                    </a:p>
                    <a:p>
                      <a:pPr marL="154940" marR="156210" indent="12065" algn="ctr">
                        <a:lnSpc>
                          <a:spcPct val="108000"/>
                        </a:lnSpc>
                        <a:spcBef>
                          <a:spcPts val="5"/>
                        </a:spcBef>
                      </a:pPr>
                      <a:r>
                        <a:rPr sz="950" spc="95" dirty="0">
                          <a:latin typeface="Arial MT"/>
                          <a:cs typeface="Arial MT"/>
                        </a:rPr>
                        <a:t>Çalışan </a:t>
                      </a:r>
                      <a:r>
                        <a:rPr sz="950" spc="175" dirty="0">
                          <a:latin typeface="Arial MT"/>
                          <a:cs typeface="Arial MT"/>
                        </a:rPr>
                        <a:t>Personel </a:t>
                      </a:r>
                      <a:r>
                        <a:rPr sz="950" spc="80" dirty="0">
                          <a:latin typeface="Arial MT"/>
                          <a:cs typeface="Arial MT"/>
                        </a:rPr>
                        <a:t>Diğer </a:t>
                      </a:r>
                      <a:r>
                        <a:rPr sz="950" spc="175" dirty="0">
                          <a:latin typeface="Arial MT"/>
                          <a:cs typeface="Arial MT"/>
                        </a:rPr>
                        <a:t>Personel</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685"/>
                        </a:spcBef>
                      </a:pPr>
                      <a:endParaRPr sz="950">
                        <a:latin typeface="Times New Roman"/>
                        <a:cs typeface="Times New Roman"/>
                      </a:endParaRPr>
                    </a:p>
                    <a:p>
                      <a:pPr marL="15875" algn="ctr">
                        <a:lnSpc>
                          <a:spcPct val="100000"/>
                        </a:lnSpc>
                      </a:pPr>
                      <a:r>
                        <a:rPr sz="950" spc="180" dirty="0">
                          <a:latin typeface="Arial MT"/>
                          <a:cs typeface="Arial MT"/>
                        </a:rPr>
                        <a:t>4</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685"/>
                        </a:spcBef>
                      </a:pPr>
                      <a:endParaRPr sz="950">
                        <a:latin typeface="Times New Roman"/>
                        <a:cs typeface="Times New Roman"/>
                      </a:endParaRPr>
                    </a:p>
                    <a:p>
                      <a:pPr marL="14604" algn="ctr">
                        <a:lnSpc>
                          <a:spcPct val="100000"/>
                        </a:lnSpc>
                      </a:pPr>
                      <a:r>
                        <a:rPr sz="950" spc="180" dirty="0">
                          <a:latin typeface="Arial MT"/>
                          <a:cs typeface="Arial MT"/>
                        </a:rPr>
                        <a:t>4</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685"/>
                        </a:spcBef>
                      </a:pPr>
                      <a:endParaRPr sz="950">
                        <a:latin typeface="Times New Roman"/>
                        <a:cs typeface="Times New Roman"/>
                      </a:endParaRPr>
                    </a:p>
                    <a:p>
                      <a:pPr marL="10795" algn="ctr">
                        <a:lnSpc>
                          <a:spcPct val="100000"/>
                        </a:lnSpc>
                      </a:pPr>
                      <a:r>
                        <a:rPr sz="950" spc="170" dirty="0">
                          <a:latin typeface="Arial MT"/>
                          <a:cs typeface="Arial MT"/>
                        </a:rPr>
                        <a:t>16</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19050">
                      <a:solidFill>
                        <a:srgbClr val="000000"/>
                      </a:solidFill>
                      <a:prstDash val="solid"/>
                    </a:lnB>
                    <a:solidFill>
                      <a:srgbClr val="FF0000"/>
                    </a:solidFill>
                  </a:tcPr>
                </a:tc>
                <a:tc>
                  <a:txBody>
                    <a:bodyPr/>
                    <a:lstStyle/>
                    <a:p>
                      <a:pPr marL="51435" marR="59055" indent="3810" algn="ctr">
                        <a:lnSpc>
                          <a:spcPct val="108000"/>
                        </a:lnSpc>
                        <a:spcBef>
                          <a:spcPts val="480"/>
                        </a:spcBef>
                      </a:pPr>
                      <a:r>
                        <a:rPr sz="950" spc="185" dirty="0">
                          <a:latin typeface="Arial MT"/>
                          <a:cs typeface="Arial MT"/>
                        </a:rPr>
                        <a:t>Makas</a:t>
                      </a:r>
                      <a:r>
                        <a:rPr sz="950" spc="165" dirty="0">
                          <a:latin typeface="Arial MT"/>
                          <a:cs typeface="Arial MT"/>
                        </a:rPr>
                        <a:t> </a:t>
                      </a:r>
                      <a:r>
                        <a:rPr sz="950" spc="120" dirty="0">
                          <a:latin typeface="Arial MT"/>
                          <a:cs typeface="Arial MT"/>
                        </a:rPr>
                        <a:t>çalışma</a:t>
                      </a:r>
                      <a:r>
                        <a:rPr sz="950" spc="90" dirty="0">
                          <a:latin typeface="Arial MT"/>
                          <a:cs typeface="Arial MT"/>
                        </a:rPr>
                        <a:t> </a:t>
                      </a:r>
                      <a:r>
                        <a:rPr sz="950" spc="185" dirty="0">
                          <a:latin typeface="Arial MT"/>
                          <a:cs typeface="Arial MT"/>
                        </a:rPr>
                        <a:t>esnasında</a:t>
                      </a:r>
                      <a:r>
                        <a:rPr sz="950" spc="90" dirty="0">
                          <a:latin typeface="Arial MT"/>
                          <a:cs typeface="Arial MT"/>
                        </a:rPr>
                        <a:t> </a:t>
                      </a:r>
                      <a:r>
                        <a:rPr sz="950" spc="95" dirty="0">
                          <a:latin typeface="Arial MT"/>
                          <a:cs typeface="Arial MT"/>
                        </a:rPr>
                        <a:t>iki</a:t>
                      </a:r>
                      <a:r>
                        <a:rPr sz="950" spc="90" dirty="0">
                          <a:latin typeface="Arial MT"/>
                          <a:cs typeface="Arial MT"/>
                        </a:rPr>
                        <a:t> </a:t>
                      </a:r>
                      <a:r>
                        <a:rPr sz="950" spc="105" dirty="0">
                          <a:latin typeface="Arial MT"/>
                          <a:cs typeface="Arial MT"/>
                        </a:rPr>
                        <a:t>kalıp </a:t>
                      </a:r>
                      <a:r>
                        <a:rPr sz="950" spc="170" dirty="0">
                          <a:latin typeface="Arial MT"/>
                          <a:cs typeface="Arial MT"/>
                        </a:rPr>
                        <a:t>arasına</a:t>
                      </a:r>
                      <a:r>
                        <a:rPr sz="950" spc="75" dirty="0">
                          <a:latin typeface="Arial MT"/>
                          <a:cs typeface="Arial MT"/>
                        </a:rPr>
                        <a:t> </a:t>
                      </a:r>
                      <a:r>
                        <a:rPr sz="950" spc="140" dirty="0">
                          <a:latin typeface="Arial MT"/>
                          <a:cs typeface="Arial MT"/>
                        </a:rPr>
                        <a:t>el</a:t>
                      </a:r>
                      <a:r>
                        <a:rPr sz="950" spc="80" dirty="0">
                          <a:latin typeface="Arial MT"/>
                          <a:cs typeface="Arial MT"/>
                        </a:rPr>
                        <a:t> </a:t>
                      </a:r>
                      <a:r>
                        <a:rPr sz="950" spc="105" dirty="0">
                          <a:latin typeface="Arial MT"/>
                          <a:cs typeface="Arial MT"/>
                        </a:rPr>
                        <a:t>girdiğinde</a:t>
                      </a:r>
                      <a:r>
                        <a:rPr sz="950" spc="75" dirty="0">
                          <a:latin typeface="Arial MT"/>
                          <a:cs typeface="Arial MT"/>
                        </a:rPr>
                        <a:t> </a:t>
                      </a:r>
                      <a:r>
                        <a:rPr sz="950" spc="110" dirty="0">
                          <a:latin typeface="Arial MT"/>
                          <a:cs typeface="Arial MT"/>
                        </a:rPr>
                        <a:t>çalışmayı </a:t>
                      </a:r>
                      <a:r>
                        <a:rPr sz="950" spc="175" dirty="0">
                          <a:latin typeface="Arial MT"/>
                          <a:cs typeface="Arial MT"/>
                        </a:rPr>
                        <a:t>otomatik</a:t>
                      </a:r>
                      <a:r>
                        <a:rPr sz="950" spc="70" dirty="0">
                          <a:latin typeface="Arial MT"/>
                          <a:cs typeface="Arial MT"/>
                        </a:rPr>
                        <a:t> </a:t>
                      </a:r>
                      <a:r>
                        <a:rPr sz="950" spc="160" dirty="0">
                          <a:latin typeface="Arial MT"/>
                          <a:cs typeface="Arial MT"/>
                        </a:rPr>
                        <a:t>olarak</a:t>
                      </a:r>
                      <a:r>
                        <a:rPr sz="950" spc="75" dirty="0">
                          <a:latin typeface="Arial MT"/>
                          <a:cs typeface="Arial MT"/>
                        </a:rPr>
                        <a:t> </a:t>
                      </a:r>
                      <a:r>
                        <a:rPr sz="950" spc="185" dirty="0">
                          <a:latin typeface="Arial MT"/>
                          <a:cs typeface="Arial MT"/>
                        </a:rPr>
                        <a:t>durduracak</a:t>
                      </a:r>
                      <a:r>
                        <a:rPr sz="950" spc="70" dirty="0">
                          <a:latin typeface="Arial MT"/>
                          <a:cs typeface="Arial MT"/>
                        </a:rPr>
                        <a:t> </a:t>
                      </a:r>
                      <a:r>
                        <a:rPr sz="950" spc="190" dirty="0">
                          <a:latin typeface="Arial MT"/>
                          <a:cs typeface="Arial MT"/>
                        </a:rPr>
                        <a:t>sensör </a:t>
                      </a:r>
                      <a:r>
                        <a:rPr sz="950" spc="185" dirty="0">
                          <a:latin typeface="Arial MT"/>
                          <a:cs typeface="Arial MT"/>
                        </a:rPr>
                        <a:t>sistemi</a:t>
                      </a:r>
                      <a:r>
                        <a:rPr sz="950" spc="70" dirty="0">
                          <a:latin typeface="Arial MT"/>
                          <a:cs typeface="Arial MT"/>
                        </a:rPr>
                        <a:t> </a:t>
                      </a:r>
                      <a:r>
                        <a:rPr sz="950" spc="140" dirty="0">
                          <a:latin typeface="Arial MT"/>
                          <a:cs typeface="Arial MT"/>
                        </a:rPr>
                        <a:t>ayarlı</a:t>
                      </a:r>
                      <a:r>
                        <a:rPr sz="950" spc="-5" dirty="0">
                          <a:latin typeface="Arial MT"/>
                          <a:cs typeface="Arial MT"/>
                        </a:rPr>
                        <a:t> </a:t>
                      </a:r>
                      <a:r>
                        <a:rPr sz="950" spc="190" dirty="0">
                          <a:latin typeface="Arial MT"/>
                          <a:cs typeface="Arial MT"/>
                        </a:rPr>
                        <a:t>ve</a:t>
                      </a:r>
                      <a:r>
                        <a:rPr sz="950" spc="75" dirty="0">
                          <a:latin typeface="Arial MT"/>
                          <a:cs typeface="Arial MT"/>
                        </a:rPr>
                        <a:t> </a:t>
                      </a:r>
                      <a:r>
                        <a:rPr sz="950" spc="55" dirty="0">
                          <a:latin typeface="Arial MT"/>
                          <a:cs typeface="Arial MT"/>
                        </a:rPr>
                        <a:t>çalışır</a:t>
                      </a:r>
                      <a:r>
                        <a:rPr sz="950" spc="105" dirty="0">
                          <a:latin typeface="Arial MT"/>
                          <a:cs typeface="Arial MT"/>
                        </a:rPr>
                        <a:t> </a:t>
                      </a:r>
                      <a:r>
                        <a:rPr sz="950" spc="160" dirty="0">
                          <a:latin typeface="Arial MT"/>
                          <a:cs typeface="Arial MT"/>
                        </a:rPr>
                        <a:t>halde </a:t>
                      </a:r>
                      <a:r>
                        <a:rPr sz="950" spc="130" dirty="0">
                          <a:latin typeface="Arial MT"/>
                          <a:cs typeface="Arial MT"/>
                        </a:rPr>
                        <a:t>tutulmalıdır.</a:t>
                      </a:r>
                      <a:r>
                        <a:rPr sz="950" spc="95" dirty="0">
                          <a:latin typeface="Arial MT"/>
                          <a:cs typeface="Arial MT"/>
                        </a:rPr>
                        <a:t> </a:t>
                      </a:r>
                      <a:r>
                        <a:rPr sz="950" spc="180" dirty="0">
                          <a:latin typeface="Arial MT"/>
                          <a:cs typeface="Arial MT"/>
                        </a:rPr>
                        <a:t>Ayak</a:t>
                      </a:r>
                      <a:r>
                        <a:rPr sz="950" spc="70" dirty="0">
                          <a:latin typeface="Arial MT"/>
                          <a:cs typeface="Arial MT"/>
                        </a:rPr>
                        <a:t> </a:t>
                      </a:r>
                      <a:r>
                        <a:rPr sz="950" spc="155" dirty="0">
                          <a:latin typeface="Arial MT"/>
                          <a:cs typeface="Arial MT"/>
                        </a:rPr>
                        <a:t>pedalı</a:t>
                      </a:r>
                      <a:r>
                        <a:rPr sz="950" spc="5" dirty="0">
                          <a:latin typeface="Arial MT"/>
                          <a:cs typeface="Arial MT"/>
                        </a:rPr>
                        <a:t> </a:t>
                      </a:r>
                      <a:r>
                        <a:rPr sz="950" spc="204" dirty="0">
                          <a:latin typeface="Arial MT"/>
                          <a:cs typeface="Arial MT"/>
                        </a:rPr>
                        <a:t>sadece </a:t>
                      </a:r>
                      <a:r>
                        <a:rPr sz="950" spc="175" dirty="0">
                          <a:latin typeface="Arial MT"/>
                          <a:cs typeface="Arial MT"/>
                        </a:rPr>
                        <a:t>operatörün</a:t>
                      </a:r>
                      <a:r>
                        <a:rPr sz="950" spc="85" dirty="0">
                          <a:latin typeface="Arial MT"/>
                          <a:cs typeface="Arial MT"/>
                        </a:rPr>
                        <a:t> </a:t>
                      </a:r>
                      <a:r>
                        <a:rPr sz="950" spc="75" dirty="0">
                          <a:latin typeface="Arial MT"/>
                          <a:cs typeface="Arial MT"/>
                        </a:rPr>
                        <a:t>ulaşıbileceği</a:t>
                      </a:r>
                      <a:r>
                        <a:rPr sz="950" spc="90" dirty="0">
                          <a:latin typeface="Arial MT"/>
                          <a:cs typeface="Arial MT"/>
                        </a:rPr>
                        <a:t> </a:t>
                      </a:r>
                      <a:r>
                        <a:rPr sz="950" spc="204" dirty="0">
                          <a:latin typeface="Arial MT"/>
                          <a:cs typeface="Arial MT"/>
                        </a:rPr>
                        <a:t>mesafede </a:t>
                      </a:r>
                      <a:r>
                        <a:rPr sz="950" spc="145" dirty="0">
                          <a:latin typeface="Arial MT"/>
                          <a:cs typeface="Arial MT"/>
                        </a:rPr>
                        <a:t>bulunmalıdır.</a:t>
                      </a:r>
                      <a:r>
                        <a:rPr sz="950" spc="90" dirty="0">
                          <a:latin typeface="Arial MT"/>
                          <a:cs typeface="Arial MT"/>
                        </a:rPr>
                        <a:t> </a:t>
                      </a:r>
                      <a:r>
                        <a:rPr sz="950" spc="140" dirty="0">
                          <a:latin typeface="Arial MT"/>
                          <a:cs typeface="Arial MT"/>
                        </a:rPr>
                        <a:t>Acil</a:t>
                      </a:r>
                      <a:r>
                        <a:rPr sz="950" spc="80" dirty="0">
                          <a:latin typeface="Arial MT"/>
                          <a:cs typeface="Arial MT"/>
                        </a:rPr>
                        <a:t> </a:t>
                      </a:r>
                      <a:r>
                        <a:rPr sz="950" spc="210" dirty="0">
                          <a:latin typeface="Arial MT"/>
                          <a:cs typeface="Arial MT"/>
                        </a:rPr>
                        <a:t>durum</a:t>
                      </a:r>
                      <a:r>
                        <a:rPr sz="950" spc="150" dirty="0">
                          <a:latin typeface="Arial MT"/>
                          <a:cs typeface="Arial MT"/>
                        </a:rPr>
                        <a:t> halinde </a:t>
                      </a:r>
                      <a:r>
                        <a:rPr sz="950" spc="204" dirty="0">
                          <a:latin typeface="Arial MT"/>
                          <a:cs typeface="Arial MT"/>
                        </a:rPr>
                        <a:t>tüm</a:t>
                      </a:r>
                      <a:r>
                        <a:rPr sz="950" spc="165" dirty="0">
                          <a:latin typeface="Arial MT"/>
                          <a:cs typeface="Arial MT"/>
                        </a:rPr>
                        <a:t> </a:t>
                      </a:r>
                      <a:r>
                        <a:rPr sz="950" spc="204" dirty="0">
                          <a:latin typeface="Arial MT"/>
                          <a:cs typeface="Arial MT"/>
                        </a:rPr>
                        <a:t>durdurma</a:t>
                      </a:r>
                      <a:r>
                        <a:rPr sz="950" spc="90" dirty="0">
                          <a:latin typeface="Arial MT"/>
                          <a:cs typeface="Arial MT"/>
                        </a:rPr>
                        <a:t> </a:t>
                      </a:r>
                      <a:r>
                        <a:rPr sz="950" spc="150" dirty="0">
                          <a:latin typeface="Arial MT"/>
                          <a:cs typeface="Arial MT"/>
                        </a:rPr>
                        <a:t>butonları</a:t>
                      </a:r>
                      <a:r>
                        <a:rPr sz="950" spc="5" dirty="0">
                          <a:latin typeface="Arial MT"/>
                          <a:cs typeface="Arial MT"/>
                        </a:rPr>
                        <a:t> </a:t>
                      </a:r>
                      <a:r>
                        <a:rPr sz="950" spc="140" dirty="0">
                          <a:latin typeface="Arial MT"/>
                          <a:cs typeface="Arial MT"/>
                        </a:rPr>
                        <a:t>kolay </a:t>
                      </a:r>
                      <a:r>
                        <a:rPr sz="950" spc="80" dirty="0">
                          <a:latin typeface="Arial MT"/>
                          <a:cs typeface="Arial MT"/>
                        </a:rPr>
                        <a:t>ulaşılabilir</a:t>
                      </a:r>
                      <a:r>
                        <a:rPr sz="950" spc="100" dirty="0">
                          <a:latin typeface="Arial MT"/>
                          <a:cs typeface="Arial MT"/>
                        </a:rPr>
                        <a:t> </a:t>
                      </a:r>
                      <a:r>
                        <a:rPr sz="950" spc="190" dirty="0">
                          <a:latin typeface="Arial MT"/>
                          <a:cs typeface="Arial MT"/>
                        </a:rPr>
                        <a:t>ve</a:t>
                      </a:r>
                      <a:r>
                        <a:rPr sz="950" spc="70" dirty="0">
                          <a:latin typeface="Arial MT"/>
                          <a:cs typeface="Arial MT"/>
                        </a:rPr>
                        <a:t> </a:t>
                      </a:r>
                      <a:r>
                        <a:rPr sz="950" spc="55" dirty="0">
                          <a:latin typeface="Arial MT"/>
                          <a:cs typeface="Arial MT"/>
                        </a:rPr>
                        <a:t>çalışır</a:t>
                      </a:r>
                      <a:r>
                        <a:rPr sz="950" spc="105" dirty="0">
                          <a:latin typeface="Arial MT"/>
                          <a:cs typeface="Arial MT"/>
                        </a:rPr>
                        <a:t> </a:t>
                      </a:r>
                      <a:r>
                        <a:rPr sz="950" spc="150" dirty="0">
                          <a:latin typeface="Arial MT"/>
                          <a:cs typeface="Arial MT"/>
                        </a:rPr>
                        <a:t>halde </a:t>
                      </a:r>
                      <a:r>
                        <a:rPr sz="950" spc="120" dirty="0">
                          <a:latin typeface="Arial MT"/>
                          <a:cs typeface="Arial MT"/>
                        </a:rPr>
                        <a:t>tutulmalıdır.</a:t>
                      </a:r>
                      <a:endParaRPr sz="950">
                        <a:latin typeface="Arial MT"/>
                        <a:cs typeface="Arial MT"/>
                      </a:endParaRPr>
                    </a:p>
                  </a:txBody>
                  <a:tcPr marL="0" marR="0" marT="6096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xmlns="" val="10002"/>
                  </a:ext>
                </a:extLst>
              </a:tr>
              <a:tr h="1579880">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165"/>
                        </a:spcBef>
                      </a:pPr>
                      <a:endParaRPr sz="950">
                        <a:latin typeface="Times New Roman"/>
                        <a:cs typeface="Times New Roman"/>
                      </a:endParaRPr>
                    </a:p>
                    <a:p>
                      <a:pPr marL="4445" algn="ctr">
                        <a:lnSpc>
                          <a:spcPct val="100000"/>
                        </a:lnSpc>
                      </a:pPr>
                      <a:r>
                        <a:rPr sz="950" spc="180" dirty="0">
                          <a:latin typeface="Arial MT"/>
                          <a:cs typeface="Arial MT"/>
                        </a:rPr>
                        <a:t>5</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1030"/>
                        </a:spcBef>
                      </a:pPr>
                      <a:endParaRPr sz="950">
                        <a:latin typeface="Times New Roman"/>
                        <a:cs typeface="Times New Roman"/>
                      </a:endParaRPr>
                    </a:p>
                    <a:p>
                      <a:pPr marL="28575" marR="18415" indent="10160" algn="ctr">
                        <a:lnSpc>
                          <a:spcPct val="108000"/>
                        </a:lnSpc>
                      </a:pPr>
                      <a:r>
                        <a:rPr sz="950" spc="170" dirty="0">
                          <a:latin typeface="Arial MT"/>
                          <a:cs typeface="Arial MT"/>
                        </a:rPr>
                        <a:t>Üretim</a:t>
                      </a:r>
                      <a:r>
                        <a:rPr sz="950" spc="135" dirty="0">
                          <a:latin typeface="Arial MT"/>
                          <a:cs typeface="Arial MT"/>
                        </a:rPr>
                        <a:t> </a:t>
                      </a:r>
                      <a:r>
                        <a:rPr sz="950" spc="140" dirty="0">
                          <a:latin typeface="Arial MT"/>
                          <a:cs typeface="Arial MT"/>
                        </a:rPr>
                        <a:t>Hattı</a:t>
                      </a:r>
                      <a:r>
                        <a:rPr sz="950" spc="-5" dirty="0">
                          <a:latin typeface="Arial MT"/>
                          <a:cs typeface="Arial MT"/>
                        </a:rPr>
                        <a:t> </a:t>
                      </a:r>
                      <a:r>
                        <a:rPr sz="950" spc="60" dirty="0">
                          <a:latin typeface="Arial MT"/>
                          <a:cs typeface="Arial MT"/>
                        </a:rPr>
                        <a:t>/ </a:t>
                      </a:r>
                      <a:r>
                        <a:rPr sz="950" spc="200" dirty="0">
                          <a:latin typeface="Arial MT"/>
                          <a:cs typeface="Arial MT"/>
                        </a:rPr>
                        <a:t>Repkon </a:t>
                      </a:r>
                      <a:r>
                        <a:rPr sz="950" spc="195" dirty="0">
                          <a:latin typeface="Arial MT"/>
                          <a:cs typeface="Arial MT"/>
                        </a:rPr>
                        <a:t>Yükleme</a:t>
                      </a:r>
                      <a:r>
                        <a:rPr sz="950" spc="80" dirty="0">
                          <a:latin typeface="Arial MT"/>
                          <a:cs typeface="Arial MT"/>
                        </a:rPr>
                        <a:t> </a:t>
                      </a:r>
                      <a:r>
                        <a:rPr sz="950" spc="190" dirty="0">
                          <a:latin typeface="Arial MT"/>
                          <a:cs typeface="Arial MT"/>
                        </a:rPr>
                        <a:t>Robotu</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275"/>
                        </a:spcBef>
                      </a:pPr>
                      <a:endParaRPr sz="950">
                        <a:latin typeface="Times New Roman"/>
                        <a:cs typeface="Times New Roman"/>
                      </a:endParaRPr>
                    </a:p>
                    <a:p>
                      <a:pPr algn="ctr">
                        <a:lnSpc>
                          <a:spcPct val="100000"/>
                        </a:lnSpc>
                        <a:spcBef>
                          <a:spcPts val="5"/>
                        </a:spcBef>
                      </a:pPr>
                      <a:r>
                        <a:rPr sz="950" spc="200" dirty="0">
                          <a:latin typeface="Arial MT"/>
                          <a:cs typeface="Arial MT"/>
                        </a:rPr>
                        <a:t>Robotun</a:t>
                      </a:r>
                      <a:r>
                        <a:rPr sz="950" spc="80" dirty="0">
                          <a:latin typeface="Arial MT"/>
                          <a:cs typeface="Arial MT"/>
                        </a:rPr>
                        <a:t> </a:t>
                      </a:r>
                      <a:r>
                        <a:rPr sz="950" spc="180" dirty="0">
                          <a:latin typeface="Arial MT"/>
                          <a:cs typeface="Arial MT"/>
                        </a:rPr>
                        <a:t>personele</a:t>
                      </a:r>
                      <a:r>
                        <a:rPr sz="950" spc="80" dirty="0">
                          <a:latin typeface="Arial MT"/>
                          <a:cs typeface="Arial MT"/>
                        </a:rPr>
                        <a:t> </a:t>
                      </a:r>
                      <a:r>
                        <a:rPr sz="950" spc="200" dirty="0">
                          <a:latin typeface="Arial MT"/>
                          <a:cs typeface="Arial MT"/>
                        </a:rPr>
                        <a:t>çarpması</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515"/>
                        </a:spcBef>
                      </a:pPr>
                      <a:endParaRPr sz="950">
                        <a:latin typeface="Times New Roman"/>
                        <a:cs typeface="Times New Roman"/>
                      </a:endParaRPr>
                    </a:p>
                    <a:p>
                      <a:pPr marL="511809" marR="306070" indent="-196215">
                        <a:lnSpc>
                          <a:spcPct val="108100"/>
                        </a:lnSpc>
                        <a:spcBef>
                          <a:spcPts val="5"/>
                        </a:spcBef>
                      </a:pPr>
                      <a:r>
                        <a:rPr sz="950" spc="180" dirty="0">
                          <a:latin typeface="Arial MT"/>
                          <a:cs typeface="Arial MT"/>
                        </a:rPr>
                        <a:t>Yaralanma </a:t>
                      </a:r>
                      <a:r>
                        <a:rPr sz="950" spc="210" dirty="0">
                          <a:latin typeface="Arial MT"/>
                          <a:cs typeface="Arial MT"/>
                        </a:rPr>
                        <a:t>Ölüm</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445"/>
                        </a:spcBef>
                      </a:pPr>
                      <a:endParaRPr sz="950">
                        <a:latin typeface="Times New Roman"/>
                        <a:cs typeface="Times New Roman"/>
                      </a:endParaRPr>
                    </a:p>
                    <a:p>
                      <a:pPr marL="154940" marR="156210" indent="12065" algn="ctr">
                        <a:lnSpc>
                          <a:spcPct val="108000"/>
                        </a:lnSpc>
                      </a:pPr>
                      <a:r>
                        <a:rPr sz="950" spc="95" dirty="0">
                          <a:latin typeface="Arial MT"/>
                          <a:cs typeface="Arial MT"/>
                        </a:rPr>
                        <a:t>Çalışan </a:t>
                      </a:r>
                      <a:r>
                        <a:rPr sz="950" spc="175" dirty="0">
                          <a:latin typeface="Arial MT"/>
                          <a:cs typeface="Arial MT"/>
                        </a:rPr>
                        <a:t>Personel </a:t>
                      </a:r>
                      <a:r>
                        <a:rPr sz="950" spc="80" dirty="0">
                          <a:latin typeface="Arial MT"/>
                          <a:cs typeface="Arial MT"/>
                        </a:rPr>
                        <a:t>Diğer </a:t>
                      </a:r>
                      <a:r>
                        <a:rPr sz="950" spc="175" dirty="0">
                          <a:latin typeface="Arial MT"/>
                          <a:cs typeface="Arial MT"/>
                        </a:rPr>
                        <a:t>Personel</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165"/>
                        </a:spcBef>
                      </a:pPr>
                      <a:endParaRPr sz="950">
                        <a:latin typeface="Times New Roman"/>
                        <a:cs typeface="Times New Roman"/>
                      </a:endParaRPr>
                    </a:p>
                    <a:p>
                      <a:pPr marL="15875" algn="ctr">
                        <a:lnSpc>
                          <a:spcPct val="100000"/>
                        </a:lnSpc>
                      </a:pPr>
                      <a:r>
                        <a:rPr sz="950" spc="180" dirty="0">
                          <a:latin typeface="Arial MT"/>
                          <a:cs typeface="Arial MT"/>
                        </a:rPr>
                        <a:t>4</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165"/>
                        </a:spcBef>
                      </a:pPr>
                      <a:endParaRPr sz="950">
                        <a:latin typeface="Times New Roman"/>
                        <a:cs typeface="Times New Roman"/>
                      </a:endParaRPr>
                    </a:p>
                    <a:p>
                      <a:pPr marL="14604" algn="ctr">
                        <a:lnSpc>
                          <a:spcPct val="100000"/>
                        </a:lnSpc>
                      </a:pPr>
                      <a:r>
                        <a:rPr sz="950" spc="180" dirty="0">
                          <a:latin typeface="Arial MT"/>
                          <a:cs typeface="Arial MT"/>
                        </a:rPr>
                        <a:t>5</a:t>
                      </a:r>
                      <a:endParaRPr sz="950">
                        <a:latin typeface="Arial MT"/>
                        <a:cs typeface="Arial MT"/>
                      </a:endParaRPr>
                    </a:p>
                  </a:txBody>
                  <a:tcPr marL="0" marR="0" marT="0" marB="0">
                    <a:lnL w="12700">
                      <a:solidFill>
                        <a:srgbClr val="000000"/>
                      </a:solidFill>
                      <a:prstDash val="solid"/>
                    </a:lnL>
                    <a:lnR w="2857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165"/>
                        </a:spcBef>
                      </a:pPr>
                      <a:endParaRPr sz="950">
                        <a:latin typeface="Times New Roman"/>
                        <a:cs typeface="Times New Roman"/>
                      </a:endParaRPr>
                    </a:p>
                    <a:p>
                      <a:pPr marL="10795" algn="ctr">
                        <a:lnSpc>
                          <a:spcPct val="100000"/>
                        </a:lnSpc>
                      </a:pPr>
                      <a:r>
                        <a:rPr sz="950" spc="170" dirty="0">
                          <a:latin typeface="Arial MT"/>
                          <a:cs typeface="Arial MT"/>
                        </a:rPr>
                        <a:t>20</a:t>
                      </a:r>
                      <a:endParaRPr sz="950">
                        <a:latin typeface="Arial MT"/>
                        <a:cs typeface="Arial MT"/>
                      </a:endParaRPr>
                    </a:p>
                  </a:txBody>
                  <a:tcPr marL="0" marR="0" marT="0" marB="0">
                    <a:lnL w="28575">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F0000"/>
                    </a:solidFill>
                  </a:tcPr>
                </a:tc>
                <a:tc>
                  <a:txBody>
                    <a:bodyPr/>
                    <a:lstStyle/>
                    <a:p>
                      <a:pPr>
                        <a:lnSpc>
                          <a:spcPct val="100000"/>
                        </a:lnSpc>
                      </a:pPr>
                      <a:endParaRPr sz="950">
                        <a:latin typeface="Times New Roman"/>
                        <a:cs typeface="Times New Roman"/>
                      </a:endParaRPr>
                    </a:p>
                    <a:p>
                      <a:pPr>
                        <a:lnSpc>
                          <a:spcPct val="100000"/>
                        </a:lnSpc>
                        <a:spcBef>
                          <a:spcPts val="240"/>
                        </a:spcBef>
                      </a:pPr>
                      <a:endParaRPr sz="950">
                        <a:latin typeface="Times New Roman"/>
                        <a:cs typeface="Times New Roman"/>
                      </a:endParaRPr>
                    </a:p>
                    <a:p>
                      <a:pPr marL="28575" marR="33655">
                        <a:lnSpc>
                          <a:spcPct val="108000"/>
                        </a:lnSpc>
                      </a:pPr>
                      <a:r>
                        <a:rPr sz="950" spc="200" dirty="0">
                          <a:latin typeface="Arial MT"/>
                          <a:cs typeface="Arial MT"/>
                        </a:rPr>
                        <a:t>Robotun</a:t>
                      </a:r>
                      <a:r>
                        <a:rPr sz="950" spc="75" dirty="0">
                          <a:latin typeface="Arial MT"/>
                          <a:cs typeface="Arial MT"/>
                        </a:rPr>
                        <a:t> </a:t>
                      </a:r>
                      <a:r>
                        <a:rPr sz="950" spc="120" dirty="0">
                          <a:latin typeface="Arial MT"/>
                          <a:cs typeface="Arial MT"/>
                        </a:rPr>
                        <a:t>çalışma</a:t>
                      </a:r>
                      <a:r>
                        <a:rPr sz="950" spc="80" dirty="0">
                          <a:latin typeface="Arial MT"/>
                          <a:cs typeface="Arial MT"/>
                        </a:rPr>
                        <a:t> </a:t>
                      </a:r>
                      <a:r>
                        <a:rPr sz="950" spc="150" dirty="0">
                          <a:latin typeface="Arial MT"/>
                          <a:cs typeface="Arial MT"/>
                        </a:rPr>
                        <a:t>alanı</a:t>
                      </a:r>
                      <a:r>
                        <a:rPr sz="950" spc="5" dirty="0">
                          <a:latin typeface="Arial MT"/>
                          <a:cs typeface="Arial MT"/>
                        </a:rPr>
                        <a:t> </a:t>
                      </a:r>
                      <a:r>
                        <a:rPr sz="950" spc="150" dirty="0">
                          <a:latin typeface="Arial MT"/>
                          <a:cs typeface="Arial MT"/>
                        </a:rPr>
                        <a:t>kapalı</a:t>
                      </a:r>
                      <a:r>
                        <a:rPr sz="950" dirty="0">
                          <a:latin typeface="Arial MT"/>
                          <a:cs typeface="Arial MT"/>
                        </a:rPr>
                        <a:t> </a:t>
                      </a:r>
                      <a:r>
                        <a:rPr sz="950" spc="155" dirty="0">
                          <a:latin typeface="Arial MT"/>
                          <a:cs typeface="Arial MT"/>
                        </a:rPr>
                        <a:t>olmalı </a:t>
                      </a:r>
                      <a:r>
                        <a:rPr sz="950" spc="190" dirty="0">
                          <a:latin typeface="Arial MT"/>
                          <a:cs typeface="Arial MT"/>
                        </a:rPr>
                        <a:t>Kapı</a:t>
                      </a:r>
                      <a:r>
                        <a:rPr sz="950" spc="5" dirty="0">
                          <a:latin typeface="Arial MT"/>
                          <a:cs typeface="Arial MT"/>
                        </a:rPr>
                        <a:t> </a:t>
                      </a:r>
                      <a:r>
                        <a:rPr sz="950" spc="95" dirty="0">
                          <a:latin typeface="Arial MT"/>
                          <a:cs typeface="Arial MT"/>
                        </a:rPr>
                        <a:t>açıldığında</a:t>
                      </a:r>
                      <a:r>
                        <a:rPr sz="950" spc="85" dirty="0">
                          <a:latin typeface="Arial MT"/>
                          <a:cs typeface="Arial MT"/>
                        </a:rPr>
                        <a:t> </a:t>
                      </a:r>
                      <a:r>
                        <a:rPr sz="950" spc="175" dirty="0">
                          <a:latin typeface="Arial MT"/>
                          <a:cs typeface="Arial MT"/>
                        </a:rPr>
                        <a:t>robotun</a:t>
                      </a:r>
                      <a:r>
                        <a:rPr sz="950" spc="90" dirty="0">
                          <a:latin typeface="Arial MT"/>
                          <a:cs typeface="Arial MT"/>
                        </a:rPr>
                        <a:t> </a:t>
                      </a:r>
                      <a:r>
                        <a:rPr sz="950" spc="140" dirty="0">
                          <a:latin typeface="Arial MT"/>
                          <a:cs typeface="Arial MT"/>
                        </a:rPr>
                        <a:t>hareketini </a:t>
                      </a:r>
                      <a:r>
                        <a:rPr sz="950" spc="185" dirty="0">
                          <a:latin typeface="Arial MT"/>
                          <a:cs typeface="Arial MT"/>
                        </a:rPr>
                        <a:t>durduracak</a:t>
                      </a:r>
                      <a:r>
                        <a:rPr sz="950" spc="65" dirty="0">
                          <a:latin typeface="Arial MT"/>
                          <a:cs typeface="Arial MT"/>
                        </a:rPr>
                        <a:t> </a:t>
                      </a:r>
                      <a:r>
                        <a:rPr sz="950" spc="195" dirty="0">
                          <a:latin typeface="Arial MT"/>
                          <a:cs typeface="Arial MT"/>
                        </a:rPr>
                        <a:t>sistem</a:t>
                      </a:r>
                      <a:r>
                        <a:rPr sz="950" spc="155" dirty="0">
                          <a:latin typeface="Arial MT"/>
                          <a:cs typeface="Arial MT"/>
                        </a:rPr>
                        <a:t> olmalı</a:t>
                      </a:r>
                      <a:endParaRPr sz="950">
                        <a:latin typeface="Arial MT"/>
                        <a:cs typeface="Arial MT"/>
                      </a:endParaRPr>
                    </a:p>
                    <a:p>
                      <a:pPr marL="28575" marR="67945">
                        <a:lnSpc>
                          <a:spcPct val="108000"/>
                        </a:lnSpc>
                      </a:pPr>
                      <a:r>
                        <a:rPr sz="950" spc="165" dirty="0">
                          <a:latin typeface="Arial MT"/>
                          <a:cs typeface="Arial MT"/>
                        </a:rPr>
                        <a:t>Bakımları</a:t>
                      </a:r>
                      <a:r>
                        <a:rPr sz="950" dirty="0">
                          <a:latin typeface="Arial MT"/>
                          <a:cs typeface="Arial MT"/>
                        </a:rPr>
                        <a:t> </a:t>
                      </a:r>
                      <a:r>
                        <a:rPr sz="950" spc="165" dirty="0">
                          <a:latin typeface="Arial MT"/>
                          <a:cs typeface="Arial MT"/>
                        </a:rPr>
                        <a:t>düzenli</a:t>
                      </a:r>
                      <a:r>
                        <a:rPr sz="950" spc="80" dirty="0">
                          <a:latin typeface="Arial MT"/>
                          <a:cs typeface="Arial MT"/>
                        </a:rPr>
                        <a:t> </a:t>
                      </a:r>
                      <a:r>
                        <a:rPr sz="950" spc="160" dirty="0">
                          <a:latin typeface="Arial MT"/>
                          <a:cs typeface="Arial MT"/>
                        </a:rPr>
                        <a:t>olarak</a:t>
                      </a:r>
                      <a:r>
                        <a:rPr sz="950" spc="65" dirty="0">
                          <a:latin typeface="Arial MT"/>
                          <a:cs typeface="Arial MT"/>
                        </a:rPr>
                        <a:t> </a:t>
                      </a:r>
                      <a:r>
                        <a:rPr sz="950" spc="135" dirty="0">
                          <a:latin typeface="Arial MT"/>
                          <a:cs typeface="Arial MT"/>
                        </a:rPr>
                        <a:t>yapılmalı </a:t>
                      </a:r>
                      <a:r>
                        <a:rPr sz="950" spc="140" dirty="0">
                          <a:latin typeface="Arial MT"/>
                          <a:cs typeface="Arial MT"/>
                        </a:rPr>
                        <a:t>Acil</a:t>
                      </a:r>
                      <a:r>
                        <a:rPr sz="950" spc="85" dirty="0">
                          <a:latin typeface="Arial MT"/>
                          <a:cs typeface="Arial MT"/>
                        </a:rPr>
                        <a:t> </a:t>
                      </a:r>
                      <a:r>
                        <a:rPr sz="950" spc="204" dirty="0">
                          <a:latin typeface="Arial MT"/>
                          <a:cs typeface="Arial MT"/>
                        </a:rPr>
                        <a:t>durdurma</a:t>
                      </a:r>
                      <a:r>
                        <a:rPr sz="950" spc="80" dirty="0">
                          <a:latin typeface="Arial MT"/>
                          <a:cs typeface="Arial MT"/>
                        </a:rPr>
                        <a:t> </a:t>
                      </a:r>
                      <a:r>
                        <a:rPr sz="950" spc="180" dirty="0">
                          <a:latin typeface="Arial MT"/>
                          <a:cs typeface="Arial MT"/>
                        </a:rPr>
                        <a:t>butonu</a:t>
                      </a:r>
                      <a:r>
                        <a:rPr sz="950" spc="85" dirty="0">
                          <a:latin typeface="Arial MT"/>
                          <a:cs typeface="Arial MT"/>
                        </a:rPr>
                        <a:t> </a:t>
                      </a:r>
                      <a:r>
                        <a:rPr sz="950" spc="45" dirty="0">
                          <a:latin typeface="Arial MT"/>
                          <a:cs typeface="Arial MT"/>
                        </a:rPr>
                        <a:t>çalışır </a:t>
                      </a:r>
                      <a:r>
                        <a:rPr sz="950" spc="215" dirty="0">
                          <a:latin typeface="Arial MT"/>
                          <a:cs typeface="Arial MT"/>
                        </a:rPr>
                        <a:t>durumda</a:t>
                      </a:r>
                      <a:r>
                        <a:rPr sz="950" spc="75" dirty="0">
                          <a:latin typeface="Arial MT"/>
                          <a:cs typeface="Arial MT"/>
                        </a:rPr>
                        <a:t> </a:t>
                      </a:r>
                      <a:r>
                        <a:rPr sz="950" spc="190" dirty="0">
                          <a:latin typeface="Arial MT"/>
                          <a:cs typeface="Arial MT"/>
                        </a:rPr>
                        <a:t>ve</a:t>
                      </a:r>
                      <a:r>
                        <a:rPr sz="950" spc="75" dirty="0">
                          <a:latin typeface="Arial MT"/>
                          <a:cs typeface="Arial MT"/>
                        </a:rPr>
                        <a:t> </a:t>
                      </a:r>
                      <a:r>
                        <a:rPr sz="950" spc="50" dirty="0">
                          <a:latin typeface="Arial MT"/>
                          <a:cs typeface="Arial MT"/>
                        </a:rPr>
                        <a:t>ulaşılır</a:t>
                      </a:r>
                      <a:r>
                        <a:rPr sz="950" spc="105" dirty="0">
                          <a:latin typeface="Arial MT"/>
                          <a:cs typeface="Arial MT"/>
                        </a:rPr>
                        <a:t> </a:t>
                      </a:r>
                      <a:r>
                        <a:rPr sz="950" spc="125" dirty="0">
                          <a:latin typeface="Arial MT"/>
                          <a:cs typeface="Arial MT"/>
                        </a:rPr>
                        <a:t>bir</a:t>
                      </a:r>
                      <a:r>
                        <a:rPr sz="950" spc="110" dirty="0">
                          <a:latin typeface="Arial MT"/>
                          <a:cs typeface="Arial MT"/>
                        </a:rPr>
                        <a:t> </a:t>
                      </a:r>
                      <a:r>
                        <a:rPr sz="950" spc="180" dirty="0">
                          <a:latin typeface="Arial MT"/>
                          <a:cs typeface="Arial MT"/>
                        </a:rPr>
                        <a:t>yerde</a:t>
                      </a:r>
                      <a:r>
                        <a:rPr sz="950" spc="75" dirty="0">
                          <a:latin typeface="Arial MT"/>
                          <a:cs typeface="Arial MT"/>
                        </a:rPr>
                        <a:t> </a:t>
                      </a:r>
                      <a:r>
                        <a:rPr sz="950" spc="155" dirty="0">
                          <a:latin typeface="Arial MT"/>
                          <a:cs typeface="Arial MT"/>
                        </a:rPr>
                        <a:t>olmalı</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xmlns="" val="10003"/>
                  </a:ext>
                </a:extLst>
              </a:tr>
              <a:tr h="1201420">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860"/>
                        </a:spcBef>
                      </a:pPr>
                      <a:endParaRPr sz="950">
                        <a:latin typeface="Times New Roman"/>
                        <a:cs typeface="Times New Roman"/>
                      </a:endParaRPr>
                    </a:p>
                    <a:p>
                      <a:pPr marL="4445" algn="ctr">
                        <a:lnSpc>
                          <a:spcPct val="100000"/>
                        </a:lnSpc>
                      </a:pPr>
                      <a:r>
                        <a:rPr sz="950" spc="180" dirty="0">
                          <a:latin typeface="Arial MT"/>
                          <a:cs typeface="Arial MT"/>
                        </a:rPr>
                        <a:t>6</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spcBef>
                          <a:spcPts val="45"/>
                        </a:spcBef>
                      </a:pPr>
                      <a:endParaRPr sz="950">
                        <a:latin typeface="Times New Roman"/>
                        <a:cs typeface="Times New Roman"/>
                      </a:endParaRPr>
                    </a:p>
                    <a:p>
                      <a:pPr marL="132080" marR="121285" indent="-2540" algn="ctr">
                        <a:lnSpc>
                          <a:spcPct val="108000"/>
                        </a:lnSpc>
                      </a:pPr>
                      <a:r>
                        <a:rPr sz="950" spc="160" dirty="0">
                          <a:latin typeface="Arial MT"/>
                          <a:cs typeface="Arial MT"/>
                        </a:rPr>
                        <a:t>Montaj</a:t>
                      </a:r>
                      <a:r>
                        <a:rPr sz="950" spc="70" dirty="0">
                          <a:latin typeface="Arial MT"/>
                          <a:cs typeface="Arial MT"/>
                        </a:rPr>
                        <a:t> </a:t>
                      </a:r>
                      <a:r>
                        <a:rPr sz="950" spc="140" dirty="0">
                          <a:latin typeface="Arial MT"/>
                          <a:cs typeface="Arial MT"/>
                        </a:rPr>
                        <a:t>Hattı</a:t>
                      </a:r>
                      <a:r>
                        <a:rPr sz="950" spc="-5" dirty="0">
                          <a:latin typeface="Arial MT"/>
                          <a:cs typeface="Arial MT"/>
                        </a:rPr>
                        <a:t> </a:t>
                      </a:r>
                      <a:r>
                        <a:rPr sz="950" spc="60" dirty="0">
                          <a:latin typeface="Arial MT"/>
                          <a:cs typeface="Arial MT"/>
                        </a:rPr>
                        <a:t>/ </a:t>
                      </a:r>
                      <a:r>
                        <a:rPr sz="950" spc="165" dirty="0">
                          <a:latin typeface="Arial MT"/>
                          <a:cs typeface="Arial MT"/>
                        </a:rPr>
                        <a:t>Havalandırma </a:t>
                      </a:r>
                      <a:r>
                        <a:rPr sz="950" spc="75" dirty="0">
                          <a:latin typeface="Arial MT"/>
                          <a:cs typeface="Arial MT"/>
                        </a:rPr>
                        <a:t>Deliği</a:t>
                      </a:r>
                      <a:r>
                        <a:rPr sz="950" spc="70" dirty="0">
                          <a:latin typeface="Arial MT"/>
                          <a:cs typeface="Arial MT"/>
                        </a:rPr>
                        <a:t> </a:t>
                      </a:r>
                      <a:r>
                        <a:rPr sz="950" spc="200" dirty="0">
                          <a:latin typeface="Arial MT"/>
                          <a:cs typeface="Arial MT"/>
                        </a:rPr>
                        <a:t>Pah</a:t>
                      </a:r>
                      <a:endParaRPr sz="950">
                        <a:latin typeface="Arial MT"/>
                        <a:cs typeface="Arial MT"/>
                      </a:endParaRPr>
                    </a:p>
                    <a:p>
                      <a:pPr marL="23495" algn="ctr">
                        <a:lnSpc>
                          <a:spcPct val="100000"/>
                        </a:lnSpc>
                        <a:spcBef>
                          <a:spcPts val="90"/>
                        </a:spcBef>
                      </a:pPr>
                      <a:r>
                        <a:rPr sz="950" spc="180" dirty="0">
                          <a:latin typeface="Arial MT"/>
                          <a:cs typeface="Arial MT"/>
                        </a:rPr>
                        <a:t>Kırması</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570"/>
                        </a:spcBef>
                      </a:pPr>
                      <a:endParaRPr sz="950">
                        <a:latin typeface="Times New Roman"/>
                        <a:cs typeface="Times New Roman"/>
                      </a:endParaRPr>
                    </a:p>
                    <a:p>
                      <a:pPr algn="ctr">
                        <a:lnSpc>
                          <a:spcPct val="100000"/>
                        </a:lnSpc>
                        <a:spcBef>
                          <a:spcPts val="5"/>
                        </a:spcBef>
                      </a:pPr>
                      <a:r>
                        <a:rPr sz="950" spc="145" dirty="0">
                          <a:latin typeface="Arial MT"/>
                          <a:cs typeface="Arial MT"/>
                        </a:rPr>
                        <a:t>Hareketli</a:t>
                      </a:r>
                      <a:r>
                        <a:rPr sz="950" spc="75" dirty="0">
                          <a:latin typeface="Arial MT"/>
                          <a:cs typeface="Arial MT"/>
                        </a:rPr>
                        <a:t> </a:t>
                      </a:r>
                      <a:r>
                        <a:rPr sz="950" spc="180" dirty="0">
                          <a:latin typeface="Arial MT"/>
                          <a:cs typeface="Arial MT"/>
                        </a:rPr>
                        <a:t>Aksamlar</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120"/>
                        </a:spcBef>
                      </a:pPr>
                      <a:endParaRPr sz="950">
                        <a:latin typeface="Times New Roman"/>
                        <a:cs typeface="Times New Roman"/>
                      </a:endParaRPr>
                    </a:p>
                    <a:p>
                      <a:pPr marL="304800" marR="88900" indent="-195580">
                        <a:lnSpc>
                          <a:spcPct val="108000"/>
                        </a:lnSpc>
                      </a:pPr>
                      <a:r>
                        <a:rPr sz="950" spc="145" dirty="0">
                          <a:latin typeface="Arial MT"/>
                          <a:cs typeface="Arial MT"/>
                        </a:rPr>
                        <a:t>El-</a:t>
                      </a:r>
                      <a:r>
                        <a:rPr sz="950" spc="180" dirty="0">
                          <a:latin typeface="Arial MT"/>
                          <a:cs typeface="Arial MT"/>
                        </a:rPr>
                        <a:t>Kol</a:t>
                      </a:r>
                      <a:r>
                        <a:rPr sz="950" spc="80" dirty="0">
                          <a:latin typeface="Arial MT"/>
                          <a:cs typeface="Arial MT"/>
                        </a:rPr>
                        <a:t> </a:t>
                      </a:r>
                      <a:r>
                        <a:rPr sz="950" spc="110" dirty="0">
                          <a:latin typeface="Arial MT"/>
                          <a:cs typeface="Arial MT"/>
                        </a:rPr>
                        <a:t>Sıkışması </a:t>
                      </a:r>
                      <a:r>
                        <a:rPr sz="950" spc="210" dirty="0">
                          <a:latin typeface="Arial MT"/>
                          <a:cs typeface="Arial MT"/>
                        </a:rPr>
                        <a:t>Uzuv</a:t>
                      </a:r>
                      <a:r>
                        <a:rPr sz="950" spc="60" dirty="0">
                          <a:latin typeface="Arial MT"/>
                          <a:cs typeface="Arial MT"/>
                        </a:rPr>
                        <a:t> </a:t>
                      </a:r>
                      <a:r>
                        <a:rPr sz="950" spc="170" dirty="0">
                          <a:latin typeface="Arial MT"/>
                          <a:cs typeface="Arial MT"/>
                        </a:rPr>
                        <a:t>Kaybı</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spcBef>
                          <a:spcPts val="45"/>
                        </a:spcBef>
                      </a:pPr>
                      <a:endParaRPr sz="950">
                        <a:latin typeface="Times New Roman"/>
                        <a:cs typeface="Times New Roman"/>
                      </a:endParaRPr>
                    </a:p>
                    <a:p>
                      <a:pPr marL="154940" marR="156210" indent="12065" algn="ctr">
                        <a:lnSpc>
                          <a:spcPct val="108000"/>
                        </a:lnSpc>
                      </a:pPr>
                      <a:r>
                        <a:rPr sz="950" spc="95" dirty="0">
                          <a:latin typeface="Arial MT"/>
                          <a:cs typeface="Arial MT"/>
                        </a:rPr>
                        <a:t>Çalışan </a:t>
                      </a:r>
                      <a:r>
                        <a:rPr sz="950" spc="175" dirty="0">
                          <a:latin typeface="Arial MT"/>
                          <a:cs typeface="Arial MT"/>
                        </a:rPr>
                        <a:t>Personel </a:t>
                      </a:r>
                      <a:r>
                        <a:rPr sz="950" spc="80" dirty="0">
                          <a:latin typeface="Arial MT"/>
                          <a:cs typeface="Arial MT"/>
                        </a:rPr>
                        <a:t>Diğer </a:t>
                      </a:r>
                      <a:r>
                        <a:rPr sz="950" spc="175" dirty="0">
                          <a:latin typeface="Arial MT"/>
                          <a:cs typeface="Arial MT"/>
                        </a:rPr>
                        <a:t>Personel</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860"/>
                        </a:spcBef>
                      </a:pPr>
                      <a:endParaRPr sz="950">
                        <a:latin typeface="Times New Roman"/>
                        <a:cs typeface="Times New Roman"/>
                      </a:endParaRPr>
                    </a:p>
                    <a:p>
                      <a:pPr marL="15875" algn="ctr">
                        <a:lnSpc>
                          <a:spcPct val="100000"/>
                        </a:lnSpc>
                      </a:pPr>
                      <a:r>
                        <a:rPr sz="950" spc="180" dirty="0">
                          <a:latin typeface="Arial MT"/>
                          <a:cs typeface="Arial MT"/>
                        </a:rPr>
                        <a:t>4</a:t>
                      </a:r>
                      <a:endParaRPr sz="950">
                        <a:latin typeface="Arial MT"/>
                        <a:cs typeface="Arial MT"/>
                      </a:endParaRPr>
                    </a:p>
                  </a:txBody>
                  <a:tcPr marL="0" marR="0" marT="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860"/>
                        </a:spcBef>
                      </a:pPr>
                      <a:endParaRPr sz="950">
                        <a:latin typeface="Times New Roman"/>
                        <a:cs typeface="Times New Roman"/>
                      </a:endParaRPr>
                    </a:p>
                    <a:p>
                      <a:pPr marL="14604" algn="ctr">
                        <a:lnSpc>
                          <a:spcPct val="100000"/>
                        </a:lnSpc>
                      </a:pPr>
                      <a:r>
                        <a:rPr sz="950" spc="180" dirty="0">
                          <a:latin typeface="Arial MT"/>
                          <a:cs typeface="Arial MT"/>
                        </a:rPr>
                        <a:t>5</a:t>
                      </a:r>
                      <a:endParaRPr sz="950">
                        <a:latin typeface="Arial MT"/>
                        <a:cs typeface="Arial MT"/>
                      </a:endParaRPr>
                    </a:p>
                  </a:txBody>
                  <a:tcPr marL="0" marR="0" marT="0" marB="0">
                    <a:lnL w="12700">
                      <a:solidFill>
                        <a:srgbClr val="000000"/>
                      </a:solidFill>
                      <a:prstDash val="solid"/>
                    </a:lnL>
                    <a:lnR w="2857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a:lnSpc>
                          <a:spcPct val="100000"/>
                        </a:lnSpc>
                      </a:pPr>
                      <a:endParaRPr sz="950">
                        <a:latin typeface="Times New Roman"/>
                        <a:cs typeface="Times New Roman"/>
                      </a:endParaRPr>
                    </a:p>
                    <a:p>
                      <a:pPr>
                        <a:lnSpc>
                          <a:spcPct val="100000"/>
                        </a:lnSpc>
                        <a:spcBef>
                          <a:spcPts val="860"/>
                        </a:spcBef>
                      </a:pPr>
                      <a:endParaRPr sz="950">
                        <a:latin typeface="Times New Roman"/>
                        <a:cs typeface="Times New Roman"/>
                      </a:endParaRPr>
                    </a:p>
                    <a:p>
                      <a:pPr marL="10795" algn="ctr">
                        <a:lnSpc>
                          <a:spcPct val="100000"/>
                        </a:lnSpc>
                      </a:pPr>
                      <a:r>
                        <a:rPr sz="950" spc="170" dirty="0">
                          <a:latin typeface="Arial MT"/>
                          <a:cs typeface="Arial MT"/>
                        </a:rPr>
                        <a:t>20</a:t>
                      </a:r>
                      <a:endParaRPr sz="950">
                        <a:latin typeface="Arial MT"/>
                        <a:cs typeface="Arial MT"/>
                      </a:endParaRPr>
                    </a:p>
                  </a:txBody>
                  <a:tcPr marL="0" marR="0" marT="0" marB="0">
                    <a:lnL w="28575">
                      <a:solidFill>
                        <a:srgbClr val="000000"/>
                      </a:solidFill>
                      <a:prstDash val="solid"/>
                    </a:lnL>
                    <a:lnR w="12700">
                      <a:solidFill>
                        <a:srgbClr val="000000"/>
                      </a:solidFill>
                      <a:prstDash val="solid"/>
                    </a:lnR>
                    <a:lnT w="19050">
                      <a:solidFill>
                        <a:srgbClr val="000000"/>
                      </a:solidFill>
                      <a:prstDash val="solid"/>
                    </a:lnT>
                    <a:lnB w="9525">
                      <a:solidFill>
                        <a:srgbClr val="000000"/>
                      </a:solidFill>
                      <a:prstDash val="solid"/>
                    </a:lnB>
                    <a:solidFill>
                      <a:srgbClr val="FF0000"/>
                    </a:solidFill>
                  </a:tcPr>
                </a:tc>
                <a:tc>
                  <a:txBody>
                    <a:bodyPr/>
                    <a:lstStyle/>
                    <a:p>
                      <a:pPr>
                        <a:lnSpc>
                          <a:spcPct val="100000"/>
                        </a:lnSpc>
                        <a:spcBef>
                          <a:spcPts val="1070"/>
                        </a:spcBef>
                      </a:pPr>
                      <a:endParaRPr sz="950">
                        <a:latin typeface="Times New Roman"/>
                        <a:cs typeface="Times New Roman"/>
                      </a:endParaRPr>
                    </a:p>
                    <a:p>
                      <a:pPr marL="28575" marR="88900">
                        <a:lnSpc>
                          <a:spcPct val="108000"/>
                        </a:lnSpc>
                      </a:pPr>
                      <a:r>
                        <a:rPr sz="950" spc="204" dirty="0">
                          <a:latin typeface="Arial MT"/>
                          <a:cs typeface="Arial MT"/>
                        </a:rPr>
                        <a:t>Operasyon</a:t>
                      </a:r>
                      <a:r>
                        <a:rPr sz="950" spc="85" dirty="0">
                          <a:latin typeface="Arial MT"/>
                          <a:cs typeface="Arial MT"/>
                        </a:rPr>
                        <a:t> </a:t>
                      </a:r>
                      <a:r>
                        <a:rPr sz="950" spc="165" dirty="0">
                          <a:latin typeface="Arial MT"/>
                          <a:cs typeface="Arial MT"/>
                        </a:rPr>
                        <a:t>bölgesi</a:t>
                      </a:r>
                      <a:r>
                        <a:rPr sz="950" spc="90" dirty="0">
                          <a:latin typeface="Arial MT"/>
                          <a:cs typeface="Arial MT"/>
                        </a:rPr>
                        <a:t> </a:t>
                      </a:r>
                      <a:r>
                        <a:rPr sz="950" spc="110" dirty="0">
                          <a:latin typeface="Arial MT"/>
                          <a:cs typeface="Arial MT"/>
                        </a:rPr>
                        <a:t>ile</a:t>
                      </a:r>
                      <a:r>
                        <a:rPr sz="950" spc="85" dirty="0">
                          <a:latin typeface="Arial MT"/>
                          <a:cs typeface="Arial MT"/>
                        </a:rPr>
                        <a:t> çalışan </a:t>
                      </a:r>
                      <a:r>
                        <a:rPr sz="950" spc="170" dirty="0">
                          <a:latin typeface="Arial MT"/>
                          <a:cs typeface="Arial MT"/>
                        </a:rPr>
                        <a:t>arasında</a:t>
                      </a:r>
                      <a:r>
                        <a:rPr sz="950" spc="85" dirty="0">
                          <a:latin typeface="Arial MT"/>
                          <a:cs typeface="Arial MT"/>
                        </a:rPr>
                        <a:t> </a:t>
                      </a:r>
                      <a:r>
                        <a:rPr sz="950" spc="185" dirty="0">
                          <a:latin typeface="Arial MT"/>
                          <a:cs typeface="Arial MT"/>
                        </a:rPr>
                        <a:t>koruyucu</a:t>
                      </a:r>
                      <a:r>
                        <a:rPr sz="950" spc="85" dirty="0">
                          <a:latin typeface="Arial MT"/>
                          <a:cs typeface="Arial MT"/>
                        </a:rPr>
                        <a:t> </a:t>
                      </a:r>
                      <a:r>
                        <a:rPr sz="950" spc="195" dirty="0">
                          <a:latin typeface="Arial MT"/>
                          <a:cs typeface="Arial MT"/>
                        </a:rPr>
                        <a:t>önlem</a:t>
                      </a:r>
                      <a:r>
                        <a:rPr sz="950" spc="155" dirty="0">
                          <a:latin typeface="Arial MT"/>
                          <a:cs typeface="Arial MT"/>
                        </a:rPr>
                        <a:t> </a:t>
                      </a:r>
                      <a:r>
                        <a:rPr sz="950" spc="135" dirty="0">
                          <a:latin typeface="Arial MT"/>
                          <a:cs typeface="Arial MT"/>
                        </a:rPr>
                        <a:t>alınmalı </a:t>
                      </a:r>
                      <a:r>
                        <a:rPr sz="950" spc="140" dirty="0">
                          <a:latin typeface="Arial MT"/>
                          <a:cs typeface="Arial MT"/>
                        </a:rPr>
                        <a:t>Acil</a:t>
                      </a:r>
                      <a:r>
                        <a:rPr sz="950" spc="80" dirty="0">
                          <a:latin typeface="Arial MT"/>
                          <a:cs typeface="Arial MT"/>
                        </a:rPr>
                        <a:t> </a:t>
                      </a:r>
                      <a:r>
                        <a:rPr sz="950" spc="204" dirty="0">
                          <a:latin typeface="Arial MT"/>
                          <a:cs typeface="Arial MT"/>
                        </a:rPr>
                        <a:t>durdurma</a:t>
                      </a:r>
                      <a:r>
                        <a:rPr sz="950" spc="80" dirty="0">
                          <a:latin typeface="Arial MT"/>
                          <a:cs typeface="Arial MT"/>
                        </a:rPr>
                        <a:t> </a:t>
                      </a:r>
                      <a:r>
                        <a:rPr sz="950" spc="180" dirty="0">
                          <a:latin typeface="Arial MT"/>
                          <a:cs typeface="Arial MT"/>
                        </a:rPr>
                        <a:t>butonu</a:t>
                      </a:r>
                      <a:r>
                        <a:rPr sz="950" spc="85" dirty="0">
                          <a:latin typeface="Arial MT"/>
                          <a:cs typeface="Arial MT"/>
                        </a:rPr>
                        <a:t> </a:t>
                      </a:r>
                      <a:r>
                        <a:rPr sz="950" spc="175" dirty="0">
                          <a:latin typeface="Arial MT"/>
                          <a:cs typeface="Arial MT"/>
                        </a:rPr>
                        <a:t>bulunmalı</a:t>
                      </a:r>
                      <a:r>
                        <a:rPr sz="950" dirty="0">
                          <a:latin typeface="Arial MT"/>
                          <a:cs typeface="Arial MT"/>
                        </a:rPr>
                        <a:t> </a:t>
                      </a:r>
                      <a:r>
                        <a:rPr sz="950" spc="165" dirty="0">
                          <a:latin typeface="Arial MT"/>
                          <a:cs typeface="Arial MT"/>
                        </a:rPr>
                        <a:t>ve </a:t>
                      </a:r>
                      <a:r>
                        <a:rPr sz="950" spc="55" dirty="0">
                          <a:latin typeface="Arial MT"/>
                          <a:cs typeface="Arial MT"/>
                        </a:rPr>
                        <a:t>çalışır</a:t>
                      </a:r>
                      <a:r>
                        <a:rPr sz="950" spc="114" dirty="0">
                          <a:latin typeface="Arial MT"/>
                          <a:cs typeface="Arial MT"/>
                        </a:rPr>
                        <a:t> </a:t>
                      </a:r>
                      <a:r>
                        <a:rPr sz="950" spc="215" dirty="0">
                          <a:latin typeface="Arial MT"/>
                          <a:cs typeface="Arial MT"/>
                        </a:rPr>
                        <a:t>durumda</a:t>
                      </a:r>
                      <a:r>
                        <a:rPr sz="950" spc="80" dirty="0">
                          <a:latin typeface="Arial MT"/>
                          <a:cs typeface="Arial MT"/>
                        </a:rPr>
                        <a:t> </a:t>
                      </a:r>
                      <a:r>
                        <a:rPr sz="950" spc="130" dirty="0">
                          <a:latin typeface="Arial MT"/>
                          <a:cs typeface="Arial MT"/>
                        </a:rPr>
                        <a:t>olmalı.</a:t>
                      </a:r>
                      <a:endParaRPr sz="950">
                        <a:latin typeface="Arial MT"/>
                        <a:cs typeface="Arial MT"/>
                      </a:endParaRPr>
                    </a:p>
                  </a:txBody>
                  <a:tcPr marL="0" marR="0" marT="135890" marB="0">
                    <a:lnL w="12700">
                      <a:solidFill>
                        <a:srgbClr val="000000"/>
                      </a:solidFill>
                      <a:prstDash val="solid"/>
                    </a:lnL>
                    <a:lnR w="1270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xmlns="" val="10004"/>
                  </a:ext>
                </a:extLst>
              </a:tr>
            </a:tbl>
          </a:graphicData>
        </a:graphic>
      </p:graphicFrame>
      <p:sp>
        <p:nvSpPr>
          <p:cNvPr id="4" name="object 4"/>
          <p:cNvSpPr/>
          <p:nvPr/>
        </p:nvSpPr>
        <p:spPr>
          <a:xfrm>
            <a:off x="8382527" y="3792034"/>
            <a:ext cx="12065" cy="8255"/>
          </a:xfrm>
          <a:custGeom>
            <a:avLst/>
            <a:gdLst/>
            <a:ahLst/>
            <a:cxnLst/>
            <a:rect l="l" t="t" r="r" b="b"/>
            <a:pathLst>
              <a:path w="12065" h="8254">
                <a:moveTo>
                  <a:pt x="0" y="4108"/>
                </a:moveTo>
                <a:lnTo>
                  <a:pt x="1682" y="1203"/>
                </a:lnTo>
                <a:lnTo>
                  <a:pt x="5744" y="0"/>
                </a:lnTo>
                <a:lnTo>
                  <a:pt x="9806" y="1203"/>
                </a:lnTo>
                <a:lnTo>
                  <a:pt x="11489" y="4108"/>
                </a:lnTo>
                <a:lnTo>
                  <a:pt x="9806" y="7014"/>
                </a:lnTo>
                <a:lnTo>
                  <a:pt x="5744" y="8217"/>
                </a:lnTo>
                <a:lnTo>
                  <a:pt x="1682" y="7014"/>
                </a:lnTo>
                <a:lnTo>
                  <a:pt x="0" y="4108"/>
                </a:lnTo>
                <a:close/>
              </a:path>
            </a:pathLst>
          </a:custGeom>
          <a:solidFill>
            <a:srgbClr val="008000"/>
          </a:solidFill>
        </p:spPr>
        <p:txBody>
          <a:bodyPr wrap="square" lIns="0" tIns="0" rIns="0" bIns="0" rtlCol="0"/>
          <a:lstStyle/>
          <a:p>
            <a:endParaRPr/>
          </a:p>
        </p:txBody>
      </p:sp>
      <p:sp>
        <p:nvSpPr>
          <p:cNvPr id="5" name="object 5"/>
          <p:cNvSpPr/>
          <p:nvPr/>
        </p:nvSpPr>
        <p:spPr>
          <a:xfrm>
            <a:off x="8382527" y="5372205"/>
            <a:ext cx="12065" cy="8255"/>
          </a:xfrm>
          <a:custGeom>
            <a:avLst/>
            <a:gdLst/>
            <a:ahLst/>
            <a:cxnLst/>
            <a:rect l="l" t="t" r="r" b="b"/>
            <a:pathLst>
              <a:path w="12065" h="8254">
                <a:moveTo>
                  <a:pt x="0" y="4108"/>
                </a:moveTo>
                <a:lnTo>
                  <a:pt x="1682" y="1203"/>
                </a:lnTo>
                <a:lnTo>
                  <a:pt x="5744" y="0"/>
                </a:lnTo>
                <a:lnTo>
                  <a:pt x="9806" y="1203"/>
                </a:lnTo>
                <a:lnTo>
                  <a:pt x="11489" y="4108"/>
                </a:lnTo>
                <a:lnTo>
                  <a:pt x="9806" y="7014"/>
                </a:lnTo>
                <a:lnTo>
                  <a:pt x="5744" y="8217"/>
                </a:lnTo>
                <a:lnTo>
                  <a:pt x="1682" y="7014"/>
                </a:lnTo>
                <a:lnTo>
                  <a:pt x="0" y="4108"/>
                </a:lnTo>
                <a:close/>
              </a:path>
            </a:pathLst>
          </a:custGeom>
          <a:solidFill>
            <a:srgbClr val="008000"/>
          </a:solidFill>
        </p:spPr>
        <p:txBody>
          <a:bodyPr wrap="square" lIns="0" tIns="0" rIns="0" bIns="0" rtlCol="0"/>
          <a:lstStyle/>
          <a:p>
            <a:endParaRPr/>
          </a:p>
        </p:txBody>
      </p:sp>
      <p:grpSp>
        <p:nvGrpSpPr>
          <p:cNvPr id="6" name="object 6"/>
          <p:cNvGrpSpPr/>
          <p:nvPr/>
        </p:nvGrpSpPr>
        <p:grpSpPr>
          <a:xfrm>
            <a:off x="2652808" y="2046033"/>
            <a:ext cx="2654300" cy="1372870"/>
            <a:chOff x="2652808" y="2046033"/>
            <a:chExt cx="2654300" cy="1372870"/>
          </a:xfrm>
        </p:grpSpPr>
        <p:pic>
          <p:nvPicPr>
            <p:cNvPr id="7" name="object 7"/>
            <p:cNvPicPr/>
            <p:nvPr/>
          </p:nvPicPr>
          <p:blipFill>
            <a:blip r:embed="rId2" cstate="print"/>
            <a:stretch>
              <a:fillRect/>
            </a:stretch>
          </p:blipFill>
          <p:spPr>
            <a:xfrm>
              <a:off x="2664297" y="2046033"/>
              <a:ext cx="2596584" cy="1092927"/>
            </a:xfrm>
            <a:prstGeom prst="rect">
              <a:avLst/>
            </a:prstGeom>
          </p:spPr>
        </p:pic>
        <p:pic>
          <p:nvPicPr>
            <p:cNvPr id="8" name="object 8"/>
            <p:cNvPicPr/>
            <p:nvPr/>
          </p:nvPicPr>
          <p:blipFill>
            <a:blip r:embed="rId3" cstate="print"/>
            <a:stretch>
              <a:fillRect/>
            </a:stretch>
          </p:blipFill>
          <p:spPr>
            <a:xfrm>
              <a:off x="2721744" y="2046033"/>
              <a:ext cx="2585095" cy="871055"/>
            </a:xfrm>
            <a:prstGeom prst="rect">
              <a:avLst/>
            </a:prstGeom>
          </p:spPr>
        </p:pic>
        <p:pic>
          <p:nvPicPr>
            <p:cNvPr id="9" name="object 9"/>
            <p:cNvPicPr/>
            <p:nvPr/>
          </p:nvPicPr>
          <p:blipFill>
            <a:blip r:embed="rId4" cstate="print"/>
            <a:stretch>
              <a:fillRect/>
            </a:stretch>
          </p:blipFill>
          <p:spPr>
            <a:xfrm>
              <a:off x="2698765" y="2046033"/>
              <a:ext cx="2585095" cy="788880"/>
            </a:xfrm>
            <a:prstGeom prst="rect">
              <a:avLst/>
            </a:prstGeom>
          </p:spPr>
        </p:pic>
        <p:pic>
          <p:nvPicPr>
            <p:cNvPr id="10" name="object 10"/>
            <p:cNvPicPr/>
            <p:nvPr/>
          </p:nvPicPr>
          <p:blipFill>
            <a:blip r:embed="rId4" cstate="print"/>
            <a:stretch>
              <a:fillRect/>
            </a:stretch>
          </p:blipFill>
          <p:spPr>
            <a:xfrm>
              <a:off x="2664297" y="2046033"/>
              <a:ext cx="2585095" cy="1117580"/>
            </a:xfrm>
            <a:prstGeom prst="rect">
              <a:avLst/>
            </a:prstGeom>
          </p:spPr>
        </p:pic>
        <p:pic>
          <p:nvPicPr>
            <p:cNvPr id="11" name="object 11"/>
            <p:cNvPicPr/>
            <p:nvPr/>
          </p:nvPicPr>
          <p:blipFill>
            <a:blip r:embed="rId5" cstate="print"/>
            <a:stretch>
              <a:fillRect/>
            </a:stretch>
          </p:blipFill>
          <p:spPr>
            <a:xfrm>
              <a:off x="2652808" y="2078903"/>
              <a:ext cx="2596584" cy="1339452"/>
            </a:xfrm>
            <a:prstGeom prst="rect">
              <a:avLst/>
            </a:prstGeom>
          </p:spPr>
        </p:pic>
      </p:grpSp>
      <p:pic>
        <p:nvPicPr>
          <p:cNvPr id="12" name="object 12"/>
          <p:cNvPicPr/>
          <p:nvPr/>
        </p:nvPicPr>
        <p:blipFill>
          <a:blip r:embed="rId6" cstate="print"/>
          <a:stretch>
            <a:fillRect/>
          </a:stretch>
        </p:blipFill>
        <p:spPr>
          <a:xfrm>
            <a:off x="2675787" y="3804579"/>
            <a:ext cx="2585095" cy="1331235"/>
          </a:xfrm>
          <a:prstGeom prst="rect">
            <a:avLst/>
          </a:prstGeom>
        </p:spPr>
      </p:pic>
      <p:pic>
        <p:nvPicPr>
          <p:cNvPr id="13" name="object 13"/>
          <p:cNvPicPr/>
          <p:nvPr/>
        </p:nvPicPr>
        <p:blipFill>
          <a:blip r:embed="rId7" cstate="print"/>
          <a:stretch>
            <a:fillRect/>
          </a:stretch>
        </p:blipFill>
        <p:spPr>
          <a:xfrm>
            <a:off x="2652808" y="5357731"/>
            <a:ext cx="2585095" cy="92857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1821" y="253284"/>
            <a:ext cx="10863617" cy="6604716"/>
          </a:xfrm>
        </p:spPr>
        <p:txBody>
          <a:bodyPr>
            <a:normAutofit/>
          </a:bodyPr>
          <a:lstStyle/>
          <a:p>
            <a:endParaRPr lang="tr-TR"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Kimsenin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gelecekte</a:t>
            </a:r>
            <a:r>
              <a:rPr lang="en-US" sz="2400" dirty="0">
                <a:latin typeface="Times New Roman" panose="02020603050405020304" pitchFamily="18" charset="0"/>
                <a:cs typeface="Times New Roman" panose="02020603050405020304" pitchFamily="18" charset="0"/>
              </a:rPr>
              <a:t> ne </a:t>
            </a:r>
            <a:r>
              <a:rPr lang="en-US" sz="2400" dirty="0" err="1">
                <a:latin typeface="Times New Roman" panose="02020603050405020304" pitchFamily="18" charset="0"/>
                <a:cs typeface="Times New Roman" panose="02020603050405020304" pitchFamily="18" charset="0"/>
              </a:rPr>
              <a:t>olacağını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bilememesinden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dolayı</a:t>
            </a:r>
            <a:r>
              <a:rPr lang="en-US" sz="2400" dirty="0">
                <a:latin typeface="Times New Roman" panose="02020603050405020304" pitchFamily="18" charset="0"/>
                <a:cs typeface="Times New Roman" panose="02020603050405020304" pitchFamily="18" charset="0"/>
              </a:rPr>
              <a:t> risk, </a:t>
            </a:r>
            <a:r>
              <a:rPr lang="en-US" sz="2400" dirty="0" err="1">
                <a:latin typeface="Times New Roman" panose="02020603050405020304" pitchFamily="18" charset="0"/>
                <a:cs typeface="Times New Roman" panose="02020603050405020304" pitchFamily="18" charset="0"/>
              </a:rPr>
              <a:t>sübjektif</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durumu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ifade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etmektedir</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Risk </a:t>
            </a:r>
            <a:r>
              <a:rPr lang="en-US" sz="2400" b="1" dirty="0" err="1">
                <a:latin typeface="Times New Roman" panose="02020603050405020304" pitchFamily="18" charset="0"/>
                <a:cs typeface="Times New Roman" panose="02020603050405020304" pitchFamily="18" charset="0"/>
              </a:rPr>
              <a:t>ve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belirsizlik</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arasındaki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farkları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şöyle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sıralayabiliriz</a:t>
            </a:r>
            <a:r>
              <a:rPr lang="en-US" sz="2400" b="1" dirty="0">
                <a:latin typeface="Times New Roman" panose="02020603050405020304" pitchFamily="18" charset="0"/>
                <a:cs typeface="Times New Roman" panose="02020603050405020304" pitchFamily="18" charset="0"/>
              </a:rPr>
              <a:t>: </a:t>
            </a:r>
            <a:endParaRPr lang="tr-TR"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Risk, </a:t>
            </a:r>
            <a:r>
              <a:rPr lang="en-US" sz="2400" dirty="0" err="1">
                <a:latin typeface="Times New Roman" panose="02020603050405020304" pitchFamily="18" charset="0"/>
                <a:cs typeface="Times New Roman" panose="02020603050405020304" pitchFamily="18" charset="0"/>
              </a:rPr>
              <a:t>değerli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şeyi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kaybetme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veya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kazanma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olasılığıdır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Belirsizlik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gelecekteki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olayların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bilinmemesi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durumudur</a:t>
            </a:r>
            <a:r>
              <a:rPr lang="tr-TR"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Risk, </a:t>
            </a:r>
            <a:r>
              <a:rPr lang="en-US" sz="2400" dirty="0" err="1">
                <a:latin typeface="Times New Roman" panose="02020603050405020304" pitchFamily="18" charset="0"/>
                <a:cs typeface="Times New Roman" panose="02020603050405020304" pitchFamily="18" charset="0"/>
              </a:rPr>
              <a:t>geçmişte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yaşanan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olaylardan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hareketle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ölçülebilir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sayısallaştırılabilir</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Riskin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çıktısı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tahmin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edilebilir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Belirsizliğin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çıktısı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tahmin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edilemez</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Risk, </a:t>
            </a:r>
            <a:r>
              <a:rPr lang="en-US" sz="2400" dirty="0" err="1">
                <a:latin typeface="Times New Roman" panose="02020603050405020304" pitchFamily="18" charset="0"/>
                <a:cs typeface="Times New Roman" panose="02020603050405020304" pitchFamily="18" charset="0"/>
              </a:rPr>
              <a:t>eğer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gerekli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önlemler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alınırsa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kontrol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edilebilir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Gelecek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belirsiz</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olduğu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için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belirsizlik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kontrol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edilemez</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Risk, </a:t>
            </a:r>
            <a:r>
              <a:rPr lang="en-US" sz="2400" dirty="0" err="1">
                <a:latin typeface="Times New Roman" panose="02020603050405020304" pitchFamily="18" charset="0"/>
                <a:cs typeface="Times New Roman" panose="02020603050405020304" pitchFamily="18" charset="0"/>
              </a:rPr>
              <a:t>önlemler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alınarak</a:t>
            </a:r>
            <a:r>
              <a:rPr lang="en-US" sz="2400" dirty="0">
                <a:latin typeface="Times New Roman" panose="02020603050405020304" pitchFamily="18" charset="0"/>
                <a:cs typeface="Times New Roman" panose="02020603050405020304" pitchFamily="18" charset="0"/>
              </a:rPr>
              <a:t> minimize </a:t>
            </a:r>
            <a:r>
              <a:rPr lang="en-US" sz="2400" dirty="0" err="1">
                <a:latin typeface="Times New Roman" panose="02020603050405020304" pitchFamily="18" charset="0"/>
                <a:cs typeface="Times New Roman" panose="02020603050405020304" pitchFamily="18" charset="0"/>
              </a:rPr>
              <a:t>edilebilir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Belirsizlik</a:t>
            </a:r>
            <a:r>
              <a:rPr lang="en-US" sz="2400" dirty="0">
                <a:latin typeface="Times New Roman" panose="02020603050405020304" pitchFamily="18" charset="0"/>
                <a:cs typeface="Times New Roman" panose="02020603050405020304" pitchFamily="18" charset="0"/>
              </a:rPr>
              <a:t>, minimize </a:t>
            </a:r>
            <a:r>
              <a:rPr lang="en-US" sz="2400" dirty="0" err="1">
                <a:latin typeface="Times New Roman" panose="02020603050405020304" pitchFamily="18" charset="0"/>
                <a:cs typeface="Times New Roman" panose="02020603050405020304" pitchFamily="18" charset="0"/>
              </a:rPr>
              <a:t>edilemez</a:t>
            </a:r>
            <a:r>
              <a:rPr lang="en-US" sz="2400" dirty="0">
                <a:latin typeface="Times New Roman" panose="02020603050405020304" pitchFamily="18" charset="0"/>
                <a:cs typeface="Times New Roman" panose="02020603050405020304" pitchFamily="18" charset="0"/>
              </a:rPr>
              <a:t>. </a:t>
            </a:r>
            <a:endParaRPr lang="tr-TR"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Riski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hesaplarken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olasılıklar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atanabilir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Belirsizliğe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ise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olasılıklar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atanamaz</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980468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9144000" cy="6857999"/>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9144000" cy="6857999"/>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2827135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Wisp</Template>
  <TotalTime>2906</TotalTime>
  <Words>4567</Words>
  <Application>Microsoft Office PowerPoint</Application>
  <PresentationFormat>Özel</PresentationFormat>
  <Paragraphs>1038</Paragraphs>
  <Slides>92</Slides>
  <Notes>3</Notes>
  <HiddenSlides>0</HiddenSlides>
  <MMClips>0</MMClips>
  <ScaleCrop>false</ScaleCrop>
  <HeadingPairs>
    <vt:vector size="6" baseType="variant">
      <vt:variant>
        <vt:lpstr>Tema</vt:lpstr>
      </vt:variant>
      <vt:variant>
        <vt:i4>2</vt:i4>
      </vt:variant>
      <vt:variant>
        <vt:lpstr>Katıştırılmış OLE Hizmet Programları</vt:lpstr>
      </vt:variant>
      <vt:variant>
        <vt:i4>2</vt:i4>
      </vt:variant>
      <vt:variant>
        <vt:lpstr>Slayt Başlıkları</vt:lpstr>
      </vt:variant>
      <vt:variant>
        <vt:i4>92</vt:i4>
      </vt:variant>
    </vt:vector>
  </HeadingPairs>
  <TitlesOfParts>
    <vt:vector size="96" baseType="lpstr">
      <vt:lpstr>Wisp</vt:lpstr>
      <vt:lpstr>Akış</vt:lpstr>
      <vt:lpstr>Küçük Resim Galerisi</vt:lpstr>
      <vt:lpstr>Belge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RİSK YÖNETİMİ</vt:lpstr>
      <vt:lpstr>PowerPoint Sunusu</vt:lpstr>
      <vt:lpstr>PowerPoint Sunusu</vt:lpstr>
      <vt:lpstr>Risk Yönetiminin Faydaları</vt:lpstr>
      <vt:lpstr>RİSK DEĞERLENDİRME</vt:lpstr>
      <vt:lpstr>Kanunlarda Risk Analizi</vt:lpstr>
      <vt:lpstr>PowerPoint Sunusu</vt:lpstr>
      <vt:lpstr>PowerPoint Sunusu</vt:lpstr>
      <vt:lpstr>Risk Analiz Ekibi Kimlerden Oluşur ?</vt:lpstr>
      <vt:lpstr>Risk Kontrol Adımları </vt:lpstr>
      <vt:lpstr>Dokümantasyon</vt:lpstr>
      <vt:lpstr>Risk Değerlendirmesinin Gözden Geçirilmesi ve Yenilenmesini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TEHLİKE KAYNAKLARI</vt:lpstr>
      <vt:lpstr>PowerPoint Sunusu</vt:lpstr>
      <vt:lpstr>Yönetime bağlı faktörler</vt:lpstr>
      <vt:lpstr>İşyerinin bulunduğu bölgeye bağlı faktörler</vt:lpstr>
      <vt:lpstr> Hatalı veya eksik planlamaya bağlı faktörler</vt:lpstr>
      <vt:lpstr> İşletme ile ilgili faktörler</vt:lpstr>
      <vt:lpstr> İşletme ile ilgili faktörler</vt:lpstr>
      <vt:lpstr>İşletme ile ilgili faktörler</vt:lpstr>
      <vt:lpstr>İşletme ile ilgili</vt:lpstr>
      <vt:lpstr>İşletme ile ilgili faktörler</vt:lpstr>
      <vt:lpstr>İşletme ile ilgili faktörler</vt:lpstr>
      <vt:lpstr>İşletme ile ilgili faktörler</vt:lpstr>
      <vt:lpstr>PowerPoint Sunusu</vt:lpstr>
      <vt:lpstr>PowerPoint Sunusu</vt:lpstr>
      <vt:lpstr>PowerPoint Sunusu</vt:lpstr>
      <vt:lpstr>PowerPoint Sunusu</vt:lpstr>
      <vt:lpstr>Kepçe operatörünün yanlış bir hareketi, kamyon üzerindeki kişinin ağır yaralanmasına41 veya ölümüne sebep olabilir.</vt:lpstr>
      <vt:lpstr>Aşırı, dengesiz ve emniyetsiz yükleme</vt:lpstr>
      <vt:lpstr>Kayma sonucu yaralanma olabilir.</vt:lpstr>
      <vt:lpstr>PowerPoint Sunusu</vt:lpstr>
      <vt:lpstr>Yüksekte çalışma….. Ölümcül kazalar oluşabilir.</vt:lpstr>
      <vt:lpstr>KÜÇÜK YAŞTA İŞÇİ ÇALIŞTIRM47A</vt:lpstr>
      <vt:lpstr>PowerPoint Sunusu</vt:lpstr>
      <vt:lpstr>Yorumu size bırakıyorum</vt:lpstr>
      <vt:lpstr>Yetersiz Aydınlatma</vt:lpstr>
      <vt:lpstr>Yanıcı ve parlayıcı malzemeler bir arada bulunmaktadır.</vt:lpstr>
      <vt:lpstr>Açıkta çalışan kayış-kasnak</vt:lpstr>
      <vt:lpstr>PowerPoint Sunusu</vt:lpstr>
      <vt:lpstr>PowerPoint Sunusu</vt:lpstr>
      <vt:lpstr>Ön Koruma Sacları Takılı Değildir</vt:lpstr>
      <vt:lpstr>PowerPoint Sunusu</vt:lpstr>
      <vt:lpstr>GENEL RİSK KONTROL YÖNTEMLERİ</vt:lpstr>
      <vt:lpstr>PowerPoint Sunusu</vt:lpstr>
      <vt:lpstr>PowerPoint Sunusu</vt:lpstr>
      <vt:lpstr>PowerPoint Sunusu</vt:lpstr>
      <vt:lpstr>2. RİSK DEĞERLENDİRME KARAR MATRİSİ</vt:lpstr>
      <vt:lpstr>L- TİPİ (5x5) RİSK DEĞERLENDİRME MATRİSİ</vt:lpstr>
      <vt:lpstr>L- TİPİ (5x5) RİSK DEĞERLENDİRME MATRİSİ</vt:lpstr>
      <vt:lpstr>L- TİPİ (5x5) RİSK DEĞERLENDİRME MATRİSİ</vt:lpstr>
      <vt:lpstr>RİSK DEĞERLENDİRME ÖRNEKLERI</vt:lpstr>
      <vt:lpstr>İşletme Ortamında Rutin İşlerde Karşılaşılabilecek Tehlike ve Riskler</vt:lpstr>
      <vt:lpstr>İşletme Ortamında Rutin İşlerde Karşılaşılabilecek Tehlike ve Riskler</vt:lpstr>
      <vt:lpstr>İşletme Ortamında Rutin İşlerde Karşılaşılabilecek Tehlike ve Riskler</vt:lpstr>
      <vt:lpstr>İşletme Ortamında Rutin İşlerde Karşılaşılabilecek Tehlike ve Riskler</vt:lpstr>
      <vt:lpstr>İşletme Ortamında Rutin İşlerde Karşılaşılabilecek Tehlike ve Riskler</vt:lpstr>
      <vt:lpstr>İşletme Ortamında Rutin İşlerde Karşılaşılabilecek Tehlike ve Riskler</vt:lpstr>
      <vt:lpstr>Elektrik Kabloları</vt:lpstr>
      <vt:lpstr>PowerPoint Sunusu</vt:lpstr>
      <vt:lpstr>        L Tipi Karar Matrisi Örnek Risk Değerlendirme</vt:lpstr>
      <vt:lpstr>         L Tipi Karar Matrisi Örnek Risk Değerlendirme</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Ayse ERCAN</cp:lastModifiedBy>
  <cp:revision>45</cp:revision>
  <dcterms:created xsi:type="dcterms:W3CDTF">2021-10-02T19:48:50Z</dcterms:created>
  <dcterms:modified xsi:type="dcterms:W3CDTF">2025-11-03T08:37:15Z</dcterms:modified>
</cp:coreProperties>
</file>