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6" r:id="rId10"/>
    <p:sldId id="264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7B3B92-B9A7-4C1F-9320-3A04D068C8D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BB5DE1C-3E23-482C-BB44-BAA8A8AD3BDC}">
      <dgm:prSet/>
      <dgm:spPr/>
      <dgm:t>
        <a:bodyPr/>
        <a:lstStyle/>
        <a:p>
          <a:r>
            <a:rPr lang="tr-TR" dirty="0" err="1"/>
            <a:t>We</a:t>
          </a:r>
          <a:r>
            <a:rPr lang="tr-TR" dirty="0"/>
            <a:t> </a:t>
          </a:r>
          <a:r>
            <a:rPr lang="tr-TR" b="1" dirty="0" err="1">
              <a:solidFill>
                <a:schemeClr val="accent2"/>
              </a:solidFill>
            </a:rPr>
            <a:t>wanted</a:t>
          </a:r>
          <a:r>
            <a:rPr lang="tr-TR" dirty="0"/>
            <a:t> </a:t>
          </a:r>
          <a:r>
            <a:rPr lang="tr-TR" dirty="0" err="1"/>
            <a:t>to</a:t>
          </a:r>
          <a:r>
            <a:rPr lang="tr-TR" dirty="0"/>
            <a:t> </a:t>
          </a:r>
          <a:r>
            <a:rPr lang="tr-TR" dirty="0" err="1"/>
            <a:t>go</a:t>
          </a:r>
          <a:r>
            <a:rPr lang="tr-TR" dirty="0"/>
            <a:t> </a:t>
          </a:r>
          <a:r>
            <a:rPr lang="tr-TR" dirty="0" err="1"/>
            <a:t>to</a:t>
          </a:r>
          <a:r>
            <a:rPr lang="tr-TR" dirty="0"/>
            <a:t> </a:t>
          </a:r>
          <a:r>
            <a:rPr lang="tr-TR" dirty="0" err="1"/>
            <a:t>Italy</a:t>
          </a:r>
          <a:r>
            <a:rPr lang="tr-TR" dirty="0"/>
            <a:t> </a:t>
          </a:r>
          <a:r>
            <a:rPr lang="tr-TR" dirty="0" err="1"/>
            <a:t>last</a:t>
          </a:r>
          <a:r>
            <a:rPr lang="tr-TR" dirty="0"/>
            <a:t> </a:t>
          </a:r>
          <a:r>
            <a:rPr lang="tr-TR" dirty="0" err="1"/>
            <a:t>year</a:t>
          </a:r>
          <a:r>
            <a:rPr lang="tr-TR" dirty="0"/>
            <a:t>.</a:t>
          </a:r>
          <a:endParaRPr lang="en-US" dirty="0"/>
        </a:p>
      </dgm:t>
    </dgm:pt>
    <dgm:pt modelId="{7F99DE72-BE3E-4466-9A2E-04963BDA2EFD}" type="parTrans" cxnId="{259FC841-6B74-4748-A5FC-F66FCEDC8FE7}">
      <dgm:prSet/>
      <dgm:spPr/>
      <dgm:t>
        <a:bodyPr/>
        <a:lstStyle/>
        <a:p>
          <a:endParaRPr lang="en-US"/>
        </a:p>
      </dgm:t>
    </dgm:pt>
    <dgm:pt modelId="{5DA218B7-3741-4553-B8F1-C8A424A6E72D}" type="sibTrans" cxnId="{259FC841-6B74-4748-A5FC-F66FCEDC8FE7}">
      <dgm:prSet/>
      <dgm:spPr/>
      <dgm:t>
        <a:bodyPr/>
        <a:lstStyle/>
        <a:p>
          <a:endParaRPr lang="en-US"/>
        </a:p>
      </dgm:t>
    </dgm:pt>
    <dgm:pt modelId="{FCD2DA3D-476D-4618-8FFE-1BF76AE0928E}">
      <dgm:prSet/>
      <dgm:spPr/>
      <dgm:t>
        <a:bodyPr/>
        <a:lstStyle/>
        <a:p>
          <a:r>
            <a:rPr lang="tr-TR" dirty="0"/>
            <a:t>I </a:t>
          </a:r>
          <a:r>
            <a:rPr lang="tr-TR" b="1" dirty="0">
              <a:solidFill>
                <a:schemeClr val="accent2"/>
              </a:solidFill>
            </a:rPr>
            <a:t>had</a:t>
          </a:r>
          <a:r>
            <a:rPr lang="tr-TR" dirty="0"/>
            <a:t> a </a:t>
          </a:r>
          <a:r>
            <a:rPr lang="tr-TR" dirty="0" err="1"/>
            <a:t>meeting</a:t>
          </a:r>
          <a:r>
            <a:rPr lang="tr-TR" dirty="0"/>
            <a:t> </a:t>
          </a:r>
          <a:r>
            <a:rPr lang="tr-TR" dirty="0" err="1"/>
            <a:t>yesterday</a:t>
          </a:r>
          <a:r>
            <a:rPr lang="tr-TR" dirty="0"/>
            <a:t> </a:t>
          </a:r>
          <a:r>
            <a:rPr lang="tr-TR" dirty="0" err="1"/>
            <a:t>evening</a:t>
          </a:r>
          <a:r>
            <a:rPr lang="tr-TR" dirty="0"/>
            <a:t>.</a:t>
          </a:r>
          <a:endParaRPr lang="en-US" dirty="0"/>
        </a:p>
      </dgm:t>
    </dgm:pt>
    <dgm:pt modelId="{F91328F1-5B1F-42C6-B09B-283745949731}" type="parTrans" cxnId="{09929C28-B69F-456C-8CF6-940ADA9D14D3}">
      <dgm:prSet/>
      <dgm:spPr/>
      <dgm:t>
        <a:bodyPr/>
        <a:lstStyle/>
        <a:p>
          <a:endParaRPr lang="en-US"/>
        </a:p>
      </dgm:t>
    </dgm:pt>
    <dgm:pt modelId="{684BF6FC-6EAD-4BBC-9A54-DF0E9F2B36FC}" type="sibTrans" cxnId="{09929C28-B69F-456C-8CF6-940ADA9D14D3}">
      <dgm:prSet/>
      <dgm:spPr/>
      <dgm:t>
        <a:bodyPr/>
        <a:lstStyle/>
        <a:p>
          <a:endParaRPr lang="en-US"/>
        </a:p>
      </dgm:t>
    </dgm:pt>
    <dgm:pt modelId="{FAE3CB32-A0B9-46B2-82EE-1C885CF4CB68}">
      <dgm:prSet/>
      <dgm:spPr/>
      <dgm:t>
        <a:bodyPr/>
        <a:lstStyle/>
        <a:p>
          <a:r>
            <a:rPr lang="tr-TR" dirty="0"/>
            <a:t>My </a:t>
          </a:r>
          <a:r>
            <a:rPr lang="tr-TR" dirty="0" err="1"/>
            <a:t>mother</a:t>
          </a:r>
          <a:r>
            <a:rPr lang="tr-TR" dirty="0"/>
            <a:t> </a:t>
          </a:r>
          <a:r>
            <a:rPr lang="tr-TR" b="1" dirty="0" err="1">
              <a:solidFill>
                <a:schemeClr val="accent2"/>
              </a:solidFill>
            </a:rPr>
            <a:t>made</a:t>
          </a:r>
          <a:r>
            <a:rPr lang="tr-TR" dirty="0"/>
            <a:t> a </a:t>
          </a:r>
          <a:r>
            <a:rPr lang="tr-TR" dirty="0" err="1"/>
            <a:t>birthday</a:t>
          </a:r>
          <a:r>
            <a:rPr lang="tr-TR" dirty="0"/>
            <a:t> </a:t>
          </a:r>
          <a:r>
            <a:rPr lang="tr-TR" dirty="0" err="1"/>
            <a:t>cake</a:t>
          </a:r>
          <a:r>
            <a:rPr lang="tr-TR" dirty="0"/>
            <a:t> </a:t>
          </a:r>
          <a:r>
            <a:rPr lang="tr-TR" dirty="0" err="1"/>
            <a:t>for</a:t>
          </a:r>
          <a:r>
            <a:rPr lang="tr-TR" dirty="0"/>
            <a:t> her </a:t>
          </a:r>
          <a:r>
            <a:rPr lang="tr-TR" dirty="0" err="1"/>
            <a:t>friend</a:t>
          </a:r>
          <a:r>
            <a:rPr lang="tr-TR" dirty="0"/>
            <a:t>.</a:t>
          </a:r>
          <a:endParaRPr lang="en-US" dirty="0"/>
        </a:p>
      </dgm:t>
    </dgm:pt>
    <dgm:pt modelId="{0C884B86-B2FB-4DBC-8CA2-A2E0FDE369F0}" type="parTrans" cxnId="{56B67F47-5148-4E03-BF4A-646509257FE4}">
      <dgm:prSet/>
      <dgm:spPr/>
      <dgm:t>
        <a:bodyPr/>
        <a:lstStyle/>
        <a:p>
          <a:endParaRPr lang="en-US"/>
        </a:p>
      </dgm:t>
    </dgm:pt>
    <dgm:pt modelId="{3F5FABC4-0091-4EFE-8A79-9657CBB23EBC}" type="sibTrans" cxnId="{56B67F47-5148-4E03-BF4A-646509257FE4}">
      <dgm:prSet/>
      <dgm:spPr/>
      <dgm:t>
        <a:bodyPr/>
        <a:lstStyle/>
        <a:p>
          <a:endParaRPr lang="en-US"/>
        </a:p>
      </dgm:t>
    </dgm:pt>
    <dgm:pt modelId="{86B757E2-B234-45E4-8799-D8F90F52F74B}">
      <dgm:prSet/>
      <dgm:spPr/>
      <dgm:t>
        <a:bodyPr/>
        <a:lstStyle/>
        <a:p>
          <a:r>
            <a:rPr lang="tr-TR" dirty="0" err="1"/>
            <a:t>In</a:t>
          </a:r>
          <a:r>
            <a:rPr lang="tr-TR" dirty="0"/>
            <a:t>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lesson</a:t>
          </a:r>
          <a:r>
            <a:rPr lang="tr-TR" dirty="0"/>
            <a:t>, </a:t>
          </a:r>
          <a:r>
            <a:rPr lang="tr-TR" dirty="0" err="1"/>
            <a:t>our</a:t>
          </a:r>
          <a:r>
            <a:rPr lang="tr-TR" dirty="0"/>
            <a:t> </a:t>
          </a:r>
          <a:r>
            <a:rPr lang="tr-TR" dirty="0" err="1"/>
            <a:t>teacher</a:t>
          </a:r>
          <a:r>
            <a:rPr lang="tr-TR" dirty="0"/>
            <a:t> </a:t>
          </a:r>
          <a:r>
            <a:rPr lang="tr-TR" b="1" dirty="0" err="1">
              <a:solidFill>
                <a:schemeClr val="accent2"/>
              </a:solidFill>
            </a:rPr>
            <a:t>gave</a:t>
          </a:r>
          <a:r>
            <a:rPr lang="tr-TR" dirty="0"/>
            <a:t> </a:t>
          </a:r>
          <a:r>
            <a:rPr lang="tr-TR" dirty="0" err="1"/>
            <a:t>lots</a:t>
          </a:r>
          <a:r>
            <a:rPr lang="tr-TR" dirty="0"/>
            <a:t> of </a:t>
          </a:r>
          <a:r>
            <a:rPr lang="tr-TR" dirty="0" err="1"/>
            <a:t>examples</a:t>
          </a:r>
          <a:r>
            <a:rPr lang="tr-TR" dirty="0"/>
            <a:t>.</a:t>
          </a:r>
          <a:endParaRPr lang="en-US" dirty="0"/>
        </a:p>
      </dgm:t>
    </dgm:pt>
    <dgm:pt modelId="{6C8479E5-253D-4FEE-8CAC-53E55299D8F9}" type="parTrans" cxnId="{FAE2B2B5-AE5B-4FE3-9305-560FFEA91D14}">
      <dgm:prSet/>
      <dgm:spPr/>
      <dgm:t>
        <a:bodyPr/>
        <a:lstStyle/>
        <a:p>
          <a:endParaRPr lang="en-US"/>
        </a:p>
      </dgm:t>
    </dgm:pt>
    <dgm:pt modelId="{24938F8E-E62A-44A8-923F-49BA1E899855}" type="sibTrans" cxnId="{FAE2B2B5-AE5B-4FE3-9305-560FFEA91D14}">
      <dgm:prSet/>
      <dgm:spPr/>
      <dgm:t>
        <a:bodyPr/>
        <a:lstStyle/>
        <a:p>
          <a:endParaRPr lang="en-US"/>
        </a:p>
      </dgm:t>
    </dgm:pt>
    <dgm:pt modelId="{A48E29A1-3E67-49AA-89F4-7A2116E016BF}">
      <dgm:prSet/>
      <dgm:spPr/>
      <dgm:t>
        <a:bodyPr/>
        <a:lstStyle/>
        <a:p>
          <a:r>
            <a:rPr lang="tr-TR" dirty="0" err="1"/>
            <a:t>She</a:t>
          </a:r>
          <a:r>
            <a:rPr lang="tr-TR" dirty="0"/>
            <a:t> </a:t>
          </a:r>
          <a:r>
            <a:rPr lang="tr-TR" b="1" dirty="0" err="1">
              <a:solidFill>
                <a:schemeClr val="accent2"/>
              </a:solidFill>
            </a:rPr>
            <a:t>called</a:t>
          </a:r>
          <a:r>
            <a:rPr lang="tr-TR" dirty="0"/>
            <a:t> me </a:t>
          </a:r>
          <a:r>
            <a:rPr lang="tr-TR" dirty="0" err="1"/>
            <a:t>when</a:t>
          </a:r>
          <a:r>
            <a:rPr lang="tr-TR" dirty="0"/>
            <a:t> I </a:t>
          </a:r>
          <a:r>
            <a:rPr lang="tr-TR" dirty="0" err="1"/>
            <a:t>was</a:t>
          </a:r>
          <a:r>
            <a:rPr lang="tr-TR" dirty="0"/>
            <a:t> </a:t>
          </a:r>
          <a:r>
            <a:rPr lang="tr-TR" dirty="0" err="1"/>
            <a:t>busy</a:t>
          </a:r>
          <a:r>
            <a:rPr lang="tr-TR" dirty="0"/>
            <a:t>.</a:t>
          </a:r>
          <a:endParaRPr lang="en-US" dirty="0"/>
        </a:p>
      </dgm:t>
    </dgm:pt>
    <dgm:pt modelId="{2A37D4E7-D208-4EDD-B6C4-C7BD186D4376}" type="parTrans" cxnId="{9F66228D-5CB3-4AB1-952F-E4CC0E99C84A}">
      <dgm:prSet/>
      <dgm:spPr/>
      <dgm:t>
        <a:bodyPr/>
        <a:lstStyle/>
        <a:p>
          <a:endParaRPr lang="en-US"/>
        </a:p>
      </dgm:t>
    </dgm:pt>
    <dgm:pt modelId="{D4AA8DFF-1FE8-44DC-8813-9176B03C36BA}" type="sibTrans" cxnId="{9F66228D-5CB3-4AB1-952F-E4CC0E99C84A}">
      <dgm:prSet/>
      <dgm:spPr/>
      <dgm:t>
        <a:bodyPr/>
        <a:lstStyle/>
        <a:p>
          <a:endParaRPr lang="en-US"/>
        </a:p>
      </dgm:t>
    </dgm:pt>
    <dgm:pt modelId="{038B506B-EF72-4395-8E48-331D958CD155}">
      <dgm:prSet/>
      <dgm:spPr/>
      <dgm:t>
        <a:bodyPr/>
        <a:lstStyle/>
        <a:p>
          <a:r>
            <a:rPr lang="tr-TR" dirty="0" err="1"/>
            <a:t>When</a:t>
          </a:r>
          <a:r>
            <a:rPr lang="tr-TR" dirty="0"/>
            <a:t> I </a:t>
          </a:r>
          <a:r>
            <a:rPr lang="tr-TR" b="1" dirty="0" err="1">
              <a:solidFill>
                <a:schemeClr val="accent2"/>
              </a:solidFill>
            </a:rPr>
            <a:t>left</a:t>
          </a:r>
          <a:r>
            <a:rPr lang="tr-TR" dirty="0"/>
            <a:t> </a:t>
          </a:r>
          <a:r>
            <a:rPr lang="tr-TR" dirty="0" err="1"/>
            <a:t>home</a:t>
          </a:r>
          <a:r>
            <a:rPr lang="tr-TR" dirty="0"/>
            <a:t>, I </a:t>
          </a:r>
          <a:r>
            <a:rPr lang="tr-TR" b="1" dirty="0" err="1">
              <a:solidFill>
                <a:schemeClr val="accent2"/>
              </a:solidFill>
            </a:rPr>
            <a:t>saw</a:t>
          </a:r>
          <a:r>
            <a:rPr lang="tr-TR" dirty="0"/>
            <a:t> </a:t>
          </a:r>
          <a:r>
            <a:rPr lang="tr-TR" dirty="0" err="1"/>
            <a:t>my</a:t>
          </a:r>
          <a:r>
            <a:rPr lang="tr-TR" dirty="0"/>
            <a:t> </a:t>
          </a:r>
          <a:r>
            <a:rPr lang="tr-TR" dirty="0" err="1"/>
            <a:t>friend</a:t>
          </a:r>
          <a:r>
            <a:rPr lang="tr-TR" dirty="0"/>
            <a:t>.</a:t>
          </a:r>
          <a:endParaRPr lang="en-US" dirty="0"/>
        </a:p>
      </dgm:t>
    </dgm:pt>
    <dgm:pt modelId="{E494C6F1-C694-4236-A730-ECFED27DB574}" type="parTrans" cxnId="{665FA358-6493-4249-BD0B-B9763F7DF673}">
      <dgm:prSet/>
      <dgm:spPr/>
      <dgm:t>
        <a:bodyPr/>
        <a:lstStyle/>
        <a:p>
          <a:endParaRPr lang="en-US"/>
        </a:p>
      </dgm:t>
    </dgm:pt>
    <dgm:pt modelId="{525A64D6-2DF4-423D-BD5D-EFD842AB2BE7}" type="sibTrans" cxnId="{665FA358-6493-4249-BD0B-B9763F7DF673}">
      <dgm:prSet/>
      <dgm:spPr/>
      <dgm:t>
        <a:bodyPr/>
        <a:lstStyle/>
        <a:p>
          <a:endParaRPr lang="en-US"/>
        </a:p>
      </dgm:t>
    </dgm:pt>
    <dgm:pt modelId="{0060F7C2-534B-4E87-A86E-3E6C83028E55}" type="pres">
      <dgm:prSet presAssocID="{7B7B3B92-B9A7-4C1F-9320-3A04D068C8DC}" presName="vert0" presStyleCnt="0">
        <dgm:presLayoutVars>
          <dgm:dir/>
          <dgm:animOne val="branch"/>
          <dgm:animLvl val="lvl"/>
        </dgm:presLayoutVars>
      </dgm:prSet>
      <dgm:spPr/>
    </dgm:pt>
    <dgm:pt modelId="{3E356C5B-56DE-4735-A041-2A019DBF7E3A}" type="pres">
      <dgm:prSet presAssocID="{BBB5DE1C-3E23-482C-BB44-BAA8A8AD3BDC}" presName="thickLine" presStyleLbl="alignNode1" presStyleIdx="0" presStyleCnt="6"/>
      <dgm:spPr/>
    </dgm:pt>
    <dgm:pt modelId="{7B1D7F2F-12B7-4A84-9FC4-96C6095582D3}" type="pres">
      <dgm:prSet presAssocID="{BBB5DE1C-3E23-482C-BB44-BAA8A8AD3BDC}" presName="horz1" presStyleCnt="0"/>
      <dgm:spPr/>
    </dgm:pt>
    <dgm:pt modelId="{EA20D8A7-7F61-4BC4-925C-76C00FAB221D}" type="pres">
      <dgm:prSet presAssocID="{BBB5DE1C-3E23-482C-BB44-BAA8A8AD3BDC}" presName="tx1" presStyleLbl="revTx" presStyleIdx="0" presStyleCnt="6"/>
      <dgm:spPr/>
    </dgm:pt>
    <dgm:pt modelId="{45E001D2-8576-4C35-9374-9771D8C88058}" type="pres">
      <dgm:prSet presAssocID="{BBB5DE1C-3E23-482C-BB44-BAA8A8AD3BDC}" presName="vert1" presStyleCnt="0"/>
      <dgm:spPr/>
    </dgm:pt>
    <dgm:pt modelId="{DC8D757B-B206-4086-8F31-728F838803E6}" type="pres">
      <dgm:prSet presAssocID="{FCD2DA3D-476D-4618-8FFE-1BF76AE0928E}" presName="thickLine" presStyleLbl="alignNode1" presStyleIdx="1" presStyleCnt="6"/>
      <dgm:spPr/>
    </dgm:pt>
    <dgm:pt modelId="{32FD48AE-CF06-48D4-86DB-99DDD4E8AB7D}" type="pres">
      <dgm:prSet presAssocID="{FCD2DA3D-476D-4618-8FFE-1BF76AE0928E}" presName="horz1" presStyleCnt="0"/>
      <dgm:spPr/>
    </dgm:pt>
    <dgm:pt modelId="{D6F9EC04-2D5C-49E0-BFCF-64260DB4FB20}" type="pres">
      <dgm:prSet presAssocID="{FCD2DA3D-476D-4618-8FFE-1BF76AE0928E}" presName="tx1" presStyleLbl="revTx" presStyleIdx="1" presStyleCnt="6"/>
      <dgm:spPr/>
    </dgm:pt>
    <dgm:pt modelId="{37048393-140F-4F1F-B1A9-DC9B399C34ED}" type="pres">
      <dgm:prSet presAssocID="{FCD2DA3D-476D-4618-8FFE-1BF76AE0928E}" presName="vert1" presStyleCnt="0"/>
      <dgm:spPr/>
    </dgm:pt>
    <dgm:pt modelId="{20EAA22E-4505-4D50-BA17-D082D6E4BC44}" type="pres">
      <dgm:prSet presAssocID="{FAE3CB32-A0B9-46B2-82EE-1C885CF4CB68}" presName="thickLine" presStyleLbl="alignNode1" presStyleIdx="2" presStyleCnt="6"/>
      <dgm:spPr/>
    </dgm:pt>
    <dgm:pt modelId="{D30D85ED-FFB9-40D9-86B5-08FA67D0759B}" type="pres">
      <dgm:prSet presAssocID="{FAE3CB32-A0B9-46B2-82EE-1C885CF4CB68}" presName="horz1" presStyleCnt="0"/>
      <dgm:spPr/>
    </dgm:pt>
    <dgm:pt modelId="{D5703D9A-7412-48B5-BA50-7C9EC2C3B67E}" type="pres">
      <dgm:prSet presAssocID="{FAE3CB32-A0B9-46B2-82EE-1C885CF4CB68}" presName="tx1" presStyleLbl="revTx" presStyleIdx="2" presStyleCnt="6"/>
      <dgm:spPr/>
    </dgm:pt>
    <dgm:pt modelId="{E8F2EA43-A771-4DC8-B147-93829D4AD816}" type="pres">
      <dgm:prSet presAssocID="{FAE3CB32-A0B9-46B2-82EE-1C885CF4CB68}" presName="vert1" presStyleCnt="0"/>
      <dgm:spPr/>
    </dgm:pt>
    <dgm:pt modelId="{11EF0536-BE6E-40CF-87D1-92F6879AEC67}" type="pres">
      <dgm:prSet presAssocID="{86B757E2-B234-45E4-8799-D8F90F52F74B}" presName="thickLine" presStyleLbl="alignNode1" presStyleIdx="3" presStyleCnt="6"/>
      <dgm:spPr/>
    </dgm:pt>
    <dgm:pt modelId="{27D73BEE-44C0-453D-9B9F-AD45886A1799}" type="pres">
      <dgm:prSet presAssocID="{86B757E2-B234-45E4-8799-D8F90F52F74B}" presName="horz1" presStyleCnt="0"/>
      <dgm:spPr/>
    </dgm:pt>
    <dgm:pt modelId="{AA886DEF-D5BA-486A-9A06-DB8C8F0FC11B}" type="pres">
      <dgm:prSet presAssocID="{86B757E2-B234-45E4-8799-D8F90F52F74B}" presName="tx1" presStyleLbl="revTx" presStyleIdx="3" presStyleCnt="6"/>
      <dgm:spPr/>
    </dgm:pt>
    <dgm:pt modelId="{A9BFE6DA-1C41-4BA7-930F-26EEC5B23B5D}" type="pres">
      <dgm:prSet presAssocID="{86B757E2-B234-45E4-8799-D8F90F52F74B}" presName="vert1" presStyleCnt="0"/>
      <dgm:spPr/>
    </dgm:pt>
    <dgm:pt modelId="{287B6FAE-BB35-4D56-8ACA-0E2B2D92F5FD}" type="pres">
      <dgm:prSet presAssocID="{A48E29A1-3E67-49AA-89F4-7A2116E016BF}" presName="thickLine" presStyleLbl="alignNode1" presStyleIdx="4" presStyleCnt="6"/>
      <dgm:spPr/>
    </dgm:pt>
    <dgm:pt modelId="{351DAFF8-5AB4-4FF1-99EA-E2D9D654E704}" type="pres">
      <dgm:prSet presAssocID="{A48E29A1-3E67-49AA-89F4-7A2116E016BF}" presName="horz1" presStyleCnt="0"/>
      <dgm:spPr/>
    </dgm:pt>
    <dgm:pt modelId="{A39AA2B0-92AC-4D01-96EF-279D36760C7A}" type="pres">
      <dgm:prSet presAssocID="{A48E29A1-3E67-49AA-89F4-7A2116E016BF}" presName="tx1" presStyleLbl="revTx" presStyleIdx="4" presStyleCnt="6"/>
      <dgm:spPr/>
    </dgm:pt>
    <dgm:pt modelId="{176113C0-0022-4C3C-B9F2-D988FE13D36D}" type="pres">
      <dgm:prSet presAssocID="{A48E29A1-3E67-49AA-89F4-7A2116E016BF}" presName="vert1" presStyleCnt="0"/>
      <dgm:spPr/>
    </dgm:pt>
    <dgm:pt modelId="{202C4A30-107B-47CE-AEC0-E9FDE9C281F3}" type="pres">
      <dgm:prSet presAssocID="{038B506B-EF72-4395-8E48-331D958CD155}" presName="thickLine" presStyleLbl="alignNode1" presStyleIdx="5" presStyleCnt="6"/>
      <dgm:spPr/>
    </dgm:pt>
    <dgm:pt modelId="{9085490B-546F-4475-9849-515934F8BF38}" type="pres">
      <dgm:prSet presAssocID="{038B506B-EF72-4395-8E48-331D958CD155}" presName="horz1" presStyleCnt="0"/>
      <dgm:spPr/>
    </dgm:pt>
    <dgm:pt modelId="{17F3EDE4-0BE9-49ED-B003-224E5ACFE84A}" type="pres">
      <dgm:prSet presAssocID="{038B506B-EF72-4395-8E48-331D958CD155}" presName="tx1" presStyleLbl="revTx" presStyleIdx="5" presStyleCnt="6"/>
      <dgm:spPr/>
    </dgm:pt>
    <dgm:pt modelId="{BEBD998B-13AC-461E-99EA-0985C99B963E}" type="pres">
      <dgm:prSet presAssocID="{038B506B-EF72-4395-8E48-331D958CD155}" presName="vert1" presStyleCnt="0"/>
      <dgm:spPr/>
    </dgm:pt>
  </dgm:ptLst>
  <dgm:cxnLst>
    <dgm:cxn modelId="{2BE26303-3BE0-418C-973E-820C5481C152}" type="presOf" srcId="{86B757E2-B234-45E4-8799-D8F90F52F74B}" destId="{AA886DEF-D5BA-486A-9A06-DB8C8F0FC11B}" srcOrd="0" destOrd="0" presId="urn:microsoft.com/office/officeart/2008/layout/LinedList"/>
    <dgm:cxn modelId="{09929C28-B69F-456C-8CF6-940ADA9D14D3}" srcId="{7B7B3B92-B9A7-4C1F-9320-3A04D068C8DC}" destId="{FCD2DA3D-476D-4618-8FFE-1BF76AE0928E}" srcOrd="1" destOrd="0" parTransId="{F91328F1-5B1F-42C6-B09B-283745949731}" sibTransId="{684BF6FC-6EAD-4BBC-9A54-DF0E9F2B36FC}"/>
    <dgm:cxn modelId="{034A342C-D135-4910-B9B5-04885E1EEEFD}" type="presOf" srcId="{FAE3CB32-A0B9-46B2-82EE-1C885CF4CB68}" destId="{D5703D9A-7412-48B5-BA50-7C9EC2C3B67E}" srcOrd="0" destOrd="0" presId="urn:microsoft.com/office/officeart/2008/layout/LinedList"/>
    <dgm:cxn modelId="{BAD9C231-BF26-4DB8-A6F3-146A913BD14D}" type="presOf" srcId="{FCD2DA3D-476D-4618-8FFE-1BF76AE0928E}" destId="{D6F9EC04-2D5C-49E0-BFCF-64260DB4FB20}" srcOrd="0" destOrd="0" presId="urn:microsoft.com/office/officeart/2008/layout/LinedList"/>
    <dgm:cxn modelId="{259FC841-6B74-4748-A5FC-F66FCEDC8FE7}" srcId="{7B7B3B92-B9A7-4C1F-9320-3A04D068C8DC}" destId="{BBB5DE1C-3E23-482C-BB44-BAA8A8AD3BDC}" srcOrd="0" destOrd="0" parTransId="{7F99DE72-BE3E-4466-9A2E-04963BDA2EFD}" sibTransId="{5DA218B7-3741-4553-B8F1-C8A424A6E72D}"/>
    <dgm:cxn modelId="{04380665-D8A8-4922-B002-089C0B09B9EB}" type="presOf" srcId="{BBB5DE1C-3E23-482C-BB44-BAA8A8AD3BDC}" destId="{EA20D8A7-7F61-4BC4-925C-76C00FAB221D}" srcOrd="0" destOrd="0" presId="urn:microsoft.com/office/officeart/2008/layout/LinedList"/>
    <dgm:cxn modelId="{56B67F47-5148-4E03-BF4A-646509257FE4}" srcId="{7B7B3B92-B9A7-4C1F-9320-3A04D068C8DC}" destId="{FAE3CB32-A0B9-46B2-82EE-1C885CF4CB68}" srcOrd="2" destOrd="0" parTransId="{0C884B86-B2FB-4DBC-8CA2-A2E0FDE369F0}" sibTransId="{3F5FABC4-0091-4EFE-8A79-9657CBB23EBC}"/>
    <dgm:cxn modelId="{E5BB7175-E21E-4FF5-A0B2-80AFF6F069B8}" type="presOf" srcId="{038B506B-EF72-4395-8E48-331D958CD155}" destId="{17F3EDE4-0BE9-49ED-B003-224E5ACFE84A}" srcOrd="0" destOrd="0" presId="urn:microsoft.com/office/officeart/2008/layout/LinedList"/>
    <dgm:cxn modelId="{665FA358-6493-4249-BD0B-B9763F7DF673}" srcId="{7B7B3B92-B9A7-4C1F-9320-3A04D068C8DC}" destId="{038B506B-EF72-4395-8E48-331D958CD155}" srcOrd="5" destOrd="0" parTransId="{E494C6F1-C694-4236-A730-ECFED27DB574}" sibTransId="{525A64D6-2DF4-423D-BD5D-EFD842AB2BE7}"/>
    <dgm:cxn modelId="{D629A87E-2E76-4159-9B97-2AE28C610B23}" type="presOf" srcId="{A48E29A1-3E67-49AA-89F4-7A2116E016BF}" destId="{A39AA2B0-92AC-4D01-96EF-279D36760C7A}" srcOrd="0" destOrd="0" presId="urn:microsoft.com/office/officeart/2008/layout/LinedList"/>
    <dgm:cxn modelId="{9F66228D-5CB3-4AB1-952F-E4CC0E99C84A}" srcId="{7B7B3B92-B9A7-4C1F-9320-3A04D068C8DC}" destId="{A48E29A1-3E67-49AA-89F4-7A2116E016BF}" srcOrd="4" destOrd="0" parTransId="{2A37D4E7-D208-4EDD-B6C4-C7BD186D4376}" sibTransId="{D4AA8DFF-1FE8-44DC-8813-9176B03C36BA}"/>
    <dgm:cxn modelId="{22E382A7-A2D3-46C0-9FB6-5BD0C3DDEF84}" type="presOf" srcId="{7B7B3B92-B9A7-4C1F-9320-3A04D068C8DC}" destId="{0060F7C2-534B-4E87-A86E-3E6C83028E55}" srcOrd="0" destOrd="0" presId="urn:microsoft.com/office/officeart/2008/layout/LinedList"/>
    <dgm:cxn modelId="{FAE2B2B5-AE5B-4FE3-9305-560FFEA91D14}" srcId="{7B7B3B92-B9A7-4C1F-9320-3A04D068C8DC}" destId="{86B757E2-B234-45E4-8799-D8F90F52F74B}" srcOrd="3" destOrd="0" parTransId="{6C8479E5-253D-4FEE-8CAC-53E55299D8F9}" sibTransId="{24938F8E-E62A-44A8-923F-49BA1E899855}"/>
    <dgm:cxn modelId="{7BA2A693-1F54-4661-86EB-3DB8A91CF68E}" type="presParOf" srcId="{0060F7C2-534B-4E87-A86E-3E6C83028E55}" destId="{3E356C5B-56DE-4735-A041-2A019DBF7E3A}" srcOrd="0" destOrd="0" presId="urn:microsoft.com/office/officeart/2008/layout/LinedList"/>
    <dgm:cxn modelId="{C0058DA3-E646-4192-8960-2E4E93AF0016}" type="presParOf" srcId="{0060F7C2-534B-4E87-A86E-3E6C83028E55}" destId="{7B1D7F2F-12B7-4A84-9FC4-96C6095582D3}" srcOrd="1" destOrd="0" presId="urn:microsoft.com/office/officeart/2008/layout/LinedList"/>
    <dgm:cxn modelId="{5BDD184C-96C5-4E5F-8EC1-E5177E9F1B17}" type="presParOf" srcId="{7B1D7F2F-12B7-4A84-9FC4-96C6095582D3}" destId="{EA20D8A7-7F61-4BC4-925C-76C00FAB221D}" srcOrd="0" destOrd="0" presId="urn:microsoft.com/office/officeart/2008/layout/LinedList"/>
    <dgm:cxn modelId="{317E382B-C2F4-4110-892B-17D934ADC868}" type="presParOf" srcId="{7B1D7F2F-12B7-4A84-9FC4-96C6095582D3}" destId="{45E001D2-8576-4C35-9374-9771D8C88058}" srcOrd="1" destOrd="0" presId="urn:microsoft.com/office/officeart/2008/layout/LinedList"/>
    <dgm:cxn modelId="{DCC3D56C-C618-4451-9803-565EE5078A67}" type="presParOf" srcId="{0060F7C2-534B-4E87-A86E-3E6C83028E55}" destId="{DC8D757B-B206-4086-8F31-728F838803E6}" srcOrd="2" destOrd="0" presId="urn:microsoft.com/office/officeart/2008/layout/LinedList"/>
    <dgm:cxn modelId="{3455EF50-72AD-4D0A-9C1E-F16D800F3171}" type="presParOf" srcId="{0060F7C2-534B-4E87-A86E-3E6C83028E55}" destId="{32FD48AE-CF06-48D4-86DB-99DDD4E8AB7D}" srcOrd="3" destOrd="0" presId="urn:microsoft.com/office/officeart/2008/layout/LinedList"/>
    <dgm:cxn modelId="{81A9036E-B621-48D9-B351-6F6995C5EB62}" type="presParOf" srcId="{32FD48AE-CF06-48D4-86DB-99DDD4E8AB7D}" destId="{D6F9EC04-2D5C-49E0-BFCF-64260DB4FB20}" srcOrd="0" destOrd="0" presId="urn:microsoft.com/office/officeart/2008/layout/LinedList"/>
    <dgm:cxn modelId="{B69D3CE2-985C-4B6C-A9E8-0F4F1909962F}" type="presParOf" srcId="{32FD48AE-CF06-48D4-86DB-99DDD4E8AB7D}" destId="{37048393-140F-4F1F-B1A9-DC9B399C34ED}" srcOrd="1" destOrd="0" presId="urn:microsoft.com/office/officeart/2008/layout/LinedList"/>
    <dgm:cxn modelId="{8E6C8E0D-F622-417D-9BFF-09BE7D911086}" type="presParOf" srcId="{0060F7C2-534B-4E87-A86E-3E6C83028E55}" destId="{20EAA22E-4505-4D50-BA17-D082D6E4BC44}" srcOrd="4" destOrd="0" presId="urn:microsoft.com/office/officeart/2008/layout/LinedList"/>
    <dgm:cxn modelId="{C761CD40-717B-4EEA-BDB2-10AD0C95371F}" type="presParOf" srcId="{0060F7C2-534B-4E87-A86E-3E6C83028E55}" destId="{D30D85ED-FFB9-40D9-86B5-08FA67D0759B}" srcOrd="5" destOrd="0" presId="urn:microsoft.com/office/officeart/2008/layout/LinedList"/>
    <dgm:cxn modelId="{CDBE6771-6C63-4B63-B81A-712619076EE4}" type="presParOf" srcId="{D30D85ED-FFB9-40D9-86B5-08FA67D0759B}" destId="{D5703D9A-7412-48B5-BA50-7C9EC2C3B67E}" srcOrd="0" destOrd="0" presId="urn:microsoft.com/office/officeart/2008/layout/LinedList"/>
    <dgm:cxn modelId="{669E3E51-094F-4EA6-82AC-87257FB31807}" type="presParOf" srcId="{D30D85ED-FFB9-40D9-86B5-08FA67D0759B}" destId="{E8F2EA43-A771-4DC8-B147-93829D4AD816}" srcOrd="1" destOrd="0" presId="urn:microsoft.com/office/officeart/2008/layout/LinedList"/>
    <dgm:cxn modelId="{9F32E7DA-5488-4807-9221-7135EB4ED016}" type="presParOf" srcId="{0060F7C2-534B-4E87-A86E-3E6C83028E55}" destId="{11EF0536-BE6E-40CF-87D1-92F6879AEC67}" srcOrd="6" destOrd="0" presId="urn:microsoft.com/office/officeart/2008/layout/LinedList"/>
    <dgm:cxn modelId="{456EF1B5-E06B-488C-93D9-B11F5A4E186B}" type="presParOf" srcId="{0060F7C2-534B-4E87-A86E-3E6C83028E55}" destId="{27D73BEE-44C0-453D-9B9F-AD45886A1799}" srcOrd="7" destOrd="0" presId="urn:microsoft.com/office/officeart/2008/layout/LinedList"/>
    <dgm:cxn modelId="{70D6719C-2D90-4225-BE55-9FC5B6C7922F}" type="presParOf" srcId="{27D73BEE-44C0-453D-9B9F-AD45886A1799}" destId="{AA886DEF-D5BA-486A-9A06-DB8C8F0FC11B}" srcOrd="0" destOrd="0" presId="urn:microsoft.com/office/officeart/2008/layout/LinedList"/>
    <dgm:cxn modelId="{B07C295E-C734-44F8-B216-4568092C58DB}" type="presParOf" srcId="{27D73BEE-44C0-453D-9B9F-AD45886A1799}" destId="{A9BFE6DA-1C41-4BA7-930F-26EEC5B23B5D}" srcOrd="1" destOrd="0" presId="urn:microsoft.com/office/officeart/2008/layout/LinedList"/>
    <dgm:cxn modelId="{92293A07-9EC5-4CC3-82A1-5B1AC02BF088}" type="presParOf" srcId="{0060F7C2-534B-4E87-A86E-3E6C83028E55}" destId="{287B6FAE-BB35-4D56-8ACA-0E2B2D92F5FD}" srcOrd="8" destOrd="0" presId="urn:microsoft.com/office/officeart/2008/layout/LinedList"/>
    <dgm:cxn modelId="{3BF62685-EA70-48DC-8E7E-00B6E8DDC4AE}" type="presParOf" srcId="{0060F7C2-534B-4E87-A86E-3E6C83028E55}" destId="{351DAFF8-5AB4-4FF1-99EA-E2D9D654E704}" srcOrd="9" destOrd="0" presId="urn:microsoft.com/office/officeart/2008/layout/LinedList"/>
    <dgm:cxn modelId="{4548481B-9602-498D-8943-7FBA455FAD35}" type="presParOf" srcId="{351DAFF8-5AB4-4FF1-99EA-E2D9D654E704}" destId="{A39AA2B0-92AC-4D01-96EF-279D36760C7A}" srcOrd="0" destOrd="0" presId="urn:microsoft.com/office/officeart/2008/layout/LinedList"/>
    <dgm:cxn modelId="{DB3C1154-8B07-44D2-B40D-81AA0157FE75}" type="presParOf" srcId="{351DAFF8-5AB4-4FF1-99EA-E2D9D654E704}" destId="{176113C0-0022-4C3C-B9F2-D988FE13D36D}" srcOrd="1" destOrd="0" presId="urn:microsoft.com/office/officeart/2008/layout/LinedList"/>
    <dgm:cxn modelId="{BDF62562-FF31-4D19-B14B-77F4A54C5AE0}" type="presParOf" srcId="{0060F7C2-534B-4E87-A86E-3E6C83028E55}" destId="{202C4A30-107B-47CE-AEC0-E9FDE9C281F3}" srcOrd="10" destOrd="0" presId="urn:microsoft.com/office/officeart/2008/layout/LinedList"/>
    <dgm:cxn modelId="{3DB4BA8A-800C-4051-8104-2989B91E2E79}" type="presParOf" srcId="{0060F7C2-534B-4E87-A86E-3E6C83028E55}" destId="{9085490B-546F-4475-9849-515934F8BF38}" srcOrd="11" destOrd="0" presId="urn:microsoft.com/office/officeart/2008/layout/LinedList"/>
    <dgm:cxn modelId="{D4925CD2-C54D-4974-9D96-213B8B88BB9F}" type="presParOf" srcId="{9085490B-546F-4475-9849-515934F8BF38}" destId="{17F3EDE4-0BE9-49ED-B003-224E5ACFE84A}" srcOrd="0" destOrd="0" presId="urn:microsoft.com/office/officeart/2008/layout/LinedList"/>
    <dgm:cxn modelId="{3A54FB8A-0D4E-4DC8-8F6C-7F45FDD84A6C}" type="presParOf" srcId="{9085490B-546F-4475-9849-515934F8BF38}" destId="{BEBD998B-13AC-461E-99EA-0985C99B963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A99FFC-227C-4FE0-A926-846216C3A11B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579F281-06A8-4881-90C1-19B9F8FE9CDC}">
      <dgm:prSet/>
      <dgm:spPr/>
      <dgm:t>
        <a:bodyPr/>
        <a:lstStyle/>
        <a:p>
          <a:r>
            <a:rPr lang="en-US" dirty="0"/>
            <a:t>They </a:t>
          </a:r>
          <a:r>
            <a:rPr lang="en-US" dirty="0">
              <a:solidFill>
                <a:schemeClr val="tx1"/>
              </a:solidFill>
            </a:rPr>
            <a:t>didn’t</a:t>
          </a:r>
          <a:r>
            <a:rPr lang="en-US" dirty="0"/>
            <a:t> </a:t>
          </a:r>
          <a:r>
            <a:rPr lang="en-US" u="sng" dirty="0"/>
            <a:t>cook</a:t>
          </a:r>
          <a:r>
            <a:rPr lang="en-US" dirty="0"/>
            <a:t> at the weekend. </a:t>
          </a:r>
        </a:p>
      </dgm:t>
    </dgm:pt>
    <dgm:pt modelId="{E94A329B-365C-4FB0-99B0-1951148448FF}" type="parTrans" cxnId="{66AA0F97-2E9A-45FD-8BA7-BCF2411D6DD7}">
      <dgm:prSet/>
      <dgm:spPr/>
      <dgm:t>
        <a:bodyPr/>
        <a:lstStyle/>
        <a:p>
          <a:endParaRPr lang="en-US"/>
        </a:p>
      </dgm:t>
    </dgm:pt>
    <dgm:pt modelId="{03A9ABF9-1855-498F-AF47-FBE5DDABEB52}" type="sibTrans" cxnId="{66AA0F97-2E9A-45FD-8BA7-BCF2411D6DD7}">
      <dgm:prSet/>
      <dgm:spPr/>
      <dgm:t>
        <a:bodyPr/>
        <a:lstStyle/>
        <a:p>
          <a:endParaRPr lang="en-US"/>
        </a:p>
      </dgm:t>
    </dgm:pt>
    <dgm:pt modelId="{A72FC7B5-A86B-4A8E-A89C-DF7AD7295815}">
      <dgm:prSet/>
      <dgm:spPr/>
      <dgm:t>
        <a:bodyPr/>
        <a:lstStyle/>
        <a:p>
          <a:r>
            <a:rPr lang="en-US" dirty="0"/>
            <a:t>Lucy </a:t>
          </a:r>
          <a:r>
            <a:rPr lang="en-US" dirty="0">
              <a:solidFill>
                <a:schemeClr val="tx1"/>
              </a:solidFill>
            </a:rPr>
            <a:t>didn’t</a:t>
          </a:r>
          <a:r>
            <a:rPr lang="en-US" dirty="0"/>
            <a:t> </a:t>
          </a:r>
          <a:r>
            <a:rPr lang="en-US" u="sng" dirty="0"/>
            <a:t>meet</a:t>
          </a:r>
          <a:r>
            <a:rPr lang="en-US" dirty="0"/>
            <a:t> her friends last week.</a:t>
          </a:r>
        </a:p>
      </dgm:t>
    </dgm:pt>
    <dgm:pt modelId="{A4B34707-2EF1-46BE-8D07-BDB54467A15E}" type="parTrans" cxnId="{5AE4A780-D3B5-46C2-BABF-75B6B99911D4}">
      <dgm:prSet/>
      <dgm:spPr/>
      <dgm:t>
        <a:bodyPr/>
        <a:lstStyle/>
        <a:p>
          <a:endParaRPr lang="en-US"/>
        </a:p>
      </dgm:t>
    </dgm:pt>
    <dgm:pt modelId="{03681009-3361-41CD-9F87-B2D67770E96A}" type="sibTrans" cxnId="{5AE4A780-D3B5-46C2-BABF-75B6B99911D4}">
      <dgm:prSet/>
      <dgm:spPr/>
      <dgm:t>
        <a:bodyPr/>
        <a:lstStyle/>
        <a:p>
          <a:endParaRPr lang="en-US"/>
        </a:p>
      </dgm:t>
    </dgm:pt>
    <dgm:pt modelId="{8ECDA43E-CD3F-45C2-9A33-C869ACB94630}">
      <dgm:prSet/>
      <dgm:spPr/>
      <dgm:t>
        <a:bodyPr/>
        <a:lstStyle/>
        <a:p>
          <a:r>
            <a:rPr lang="en-US" dirty="0"/>
            <a:t>It </a:t>
          </a:r>
          <a:r>
            <a:rPr lang="en-US" dirty="0">
              <a:solidFill>
                <a:schemeClr val="tx1"/>
              </a:solidFill>
            </a:rPr>
            <a:t>didn’t</a:t>
          </a:r>
          <a:r>
            <a:rPr lang="en-US" dirty="0"/>
            <a:t> </a:t>
          </a:r>
          <a:r>
            <a:rPr lang="en-US" u="sng" dirty="0"/>
            <a:t>rain</a:t>
          </a:r>
          <a:r>
            <a:rPr lang="en-US" dirty="0"/>
            <a:t> yesterday. </a:t>
          </a:r>
        </a:p>
      </dgm:t>
    </dgm:pt>
    <dgm:pt modelId="{A1E639A4-38E0-452A-962C-32BBC92ECBF8}" type="parTrans" cxnId="{AD586C6C-4C96-4006-A741-26EDF6CA7472}">
      <dgm:prSet/>
      <dgm:spPr/>
      <dgm:t>
        <a:bodyPr/>
        <a:lstStyle/>
        <a:p>
          <a:endParaRPr lang="en-US"/>
        </a:p>
      </dgm:t>
    </dgm:pt>
    <dgm:pt modelId="{CF9F688B-C33A-47D6-A051-8CF0F9422E08}" type="sibTrans" cxnId="{AD586C6C-4C96-4006-A741-26EDF6CA7472}">
      <dgm:prSet/>
      <dgm:spPr/>
      <dgm:t>
        <a:bodyPr/>
        <a:lstStyle/>
        <a:p>
          <a:endParaRPr lang="en-US"/>
        </a:p>
      </dgm:t>
    </dgm:pt>
    <dgm:pt modelId="{4B9D8CB9-3D63-4D87-A610-7ED76CB27F7F}">
      <dgm:prSet/>
      <dgm:spPr/>
      <dgm:t>
        <a:bodyPr/>
        <a:lstStyle/>
        <a:p>
          <a:r>
            <a:rPr lang="en-US" dirty="0"/>
            <a:t>We </a:t>
          </a:r>
          <a:r>
            <a:rPr lang="en-US" dirty="0">
              <a:solidFill>
                <a:schemeClr val="tx1"/>
              </a:solidFill>
            </a:rPr>
            <a:t>didn’t</a:t>
          </a:r>
          <a:r>
            <a:rPr lang="en-US" dirty="0"/>
            <a:t> </a:t>
          </a:r>
          <a:r>
            <a:rPr lang="en-US" u="sng" dirty="0"/>
            <a:t>go on </a:t>
          </a:r>
          <a:r>
            <a:rPr lang="en-US" dirty="0"/>
            <a:t>holiday last year. </a:t>
          </a:r>
        </a:p>
      </dgm:t>
    </dgm:pt>
    <dgm:pt modelId="{293CE70D-CF9B-4A36-9842-0835325A7DB6}" type="parTrans" cxnId="{88C17D50-20A0-43C9-A292-6E875C7091DD}">
      <dgm:prSet/>
      <dgm:spPr/>
      <dgm:t>
        <a:bodyPr/>
        <a:lstStyle/>
        <a:p>
          <a:endParaRPr lang="en-US"/>
        </a:p>
      </dgm:t>
    </dgm:pt>
    <dgm:pt modelId="{6BF6B857-47BB-49C3-B258-19EAD1874508}" type="sibTrans" cxnId="{88C17D50-20A0-43C9-A292-6E875C7091DD}">
      <dgm:prSet/>
      <dgm:spPr/>
      <dgm:t>
        <a:bodyPr/>
        <a:lstStyle/>
        <a:p>
          <a:endParaRPr lang="en-US"/>
        </a:p>
      </dgm:t>
    </dgm:pt>
    <dgm:pt modelId="{E28310C6-4BE7-4CBF-9C18-FD72436BE4E2}">
      <dgm:prSet/>
      <dgm:spPr/>
      <dgm:t>
        <a:bodyPr/>
        <a:lstStyle/>
        <a:p>
          <a:r>
            <a:rPr lang="tr-TR" dirty="0" err="1"/>
            <a:t>We</a:t>
          </a:r>
          <a:r>
            <a:rPr lang="en-US" dirty="0"/>
            <a:t> </a:t>
          </a:r>
          <a:r>
            <a:rPr lang="en-US" dirty="0">
              <a:solidFill>
                <a:schemeClr val="tx1"/>
              </a:solidFill>
            </a:rPr>
            <a:t>didn’t</a:t>
          </a:r>
          <a:r>
            <a:rPr lang="en-US" dirty="0"/>
            <a:t> </a:t>
          </a:r>
          <a:r>
            <a:rPr lang="tr-TR" u="sng" dirty="0" err="1"/>
            <a:t>go</a:t>
          </a:r>
          <a:r>
            <a:rPr lang="en-US" dirty="0"/>
            <a:t> to the party. </a:t>
          </a:r>
        </a:p>
      </dgm:t>
    </dgm:pt>
    <dgm:pt modelId="{D6981F7D-271A-4DF0-B829-3E2861C0F5DA}" type="parTrans" cxnId="{2ED50DD6-4389-4793-9C14-047B90143F50}">
      <dgm:prSet/>
      <dgm:spPr/>
      <dgm:t>
        <a:bodyPr/>
        <a:lstStyle/>
        <a:p>
          <a:endParaRPr lang="en-US"/>
        </a:p>
      </dgm:t>
    </dgm:pt>
    <dgm:pt modelId="{4DCF6039-E6E3-4BC6-B68D-8D946BCBFF4B}" type="sibTrans" cxnId="{2ED50DD6-4389-4793-9C14-047B90143F50}">
      <dgm:prSet/>
      <dgm:spPr/>
      <dgm:t>
        <a:bodyPr/>
        <a:lstStyle/>
        <a:p>
          <a:endParaRPr lang="en-US"/>
        </a:p>
      </dgm:t>
    </dgm:pt>
    <dgm:pt modelId="{1C6ACFEA-DF43-474D-81A0-30BE2CD6341E}">
      <dgm:prSet/>
      <dgm:spPr/>
      <dgm:t>
        <a:bodyPr/>
        <a:lstStyle/>
        <a:p>
          <a:r>
            <a:rPr lang="en-US" dirty="0"/>
            <a:t>David and I </a:t>
          </a:r>
          <a:r>
            <a:rPr lang="en-US" dirty="0">
              <a:solidFill>
                <a:schemeClr val="tx1"/>
              </a:solidFill>
            </a:rPr>
            <a:t>didn’t</a:t>
          </a:r>
          <a:r>
            <a:rPr lang="en-US" dirty="0"/>
            <a:t> </a:t>
          </a:r>
          <a:r>
            <a:rPr lang="en-US" u="sng" dirty="0"/>
            <a:t>dance</a:t>
          </a:r>
          <a:r>
            <a:rPr lang="en-US" dirty="0"/>
            <a:t> at the party. </a:t>
          </a:r>
        </a:p>
      </dgm:t>
    </dgm:pt>
    <dgm:pt modelId="{2C088652-DE20-4A23-8C35-70A1AFC11999}" type="parTrans" cxnId="{ADE89176-31D5-4A20-85BF-FCC1D4AC1871}">
      <dgm:prSet/>
      <dgm:spPr/>
      <dgm:t>
        <a:bodyPr/>
        <a:lstStyle/>
        <a:p>
          <a:endParaRPr lang="en-US"/>
        </a:p>
      </dgm:t>
    </dgm:pt>
    <dgm:pt modelId="{8257A9FD-0FCB-418D-BD27-1EDE856D4533}" type="sibTrans" cxnId="{ADE89176-31D5-4A20-85BF-FCC1D4AC1871}">
      <dgm:prSet/>
      <dgm:spPr/>
      <dgm:t>
        <a:bodyPr/>
        <a:lstStyle/>
        <a:p>
          <a:endParaRPr lang="en-US"/>
        </a:p>
      </dgm:t>
    </dgm:pt>
    <dgm:pt modelId="{BE910836-678E-4469-A36B-7EAFCBC1A2F4}" type="pres">
      <dgm:prSet presAssocID="{5FA99FFC-227C-4FE0-A926-846216C3A11B}" presName="Name0" presStyleCnt="0">
        <dgm:presLayoutVars>
          <dgm:dir/>
          <dgm:resizeHandles val="exact"/>
        </dgm:presLayoutVars>
      </dgm:prSet>
      <dgm:spPr/>
    </dgm:pt>
    <dgm:pt modelId="{41D928BC-EB57-4B43-94A3-534CCEBCAD38}" type="pres">
      <dgm:prSet presAssocID="{A579F281-06A8-4881-90C1-19B9F8FE9CDC}" presName="node" presStyleLbl="node1" presStyleIdx="0" presStyleCnt="6">
        <dgm:presLayoutVars>
          <dgm:bulletEnabled val="1"/>
        </dgm:presLayoutVars>
      </dgm:prSet>
      <dgm:spPr/>
    </dgm:pt>
    <dgm:pt modelId="{DCD1E679-B96F-4651-B899-05147AD0FAF2}" type="pres">
      <dgm:prSet presAssocID="{03A9ABF9-1855-498F-AF47-FBE5DDABEB52}" presName="sibTrans" presStyleLbl="sibTrans1D1" presStyleIdx="0" presStyleCnt="5"/>
      <dgm:spPr/>
    </dgm:pt>
    <dgm:pt modelId="{3B219822-ED09-44EC-AB23-A9463C5EC811}" type="pres">
      <dgm:prSet presAssocID="{03A9ABF9-1855-498F-AF47-FBE5DDABEB52}" presName="connectorText" presStyleLbl="sibTrans1D1" presStyleIdx="0" presStyleCnt="5"/>
      <dgm:spPr/>
    </dgm:pt>
    <dgm:pt modelId="{AB66AE4F-E4EE-4FD4-BD1D-84C6E9977404}" type="pres">
      <dgm:prSet presAssocID="{A72FC7B5-A86B-4A8E-A89C-DF7AD7295815}" presName="node" presStyleLbl="node1" presStyleIdx="1" presStyleCnt="6">
        <dgm:presLayoutVars>
          <dgm:bulletEnabled val="1"/>
        </dgm:presLayoutVars>
      </dgm:prSet>
      <dgm:spPr/>
    </dgm:pt>
    <dgm:pt modelId="{5D4878EE-C03E-48FA-ADB9-34D719C82639}" type="pres">
      <dgm:prSet presAssocID="{03681009-3361-41CD-9F87-B2D67770E96A}" presName="sibTrans" presStyleLbl="sibTrans1D1" presStyleIdx="1" presStyleCnt="5"/>
      <dgm:spPr/>
    </dgm:pt>
    <dgm:pt modelId="{54657B28-A2D7-4A6F-A7D0-BB68A553FC4D}" type="pres">
      <dgm:prSet presAssocID="{03681009-3361-41CD-9F87-B2D67770E96A}" presName="connectorText" presStyleLbl="sibTrans1D1" presStyleIdx="1" presStyleCnt="5"/>
      <dgm:spPr/>
    </dgm:pt>
    <dgm:pt modelId="{053515EA-2967-46B5-ABE6-95935FB95C2D}" type="pres">
      <dgm:prSet presAssocID="{8ECDA43E-CD3F-45C2-9A33-C869ACB94630}" presName="node" presStyleLbl="node1" presStyleIdx="2" presStyleCnt="6">
        <dgm:presLayoutVars>
          <dgm:bulletEnabled val="1"/>
        </dgm:presLayoutVars>
      </dgm:prSet>
      <dgm:spPr/>
    </dgm:pt>
    <dgm:pt modelId="{F1E6B24A-7040-4D52-B556-E6288BD687DC}" type="pres">
      <dgm:prSet presAssocID="{CF9F688B-C33A-47D6-A051-8CF0F9422E08}" presName="sibTrans" presStyleLbl="sibTrans1D1" presStyleIdx="2" presStyleCnt="5"/>
      <dgm:spPr/>
    </dgm:pt>
    <dgm:pt modelId="{9BD78664-3386-4B2C-9203-6871F0BB4A47}" type="pres">
      <dgm:prSet presAssocID="{CF9F688B-C33A-47D6-A051-8CF0F9422E08}" presName="connectorText" presStyleLbl="sibTrans1D1" presStyleIdx="2" presStyleCnt="5"/>
      <dgm:spPr/>
    </dgm:pt>
    <dgm:pt modelId="{DEEFD3C7-28B7-4A6F-851E-86726281DE98}" type="pres">
      <dgm:prSet presAssocID="{4B9D8CB9-3D63-4D87-A610-7ED76CB27F7F}" presName="node" presStyleLbl="node1" presStyleIdx="3" presStyleCnt="6">
        <dgm:presLayoutVars>
          <dgm:bulletEnabled val="1"/>
        </dgm:presLayoutVars>
      </dgm:prSet>
      <dgm:spPr/>
    </dgm:pt>
    <dgm:pt modelId="{C9D67735-C788-4DFF-A3B8-54A356C7CE4E}" type="pres">
      <dgm:prSet presAssocID="{6BF6B857-47BB-49C3-B258-19EAD1874508}" presName="sibTrans" presStyleLbl="sibTrans1D1" presStyleIdx="3" presStyleCnt="5"/>
      <dgm:spPr/>
    </dgm:pt>
    <dgm:pt modelId="{8928C1F7-ECCD-4506-ABE2-E79D760DA9DD}" type="pres">
      <dgm:prSet presAssocID="{6BF6B857-47BB-49C3-B258-19EAD1874508}" presName="connectorText" presStyleLbl="sibTrans1D1" presStyleIdx="3" presStyleCnt="5"/>
      <dgm:spPr/>
    </dgm:pt>
    <dgm:pt modelId="{8F0D4214-B4F6-4565-AC00-56F643F3239F}" type="pres">
      <dgm:prSet presAssocID="{E28310C6-4BE7-4CBF-9C18-FD72436BE4E2}" presName="node" presStyleLbl="node1" presStyleIdx="4" presStyleCnt="6">
        <dgm:presLayoutVars>
          <dgm:bulletEnabled val="1"/>
        </dgm:presLayoutVars>
      </dgm:prSet>
      <dgm:spPr/>
    </dgm:pt>
    <dgm:pt modelId="{4F0AB239-E331-4CC0-96EE-AE14FAFCDB6D}" type="pres">
      <dgm:prSet presAssocID="{4DCF6039-E6E3-4BC6-B68D-8D946BCBFF4B}" presName="sibTrans" presStyleLbl="sibTrans1D1" presStyleIdx="4" presStyleCnt="5"/>
      <dgm:spPr/>
    </dgm:pt>
    <dgm:pt modelId="{B2D049D7-14B3-41AA-8995-59B335D03B11}" type="pres">
      <dgm:prSet presAssocID="{4DCF6039-E6E3-4BC6-B68D-8D946BCBFF4B}" presName="connectorText" presStyleLbl="sibTrans1D1" presStyleIdx="4" presStyleCnt="5"/>
      <dgm:spPr/>
    </dgm:pt>
    <dgm:pt modelId="{0667ADD2-3436-42CD-ABB0-4DC010C3708B}" type="pres">
      <dgm:prSet presAssocID="{1C6ACFEA-DF43-474D-81A0-30BE2CD6341E}" presName="node" presStyleLbl="node1" presStyleIdx="5" presStyleCnt="6">
        <dgm:presLayoutVars>
          <dgm:bulletEnabled val="1"/>
        </dgm:presLayoutVars>
      </dgm:prSet>
      <dgm:spPr/>
    </dgm:pt>
  </dgm:ptLst>
  <dgm:cxnLst>
    <dgm:cxn modelId="{54D82306-DBDE-4E7F-8250-9E225F84AEDC}" type="presOf" srcId="{1C6ACFEA-DF43-474D-81A0-30BE2CD6341E}" destId="{0667ADD2-3436-42CD-ABB0-4DC010C3708B}" srcOrd="0" destOrd="0" presId="urn:microsoft.com/office/officeart/2016/7/layout/RepeatingBendingProcessNew"/>
    <dgm:cxn modelId="{A7F0322B-475C-4899-84A5-ACAC733D2BE9}" type="presOf" srcId="{4DCF6039-E6E3-4BC6-B68D-8D946BCBFF4B}" destId="{4F0AB239-E331-4CC0-96EE-AE14FAFCDB6D}" srcOrd="0" destOrd="0" presId="urn:microsoft.com/office/officeart/2016/7/layout/RepeatingBendingProcessNew"/>
    <dgm:cxn modelId="{F925CF3B-B852-4CDD-A4C6-E8C260872F8D}" type="presOf" srcId="{03681009-3361-41CD-9F87-B2D67770E96A}" destId="{5D4878EE-C03E-48FA-ADB9-34D719C82639}" srcOrd="0" destOrd="0" presId="urn:microsoft.com/office/officeart/2016/7/layout/RepeatingBendingProcessNew"/>
    <dgm:cxn modelId="{D23F3267-FA27-42A4-BEAE-80C21C246707}" type="presOf" srcId="{CF9F688B-C33A-47D6-A051-8CF0F9422E08}" destId="{F1E6B24A-7040-4D52-B556-E6288BD687DC}" srcOrd="0" destOrd="0" presId="urn:microsoft.com/office/officeart/2016/7/layout/RepeatingBendingProcessNew"/>
    <dgm:cxn modelId="{AD586C6C-4C96-4006-A741-26EDF6CA7472}" srcId="{5FA99FFC-227C-4FE0-A926-846216C3A11B}" destId="{8ECDA43E-CD3F-45C2-9A33-C869ACB94630}" srcOrd="2" destOrd="0" parTransId="{A1E639A4-38E0-452A-962C-32BBC92ECBF8}" sibTransId="{CF9F688B-C33A-47D6-A051-8CF0F9422E08}"/>
    <dgm:cxn modelId="{88C17D50-20A0-43C9-A292-6E875C7091DD}" srcId="{5FA99FFC-227C-4FE0-A926-846216C3A11B}" destId="{4B9D8CB9-3D63-4D87-A610-7ED76CB27F7F}" srcOrd="3" destOrd="0" parTransId="{293CE70D-CF9B-4A36-9842-0835325A7DB6}" sibTransId="{6BF6B857-47BB-49C3-B258-19EAD1874508}"/>
    <dgm:cxn modelId="{ADE89176-31D5-4A20-85BF-FCC1D4AC1871}" srcId="{5FA99FFC-227C-4FE0-A926-846216C3A11B}" destId="{1C6ACFEA-DF43-474D-81A0-30BE2CD6341E}" srcOrd="5" destOrd="0" parTransId="{2C088652-DE20-4A23-8C35-70A1AFC11999}" sibTransId="{8257A9FD-0FCB-418D-BD27-1EDE856D4533}"/>
    <dgm:cxn modelId="{5AE4A780-D3B5-46C2-BABF-75B6B99911D4}" srcId="{5FA99FFC-227C-4FE0-A926-846216C3A11B}" destId="{A72FC7B5-A86B-4A8E-A89C-DF7AD7295815}" srcOrd="1" destOrd="0" parTransId="{A4B34707-2EF1-46BE-8D07-BDB54467A15E}" sibTransId="{03681009-3361-41CD-9F87-B2D67770E96A}"/>
    <dgm:cxn modelId="{F003348F-0677-4D17-B617-9288B289BB7C}" type="presOf" srcId="{A72FC7B5-A86B-4A8E-A89C-DF7AD7295815}" destId="{AB66AE4F-E4EE-4FD4-BD1D-84C6E9977404}" srcOrd="0" destOrd="0" presId="urn:microsoft.com/office/officeart/2016/7/layout/RepeatingBendingProcessNew"/>
    <dgm:cxn modelId="{64580396-B1D8-41CF-9125-895CF4C47742}" type="presOf" srcId="{CF9F688B-C33A-47D6-A051-8CF0F9422E08}" destId="{9BD78664-3386-4B2C-9203-6871F0BB4A47}" srcOrd="1" destOrd="0" presId="urn:microsoft.com/office/officeart/2016/7/layout/RepeatingBendingProcessNew"/>
    <dgm:cxn modelId="{66AA0F97-2E9A-45FD-8BA7-BCF2411D6DD7}" srcId="{5FA99FFC-227C-4FE0-A926-846216C3A11B}" destId="{A579F281-06A8-4881-90C1-19B9F8FE9CDC}" srcOrd="0" destOrd="0" parTransId="{E94A329B-365C-4FB0-99B0-1951148448FF}" sibTransId="{03A9ABF9-1855-498F-AF47-FBE5DDABEB52}"/>
    <dgm:cxn modelId="{3E69E299-88B9-45F6-9391-DC5F15CF8ABF}" type="presOf" srcId="{03681009-3361-41CD-9F87-B2D67770E96A}" destId="{54657B28-A2D7-4A6F-A7D0-BB68A553FC4D}" srcOrd="1" destOrd="0" presId="urn:microsoft.com/office/officeart/2016/7/layout/RepeatingBendingProcessNew"/>
    <dgm:cxn modelId="{D0DA6B9D-6136-49CD-8BE4-BB8F80BDEEC3}" type="presOf" srcId="{03A9ABF9-1855-498F-AF47-FBE5DDABEB52}" destId="{3B219822-ED09-44EC-AB23-A9463C5EC811}" srcOrd="1" destOrd="0" presId="urn:microsoft.com/office/officeart/2016/7/layout/RepeatingBendingProcessNew"/>
    <dgm:cxn modelId="{EEC3AEA9-19F8-4732-BC50-B540C976350E}" type="presOf" srcId="{4DCF6039-E6E3-4BC6-B68D-8D946BCBFF4B}" destId="{B2D049D7-14B3-41AA-8995-59B335D03B11}" srcOrd="1" destOrd="0" presId="urn:microsoft.com/office/officeart/2016/7/layout/RepeatingBendingProcessNew"/>
    <dgm:cxn modelId="{0C74E1AF-D031-421D-92C3-BD0ADAD5648B}" type="presOf" srcId="{03A9ABF9-1855-498F-AF47-FBE5DDABEB52}" destId="{DCD1E679-B96F-4651-B899-05147AD0FAF2}" srcOrd="0" destOrd="0" presId="urn:microsoft.com/office/officeart/2016/7/layout/RepeatingBendingProcessNew"/>
    <dgm:cxn modelId="{CDF733B8-4180-4B17-AF49-BF4A7946827B}" type="presOf" srcId="{6BF6B857-47BB-49C3-B258-19EAD1874508}" destId="{C9D67735-C788-4DFF-A3B8-54A356C7CE4E}" srcOrd="0" destOrd="0" presId="urn:microsoft.com/office/officeart/2016/7/layout/RepeatingBendingProcessNew"/>
    <dgm:cxn modelId="{3FB314BD-7499-4363-A743-623146B9F22D}" type="presOf" srcId="{4B9D8CB9-3D63-4D87-A610-7ED76CB27F7F}" destId="{DEEFD3C7-28B7-4A6F-851E-86726281DE98}" srcOrd="0" destOrd="0" presId="urn:microsoft.com/office/officeart/2016/7/layout/RepeatingBendingProcessNew"/>
    <dgm:cxn modelId="{815786BE-8CE9-483C-93A9-8700F56D4391}" type="presOf" srcId="{5FA99FFC-227C-4FE0-A926-846216C3A11B}" destId="{BE910836-678E-4469-A36B-7EAFCBC1A2F4}" srcOrd="0" destOrd="0" presId="urn:microsoft.com/office/officeart/2016/7/layout/RepeatingBendingProcessNew"/>
    <dgm:cxn modelId="{B0C261BF-48E2-415E-9ECF-CCF4409B5D72}" type="presOf" srcId="{6BF6B857-47BB-49C3-B258-19EAD1874508}" destId="{8928C1F7-ECCD-4506-ABE2-E79D760DA9DD}" srcOrd="1" destOrd="0" presId="urn:microsoft.com/office/officeart/2016/7/layout/RepeatingBendingProcessNew"/>
    <dgm:cxn modelId="{9E3DD5C7-0633-4B62-880A-0CB309FA624A}" type="presOf" srcId="{A579F281-06A8-4881-90C1-19B9F8FE9CDC}" destId="{41D928BC-EB57-4B43-94A3-534CCEBCAD38}" srcOrd="0" destOrd="0" presId="urn:microsoft.com/office/officeart/2016/7/layout/RepeatingBendingProcessNew"/>
    <dgm:cxn modelId="{2ED50DD6-4389-4793-9C14-047B90143F50}" srcId="{5FA99FFC-227C-4FE0-A926-846216C3A11B}" destId="{E28310C6-4BE7-4CBF-9C18-FD72436BE4E2}" srcOrd="4" destOrd="0" parTransId="{D6981F7D-271A-4DF0-B829-3E2861C0F5DA}" sibTransId="{4DCF6039-E6E3-4BC6-B68D-8D946BCBFF4B}"/>
    <dgm:cxn modelId="{BB2186D8-3485-4458-BAF9-3A3A14D95D24}" type="presOf" srcId="{E28310C6-4BE7-4CBF-9C18-FD72436BE4E2}" destId="{8F0D4214-B4F6-4565-AC00-56F643F3239F}" srcOrd="0" destOrd="0" presId="urn:microsoft.com/office/officeart/2016/7/layout/RepeatingBendingProcessNew"/>
    <dgm:cxn modelId="{6CF5ECDB-8B18-4746-85AF-459F5C9BC075}" type="presOf" srcId="{8ECDA43E-CD3F-45C2-9A33-C869ACB94630}" destId="{053515EA-2967-46B5-ABE6-95935FB95C2D}" srcOrd="0" destOrd="0" presId="urn:microsoft.com/office/officeart/2016/7/layout/RepeatingBendingProcessNew"/>
    <dgm:cxn modelId="{7568F45A-5806-44DC-9261-26876899688B}" type="presParOf" srcId="{BE910836-678E-4469-A36B-7EAFCBC1A2F4}" destId="{41D928BC-EB57-4B43-94A3-534CCEBCAD38}" srcOrd="0" destOrd="0" presId="urn:microsoft.com/office/officeart/2016/7/layout/RepeatingBendingProcessNew"/>
    <dgm:cxn modelId="{CD6EC4E8-3D65-4D92-A785-D15297F1E553}" type="presParOf" srcId="{BE910836-678E-4469-A36B-7EAFCBC1A2F4}" destId="{DCD1E679-B96F-4651-B899-05147AD0FAF2}" srcOrd="1" destOrd="0" presId="urn:microsoft.com/office/officeart/2016/7/layout/RepeatingBendingProcessNew"/>
    <dgm:cxn modelId="{7216CF51-1D79-4B1E-99D6-F6320D5C2610}" type="presParOf" srcId="{DCD1E679-B96F-4651-B899-05147AD0FAF2}" destId="{3B219822-ED09-44EC-AB23-A9463C5EC811}" srcOrd="0" destOrd="0" presId="urn:microsoft.com/office/officeart/2016/7/layout/RepeatingBendingProcessNew"/>
    <dgm:cxn modelId="{DD8BEDD5-5967-4738-89B3-89A15E0F9FFA}" type="presParOf" srcId="{BE910836-678E-4469-A36B-7EAFCBC1A2F4}" destId="{AB66AE4F-E4EE-4FD4-BD1D-84C6E9977404}" srcOrd="2" destOrd="0" presId="urn:microsoft.com/office/officeart/2016/7/layout/RepeatingBendingProcessNew"/>
    <dgm:cxn modelId="{ADE91901-54F8-4514-8B4B-BF0B2EEECEAD}" type="presParOf" srcId="{BE910836-678E-4469-A36B-7EAFCBC1A2F4}" destId="{5D4878EE-C03E-48FA-ADB9-34D719C82639}" srcOrd="3" destOrd="0" presId="urn:microsoft.com/office/officeart/2016/7/layout/RepeatingBendingProcessNew"/>
    <dgm:cxn modelId="{19D627FB-B984-4083-820C-3B84B945B60F}" type="presParOf" srcId="{5D4878EE-C03E-48FA-ADB9-34D719C82639}" destId="{54657B28-A2D7-4A6F-A7D0-BB68A553FC4D}" srcOrd="0" destOrd="0" presId="urn:microsoft.com/office/officeart/2016/7/layout/RepeatingBendingProcessNew"/>
    <dgm:cxn modelId="{46FC691D-EEB8-401B-9DD8-E4C6BC377B5B}" type="presParOf" srcId="{BE910836-678E-4469-A36B-7EAFCBC1A2F4}" destId="{053515EA-2967-46B5-ABE6-95935FB95C2D}" srcOrd="4" destOrd="0" presId="urn:microsoft.com/office/officeart/2016/7/layout/RepeatingBendingProcessNew"/>
    <dgm:cxn modelId="{1CFF4946-2D12-4536-A8D0-D62671350DC7}" type="presParOf" srcId="{BE910836-678E-4469-A36B-7EAFCBC1A2F4}" destId="{F1E6B24A-7040-4D52-B556-E6288BD687DC}" srcOrd="5" destOrd="0" presId="urn:microsoft.com/office/officeart/2016/7/layout/RepeatingBendingProcessNew"/>
    <dgm:cxn modelId="{FF09E2BA-982E-4D3D-8EBB-5701C72F8A37}" type="presParOf" srcId="{F1E6B24A-7040-4D52-B556-E6288BD687DC}" destId="{9BD78664-3386-4B2C-9203-6871F0BB4A47}" srcOrd="0" destOrd="0" presId="urn:microsoft.com/office/officeart/2016/7/layout/RepeatingBendingProcessNew"/>
    <dgm:cxn modelId="{E6283EF7-1EDA-4378-9BA6-25210B7F0898}" type="presParOf" srcId="{BE910836-678E-4469-A36B-7EAFCBC1A2F4}" destId="{DEEFD3C7-28B7-4A6F-851E-86726281DE98}" srcOrd="6" destOrd="0" presId="urn:microsoft.com/office/officeart/2016/7/layout/RepeatingBendingProcessNew"/>
    <dgm:cxn modelId="{255F44AF-9E69-4CA3-ABA7-A917D35C0D6B}" type="presParOf" srcId="{BE910836-678E-4469-A36B-7EAFCBC1A2F4}" destId="{C9D67735-C788-4DFF-A3B8-54A356C7CE4E}" srcOrd="7" destOrd="0" presId="urn:microsoft.com/office/officeart/2016/7/layout/RepeatingBendingProcessNew"/>
    <dgm:cxn modelId="{AA4FDA78-A19D-42BB-AF4E-AB4C8AF7220A}" type="presParOf" srcId="{C9D67735-C788-4DFF-A3B8-54A356C7CE4E}" destId="{8928C1F7-ECCD-4506-ABE2-E79D760DA9DD}" srcOrd="0" destOrd="0" presId="urn:microsoft.com/office/officeart/2016/7/layout/RepeatingBendingProcessNew"/>
    <dgm:cxn modelId="{499356DA-971A-44A8-BA0D-DD5923418611}" type="presParOf" srcId="{BE910836-678E-4469-A36B-7EAFCBC1A2F4}" destId="{8F0D4214-B4F6-4565-AC00-56F643F3239F}" srcOrd="8" destOrd="0" presId="urn:microsoft.com/office/officeart/2016/7/layout/RepeatingBendingProcessNew"/>
    <dgm:cxn modelId="{D331D995-94B7-4942-8F23-93ABB449F279}" type="presParOf" srcId="{BE910836-678E-4469-A36B-7EAFCBC1A2F4}" destId="{4F0AB239-E331-4CC0-96EE-AE14FAFCDB6D}" srcOrd="9" destOrd="0" presId="urn:microsoft.com/office/officeart/2016/7/layout/RepeatingBendingProcessNew"/>
    <dgm:cxn modelId="{D8631BDD-8549-4101-A4DF-B1E90EE6F68D}" type="presParOf" srcId="{4F0AB239-E331-4CC0-96EE-AE14FAFCDB6D}" destId="{B2D049D7-14B3-41AA-8995-59B335D03B11}" srcOrd="0" destOrd="0" presId="urn:microsoft.com/office/officeart/2016/7/layout/RepeatingBendingProcessNew"/>
    <dgm:cxn modelId="{C667ADB4-9C3A-482F-AAEB-DE0EDC3A76B7}" type="presParOf" srcId="{BE910836-678E-4469-A36B-7EAFCBC1A2F4}" destId="{0667ADD2-3436-42CD-ABB0-4DC010C3708B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BB9B96-B1DE-4F80-9F22-5F86662B880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5190B0C-C819-4A86-8DBB-D05198E745E0}">
      <dgm:prSet/>
      <dgm:spPr/>
      <dgm:t>
        <a:bodyPr/>
        <a:lstStyle/>
        <a:p>
          <a:r>
            <a:rPr lang="tr-TR" dirty="0" err="1"/>
            <a:t>Go</a:t>
          </a:r>
          <a:r>
            <a:rPr lang="tr-TR" dirty="0"/>
            <a:t> </a:t>
          </a:r>
          <a:r>
            <a:rPr lang="tr-TR" dirty="0" err="1"/>
            <a:t>to</a:t>
          </a:r>
          <a:r>
            <a:rPr lang="tr-TR" dirty="0"/>
            <a:t> join.quizizz.com</a:t>
          </a:r>
          <a:endParaRPr lang="en-US" dirty="0"/>
        </a:p>
      </dgm:t>
    </dgm:pt>
    <dgm:pt modelId="{64298510-1F8A-450F-88F1-8603BB652CDC}" type="parTrans" cxnId="{F2DB9FA5-FD24-4B62-800F-2653700B2A41}">
      <dgm:prSet/>
      <dgm:spPr/>
      <dgm:t>
        <a:bodyPr/>
        <a:lstStyle/>
        <a:p>
          <a:endParaRPr lang="en-US"/>
        </a:p>
      </dgm:t>
    </dgm:pt>
    <dgm:pt modelId="{70008865-9809-42F6-BF8E-FC794029A1E6}" type="sibTrans" cxnId="{F2DB9FA5-FD24-4B62-800F-2653700B2A41}">
      <dgm:prSet/>
      <dgm:spPr/>
      <dgm:t>
        <a:bodyPr/>
        <a:lstStyle/>
        <a:p>
          <a:endParaRPr lang="en-US"/>
        </a:p>
      </dgm:t>
    </dgm:pt>
    <dgm:pt modelId="{CF77B641-353E-42E5-8FB6-FBF65802A0B0}">
      <dgm:prSet/>
      <dgm:spPr/>
      <dgm:t>
        <a:bodyPr/>
        <a:lstStyle/>
        <a:p>
          <a:r>
            <a:rPr lang="tr-TR" dirty="0" err="1"/>
            <a:t>Enter</a:t>
          </a:r>
          <a:r>
            <a:rPr lang="tr-TR" dirty="0"/>
            <a:t>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code</a:t>
          </a:r>
          <a:r>
            <a:rPr lang="tr-TR" dirty="0"/>
            <a:t>  </a:t>
          </a:r>
          <a:r>
            <a:rPr lang="en-US" b="0" i="0" dirty="0"/>
            <a:t>1288 5169</a:t>
          </a:r>
          <a:endParaRPr lang="en-US" dirty="0"/>
        </a:p>
      </dgm:t>
    </dgm:pt>
    <dgm:pt modelId="{939EFC16-C035-45BE-BC68-28675F74DE42}" type="parTrans" cxnId="{800D9B81-09B5-456B-9DE7-A6E3608669B9}">
      <dgm:prSet/>
      <dgm:spPr/>
      <dgm:t>
        <a:bodyPr/>
        <a:lstStyle/>
        <a:p>
          <a:endParaRPr lang="en-US"/>
        </a:p>
      </dgm:t>
    </dgm:pt>
    <dgm:pt modelId="{1B489ABB-B03E-4B1D-B3FD-0750A2E614CC}" type="sibTrans" cxnId="{800D9B81-09B5-456B-9DE7-A6E3608669B9}">
      <dgm:prSet/>
      <dgm:spPr/>
      <dgm:t>
        <a:bodyPr/>
        <a:lstStyle/>
        <a:p>
          <a:endParaRPr lang="en-US"/>
        </a:p>
      </dgm:t>
    </dgm:pt>
    <dgm:pt modelId="{E86E5630-CA50-404B-90FC-3D1A26BF8C19}" type="pres">
      <dgm:prSet presAssocID="{72BB9B96-B1DE-4F80-9F22-5F86662B8805}" presName="linear" presStyleCnt="0">
        <dgm:presLayoutVars>
          <dgm:animLvl val="lvl"/>
          <dgm:resizeHandles val="exact"/>
        </dgm:presLayoutVars>
      </dgm:prSet>
      <dgm:spPr/>
    </dgm:pt>
    <dgm:pt modelId="{103D0444-E0BC-4C1A-8BB8-5E80AFDBAF32}" type="pres">
      <dgm:prSet presAssocID="{15190B0C-C819-4A86-8DBB-D05198E745E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58EBDD3-2703-407D-A78B-FA6C8880EFA4}" type="pres">
      <dgm:prSet presAssocID="{70008865-9809-42F6-BF8E-FC794029A1E6}" presName="spacer" presStyleCnt="0"/>
      <dgm:spPr/>
    </dgm:pt>
    <dgm:pt modelId="{4D6EE340-D159-4D7C-B42C-B340CA8F8ABB}" type="pres">
      <dgm:prSet presAssocID="{CF77B641-353E-42E5-8FB6-FBF65802A0B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A518C50-C886-4AAD-AAE7-AE56CDEBD3A7}" type="presOf" srcId="{CF77B641-353E-42E5-8FB6-FBF65802A0B0}" destId="{4D6EE340-D159-4D7C-B42C-B340CA8F8ABB}" srcOrd="0" destOrd="0" presId="urn:microsoft.com/office/officeart/2005/8/layout/vList2"/>
    <dgm:cxn modelId="{800D9B81-09B5-456B-9DE7-A6E3608669B9}" srcId="{72BB9B96-B1DE-4F80-9F22-5F86662B8805}" destId="{CF77B641-353E-42E5-8FB6-FBF65802A0B0}" srcOrd="1" destOrd="0" parTransId="{939EFC16-C035-45BE-BC68-28675F74DE42}" sibTransId="{1B489ABB-B03E-4B1D-B3FD-0750A2E614CC}"/>
    <dgm:cxn modelId="{F2DB9FA5-FD24-4B62-800F-2653700B2A41}" srcId="{72BB9B96-B1DE-4F80-9F22-5F86662B8805}" destId="{15190B0C-C819-4A86-8DBB-D05198E745E0}" srcOrd="0" destOrd="0" parTransId="{64298510-1F8A-450F-88F1-8603BB652CDC}" sibTransId="{70008865-9809-42F6-BF8E-FC794029A1E6}"/>
    <dgm:cxn modelId="{8687C5B3-89B5-4F21-86D5-200266B6ED6D}" type="presOf" srcId="{72BB9B96-B1DE-4F80-9F22-5F86662B8805}" destId="{E86E5630-CA50-404B-90FC-3D1A26BF8C19}" srcOrd="0" destOrd="0" presId="urn:microsoft.com/office/officeart/2005/8/layout/vList2"/>
    <dgm:cxn modelId="{22959CEB-CD16-4A8D-B432-6AD4DF92D0CF}" type="presOf" srcId="{15190B0C-C819-4A86-8DBB-D05198E745E0}" destId="{103D0444-E0BC-4C1A-8BB8-5E80AFDBAF32}" srcOrd="0" destOrd="0" presId="urn:microsoft.com/office/officeart/2005/8/layout/vList2"/>
    <dgm:cxn modelId="{2BCCD60E-62E4-4566-9A60-966271F104AA}" type="presParOf" srcId="{E86E5630-CA50-404B-90FC-3D1A26BF8C19}" destId="{103D0444-E0BC-4C1A-8BB8-5E80AFDBAF32}" srcOrd="0" destOrd="0" presId="urn:microsoft.com/office/officeart/2005/8/layout/vList2"/>
    <dgm:cxn modelId="{F364B31F-ADFC-4A7E-8C71-B260D334D605}" type="presParOf" srcId="{E86E5630-CA50-404B-90FC-3D1A26BF8C19}" destId="{F58EBDD3-2703-407D-A78B-FA6C8880EFA4}" srcOrd="1" destOrd="0" presId="urn:microsoft.com/office/officeart/2005/8/layout/vList2"/>
    <dgm:cxn modelId="{97FB6E74-7519-4855-B126-44ABF3D5D7C8}" type="presParOf" srcId="{E86E5630-CA50-404B-90FC-3D1A26BF8C19}" destId="{4D6EE340-D159-4D7C-B42C-B340CA8F8AB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56C5B-56DE-4735-A041-2A019DBF7E3A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0D8A7-7F61-4BC4-925C-76C00FAB221D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 err="1"/>
            <a:t>We</a:t>
          </a:r>
          <a:r>
            <a:rPr lang="tr-TR" sz="3300" kern="1200" dirty="0"/>
            <a:t> </a:t>
          </a:r>
          <a:r>
            <a:rPr lang="tr-TR" sz="3300" b="1" kern="1200" dirty="0" err="1">
              <a:solidFill>
                <a:schemeClr val="accent2"/>
              </a:solidFill>
            </a:rPr>
            <a:t>wanted</a:t>
          </a:r>
          <a:r>
            <a:rPr lang="tr-TR" sz="3300" kern="1200" dirty="0"/>
            <a:t> </a:t>
          </a:r>
          <a:r>
            <a:rPr lang="tr-TR" sz="3300" kern="1200" dirty="0" err="1"/>
            <a:t>to</a:t>
          </a:r>
          <a:r>
            <a:rPr lang="tr-TR" sz="3300" kern="1200" dirty="0"/>
            <a:t> </a:t>
          </a:r>
          <a:r>
            <a:rPr lang="tr-TR" sz="3300" kern="1200" dirty="0" err="1"/>
            <a:t>go</a:t>
          </a:r>
          <a:r>
            <a:rPr lang="tr-TR" sz="3300" kern="1200" dirty="0"/>
            <a:t> </a:t>
          </a:r>
          <a:r>
            <a:rPr lang="tr-TR" sz="3300" kern="1200" dirty="0" err="1"/>
            <a:t>to</a:t>
          </a:r>
          <a:r>
            <a:rPr lang="tr-TR" sz="3300" kern="1200" dirty="0"/>
            <a:t> </a:t>
          </a:r>
          <a:r>
            <a:rPr lang="tr-TR" sz="3300" kern="1200" dirty="0" err="1"/>
            <a:t>Italy</a:t>
          </a:r>
          <a:r>
            <a:rPr lang="tr-TR" sz="3300" kern="1200" dirty="0"/>
            <a:t> </a:t>
          </a:r>
          <a:r>
            <a:rPr lang="tr-TR" sz="3300" kern="1200" dirty="0" err="1"/>
            <a:t>last</a:t>
          </a:r>
          <a:r>
            <a:rPr lang="tr-TR" sz="3300" kern="1200" dirty="0"/>
            <a:t> </a:t>
          </a:r>
          <a:r>
            <a:rPr lang="tr-TR" sz="3300" kern="1200" dirty="0" err="1"/>
            <a:t>year</a:t>
          </a:r>
          <a:r>
            <a:rPr lang="tr-TR" sz="3300" kern="1200" dirty="0"/>
            <a:t>.</a:t>
          </a:r>
          <a:endParaRPr lang="en-US" sz="3300" kern="1200" dirty="0"/>
        </a:p>
      </dsp:txBody>
      <dsp:txXfrm>
        <a:off x="0" y="2124"/>
        <a:ext cx="10515600" cy="724514"/>
      </dsp:txXfrm>
    </dsp:sp>
    <dsp:sp modelId="{DC8D757B-B206-4086-8F31-728F838803E6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9EC04-2D5C-49E0-BFCF-64260DB4FB20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/>
            <a:t>I </a:t>
          </a:r>
          <a:r>
            <a:rPr lang="tr-TR" sz="3300" b="1" kern="1200" dirty="0">
              <a:solidFill>
                <a:schemeClr val="accent2"/>
              </a:solidFill>
            </a:rPr>
            <a:t>had</a:t>
          </a:r>
          <a:r>
            <a:rPr lang="tr-TR" sz="3300" kern="1200" dirty="0"/>
            <a:t> a </a:t>
          </a:r>
          <a:r>
            <a:rPr lang="tr-TR" sz="3300" kern="1200" dirty="0" err="1"/>
            <a:t>meeting</a:t>
          </a:r>
          <a:r>
            <a:rPr lang="tr-TR" sz="3300" kern="1200" dirty="0"/>
            <a:t> </a:t>
          </a:r>
          <a:r>
            <a:rPr lang="tr-TR" sz="3300" kern="1200" dirty="0" err="1"/>
            <a:t>yesterday</a:t>
          </a:r>
          <a:r>
            <a:rPr lang="tr-TR" sz="3300" kern="1200" dirty="0"/>
            <a:t> </a:t>
          </a:r>
          <a:r>
            <a:rPr lang="tr-TR" sz="3300" kern="1200" dirty="0" err="1"/>
            <a:t>evening</a:t>
          </a:r>
          <a:r>
            <a:rPr lang="tr-TR" sz="3300" kern="1200" dirty="0"/>
            <a:t>.</a:t>
          </a:r>
          <a:endParaRPr lang="en-US" sz="3300" kern="1200" dirty="0"/>
        </a:p>
      </dsp:txBody>
      <dsp:txXfrm>
        <a:off x="0" y="726639"/>
        <a:ext cx="10515600" cy="724514"/>
      </dsp:txXfrm>
    </dsp:sp>
    <dsp:sp modelId="{20EAA22E-4505-4D50-BA17-D082D6E4BC44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03D9A-7412-48B5-BA50-7C9EC2C3B67E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/>
            <a:t>My </a:t>
          </a:r>
          <a:r>
            <a:rPr lang="tr-TR" sz="3300" kern="1200" dirty="0" err="1"/>
            <a:t>mother</a:t>
          </a:r>
          <a:r>
            <a:rPr lang="tr-TR" sz="3300" kern="1200" dirty="0"/>
            <a:t> </a:t>
          </a:r>
          <a:r>
            <a:rPr lang="tr-TR" sz="3300" b="1" kern="1200" dirty="0" err="1">
              <a:solidFill>
                <a:schemeClr val="accent2"/>
              </a:solidFill>
            </a:rPr>
            <a:t>made</a:t>
          </a:r>
          <a:r>
            <a:rPr lang="tr-TR" sz="3300" kern="1200" dirty="0"/>
            <a:t> a </a:t>
          </a:r>
          <a:r>
            <a:rPr lang="tr-TR" sz="3300" kern="1200" dirty="0" err="1"/>
            <a:t>birthday</a:t>
          </a:r>
          <a:r>
            <a:rPr lang="tr-TR" sz="3300" kern="1200" dirty="0"/>
            <a:t> </a:t>
          </a:r>
          <a:r>
            <a:rPr lang="tr-TR" sz="3300" kern="1200" dirty="0" err="1"/>
            <a:t>cake</a:t>
          </a:r>
          <a:r>
            <a:rPr lang="tr-TR" sz="3300" kern="1200" dirty="0"/>
            <a:t> </a:t>
          </a:r>
          <a:r>
            <a:rPr lang="tr-TR" sz="3300" kern="1200" dirty="0" err="1"/>
            <a:t>for</a:t>
          </a:r>
          <a:r>
            <a:rPr lang="tr-TR" sz="3300" kern="1200" dirty="0"/>
            <a:t> her </a:t>
          </a:r>
          <a:r>
            <a:rPr lang="tr-TR" sz="3300" kern="1200" dirty="0" err="1"/>
            <a:t>friend</a:t>
          </a:r>
          <a:r>
            <a:rPr lang="tr-TR" sz="3300" kern="1200" dirty="0"/>
            <a:t>.</a:t>
          </a:r>
          <a:endParaRPr lang="en-US" sz="3300" kern="1200" dirty="0"/>
        </a:p>
      </dsp:txBody>
      <dsp:txXfrm>
        <a:off x="0" y="1451154"/>
        <a:ext cx="10515600" cy="724514"/>
      </dsp:txXfrm>
    </dsp:sp>
    <dsp:sp modelId="{11EF0536-BE6E-40CF-87D1-92F6879AEC67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86DEF-D5BA-486A-9A06-DB8C8F0FC11B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 err="1"/>
            <a:t>In</a:t>
          </a:r>
          <a:r>
            <a:rPr lang="tr-TR" sz="3300" kern="1200" dirty="0"/>
            <a:t> </a:t>
          </a:r>
          <a:r>
            <a:rPr lang="tr-TR" sz="3300" kern="1200" dirty="0" err="1"/>
            <a:t>the</a:t>
          </a:r>
          <a:r>
            <a:rPr lang="tr-TR" sz="3300" kern="1200" dirty="0"/>
            <a:t> </a:t>
          </a:r>
          <a:r>
            <a:rPr lang="tr-TR" sz="3300" kern="1200" dirty="0" err="1"/>
            <a:t>lesson</a:t>
          </a:r>
          <a:r>
            <a:rPr lang="tr-TR" sz="3300" kern="1200" dirty="0"/>
            <a:t>, </a:t>
          </a:r>
          <a:r>
            <a:rPr lang="tr-TR" sz="3300" kern="1200" dirty="0" err="1"/>
            <a:t>our</a:t>
          </a:r>
          <a:r>
            <a:rPr lang="tr-TR" sz="3300" kern="1200" dirty="0"/>
            <a:t> </a:t>
          </a:r>
          <a:r>
            <a:rPr lang="tr-TR" sz="3300" kern="1200" dirty="0" err="1"/>
            <a:t>teacher</a:t>
          </a:r>
          <a:r>
            <a:rPr lang="tr-TR" sz="3300" kern="1200" dirty="0"/>
            <a:t> </a:t>
          </a:r>
          <a:r>
            <a:rPr lang="tr-TR" sz="3300" b="1" kern="1200" dirty="0" err="1">
              <a:solidFill>
                <a:schemeClr val="accent2"/>
              </a:solidFill>
            </a:rPr>
            <a:t>gave</a:t>
          </a:r>
          <a:r>
            <a:rPr lang="tr-TR" sz="3300" kern="1200" dirty="0"/>
            <a:t> </a:t>
          </a:r>
          <a:r>
            <a:rPr lang="tr-TR" sz="3300" kern="1200" dirty="0" err="1"/>
            <a:t>lots</a:t>
          </a:r>
          <a:r>
            <a:rPr lang="tr-TR" sz="3300" kern="1200" dirty="0"/>
            <a:t> of </a:t>
          </a:r>
          <a:r>
            <a:rPr lang="tr-TR" sz="3300" kern="1200" dirty="0" err="1"/>
            <a:t>examples</a:t>
          </a:r>
          <a:r>
            <a:rPr lang="tr-TR" sz="3300" kern="1200" dirty="0"/>
            <a:t>.</a:t>
          </a:r>
          <a:endParaRPr lang="en-US" sz="3300" kern="1200" dirty="0"/>
        </a:p>
      </dsp:txBody>
      <dsp:txXfrm>
        <a:off x="0" y="2175669"/>
        <a:ext cx="10515600" cy="724514"/>
      </dsp:txXfrm>
    </dsp:sp>
    <dsp:sp modelId="{287B6FAE-BB35-4D56-8ACA-0E2B2D92F5FD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AA2B0-92AC-4D01-96EF-279D36760C7A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 err="1"/>
            <a:t>She</a:t>
          </a:r>
          <a:r>
            <a:rPr lang="tr-TR" sz="3300" kern="1200" dirty="0"/>
            <a:t> </a:t>
          </a:r>
          <a:r>
            <a:rPr lang="tr-TR" sz="3300" b="1" kern="1200" dirty="0" err="1">
              <a:solidFill>
                <a:schemeClr val="accent2"/>
              </a:solidFill>
            </a:rPr>
            <a:t>called</a:t>
          </a:r>
          <a:r>
            <a:rPr lang="tr-TR" sz="3300" kern="1200" dirty="0"/>
            <a:t> me </a:t>
          </a:r>
          <a:r>
            <a:rPr lang="tr-TR" sz="3300" kern="1200" dirty="0" err="1"/>
            <a:t>when</a:t>
          </a:r>
          <a:r>
            <a:rPr lang="tr-TR" sz="3300" kern="1200" dirty="0"/>
            <a:t> I </a:t>
          </a:r>
          <a:r>
            <a:rPr lang="tr-TR" sz="3300" kern="1200" dirty="0" err="1"/>
            <a:t>was</a:t>
          </a:r>
          <a:r>
            <a:rPr lang="tr-TR" sz="3300" kern="1200" dirty="0"/>
            <a:t> </a:t>
          </a:r>
          <a:r>
            <a:rPr lang="tr-TR" sz="3300" kern="1200" dirty="0" err="1"/>
            <a:t>busy</a:t>
          </a:r>
          <a:r>
            <a:rPr lang="tr-TR" sz="3300" kern="1200" dirty="0"/>
            <a:t>.</a:t>
          </a:r>
          <a:endParaRPr lang="en-US" sz="3300" kern="1200" dirty="0"/>
        </a:p>
      </dsp:txBody>
      <dsp:txXfrm>
        <a:off x="0" y="2900183"/>
        <a:ext cx="10515600" cy="724514"/>
      </dsp:txXfrm>
    </dsp:sp>
    <dsp:sp modelId="{202C4A30-107B-47CE-AEC0-E9FDE9C281F3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3EDE4-0BE9-49ED-B003-224E5ACFE84A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 err="1"/>
            <a:t>When</a:t>
          </a:r>
          <a:r>
            <a:rPr lang="tr-TR" sz="3300" kern="1200" dirty="0"/>
            <a:t> I </a:t>
          </a:r>
          <a:r>
            <a:rPr lang="tr-TR" sz="3300" b="1" kern="1200" dirty="0" err="1">
              <a:solidFill>
                <a:schemeClr val="accent2"/>
              </a:solidFill>
            </a:rPr>
            <a:t>left</a:t>
          </a:r>
          <a:r>
            <a:rPr lang="tr-TR" sz="3300" kern="1200" dirty="0"/>
            <a:t> </a:t>
          </a:r>
          <a:r>
            <a:rPr lang="tr-TR" sz="3300" kern="1200" dirty="0" err="1"/>
            <a:t>home</a:t>
          </a:r>
          <a:r>
            <a:rPr lang="tr-TR" sz="3300" kern="1200" dirty="0"/>
            <a:t>, I </a:t>
          </a:r>
          <a:r>
            <a:rPr lang="tr-TR" sz="3300" b="1" kern="1200" dirty="0" err="1">
              <a:solidFill>
                <a:schemeClr val="accent2"/>
              </a:solidFill>
            </a:rPr>
            <a:t>saw</a:t>
          </a:r>
          <a:r>
            <a:rPr lang="tr-TR" sz="3300" kern="1200" dirty="0"/>
            <a:t> </a:t>
          </a:r>
          <a:r>
            <a:rPr lang="tr-TR" sz="3300" kern="1200" dirty="0" err="1"/>
            <a:t>my</a:t>
          </a:r>
          <a:r>
            <a:rPr lang="tr-TR" sz="3300" kern="1200" dirty="0"/>
            <a:t> </a:t>
          </a:r>
          <a:r>
            <a:rPr lang="tr-TR" sz="3300" kern="1200" dirty="0" err="1"/>
            <a:t>friend</a:t>
          </a:r>
          <a:r>
            <a:rPr lang="tr-TR" sz="3300" kern="1200" dirty="0"/>
            <a:t>.</a:t>
          </a:r>
          <a:endParaRPr lang="en-US" sz="3300" kern="1200" dirty="0"/>
        </a:p>
      </dsp:txBody>
      <dsp:txXfrm>
        <a:off x="0" y="3624698"/>
        <a:ext cx="10515600" cy="724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1E679-B96F-4651-B899-05147AD0FAF2}">
      <dsp:nvSpPr>
        <dsp:cNvPr id="0" name=""/>
        <dsp:cNvSpPr/>
      </dsp:nvSpPr>
      <dsp:spPr>
        <a:xfrm>
          <a:off x="2614981" y="709129"/>
          <a:ext cx="546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965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4024" y="751961"/>
        <a:ext cx="28878" cy="5775"/>
      </dsp:txXfrm>
    </dsp:sp>
    <dsp:sp modelId="{41D928BC-EB57-4B43-94A3-534CCEBCAD38}">
      <dsp:nvSpPr>
        <dsp:cNvPr id="0" name=""/>
        <dsp:cNvSpPr/>
      </dsp:nvSpPr>
      <dsp:spPr>
        <a:xfrm>
          <a:off x="105624" y="1502"/>
          <a:ext cx="2511156" cy="15066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They </a:t>
          </a:r>
          <a:r>
            <a:rPr lang="en-US" sz="2600" kern="1200" dirty="0">
              <a:solidFill>
                <a:schemeClr val="tx1"/>
              </a:solidFill>
            </a:rPr>
            <a:t>didn’t</a:t>
          </a:r>
          <a:r>
            <a:rPr lang="en-US" sz="2600" kern="1200" dirty="0"/>
            <a:t> </a:t>
          </a:r>
          <a:r>
            <a:rPr lang="en-US" sz="2600" u="sng" kern="1200" dirty="0"/>
            <a:t>cook</a:t>
          </a:r>
          <a:r>
            <a:rPr lang="en-US" sz="2600" kern="1200" dirty="0"/>
            <a:t> at the weekend. </a:t>
          </a:r>
        </a:p>
      </dsp:txBody>
      <dsp:txXfrm>
        <a:off x="105624" y="1502"/>
        <a:ext cx="2511156" cy="1506693"/>
      </dsp:txXfrm>
    </dsp:sp>
    <dsp:sp modelId="{5D4878EE-C03E-48FA-ADB9-34D719C82639}">
      <dsp:nvSpPr>
        <dsp:cNvPr id="0" name=""/>
        <dsp:cNvSpPr/>
      </dsp:nvSpPr>
      <dsp:spPr>
        <a:xfrm>
          <a:off x="1361202" y="1506396"/>
          <a:ext cx="3088722" cy="546965"/>
        </a:xfrm>
        <a:custGeom>
          <a:avLst/>
          <a:gdLst/>
          <a:ahLst/>
          <a:cxnLst/>
          <a:rect l="0" t="0" r="0" b="0"/>
          <a:pathLst>
            <a:path>
              <a:moveTo>
                <a:pt x="3088722" y="0"/>
              </a:moveTo>
              <a:lnTo>
                <a:pt x="3088722" y="290582"/>
              </a:lnTo>
              <a:lnTo>
                <a:pt x="0" y="290582"/>
              </a:lnTo>
              <a:lnTo>
                <a:pt x="0" y="546965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7007" y="1776991"/>
        <a:ext cx="157112" cy="5775"/>
      </dsp:txXfrm>
    </dsp:sp>
    <dsp:sp modelId="{AB66AE4F-E4EE-4FD4-BD1D-84C6E9977404}">
      <dsp:nvSpPr>
        <dsp:cNvPr id="0" name=""/>
        <dsp:cNvSpPr/>
      </dsp:nvSpPr>
      <dsp:spPr>
        <a:xfrm>
          <a:off x="3194346" y="1502"/>
          <a:ext cx="2511156" cy="15066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Lucy </a:t>
          </a:r>
          <a:r>
            <a:rPr lang="en-US" sz="2600" kern="1200" dirty="0">
              <a:solidFill>
                <a:schemeClr val="tx1"/>
              </a:solidFill>
            </a:rPr>
            <a:t>didn’t</a:t>
          </a:r>
          <a:r>
            <a:rPr lang="en-US" sz="2600" kern="1200" dirty="0"/>
            <a:t> </a:t>
          </a:r>
          <a:r>
            <a:rPr lang="en-US" sz="2600" u="sng" kern="1200" dirty="0"/>
            <a:t>meet</a:t>
          </a:r>
          <a:r>
            <a:rPr lang="en-US" sz="2600" kern="1200" dirty="0"/>
            <a:t> her friends last week.</a:t>
          </a:r>
        </a:p>
      </dsp:txBody>
      <dsp:txXfrm>
        <a:off x="3194346" y="1502"/>
        <a:ext cx="2511156" cy="1506693"/>
      </dsp:txXfrm>
    </dsp:sp>
    <dsp:sp modelId="{F1E6B24A-7040-4D52-B556-E6288BD687DC}">
      <dsp:nvSpPr>
        <dsp:cNvPr id="0" name=""/>
        <dsp:cNvSpPr/>
      </dsp:nvSpPr>
      <dsp:spPr>
        <a:xfrm>
          <a:off x="2614981" y="2793389"/>
          <a:ext cx="546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965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4024" y="2836221"/>
        <a:ext cx="28878" cy="5775"/>
      </dsp:txXfrm>
    </dsp:sp>
    <dsp:sp modelId="{053515EA-2967-46B5-ABE6-95935FB95C2D}">
      <dsp:nvSpPr>
        <dsp:cNvPr id="0" name=""/>
        <dsp:cNvSpPr/>
      </dsp:nvSpPr>
      <dsp:spPr>
        <a:xfrm>
          <a:off x="105624" y="2085762"/>
          <a:ext cx="2511156" cy="15066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It </a:t>
          </a:r>
          <a:r>
            <a:rPr lang="en-US" sz="2600" kern="1200" dirty="0">
              <a:solidFill>
                <a:schemeClr val="tx1"/>
              </a:solidFill>
            </a:rPr>
            <a:t>didn’t</a:t>
          </a:r>
          <a:r>
            <a:rPr lang="en-US" sz="2600" kern="1200" dirty="0"/>
            <a:t> </a:t>
          </a:r>
          <a:r>
            <a:rPr lang="en-US" sz="2600" u="sng" kern="1200" dirty="0"/>
            <a:t>rain</a:t>
          </a:r>
          <a:r>
            <a:rPr lang="en-US" sz="2600" kern="1200" dirty="0"/>
            <a:t> yesterday. </a:t>
          </a:r>
        </a:p>
      </dsp:txBody>
      <dsp:txXfrm>
        <a:off x="105624" y="2085762"/>
        <a:ext cx="2511156" cy="1506693"/>
      </dsp:txXfrm>
    </dsp:sp>
    <dsp:sp modelId="{C9D67735-C788-4DFF-A3B8-54A356C7CE4E}">
      <dsp:nvSpPr>
        <dsp:cNvPr id="0" name=""/>
        <dsp:cNvSpPr/>
      </dsp:nvSpPr>
      <dsp:spPr>
        <a:xfrm>
          <a:off x="1361202" y="3590656"/>
          <a:ext cx="3088722" cy="546965"/>
        </a:xfrm>
        <a:custGeom>
          <a:avLst/>
          <a:gdLst/>
          <a:ahLst/>
          <a:cxnLst/>
          <a:rect l="0" t="0" r="0" b="0"/>
          <a:pathLst>
            <a:path>
              <a:moveTo>
                <a:pt x="3088722" y="0"/>
              </a:moveTo>
              <a:lnTo>
                <a:pt x="3088722" y="290582"/>
              </a:lnTo>
              <a:lnTo>
                <a:pt x="0" y="290582"/>
              </a:lnTo>
              <a:lnTo>
                <a:pt x="0" y="546965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7007" y="3861251"/>
        <a:ext cx="157112" cy="5775"/>
      </dsp:txXfrm>
    </dsp:sp>
    <dsp:sp modelId="{DEEFD3C7-28B7-4A6F-851E-86726281DE98}">
      <dsp:nvSpPr>
        <dsp:cNvPr id="0" name=""/>
        <dsp:cNvSpPr/>
      </dsp:nvSpPr>
      <dsp:spPr>
        <a:xfrm>
          <a:off x="3194346" y="2085762"/>
          <a:ext cx="2511156" cy="15066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We </a:t>
          </a:r>
          <a:r>
            <a:rPr lang="en-US" sz="2600" kern="1200" dirty="0">
              <a:solidFill>
                <a:schemeClr val="tx1"/>
              </a:solidFill>
            </a:rPr>
            <a:t>didn’t</a:t>
          </a:r>
          <a:r>
            <a:rPr lang="en-US" sz="2600" kern="1200" dirty="0"/>
            <a:t> </a:t>
          </a:r>
          <a:r>
            <a:rPr lang="en-US" sz="2600" u="sng" kern="1200" dirty="0"/>
            <a:t>go on </a:t>
          </a:r>
          <a:r>
            <a:rPr lang="en-US" sz="2600" kern="1200" dirty="0"/>
            <a:t>holiday last year. </a:t>
          </a:r>
        </a:p>
      </dsp:txBody>
      <dsp:txXfrm>
        <a:off x="3194346" y="2085762"/>
        <a:ext cx="2511156" cy="1506693"/>
      </dsp:txXfrm>
    </dsp:sp>
    <dsp:sp modelId="{4F0AB239-E331-4CC0-96EE-AE14FAFCDB6D}">
      <dsp:nvSpPr>
        <dsp:cNvPr id="0" name=""/>
        <dsp:cNvSpPr/>
      </dsp:nvSpPr>
      <dsp:spPr>
        <a:xfrm>
          <a:off x="2614981" y="4877649"/>
          <a:ext cx="546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965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4024" y="4920481"/>
        <a:ext cx="28878" cy="5775"/>
      </dsp:txXfrm>
    </dsp:sp>
    <dsp:sp modelId="{8F0D4214-B4F6-4565-AC00-56F643F3239F}">
      <dsp:nvSpPr>
        <dsp:cNvPr id="0" name=""/>
        <dsp:cNvSpPr/>
      </dsp:nvSpPr>
      <dsp:spPr>
        <a:xfrm>
          <a:off x="105624" y="4170022"/>
          <a:ext cx="2511156" cy="15066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 err="1"/>
            <a:t>We</a:t>
          </a:r>
          <a:r>
            <a:rPr lang="en-US" sz="2600" kern="1200" dirty="0"/>
            <a:t> </a:t>
          </a:r>
          <a:r>
            <a:rPr lang="en-US" sz="2600" kern="1200" dirty="0">
              <a:solidFill>
                <a:schemeClr val="tx1"/>
              </a:solidFill>
            </a:rPr>
            <a:t>didn’t</a:t>
          </a:r>
          <a:r>
            <a:rPr lang="en-US" sz="2600" kern="1200" dirty="0"/>
            <a:t> </a:t>
          </a:r>
          <a:r>
            <a:rPr lang="tr-TR" sz="2600" u="sng" kern="1200" dirty="0" err="1"/>
            <a:t>go</a:t>
          </a:r>
          <a:r>
            <a:rPr lang="en-US" sz="2600" kern="1200" dirty="0"/>
            <a:t> to the party. </a:t>
          </a:r>
        </a:p>
      </dsp:txBody>
      <dsp:txXfrm>
        <a:off x="105624" y="4170022"/>
        <a:ext cx="2511156" cy="1506693"/>
      </dsp:txXfrm>
    </dsp:sp>
    <dsp:sp modelId="{0667ADD2-3436-42CD-ABB0-4DC010C3708B}">
      <dsp:nvSpPr>
        <dsp:cNvPr id="0" name=""/>
        <dsp:cNvSpPr/>
      </dsp:nvSpPr>
      <dsp:spPr>
        <a:xfrm>
          <a:off x="3194346" y="4170022"/>
          <a:ext cx="2511156" cy="15066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David and I </a:t>
          </a:r>
          <a:r>
            <a:rPr lang="en-US" sz="2600" kern="1200" dirty="0">
              <a:solidFill>
                <a:schemeClr val="tx1"/>
              </a:solidFill>
            </a:rPr>
            <a:t>didn’t</a:t>
          </a:r>
          <a:r>
            <a:rPr lang="en-US" sz="2600" kern="1200" dirty="0"/>
            <a:t> </a:t>
          </a:r>
          <a:r>
            <a:rPr lang="en-US" sz="2600" u="sng" kern="1200" dirty="0"/>
            <a:t>dance</a:t>
          </a:r>
          <a:r>
            <a:rPr lang="en-US" sz="2600" kern="1200" dirty="0"/>
            <a:t> at the party. </a:t>
          </a:r>
        </a:p>
      </dsp:txBody>
      <dsp:txXfrm>
        <a:off x="3194346" y="4170022"/>
        <a:ext cx="2511156" cy="15066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D0444-E0BC-4C1A-8BB8-5E80AFDBAF32}">
      <dsp:nvSpPr>
        <dsp:cNvPr id="0" name=""/>
        <dsp:cNvSpPr/>
      </dsp:nvSpPr>
      <dsp:spPr>
        <a:xfrm>
          <a:off x="0" y="32339"/>
          <a:ext cx="6478587" cy="2148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400" kern="1200" dirty="0" err="1"/>
            <a:t>Go</a:t>
          </a:r>
          <a:r>
            <a:rPr lang="tr-TR" sz="5400" kern="1200" dirty="0"/>
            <a:t> </a:t>
          </a:r>
          <a:r>
            <a:rPr lang="tr-TR" sz="5400" kern="1200" dirty="0" err="1"/>
            <a:t>to</a:t>
          </a:r>
          <a:r>
            <a:rPr lang="tr-TR" sz="5400" kern="1200" dirty="0"/>
            <a:t> join.quizizz.com</a:t>
          </a:r>
          <a:endParaRPr lang="en-US" sz="5400" kern="1200" dirty="0"/>
        </a:p>
      </dsp:txBody>
      <dsp:txXfrm>
        <a:off x="104863" y="137202"/>
        <a:ext cx="6268861" cy="1938394"/>
      </dsp:txXfrm>
    </dsp:sp>
    <dsp:sp modelId="{4D6EE340-D159-4D7C-B42C-B340CA8F8ABB}">
      <dsp:nvSpPr>
        <dsp:cNvPr id="0" name=""/>
        <dsp:cNvSpPr/>
      </dsp:nvSpPr>
      <dsp:spPr>
        <a:xfrm>
          <a:off x="0" y="2335979"/>
          <a:ext cx="6478587" cy="21481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400" kern="1200" dirty="0" err="1"/>
            <a:t>Enter</a:t>
          </a:r>
          <a:r>
            <a:rPr lang="tr-TR" sz="5400" kern="1200" dirty="0"/>
            <a:t> </a:t>
          </a:r>
          <a:r>
            <a:rPr lang="tr-TR" sz="5400" kern="1200" dirty="0" err="1"/>
            <a:t>the</a:t>
          </a:r>
          <a:r>
            <a:rPr lang="tr-TR" sz="5400" kern="1200" dirty="0"/>
            <a:t> </a:t>
          </a:r>
          <a:r>
            <a:rPr lang="tr-TR" sz="5400" kern="1200" dirty="0" err="1"/>
            <a:t>code</a:t>
          </a:r>
          <a:r>
            <a:rPr lang="tr-TR" sz="5400" kern="1200" dirty="0"/>
            <a:t>  </a:t>
          </a:r>
          <a:r>
            <a:rPr lang="en-US" sz="5400" b="0" i="0" kern="1200" dirty="0"/>
            <a:t>1288 5169</a:t>
          </a:r>
          <a:endParaRPr lang="en-US" sz="5400" kern="1200" dirty="0"/>
        </a:p>
      </dsp:txBody>
      <dsp:txXfrm>
        <a:off x="104863" y="2440842"/>
        <a:ext cx="6268861" cy="1938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3EA01C-D6BE-4A4B-84F4-26C7917AF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409855F-070E-4B21-B826-24B5FE5DC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E19AB43-4D18-4FB2-8129-DB05B8217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D816-6D8E-4FCB-B18E-16FA7CC22F78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418498B-460D-4DE6-ADF8-5AE786789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D9BF9EE-B4BF-4A4D-83ED-08B290C2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D027-FDF8-4ABB-ADCD-1F383242D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0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FCA568-7846-4CA3-A843-84D4C2576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3525E2B-592E-4FA2-97DD-2D4460CE7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B4E1102-A723-4568-9E40-9232C930C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D816-6D8E-4FCB-B18E-16FA7CC22F78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2ED9205-ADE5-4BAA-A3CE-5FDB7EBF0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49D5961-A455-4F83-9B8A-455DAC62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D027-FDF8-4ABB-ADCD-1F383242D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8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CB2E86B-1685-4A6B-9665-801A6FC5B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810978E-00BB-487B-A4DB-3C9917449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1918AC8-3E6A-45B9-AF26-C2F7ECF0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D816-6D8E-4FCB-B18E-16FA7CC22F78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C48873C-1FD9-4F22-B514-6D073C92C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76E21EF-BEE8-4371-9C69-EFBCA0500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D027-FDF8-4ABB-ADCD-1F383242D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16A179-165E-442C-B384-C09403527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F0ED1D-C788-42A1-8122-5C7898C15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8A0622B-4CE0-4927-8BA5-DA288A3C8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D816-6D8E-4FCB-B18E-16FA7CC22F78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9EFCC77-B071-435E-91A9-5BEA8AF6F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5B359FC-9868-41D5-8FB8-9376EF994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D027-FDF8-4ABB-ADCD-1F383242D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4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61AC65-3E86-4E93-9376-59B4394BA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DAB9FD8-57D6-4B00-8F59-0D93879A7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A290169-26B6-47FA-9FDF-38D4F2FEF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D816-6D8E-4FCB-B18E-16FA7CC22F78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B568FF-CB39-4CDD-8586-D252B8270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4B1636E-6CDF-4938-B8C9-E3D5B0A16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D027-FDF8-4ABB-ADCD-1F383242D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2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51AF84-D3BD-4E89-BC4C-07D237E11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4B9114-392B-4EC7-AFBB-6583931B8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FA09FC4-CD30-434A-BC3E-823329CBE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C6452F7-0306-4057-98B1-905DE556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D816-6D8E-4FCB-B18E-16FA7CC22F78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2148F3E-5FE2-44BE-B614-767BA4E17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67858ED-42EB-45FE-8669-5EEFC657E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D027-FDF8-4ABB-ADCD-1F383242D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1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FD602F-BE73-4DC5-AE9E-11A7C3C50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35A27A3-48EE-4FA2-A950-A13AADE69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E39ED07-8C6A-4A72-A8A9-F1D6F57B7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3160FF1-1EA7-4C54-94AE-F23BF0F7E9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5FCD50C-2B6C-414B-95AC-8E22D8A21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62CBA1B-A359-4C3E-8E94-C3082CBA6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D816-6D8E-4FCB-B18E-16FA7CC22F78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4324423-ECF0-4788-95CC-EA3B0FCF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E3B273B-B4FF-4BEA-9E9D-4C6EAF1BB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D027-FDF8-4ABB-ADCD-1F383242D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9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25F11B-BECE-4519-861D-3A12C3641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A318829-920B-441C-82D2-4F5135F5D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D816-6D8E-4FCB-B18E-16FA7CC22F78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2B6DD8E-5E60-427B-B6B4-241830ADE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94D73E8-2A89-46C0-B368-9DEF83A06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D027-FDF8-4ABB-ADCD-1F383242D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8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F10AAA4-ECE7-4621-A970-89FA7F1FF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D816-6D8E-4FCB-B18E-16FA7CC22F78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77A10A4-EE14-4808-8F00-C6538C3C5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E39FA83-AD34-46D6-92F4-6F1186D72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D027-FDF8-4ABB-ADCD-1F383242D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8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0BFF08-5042-49FC-B123-D3662BFC9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575C2FC-D802-4C53-827F-59A82E136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36AF8F6-0786-4FE5-AD91-CD3285F2E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21D70BF-D69E-4DD8-B65A-DAF56B2EB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D816-6D8E-4FCB-B18E-16FA7CC22F78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93D0AEF-0797-4911-84E6-9DF28552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D8F5072-0354-4FD8-9888-EAE36B9F9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D027-FDF8-4ABB-ADCD-1F383242D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1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7ACB5C-4580-4676-B991-E92715310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953231E-78CE-42A2-890E-A09C5856E8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9549298-D219-410E-B2C8-8100F821C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2039DE6-821B-4B9B-B474-6A13F5312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D816-6D8E-4FCB-B18E-16FA7CC22F78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44D56FC-B493-4487-A8A3-D93DA4D9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BFB8DF0-027B-42BD-A171-8BBD30E4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D027-FDF8-4ABB-ADCD-1F383242D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7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4613120-BF5A-4EE2-ABF5-EE1BD311D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F2C5075-8061-40B0-B77D-6EA56E1DF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7DBE5C5-BEE8-4B1C-85D0-952BDE467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AD816-6D8E-4FCB-B18E-16FA7CC22F78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542951A-9981-40AA-8C5D-7DF462FB1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E7CE423-555B-4CBC-9A20-937EFFE6E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3D027-FDF8-4ABB-ADCD-1F383242D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1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AD908FB-E203-4181-A49C-D500A6609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tr-TR" sz="5400" dirty="0" err="1"/>
              <a:t>Past</a:t>
            </a:r>
            <a:r>
              <a:rPr lang="tr-TR" sz="5400" dirty="0"/>
              <a:t> Simple </a:t>
            </a:r>
            <a:r>
              <a:rPr lang="tr-TR" sz="5400" dirty="0" err="1"/>
              <a:t>with</a:t>
            </a:r>
            <a:r>
              <a:rPr lang="tr-TR" sz="5400" dirty="0"/>
              <a:t> </a:t>
            </a:r>
            <a:r>
              <a:rPr lang="tr-TR" sz="5400" dirty="0" err="1"/>
              <a:t>Other</a:t>
            </a:r>
            <a:r>
              <a:rPr lang="tr-TR" sz="5400" dirty="0"/>
              <a:t> </a:t>
            </a:r>
            <a:r>
              <a:rPr lang="tr-TR" sz="5400" dirty="0" err="1"/>
              <a:t>Verbs</a:t>
            </a:r>
            <a:endParaRPr lang="en-US" sz="5400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188DDF1-26CF-4B71-8E63-7A7799A31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4332110" cy="1572768"/>
          </a:xfrm>
        </p:spPr>
        <p:txBody>
          <a:bodyPr>
            <a:normAutofit/>
          </a:bodyPr>
          <a:lstStyle/>
          <a:p>
            <a:pPr algn="l"/>
            <a:r>
              <a:rPr lang="tr-TR" dirty="0" err="1"/>
              <a:t>Positive</a:t>
            </a:r>
            <a:r>
              <a:rPr lang="tr-TR" dirty="0"/>
              <a:t>- </a:t>
            </a:r>
            <a:r>
              <a:rPr lang="tr-TR" dirty="0" err="1"/>
              <a:t>Negative</a:t>
            </a:r>
            <a:r>
              <a:rPr lang="tr-TR" dirty="0"/>
              <a:t> - </a:t>
            </a:r>
            <a:r>
              <a:rPr lang="tr-TR" dirty="0" err="1"/>
              <a:t>Question</a:t>
            </a:r>
            <a:endParaRPr lang="en-US" dirty="0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ketch of outdoor things">
            <a:extLst>
              <a:ext uri="{FF2B5EF4-FFF2-40B4-BE49-F238E27FC236}">
                <a16:creationId xmlns:a16="http://schemas.microsoft.com/office/drawing/2014/main" id="{1B0BE827-4E3D-4CF1-9BC9-AC1DA94379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33" r="18021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37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4ADAA0-ACDD-4783-A192-72213B9F5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Let’s</a:t>
            </a:r>
            <a:r>
              <a:rPr lang="tr-T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tr-TR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practice</a:t>
            </a:r>
            <a:r>
              <a:rPr lang="tr-T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  <a:endParaRPr lang="en-US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04F8AA-CCFC-4BD8-8FAB-9F8A18861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737915" cy="44862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 </a:t>
            </a:r>
            <a:r>
              <a:rPr lang="tr-TR" dirty="0"/>
              <a:t>………. </a:t>
            </a:r>
            <a:r>
              <a:rPr lang="en-US" dirty="0"/>
              <a:t>(study) French yesterday.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  </a:t>
            </a:r>
            <a:r>
              <a:rPr lang="tr-TR" dirty="0">
                <a:solidFill>
                  <a:schemeClr val="accent2"/>
                </a:solidFill>
              </a:rPr>
              <a:t>I </a:t>
            </a:r>
            <a:r>
              <a:rPr lang="tr-TR" dirty="0" err="1">
                <a:solidFill>
                  <a:schemeClr val="accent2"/>
                </a:solidFill>
              </a:rPr>
              <a:t>studied</a:t>
            </a:r>
            <a:r>
              <a:rPr lang="tr-TR" dirty="0">
                <a:solidFill>
                  <a:schemeClr val="accent2"/>
                </a:solidFill>
              </a:rPr>
              <a:t> French </a:t>
            </a:r>
            <a:r>
              <a:rPr lang="tr-TR" dirty="0" err="1">
                <a:solidFill>
                  <a:schemeClr val="accent2"/>
                </a:solidFill>
              </a:rPr>
              <a:t>yesterday</a:t>
            </a:r>
            <a:r>
              <a:rPr lang="tr-TR" dirty="0">
                <a:solidFill>
                  <a:schemeClr val="accent2"/>
                </a:solidFill>
              </a:rPr>
              <a:t>.</a:t>
            </a:r>
          </a:p>
          <a:p>
            <a:r>
              <a:rPr lang="en-US" dirty="0"/>
              <a:t>We </a:t>
            </a:r>
            <a:r>
              <a:rPr lang="tr-TR" dirty="0"/>
              <a:t>…………….</a:t>
            </a:r>
            <a:r>
              <a:rPr lang="en-US" dirty="0"/>
              <a:t>(watch) an interesting </a:t>
            </a:r>
            <a:r>
              <a:rPr lang="en-US" dirty="0" err="1"/>
              <a:t>programme</a:t>
            </a:r>
            <a:r>
              <a:rPr lang="en-US" dirty="0"/>
              <a:t> last night.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  </a:t>
            </a:r>
            <a:r>
              <a:rPr lang="en-US" dirty="0">
                <a:solidFill>
                  <a:schemeClr val="accent2"/>
                </a:solidFill>
              </a:rPr>
              <a:t>We </a:t>
            </a:r>
            <a:r>
              <a:rPr lang="tr-TR" dirty="0" err="1">
                <a:solidFill>
                  <a:schemeClr val="accent2"/>
                </a:solidFill>
              </a:rPr>
              <a:t>watched</a:t>
            </a:r>
            <a:r>
              <a:rPr lang="en-US" dirty="0">
                <a:solidFill>
                  <a:schemeClr val="accent2"/>
                </a:solidFill>
              </a:rPr>
              <a:t> an interesting </a:t>
            </a:r>
            <a:r>
              <a:rPr lang="en-US" dirty="0" err="1">
                <a:solidFill>
                  <a:schemeClr val="accent2"/>
                </a:solidFill>
              </a:rPr>
              <a:t>programme</a:t>
            </a:r>
            <a:r>
              <a:rPr lang="en-US" dirty="0">
                <a:solidFill>
                  <a:schemeClr val="accent2"/>
                </a:solidFill>
              </a:rPr>
              <a:t> last night. </a:t>
            </a:r>
            <a:endParaRPr lang="tr-TR" dirty="0">
              <a:solidFill>
                <a:schemeClr val="accent2"/>
              </a:solidFill>
            </a:endParaRPr>
          </a:p>
          <a:p>
            <a:r>
              <a:rPr lang="en-US" dirty="0"/>
              <a:t>Mark </a:t>
            </a:r>
            <a:r>
              <a:rPr lang="tr-TR" dirty="0"/>
              <a:t>……………</a:t>
            </a:r>
            <a:r>
              <a:rPr lang="en-US" dirty="0"/>
              <a:t> (stop) the car in front of the post-office.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  </a:t>
            </a:r>
            <a:r>
              <a:rPr lang="en-US" dirty="0">
                <a:solidFill>
                  <a:schemeClr val="accent2"/>
                </a:solidFill>
              </a:rPr>
              <a:t>Mark </a:t>
            </a:r>
            <a:r>
              <a:rPr lang="tr-TR" dirty="0" err="1">
                <a:solidFill>
                  <a:schemeClr val="accent2"/>
                </a:solidFill>
              </a:rPr>
              <a:t>stopped</a:t>
            </a:r>
            <a:r>
              <a:rPr lang="en-US" dirty="0">
                <a:solidFill>
                  <a:schemeClr val="accent2"/>
                </a:solidFill>
              </a:rPr>
              <a:t> the car in front of the post-office. </a:t>
            </a:r>
            <a:endParaRPr lang="tr-TR" dirty="0">
              <a:solidFill>
                <a:schemeClr val="accent2"/>
              </a:solidFill>
            </a:endParaRPr>
          </a:p>
          <a:p>
            <a:r>
              <a:rPr lang="en-US" dirty="0"/>
              <a:t>My parents </a:t>
            </a:r>
            <a:r>
              <a:rPr lang="tr-TR" dirty="0"/>
              <a:t>……………….. </a:t>
            </a:r>
            <a:r>
              <a:rPr lang="en-US" dirty="0"/>
              <a:t>(</a:t>
            </a:r>
            <a:r>
              <a:rPr lang="tr-TR" dirty="0"/>
              <a:t>not </a:t>
            </a:r>
            <a:r>
              <a:rPr lang="en-US" dirty="0"/>
              <a:t>arrive) at half past six. </a:t>
            </a:r>
            <a:endParaRPr lang="tr-TR" dirty="0"/>
          </a:p>
          <a:p>
            <a:pPr marL="0" indent="0">
              <a:buNone/>
            </a:pPr>
            <a:r>
              <a:rPr lang="tr-TR" dirty="0">
                <a:solidFill>
                  <a:schemeClr val="accent2"/>
                </a:solidFill>
              </a:rPr>
              <a:t>   </a:t>
            </a:r>
            <a:r>
              <a:rPr lang="en-US" dirty="0">
                <a:solidFill>
                  <a:schemeClr val="accent2"/>
                </a:solidFill>
              </a:rPr>
              <a:t>My parents </a:t>
            </a:r>
            <a:r>
              <a:rPr lang="tr-TR" dirty="0" err="1">
                <a:solidFill>
                  <a:schemeClr val="accent2"/>
                </a:solidFill>
              </a:rPr>
              <a:t>didn’t</a:t>
            </a:r>
            <a:r>
              <a:rPr lang="tr-TR" dirty="0">
                <a:solidFill>
                  <a:schemeClr val="accent2"/>
                </a:solidFill>
              </a:rPr>
              <a:t> </a:t>
            </a:r>
            <a:r>
              <a:rPr lang="tr-TR" dirty="0" err="1">
                <a:solidFill>
                  <a:schemeClr val="accent2"/>
                </a:solidFill>
              </a:rPr>
              <a:t>arrive</a:t>
            </a:r>
            <a:r>
              <a:rPr lang="en-US" dirty="0">
                <a:solidFill>
                  <a:schemeClr val="accent2"/>
                </a:solidFill>
              </a:rPr>
              <a:t> at half past six. </a:t>
            </a:r>
            <a:endParaRPr lang="tr-TR" dirty="0"/>
          </a:p>
          <a:p>
            <a:r>
              <a:rPr lang="en-US" dirty="0"/>
              <a:t>Alison </a:t>
            </a:r>
            <a:r>
              <a:rPr lang="tr-TR" dirty="0"/>
              <a:t>…………..</a:t>
            </a:r>
            <a:r>
              <a:rPr lang="en-US" dirty="0"/>
              <a:t> (walk) to school.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    </a:t>
            </a:r>
            <a:r>
              <a:rPr lang="en-US" dirty="0">
                <a:solidFill>
                  <a:schemeClr val="accent2"/>
                </a:solidFill>
              </a:rPr>
              <a:t>Alison </a:t>
            </a:r>
            <a:r>
              <a:rPr lang="tr-TR" dirty="0" err="1">
                <a:solidFill>
                  <a:schemeClr val="accent2"/>
                </a:solidFill>
              </a:rPr>
              <a:t>walked</a:t>
            </a:r>
            <a:r>
              <a:rPr lang="en-US" dirty="0">
                <a:solidFill>
                  <a:schemeClr val="accent2"/>
                </a:solidFill>
              </a:rPr>
              <a:t> to school. </a:t>
            </a:r>
            <a:endParaRPr lang="tr-TR" dirty="0"/>
          </a:p>
          <a:p>
            <a:r>
              <a:rPr lang="en-US" dirty="0"/>
              <a:t>Charles a</a:t>
            </a:r>
            <a:r>
              <a:rPr lang="tr-TR" dirty="0"/>
              <a:t>n</a:t>
            </a:r>
            <a:r>
              <a:rPr lang="en-US" dirty="0"/>
              <a:t>d Wendy </a:t>
            </a:r>
            <a:r>
              <a:rPr lang="tr-TR" dirty="0"/>
              <a:t>………………</a:t>
            </a:r>
            <a:r>
              <a:rPr lang="en-US" dirty="0"/>
              <a:t>(</a:t>
            </a:r>
            <a:r>
              <a:rPr lang="tr-TR" dirty="0"/>
              <a:t>not </a:t>
            </a:r>
            <a:r>
              <a:rPr lang="en-US" dirty="0"/>
              <a:t>dance) at the party.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  </a:t>
            </a:r>
            <a:r>
              <a:rPr lang="en-US" dirty="0">
                <a:solidFill>
                  <a:schemeClr val="accent2"/>
                </a:solidFill>
              </a:rPr>
              <a:t>Charles and Wendy </a:t>
            </a:r>
            <a:r>
              <a:rPr lang="tr-TR" dirty="0" err="1">
                <a:solidFill>
                  <a:schemeClr val="accent2"/>
                </a:solidFill>
              </a:rPr>
              <a:t>didn’t</a:t>
            </a:r>
            <a:r>
              <a:rPr lang="tr-TR" dirty="0">
                <a:solidFill>
                  <a:schemeClr val="accent2"/>
                </a:solidFill>
              </a:rPr>
              <a:t> </a:t>
            </a:r>
            <a:r>
              <a:rPr lang="tr-TR" dirty="0" err="1">
                <a:solidFill>
                  <a:schemeClr val="accent2"/>
                </a:solidFill>
              </a:rPr>
              <a:t>dance</a:t>
            </a:r>
            <a:r>
              <a:rPr lang="en-US" dirty="0">
                <a:solidFill>
                  <a:schemeClr val="accent2"/>
                </a:solidFill>
              </a:rPr>
              <a:t> at the party.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2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934EDE-3AC3-492A-9E69-77282D4F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Let’s</a:t>
            </a:r>
            <a:r>
              <a:rPr lang="tr-T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tr-TR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make</a:t>
            </a:r>
            <a:r>
              <a:rPr lang="tr-T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tr-TR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questions</a:t>
            </a:r>
            <a:r>
              <a:rPr lang="tr-T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  <a:endParaRPr lang="en-US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50FF18-A84E-4536-9A24-92A1AFC6D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Did</a:t>
            </a:r>
            <a:r>
              <a:rPr lang="tr-TR" dirty="0"/>
              <a:t> it </a:t>
            </a:r>
            <a:r>
              <a:rPr lang="tr-TR" dirty="0" err="1"/>
              <a:t>snow</a:t>
            </a:r>
            <a:r>
              <a:rPr lang="tr-TR" dirty="0"/>
              <a:t> a lot </a:t>
            </a:r>
            <a:r>
              <a:rPr lang="tr-TR" dirty="0" err="1"/>
              <a:t>last</a:t>
            </a:r>
            <a:r>
              <a:rPr lang="tr-TR" dirty="0"/>
              <a:t> </a:t>
            </a:r>
            <a:r>
              <a:rPr lang="tr-TR" dirty="0" err="1"/>
              <a:t>winter</a:t>
            </a:r>
            <a:r>
              <a:rPr lang="tr-TR" dirty="0"/>
              <a:t>?  </a:t>
            </a:r>
          </a:p>
          <a:p>
            <a:pPr marL="0" indent="0">
              <a:buNone/>
            </a:pPr>
            <a:r>
              <a:rPr lang="tr-TR" dirty="0"/>
              <a:t>   </a:t>
            </a:r>
            <a:r>
              <a:rPr lang="tr-TR" dirty="0" err="1"/>
              <a:t>Yes</a:t>
            </a:r>
            <a:r>
              <a:rPr lang="tr-TR" dirty="0"/>
              <a:t>, it </a:t>
            </a:r>
            <a:r>
              <a:rPr lang="tr-TR" dirty="0" err="1">
                <a:solidFill>
                  <a:schemeClr val="accent1"/>
                </a:solidFill>
              </a:rPr>
              <a:t>snowed</a:t>
            </a:r>
            <a:r>
              <a:rPr lang="tr-TR" dirty="0"/>
              <a:t> a lot </a:t>
            </a:r>
            <a:r>
              <a:rPr lang="tr-TR" dirty="0" err="1"/>
              <a:t>last</a:t>
            </a:r>
            <a:r>
              <a:rPr lang="tr-TR" dirty="0"/>
              <a:t> </a:t>
            </a:r>
            <a:r>
              <a:rPr lang="tr-TR" dirty="0" err="1"/>
              <a:t>winter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Did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tell</a:t>
            </a:r>
            <a:r>
              <a:rPr lang="tr-TR" dirty="0"/>
              <a:t> </a:t>
            </a:r>
            <a:r>
              <a:rPr lang="tr-TR" dirty="0" err="1"/>
              <a:t>your</a:t>
            </a:r>
            <a:r>
              <a:rPr lang="tr-TR" dirty="0"/>
              <a:t> </a:t>
            </a:r>
            <a:r>
              <a:rPr lang="tr-TR" dirty="0" err="1"/>
              <a:t>kid</a:t>
            </a:r>
            <a:r>
              <a:rPr lang="tr-TR" dirty="0"/>
              <a:t> a </a:t>
            </a:r>
            <a:r>
              <a:rPr lang="tr-TR" dirty="0" err="1"/>
              <a:t>story</a:t>
            </a:r>
            <a:r>
              <a:rPr lang="tr-TR" dirty="0"/>
              <a:t> </a:t>
            </a:r>
            <a:r>
              <a:rPr lang="tr-TR" dirty="0" err="1"/>
              <a:t>last</a:t>
            </a:r>
            <a:r>
              <a:rPr lang="tr-TR" dirty="0"/>
              <a:t> </a:t>
            </a:r>
            <a:r>
              <a:rPr lang="tr-TR" dirty="0" err="1"/>
              <a:t>night</a:t>
            </a:r>
            <a:r>
              <a:rPr lang="tr-TR" dirty="0"/>
              <a:t>?</a:t>
            </a:r>
          </a:p>
          <a:p>
            <a:pPr marL="0" indent="0">
              <a:buNone/>
            </a:pPr>
            <a:r>
              <a:rPr lang="tr-TR" dirty="0"/>
              <a:t>   </a:t>
            </a:r>
            <a:r>
              <a:rPr lang="tr-TR" dirty="0" err="1"/>
              <a:t>Yes</a:t>
            </a:r>
            <a:r>
              <a:rPr lang="tr-TR" dirty="0"/>
              <a:t>, I </a:t>
            </a:r>
            <a:r>
              <a:rPr lang="tr-TR" dirty="0" err="1">
                <a:solidFill>
                  <a:schemeClr val="accent1"/>
                </a:solidFill>
              </a:rPr>
              <a:t>told</a:t>
            </a:r>
            <a:r>
              <a:rPr lang="tr-TR" dirty="0"/>
              <a:t> </a:t>
            </a:r>
            <a:r>
              <a:rPr lang="tr-TR" dirty="0" err="1"/>
              <a:t>my</a:t>
            </a:r>
            <a:r>
              <a:rPr lang="tr-TR" dirty="0"/>
              <a:t> </a:t>
            </a:r>
            <a:r>
              <a:rPr lang="tr-TR" dirty="0" err="1"/>
              <a:t>kid</a:t>
            </a:r>
            <a:r>
              <a:rPr lang="tr-TR" dirty="0"/>
              <a:t> a </a:t>
            </a:r>
            <a:r>
              <a:rPr lang="tr-TR" dirty="0" err="1"/>
              <a:t>story</a:t>
            </a:r>
            <a:r>
              <a:rPr lang="tr-TR" dirty="0"/>
              <a:t> </a:t>
            </a:r>
            <a:r>
              <a:rPr lang="tr-TR" dirty="0" err="1"/>
              <a:t>last</a:t>
            </a:r>
            <a:r>
              <a:rPr lang="tr-TR" dirty="0"/>
              <a:t> </a:t>
            </a:r>
            <a:r>
              <a:rPr lang="tr-TR" dirty="0" err="1"/>
              <a:t>night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Did</a:t>
            </a:r>
            <a:r>
              <a:rPr lang="tr-TR" dirty="0"/>
              <a:t> </a:t>
            </a:r>
            <a:r>
              <a:rPr lang="tr-TR" dirty="0" err="1"/>
              <a:t>she</a:t>
            </a:r>
            <a:r>
              <a:rPr lang="tr-TR" dirty="0"/>
              <a:t> </a:t>
            </a:r>
            <a:r>
              <a:rPr lang="tr-TR" dirty="0" err="1"/>
              <a:t>join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game</a:t>
            </a:r>
            <a:r>
              <a:rPr lang="tr-TR" dirty="0"/>
              <a:t> </a:t>
            </a:r>
            <a:r>
              <a:rPr lang="tr-TR" dirty="0" err="1"/>
              <a:t>yesterday</a:t>
            </a:r>
            <a:r>
              <a:rPr lang="tr-TR" dirty="0"/>
              <a:t>?</a:t>
            </a:r>
          </a:p>
          <a:p>
            <a:pPr marL="0" indent="0">
              <a:buNone/>
            </a:pPr>
            <a:r>
              <a:rPr lang="tr-TR" dirty="0"/>
              <a:t>   </a:t>
            </a:r>
            <a:r>
              <a:rPr lang="tr-TR" dirty="0" err="1"/>
              <a:t>Yes</a:t>
            </a:r>
            <a:r>
              <a:rPr lang="tr-TR" dirty="0"/>
              <a:t>, </a:t>
            </a:r>
            <a:r>
              <a:rPr lang="tr-TR" dirty="0" err="1"/>
              <a:t>she</a:t>
            </a:r>
            <a:r>
              <a:rPr lang="tr-TR" dirty="0"/>
              <a:t> </a:t>
            </a:r>
            <a:r>
              <a:rPr lang="tr-TR" dirty="0" err="1">
                <a:solidFill>
                  <a:schemeClr val="accent1"/>
                </a:solidFill>
              </a:rPr>
              <a:t>joined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game</a:t>
            </a:r>
            <a:r>
              <a:rPr lang="tr-TR" dirty="0"/>
              <a:t> </a:t>
            </a:r>
            <a:r>
              <a:rPr lang="tr-TR" dirty="0" err="1"/>
              <a:t>yesterday</a:t>
            </a:r>
            <a:r>
              <a:rPr lang="tr-TR" dirty="0"/>
              <a:t>.</a:t>
            </a:r>
          </a:p>
          <a:p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4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3E8034-183C-491B-8E22-4CB1E6B95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ctr">
            <a:normAutofit/>
          </a:bodyPr>
          <a:lstStyle/>
          <a:p>
            <a:r>
              <a:rPr lang="tr-TR" sz="3600" dirty="0" err="1"/>
              <a:t>Let’s</a:t>
            </a:r>
            <a:r>
              <a:rPr lang="tr-TR" sz="3600" dirty="0"/>
              <a:t> </a:t>
            </a:r>
            <a:r>
              <a:rPr lang="tr-TR" sz="3600" dirty="0" err="1"/>
              <a:t>practice</a:t>
            </a:r>
            <a:r>
              <a:rPr lang="tr-TR" sz="3600" dirty="0"/>
              <a:t> </a:t>
            </a:r>
            <a:r>
              <a:rPr lang="tr-TR" sz="3600" dirty="0" err="1"/>
              <a:t>more</a:t>
            </a:r>
            <a:r>
              <a:rPr lang="tr-TR" sz="3600" dirty="0"/>
              <a:t>!</a:t>
            </a:r>
            <a:endParaRPr lang="en-US" sz="3600" dirty="0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37213C3C-D312-4D6C-BA09-4F364AF3BD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518114"/>
              </p:ext>
            </p:extLst>
          </p:nvPr>
        </p:nvGraphicFramePr>
        <p:xfrm>
          <a:off x="5070475" y="1698625"/>
          <a:ext cx="6478588" cy="451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607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of tennis ball hitting on a net">
            <a:extLst>
              <a:ext uri="{FF2B5EF4-FFF2-40B4-BE49-F238E27FC236}">
                <a16:creationId xmlns:a16="http://schemas.microsoft.com/office/drawing/2014/main" id="{2350A766-4587-4CAE-B73F-027B62ED3B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88" b="-1"/>
          <a:stretch/>
        </p:blipFill>
        <p:spPr>
          <a:xfrm>
            <a:off x="-3047" y="10"/>
            <a:ext cx="9669642" cy="6857990"/>
          </a:xfrm>
          <a:prstGeom prst="rect">
            <a:avLst/>
          </a:prstGeom>
        </p:spPr>
      </p:pic>
      <p:sp>
        <p:nvSpPr>
          <p:cNvPr id="20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58E937D-AFF4-42B8-9E9E-6EDC5DE93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2950" y="4958088"/>
            <a:ext cx="3822189" cy="1899912"/>
          </a:xfrm>
        </p:spPr>
        <p:txBody>
          <a:bodyPr>
            <a:normAutofit/>
          </a:bodyPr>
          <a:lstStyle/>
          <a:p>
            <a:r>
              <a:rPr lang="tr-TR" sz="2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Past</a:t>
            </a:r>
            <a:r>
              <a:rPr lang="tr-TR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2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simple</a:t>
            </a:r>
            <a:r>
              <a:rPr lang="tr-TR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2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expresses</a:t>
            </a:r>
            <a:r>
              <a:rPr lang="tr-TR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tr-TR" sz="2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completed</a:t>
            </a:r>
            <a:r>
              <a:rPr lang="tr-TR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2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action</a:t>
            </a:r>
            <a:r>
              <a:rPr lang="tr-TR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tr-TR" sz="2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tr-TR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2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past</a:t>
            </a:r>
            <a:r>
              <a:rPr lang="tr-TR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1FBED31-A09D-4E64-B7CD-C45C67439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0072" y="529987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err="1"/>
              <a:t>When</a:t>
            </a:r>
            <a:r>
              <a:rPr lang="tr-TR" sz="2400" dirty="0"/>
              <a:t> I </a:t>
            </a:r>
            <a:r>
              <a:rPr lang="tr-TR" sz="2400" dirty="0" err="1">
                <a:solidFill>
                  <a:schemeClr val="accent6"/>
                </a:solidFill>
              </a:rPr>
              <a:t>was</a:t>
            </a:r>
            <a:r>
              <a:rPr lang="tr-TR" sz="2400" dirty="0"/>
              <a:t> 17, I </a:t>
            </a:r>
            <a:r>
              <a:rPr lang="tr-TR" sz="2400" dirty="0" err="1">
                <a:solidFill>
                  <a:schemeClr val="accent6"/>
                </a:solidFill>
              </a:rPr>
              <a:t>was</a:t>
            </a:r>
            <a:r>
              <a:rPr lang="tr-TR" sz="2400" dirty="0"/>
              <a:t> a </a:t>
            </a:r>
            <a:r>
              <a:rPr lang="tr-TR" sz="2400" dirty="0" err="1"/>
              <a:t>tennis</a:t>
            </a:r>
            <a:r>
              <a:rPr lang="tr-TR" sz="2400" dirty="0"/>
              <a:t> </a:t>
            </a:r>
            <a:r>
              <a:rPr lang="tr-TR" sz="2400" dirty="0" err="1"/>
              <a:t>player</a:t>
            </a:r>
            <a:r>
              <a:rPr lang="tr-TR" sz="2400" dirty="0"/>
              <a:t>. My </a:t>
            </a:r>
            <a:r>
              <a:rPr lang="tr-TR" sz="2400" dirty="0" err="1"/>
              <a:t>family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my</a:t>
            </a:r>
            <a:r>
              <a:rPr lang="tr-TR" sz="2400" dirty="0"/>
              <a:t> </a:t>
            </a:r>
            <a:r>
              <a:rPr lang="tr-TR" sz="2400" dirty="0" err="1"/>
              <a:t>friends</a:t>
            </a:r>
            <a:r>
              <a:rPr lang="tr-TR" sz="2400" dirty="0"/>
              <a:t> </a:t>
            </a:r>
            <a:r>
              <a:rPr lang="tr-TR" sz="2400" dirty="0" err="1">
                <a:solidFill>
                  <a:schemeClr val="accent6"/>
                </a:solidFill>
              </a:rPr>
              <a:t>were</a:t>
            </a:r>
            <a:r>
              <a:rPr lang="tr-TR" sz="2400" dirty="0"/>
              <a:t> </a:t>
            </a:r>
            <a:r>
              <a:rPr lang="tr-TR" sz="2400" dirty="0" err="1"/>
              <a:t>so</a:t>
            </a:r>
            <a:r>
              <a:rPr lang="tr-TR" sz="2400" dirty="0"/>
              <a:t> </a:t>
            </a:r>
            <a:r>
              <a:rPr lang="tr-TR" sz="2400" dirty="0" err="1"/>
              <a:t>proud</a:t>
            </a:r>
            <a:r>
              <a:rPr lang="tr-TR" sz="2400" dirty="0"/>
              <a:t> </a:t>
            </a:r>
            <a:r>
              <a:rPr lang="tr-TR" sz="2400" dirty="0" err="1"/>
              <a:t>because</a:t>
            </a:r>
            <a:r>
              <a:rPr lang="tr-TR" sz="2400" dirty="0"/>
              <a:t> I </a:t>
            </a:r>
            <a:r>
              <a:rPr lang="tr-TR" sz="2400" dirty="0" err="1">
                <a:solidFill>
                  <a:schemeClr val="accent6"/>
                </a:solidFill>
              </a:rPr>
              <a:t>was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best</a:t>
            </a:r>
            <a:r>
              <a:rPr lang="tr-TR" sz="2400" dirty="0"/>
              <a:t> in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game</a:t>
            </a:r>
            <a:r>
              <a:rPr lang="tr-TR" sz="2400" dirty="0"/>
              <a:t>.</a:t>
            </a:r>
          </a:p>
          <a:p>
            <a:endParaRPr lang="tr-TR" sz="2400" dirty="0"/>
          </a:p>
          <a:p>
            <a:pPr marL="0" indent="0">
              <a:buNone/>
            </a:pPr>
            <a:r>
              <a:rPr lang="tr-TR" sz="2400" dirty="0" err="1"/>
              <a:t>One</a:t>
            </a:r>
            <a:r>
              <a:rPr lang="tr-TR" sz="2400" dirty="0"/>
              <a:t> </a:t>
            </a:r>
            <a:r>
              <a:rPr lang="tr-TR" sz="2400" dirty="0" err="1"/>
              <a:t>day</a:t>
            </a:r>
            <a:r>
              <a:rPr lang="tr-TR" sz="2400" dirty="0"/>
              <a:t>, I </a:t>
            </a:r>
            <a:r>
              <a:rPr lang="tr-TR" sz="2400" dirty="0" err="1">
                <a:solidFill>
                  <a:schemeClr val="accent2"/>
                </a:solidFill>
              </a:rPr>
              <a:t>did</a:t>
            </a:r>
            <a:r>
              <a:rPr lang="tr-TR" sz="2400" dirty="0"/>
              <a:t>  </a:t>
            </a:r>
            <a:r>
              <a:rPr lang="tr-TR" sz="2400" dirty="0" err="1"/>
              <a:t>my</a:t>
            </a:r>
            <a:r>
              <a:rPr lang="tr-TR" sz="2400" dirty="0"/>
              <a:t> </a:t>
            </a:r>
            <a:r>
              <a:rPr lang="tr-TR" sz="2400" dirty="0" err="1"/>
              <a:t>best</a:t>
            </a:r>
            <a:r>
              <a:rPr lang="tr-TR" sz="2400" dirty="0"/>
              <a:t>! I </a:t>
            </a:r>
            <a:r>
              <a:rPr lang="tr-TR" sz="2400" dirty="0" err="1">
                <a:solidFill>
                  <a:schemeClr val="accent2"/>
                </a:solidFill>
              </a:rPr>
              <a:t>won</a:t>
            </a:r>
            <a:r>
              <a:rPr lang="tr-TR" sz="2400" dirty="0"/>
              <a:t> an </a:t>
            </a:r>
            <a:r>
              <a:rPr lang="tr-TR" sz="2400" dirty="0" err="1"/>
              <a:t>award</a:t>
            </a:r>
            <a:r>
              <a:rPr lang="tr-TR" sz="2400" dirty="0"/>
              <a:t> in </a:t>
            </a:r>
            <a:r>
              <a:rPr lang="tr-TR" sz="2400" dirty="0" err="1"/>
              <a:t>my</a:t>
            </a:r>
            <a:r>
              <a:rPr lang="tr-TR" sz="2400" dirty="0"/>
              <a:t> </a:t>
            </a:r>
            <a:r>
              <a:rPr lang="tr-TR" sz="2400" dirty="0" err="1"/>
              <a:t>last</a:t>
            </a:r>
            <a:r>
              <a:rPr lang="tr-TR" sz="2400" dirty="0"/>
              <a:t> </a:t>
            </a:r>
            <a:r>
              <a:rPr lang="tr-TR" sz="2400" dirty="0" err="1"/>
              <a:t>competition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I </a:t>
            </a:r>
            <a:r>
              <a:rPr lang="tr-TR" sz="2400" dirty="0" err="1">
                <a:solidFill>
                  <a:schemeClr val="accent2"/>
                </a:solidFill>
              </a:rPr>
              <a:t>felt</a:t>
            </a:r>
            <a:r>
              <a:rPr lang="tr-TR" sz="2400" dirty="0"/>
              <a:t> </a:t>
            </a:r>
            <a:r>
              <a:rPr lang="tr-TR" sz="2400" dirty="0" err="1"/>
              <a:t>great</a:t>
            </a:r>
            <a:r>
              <a:rPr lang="tr-TR" sz="2400" dirty="0"/>
              <a:t>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413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03081A-524A-42E1-AE61-A23C226F4E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779" r="1474" b="10297"/>
          <a:stretch/>
        </p:blipFill>
        <p:spPr>
          <a:xfrm>
            <a:off x="-113102" y="10"/>
            <a:ext cx="1219198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10A7DC6-117B-4800-809B-3EF98A509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</a:rPr>
              <a:t>Positive</a:t>
            </a:r>
            <a:r>
              <a:rPr lang="tr-TR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</a:rPr>
              <a:t> Form:</a:t>
            </a:r>
            <a:endParaRPr lang="en-US" dirty="0">
              <a:ln w="0"/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6BE2986B-4482-4D10-91D2-DC1B18C72E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1009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6749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D98688-46F3-484B-AF53-1BF19E375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br>
              <a:rPr lang="tr-TR" sz="3700" dirty="0"/>
            </a:br>
            <a:endParaRPr lang="en-US" sz="37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26E36D-0ABF-4AD6-9C6E-2B4A45F61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1800" dirty="0" err="1"/>
              <a:t>For</a:t>
            </a:r>
            <a:r>
              <a:rPr lang="tr-TR" sz="1800" dirty="0"/>
              <a:t> </a:t>
            </a:r>
            <a:r>
              <a:rPr lang="tr-TR" sz="1800" dirty="0" err="1"/>
              <a:t>regular</a:t>
            </a:r>
            <a:r>
              <a:rPr lang="tr-TR" sz="1800" dirty="0"/>
              <a:t> </a:t>
            </a:r>
            <a:r>
              <a:rPr lang="tr-TR" sz="1800" dirty="0" err="1"/>
              <a:t>verbs</a:t>
            </a:r>
            <a:r>
              <a:rPr lang="tr-TR" sz="1800" dirty="0"/>
              <a:t>, </a:t>
            </a:r>
            <a:r>
              <a:rPr lang="tr-TR" sz="1800" dirty="0" err="1"/>
              <a:t>use</a:t>
            </a:r>
            <a:r>
              <a:rPr lang="tr-TR" sz="1800" dirty="0"/>
              <a:t> </a:t>
            </a:r>
            <a:r>
              <a:rPr lang="tr-TR" sz="1800" dirty="0" err="1"/>
              <a:t>the</a:t>
            </a:r>
            <a:r>
              <a:rPr lang="tr-TR" sz="1800" dirty="0"/>
              <a:t> –</a:t>
            </a:r>
            <a:r>
              <a:rPr lang="tr-TR" sz="1800" dirty="0" err="1"/>
              <a:t>ed</a:t>
            </a:r>
            <a:r>
              <a:rPr lang="tr-TR" sz="1800" dirty="0"/>
              <a:t> form of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verb</a:t>
            </a:r>
            <a:r>
              <a:rPr lang="tr-TR" sz="1800" dirty="0"/>
              <a:t> in a </a:t>
            </a:r>
            <a:r>
              <a:rPr lang="tr-TR" sz="1800" dirty="0" err="1"/>
              <a:t>positive</a:t>
            </a:r>
            <a:r>
              <a:rPr lang="tr-TR" sz="1800" dirty="0"/>
              <a:t> </a:t>
            </a:r>
            <a:r>
              <a:rPr lang="tr-TR" sz="1800" dirty="0" err="1"/>
              <a:t>sentence</a:t>
            </a:r>
            <a:r>
              <a:rPr lang="tr-TR" sz="1800" dirty="0"/>
              <a:t>.</a:t>
            </a:r>
          </a:p>
          <a:p>
            <a:endParaRPr lang="tr-TR" sz="1800" dirty="0"/>
          </a:p>
          <a:p>
            <a:r>
              <a:rPr lang="tr-TR" sz="1800" dirty="0" err="1"/>
              <a:t>When</a:t>
            </a:r>
            <a:r>
              <a:rPr lang="tr-TR" sz="1800" dirty="0"/>
              <a:t> I </a:t>
            </a:r>
            <a:r>
              <a:rPr lang="tr-TR" sz="1800" dirty="0" err="1"/>
              <a:t>was</a:t>
            </a:r>
            <a:r>
              <a:rPr lang="tr-TR" sz="1800" dirty="0"/>
              <a:t> a </a:t>
            </a:r>
            <a:r>
              <a:rPr lang="tr-TR" sz="1800" dirty="0" err="1"/>
              <a:t>child</a:t>
            </a:r>
            <a:r>
              <a:rPr lang="tr-TR" sz="1800" dirty="0"/>
              <a:t>, I </a:t>
            </a:r>
            <a:r>
              <a:rPr lang="tr-TR" sz="1800" b="1" dirty="0" err="1">
                <a:solidFill>
                  <a:srgbClr val="FF0000"/>
                </a:solidFill>
              </a:rPr>
              <a:t>played</a:t>
            </a:r>
            <a:r>
              <a:rPr lang="tr-TR" sz="1800" dirty="0"/>
              <a:t> </a:t>
            </a:r>
            <a:r>
              <a:rPr lang="tr-TR" sz="1800" dirty="0" err="1"/>
              <a:t>piano</a:t>
            </a:r>
            <a:r>
              <a:rPr lang="tr-TR" sz="1800" dirty="0"/>
              <a:t>.</a:t>
            </a:r>
          </a:p>
          <a:p>
            <a:r>
              <a:rPr lang="tr-TR" sz="1800" dirty="0" err="1"/>
              <a:t>Donna</a:t>
            </a:r>
            <a:r>
              <a:rPr lang="tr-TR" sz="1800" dirty="0"/>
              <a:t> </a:t>
            </a:r>
            <a:r>
              <a:rPr lang="tr-TR" sz="1800" b="1" dirty="0" err="1">
                <a:solidFill>
                  <a:srgbClr val="FF0000"/>
                </a:solidFill>
              </a:rPr>
              <a:t>lived</a:t>
            </a:r>
            <a:r>
              <a:rPr lang="tr-TR" sz="1800" dirty="0"/>
              <a:t> in Paris </a:t>
            </a:r>
            <a:r>
              <a:rPr lang="tr-TR" sz="1800" dirty="0" err="1"/>
              <a:t>when</a:t>
            </a:r>
            <a:r>
              <a:rPr lang="tr-TR" sz="1800" dirty="0"/>
              <a:t> </a:t>
            </a:r>
            <a:r>
              <a:rPr lang="tr-TR" sz="1800" dirty="0" err="1"/>
              <a:t>she</a:t>
            </a:r>
            <a:r>
              <a:rPr lang="tr-TR" sz="1800" dirty="0"/>
              <a:t> </a:t>
            </a:r>
            <a:r>
              <a:rPr lang="tr-TR" sz="1800" dirty="0" err="1"/>
              <a:t>was</a:t>
            </a:r>
            <a:r>
              <a:rPr lang="tr-TR" sz="1800" dirty="0"/>
              <a:t> 5. </a:t>
            </a:r>
          </a:p>
          <a:p>
            <a:endParaRPr lang="tr-TR" sz="1800" dirty="0"/>
          </a:p>
          <a:p>
            <a:r>
              <a:rPr lang="tr-TR" sz="1800" dirty="0" err="1"/>
              <a:t>For</a:t>
            </a:r>
            <a:r>
              <a:rPr lang="tr-TR" sz="1800" dirty="0"/>
              <a:t> </a:t>
            </a:r>
            <a:r>
              <a:rPr lang="tr-TR" sz="1800" dirty="0" err="1"/>
              <a:t>irregular</a:t>
            </a:r>
            <a:r>
              <a:rPr lang="tr-TR" sz="1800" dirty="0"/>
              <a:t> </a:t>
            </a:r>
            <a:r>
              <a:rPr lang="tr-TR" sz="1800" dirty="0" err="1"/>
              <a:t>verbs</a:t>
            </a:r>
            <a:r>
              <a:rPr lang="tr-TR" sz="1800" dirty="0"/>
              <a:t>, </a:t>
            </a:r>
            <a:r>
              <a:rPr lang="tr-TR" sz="1800" dirty="0" err="1"/>
              <a:t>use</a:t>
            </a:r>
            <a:r>
              <a:rPr lang="tr-TR" sz="1800" dirty="0"/>
              <a:t>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correct</a:t>
            </a:r>
            <a:r>
              <a:rPr lang="tr-TR" sz="1800" dirty="0"/>
              <a:t> </a:t>
            </a:r>
            <a:r>
              <a:rPr lang="tr-TR" sz="1800" dirty="0" err="1"/>
              <a:t>past</a:t>
            </a:r>
            <a:r>
              <a:rPr lang="tr-TR" sz="1800" dirty="0"/>
              <a:t> tense form in </a:t>
            </a:r>
            <a:r>
              <a:rPr lang="tr-TR" sz="1800" dirty="0" err="1"/>
              <a:t>positive</a:t>
            </a:r>
            <a:r>
              <a:rPr lang="tr-TR" sz="1800" dirty="0"/>
              <a:t> </a:t>
            </a:r>
            <a:r>
              <a:rPr lang="tr-TR" sz="1800" dirty="0" err="1"/>
              <a:t>sentence</a:t>
            </a:r>
            <a:r>
              <a:rPr lang="tr-TR" sz="1800" dirty="0"/>
              <a:t>.</a:t>
            </a:r>
          </a:p>
          <a:p>
            <a:endParaRPr lang="tr-TR" sz="1800" dirty="0"/>
          </a:p>
          <a:p>
            <a:r>
              <a:rPr lang="tr-TR" sz="1800" dirty="0"/>
              <a:t>I </a:t>
            </a:r>
            <a:r>
              <a:rPr lang="tr-TR" sz="1800" b="1" dirty="0">
                <a:solidFill>
                  <a:srgbClr val="FF0000"/>
                </a:solidFill>
              </a:rPr>
              <a:t>sent</a:t>
            </a:r>
            <a:r>
              <a:rPr lang="tr-TR" sz="1800" dirty="0"/>
              <a:t> </a:t>
            </a:r>
            <a:r>
              <a:rPr lang="tr-TR" sz="1800" dirty="0" err="1"/>
              <a:t>you</a:t>
            </a:r>
            <a:r>
              <a:rPr lang="tr-TR" sz="1800" dirty="0"/>
              <a:t> an e-mail </a:t>
            </a:r>
            <a:r>
              <a:rPr lang="tr-TR" sz="1800" dirty="0" err="1"/>
              <a:t>yesterday</a:t>
            </a:r>
            <a:r>
              <a:rPr lang="tr-TR" sz="1800" dirty="0"/>
              <a:t>.</a:t>
            </a:r>
          </a:p>
          <a:p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student</a:t>
            </a:r>
            <a:r>
              <a:rPr lang="tr-TR" sz="1800" dirty="0"/>
              <a:t> </a:t>
            </a:r>
            <a:r>
              <a:rPr lang="tr-TR" sz="1800" b="1" dirty="0" err="1">
                <a:solidFill>
                  <a:srgbClr val="FF0000"/>
                </a:solidFill>
              </a:rPr>
              <a:t>gave</a:t>
            </a:r>
            <a:r>
              <a:rPr lang="tr-TR" sz="1800" dirty="0"/>
              <a:t> a </a:t>
            </a:r>
            <a:r>
              <a:rPr lang="tr-TR" sz="1800" dirty="0" err="1"/>
              <a:t>speech</a:t>
            </a:r>
            <a:r>
              <a:rPr lang="tr-TR" sz="1800" dirty="0"/>
              <a:t> in English. </a:t>
            </a:r>
            <a:r>
              <a:rPr lang="tr-TR" sz="1800" dirty="0" err="1"/>
              <a:t>They</a:t>
            </a:r>
            <a:r>
              <a:rPr lang="tr-TR" sz="1800" dirty="0"/>
              <a:t> </a:t>
            </a:r>
            <a:r>
              <a:rPr lang="tr-TR" sz="1800" b="1" dirty="0" err="1">
                <a:solidFill>
                  <a:srgbClr val="FF0000"/>
                </a:solidFill>
              </a:rPr>
              <a:t>did</a:t>
            </a:r>
            <a:r>
              <a:rPr lang="tr-TR" sz="1800" dirty="0"/>
              <a:t> a </a:t>
            </a:r>
            <a:r>
              <a:rPr lang="tr-TR" sz="1800" dirty="0" err="1"/>
              <a:t>great</a:t>
            </a:r>
            <a:r>
              <a:rPr lang="tr-TR" sz="1800" dirty="0"/>
              <a:t> </a:t>
            </a:r>
            <a:r>
              <a:rPr lang="tr-TR" sz="1800" dirty="0" err="1"/>
              <a:t>job</a:t>
            </a:r>
            <a:r>
              <a:rPr lang="tr-TR" sz="1800" dirty="0"/>
              <a:t>!</a:t>
            </a:r>
          </a:p>
          <a:p>
            <a:endParaRPr lang="en-US" sz="1700" dirty="0"/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D081B0C5-115B-4F26-B8A9-F6F8E610D1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11" r="1819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6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7A1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:a16="http://schemas.microsoft.com/office/drawing/2014/main" id="{8BD8027F-8B08-4830-8A32-09D0828B268B}"/>
              </a:ext>
            </a:extLst>
          </p:cNvPr>
          <p:cNvSpPr txBox="1"/>
          <p:nvPr/>
        </p:nvSpPr>
        <p:spPr>
          <a:xfrm>
            <a:off x="5080934" y="1272348"/>
            <a:ext cx="286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Positive</a:t>
            </a:r>
            <a:r>
              <a:rPr lang="tr-TR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Form:</a:t>
            </a:r>
            <a:endParaRPr lang="en-U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797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85F23C0-0A7E-4FEC-A237-C0650CE6C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kern="12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                     </a:t>
            </a:r>
            <a:r>
              <a:rPr lang="en-US" sz="4800" kern="12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j-ea"/>
                <a:cs typeface="+mj-cs"/>
              </a:rPr>
              <a:t>Some Irregular Verbs: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843B2C6A-597C-4F42-9B5E-0B7520ABFE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306719"/>
              </p:ext>
            </p:extLst>
          </p:nvPr>
        </p:nvGraphicFramePr>
        <p:xfrm>
          <a:off x="5706669" y="81900"/>
          <a:ext cx="5737708" cy="5596920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30196"/>
                  </a:srgbClr>
                </a:solidFill>
                <a:tableStyleId>{E8B1032C-EA38-4F05-BA0D-38AFFFC7BED3}</a:tableStyleId>
              </a:tblPr>
              <a:tblGrid>
                <a:gridCol w="2858845">
                  <a:extLst>
                    <a:ext uri="{9D8B030D-6E8A-4147-A177-3AD203B41FA5}">
                      <a16:colId xmlns:a16="http://schemas.microsoft.com/office/drawing/2014/main" val="1843393013"/>
                    </a:ext>
                  </a:extLst>
                </a:gridCol>
                <a:gridCol w="2878863">
                  <a:extLst>
                    <a:ext uri="{9D8B030D-6E8A-4147-A177-3AD203B41FA5}">
                      <a16:colId xmlns:a16="http://schemas.microsoft.com/office/drawing/2014/main" val="2253658053"/>
                    </a:ext>
                  </a:extLst>
                </a:gridCol>
              </a:tblGrid>
              <a:tr h="454615">
                <a:tc>
                  <a:txBody>
                    <a:bodyPr/>
                    <a:lstStyle/>
                    <a:p>
                      <a:r>
                        <a:rPr lang="tr-TR" sz="1800" b="0" cap="none" spc="0" dirty="0" err="1">
                          <a:solidFill>
                            <a:schemeClr val="tx1"/>
                          </a:solidFill>
                        </a:rPr>
                        <a:t>eat</a:t>
                      </a:r>
                      <a:endParaRPr lang="en-US" sz="18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4859" marR="65566" marT="96045" marB="96045" anchor="ctr">
                    <a:lnL w="19050" cap="flat" cmpd="sng" algn="ctr">
                      <a:noFill/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cap="none" spc="0" dirty="0" err="1">
                          <a:solidFill>
                            <a:schemeClr val="tx1"/>
                          </a:solidFill>
                        </a:rPr>
                        <a:t>ate</a:t>
                      </a:r>
                      <a:endParaRPr lang="en-US" sz="18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4859" marR="65566" marT="96045" marB="9604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730859"/>
                  </a:ext>
                </a:extLst>
              </a:tr>
              <a:tr h="454615">
                <a:tc>
                  <a:txBody>
                    <a:bodyPr/>
                    <a:lstStyle/>
                    <a:p>
                      <a:r>
                        <a:rPr lang="tr-TR" sz="1800" cap="none" spc="0">
                          <a:solidFill>
                            <a:schemeClr val="tx1"/>
                          </a:solidFill>
                        </a:rPr>
                        <a:t>come</a:t>
                      </a:r>
                      <a:endParaRPr lang="en-US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4859" marR="65566" marT="96045" marB="96045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cap="none" spc="0">
                          <a:solidFill>
                            <a:schemeClr val="tx1"/>
                          </a:solidFill>
                        </a:rPr>
                        <a:t>came</a:t>
                      </a:r>
                      <a:endParaRPr lang="en-US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4859" marR="65566" marT="96045" marB="96045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463858"/>
                  </a:ext>
                </a:extLst>
              </a:tr>
              <a:tr h="454615">
                <a:tc>
                  <a:txBody>
                    <a:bodyPr/>
                    <a:lstStyle/>
                    <a:p>
                      <a:r>
                        <a:rPr lang="tr-TR" sz="1800" cap="none" spc="0">
                          <a:solidFill>
                            <a:schemeClr val="tx1"/>
                          </a:solidFill>
                        </a:rPr>
                        <a:t>have</a:t>
                      </a:r>
                      <a:endParaRPr lang="en-US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4859" marR="65566" marT="96045" marB="96045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cap="none" spc="0">
                          <a:solidFill>
                            <a:schemeClr val="tx1"/>
                          </a:solidFill>
                        </a:rPr>
                        <a:t>had</a:t>
                      </a:r>
                      <a:endParaRPr lang="en-US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4859" marR="65566" marT="96045" marB="96045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543038"/>
                  </a:ext>
                </a:extLst>
              </a:tr>
              <a:tr h="454615">
                <a:tc>
                  <a:txBody>
                    <a:bodyPr/>
                    <a:lstStyle/>
                    <a:p>
                      <a:r>
                        <a:rPr lang="tr-TR" sz="1800" cap="none" spc="0">
                          <a:solidFill>
                            <a:schemeClr val="tx1"/>
                          </a:solidFill>
                        </a:rPr>
                        <a:t>buy</a:t>
                      </a:r>
                      <a:endParaRPr lang="en-US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4859" marR="65566" marT="96045" marB="96045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cap="none" spc="0" err="1">
                          <a:solidFill>
                            <a:schemeClr val="tx1"/>
                          </a:solidFill>
                        </a:rPr>
                        <a:t>bought</a:t>
                      </a:r>
                      <a:endParaRPr lang="en-US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4859" marR="65566" marT="96045" marB="96045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916684"/>
                  </a:ext>
                </a:extLst>
              </a:tr>
              <a:tr h="454615">
                <a:tc>
                  <a:txBody>
                    <a:bodyPr/>
                    <a:lstStyle/>
                    <a:p>
                      <a:r>
                        <a:rPr lang="tr-TR" sz="1800" cap="none" spc="0">
                          <a:solidFill>
                            <a:schemeClr val="tx1"/>
                          </a:solidFill>
                        </a:rPr>
                        <a:t>forget</a:t>
                      </a:r>
                      <a:endParaRPr lang="en-US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4859" marR="65566" marT="96045" marB="96045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cap="none" spc="0">
                          <a:solidFill>
                            <a:schemeClr val="tx1"/>
                          </a:solidFill>
                        </a:rPr>
                        <a:t>forgot</a:t>
                      </a:r>
                      <a:endParaRPr lang="en-US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4859" marR="65566" marT="96045" marB="96045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004034"/>
                  </a:ext>
                </a:extLst>
              </a:tr>
              <a:tr h="454615">
                <a:tc>
                  <a:txBody>
                    <a:bodyPr/>
                    <a:lstStyle/>
                    <a:p>
                      <a:r>
                        <a:rPr lang="tr-TR" sz="1800" cap="none" spc="0">
                          <a:solidFill>
                            <a:schemeClr val="tx1"/>
                          </a:solidFill>
                        </a:rPr>
                        <a:t>do</a:t>
                      </a:r>
                      <a:endParaRPr lang="en-US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4859" marR="65566" marT="96045" marB="96045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cap="none" spc="0">
                          <a:solidFill>
                            <a:schemeClr val="tx1"/>
                          </a:solidFill>
                        </a:rPr>
                        <a:t>did</a:t>
                      </a:r>
                      <a:endParaRPr lang="en-US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4859" marR="65566" marT="96045" marB="96045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381949"/>
                  </a:ext>
                </a:extLst>
              </a:tr>
              <a:tr h="454615">
                <a:tc>
                  <a:txBody>
                    <a:bodyPr/>
                    <a:lstStyle/>
                    <a:p>
                      <a:r>
                        <a:rPr lang="tr-TR" sz="1800" cap="none" spc="0">
                          <a:solidFill>
                            <a:schemeClr val="tx1"/>
                          </a:solidFill>
                        </a:rPr>
                        <a:t>go</a:t>
                      </a:r>
                      <a:endParaRPr lang="en-US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4859" marR="65566" marT="96045" marB="96045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cap="none" spc="0">
                          <a:solidFill>
                            <a:schemeClr val="tx1"/>
                          </a:solidFill>
                        </a:rPr>
                        <a:t>went</a:t>
                      </a:r>
                      <a:endParaRPr lang="en-US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4859" marR="65566" marT="96045" marB="96045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818341"/>
                  </a:ext>
                </a:extLst>
              </a:tr>
              <a:tr h="454615">
                <a:tc>
                  <a:txBody>
                    <a:bodyPr/>
                    <a:lstStyle/>
                    <a:p>
                      <a:r>
                        <a:rPr lang="tr-TR" sz="1800" cap="none" spc="0">
                          <a:solidFill>
                            <a:schemeClr val="tx1"/>
                          </a:solidFill>
                        </a:rPr>
                        <a:t>feel</a:t>
                      </a:r>
                      <a:endParaRPr lang="en-US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4859" marR="65566" marT="96045" marB="96045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cap="none" spc="0">
                          <a:solidFill>
                            <a:schemeClr val="tx1"/>
                          </a:solidFill>
                        </a:rPr>
                        <a:t>felt</a:t>
                      </a:r>
                      <a:endParaRPr lang="en-US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4859" marR="65566" marT="96045" marB="96045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539349"/>
                  </a:ext>
                </a:extLst>
              </a:tr>
              <a:tr h="454615">
                <a:tc>
                  <a:txBody>
                    <a:bodyPr/>
                    <a:lstStyle/>
                    <a:p>
                      <a:r>
                        <a:rPr lang="tr-TR" sz="1800" cap="none" spc="0">
                          <a:solidFill>
                            <a:schemeClr val="tx1"/>
                          </a:solidFill>
                        </a:rPr>
                        <a:t>understand</a:t>
                      </a:r>
                      <a:endParaRPr lang="en-US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4859" marR="65566" marT="96045" marB="96045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cap="none" spc="0">
                          <a:solidFill>
                            <a:schemeClr val="tx1"/>
                          </a:solidFill>
                        </a:rPr>
                        <a:t>understood</a:t>
                      </a:r>
                      <a:endParaRPr lang="en-US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4859" marR="65566" marT="96045" marB="96045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149196"/>
                  </a:ext>
                </a:extLst>
              </a:tr>
              <a:tr h="454615">
                <a:tc>
                  <a:txBody>
                    <a:bodyPr/>
                    <a:lstStyle/>
                    <a:p>
                      <a:r>
                        <a:rPr lang="tr-TR" sz="1800" cap="none" spc="0">
                          <a:solidFill>
                            <a:schemeClr val="tx1"/>
                          </a:solidFill>
                        </a:rPr>
                        <a:t>know</a:t>
                      </a:r>
                      <a:endParaRPr lang="en-US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4859" marR="65566" marT="96045" marB="96045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cap="none" spc="0">
                          <a:solidFill>
                            <a:schemeClr val="tx1"/>
                          </a:solidFill>
                        </a:rPr>
                        <a:t>knew</a:t>
                      </a:r>
                      <a:endParaRPr lang="en-US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4859" marR="65566" marT="96045" marB="96045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891881"/>
                  </a:ext>
                </a:extLst>
              </a:tr>
              <a:tr h="454615">
                <a:tc>
                  <a:txBody>
                    <a:bodyPr/>
                    <a:lstStyle/>
                    <a:p>
                      <a:r>
                        <a:rPr lang="tr-TR" sz="1800" cap="none" spc="0">
                          <a:solidFill>
                            <a:schemeClr val="tx1"/>
                          </a:solidFill>
                        </a:rPr>
                        <a:t>send</a:t>
                      </a:r>
                      <a:endParaRPr lang="en-US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4859" marR="65566" marT="96045" marB="96045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cap="none" spc="0">
                          <a:solidFill>
                            <a:schemeClr val="tx1"/>
                          </a:solidFill>
                        </a:rPr>
                        <a:t>sent</a:t>
                      </a:r>
                      <a:endParaRPr lang="en-US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4859" marR="65566" marT="96045" marB="96045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829521"/>
                  </a:ext>
                </a:extLst>
              </a:tr>
              <a:tr h="454615">
                <a:tc>
                  <a:txBody>
                    <a:bodyPr/>
                    <a:lstStyle/>
                    <a:p>
                      <a:r>
                        <a:rPr lang="tr-TR" sz="1800" cap="none" spc="0">
                          <a:solidFill>
                            <a:schemeClr val="tx1"/>
                          </a:solidFill>
                        </a:rPr>
                        <a:t>write</a:t>
                      </a:r>
                      <a:endParaRPr lang="en-US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24859" marR="65566" marT="96045" marB="96045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cap="none" spc="0" dirty="0" err="1">
                          <a:solidFill>
                            <a:schemeClr val="tx1"/>
                          </a:solidFill>
                        </a:rPr>
                        <a:t>wrote</a:t>
                      </a:r>
                      <a:endParaRPr lang="en-US" sz="1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4859" marR="65566" marT="96045" marB="96045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408836"/>
                  </a:ext>
                </a:extLst>
              </a:tr>
            </a:tbl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B7CED08A-4ABE-48AB-9EB4-606A6A0575FB}"/>
              </a:ext>
            </a:extLst>
          </p:cNvPr>
          <p:cNvSpPr txBox="1"/>
          <p:nvPr/>
        </p:nvSpPr>
        <p:spPr>
          <a:xfrm>
            <a:off x="5706669" y="6083744"/>
            <a:ext cx="4668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For</a:t>
            </a:r>
            <a:r>
              <a:rPr lang="tr-T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more</a:t>
            </a:r>
            <a:r>
              <a:rPr lang="tr-T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irregular</a:t>
            </a:r>
            <a:r>
              <a:rPr lang="tr-T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verbs</a:t>
            </a:r>
            <a:r>
              <a:rPr lang="tr-T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tr-TR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please</a:t>
            </a:r>
            <a:r>
              <a:rPr lang="tr-T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go</a:t>
            </a:r>
            <a:r>
              <a:rPr lang="tr-T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</a:t>
            </a:r>
            <a:r>
              <a:rPr lang="tr-T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page</a:t>
            </a:r>
            <a:r>
              <a:rPr lang="tr-T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176.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80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A63A2F-AEDF-454C-B176-AA58D43474F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err="1"/>
              <a:t>Negative</a:t>
            </a:r>
            <a:r>
              <a:rPr lang="tr-TR" dirty="0"/>
              <a:t> Forms: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AF8A24-F475-454E-AE99-56A82A1FF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 </a:t>
            </a:r>
            <a:r>
              <a:rPr lang="tr-TR" dirty="0" err="1">
                <a:solidFill>
                  <a:srgbClr val="FF0000"/>
                </a:solidFill>
              </a:rPr>
              <a:t>didn’t</a:t>
            </a:r>
            <a:r>
              <a:rPr lang="tr-TR" dirty="0"/>
              <a:t> </a:t>
            </a:r>
            <a:r>
              <a:rPr lang="tr-TR" dirty="0" err="1"/>
              <a:t>go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Spain</a:t>
            </a:r>
            <a:r>
              <a:rPr lang="tr-TR" dirty="0"/>
              <a:t> </a:t>
            </a:r>
            <a:r>
              <a:rPr lang="tr-TR" dirty="0" err="1"/>
              <a:t>last</a:t>
            </a:r>
            <a:r>
              <a:rPr lang="tr-TR" dirty="0"/>
              <a:t> </a:t>
            </a:r>
            <a:r>
              <a:rPr lang="tr-TR" dirty="0" err="1"/>
              <a:t>summer</a:t>
            </a:r>
            <a:r>
              <a:rPr lang="tr-TR" dirty="0"/>
              <a:t>.</a:t>
            </a:r>
          </a:p>
          <a:p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didn’t</a:t>
            </a:r>
            <a:r>
              <a:rPr lang="tr-TR" dirty="0"/>
              <a:t> </a:t>
            </a:r>
            <a:r>
              <a:rPr lang="tr-TR" dirty="0" err="1"/>
              <a:t>arrive</a:t>
            </a:r>
            <a:r>
              <a:rPr lang="tr-TR" dirty="0"/>
              <a:t> </a:t>
            </a:r>
            <a:r>
              <a:rPr lang="tr-TR" dirty="0" err="1"/>
              <a:t>home</a:t>
            </a:r>
            <a:r>
              <a:rPr lang="tr-TR" dirty="0"/>
              <a:t> </a:t>
            </a:r>
            <a:r>
              <a:rPr lang="tr-TR" dirty="0" err="1"/>
              <a:t>early</a:t>
            </a:r>
            <a:r>
              <a:rPr lang="tr-TR" dirty="0"/>
              <a:t>.</a:t>
            </a:r>
          </a:p>
          <a:p>
            <a:r>
              <a:rPr lang="tr-TR" dirty="0" err="1"/>
              <a:t>She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didn’t</a:t>
            </a:r>
            <a:r>
              <a:rPr lang="tr-TR" dirty="0"/>
              <a:t> </a:t>
            </a:r>
            <a:r>
              <a:rPr lang="tr-TR" dirty="0" err="1"/>
              <a:t>stay</a:t>
            </a:r>
            <a:r>
              <a:rPr lang="tr-TR" dirty="0"/>
              <a:t> at a hotel in Ankara.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sz="2800" i="1" dirty="0" err="1"/>
              <a:t>Verb</a:t>
            </a:r>
            <a:r>
              <a:rPr lang="tr-TR" sz="2800" i="1" dirty="0"/>
              <a:t> </a:t>
            </a:r>
            <a:r>
              <a:rPr lang="tr-TR" sz="2800" i="1" dirty="0" err="1"/>
              <a:t>always</a:t>
            </a:r>
            <a:r>
              <a:rPr lang="tr-TR" sz="2800" i="1" dirty="0"/>
              <a:t> </a:t>
            </a:r>
            <a:r>
              <a:rPr lang="tr-TR" sz="2800" i="1" dirty="0" err="1"/>
              <a:t>should</a:t>
            </a:r>
            <a:r>
              <a:rPr lang="tr-TR" sz="2800" i="1" dirty="0"/>
              <a:t> be </a:t>
            </a:r>
            <a:r>
              <a:rPr lang="tr-TR" sz="2800" i="1" dirty="0" err="1"/>
              <a:t>infinitive</a:t>
            </a:r>
            <a:r>
              <a:rPr lang="tr-TR" sz="2800" i="1" dirty="0"/>
              <a:t>. </a:t>
            </a:r>
            <a:r>
              <a:rPr lang="tr-TR" sz="2800" i="1" dirty="0" err="1"/>
              <a:t>Verb</a:t>
            </a:r>
            <a:r>
              <a:rPr lang="tr-TR" sz="2800" i="1" dirty="0"/>
              <a:t> </a:t>
            </a:r>
            <a:r>
              <a:rPr lang="tr-TR" sz="2800" i="1" dirty="0" err="1"/>
              <a:t>doesn’t</a:t>
            </a:r>
            <a:r>
              <a:rPr lang="tr-TR" sz="2800" i="1" dirty="0"/>
              <a:t> </a:t>
            </a:r>
            <a:r>
              <a:rPr lang="tr-TR" sz="2800" i="1" dirty="0" err="1"/>
              <a:t>change</a:t>
            </a:r>
            <a:r>
              <a:rPr lang="tr-TR" sz="2800" i="1" dirty="0"/>
              <a:t>.</a:t>
            </a:r>
          </a:p>
          <a:p>
            <a:pPr marL="0" indent="0">
              <a:buNone/>
            </a:pPr>
            <a:r>
              <a:rPr lang="tr-TR" dirty="0"/>
              <a:t>I </a:t>
            </a:r>
            <a:r>
              <a:rPr lang="tr-TR" dirty="0" err="1"/>
              <a:t>didn’t</a:t>
            </a:r>
            <a:r>
              <a:rPr lang="tr-TR" dirty="0"/>
              <a:t> </a:t>
            </a:r>
            <a:r>
              <a:rPr lang="tr-TR" dirty="0" err="1"/>
              <a:t>went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Spain</a:t>
            </a:r>
            <a:r>
              <a:rPr lang="tr-TR" dirty="0"/>
              <a:t> </a:t>
            </a:r>
            <a:r>
              <a:rPr lang="tr-TR" dirty="0" err="1"/>
              <a:t>last</a:t>
            </a:r>
            <a:r>
              <a:rPr lang="tr-TR" dirty="0"/>
              <a:t> </a:t>
            </a:r>
            <a:r>
              <a:rPr lang="tr-TR" dirty="0" err="1"/>
              <a:t>summer</a:t>
            </a:r>
            <a:r>
              <a:rPr lang="tr-TR" dirty="0"/>
              <a:t>.</a:t>
            </a:r>
            <a:endParaRPr lang="tr-TR" sz="2800" dirty="0"/>
          </a:p>
          <a:p>
            <a:pPr marL="0" indent="0">
              <a:buNone/>
            </a:pPr>
            <a:r>
              <a:rPr lang="tr-TR" dirty="0"/>
              <a:t>                      </a:t>
            </a:r>
            <a:r>
              <a:rPr lang="tr-TR" dirty="0" err="1">
                <a:solidFill>
                  <a:srgbClr val="FF0000"/>
                </a:solidFill>
              </a:rPr>
              <a:t>go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/>
          </a:p>
          <a:p>
            <a:endParaRPr lang="en-US" dirty="0"/>
          </a:p>
        </p:txBody>
      </p:sp>
      <p:sp>
        <p:nvSpPr>
          <p:cNvPr id="4" name="Çarpım İşareti 3">
            <a:extLst>
              <a:ext uri="{FF2B5EF4-FFF2-40B4-BE49-F238E27FC236}">
                <a16:creationId xmlns:a16="http://schemas.microsoft.com/office/drawing/2014/main" id="{9664C577-4772-4B81-9043-4B128BF775B9}"/>
              </a:ext>
            </a:extLst>
          </p:cNvPr>
          <p:cNvSpPr/>
          <p:nvPr/>
        </p:nvSpPr>
        <p:spPr>
          <a:xfrm>
            <a:off x="2149312" y="5040379"/>
            <a:ext cx="622169" cy="650450"/>
          </a:xfrm>
          <a:prstGeom prst="mathMultiply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6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37D3A97-6CF2-497A-B9B2-644FA819B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tr-TR" sz="5400" dirty="0" err="1">
                <a:solidFill>
                  <a:srgbClr val="FFFFFF"/>
                </a:solidFill>
              </a:rPr>
              <a:t>See</a:t>
            </a:r>
            <a:r>
              <a:rPr lang="tr-TR" sz="5400" dirty="0">
                <a:solidFill>
                  <a:srgbClr val="FFFFFF"/>
                </a:solidFill>
              </a:rPr>
              <a:t> </a:t>
            </a:r>
            <a:r>
              <a:rPr lang="tr-TR" sz="5400" dirty="0" err="1">
                <a:solidFill>
                  <a:srgbClr val="FFFFFF"/>
                </a:solidFill>
              </a:rPr>
              <a:t>more</a:t>
            </a:r>
            <a:r>
              <a:rPr lang="tr-TR" sz="5400" dirty="0">
                <a:solidFill>
                  <a:srgbClr val="FFFFFF"/>
                </a:solidFill>
              </a:rPr>
              <a:t> </a:t>
            </a:r>
            <a:r>
              <a:rPr lang="tr-TR" sz="5400" dirty="0" err="1">
                <a:solidFill>
                  <a:srgbClr val="FFFFFF"/>
                </a:solidFill>
              </a:rPr>
              <a:t>examples</a:t>
            </a:r>
            <a:r>
              <a:rPr lang="tr-TR" sz="5400" dirty="0">
                <a:solidFill>
                  <a:srgbClr val="FFFFFF"/>
                </a:solidFill>
              </a:rPr>
              <a:t>!</a:t>
            </a:r>
            <a:endParaRPr lang="en-US" sz="5400" dirty="0">
              <a:solidFill>
                <a:srgbClr val="FFFFFF"/>
              </a:solidFill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ED159813-FCEF-49DC-8B4E-80CDB38AF9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565726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9551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Kırmızı duvara dayalı soru işareti">
            <a:extLst>
              <a:ext uri="{FF2B5EF4-FFF2-40B4-BE49-F238E27FC236}">
                <a16:creationId xmlns:a16="http://schemas.microsoft.com/office/drawing/2014/main" id="{DDD33676-4C66-48CE-8655-39928B5CA2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E9130B0-DB68-41CA-92F7-2410D666A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7" y="102496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Question</a:t>
            </a:r>
            <a:r>
              <a:rPr lang="tr-TR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Forms:</a:t>
            </a:r>
            <a:endParaRPr lang="en-US" sz="36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E3B3AF6-06D4-4CF3-9BCD-827FD5D79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203" y="3078208"/>
            <a:ext cx="6623523" cy="2619839"/>
          </a:xfrm>
        </p:spPr>
        <p:txBody>
          <a:bodyPr anchor="ctr">
            <a:noAutofit/>
          </a:bodyPr>
          <a:lstStyle/>
          <a:p>
            <a:r>
              <a:rPr lang="en-US" sz="2400" dirty="0"/>
              <a:t>Did you watch TV last night? 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  </a:t>
            </a:r>
            <a:r>
              <a:rPr lang="tr-TR" sz="2400" dirty="0" err="1"/>
              <a:t>Yes</a:t>
            </a:r>
            <a:r>
              <a:rPr lang="tr-TR" sz="2400" dirty="0"/>
              <a:t>, I </a:t>
            </a:r>
            <a:r>
              <a:rPr lang="tr-TR" sz="2400" dirty="0" err="1"/>
              <a:t>did</a:t>
            </a:r>
            <a:r>
              <a:rPr lang="tr-TR" sz="2400" dirty="0"/>
              <a:t>. / No, I </a:t>
            </a:r>
            <a:r>
              <a:rPr lang="tr-TR" sz="2400" dirty="0" err="1"/>
              <a:t>didn’t</a:t>
            </a:r>
            <a:r>
              <a:rPr lang="tr-TR" sz="2400" dirty="0"/>
              <a:t>.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 err="1"/>
              <a:t>Did</a:t>
            </a:r>
            <a:r>
              <a:rPr lang="tr-TR" sz="2400" dirty="0"/>
              <a:t> </a:t>
            </a:r>
            <a:r>
              <a:rPr lang="tr-TR" sz="2400" dirty="0" err="1"/>
              <a:t>your</a:t>
            </a:r>
            <a:r>
              <a:rPr lang="tr-TR" sz="2400" dirty="0"/>
              <a:t> </a:t>
            </a:r>
            <a:r>
              <a:rPr lang="tr-TR" sz="2400" dirty="0" err="1"/>
              <a:t>friends</a:t>
            </a:r>
            <a:r>
              <a:rPr lang="tr-TR" sz="2400" dirty="0"/>
              <a:t> </a:t>
            </a:r>
            <a:r>
              <a:rPr lang="tr-TR" sz="2400" dirty="0" err="1"/>
              <a:t>play</a:t>
            </a:r>
            <a:r>
              <a:rPr lang="tr-TR" sz="2400" dirty="0"/>
              <a:t> </a:t>
            </a:r>
            <a:r>
              <a:rPr lang="tr-TR" sz="2400" dirty="0" err="1"/>
              <a:t>football</a:t>
            </a:r>
            <a:r>
              <a:rPr lang="tr-TR" sz="2400" dirty="0"/>
              <a:t> </a:t>
            </a:r>
            <a:r>
              <a:rPr lang="tr-TR" sz="2400" dirty="0" err="1"/>
              <a:t>yesterday</a:t>
            </a:r>
            <a:r>
              <a:rPr lang="tr-TR" sz="2400" dirty="0"/>
              <a:t>?</a:t>
            </a:r>
          </a:p>
          <a:p>
            <a:pPr marL="0" indent="0">
              <a:buNone/>
            </a:pPr>
            <a:r>
              <a:rPr lang="tr-TR" sz="2400" dirty="0" err="1"/>
              <a:t>Yes</a:t>
            </a:r>
            <a:r>
              <a:rPr lang="tr-TR" sz="2400" dirty="0"/>
              <a:t>, </a:t>
            </a:r>
            <a:r>
              <a:rPr lang="tr-TR" sz="2400" dirty="0" err="1"/>
              <a:t>they</a:t>
            </a:r>
            <a:r>
              <a:rPr lang="tr-TR" sz="2400" dirty="0"/>
              <a:t> </a:t>
            </a:r>
            <a:r>
              <a:rPr lang="tr-TR" sz="2400" dirty="0" err="1"/>
              <a:t>did</a:t>
            </a:r>
            <a:r>
              <a:rPr lang="tr-TR" sz="2400" dirty="0"/>
              <a:t>. No, </a:t>
            </a:r>
            <a:r>
              <a:rPr lang="tr-TR" sz="2400" dirty="0" err="1"/>
              <a:t>they</a:t>
            </a:r>
            <a:r>
              <a:rPr lang="tr-TR" sz="2400" dirty="0"/>
              <a:t> </a:t>
            </a:r>
            <a:r>
              <a:rPr lang="tr-TR" sz="2400" dirty="0" err="1"/>
              <a:t>didn’t</a:t>
            </a:r>
            <a:r>
              <a:rPr lang="tr-TR" sz="2400" dirty="0"/>
              <a:t>.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 err="1"/>
              <a:t>Did</a:t>
            </a:r>
            <a:r>
              <a:rPr lang="tr-TR" sz="2400" dirty="0"/>
              <a:t> </a:t>
            </a:r>
            <a:r>
              <a:rPr lang="tr-TR" sz="2400" dirty="0" err="1"/>
              <a:t>your</a:t>
            </a:r>
            <a:r>
              <a:rPr lang="tr-TR" sz="2400" dirty="0"/>
              <a:t> mum </a:t>
            </a:r>
            <a:r>
              <a:rPr lang="tr-TR" sz="2400" dirty="0" err="1"/>
              <a:t>bake</a:t>
            </a:r>
            <a:r>
              <a:rPr lang="tr-TR" sz="2400" dirty="0"/>
              <a:t> a </a:t>
            </a:r>
            <a:r>
              <a:rPr lang="tr-TR" sz="2400" dirty="0" err="1"/>
              <a:t>cake</a:t>
            </a:r>
            <a:r>
              <a:rPr lang="tr-TR" sz="2400" dirty="0"/>
              <a:t> </a:t>
            </a:r>
            <a:r>
              <a:rPr lang="tr-TR" sz="2400" dirty="0" err="1"/>
              <a:t>last</a:t>
            </a:r>
            <a:r>
              <a:rPr lang="tr-TR" sz="2400" dirty="0"/>
              <a:t> </a:t>
            </a:r>
            <a:r>
              <a:rPr lang="tr-TR" sz="2400" dirty="0" err="1"/>
              <a:t>weekend</a:t>
            </a:r>
            <a:r>
              <a:rPr lang="tr-TR" sz="2400" dirty="0"/>
              <a:t>?</a:t>
            </a:r>
          </a:p>
          <a:p>
            <a:pPr marL="0" indent="0">
              <a:buNone/>
            </a:pPr>
            <a:r>
              <a:rPr lang="tr-TR" sz="2400" dirty="0"/>
              <a:t>  </a:t>
            </a:r>
            <a:r>
              <a:rPr lang="tr-TR" sz="2400" dirty="0" err="1"/>
              <a:t>Yes</a:t>
            </a:r>
            <a:r>
              <a:rPr lang="tr-TR" sz="2400" dirty="0"/>
              <a:t>, </a:t>
            </a:r>
            <a:r>
              <a:rPr lang="tr-TR" sz="2400" dirty="0" err="1"/>
              <a:t>she</a:t>
            </a:r>
            <a:r>
              <a:rPr lang="tr-TR" sz="2400" dirty="0"/>
              <a:t> </a:t>
            </a:r>
            <a:r>
              <a:rPr lang="tr-TR" sz="2400" dirty="0" err="1"/>
              <a:t>did</a:t>
            </a:r>
            <a:r>
              <a:rPr lang="tr-TR" sz="2400" dirty="0"/>
              <a:t>. No, </a:t>
            </a:r>
            <a:r>
              <a:rPr lang="tr-TR" sz="2400" dirty="0" err="1"/>
              <a:t>she</a:t>
            </a:r>
            <a:r>
              <a:rPr lang="tr-TR" sz="2400" dirty="0"/>
              <a:t> </a:t>
            </a:r>
            <a:r>
              <a:rPr lang="tr-TR" sz="2400" dirty="0" err="1"/>
              <a:t>didn’t</a:t>
            </a:r>
            <a:r>
              <a:rPr lang="tr-TR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038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86E8C2E-1DA5-490C-AC8C-916CDBF99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3966" y="1206230"/>
            <a:ext cx="9337168" cy="4947714"/>
          </a:xfrm>
        </p:spPr>
      </p:pic>
    </p:spTree>
    <p:extLst>
      <p:ext uri="{BB962C8B-B14F-4D97-AF65-F5344CB8AC3E}">
        <p14:creationId xmlns:p14="http://schemas.microsoft.com/office/powerpoint/2010/main" val="1374126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591</Words>
  <Application>Microsoft Office PowerPoint</Application>
  <PresentationFormat>Geniş ekran</PresentationFormat>
  <Paragraphs>100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Teması</vt:lpstr>
      <vt:lpstr>Past Simple with Other Verbs</vt:lpstr>
      <vt:lpstr>Past simple expresses a completed action in the past.</vt:lpstr>
      <vt:lpstr>Positive Form:</vt:lpstr>
      <vt:lpstr> </vt:lpstr>
      <vt:lpstr>                     Some Irregular Verbs:</vt:lpstr>
      <vt:lpstr>Negative Forms:</vt:lpstr>
      <vt:lpstr>See more examples!</vt:lpstr>
      <vt:lpstr>Question Forms:</vt:lpstr>
      <vt:lpstr>PowerPoint Sunusu</vt:lpstr>
      <vt:lpstr>Let’s practice!</vt:lpstr>
      <vt:lpstr>Let’s make questions!</vt:lpstr>
      <vt:lpstr>Let’s practice more!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Simple: Positive</dc:title>
  <dc:creator>Deniz ÖZONUR</dc:creator>
  <cp:lastModifiedBy>Deniz ÖZONUR</cp:lastModifiedBy>
  <cp:revision>10</cp:revision>
  <dcterms:created xsi:type="dcterms:W3CDTF">2021-12-05T14:36:51Z</dcterms:created>
  <dcterms:modified xsi:type="dcterms:W3CDTF">2021-12-05T16:52:38Z</dcterms:modified>
</cp:coreProperties>
</file>