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67" r:id="rId4"/>
    <p:sldId id="260" r:id="rId5"/>
    <p:sldId id="268" r:id="rId6"/>
    <p:sldId id="269" r:id="rId7"/>
    <p:sldId id="270" r:id="rId8"/>
    <p:sldId id="258" r:id="rId9"/>
    <p:sldId id="259" r:id="rId10"/>
    <p:sldId id="271" r:id="rId11"/>
    <p:sldId id="272" r:id="rId12"/>
    <p:sldId id="261" r:id="rId13"/>
    <p:sldId id="262" r:id="rId14"/>
    <p:sldId id="263" r:id="rId15"/>
    <p:sldId id="264"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969A60-2A95-426A-8B41-81FFD2DF6C39}" type="doc">
      <dgm:prSet loTypeId="urn:microsoft.com/office/officeart/2005/8/layout/process1" loCatId="process" qsTypeId="urn:microsoft.com/office/officeart/2005/8/quickstyle/simple3" qsCatId="simple" csTypeId="urn:microsoft.com/office/officeart/2005/8/colors/accent1_2" csCatId="accent1" phldr="1"/>
      <dgm:spPr/>
    </dgm:pt>
    <dgm:pt modelId="{1F42B61C-854A-4504-9B37-4B955E30CB14}">
      <dgm:prSet phldrT="[Metin]"/>
      <dgm:spPr/>
      <dgm:t>
        <a:bodyPr/>
        <a:lstStyle/>
        <a:p>
          <a:r>
            <a:rPr lang="tr-TR" dirty="0"/>
            <a:t>TEBLİGATI ÇIKARMAYA YETKİLİ MERCİ</a:t>
          </a:r>
        </a:p>
      </dgm:t>
    </dgm:pt>
    <dgm:pt modelId="{8F999EBC-0F19-4061-8655-6EADBE681EB4}" type="parTrans" cxnId="{4F26BABF-AFDE-41CF-B2D7-18AADB81D963}">
      <dgm:prSet/>
      <dgm:spPr/>
      <dgm:t>
        <a:bodyPr/>
        <a:lstStyle/>
        <a:p>
          <a:endParaRPr lang="tr-TR"/>
        </a:p>
      </dgm:t>
    </dgm:pt>
    <dgm:pt modelId="{32E2DB0C-7E46-4888-AD9D-89E6BFA87C08}" type="sibTrans" cxnId="{4F26BABF-AFDE-41CF-B2D7-18AADB81D963}">
      <dgm:prSet/>
      <dgm:spPr/>
      <dgm:t>
        <a:bodyPr/>
        <a:lstStyle/>
        <a:p>
          <a:endParaRPr lang="tr-TR"/>
        </a:p>
      </dgm:t>
    </dgm:pt>
    <dgm:pt modelId="{1EF0D666-476B-4CB9-ABF7-76F990322CB9}">
      <dgm:prSet phldrT="[Metin]"/>
      <dgm:spPr/>
      <dgm:t>
        <a:bodyPr/>
        <a:lstStyle/>
        <a:p>
          <a:r>
            <a:rPr lang="tr-TR" dirty="0"/>
            <a:t>PTT VEYA MEMUR</a:t>
          </a:r>
        </a:p>
      </dgm:t>
    </dgm:pt>
    <dgm:pt modelId="{A9499DD0-5F4C-4763-ADB7-182758173EFB}" type="parTrans" cxnId="{FFB4B57C-71C4-4F30-BA16-E8CB626AE175}">
      <dgm:prSet/>
      <dgm:spPr/>
      <dgm:t>
        <a:bodyPr/>
        <a:lstStyle/>
        <a:p>
          <a:endParaRPr lang="tr-TR"/>
        </a:p>
      </dgm:t>
    </dgm:pt>
    <dgm:pt modelId="{68414D3A-54FB-4E72-B4E6-0952DB9720C3}" type="sibTrans" cxnId="{FFB4B57C-71C4-4F30-BA16-E8CB626AE175}">
      <dgm:prSet/>
      <dgm:spPr/>
      <dgm:t>
        <a:bodyPr/>
        <a:lstStyle/>
        <a:p>
          <a:endParaRPr lang="tr-TR"/>
        </a:p>
      </dgm:t>
    </dgm:pt>
    <dgm:pt modelId="{9FB737E9-F569-4C0C-97A4-9F49B11F6A09}">
      <dgm:prSet phldrT="[Metin]"/>
      <dgm:spPr/>
      <dgm:t>
        <a:bodyPr/>
        <a:lstStyle/>
        <a:p>
          <a:r>
            <a:rPr lang="tr-TR" dirty="0"/>
            <a:t>MUHATABA ULAŞMA ve BU ULAŞIMIN BELGELENDİRİLMESİ</a:t>
          </a:r>
        </a:p>
      </dgm:t>
    </dgm:pt>
    <dgm:pt modelId="{B64A73BC-7E21-4EE1-9790-2040A1984517}" type="parTrans" cxnId="{CDDA1606-1C32-4FD0-AA55-AC2181677A1F}">
      <dgm:prSet/>
      <dgm:spPr/>
      <dgm:t>
        <a:bodyPr/>
        <a:lstStyle/>
        <a:p>
          <a:endParaRPr lang="tr-TR"/>
        </a:p>
      </dgm:t>
    </dgm:pt>
    <dgm:pt modelId="{230DE6CF-A202-4B30-A63C-45B1F26D097A}" type="sibTrans" cxnId="{CDDA1606-1C32-4FD0-AA55-AC2181677A1F}">
      <dgm:prSet/>
      <dgm:spPr/>
      <dgm:t>
        <a:bodyPr/>
        <a:lstStyle/>
        <a:p>
          <a:endParaRPr lang="tr-TR"/>
        </a:p>
      </dgm:t>
    </dgm:pt>
    <dgm:pt modelId="{52EB4D24-0BD1-4160-83BA-0322DC616DA0}" type="pres">
      <dgm:prSet presAssocID="{2F969A60-2A95-426A-8B41-81FFD2DF6C39}" presName="Name0" presStyleCnt="0">
        <dgm:presLayoutVars>
          <dgm:dir/>
          <dgm:resizeHandles val="exact"/>
        </dgm:presLayoutVars>
      </dgm:prSet>
      <dgm:spPr/>
    </dgm:pt>
    <dgm:pt modelId="{23052667-CBD3-484E-8623-3E600029FAB4}" type="pres">
      <dgm:prSet presAssocID="{1F42B61C-854A-4504-9B37-4B955E30CB14}" presName="node" presStyleLbl="node1" presStyleIdx="0" presStyleCnt="3">
        <dgm:presLayoutVars>
          <dgm:bulletEnabled val="1"/>
        </dgm:presLayoutVars>
      </dgm:prSet>
      <dgm:spPr/>
    </dgm:pt>
    <dgm:pt modelId="{2E2A5A85-F9FB-4EFD-A3ED-39CABCF5737F}" type="pres">
      <dgm:prSet presAssocID="{32E2DB0C-7E46-4888-AD9D-89E6BFA87C08}" presName="sibTrans" presStyleLbl="sibTrans2D1" presStyleIdx="0" presStyleCnt="2"/>
      <dgm:spPr/>
    </dgm:pt>
    <dgm:pt modelId="{8F81CD74-D8EA-44A3-96BA-9F8570703A59}" type="pres">
      <dgm:prSet presAssocID="{32E2DB0C-7E46-4888-AD9D-89E6BFA87C08}" presName="connectorText" presStyleLbl="sibTrans2D1" presStyleIdx="0" presStyleCnt="2"/>
      <dgm:spPr/>
    </dgm:pt>
    <dgm:pt modelId="{4529DD9C-7379-4DF8-BE88-C2DF3C84C70C}" type="pres">
      <dgm:prSet presAssocID="{1EF0D666-476B-4CB9-ABF7-76F990322CB9}" presName="node" presStyleLbl="node1" presStyleIdx="1" presStyleCnt="3">
        <dgm:presLayoutVars>
          <dgm:bulletEnabled val="1"/>
        </dgm:presLayoutVars>
      </dgm:prSet>
      <dgm:spPr/>
    </dgm:pt>
    <dgm:pt modelId="{A3D3770F-1254-4DEA-80C6-0E13B8AFF5BB}" type="pres">
      <dgm:prSet presAssocID="{68414D3A-54FB-4E72-B4E6-0952DB9720C3}" presName="sibTrans" presStyleLbl="sibTrans2D1" presStyleIdx="1" presStyleCnt="2"/>
      <dgm:spPr/>
    </dgm:pt>
    <dgm:pt modelId="{A4E2EA02-104C-4C3D-919A-3558F11EF216}" type="pres">
      <dgm:prSet presAssocID="{68414D3A-54FB-4E72-B4E6-0952DB9720C3}" presName="connectorText" presStyleLbl="sibTrans2D1" presStyleIdx="1" presStyleCnt="2"/>
      <dgm:spPr/>
    </dgm:pt>
    <dgm:pt modelId="{2471F0F4-3295-47E6-8BD6-2F76571BE4AF}" type="pres">
      <dgm:prSet presAssocID="{9FB737E9-F569-4C0C-97A4-9F49B11F6A09}" presName="node" presStyleLbl="node1" presStyleIdx="2" presStyleCnt="3">
        <dgm:presLayoutVars>
          <dgm:bulletEnabled val="1"/>
        </dgm:presLayoutVars>
      </dgm:prSet>
      <dgm:spPr/>
    </dgm:pt>
  </dgm:ptLst>
  <dgm:cxnLst>
    <dgm:cxn modelId="{CDDA1606-1C32-4FD0-AA55-AC2181677A1F}" srcId="{2F969A60-2A95-426A-8B41-81FFD2DF6C39}" destId="{9FB737E9-F569-4C0C-97A4-9F49B11F6A09}" srcOrd="2" destOrd="0" parTransId="{B64A73BC-7E21-4EE1-9790-2040A1984517}" sibTransId="{230DE6CF-A202-4B30-A63C-45B1F26D097A}"/>
    <dgm:cxn modelId="{36122B41-8DAD-4910-80AC-6F248E22A803}" type="presOf" srcId="{2F969A60-2A95-426A-8B41-81FFD2DF6C39}" destId="{52EB4D24-0BD1-4160-83BA-0322DC616DA0}" srcOrd="0" destOrd="0" presId="urn:microsoft.com/office/officeart/2005/8/layout/process1"/>
    <dgm:cxn modelId="{FABF5A42-83C0-4D76-A2A1-8839604F6BC0}" type="presOf" srcId="{1F42B61C-854A-4504-9B37-4B955E30CB14}" destId="{23052667-CBD3-484E-8623-3E600029FAB4}" srcOrd="0" destOrd="0" presId="urn:microsoft.com/office/officeart/2005/8/layout/process1"/>
    <dgm:cxn modelId="{F2BD8766-3A94-4D3A-931F-6085B4C54B93}" type="presOf" srcId="{9FB737E9-F569-4C0C-97A4-9F49B11F6A09}" destId="{2471F0F4-3295-47E6-8BD6-2F76571BE4AF}" srcOrd="0" destOrd="0" presId="urn:microsoft.com/office/officeart/2005/8/layout/process1"/>
    <dgm:cxn modelId="{6B18B04A-C2CC-4380-BDFD-CEFC1B483855}" type="presOf" srcId="{1EF0D666-476B-4CB9-ABF7-76F990322CB9}" destId="{4529DD9C-7379-4DF8-BE88-C2DF3C84C70C}" srcOrd="0" destOrd="0" presId="urn:microsoft.com/office/officeart/2005/8/layout/process1"/>
    <dgm:cxn modelId="{7BCD1F7B-D279-4D09-9EDD-3295D55A9BA7}" type="presOf" srcId="{68414D3A-54FB-4E72-B4E6-0952DB9720C3}" destId="{A4E2EA02-104C-4C3D-919A-3558F11EF216}" srcOrd="1" destOrd="0" presId="urn:microsoft.com/office/officeart/2005/8/layout/process1"/>
    <dgm:cxn modelId="{FFB4B57C-71C4-4F30-BA16-E8CB626AE175}" srcId="{2F969A60-2A95-426A-8B41-81FFD2DF6C39}" destId="{1EF0D666-476B-4CB9-ABF7-76F990322CB9}" srcOrd="1" destOrd="0" parTransId="{A9499DD0-5F4C-4763-ADB7-182758173EFB}" sibTransId="{68414D3A-54FB-4E72-B4E6-0952DB9720C3}"/>
    <dgm:cxn modelId="{97800E8A-1AEA-427E-9214-563D6CEE8CEB}" type="presOf" srcId="{32E2DB0C-7E46-4888-AD9D-89E6BFA87C08}" destId="{8F81CD74-D8EA-44A3-96BA-9F8570703A59}" srcOrd="1" destOrd="0" presId="urn:microsoft.com/office/officeart/2005/8/layout/process1"/>
    <dgm:cxn modelId="{4F26BABF-AFDE-41CF-B2D7-18AADB81D963}" srcId="{2F969A60-2A95-426A-8B41-81FFD2DF6C39}" destId="{1F42B61C-854A-4504-9B37-4B955E30CB14}" srcOrd="0" destOrd="0" parTransId="{8F999EBC-0F19-4061-8655-6EADBE681EB4}" sibTransId="{32E2DB0C-7E46-4888-AD9D-89E6BFA87C08}"/>
    <dgm:cxn modelId="{C89C73C0-0DE1-4D8C-BFAE-1E76032F10A1}" type="presOf" srcId="{68414D3A-54FB-4E72-B4E6-0952DB9720C3}" destId="{A3D3770F-1254-4DEA-80C6-0E13B8AFF5BB}" srcOrd="0" destOrd="0" presId="urn:microsoft.com/office/officeart/2005/8/layout/process1"/>
    <dgm:cxn modelId="{01483AC5-2139-4567-9799-AD187AF85FCF}" type="presOf" srcId="{32E2DB0C-7E46-4888-AD9D-89E6BFA87C08}" destId="{2E2A5A85-F9FB-4EFD-A3ED-39CABCF5737F}" srcOrd="0" destOrd="0" presId="urn:microsoft.com/office/officeart/2005/8/layout/process1"/>
    <dgm:cxn modelId="{A8A3859B-9F43-4761-8550-A0222F9E2C07}" type="presParOf" srcId="{52EB4D24-0BD1-4160-83BA-0322DC616DA0}" destId="{23052667-CBD3-484E-8623-3E600029FAB4}" srcOrd="0" destOrd="0" presId="urn:microsoft.com/office/officeart/2005/8/layout/process1"/>
    <dgm:cxn modelId="{8012CF87-F65C-41BC-90EF-B5D1ED66EAA0}" type="presParOf" srcId="{52EB4D24-0BD1-4160-83BA-0322DC616DA0}" destId="{2E2A5A85-F9FB-4EFD-A3ED-39CABCF5737F}" srcOrd="1" destOrd="0" presId="urn:microsoft.com/office/officeart/2005/8/layout/process1"/>
    <dgm:cxn modelId="{D0E95E0F-8A7B-490E-9120-865985C2862A}" type="presParOf" srcId="{2E2A5A85-F9FB-4EFD-A3ED-39CABCF5737F}" destId="{8F81CD74-D8EA-44A3-96BA-9F8570703A59}" srcOrd="0" destOrd="0" presId="urn:microsoft.com/office/officeart/2005/8/layout/process1"/>
    <dgm:cxn modelId="{6CC5D658-EB7E-4B6A-A0AA-96A21531FC7B}" type="presParOf" srcId="{52EB4D24-0BD1-4160-83BA-0322DC616DA0}" destId="{4529DD9C-7379-4DF8-BE88-C2DF3C84C70C}" srcOrd="2" destOrd="0" presId="urn:microsoft.com/office/officeart/2005/8/layout/process1"/>
    <dgm:cxn modelId="{9C7529E6-7CEE-4CB6-B582-CFA4E7EEE3C2}" type="presParOf" srcId="{52EB4D24-0BD1-4160-83BA-0322DC616DA0}" destId="{A3D3770F-1254-4DEA-80C6-0E13B8AFF5BB}" srcOrd="3" destOrd="0" presId="urn:microsoft.com/office/officeart/2005/8/layout/process1"/>
    <dgm:cxn modelId="{9B5175CE-97FD-4980-B095-39A4F59015AD}" type="presParOf" srcId="{A3D3770F-1254-4DEA-80C6-0E13B8AFF5BB}" destId="{A4E2EA02-104C-4C3D-919A-3558F11EF216}" srcOrd="0" destOrd="0" presId="urn:microsoft.com/office/officeart/2005/8/layout/process1"/>
    <dgm:cxn modelId="{58E685EB-EE12-4A57-9B4C-A9C9FAAF78A0}" type="presParOf" srcId="{52EB4D24-0BD1-4160-83BA-0322DC616DA0}" destId="{2471F0F4-3295-47E6-8BD6-2F76571BE4AF}"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601A89-65FC-42FB-9491-27310EAC765E}" type="doc">
      <dgm:prSet loTypeId="urn:microsoft.com/office/officeart/2005/8/layout/radial5" loCatId="cycle" qsTypeId="urn:microsoft.com/office/officeart/2005/8/quickstyle/simple3" qsCatId="simple" csTypeId="urn:microsoft.com/office/officeart/2005/8/colors/accent1_2" csCatId="accent1" phldr="1"/>
      <dgm:spPr/>
      <dgm:t>
        <a:bodyPr/>
        <a:lstStyle/>
        <a:p>
          <a:endParaRPr lang="tr-TR"/>
        </a:p>
      </dgm:t>
    </dgm:pt>
    <dgm:pt modelId="{5AE7936A-18AF-48BF-BC1F-38300CD71CAD}">
      <dgm:prSet phldrT="[Metin]"/>
      <dgm:spPr/>
      <dgm:t>
        <a:bodyPr/>
        <a:lstStyle/>
        <a:p>
          <a:r>
            <a:rPr lang="tr-TR" dirty="0"/>
            <a:t>TEBLİGAT ÇIKARMAYA YETKİLİ MERCİLER</a:t>
          </a:r>
        </a:p>
      </dgm:t>
    </dgm:pt>
    <dgm:pt modelId="{AA6C970A-97EB-4CD4-8EAC-5F63028CC78F}" type="parTrans" cxnId="{F7D20A47-4F19-4582-A7BE-A36E2A223A7D}">
      <dgm:prSet/>
      <dgm:spPr/>
      <dgm:t>
        <a:bodyPr/>
        <a:lstStyle/>
        <a:p>
          <a:endParaRPr lang="tr-TR"/>
        </a:p>
      </dgm:t>
    </dgm:pt>
    <dgm:pt modelId="{D35A8AF7-5115-4F05-81DF-2A46AC537449}" type="sibTrans" cxnId="{F7D20A47-4F19-4582-A7BE-A36E2A223A7D}">
      <dgm:prSet/>
      <dgm:spPr/>
      <dgm:t>
        <a:bodyPr/>
        <a:lstStyle/>
        <a:p>
          <a:endParaRPr lang="tr-TR"/>
        </a:p>
      </dgm:t>
    </dgm:pt>
    <dgm:pt modelId="{D08E317E-06EC-48C0-92D6-855207DEE288}">
      <dgm:prSet phldrT="[Metin]" custT="1"/>
      <dgm:spPr/>
      <dgm:t>
        <a:bodyPr/>
        <a:lstStyle/>
        <a:p>
          <a:r>
            <a:rPr lang="tr-TR" sz="1400" dirty="0"/>
            <a:t>Yargı Mercileri</a:t>
          </a:r>
        </a:p>
      </dgm:t>
    </dgm:pt>
    <dgm:pt modelId="{21806350-764A-4362-832E-E34804BC38D9}" type="parTrans" cxnId="{D6F9605D-7707-407F-B3B5-88C6A956E4EA}">
      <dgm:prSet/>
      <dgm:spPr/>
      <dgm:t>
        <a:bodyPr/>
        <a:lstStyle/>
        <a:p>
          <a:endParaRPr lang="tr-TR"/>
        </a:p>
      </dgm:t>
    </dgm:pt>
    <dgm:pt modelId="{49A1F792-459C-421E-A4A5-535B7CF2A7A1}" type="sibTrans" cxnId="{D6F9605D-7707-407F-B3B5-88C6A956E4EA}">
      <dgm:prSet/>
      <dgm:spPr/>
      <dgm:t>
        <a:bodyPr/>
        <a:lstStyle/>
        <a:p>
          <a:endParaRPr lang="tr-TR"/>
        </a:p>
      </dgm:t>
    </dgm:pt>
    <dgm:pt modelId="{11FC0555-59F5-414E-88F4-69AA36E19F5C}">
      <dgm:prSet phldrT="[Metin]" custT="1"/>
      <dgm:spPr/>
      <dgm:t>
        <a:bodyPr/>
        <a:lstStyle/>
        <a:p>
          <a:r>
            <a:rPr lang="tr-TR" sz="1200" dirty="0"/>
            <a:t>Genel bütçe kapsamındaki kamu idareleri</a:t>
          </a:r>
        </a:p>
      </dgm:t>
    </dgm:pt>
    <dgm:pt modelId="{73C41DF1-4218-41C7-8B7E-5D97167864BA}" type="parTrans" cxnId="{C947A8C6-AF3B-4596-8E87-B4B08F547A92}">
      <dgm:prSet/>
      <dgm:spPr/>
      <dgm:t>
        <a:bodyPr/>
        <a:lstStyle/>
        <a:p>
          <a:endParaRPr lang="tr-TR"/>
        </a:p>
      </dgm:t>
    </dgm:pt>
    <dgm:pt modelId="{67DACC12-53D1-4A1B-8380-8AD2E315A914}" type="sibTrans" cxnId="{C947A8C6-AF3B-4596-8E87-B4B08F547A92}">
      <dgm:prSet/>
      <dgm:spPr/>
      <dgm:t>
        <a:bodyPr/>
        <a:lstStyle/>
        <a:p>
          <a:endParaRPr lang="tr-TR"/>
        </a:p>
      </dgm:t>
    </dgm:pt>
    <dgm:pt modelId="{EC2B5108-43F4-4EA7-BA9D-F73B9DAAF0D8}">
      <dgm:prSet phldrT="[Metin]" custT="1"/>
      <dgm:spPr/>
      <dgm:t>
        <a:bodyPr/>
        <a:lstStyle/>
        <a:p>
          <a:r>
            <a:rPr lang="tr-TR" sz="1200" dirty="0"/>
            <a:t>Özel bütçeli idareler</a:t>
          </a:r>
        </a:p>
      </dgm:t>
    </dgm:pt>
    <dgm:pt modelId="{FB54102D-EBF4-436B-A089-46EF89E6E16C}" type="parTrans" cxnId="{FE97FC53-7E69-4402-A0EE-762E59C19ECC}">
      <dgm:prSet/>
      <dgm:spPr/>
      <dgm:t>
        <a:bodyPr/>
        <a:lstStyle/>
        <a:p>
          <a:endParaRPr lang="tr-TR"/>
        </a:p>
      </dgm:t>
    </dgm:pt>
    <dgm:pt modelId="{28A4A710-995D-4F18-9DCA-0ECFDC065561}" type="sibTrans" cxnId="{FE97FC53-7E69-4402-A0EE-762E59C19ECC}">
      <dgm:prSet/>
      <dgm:spPr/>
      <dgm:t>
        <a:bodyPr/>
        <a:lstStyle/>
        <a:p>
          <a:endParaRPr lang="tr-TR"/>
        </a:p>
      </dgm:t>
    </dgm:pt>
    <dgm:pt modelId="{0E4B897C-7BB6-4019-863A-6BB5BB4B518F}">
      <dgm:prSet phldrT="[Metin]" custT="1"/>
      <dgm:spPr/>
      <dgm:t>
        <a:bodyPr/>
        <a:lstStyle/>
        <a:p>
          <a:r>
            <a:rPr lang="tr-TR" sz="1200" dirty="0"/>
            <a:t>Düzenleyici ve denetleyici kurumlar</a:t>
          </a:r>
        </a:p>
      </dgm:t>
    </dgm:pt>
    <dgm:pt modelId="{E6EC15D6-2EE5-4FF7-861C-B50C21169A85}" type="parTrans" cxnId="{9A71372F-8247-446B-9CCE-6137B371BB01}">
      <dgm:prSet/>
      <dgm:spPr/>
      <dgm:t>
        <a:bodyPr/>
        <a:lstStyle/>
        <a:p>
          <a:endParaRPr lang="tr-TR"/>
        </a:p>
      </dgm:t>
    </dgm:pt>
    <dgm:pt modelId="{CFA048DC-7592-4635-A1C5-65ED632260CC}" type="sibTrans" cxnId="{9A71372F-8247-446B-9CCE-6137B371BB01}">
      <dgm:prSet/>
      <dgm:spPr/>
      <dgm:t>
        <a:bodyPr/>
        <a:lstStyle/>
        <a:p>
          <a:endParaRPr lang="tr-TR"/>
        </a:p>
      </dgm:t>
    </dgm:pt>
    <dgm:pt modelId="{A019262D-42A8-4C56-AB59-7897A2C6ACFC}">
      <dgm:prSet custT="1"/>
      <dgm:spPr/>
      <dgm:t>
        <a:bodyPr/>
        <a:lstStyle/>
        <a:p>
          <a:r>
            <a:rPr lang="tr-TR" sz="1200" dirty="0"/>
            <a:t>Sosyal güvenlik kurumları</a:t>
          </a:r>
        </a:p>
      </dgm:t>
    </dgm:pt>
    <dgm:pt modelId="{509B05D9-1F31-41EE-A23D-522DC178A03C}" type="parTrans" cxnId="{A555CC03-2F9B-49D5-9C95-C24DB7D258B5}">
      <dgm:prSet/>
      <dgm:spPr/>
      <dgm:t>
        <a:bodyPr/>
        <a:lstStyle/>
        <a:p>
          <a:endParaRPr lang="tr-TR"/>
        </a:p>
      </dgm:t>
    </dgm:pt>
    <dgm:pt modelId="{34112C38-6C16-4DF6-8660-652E84A0F0F3}" type="sibTrans" cxnId="{A555CC03-2F9B-49D5-9C95-C24DB7D258B5}">
      <dgm:prSet/>
      <dgm:spPr/>
      <dgm:t>
        <a:bodyPr/>
        <a:lstStyle/>
        <a:p>
          <a:endParaRPr lang="tr-TR"/>
        </a:p>
      </dgm:t>
    </dgm:pt>
    <dgm:pt modelId="{24E8658D-4EA1-4428-A42E-4E222724A528}">
      <dgm:prSet custT="1"/>
      <dgm:spPr/>
      <dgm:t>
        <a:bodyPr/>
        <a:lstStyle/>
        <a:p>
          <a:r>
            <a:rPr lang="tr-TR" sz="1400" dirty="0"/>
            <a:t>İl özel idareleri</a:t>
          </a:r>
        </a:p>
      </dgm:t>
    </dgm:pt>
    <dgm:pt modelId="{7F0A7FD9-A597-417F-80D1-FF5E4E4D1627}" type="parTrans" cxnId="{ECCBB40B-9100-42D8-BACA-28844618A67B}">
      <dgm:prSet/>
      <dgm:spPr/>
      <dgm:t>
        <a:bodyPr/>
        <a:lstStyle/>
        <a:p>
          <a:endParaRPr lang="tr-TR"/>
        </a:p>
      </dgm:t>
    </dgm:pt>
    <dgm:pt modelId="{E971ADD2-A397-4B79-A282-FD0C81F3EE82}" type="sibTrans" cxnId="{ECCBB40B-9100-42D8-BACA-28844618A67B}">
      <dgm:prSet/>
      <dgm:spPr/>
      <dgm:t>
        <a:bodyPr/>
        <a:lstStyle/>
        <a:p>
          <a:endParaRPr lang="tr-TR"/>
        </a:p>
      </dgm:t>
    </dgm:pt>
    <dgm:pt modelId="{0F4BE3A4-393D-4A16-911B-8482C15850CD}">
      <dgm:prSet custT="1"/>
      <dgm:spPr/>
      <dgm:t>
        <a:bodyPr/>
        <a:lstStyle/>
        <a:p>
          <a:r>
            <a:rPr lang="tr-TR" sz="1600" dirty="0"/>
            <a:t>Belediyeler</a:t>
          </a:r>
          <a:r>
            <a:rPr lang="tr-TR" sz="1100" dirty="0"/>
            <a:t> </a:t>
          </a:r>
        </a:p>
      </dgm:t>
    </dgm:pt>
    <dgm:pt modelId="{7C703CBB-B3BF-42AF-9A22-86C12162A5C0}" type="parTrans" cxnId="{7ED09F4B-2FC3-466B-BDB7-CCF6425378E9}">
      <dgm:prSet/>
      <dgm:spPr/>
      <dgm:t>
        <a:bodyPr/>
        <a:lstStyle/>
        <a:p>
          <a:endParaRPr lang="tr-TR"/>
        </a:p>
      </dgm:t>
    </dgm:pt>
    <dgm:pt modelId="{ED874065-ED84-48C6-932E-34E48A2DE264}" type="sibTrans" cxnId="{7ED09F4B-2FC3-466B-BDB7-CCF6425378E9}">
      <dgm:prSet/>
      <dgm:spPr/>
      <dgm:t>
        <a:bodyPr/>
        <a:lstStyle/>
        <a:p>
          <a:endParaRPr lang="tr-TR"/>
        </a:p>
      </dgm:t>
    </dgm:pt>
    <dgm:pt modelId="{1C534B39-6E8B-4329-B4D0-267B32BD1256}">
      <dgm:prSet custT="1"/>
      <dgm:spPr/>
      <dgm:t>
        <a:bodyPr/>
        <a:lstStyle/>
        <a:p>
          <a:r>
            <a:rPr lang="tr-TR" sz="1400" dirty="0"/>
            <a:t>Köy tüzel kişilikleri</a:t>
          </a:r>
        </a:p>
      </dgm:t>
    </dgm:pt>
    <dgm:pt modelId="{769DCA73-0089-427B-8C30-AB44923C14BF}" type="parTrans" cxnId="{1586B020-315C-4D74-A4FB-93EEDB1DD8E9}">
      <dgm:prSet/>
      <dgm:spPr/>
      <dgm:t>
        <a:bodyPr/>
        <a:lstStyle/>
        <a:p>
          <a:endParaRPr lang="tr-TR"/>
        </a:p>
      </dgm:t>
    </dgm:pt>
    <dgm:pt modelId="{1EC20694-EF70-4D0C-B29F-917914773419}" type="sibTrans" cxnId="{1586B020-315C-4D74-A4FB-93EEDB1DD8E9}">
      <dgm:prSet/>
      <dgm:spPr/>
      <dgm:t>
        <a:bodyPr/>
        <a:lstStyle/>
        <a:p>
          <a:endParaRPr lang="tr-TR"/>
        </a:p>
      </dgm:t>
    </dgm:pt>
    <dgm:pt modelId="{CAFD5DA2-E1C1-47EB-B1E7-D99A0105B0D9}">
      <dgm:prSet custT="1"/>
      <dgm:spPr/>
      <dgm:t>
        <a:bodyPr/>
        <a:lstStyle/>
        <a:p>
          <a:r>
            <a:rPr lang="tr-TR" sz="1600" dirty="0"/>
            <a:t>Barolar</a:t>
          </a:r>
          <a:r>
            <a:rPr lang="tr-TR" sz="1100" dirty="0"/>
            <a:t> </a:t>
          </a:r>
        </a:p>
      </dgm:t>
    </dgm:pt>
    <dgm:pt modelId="{C1C3B57C-A3F0-4287-BE08-5242F43C0FC5}" type="parTrans" cxnId="{7E991E38-B952-42D7-AB05-F06778F2D6CD}">
      <dgm:prSet/>
      <dgm:spPr/>
      <dgm:t>
        <a:bodyPr/>
        <a:lstStyle/>
        <a:p>
          <a:endParaRPr lang="tr-TR"/>
        </a:p>
      </dgm:t>
    </dgm:pt>
    <dgm:pt modelId="{1854FF58-83B1-48A6-BB60-97D9AFF1B2C5}" type="sibTrans" cxnId="{7E991E38-B952-42D7-AB05-F06778F2D6CD}">
      <dgm:prSet/>
      <dgm:spPr/>
      <dgm:t>
        <a:bodyPr/>
        <a:lstStyle/>
        <a:p>
          <a:endParaRPr lang="tr-TR"/>
        </a:p>
      </dgm:t>
    </dgm:pt>
    <dgm:pt modelId="{94E065EA-010C-4B97-84FA-F9E7CA72346F}">
      <dgm:prSet custT="1"/>
      <dgm:spPr/>
      <dgm:t>
        <a:bodyPr/>
        <a:lstStyle/>
        <a:p>
          <a:r>
            <a:rPr lang="tr-TR" sz="1600" dirty="0"/>
            <a:t>Noterler </a:t>
          </a:r>
        </a:p>
      </dgm:t>
    </dgm:pt>
    <dgm:pt modelId="{E4EBD836-977A-4A4C-951E-927F1C04B78E}" type="parTrans" cxnId="{ABBF2B68-0301-4D51-9940-2BCB53A646EC}">
      <dgm:prSet/>
      <dgm:spPr/>
      <dgm:t>
        <a:bodyPr/>
        <a:lstStyle/>
        <a:p>
          <a:endParaRPr lang="tr-TR"/>
        </a:p>
      </dgm:t>
    </dgm:pt>
    <dgm:pt modelId="{009D78F5-FFE1-45A2-A6B1-ED92A9C03D0F}" type="sibTrans" cxnId="{ABBF2B68-0301-4D51-9940-2BCB53A646EC}">
      <dgm:prSet/>
      <dgm:spPr/>
      <dgm:t>
        <a:bodyPr/>
        <a:lstStyle/>
        <a:p>
          <a:endParaRPr lang="tr-TR"/>
        </a:p>
      </dgm:t>
    </dgm:pt>
    <dgm:pt modelId="{D725995B-715A-402A-8E64-43AAFE4B0224}">
      <dgm:prSet custT="1"/>
      <dgm:spPr/>
      <dgm:t>
        <a:bodyPr/>
        <a:lstStyle/>
        <a:p>
          <a:r>
            <a:rPr lang="tr-TR" sz="1200" dirty="0"/>
            <a:t>Konkordato Komiseri</a:t>
          </a:r>
        </a:p>
      </dgm:t>
    </dgm:pt>
    <dgm:pt modelId="{738836E4-7587-41E4-8D1F-93F51046E931}" type="parTrans" cxnId="{FE89A6EB-9595-443A-A036-CD4612F4F979}">
      <dgm:prSet/>
      <dgm:spPr/>
      <dgm:t>
        <a:bodyPr/>
        <a:lstStyle/>
        <a:p>
          <a:endParaRPr lang="tr-TR"/>
        </a:p>
      </dgm:t>
    </dgm:pt>
    <dgm:pt modelId="{0E3D8212-358A-4739-92A8-290FFA48069C}" type="sibTrans" cxnId="{FE89A6EB-9595-443A-A036-CD4612F4F979}">
      <dgm:prSet/>
      <dgm:spPr/>
      <dgm:t>
        <a:bodyPr/>
        <a:lstStyle/>
        <a:p>
          <a:endParaRPr lang="tr-TR"/>
        </a:p>
      </dgm:t>
    </dgm:pt>
    <dgm:pt modelId="{CCB66D57-67DC-4F55-97BB-7BAA275BCD9A}" type="pres">
      <dgm:prSet presAssocID="{70601A89-65FC-42FB-9491-27310EAC765E}" presName="Name0" presStyleCnt="0">
        <dgm:presLayoutVars>
          <dgm:chMax val="1"/>
          <dgm:dir/>
          <dgm:animLvl val="ctr"/>
          <dgm:resizeHandles val="exact"/>
        </dgm:presLayoutVars>
      </dgm:prSet>
      <dgm:spPr/>
    </dgm:pt>
    <dgm:pt modelId="{E43A7025-973A-48A2-B94E-BC780491FB24}" type="pres">
      <dgm:prSet presAssocID="{5AE7936A-18AF-48BF-BC1F-38300CD71CAD}" presName="centerShape" presStyleLbl="node0" presStyleIdx="0" presStyleCnt="1" custScaleX="258780"/>
      <dgm:spPr/>
    </dgm:pt>
    <dgm:pt modelId="{CDD6F35F-57C8-43D7-846A-F059D4D6ADF2}" type="pres">
      <dgm:prSet presAssocID="{21806350-764A-4362-832E-E34804BC38D9}" presName="parTrans" presStyleLbl="sibTrans2D1" presStyleIdx="0" presStyleCnt="11"/>
      <dgm:spPr/>
    </dgm:pt>
    <dgm:pt modelId="{A0B9F839-15AF-40F6-A8A5-0C12842227F4}" type="pres">
      <dgm:prSet presAssocID="{21806350-764A-4362-832E-E34804BC38D9}" presName="connectorText" presStyleLbl="sibTrans2D1" presStyleIdx="0" presStyleCnt="11"/>
      <dgm:spPr/>
    </dgm:pt>
    <dgm:pt modelId="{BC77A614-D99A-4BF6-BC9B-6B13EE82D227}" type="pres">
      <dgm:prSet presAssocID="{D08E317E-06EC-48C0-92D6-855207DEE288}" presName="node" presStyleLbl="node1" presStyleIdx="0" presStyleCnt="11" custScaleX="120509">
        <dgm:presLayoutVars>
          <dgm:bulletEnabled val="1"/>
        </dgm:presLayoutVars>
      </dgm:prSet>
      <dgm:spPr/>
    </dgm:pt>
    <dgm:pt modelId="{ED758C8A-E16A-4707-B1AE-8EC42B24A941}" type="pres">
      <dgm:prSet presAssocID="{73C41DF1-4218-41C7-8B7E-5D97167864BA}" presName="parTrans" presStyleLbl="sibTrans2D1" presStyleIdx="1" presStyleCnt="11"/>
      <dgm:spPr/>
    </dgm:pt>
    <dgm:pt modelId="{EA55221E-4B3B-4558-9D9B-036C16EC8464}" type="pres">
      <dgm:prSet presAssocID="{73C41DF1-4218-41C7-8B7E-5D97167864BA}" presName="connectorText" presStyleLbl="sibTrans2D1" presStyleIdx="1" presStyleCnt="11"/>
      <dgm:spPr/>
    </dgm:pt>
    <dgm:pt modelId="{537B1C0F-5F3E-4C64-9C38-C36432FBF7F6}" type="pres">
      <dgm:prSet presAssocID="{11FC0555-59F5-414E-88F4-69AA36E19F5C}" presName="node" presStyleLbl="node1" presStyleIdx="1" presStyleCnt="11" custScaleX="137882">
        <dgm:presLayoutVars>
          <dgm:bulletEnabled val="1"/>
        </dgm:presLayoutVars>
      </dgm:prSet>
      <dgm:spPr/>
    </dgm:pt>
    <dgm:pt modelId="{9E145131-51C4-4212-A5E8-15FE9679A1D1}" type="pres">
      <dgm:prSet presAssocID="{FB54102D-EBF4-436B-A089-46EF89E6E16C}" presName="parTrans" presStyleLbl="sibTrans2D1" presStyleIdx="2" presStyleCnt="11"/>
      <dgm:spPr/>
    </dgm:pt>
    <dgm:pt modelId="{C55BF0ED-8CF7-4962-B7DE-A3F07F7D4F9F}" type="pres">
      <dgm:prSet presAssocID="{FB54102D-EBF4-436B-A089-46EF89E6E16C}" presName="connectorText" presStyleLbl="sibTrans2D1" presStyleIdx="2" presStyleCnt="11"/>
      <dgm:spPr/>
    </dgm:pt>
    <dgm:pt modelId="{1240A90A-92B0-45C5-92B4-D606DACBFCAF}" type="pres">
      <dgm:prSet presAssocID="{EC2B5108-43F4-4EA7-BA9D-F73B9DAAF0D8}" presName="node" presStyleLbl="node1" presStyleIdx="2" presStyleCnt="11">
        <dgm:presLayoutVars>
          <dgm:bulletEnabled val="1"/>
        </dgm:presLayoutVars>
      </dgm:prSet>
      <dgm:spPr/>
    </dgm:pt>
    <dgm:pt modelId="{78168820-AC03-4A3F-8DEC-F729753BCCF2}" type="pres">
      <dgm:prSet presAssocID="{E6EC15D6-2EE5-4FF7-861C-B50C21169A85}" presName="parTrans" presStyleLbl="sibTrans2D1" presStyleIdx="3" presStyleCnt="11"/>
      <dgm:spPr/>
    </dgm:pt>
    <dgm:pt modelId="{8A2CB75B-286B-4F47-B1FA-57F6DCDD2368}" type="pres">
      <dgm:prSet presAssocID="{E6EC15D6-2EE5-4FF7-861C-B50C21169A85}" presName="connectorText" presStyleLbl="sibTrans2D1" presStyleIdx="3" presStyleCnt="11"/>
      <dgm:spPr/>
    </dgm:pt>
    <dgm:pt modelId="{E3E0C75F-D2FA-44A3-92D3-BECA10963AEE}" type="pres">
      <dgm:prSet presAssocID="{0E4B897C-7BB6-4019-863A-6BB5BB4B518F}" presName="node" presStyleLbl="node1" presStyleIdx="3" presStyleCnt="11" custScaleX="159922">
        <dgm:presLayoutVars>
          <dgm:bulletEnabled val="1"/>
        </dgm:presLayoutVars>
      </dgm:prSet>
      <dgm:spPr/>
    </dgm:pt>
    <dgm:pt modelId="{F3EEDB40-0382-4B03-9FAE-35ED62B784C6}" type="pres">
      <dgm:prSet presAssocID="{509B05D9-1F31-41EE-A23D-522DC178A03C}" presName="parTrans" presStyleLbl="sibTrans2D1" presStyleIdx="4" presStyleCnt="11"/>
      <dgm:spPr/>
    </dgm:pt>
    <dgm:pt modelId="{3FE59CD7-D951-4656-A580-7B3A7A846A77}" type="pres">
      <dgm:prSet presAssocID="{509B05D9-1F31-41EE-A23D-522DC178A03C}" presName="connectorText" presStyleLbl="sibTrans2D1" presStyleIdx="4" presStyleCnt="11"/>
      <dgm:spPr/>
    </dgm:pt>
    <dgm:pt modelId="{3B7640C8-02C1-403B-B768-7FDE360ED5C1}" type="pres">
      <dgm:prSet presAssocID="{A019262D-42A8-4C56-AB59-7897A2C6ACFC}" presName="node" presStyleLbl="node1" presStyleIdx="4" presStyleCnt="11">
        <dgm:presLayoutVars>
          <dgm:bulletEnabled val="1"/>
        </dgm:presLayoutVars>
      </dgm:prSet>
      <dgm:spPr/>
    </dgm:pt>
    <dgm:pt modelId="{9ACF113F-3069-4459-ABE0-3D25E97053B7}" type="pres">
      <dgm:prSet presAssocID="{7F0A7FD9-A597-417F-80D1-FF5E4E4D1627}" presName="parTrans" presStyleLbl="sibTrans2D1" presStyleIdx="5" presStyleCnt="11"/>
      <dgm:spPr/>
    </dgm:pt>
    <dgm:pt modelId="{F5BE8E09-9357-4ED3-AD8A-DBEB12A147C4}" type="pres">
      <dgm:prSet presAssocID="{7F0A7FD9-A597-417F-80D1-FF5E4E4D1627}" presName="connectorText" presStyleLbl="sibTrans2D1" presStyleIdx="5" presStyleCnt="11"/>
      <dgm:spPr/>
    </dgm:pt>
    <dgm:pt modelId="{637F7FD9-A2CB-488D-B324-53813DADA9C7}" type="pres">
      <dgm:prSet presAssocID="{24E8658D-4EA1-4428-A42E-4E222724A528}" presName="node" presStyleLbl="node1" presStyleIdx="5" presStyleCnt="11">
        <dgm:presLayoutVars>
          <dgm:bulletEnabled val="1"/>
        </dgm:presLayoutVars>
      </dgm:prSet>
      <dgm:spPr/>
    </dgm:pt>
    <dgm:pt modelId="{9B6CF148-3882-4D8D-AD2A-828F9E489E26}" type="pres">
      <dgm:prSet presAssocID="{7C703CBB-B3BF-42AF-9A22-86C12162A5C0}" presName="parTrans" presStyleLbl="sibTrans2D1" presStyleIdx="6" presStyleCnt="11"/>
      <dgm:spPr/>
    </dgm:pt>
    <dgm:pt modelId="{CAA08D04-85FA-4565-AC7F-50FF0A4B4F1F}" type="pres">
      <dgm:prSet presAssocID="{7C703CBB-B3BF-42AF-9A22-86C12162A5C0}" presName="connectorText" presStyleLbl="sibTrans2D1" presStyleIdx="6" presStyleCnt="11"/>
      <dgm:spPr/>
    </dgm:pt>
    <dgm:pt modelId="{97D9E5A0-5A8A-4238-9F0B-0EA90D79ED20}" type="pres">
      <dgm:prSet presAssocID="{0F4BE3A4-393D-4A16-911B-8482C15850CD}" presName="node" presStyleLbl="node1" presStyleIdx="6" presStyleCnt="11" custScaleX="154759">
        <dgm:presLayoutVars>
          <dgm:bulletEnabled val="1"/>
        </dgm:presLayoutVars>
      </dgm:prSet>
      <dgm:spPr/>
    </dgm:pt>
    <dgm:pt modelId="{C8B5F95B-75A5-44F2-9206-1F14A3F1F857}" type="pres">
      <dgm:prSet presAssocID="{769DCA73-0089-427B-8C30-AB44923C14BF}" presName="parTrans" presStyleLbl="sibTrans2D1" presStyleIdx="7" presStyleCnt="11"/>
      <dgm:spPr/>
    </dgm:pt>
    <dgm:pt modelId="{E6FF9F45-58B2-4435-A6C0-F6BF33E60392}" type="pres">
      <dgm:prSet presAssocID="{769DCA73-0089-427B-8C30-AB44923C14BF}" presName="connectorText" presStyleLbl="sibTrans2D1" presStyleIdx="7" presStyleCnt="11"/>
      <dgm:spPr/>
    </dgm:pt>
    <dgm:pt modelId="{EC9136AE-DA75-4EA3-8A85-86405B2728B3}" type="pres">
      <dgm:prSet presAssocID="{1C534B39-6E8B-4329-B4D0-267B32BD1256}" presName="node" presStyleLbl="node1" presStyleIdx="7" presStyleCnt="11" custScaleX="127163">
        <dgm:presLayoutVars>
          <dgm:bulletEnabled val="1"/>
        </dgm:presLayoutVars>
      </dgm:prSet>
      <dgm:spPr/>
    </dgm:pt>
    <dgm:pt modelId="{3BA8EAF4-17BC-478B-BB8B-5BC9BEC28ADC}" type="pres">
      <dgm:prSet presAssocID="{C1C3B57C-A3F0-4287-BE08-5242F43C0FC5}" presName="parTrans" presStyleLbl="sibTrans2D1" presStyleIdx="8" presStyleCnt="11"/>
      <dgm:spPr/>
    </dgm:pt>
    <dgm:pt modelId="{3A7B7954-1634-4D08-A400-60535E7534C7}" type="pres">
      <dgm:prSet presAssocID="{C1C3B57C-A3F0-4287-BE08-5242F43C0FC5}" presName="connectorText" presStyleLbl="sibTrans2D1" presStyleIdx="8" presStyleCnt="11"/>
      <dgm:spPr/>
    </dgm:pt>
    <dgm:pt modelId="{46987B46-7358-48C9-85D2-E722577A4689}" type="pres">
      <dgm:prSet presAssocID="{CAFD5DA2-E1C1-47EB-B1E7-D99A0105B0D9}" presName="node" presStyleLbl="node1" presStyleIdx="8" presStyleCnt="11">
        <dgm:presLayoutVars>
          <dgm:bulletEnabled val="1"/>
        </dgm:presLayoutVars>
      </dgm:prSet>
      <dgm:spPr/>
    </dgm:pt>
    <dgm:pt modelId="{AD83D106-9108-4237-BB8A-D9CD953B7C93}" type="pres">
      <dgm:prSet presAssocID="{E4EBD836-977A-4A4C-951E-927F1C04B78E}" presName="parTrans" presStyleLbl="sibTrans2D1" presStyleIdx="9" presStyleCnt="11"/>
      <dgm:spPr/>
    </dgm:pt>
    <dgm:pt modelId="{2AF9AF4E-9154-4BD0-9E6C-BB8F24C5F3D6}" type="pres">
      <dgm:prSet presAssocID="{E4EBD836-977A-4A4C-951E-927F1C04B78E}" presName="connectorText" presStyleLbl="sibTrans2D1" presStyleIdx="9" presStyleCnt="11"/>
      <dgm:spPr/>
    </dgm:pt>
    <dgm:pt modelId="{E4441854-36B4-42D6-B795-34B8E82AEDA6}" type="pres">
      <dgm:prSet presAssocID="{94E065EA-010C-4B97-84FA-F9E7CA72346F}" presName="node" presStyleLbl="node1" presStyleIdx="9" presStyleCnt="11" custScaleX="129743">
        <dgm:presLayoutVars>
          <dgm:bulletEnabled val="1"/>
        </dgm:presLayoutVars>
      </dgm:prSet>
      <dgm:spPr/>
    </dgm:pt>
    <dgm:pt modelId="{CF46460E-1DCA-4ACA-AD8F-614E931D43A4}" type="pres">
      <dgm:prSet presAssocID="{738836E4-7587-41E4-8D1F-93F51046E931}" presName="parTrans" presStyleLbl="sibTrans2D1" presStyleIdx="10" presStyleCnt="11"/>
      <dgm:spPr/>
    </dgm:pt>
    <dgm:pt modelId="{37CAEB0B-C1F8-45A8-824E-5463C3C8450C}" type="pres">
      <dgm:prSet presAssocID="{738836E4-7587-41E4-8D1F-93F51046E931}" presName="connectorText" presStyleLbl="sibTrans2D1" presStyleIdx="10" presStyleCnt="11"/>
      <dgm:spPr/>
    </dgm:pt>
    <dgm:pt modelId="{7A6227C2-7539-45B1-B2CE-CFC7A1927E25}" type="pres">
      <dgm:prSet presAssocID="{D725995B-715A-402A-8E64-43AAFE4B0224}" presName="node" presStyleLbl="node1" presStyleIdx="10" presStyleCnt="11" custScaleX="131603">
        <dgm:presLayoutVars>
          <dgm:bulletEnabled val="1"/>
        </dgm:presLayoutVars>
      </dgm:prSet>
      <dgm:spPr/>
    </dgm:pt>
  </dgm:ptLst>
  <dgm:cxnLst>
    <dgm:cxn modelId="{54F29F02-B8FF-4C2D-834A-D512B2000F7A}" type="presOf" srcId="{769DCA73-0089-427B-8C30-AB44923C14BF}" destId="{E6FF9F45-58B2-4435-A6C0-F6BF33E60392}" srcOrd="1" destOrd="0" presId="urn:microsoft.com/office/officeart/2005/8/layout/radial5"/>
    <dgm:cxn modelId="{A555CC03-2F9B-49D5-9C95-C24DB7D258B5}" srcId="{5AE7936A-18AF-48BF-BC1F-38300CD71CAD}" destId="{A019262D-42A8-4C56-AB59-7897A2C6ACFC}" srcOrd="4" destOrd="0" parTransId="{509B05D9-1F31-41EE-A23D-522DC178A03C}" sibTransId="{34112C38-6C16-4DF6-8660-652E84A0F0F3}"/>
    <dgm:cxn modelId="{ECCBB40B-9100-42D8-BACA-28844618A67B}" srcId="{5AE7936A-18AF-48BF-BC1F-38300CD71CAD}" destId="{24E8658D-4EA1-4428-A42E-4E222724A528}" srcOrd="5" destOrd="0" parTransId="{7F0A7FD9-A597-417F-80D1-FF5E4E4D1627}" sibTransId="{E971ADD2-A397-4B79-A282-FD0C81F3EE82}"/>
    <dgm:cxn modelId="{5D11F112-53CB-4DD6-98AA-BECA7282799B}" type="presOf" srcId="{7F0A7FD9-A597-417F-80D1-FF5E4E4D1627}" destId="{F5BE8E09-9357-4ED3-AD8A-DBEB12A147C4}" srcOrd="1" destOrd="0" presId="urn:microsoft.com/office/officeart/2005/8/layout/radial5"/>
    <dgm:cxn modelId="{4408591F-6DF1-4E4D-8C84-866AFD4F9833}" type="presOf" srcId="{73C41DF1-4218-41C7-8B7E-5D97167864BA}" destId="{EA55221E-4B3B-4558-9D9B-036C16EC8464}" srcOrd="1" destOrd="0" presId="urn:microsoft.com/office/officeart/2005/8/layout/radial5"/>
    <dgm:cxn modelId="{1586B020-315C-4D74-A4FB-93EEDB1DD8E9}" srcId="{5AE7936A-18AF-48BF-BC1F-38300CD71CAD}" destId="{1C534B39-6E8B-4329-B4D0-267B32BD1256}" srcOrd="7" destOrd="0" parTransId="{769DCA73-0089-427B-8C30-AB44923C14BF}" sibTransId="{1EC20694-EF70-4D0C-B29F-917914773419}"/>
    <dgm:cxn modelId="{D800BB2C-67FA-4A11-9D81-A4A764685B68}" type="presOf" srcId="{D08E317E-06EC-48C0-92D6-855207DEE288}" destId="{BC77A614-D99A-4BF6-BC9B-6B13EE82D227}" srcOrd="0" destOrd="0" presId="urn:microsoft.com/office/officeart/2005/8/layout/radial5"/>
    <dgm:cxn modelId="{9A71372F-8247-446B-9CCE-6137B371BB01}" srcId="{5AE7936A-18AF-48BF-BC1F-38300CD71CAD}" destId="{0E4B897C-7BB6-4019-863A-6BB5BB4B518F}" srcOrd="3" destOrd="0" parTransId="{E6EC15D6-2EE5-4FF7-861C-B50C21169A85}" sibTransId="{CFA048DC-7592-4635-A1C5-65ED632260CC}"/>
    <dgm:cxn modelId="{7E991E38-B952-42D7-AB05-F06778F2D6CD}" srcId="{5AE7936A-18AF-48BF-BC1F-38300CD71CAD}" destId="{CAFD5DA2-E1C1-47EB-B1E7-D99A0105B0D9}" srcOrd="8" destOrd="0" parTransId="{C1C3B57C-A3F0-4287-BE08-5242F43C0FC5}" sibTransId="{1854FF58-83B1-48A6-BB60-97D9AFF1B2C5}"/>
    <dgm:cxn modelId="{D4960639-D17B-4CF2-9D3D-BF66F0589CF3}" type="presOf" srcId="{0E4B897C-7BB6-4019-863A-6BB5BB4B518F}" destId="{E3E0C75F-D2FA-44A3-92D3-BECA10963AEE}" srcOrd="0" destOrd="0" presId="urn:microsoft.com/office/officeart/2005/8/layout/radial5"/>
    <dgm:cxn modelId="{D6F9605D-7707-407F-B3B5-88C6A956E4EA}" srcId="{5AE7936A-18AF-48BF-BC1F-38300CD71CAD}" destId="{D08E317E-06EC-48C0-92D6-855207DEE288}" srcOrd="0" destOrd="0" parTransId="{21806350-764A-4362-832E-E34804BC38D9}" sibTransId="{49A1F792-459C-421E-A4A5-535B7CF2A7A1}"/>
    <dgm:cxn modelId="{3866155E-3BF2-4BF1-8621-62E1E75C15E8}" type="presOf" srcId="{5AE7936A-18AF-48BF-BC1F-38300CD71CAD}" destId="{E43A7025-973A-48A2-B94E-BC780491FB24}" srcOrd="0" destOrd="0" presId="urn:microsoft.com/office/officeart/2005/8/layout/radial5"/>
    <dgm:cxn modelId="{F2823665-CFC0-48BC-BE77-C9E4B9429D37}" type="presOf" srcId="{24E8658D-4EA1-4428-A42E-4E222724A528}" destId="{637F7FD9-A2CB-488D-B324-53813DADA9C7}" srcOrd="0" destOrd="0" presId="urn:microsoft.com/office/officeart/2005/8/layout/radial5"/>
    <dgm:cxn modelId="{F7D20A47-4F19-4582-A7BE-A36E2A223A7D}" srcId="{70601A89-65FC-42FB-9491-27310EAC765E}" destId="{5AE7936A-18AF-48BF-BC1F-38300CD71CAD}" srcOrd="0" destOrd="0" parTransId="{AA6C970A-97EB-4CD4-8EAC-5F63028CC78F}" sibTransId="{D35A8AF7-5115-4F05-81DF-2A46AC537449}"/>
    <dgm:cxn modelId="{D3BCCD67-E831-45FE-BCFB-784418EBC225}" type="presOf" srcId="{C1C3B57C-A3F0-4287-BE08-5242F43C0FC5}" destId="{3A7B7954-1634-4D08-A400-60535E7534C7}" srcOrd="1" destOrd="0" presId="urn:microsoft.com/office/officeart/2005/8/layout/radial5"/>
    <dgm:cxn modelId="{ABBF2B68-0301-4D51-9940-2BCB53A646EC}" srcId="{5AE7936A-18AF-48BF-BC1F-38300CD71CAD}" destId="{94E065EA-010C-4B97-84FA-F9E7CA72346F}" srcOrd="9" destOrd="0" parTransId="{E4EBD836-977A-4A4C-951E-927F1C04B78E}" sibTransId="{009D78F5-FFE1-45A2-A6B1-ED92A9C03D0F}"/>
    <dgm:cxn modelId="{5621134B-8234-420C-A30D-0DEBAD860CCD}" type="presOf" srcId="{738836E4-7587-41E4-8D1F-93F51046E931}" destId="{CF46460E-1DCA-4ACA-AD8F-614E931D43A4}" srcOrd="0" destOrd="0" presId="urn:microsoft.com/office/officeart/2005/8/layout/radial5"/>
    <dgm:cxn modelId="{8D8F1B4B-0193-42A2-9E84-62A57A9F0185}" type="presOf" srcId="{7C703CBB-B3BF-42AF-9A22-86C12162A5C0}" destId="{9B6CF148-3882-4D8D-AD2A-828F9E489E26}" srcOrd="0" destOrd="0" presId="urn:microsoft.com/office/officeart/2005/8/layout/radial5"/>
    <dgm:cxn modelId="{7ED09F4B-2FC3-466B-BDB7-CCF6425378E9}" srcId="{5AE7936A-18AF-48BF-BC1F-38300CD71CAD}" destId="{0F4BE3A4-393D-4A16-911B-8482C15850CD}" srcOrd="6" destOrd="0" parTransId="{7C703CBB-B3BF-42AF-9A22-86C12162A5C0}" sibTransId="{ED874065-ED84-48C6-932E-34E48A2DE264}"/>
    <dgm:cxn modelId="{AB6D2C4E-1CF3-49A2-AC3E-1A2D1C504E11}" type="presOf" srcId="{7F0A7FD9-A597-417F-80D1-FF5E4E4D1627}" destId="{9ACF113F-3069-4459-ABE0-3D25E97053B7}" srcOrd="0" destOrd="0" presId="urn:microsoft.com/office/officeart/2005/8/layout/radial5"/>
    <dgm:cxn modelId="{F5915551-6B2C-4D8F-BFF2-10D818963753}" type="presOf" srcId="{21806350-764A-4362-832E-E34804BC38D9}" destId="{CDD6F35F-57C8-43D7-846A-F059D4D6ADF2}" srcOrd="0" destOrd="0" presId="urn:microsoft.com/office/officeart/2005/8/layout/radial5"/>
    <dgm:cxn modelId="{FE97FC53-7E69-4402-A0EE-762E59C19ECC}" srcId="{5AE7936A-18AF-48BF-BC1F-38300CD71CAD}" destId="{EC2B5108-43F4-4EA7-BA9D-F73B9DAAF0D8}" srcOrd="2" destOrd="0" parTransId="{FB54102D-EBF4-436B-A089-46EF89E6E16C}" sibTransId="{28A4A710-995D-4F18-9DCA-0ECFDC065561}"/>
    <dgm:cxn modelId="{88CB3655-E77B-41D3-B401-7B8B1F3B1E30}" type="presOf" srcId="{1C534B39-6E8B-4329-B4D0-267B32BD1256}" destId="{EC9136AE-DA75-4EA3-8A85-86405B2728B3}" srcOrd="0" destOrd="0" presId="urn:microsoft.com/office/officeart/2005/8/layout/radial5"/>
    <dgm:cxn modelId="{E8A6C977-BC09-44A8-A645-0D1145EBB982}" type="presOf" srcId="{D725995B-715A-402A-8E64-43AAFE4B0224}" destId="{7A6227C2-7539-45B1-B2CE-CFC7A1927E25}" srcOrd="0" destOrd="0" presId="urn:microsoft.com/office/officeart/2005/8/layout/radial5"/>
    <dgm:cxn modelId="{730B7258-92FD-4D78-974E-80A2CEB6AC7F}" type="presOf" srcId="{A019262D-42A8-4C56-AB59-7897A2C6ACFC}" destId="{3B7640C8-02C1-403B-B768-7FDE360ED5C1}" srcOrd="0" destOrd="0" presId="urn:microsoft.com/office/officeart/2005/8/layout/radial5"/>
    <dgm:cxn modelId="{82B9C28C-A832-4575-A46D-9D69F0B97924}" type="presOf" srcId="{C1C3B57C-A3F0-4287-BE08-5242F43C0FC5}" destId="{3BA8EAF4-17BC-478B-BB8B-5BC9BEC28ADC}" srcOrd="0" destOrd="0" presId="urn:microsoft.com/office/officeart/2005/8/layout/radial5"/>
    <dgm:cxn modelId="{4131BF90-BD64-4C15-83DB-3551CD213432}" type="presOf" srcId="{738836E4-7587-41E4-8D1F-93F51046E931}" destId="{37CAEB0B-C1F8-45A8-824E-5463C3C8450C}" srcOrd="1" destOrd="0" presId="urn:microsoft.com/office/officeart/2005/8/layout/radial5"/>
    <dgm:cxn modelId="{3B039296-E646-4C0F-9209-4BB3E29E51F1}" type="presOf" srcId="{FB54102D-EBF4-436B-A089-46EF89E6E16C}" destId="{9E145131-51C4-4212-A5E8-15FE9679A1D1}" srcOrd="0" destOrd="0" presId="urn:microsoft.com/office/officeart/2005/8/layout/radial5"/>
    <dgm:cxn modelId="{9E42279D-6948-4A16-B35B-8AF9852175F7}" type="presOf" srcId="{73C41DF1-4218-41C7-8B7E-5D97167864BA}" destId="{ED758C8A-E16A-4707-B1AE-8EC42B24A941}" srcOrd="0" destOrd="0" presId="urn:microsoft.com/office/officeart/2005/8/layout/radial5"/>
    <dgm:cxn modelId="{5957C5A3-9060-4BA6-A060-DCD3B05857EF}" type="presOf" srcId="{E6EC15D6-2EE5-4FF7-861C-B50C21169A85}" destId="{78168820-AC03-4A3F-8DEC-F729753BCCF2}" srcOrd="0" destOrd="0" presId="urn:microsoft.com/office/officeart/2005/8/layout/radial5"/>
    <dgm:cxn modelId="{3CD4D2AC-3CC3-4BDE-95C6-C9229EFFFF7E}" type="presOf" srcId="{94E065EA-010C-4B97-84FA-F9E7CA72346F}" destId="{E4441854-36B4-42D6-B795-34B8E82AEDA6}" srcOrd="0" destOrd="0" presId="urn:microsoft.com/office/officeart/2005/8/layout/radial5"/>
    <dgm:cxn modelId="{9363CEB4-D714-46DF-9227-03E214D40FB1}" type="presOf" srcId="{CAFD5DA2-E1C1-47EB-B1E7-D99A0105B0D9}" destId="{46987B46-7358-48C9-85D2-E722577A4689}" srcOrd="0" destOrd="0" presId="urn:microsoft.com/office/officeart/2005/8/layout/radial5"/>
    <dgm:cxn modelId="{C947A8C6-AF3B-4596-8E87-B4B08F547A92}" srcId="{5AE7936A-18AF-48BF-BC1F-38300CD71CAD}" destId="{11FC0555-59F5-414E-88F4-69AA36E19F5C}" srcOrd="1" destOrd="0" parTransId="{73C41DF1-4218-41C7-8B7E-5D97167864BA}" sibTransId="{67DACC12-53D1-4A1B-8380-8AD2E315A914}"/>
    <dgm:cxn modelId="{8F857ECB-ED42-4D79-9FB0-21680948068C}" type="presOf" srcId="{EC2B5108-43F4-4EA7-BA9D-F73B9DAAF0D8}" destId="{1240A90A-92B0-45C5-92B4-D606DACBFCAF}" srcOrd="0" destOrd="0" presId="urn:microsoft.com/office/officeart/2005/8/layout/radial5"/>
    <dgm:cxn modelId="{F23E02CD-25D3-4C69-8F44-4BEF39FEA04D}" type="presOf" srcId="{7C703CBB-B3BF-42AF-9A22-86C12162A5C0}" destId="{CAA08D04-85FA-4565-AC7F-50FF0A4B4F1F}" srcOrd="1" destOrd="0" presId="urn:microsoft.com/office/officeart/2005/8/layout/radial5"/>
    <dgm:cxn modelId="{E612CDCD-5D74-4752-81E7-66A65792D45D}" type="presOf" srcId="{70601A89-65FC-42FB-9491-27310EAC765E}" destId="{CCB66D57-67DC-4F55-97BB-7BAA275BCD9A}" srcOrd="0" destOrd="0" presId="urn:microsoft.com/office/officeart/2005/8/layout/radial5"/>
    <dgm:cxn modelId="{34AD9DD1-B74C-45F3-B044-9F0DC3B026EE}" type="presOf" srcId="{509B05D9-1F31-41EE-A23D-522DC178A03C}" destId="{F3EEDB40-0382-4B03-9FAE-35ED62B784C6}" srcOrd="0" destOrd="0" presId="urn:microsoft.com/office/officeart/2005/8/layout/radial5"/>
    <dgm:cxn modelId="{CB87E5D3-E40F-400C-AEEE-2D0AF82A9F20}" type="presOf" srcId="{FB54102D-EBF4-436B-A089-46EF89E6E16C}" destId="{C55BF0ED-8CF7-4962-B7DE-A3F07F7D4F9F}" srcOrd="1" destOrd="0" presId="urn:microsoft.com/office/officeart/2005/8/layout/radial5"/>
    <dgm:cxn modelId="{AD67ABD6-9983-4E13-9E4C-8D9933BBCCF0}" type="presOf" srcId="{11FC0555-59F5-414E-88F4-69AA36E19F5C}" destId="{537B1C0F-5F3E-4C64-9C38-C36432FBF7F6}" srcOrd="0" destOrd="0" presId="urn:microsoft.com/office/officeart/2005/8/layout/radial5"/>
    <dgm:cxn modelId="{5CCC79D7-FE11-4236-B0A9-4ACD2BB2D776}" type="presOf" srcId="{E4EBD836-977A-4A4C-951E-927F1C04B78E}" destId="{2AF9AF4E-9154-4BD0-9E6C-BB8F24C5F3D6}" srcOrd="1" destOrd="0" presId="urn:microsoft.com/office/officeart/2005/8/layout/radial5"/>
    <dgm:cxn modelId="{553559D9-7457-487F-A60A-8C735B399725}" type="presOf" srcId="{E6EC15D6-2EE5-4FF7-861C-B50C21169A85}" destId="{8A2CB75B-286B-4F47-B1FA-57F6DCDD2368}" srcOrd="1" destOrd="0" presId="urn:microsoft.com/office/officeart/2005/8/layout/radial5"/>
    <dgm:cxn modelId="{D4B846DC-69D7-48A6-8C8B-1FFABC0CD6FC}" type="presOf" srcId="{E4EBD836-977A-4A4C-951E-927F1C04B78E}" destId="{AD83D106-9108-4237-BB8A-D9CD953B7C93}" srcOrd="0" destOrd="0" presId="urn:microsoft.com/office/officeart/2005/8/layout/radial5"/>
    <dgm:cxn modelId="{CACA67E3-874F-4608-8CCA-EDCB7BFC5453}" type="presOf" srcId="{769DCA73-0089-427B-8C30-AB44923C14BF}" destId="{C8B5F95B-75A5-44F2-9206-1F14A3F1F857}" srcOrd="0" destOrd="0" presId="urn:microsoft.com/office/officeart/2005/8/layout/radial5"/>
    <dgm:cxn modelId="{FE89A6EB-9595-443A-A036-CD4612F4F979}" srcId="{5AE7936A-18AF-48BF-BC1F-38300CD71CAD}" destId="{D725995B-715A-402A-8E64-43AAFE4B0224}" srcOrd="10" destOrd="0" parTransId="{738836E4-7587-41E4-8D1F-93F51046E931}" sibTransId="{0E3D8212-358A-4739-92A8-290FFA48069C}"/>
    <dgm:cxn modelId="{74D0C5F3-D3A5-47BE-B91F-8C4AD77D8736}" type="presOf" srcId="{21806350-764A-4362-832E-E34804BC38D9}" destId="{A0B9F839-15AF-40F6-A8A5-0C12842227F4}" srcOrd="1" destOrd="0" presId="urn:microsoft.com/office/officeart/2005/8/layout/radial5"/>
    <dgm:cxn modelId="{6332DAF5-F5B0-4E4A-801F-B519C33D87C5}" type="presOf" srcId="{0F4BE3A4-393D-4A16-911B-8482C15850CD}" destId="{97D9E5A0-5A8A-4238-9F0B-0EA90D79ED20}" srcOrd="0" destOrd="0" presId="urn:microsoft.com/office/officeart/2005/8/layout/radial5"/>
    <dgm:cxn modelId="{624582FA-4976-4539-B2E5-8E0A3A25F1F1}" type="presOf" srcId="{509B05D9-1F31-41EE-A23D-522DC178A03C}" destId="{3FE59CD7-D951-4656-A580-7B3A7A846A77}" srcOrd="1" destOrd="0" presId="urn:microsoft.com/office/officeart/2005/8/layout/radial5"/>
    <dgm:cxn modelId="{DF40E84D-B0E3-4ECF-A76E-1C3DEE4BC577}" type="presParOf" srcId="{CCB66D57-67DC-4F55-97BB-7BAA275BCD9A}" destId="{E43A7025-973A-48A2-B94E-BC780491FB24}" srcOrd="0" destOrd="0" presId="urn:microsoft.com/office/officeart/2005/8/layout/radial5"/>
    <dgm:cxn modelId="{7DC51B9E-52FD-4B3B-BF54-4799A88CF6C0}" type="presParOf" srcId="{CCB66D57-67DC-4F55-97BB-7BAA275BCD9A}" destId="{CDD6F35F-57C8-43D7-846A-F059D4D6ADF2}" srcOrd="1" destOrd="0" presId="urn:microsoft.com/office/officeart/2005/8/layout/radial5"/>
    <dgm:cxn modelId="{F1374264-D1B6-42E9-86C0-C34206BE5CF7}" type="presParOf" srcId="{CDD6F35F-57C8-43D7-846A-F059D4D6ADF2}" destId="{A0B9F839-15AF-40F6-A8A5-0C12842227F4}" srcOrd="0" destOrd="0" presId="urn:microsoft.com/office/officeart/2005/8/layout/radial5"/>
    <dgm:cxn modelId="{1BB36DC4-92B0-4671-8695-F526C0F2380E}" type="presParOf" srcId="{CCB66D57-67DC-4F55-97BB-7BAA275BCD9A}" destId="{BC77A614-D99A-4BF6-BC9B-6B13EE82D227}" srcOrd="2" destOrd="0" presId="urn:microsoft.com/office/officeart/2005/8/layout/radial5"/>
    <dgm:cxn modelId="{A3CAB639-2184-4B0C-9559-BB6B84686F53}" type="presParOf" srcId="{CCB66D57-67DC-4F55-97BB-7BAA275BCD9A}" destId="{ED758C8A-E16A-4707-B1AE-8EC42B24A941}" srcOrd="3" destOrd="0" presId="urn:microsoft.com/office/officeart/2005/8/layout/radial5"/>
    <dgm:cxn modelId="{F1DE7462-AB50-4677-B6AA-FECB99268969}" type="presParOf" srcId="{ED758C8A-E16A-4707-B1AE-8EC42B24A941}" destId="{EA55221E-4B3B-4558-9D9B-036C16EC8464}" srcOrd="0" destOrd="0" presId="urn:microsoft.com/office/officeart/2005/8/layout/radial5"/>
    <dgm:cxn modelId="{A5FD5784-7682-4F50-BF94-126DF8CB95F1}" type="presParOf" srcId="{CCB66D57-67DC-4F55-97BB-7BAA275BCD9A}" destId="{537B1C0F-5F3E-4C64-9C38-C36432FBF7F6}" srcOrd="4" destOrd="0" presId="urn:microsoft.com/office/officeart/2005/8/layout/radial5"/>
    <dgm:cxn modelId="{874DC557-8E17-4C58-8795-58010637DF91}" type="presParOf" srcId="{CCB66D57-67DC-4F55-97BB-7BAA275BCD9A}" destId="{9E145131-51C4-4212-A5E8-15FE9679A1D1}" srcOrd="5" destOrd="0" presId="urn:microsoft.com/office/officeart/2005/8/layout/radial5"/>
    <dgm:cxn modelId="{C02FF6E9-D10C-4056-BF59-DC6EFA2F94EE}" type="presParOf" srcId="{9E145131-51C4-4212-A5E8-15FE9679A1D1}" destId="{C55BF0ED-8CF7-4962-B7DE-A3F07F7D4F9F}" srcOrd="0" destOrd="0" presId="urn:microsoft.com/office/officeart/2005/8/layout/radial5"/>
    <dgm:cxn modelId="{7D717821-E778-429B-8B5C-8941AD030BBC}" type="presParOf" srcId="{CCB66D57-67DC-4F55-97BB-7BAA275BCD9A}" destId="{1240A90A-92B0-45C5-92B4-D606DACBFCAF}" srcOrd="6" destOrd="0" presId="urn:microsoft.com/office/officeart/2005/8/layout/radial5"/>
    <dgm:cxn modelId="{BC01A825-8961-40BA-9ED3-0491DECBB47B}" type="presParOf" srcId="{CCB66D57-67DC-4F55-97BB-7BAA275BCD9A}" destId="{78168820-AC03-4A3F-8DEC-F729753BCCF2}" srcOrd="7" destOrd="0" presId="urn:microsoft.com/office/officeart/2005/8/layout/radial5"/>
    <dgm:cxn modelId="{79DA0754-AF9E-467F-BA92-0846BBD28211}" type="presParOf" srcId="{78168820-AC03-4A3F-8DEC-F729753BCCF2}" destId="{8A2CB75B-286B-4F47-B1FA-57F6DCDD2368}" srcOrd="0" destOrd="0" presId="urn:microsoft.com/office/officeart/2005/8/layout/radial5"/>
    <dgm:cxn modelId="{BDBDFB2C-64A1-424A-AEB3-77E50D6CEF15}" type="presParOf" srcId="{CCB66D57-67DC-4F55-97BB-7BAA275BCD9A}" destId="{E3E0C75F-D2FA-44A3-92D3-BECA10963AEE}" srcOrd="8" destOrd="0" presId="urn:microsoft.com/office/officeart/2005/8/layout/radial5"/>
    <dgm:cxn modelId="{2D1FE8C2-1B8A-495D-A6C5-597F7CCC36F6}" type="presParOf" srcId="{CCB66D57-67DC-4F55-97BB-7BAA275BCD9A}" destId="{F3EEDB40-0382-4B03-9FAE-35ED62B784C6}" srcOrd="9" destOrd="0" presId="urn:microsoft.com/office/officeart/2005/8/layout/radial5"/>
    <dgm:cxn modelId="{F6E8723C-9CEF-45E4-AC2D-643D4973D964}" type="presParOf" srcId="{F3EEDB40-0382-4B03-9FAE-35ED62B784C6}" destId="{3FE59CD7-D951-4656-A580-7B3A7A846A77}" srcOrd="0" destOrd="0" presId="urn:microsoft.com/office/officeart/2005/8/layout/radial5"/>
    <dgm:cxn modelId="{168769B5-6983-44BE-B1AB-FD3FE28CAA6F}" type="presParOf" srcId="{CCB66D57-67DC-4F55-97BB-7BAA275BCD9A}" destId="{3B7640C8-02C1-403B-B768-7FDE360ED5C1}" srcOrd="10" destOrd="0" presId="urn:microsoft.com/office/officeart/2005/8/layout/radial5"/>
    <dgm:cxn modelId="{67B01653-AD8C-44A3-A72F-28A6BB77DDE3}" type="presParOf" srcId="{CCB66D57-67DC-4F55-97BB-7BAA275BCD9A}" destId="{9ACF113F-3069-4459-ABE0-3D25E97053B7}" srcOrd="11" destOrd="0" presId="urn:microsoft.com/office/officeart/2005/8/layout/radial5"/>
    <dgm:cxn modelId="{AF3DEB4B-48FF-4154-9AAF-A4A5E2A5EBDF}" type="presParOf" srcId="{9ACF113F-3069-4459-ABE0-3D25E97053B7}" destId="{F5BE8E09-9357-4ED3-AD8A-DBEB12A147C4}" srcOrd="0" destOrd="0" presId="urn:microsoft.com/office/officeart/2005/8/layout/radial5"/>
    <dgm:cxn modelId="{70A4CA89-CDD1-450C-86B4-34AE7594EC5F}" type="presParOf" srcId="{CCB66D57-67DC-4F55-97BB-7BAA275BCD9A}" destId="{637F7FD9-A2CB-488D-B324-53813DADA9C7}" srcOrd="12" destOrd="0" presId="urn:microsoft.com/office/officeart/2005/8/layout/radial5"/>
    <dgm:cxn modelId="{A0C54B81-A540-4174-80AB-9C9549E0543A}" type="presParOf" srcId="{CCB66D57-67DC-4F55-97BB-7BAA275BCD9A}" destId="{9B6CF148-3882-4D8D-AD2A-828F9E489E26}" srcOrd="13" destOrd="0" presId="urn:microsoft.com/office/officeart/2005/8/layout/radial5"/>
    <dgm:cxn modelId="{D0B8A77C-E28A-4714-9ECD-C3AC22A29257}" type="presParOf" srcId="{9B6CF148-3882-4D8D-AD2A-828F9E489E26}" destId="{CAA08D04-85FA-4565-AC7F-50FF0A4B4F1F}" srcOrd="0" destOrd="0" presId="urn:microsoft.com/office/officeart/2005/8/layout/radial5"/>
    <dgm:cxn modelId="{7F9C6404-FBF9-4EDE-B2BE-0BF737E8572D}" type="presParOf" srcId="{CCB66D57-67DC-4F55-97BB-7BAA275BCD9A}" destId="{97D9E5A0-5A8A-4238-9F0B-0EA90D79ED20}" srcOrd="14" destOrd="0" presId="urn:microsoft.com/office/officeart/2005/8/layout/radial5"/>
    <dgm:cxn modelId="{9DA18991-BE4E-4CC8-8860-1B3E5D9FB2F9}" type="presParOf" srcId="{CCB66D57-67DC-4F55-97BB-7BAA275BCD9A}" destId="{C8B5F95B-75A5-44F2-9206-1F14A3F1F857}" srcOrd="15" destOrd="0" presId="urn:microsoft.com/office/officeart/2005/8/layout/radial5"/>
    <dgm:cxn modelId="{14568B09-8346-4C17-94ED-D385D1DAA47E}" type="presParOf" srcId="{C8B5F95B-75A5-44F2-9206-1F14A3F1F857}" destId="{E6FF9F45-58B2-4435-A6C0-F6BF33E60392}" srcOrd="0" destOrd="0" presId="urn:microsoft.com/office/officeart/2005/8/layout/radial5"/>
    <dgm:cxn modelId="{2EDD8C9E-2986-4C50-8271-93714EA3309B}" type="presParOf" srcId="{CCB66D57-67DC-4F55-97BB-7BAA275BCD9A}" destId="{EC9136AE-DA75-4EA3-8A85-86405B2728B3}" srcOrd="16" destOrd="0" presId="urn:microsoft.com/office/officeart/2005/8/layout/radial5"/>
    <dgm:cxn modelId="{63052FE3-DDCB-4071-8CC4-A92F9D062397}" type="presParOf" srcId="{CCB66D57-67DC-4F55-97BB-7BAA275BCD9A}" destId="{3BA8EAF4-17BC-478B-BB8B-5BC9BEC28ADC}" srcOrd="17" destOrd="0" presId="urn:microsoft.com/office/officeart/2005/8/layout/radial5"/>
    <dgm:cxn modelId="{584D60F9-335D-494A-A958-AD7C1463C2D5}" type="presParOf" srcId="{3BA8EAF4-17BC-478B-BB8B-5BC9BEC28ADC}" destId="{3A7B7954-1634-4D08-A400-60535E7534C7}" srcOrd="0" destOrd="0" presId="urn:microsoft.com/office/officeart/2005/8/layout/radial5"/>
    <dgm:cxn modelId="{E41C33E3-E72F-4860-8889-6A0EB1461310}" type="presParOf" srcId="{CCB66D57-67DC-4F55-97BB-7BAA275BCD9A}" destId="{46987B46-7358-48C9-85D2-E722577A4689}" srcOrd="18" destOrd="0" presId="urn:microsoft.com/office/officeart/2005/8/layout/radial5"/>
    <dgm:cxn modelId="{CF840F4C-1E5A-43B4-8CD2-1CEAED1833FF}" type="presParOf" srcId="{CCB66D57-67DC-4F55-97BB-7BAA275BCD9A}" destId="{AD83D106-9108-4237-BB8A-D9CD953B7C93}" srcOrd="19" destOrd="0" presId="urn:microsoft.com/office/officeart/2005/8/layout/radial5"/>
    <dgm:cxn modelId="{48817C67-FCDD-4E80-8628-9AC01DB0F13F}" type="presParOf" srcId="{AD83D106-9108-4237-BB8A-D9CD953B7C93}" destId="{2AF9AF4E-9154-4BD0-9E6C-BB8F24C5F3D6}" srcOrd="0" destOrd="0" presId="urn:microsoft.com/office/officeart/2005/8/layout/radial5"/>
    <dgm:cxn modelId="{2EF1A940-D6B8-41C7-97AE-28EAA7D59167}" type="presParOf" srcId="{CCB66D57-67DC-4F55-97BB-7BAA275BCD9A}" destId="{E4441854-36B4-42D6-B795-34B8E82AEDA6}" srcOrd="20" destOrd="0" presId="urn:microsoft.com/office/officeart/2005/8/layout/radial5"/>
    <dgm:cxn modelId="{6C716713-2258-45BF-AEA6-9AB7557A1D17}" type="presParOf" srcId="{CCB66D57-67DC-4F55-97BB-7BAA275BCD9A}" destId="{CF46460E-1DCA-4ACA-AD8F-614E931D43A4}" srcOrd="21" destOrd="0" presId="urn:microsoft.com/office/officeart/2005/8/layout/radial5"/>
    <dgm:cxn modelId="{F71D573C-5626-4196-ACCB-667C173518B7}" type="presParOf" srcId="{CF46460E-1DCA-4ACA-AD8F-614E931D43A4}" destId="{37CAEB0B-C1F8-45A8-824E-5463C3C8450C}" srcOrd="0" destOrd="0" presId="urn:microsoft.com/office/officeart/2005/8/layout/radial5"/>
    <dgm:cxn modelId="{20FA1717-C179-4C69-8F79-D81F379F3CDC}" type="presParOf" srcId="{CCB66D57-67DC-4F55-97BB-7BAA275BCD9A}" destId="{7A6227C2-7539-45B1-B2CE-CFC7A1927E25}" srcOrd="22"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052667-CBD3-484E-8623-3E600029FAB4}">
      <dsp:nvSpPr>
        <dsp:cNvPr id="0" name=""/>
        <dsp:cNvSpPr/>
      </dsp:nvSpPr>
      <dsp:spPr>
        <a:xfrm>
          <a:off x="7233" y="1584016"/>
          <a:ext cx="2161877" cy="1357929"/>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kern="1200" dirty="0"/>
            <a:t>TEBLİGATI ÇIKARMAYA YETKİLİ MERCİ</a:t>
          </a:r>
        </a:p>
      </dsp:txBody>
      <dsp:txXfrm>
        <a:off x="47005" y="1623788"/>
        <a:ext cx="2082333" cy="1278385"/>
      </dsp:txXfrm>
    </dsp:sp>
    <dsp:sp modelId="{2E2A5A85-F9FB-4EFD-A3ED-39CABCF5737F}">
      <dsp:nvSpPr>
        <dsp:cNvPr id="0" name=""/>
        <dsp:cNvSpPr/>
      </dsp:nvSpPr>
      <dsp:spPr>
        <a:xfrm>
          <a:off x="2385298" y="1994908"/>
          <a:ext cx="458317" cy="536145"/>
        </a:xfrm>
        <a:prstGeom prst="rightArrow">
          <a:avLst>
            <a:gd name="adj1" fmla="val 60000"/>
            <a:gd name="adj2" fmla="val 50000"/>
          </a:avLst>
        </a:prstGeom>
        <a:gradFill rotWithShape="0">
          <a:gsLst>
            <a:gs pos="0">
              <a:schemeClr val="accent1">
                <a:tint val="60000"/>
                <a:hueOff val="0"/>
                <a:satOff val="0"/>
                <a:lumOff val="0"/>
                <a:alphaOff val="0"/>
                <a:tint val="62000"/>
                <a:satMod val="180000"/>
              </a:schemeClr>
            </a:gs>
            <a:gs pos="65000">
              <a:schemeClr val="accent1">
                <a:tint val="60000"/>
                <a:hueOff val="0"/>
                <a:satOff val="0"/>
                <a:lumOff val="0"/>
                <a:alphaOff val="0"/>
                <a:tint val="32000"/>
                <a:satMod val="250000"/>
              </a:schemeClr>
            </a:gs>
            <a:gs pos="100000">
              <a:schemeClr val="accent1">
                <a:tint val="60000"/>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tr-TR" sz="1300" kern="1200"/>
        </a:p>
      </dsp:txBody>
      <dsp:txXfrm>
        <a:off x="2385298" y="2102137"/>
        <a:ext cx="320822" cy="321687"/>
      </dsp:txXfrm>
    </dsp:sp>
    <dsp:sp modelId="{4529DD9C-7379-4DF8-BE88-C2DF3C84C70C}">
      <dsp:nvSpPr>
        <dsp:cNvPr id="0" name=""/>
        <dsp:cNvSpPr/>
      </dsp:nvSpPr>
      <dsp:spPr>
        <a:xfrm>
          <a:off x="3033861" y="1584016"/>
          <a:ext cx="2161877" cy="1357929"/>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kern="1200" dirty="0"/>
            <a:t>PTT VEYA MEMUR</a:t>
          </a:r>
        </a:p>
      </dsp:txBody>
      <dsp:txXfrm>
        <a:off x="3073633" y="1623788"/>
        <a:ext cx="2082333" cy="1278385"/>
      </dsp:txXfrm>
    </dsp:sp>
    <dsp:sp modelId="{A3D3770F-1254-4DEA-80C6-0E13B8AFF5BB}">
      <dsp:nvSpPr>
        <dsp:cNvPr id="0" name=""/>
        <dsp:cNvSpPr/>
      </dsp:nvSpPr>
      <dsp:spPr>
        <a:xfrm>
          <a:off x="5411926" y="1994908"/>
          <a:ext cx="458317" cy="536145"/>
        </a:xfrm>
        <a:prstGeom prst="rightArrow">
          <a:avLst>
            <a:gd name="adj1" fmla="val 60000"/>
            <a:gd name="adj2" fmla="val 50000"/>
          </a:avLst>
        </a:prstGeom>
        <a:gradFill rotWithShape="0">
          <a:gsLst>
            <a:gs pos="0">
              <a:schemeClr val="accent1">
                <a:tint val="60000"/>
                <a:hueOff val="0"/>
                <a:satOff val="0"/>
                <a:lumOff val="0"/>
                <a:alphaOff val="0"/>
                <a:tint val="62000"/>
                <a:satMod val="180000"/>
              </a:schemeClr>
            </a:gs>
            <a:gs pos="65000">
              <a:schemeClr val="accent1">
                <a:tint val="60000"/>
                <a:hueOff val="0"/>
                <a:satOff val="0"/>
                <a:lumOff val="0"/>
                <a:alphaOff val="0"/>
                <a:tint val="32000"/>
                <a:satMod val="250000"/>
              </a:schemeClr>
            </a:gs>
            <a:gs pos="100000">
              <a:schemeClr val="accent1">
                <a:tint val="60000"/>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tr-TR" sz="1300" kern="1200"/>
        </a:p>
      </dsp:txBody>
      <dsp:txXfrm>
        <a:off x="5411926" y="2102137"/>
        <a:ext cx="320822" cy="321687"/>
      </dsp:txXfrm>
    </dsp:sp>
    <dsp:sp modelId="{2471F0F4-3295-47E6-8BD6-2F76571BE4AF}">
      <dsp:nvSpPr>
        <dsp:cNvPr id="0" name=""/>
        <dsp:cNvSpPr/>
      </dsp:nvSpPr>
      <dsp:spPr>
        <a:xfrm>
          <a:off x="6060489" y="1584016"/>
          <a:ext cx="2161877" cy="1357929"/>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kern="1200" dirty="0"/>
            <a:t>MUHATABA ULAŞMA ve BU ULAŞIMIN BELGELENDİRİLMESİ</a:t>
          </a:r>
        </a:p>
      </dsp:txBody>
      <dsp:txXfrm>
        <a:off x="6100261" y="1623788"/>
        <a:ext cx="2082333" cy="12783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3A7025-973A-48A2-B94E-BC780491FB24}">
      <dsp:nvSpPr>
        <dsp:cNvPr id="0" name=""/>
        <dsp:cNvSpPr/>
      </dsp:nvSpPr>
      <dsp:spPr>
        <a:xfrm>
          <a:off x="2879521" y="2572306"/>
          <a:ext cx="2602507" cy="1005683"/>
        </a:xfrm>
        <a:prstGeom prst="ellips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tr-TR" sz="1300" kern="1200" dirty="0"/>
            <a:t>TEBLİGAT ÇIKARMAYA YETKİLİ MERCİLER</a:t>
          </a:r>
        </a:p>
      </dsp:txBody>
      <dsp:txXfrm>
        <a:off x="3260649" y="2719585"/>
        <a:ext cx="1840251" cy="711125"/>
      </dsp:txXfrm>
    </dsp:sp>
    <dsp:sp modelId="{CDD6F35F-57C8-43D7-846A-F059D4D6ADF2}">
      <dsp:nvSpPr>
        <dsp:cNvPr id="0" name=""/>
        <dsp:cNvSpPr/>
      </dsp:nvSpPr>
      <dsp:spPr>
        <a:xfrm rot="16200000">
          <a:off x="3793033" y="1599025"/>
          <a:ext cx="775485" cy="527278"/>
        </a:xfrm>
        <a:prstGeom prst="rightArrow">
          <a:avLst>
            <a:gd name="adj1" fmla="val 60000"/>
            <a:gd name="adj2" fmla="val 50000"/>
          </a:avLst>
        </a:prstGeom>
        <a:gradFill rotWithShape="0">
          <a:gsLst>
            <a:gs pos="0">
              <a:schemeClr val="accent1">
                <a:tint val="60000"/>
                <a:hueOff val="0"/>
                <a:satOff val="0"/>
                <a:lumOff val="0"/>
                <a:alphaOff val="0"/>
                <a:tint val="62000"/>
                <a:satMod val="180000"/>
              </a:schemeClr>
            </a:gs>
            <a:gs pos="65000">
              <a:schemeClr val="accent1">
                <a:tint val="60000"/>
                <a:hueOff val="0"/>
                <a:satOff val="0"/>
                <a:lumOff val="0"/>
                <a:alphaOff val="0"/>
                <a:tint val="32000"/>
                <a:satMod val="250000"/>
              </a:schemeClr>
            </a:gs>
            <a:gs pos="100000">
              <a:schemeClr val="accent1">
                <a:tint val="60000"/>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tr-TR" sz="1000" kern="1200"/>
        </a:p>
      </dsp:txBody>
      <dsp:txXfrm>
        <a:off x="3872125" y="1783573"/>
        <a:ext cx="617302" cy="316366"/>
      </dsp:txXfrm>
    </dsp:sp>
    <dsp:sp modelId="{BC77A614-D99A-4BF6-BC9B-6B13EE82D227}">
      <dsp:nvSpPr>
        <dsp:cNvPr id="0" name=""/>
        <dsp:cNvSpPr/>
      </dsp:nvSpPr>
      <dsp:spPr>
        <a:xfrm>
          <a:off x="3526668" y="23553"/>
          <a:ext cx="1308213" cy="1085573"/>
        </a:xfrm>
        <a:prstGeom prst="ellips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kern="1200" dirty="0"/>
            <a:t>Yargı Mercileri</a:t>
          </a:r>
        </a:p>
      </dsp:txBody>
      <dsp:txXfrm>
        <a:off x="3718251" y="182531"/>
        <a:ext cx="925047" cy="767617"/>
      </dsp:txXfrm>
    </dsp:sp>
    <dsp:sp modelId="{ED758C8A-E16A-4707-B1AE-8EC42B24A941}">
      <dsp:nvSpPr>
        <dsp:cNvPr id="0" name=""/>
        <dsp:cNvSpPr/>
      </dsp:nvSpPr>
      <dsp:spPr>
        <a:xfrm rot="18163636">
          <a:off x="4490657" y="1775172"/>
          <a:ext cx="712262" cy="527278"/>
        </a:xfrm>
        <a:prstGeom prst="rightArrow">
          <a:avLst>
            <a:gd name="adj1" fmla="val 60000"/>
            <a:gd name="adj2" fmla="val 50000"/>
          </a:avLst>
        </a:prstGeom>
        <a:gradFill rotWithShape="0">
          <a:gsLst>
            <a:gs pos="0">
              <a:schemeClr val="accent1">
                <a:tint val="60000"/>
                <a:hueOff val="0"/>
                <a:satOff val="0"/>
                <a:lumOff val="0"/>
                <a:alphaOff val="0"/>
                <a:tint val="62000"/>
                <a:satMod val="180000"/>
              </a:schemeClr>
            </a:gs>
            <a:gs pos="65000">
              <a:schemeClr val="accent1">
                <a:tint val="60000"/>
                <a:hueOff val="0"/>
                <a:satOff val="0"/>
                <a:lumOff val="0"/>
                <a:alphaOff val="0"/>
                <a:tint val="32000"/>
                <a:satMod val="250000"/>
              </a:schemeClr>
            </a:gs>
            <a:gs pos="100000">
              <a:schemeClr val="accent1">
                <a:tint val="60000"/>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tr-TR" sz="1000" kern="1200"/>
        </a:p>
      </dsp:txBody>
      <dsp:txXfrm>
        <a:off x="4526988" y="1947164"/>
        <a:ext cx="554079" cy="316366"/>
      </dsp:txXfrm>
    </dsp:sp>
    <dsp:sp modelId="{537B1C0F-5F3E-4C64-9C38-C36432FBF7F6}">
      <dsp:nvSpPr>
        <dsp:cNvPr id="0" name=""/>
        <dsp:cNvSpPr/>
      </dsp:nvSpPr>
      <dsp:spPr>
        <a:xfrm>
          <a:off x="4788734" y="421818"/>
          <a:ext cx="1496810" cy="1085573"/>
        </a:xfrm>
        <a:prstGeom prst="ellips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tr-TR" sz="1200" kern="1200" dirty="0"/>
            <a:t>Genel bütçe kapsamındaki kamu idareleri</a:t>
          </a:r>
        </a:p>
      </dsp:txBody>
      <dsp:txXfrm>
        <a:off x="5007937" y="580796"/>
        <a:ext cx="1058404" cy="767617"/>
      </dsp:txXfrm>
    </dsp:sp>
    <dsp:sp modelId="{9E145131-51C4-4212-A5E8-15FE9679A1D1}">
      <dsp:nvSpPr>
        <dsp:cNvPr id="0" name=""/>
        <dsp:cNvSpPr/>
      </dsp:nvSpPr>
      <dsp:spPr>
        <a:xfrm rot="20127273">
          <a:off x="5204881" y="2217713"/>
          <a:ext cx="552248" cy="527278"/>
        </a:xfrm>
        <a:prstGeom prst="rightArrow">
          <a:avLst>
            <a:gd name="adj1" fmla="val 60000"/>
            <a:gd name="adj2" fmla="val 50000"/>
          </a:avLst>
        </a:prstGeom>
        <a:gradFill rotWithShape="0">
          <a:gsLst>
            <a:gs pos="0">
              <a:schemeClr val="accent1">
                <a:tint val="60000"/>
                <a:hueOff val="0"/>
                <a:satOff val="0"/>
                <a:lumOff val="0"/>
                <a:alphaOff val="0"/>
                <a:tint val="62000"/>
                <a:satMod val="180000"/>
              </a:schemeClr>
            </a:gs>
            <a:gs pos="65000">
              <a:schemeClr val="accent1">
                <a:tint val="60000"/>
                <a:hueOff val="0"/>
                <a:satOff val="0"/>
                <a:lumOff val="0"/>
                <a:alphaOff val="0"/>
                <a:tint val="32000"/>
                <a:satMod val="250000"/>
              </a:schemeClr>
            </a:gs>
            <a:gs pos="100000">
              <a:schemeClr val="accent1">
                <a:tint val="60000"/>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tr-TR" sz="1000" kern="1200"/>
        </a:p>
      </dsp:txBody>
      <dsp:txXfrm>
        <a:off x="5212028" y="2356025"/>
        <a:ext cx="394065" cy="316366"/>
      </dsp:txXfrm>
    </dsp:sp>
    <dsp:sp modelId="{1240A90A-92B0-45C5-92B4-D606DACBFCAF}">
      <dsp:nvSpPr>
        <dsp:cNvPr id="0" name=""/>
        <dsp:cNvSpPr/>
      </dsp:nvSpPr>
      <dsp:spPr>
        <a:xfrm>
          <a:off x="5920080" y="1490165"/>
          <a:ext cx="1085573" cy="1085573"/>
        </a:xfrm>
        <a:prstGeom prst="ellips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tr-TR" sz="1200" kern="1200" dirty="0"/>
            <a:t>Özel bütçeli idareler</a:t>
          </a:r>
        </a:p>
      </dsp:txBody>
      <dsp:txXfrm>
        <a:off x="6079058" y="1649143"/>
        <a:ext cx="767617" cy="767617"/>
      </dsp:txXfrm>
    </dsp:sp>
    <dsp:sp modelId="{78168820-AC03-4A3F-8DEC-F729753BCCF2}">
      <dsp:nvSpPr>
        <dsp:cNvPr id="0" name=""/>
        <dsp:cNvSpPr/>
      </dsp:nvSpPr>
      <dsp:spPr>
        <a:xfrm rot="490909">
          <a:off x="5491112" y="3015986"/>
          <a:ext cx="223677" cy="527278"/>
        </a:xfrm>
        <a:prstGeom prst="rightArrow">
          <a:avLst>
            <a:gd name="adj1" fmla="val 60000"/>
            <a:gd name="adj2" fmla="val 50000"/>
          </a:avLst>
        </a:prstGeom>
        <a:gradFill rotWithShape="0">
          <a:gsLst>
            <a:gs pos="0">
              <a:schemeClr val="accent1">
                <a:tint val="60000"/>
                <a:hueOff val="0"/>
                <a:satOff val="0"/>
                <a:lumOff val="0"/>
                <a:alphaOff val="0"/>
                <a:tint val="62000"/>
                <a:satMod val="180000"/>
              </a:schemeClr>
            </a:gs>
            <a:gs pos="65000">
              <a:schemeClr val="accent1">
                <a:tint val="60000"/>
                <a:hueOff val="0"/>
                <a:satOff val="0"/>
                <a:lumOff val="0"/>
                <a:alphaOff val="0"/>
                <a:tint val="32000"/>
                <a:satMod val="250000"/>
              </a:schemeClr>
            </a:gs>
            <a:gs pos="100000">
              <a:schemeClr val="accent1">
                <a:tint val="60000"/>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tr-TR" sz="1000" kern="1200"/>
        </a:p>
      </dsp:txBody>
      <dsp:txXfrm>
        <a:off x="5491454" y="3116667"/>
        <a:ext cx="156574" cy="316366"/>
      </dsp:txXfrm>
    </dsp:sp>
    <dsp:sp modelId="{E3E0C75F-D2FA-44A3-92D3-BECA10963AEE}">
      <dsp:nvSpPr>
        <dsp:cNvPr id="0" name=""/>
        <dsp:cNvSpPr/>
      </dsp:nvSpPr>
      <dsp:spPr>
        <a:xfrm>
          <a:off x="5796012" y="2889402"/>
          <a:ext cx="1736070" cy="1085573"/>
        </a:xfrm>
        <a:prstGeom prst="ellips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tr-TR" sz="1200" kern="1200" dirty="0"/>
            <a:t>Düzenleyici ve denetleyici kurumlar</a:t>
          </a:r>
        </a:p>
      </dsp:txBody>
      <dsp:txXfrm>
        <a:off x="6050254" y="3048380"/>
        <a:ext cx="1227586" cy="767617"/>
      </dsp:txXfrm>
    </dsp:sp>
    <dsp:sp modelId="{F3EEDB40-0382-4B03-9FAE-35ED62B784C6}">
      <dsp:nvSpPr>
        <dsp:cNvPr id="0" name=""/>
        <dsp:cNvSpPr/>
      </dsp:nvSpPr>
      <dsp:spPr>
        <a:xfrm rot="2454545">
          <a:off x="4839190" y="3672442"/>
          <a:ext cx="670310" cy="527278"/>
        </a:xfrm>
        <a:prstGeom prst="rightArrow">
          <a:avLst>
            <a:gd name="adj1" fmla="val 60000"/>
            <a:gd name="adj2" fmla="val 50000"/>
          </a:avLst>
        </a:prstGeom>
        <a:gradFill rotWithShape="0">
          <a:gsLst>
            <a:gs pos="0">
              <a:schemeClr val="accent1">
                <a:tint val="60000"/>
                <a:hueOff val="0"/>
                <a:satOff val="0"/>
                <a:lumOff val="0"/>
                <a:alphaOff val="0"/>
                <a:tint val="62000"/>
                <a:satMod val="180000"/>
              </a:schemeClr>
            </a:gs>
            <a:gs pos="65000">
              <a:schemeClr val="accent1">
                <a:tint val="60000"/>
                <a:hueOff val="0"/>
                <a:satOff val="0"/>
                <a:lumOff val="0"/>
                <a:alphaOff val="0"/>
                <a:tint val="32000"/>
                <a:satMod val="250000"/>
              </a:schemeClr>
            </a:gs>
            <a:gs pos="100000">
              <a:schemeClr val="accent1">
                <a:tint val="60000"/>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tr-TR" sz="1000" kern="1200"/>
        </a:p>
      </dsp:txBody>
      <dsp:txXfrm>
        <a:off x="4858508" y="3726104"/>
        <a:ext cx="512127" cy="316366"/>
      </dsp:txXfrm>
    </dsp:sp>
    <dsp:sp modelId="{3B7640C8-02C1-403B-B768-7FDE360ED5C1}">
      <dsp:nvSpPr>
        <dsp:cNvPr id="0" name=""/>
        <dsp:cNvSpPr/>
      </dsp:nvSpPr>
      <dsp:spPr>
        <a:xfrm>
          <a:off x="5534019" y="4175281"/>
          <a:ext cx="1085573" cy="1085573"/>
        </a:xfrm>
        <a:prstGeom prst="ellips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tr-TR" sz="1200" kern="1200" dirty="0"/>
            <a:t>Sosyal güvenlik kurumları</a:t>
          </a:r>
        </a:p>
      </dsp:txBody>
      <dsp:txXfrm>
        <a:off x="5692997" y="4334259"/>
        <a:ext cx="767617" cy="767617"/>
      </dsp:txXfrm>
    </dsp:sp>
    <dsp:sp modelId="{9ACF113F-3069-4459-ABE0-3D25E97053B7}">
      <dsp:nvSpPr>
        <dsp:cNvPr id="0" name=""/>
        <dsp:cNvSpPr/>
      </dsp:nvSpPr>
      <dsp:spPr>
        <a:xfrm rot="4418182">
          <a:off x="4141964" y="3983717"/>
          <a:ext cx="766004" cy="527278"/>
        </a:xfrm>
        <a:prstGeom prst="rightArrow">
          <a:avLst>
            <a:gd name="adj1" fmla="val 60000"/>
            <a:gd name="adj2" fmla="val 50000"/>
          </a:avLst>
        </a:prstGeom>
        <a:gradFill rotWithShape="0">
          <a:gsLst>
            <a:gs pos="0">
              <a:schemeClr val="accent1">
                <a:tint val="60000"/>
                <a:hueOff val="0"/>
                <a:satOff val="0"/>
                <a:lumOff val="0"/>
                <a:alphaOff val="0"/>
                <a:tint val="62000"/>
                <a:satMod val="180000"/>
              </a:schemeClr>
            </a:gs>
            <a:gs pos="65000">
              <a:schemeClr val="accent1">
                <a:tint val="60000"/>
                <a:hueOff val="0"/>
                <a:satOff val="0"/>
                <a:lumOff val="0"/>
                <a:alphaOff val="0"/>
                <a:tint val="32000"/>
                <a:satMod val="250000"/>
              </a:schemeClr>
            </a:gs>
            <a:gs pos="100000">
              <a:schemeClr val="accent1">
                <a:tint val="60000"/>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tr-TR" sz="1000" kern="1200"/>
        </a:p>
      </dsp:txBody>
      <dsp:txXfrm>
        <a:off x="4198773" y="4013285"/>
        <a:ext cx="607821" cy="316366"/>
      </dsp:txXfrm>
    </dsp:sp>
    <dsp:sp modelId="{637F7FD9-A2CB-488D-B324-53813DADA9C7}">
      <dsp:nvSpPr>
        <dsp:cNvPr id="0" name=""/>
        <dsp:cNvSpPr/>
      </dsp:nvSpPr>
      <dsp:spPr>
        <a:xfrm>
          <a:off x="4344801" y="4939544"/>
          <a:ext cx="1085573" cy="1085573"/>
        </a:xfrm>
        <a:prstGeom prst="ellips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kern="1200" dirty="0"/>
            <a:t>İl özel idareleri</a:t>
          </a:r>
        </a:p>
      </dsp:txBody>
      <dsp:txXfrm>
        <a:off x="4503779" y="5098522"/>
        <a:ext cx="767617" cy="767617"/>
      </dsp:txXfrm>
    </dsp:sp>
    <dsp:sp modelId="{9B6CF148-3882-4D8D-AD2A-828F9E489E26}">
      <dsp:nvSpPr>
        <dsp:cNvPr id="0" name=""/>
        <dsp:cNvSpPr/>
      </dsp:nvSpPr>
      <dsp:spPr>
        <a:xfrm rot="6381818">
          <a:off x="3458803" y="3977667"/>
          <a:ext cx="759114" cy="527278"/>
        </a:xfrm>
        <a:prstGeom prst="rightArrow">
          <a:avLst>
            <a:gd name="adj1" fmla="val 60000"/>
            <a:gd name="adj2" fmla="val 50000"/>
          </a:avLst>
        </a:prstGeom>
        <a:gradFill rotWithShape="0">
          <a:gsLst>
            <a:gs pos="0">
              <a:schemeClr val="accent1">
                <a:tint val="60000"/>
                <a:hueOff val="0"/>
                <a:satOff val="0"/>
                <a:lumOff val="0"/>
                <a:alphaOff val="0"/>
                <a:tint val="62000"/>
                <a:satMod val="180000"/>
              </a:schemeClr>
            </a:gs>
            <a:gs pos="65000">
              <a:schemeClr val="accent1">
                <a:tint val="60000"/>
                <a:hueOff val="0"/>
                <a:satOff val="0"/>
                <a:lumOff val="0"/>
                <a:alphaOff val="0"/>
                <a:tint val="32000"/>
                <a:satMod val="250000"/>
              </a:schemeClr>
            </a:gs>
            <a:gs pos="100000">
              <a:schemeClr val="accent1">
                <a:tint val="60000"/>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tr-TR" sz="1000" kern="1200"/>
        </a:p>
      </dsp:txBody>
      <dsp:txXfrm rot="10800000">
        <a:off x="3560177" y="4007235"/>
        <a:ext cx="600931" cy="316366"/>
      </dsp:txXfrm>
    </dsp:sp>
    <dsp:sp modelId="{97D9E5A0-5A8A-4238-9F0B-0EA90D79ED20}">
      <dsp:nvSpPr>
        <dsp:cNvPr id="0" name=""/>
        <dsp:cNvSpPr/>
      </dsp:nvSpPr>
      <dsp:spPr>
        <a:xfrm>
          <a:off x="2633951" y="4939544"/>
          <a:ext cx="1680022" cy="1085573"/>
        </a:xfrm>
        <a:prstGeom prst="ellips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Belediyeler</a:t>
          </a:r>
          <a:r>
            <a:rPr lang="tr-TR" sz="1100" kern="1200" dirty="0"/>
            <a:t> </a:t>
          </a:r>
        </a:p>
      </dsp:txBody>
      <dsp:txXfrm>
        <a:off x="2879985" y="5098522"/>
        <a:ext cx="1187954" cy="767617"/>
      </dsp:txXfrm>
    </dsp:sp>
    <dsp:sp modelId="{C8B5F95B-75A5-44F2-9206-1F14A3F1F857}">
      <dsp:nvSpPr>
        <dsp:cNvPr id="0" name=""/>
        <dsp:cNvSpPr/>
      </dsp:nvSpPr>
      <dsp:spPr>
        <a:xfrm rot="8345455">
          <a:off x="2896883" y="3649895"/>
          <a:ext cx="632685" cy="527278"/>
        </a:xfrm>
        <a:prstGeom prst="rightArrow">
          <a:avLst>
            <a:gd name="adj1" fmla="val 60000"/>
            <a:gd name="adj2" fmla="val 50000"/>
          </a:avLst>
        </a:prstGeom>
        <a:gradFill rotWithShape="0">
          <a:gsLst>
            <a:gs pos="0">
              <a:schemeClr val="accent1">
                <a:tint val="60000"/>
                <a:hueOff val="0"/>
                <a:satOff val="0"/>
                <a:lumOff val="0"/>
                <a:alphaOff val="0"/>
                <a:tint val="62000"/>
                <a:satMod val="180000"/>
              </a:schemeClr>
            </a:gs>
            <a:gs pos="65000">
              <a:schemeClr val="accent1">
                <a:tint val="60000"/>
                <a:hueOff val="0"/>
                <a:satOff val="0"/>
                <a:lumOff val="0"/>
                <a:alphaOff val="0"/>
                <a:tint val="32000"/>
                <a:satMod val="250000"/>
              </a:schemeClr>
            </a:gs>
            <a:gs pos="100000">
              <a:schemeClr val="accent1">
                <a:tint val="60000"/>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tr-TR" sz="1000" kern="1200"/>
        </a:p>
      </dsp:txBody>
      <dsp:txXfrm rot="10800000">
        <a:off x="3035748" y="3703557"/>
        <a:ext cx="474502" cy="316366"/>
      </dsp:txXfrm>
    </dsp:sp>
    <dsp:sp modelId="{EC9136AE-DA75-4EA3-8A85-86405B2728B3}">
      <dsp:nvSpPr>
        <dsp:cNvPr id="0" name=""/>
        <dsp:cNvSpPr/>
      </dsp:nvSpPr>
      <dsp:spPr>
        <a:xfrm>
          <a:off x="1594521" y="4175281"/>
          <a:ext cx="1380447" cy="1085573"/>
        </a:xfrm>
        <a:prstGeom prst="ellips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kern="1200" dirty="0"/>
            <a:t>Köy tüzel kişilikleri</a:t>
          </a:r>
        </a:p>
      </dsp:txBody>
      <dsp:txXfrm>
        <a:off x="1796683" y="4334259"/>
        <a:ext cx="976123" cy="767617"/>
      </dsp:txXfrm>
    </dsp:sp>
    <dsp:sp modelId="{3BA8EAF4-17BC-478B-BB8B-5BC9BEC28ADC}">
      <dsp:nvSpPr>
        <dsp:cNvPr id="0" name=""/>
        <dsp:cNvSpPr/>
      </dsp:nvSpPr>
      <dsp:spPr>
        <a:xfrm rot="10309091">
          <a:off x="2414395" y="3037513"/>
          <a:ext cx="388970" cy="527278"/>
        </a:xfrm>
        <a:prstGeom prst="rightArrow">
          <a:avLst>
            <a:gd name="adj1" fmla="val 60000"/>
            <a:gd name="adj2" fmla="val 50000"/>
          </a:avLst>
        </a:prstGeom>
        <a:gradFill rotWithShape="0">
          <a:gsLst>
            <a:gs pos="0">
              <a:schemeClr val="accent1">
                <a:tint val="60000"/>
                <a:hueOff val="0"/>
                <a:satOff val="0"/>
                <a:lumOff val="0"/>
                <a:alphaOff val="0"/>
                <a:tint val="62000"/>
                <a:satMod val="180000"/>
              </a:schemeClr>
            </a:gs>
            <a:gs pos="65000">
              <a:schemeClr val="accent1">
                <a:tint val="60000"/>
                <a:hueOff val="0"/>
                <a:satOff val="0"/>
                <a:lumOff val="0"/>
                <a:alphaOff val="0"/>
                <a:tint val="32000"/>
                <a:satMod val="250000"/>
              </a:schemeClr>
            </a:gs>
            <a:gs pos="100000">
              <a:schemeClr val="accent1">
                <a:tint val="60000"/>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tr-TR" sz="1000" kern="1200"/>
        </a:p>
      </dsp:txBody>
      <dsp:txXfrm rot="10800000">
        <a:off x="2530492" y="3134666"/>
        <a:ext cx="272279" cy="316366"/>
      </dsp:txXfrm>
    </dsp:sp>
    <dsp:sp modelId="{46987B46-7358-48C9-85D2-E722577A4689}">
      <dsp:nvSpPr>
        <dsp:cNvPr id="0" name=""/>
        <dsp:cNvSpPr/>
      </dsp:nvSpPr>
      <dsp:spPr>
        <a:xfrm>
          <a:off x="1154717" y="2889402"/>
          <a:ext cx="1085573" cy="1085573"/>
        </a:xfrm>
        <a:prstGeom prst="ellips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Barolar</a:t>
          </a:r>
          <a:r>
            <a:rPr lang="tr-TR" sz="1100" kern="1200" dirty="0"/>
            <a:t> </a:t>
          </a:r>
        </a:p>
      </dsp:txBody>
      <dsp:txXfrm>
        <a:off x="1313695" y="3048380"/>
        <a:ext cx="767617" cy="767617"/>
      </dsp:txXfrm>
    </dsp:sp>
    <dsp:sp modelId="{AD83D106-9108-4237-BB8A-D9CD953B7C93}">
      <dsp:nvSpPr>
        <dsp:cNvPr id="0" name=""/>
        <dsp:cNvSpPr/>
      </dsp:nvSpPr>
      <dsp:spPr>
        <a:xfrm rot="12272727">
          <a:off x="2691467" y="2242548"/>
          <a:ext cx="486918" cy="527278"/>
        </a:xfrm>
        <a:prstGeom prst="rightArrow">
          <a:avLst>
            <a:gd name="adj1" fmla="val 60000"/>
            <a:gd name="adj2" fmla="val 50000"/>
          </a:avLst>
        </a:prstGeom>
        <a:gradFill rotWithShape="0">
          <a:gsLst>
            <a:gs pos="0">
              <a:schemeClr val="accent1">
                <a:tint val="60000"/>
                <a:hueOff val="0"/>
                <a:satOff val="0"/>
                <a:lumOff val="0"/>
                <a:alphaOff val="0"/>
                <a:tint val="62000"/>
                <a:satMod val="180000"/>
              </a:schemeClr>
            </a:gs>
            <a:gs pos="65000">
              <a:schemeClr val="accent1">
                <a:tint val="60000"/>
                <a:hueOff val="0"/>
                <a:satOff val="0"/>
                <a:lumOff val="0"/>
                <a:alphaOff val="0"/>
                <a:tint val="32000"/>
                <a:satMod val="250000"/>
              </a:schemeClr>
            </a:gs>
            <a:gs pos="100000">
              <a:schemeClr val="accent1">
                <a:tint val="60000"/>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tr-TR" sz="1000" kern="1200"/>
        </a:p>
      </dsp:txBody>
      <dsp:txXfrm rot="10800000">
        <a:off x="2830942" y="2378345"/>
        <a:ext cx="340843" cy="316366"/>
      </dsp:txXfrm>
    </dsp:sp>
    <dsp:sp modelId="{E4441854-36B4-42D6-B795-34B8E82AEDA6}">
      <dsp:nvSpPr>
        <dsp:cNvPr id="0" name=""/>
        <dsp:cNvSpPr/>
      </dsp:nvSpPr>
      <dsp:spPr>
        <a:xfrm>
          <a:off x="1194456" y="1490165"/>
          <a:ext cx="1408455" cy="1085573"/>
        </a:xfrm>
        <a:prstGeom prst="ellips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t>Noterler </a:t>
          </a:r>
        </a:p>
      </dsp:txBody>
      <dsp:txXfrm>
        <a:off x="1400719" y="1649143"/>
        <a:ext cx="995929" cy="767617"/>
      </dsp:txXfrm>
    </dsp:sp>
    <dsp:sp modelId="{CF46460E-1DCA-4ACA-AD8F-614E931D43A4}">
      <dsp:nvSpPr>
        <dsp:cNvPr id="0" name=""/>
        <dsp:cNvSpPr/>
      </dsp:nvSpPr>
      <dsp:spPr>
        <a:xfrm rot="14236364">
          <a:off x="3155978" y="1773119"/>
          <a:ext cx="714929" cy="527278"/>
        </a:xfrm>
        <a:prstGeom prst="rightArrow">
          <a:avLst>
            <a:gd name="adj1" fmla="val 60000"/>
            <a:gd name="adj2" fmla="val 50000"/>
          </a:avLst>
        </a:prstGeom>
        <a:gradFill rotWithShape="0">
          <a:gsLst>
            <a:gs pos="0">
              <a:schemeClr val="accent1">
                <a:tint val="60000"/>
                <a:hueOff val="0"/>
                <a:satOff val="0"/>
                <a:lumOff val="0"/>
                <a:alphaOff val="0"/>
                <a:tint val="62000"/>
                <a:satMod val="180000"/>
              </a:schemeClr>
            </a:gs>
            <a:gs pos="65000">
              <a:schemeClr val="accent1">
                <a:tint val="60000"/>
                <a:hueOff val="0"/>
                <a:satOff val="0"/>
                <a:lumOff val="0"/>
                <a:alphaOff val="0"/>
                <a:tint val="32000"/>
                <a:satMod val="250000"/>
              </a:schemeClr>
            </a:gs>
            <a:gs pos="100000">
              <a:schemeClr val="accent1">
                <a:tint val="60000"/>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tr-TR" sz="1000" kern="1200"/>
        </a:p>
      </dsp:txBody>
      <dsp:txXfrm rot="10800000">
        <a:off x="3277830" y="1945111"/>
        <a:ext cx="556746" cy="316366"/>
      </dsp:txXfrm>
    </dsp:sp>
    <dsp:sp modelId="{7A6227C2-7539-45B1-B2CE-CFC7A1927E25}">
      <dsp:nvSpPr>
        <dsp:cNvPr id="0" name=""/>
        <dsp:cNvSpPr/>
      </dsp:nvSpPr>
      <dsp:spPr>
        <a:xfrm>
          <a:off x="2110088" y="421818"/>
          <a:ext cx="1428647" cy="1085573"/>
        </a:xfrm>
        <a:prstGeom prst="ellips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tr-TR" sz="1200" kern="1200" dirty="0"/>
            <a:t>Konkordato Komiseri</a:t>
          </a:r>
        </a:p>
      </dsp:txBody>
      <dsp:txXfrm>
        <a:off x="2319309" y="580796"/>
        <a:ext cx="1010205" cy="767617"/>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6A153D-0ACA-44D7-BBDC-278333CB59C3}" type="datetimeFigureOut">
              <a:rPr lang="tr-TR" smtClean="0"/>
              <a:t>30.10.2022</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D73B10-2D80-4782-BA10-DD34A1E69A59}" type="slidenum">
              <a:rPr lang="tr-TR" smtClean="0"/>
              <a:t>‹#›</a:t>
            </a:fld>
            <a:endParaRPr lang="tr-TR"/>
          </a:p>
        </p:txBody>
      </p:sp>
    </p:spTree>
    <p:extLst>
      <p:ext uri="{BB962C8B-B14F-4D97-AF65-F5344CB8AC3E}">
        <p14:creationId xmlns:p14="http://schemas.microsoft.com/office/powerpoint/2010/main" val="3526200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2D73B10-2D80-4782-BA10-DD34A1E69A59}" type="slidenum">
              <a:rPr lang="tr-TR" smtClean="0"/>
              <a:t>1</a:t>
            </a:fld>
            <a:endParaRPr lang="tr-TR"/>
          </a:p>
        </p:txBody>
      </p:sp>
    </p:spTree>
    <p:extLst>
      <p:ext uri="{BB962C8B-B14F-4D97-AF65-F5344CB8AC3E}">
        <p14:creationId xmlns:p14="http://schemas.microsoft.com/office/powerpoint/2010/main" val="4215237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02D73B10-2D80-4782-BA10-DD34A1E69A59}" type="slidenum">
              <a:rPr lang="tr-TR" smtClean="0"/>
              <a:t>11</a:t>
            </a:fld>
            <a:endParaRPr lang="tr-TR"/>
          </a:p>
        </p:txBody>
      </p:sp>
    </p:spTree>
    <p:extLst>
      <p:ext uri="{BB962C8B-B14F-4D97-AF65-F5344CB8AC3E}">
        <p14:creationId xmlns:p14="http://schemas.microsoft.com/office/powerpoint/2010/main" val="26124706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Dik Üçgen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Başlık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a:t>Asıl başlık stili için tıklatın</a:t>
            </a:r>
            <a:endParaRPr kumimoji="0" lang="en-US"/>
          </a:p>
        </p:txBody>
      </p:sp>
      <p:sp>
        <p:nvSpPr>
          <p:cNvPr id="17" name="Alt Başlık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grpSp>
        <p:nvGrpSpPr>
          <p:cNvPr id="2" name="Grup 1"/>
          <p:cNvGrpSpPr/>
          <p:nvPr/>
        </p:nvGrpSpPr>
        <p:grpSpPr>
          <a:xfrm>
            <a:off x="-3765" y="4953000"/>
            <a:ext cx="9147765" cy="1912088"/>
            <a:chOff x="-3765" y="4832896"/>
            <a:chExt cx="9147765" cy="2032192"/>
          </a:xfrm>
        </p:grpSpPr>
        <p:sp>
          <p:nvSpPr>
            <p:cNvPr id="7" name="Serbest 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Serbest 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Serbest 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Düz Bağlayıcı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Veri Yer Tutucusu 29"/>
          <p:cNvSpPr>
            <a:spLocks noGrp="1"/>
          </p:cNvSpPr>
          <p:nvPr>
            <p:ph type="dt" sz="half" idx="10"/>
          </p:nvPr>
        </p:nvSpPr>
        <p:spPr/>
        <p:txBody>
          <a:bodyPr/>
          <a:lstStyle>
            <a:lvl1pPr>
              <a:defRPr>
                <a:solidFill>
                  <a:srgbClr val="FFFFFF"/>
                </a:solidFill>
              </a:defRPr>
            </a:lvl1pPr>
            <a:extLst/>
          </a:lstStyle>
          <a:p>
            <a:fld id="{A23720DD-5B6D-40BF-8493-A6B52D484E6B}" type="datetimeFigureOut">
              <a:rPr lang="tr-TR" smtClean="0"/>
              <a:t>30.10.2022</a:t>
            </a:fld>
            <a:endParaRPr lang="tr-TR"/>
          </a:p>
        </p:txBody>
      </p:sp>
      <p:sp>
        <p:nvSpPr>
          <p:cNvPr id="19" name="Altbilgi Yer Tutucusu 18"/>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Slayt Numarası Yer Tutucusu 26"/>
          <p:cNvSpPr>
            <a:spLocks noGrp="1"/>
          </p:cNvSpPr>
          <p:nvPr>
            <p:ph type="sldNum" sz="quarter" idx="12"/>
          </p:nvPr>
        </p:nvSpPr>
        <p:spPr/>
        <p:txBody>
          <a:bodyPr/>
          <a:lstStyle>
            <a:lvl1pPr>
              <a:defRPr>
                <a:solidFill>
                  <a:srgbClr val="FFFFFF"/>
                </a:solidFill>
              </a:defRPr>
            </a:lvl1pPr>
            <a:extLst/>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3" name="Dikey Metin Yer Tutucusu 2"/>
          <p:cNvSpPr>
            <a:spLocks noGrp="1"/>
          </p:cNvSpPr>
          <p:nvPr>
            <p:ph type="body" orient="vert" idx="1"/>
          </p:nvPr>
        </p:nvSpPr>
        <p:spPr>
          <a:xfrm>
            <a:off x="457200" y="1481329"/>
            <a:ext cx="8229600" cy="438607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30.10.2022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44013" y="274640"/>
            <a:ext cx="1777470" cy="5592761"/>
          </a:xfrm>
        </p:spPr>
        <p:txBody>
          <a:bodyPr vert="eaVert"/>
          <a:lstStyle/>
          <a:p>
            <a:r>
              <a:rPr kumimoji="0" lang="tr-TR"/>
              <a:t>Asıl başlık stili için tıklatın</a:t>
            </a:r>
            <a:endParaRPr kumimoji="0" lang="en-US"/>
          </a:p>
        </p:txBody>
      </p:sp>
      <p:sp>
        <p:nvSpPr>
          <p:cNvPr id="3" name="Dikey Metin Yer Tutucusu 2"/>
          <p:cNvSpPr>
            <a:spLocks noGrp="1"/>
          </p:cNvSpPr>
          <p:nvPr>
            <p:ph type="body" orient="vert" idx="1"/>
          </p:nvPr>
        </p:nvSpPr>
        <p:spPr>
          <a:xfrm>
            <a:off x="457200" y="274641"/>
            <a:ext cx="6324600" cy="5592760"/>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30.10.2022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30.10.2022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
        <p:nvSpPr>
          <p:cNvPr id="7" name="Başlık 6"/>
          <p:cNvSpPr>
            <a:spLocks noGrp="1"/>
          </p:cNvSpPr>
          <p:nvPr>
            <p:ph type="title"/>
          </p:nvPr>
        </p:nvSpPr>
        <p:spPr/>
        <p:txBody>
          <a:bodyPr rtlCol="0"/>
          <a:lstStyle/>
          <a:p>
            <a:r>
              <a:rPr kumimoji="0" lang="tr-TR"/>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a:t>Asıl başlık stili için tıklatın</a:t>
            </a:r>
            <a:endParaRPr kumimoji="0" lang="en-US"/>
          </a:p>
        </p:txBody>
      </p:sp>
      <p:sp>
        <p:nvSpPr>
          <p:cNvPr id="3" name="Metin Yer Tutucus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30.10.2022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
        <p:nvSpPr>
          <p:cNvPr id="7" name="Köşeli Çift Ayraç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Köşeli Çift Ayraç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İçerik Yer Tutucus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30.10.2022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8" name="Başlık 7"/>
          <p:cNvSpPr>
            <a:spLocks noGrp="1"/>
          </p:cNvSpPr>
          <p:nvPr>
            <p:ph type="title"/>
          </p:nvPr>
        </p:nvSpPr>
        <p:spPr/>
        <p:txBody>
          <a:bodyPr rtlCol="0"/>
          <a:lstStyle/>
          <a:p>
            <a:r>
              <a:rPr kumimoji="0" lang="tr-TR"/>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extLst/>
          </a:lstStyle>
          <a:p>
            <a:r>
              <a:rPr kumimoji="0" lang="tr-TR"/>
              <a:t>Asıl başlık stili için tıklatın</a:t>
            </a:r>
            <a:endParaRPr kumimoji="0" lang="en-US"/>
          </a:p>
        </p:txBody>
      </p:sp>
      <p:sp>
        <p:nvSpPr>
          <p:cNvPr id="3" name="Metin Yer Tutucus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Metin Yer Tutucus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İçerik Yer Tutucus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İçerik Yer Tutucus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30.10.2022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p>
            <a:fld id="{A23720DD-5B6D-40BF-8493-A6B52D484E6B}" type="datetimeFigureOut">
              <a:rPr lang="tr-TR" smtClean="0"/>
              <a:t>30.10.2022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a:t>
            </a:fld>
            <a:endParaRPr lang="tr-TR"/>
          </a:p>
        </p:txBody>
      </p:sp>
      <p:sp>
        <p:nvSpPr>
          <p:cNvPr id="6" name="Başlık 5"/>
          <p:cNvSpPr>
            <a:spLocks noGrp="1"/>
          </p:cNvSpPr>
          <p:nvPr>
            <p:ph type="title"/>
          </p:nvPr>
        </p:nvSpPr>
        <p:spPr/>
        <p:txBody>
          <a:bodyPr rtlCol="0"/>
          <a:lstStyle/>
          <a:p>
            <a:r>
              <a:rPr kumimoji="0" lang="tr-TR"/>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30.10.2022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a:t>Asıl başlık stili için tıklatın</a:t>
            </a:r>
            <a:endParaRPr kumimoji="0" lang="en-US"/>
          </a:p>
        </p:txBody>
      </p:sp>
      <p:sp>
        <p:nvSpPr>
          <p:cNvPr id="3" name="Metin Yer Tutucus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a:t>Asıl metin stillerini düzenlemek için tıklatın</a:t>
            </a:r>
          </a:p>
        </p:txBody>
      </p:sp>
      <p:sp>
        <p:nvSpPr>
          <p:cNvPr id="4" name="İçerik Yer Tutucus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a:xfrm>
            <a:off x="6727032" y="6407944"/>
            <a:ext cx="1920240" cy="365760"/>
          </a:xfrm>
        </p:spPr>
        <p:txBody>
          <a:bodyPr/>
          <a:lstStyle/>
          <a:p>
            <a:fld id="{A23720DD-5B6D-40BF-8493-A6B52D484E6B}" type="datetimeFigureOut">
              <a:rPr lang="tr-TR" smtClean="0"/>
              <a:t>30.10.2022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a:t>Asıl metin stillerini düzenlemek için tıklatın</a:t>
            </a:r>
          </a:p>
        </p:txBody>
      </p:sp>
      <p:sp>
        <p:nvSpPr>
          <p:cNvPr id="3" name="Resim Yer Tutucus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a:t>Resim eklemek için simgeyi tıklatın</a:t>
            </a:r>
            <a:endParaRPr kumimoji="0" lang="en-US" dirty="0"/>
          </a:p>
        </p:txBody>
      </p:sp>
      <p:sp>
        <p:nvSpPr>
          <p:cNvPr id="5" name="Veri Yer Tutucusu 4"/>
          <p:cNvSpPr>
            <a:spLocks noGrp="1"/>
          </p:cNvSpPr>
          <p:nvPr>
            <p:ph type="dt" sz="half" idx="10"/>
          </p:nvPr>
        </p:nvSpPr>
        <p:spPr/>
        <p:txBody>
          <a:bodyPr/>
          <a:lstStyle>
            <a:lvl1pPr>
              <a:defRPr>
                <a:solidFill>
                  <a:schemeClr val="tx1"/>
                </a:solidFill>
              </a:defRPr>
            </a:lvl1pPr>
            <a:extLst/>
          </a:lstStyle>
          <a:p>
            <a:fld id="{A23720DD-5B6D-40BF-8493-A6B52D484E6B}" type="datetimeFigureOut">
              <a:rPr lang="tr-TR" smtClean="0"/>
              <a:t>30.10.2022</a:t>
            </a:fld>
            <a:endParaRPr lang="tr-TR"/>
          </a:p>
        </p:txBody>
      </p:sp>
      <p:sp>
        <p:nvSpPr>
          <p:cNvPr id="6" name="Altbilgi Yer Tutucusu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Slayt Numarası Yer Tutucusu 6"/>
          <p:cNvSpPr>
            <a:spLocks noGrp="1"/>
          </p:cNvSpPr>
          <p:nvPr>
            <p:ph type="sldNum" sz="quarter" idx="12"/>
          </p:nvPr>
        </p:nvSpPr>
        <p:spPr/>
        <p:txBody>
          <a:bodyPr/>
          <a:lstStyle>
            <a:lvl1pPr>
              <a:defRPr>
                <a:solidFill>
                  <a:schemeClr val="tx1"/>
                </a:solidFill>
              </a:defRPr>
            </a:lvl1pPr>
            <a:extLst/>
          </a:lstStyle>
          <a:p>
            <a:fld id="{F302176B-0E47-46AC-8F43-DAB4B8A37D06}" type="slidenum">
              <a:rPr lang="tr-TR" smtClean="0"/>
              <a:t>‹#›</a:t>
            </a:fld>
            <a:endParaRPr lang="tr-TR"/>
          </a:p>
        </p:txBody>
      </p:sp>
      <p:sp>
        <p:nvSpPr>
          <p:cNvPr id="2" name="Başlık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a:t>Asıl başlık stili için tıklatın</a:t>
            </a:r>
            <a:endParaRPr kumimoji="0" lang="en-US"/>
          </a:p>
        </p:txBody>
      </p:sp>
      <p:sp>
        <p:nvSpPr>
          <p:cNvPr id="8" name="Serbest 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erbest 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 Üçgen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Düz Bağlayıcı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Köşeli Çift Ayraç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Köşeli Çift Ayraç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Serbest 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erbest 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ik Üçgen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Düz Bağlayıcı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Başlık Yer Tutucus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a:t>Asıl başlık stili için tıklatın</a:t>
            </a:r>
            <a:endParaRPr kumimoji="0" lang="en-US"/>
          </a:p>
        </p:txBody>
      </p:sp>
      <p:sp>
        <p:nvSpPr>
          <p:cNvPr id="30" name="Metin Yer Tutucusu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Veri Yer Tutucusu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23720DD-5B6D-40BF-8493-A6B52D484E6B}" type="datetimeFigureOut">
              <a:rPr lang="tr-TR" smtClean="0"/>
              <a:t>30.10.2022</a:t>
            </a:fld>
            <a:endParaRPr lang="tr-TR"/>
          </a:p>
        </p:txBody>
      </p:sp>
      <p:sp>
        <p:nvSpPr>
          <p:cNvPr id="22" name="Altbilgi Yer Tutucusu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Slayt Numarası Yer Tutucus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pPr algn="ctr"/>
            <a:r>
              <a:rPr lang="tr-TR" b="1" dirty="0">
                <a:latin typeface="Times New Roman" panose="02020603050405020304" pitchFamily="18" charset="0"/>
                <a:cs typeface="Times New Roman" panose="02020603050405020304" pitchFamily="18" charset="0"/>
              </a:rPr>
              <a:t>TEBLİGAT HUKUKU</a:t>
            </a:r>
          </a:p>
        </p:txBody>
      </p:sp>
      <p:sp>
        <p:nvSpPr>
          <p:cNvPr id="3" name="Alt Başlık 2"/>
          <p:cNvSpPr>
            <a:spLocks noGrp="1"/>
          </p:cNvSpPr>
          <p:nvPr>
            <p:ph type="subTitle" idx="1"/>
          </p:nvPr>
        </p:nvSpPr>
        <p:spPr/>
        <p:txBody>
          <a:bodyPr/>
          <a:lstStyle/>
          <a:p>
            <a:r>
              <a:rPr lang="tr-TR"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GİRİŞ- TEMEL KAVRAMLAR</a:t>
            </a:r>
          </a:p>
        </p:txBody>
      </p:sp>
    </p:spTree>
    <p:extLst>
      <p:ext uri="{BB962C8B-B14F-4D97-AF65-F5344CB8AC3E}">
        <p14:creationId xmlns:p14="http://schemas.microsoft.com/office/powerpoint/2010/main" val="3965228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a:extLst>
              <a:ext uri="{FF2B5EF4-FFF2-40B4-BE49-F238E27FC236}">
                <a16:creationId xmlns:a16="http://schemas.microsoft.com/office/drawing/2014/main" id="{29BB5DF4-0AA8-77E1-4A5E-99F90B863393}"/>
              </a:ext>
            </a:extLst>
          </p:cNvPr>
          <p:cNvGraphicFramePr>
            <a:graphicFrameLocks noGrp="1"/>
          </p:cNvGraphicFramePr>
          <p:nvPr>
            <p:ph idx="1"/>
            <p:extLst>
              <p:ext uri="{D42A27DB-BD31-4B8C-83A1-F6EECF244321}">
                <p14:modId xmlns:p14="http://schemas.microsoft.com/office/powerpoint/2010/main" val="721485925"/>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Başlık 2">
            <a:extLst>
              <a:ext uri="{FF2B5EF4-FFF2-40B4-BE49-F238E27FC236}">
                <a16:creationId xmlns:a16="http://schemas.microsoft.com/office/drawing/2014/main" id="{FA1A4EE7-DB10-EA37-83D5-379B8FDFA899}"/>
              </a:ext>
            </a:extLst>
          </p:cNvPr>
          <p:cNvSpPr>
            <a:spLocks noGrp="1"/>
          </p:cNvSpPr>
          <p:nvPr>
            <p:ph type="title"/>
          </p:nvPr>
        </p:nvSpPr>
        <p:spPr>
          <a:xfrm>
            <a:off x="479615" y="909638"/>
            <a:ext cx="8229600" cy="1143000"/>
          </a:xfrm>
        </p:spPr>
        <p:txBody>
          <a:bodyPr>
            <a:normAutofit fontScale="90000"/>
          </a:bodyPr>
          <a:lstStyle/>
          <a:p>
            <a:pPr algn="ctr"/>
            <a:r>
              <a:rPr lang="tr-TR" dirty="0">
                <a:latin typeface="Times New Roman" panose="02020603050405020304" pitchFamily="18" charset="0"/>
                <a:cs typeface="Times New Roman" panose="02020603050405020304" pitchFamily="18" charset="0"/>
              </a:rPr>
              <a:t>TEBLİGATIN YAPILMASINA GENEL BİR BAKIŞ</a:t>
            </a:r>
          </a:p>
        </p:txBody>
      </p:sp>
    </p:spTree>
    <p:extLst>
      <p:ext uri="{BB962C8B-B14F-4D97-AF65-F5344CB8AC3E}">
        <p14:creationId xmlns:p14="http://schemas.microsoft.com/office/powerpoint/2010/main" val="1238428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İçerik Yer Tutucusu 16">
            <a:extLst>
              <a:ext uri="{FF2B5EF4-FFF2-40B4-BE49-F238E27FC236}">
                <a16:creationId xmlns:a16="http://schemas.microsoft.com/office/drawing/2014/main" id="{2DE7175D-E18B-F9E0-59A1-2652461F2B2B}"/>
              </a:ext>
            </a:extLst>
          </p:cNvPr>
          <p:cNvGraphicFramePr>
            <a:graphicFrameLocks noGrp="1"/>
          </p:cNvGraphicFramePr>
          <p:nvPr>
            <p:ph idx="1"/>
            <p:extLst>
              <p:ext uri="{D42A27DB-BD31-4B8C-83A1-F6EECF244321}">
                <p14:modId xmlns:p14="http://schemas.microsoft.com/office/powerpoint/2010/main" val="1796300824"/>
              </p:ext>
            </p:extLst>
          </p:nvPr>
        </p:nvGraphicFramePr>
        <p:xfrm>
          <a:off x="457200" y="476672"/>
          <a:ext cx="8686800" cy="60486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92526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229600" cy="4683976"/>
          </a:xfrm>
        </p:spPr>
        <p:txBody>
          <a:bodyPr>
            <a:normAutofit fontScale="85000" lnSpcReduction="10000"/>
          </a:bodyPr>
          <a:lstStyle/>
          <a:p>
            <a:pPr marL="624078" indent="-514350" algn="just">
              <a:buAutoNum type="arabicParenR"/>
            </a:pPr>
            <a:r>
              <a:rPr lang="tr-TR" dirty="0">
                <a:latin typeface="Times New Roman" panose="02020603050405020304" pitchFamily="18" charset="0"/>
                <a:cs typeface="Times New Roman" panose="02020603050405020304" pitchFamily="18" charset="0"/>
              </a:rPr>
              <a:t>Organizatör Metin, Kenan’dan, ‘Düğün ve benzeri organizasyonlarda kullanmak’ amacıyla klasik model arabasını kiralar. Anlaşmaya göre Metin, yılda iki defa Haziran ve Ocak aylarının 15. gününde kararlaştırılan kira parasını ödeyecektir. 2019 yılı Haziran ayı geçmesine rağmen kira bedeli ödenmemiştir. Temmuzun 15. gününü bekleyen Kenan, oturduğu ildeki 1. Noterliğe giderek Metin’e önceden kendisinin hazırladığı ödemeye ilişkin ihbarnamenin ulaştırılmasını ister. Noter, ihbar mektubunu PTT vasıtasıyla Metin’e adresinde teslim eder. </a:t>
            </a:r>
          </a:p>
          <a:p>
            <a:pPr marL="624078" indent="-514350" algn="just">
              <a:buAutoNum type="arabicParenR"/>
            </a:pPr>
            <a:r>
              <a:rPr lang="tr-TR" dirty="0">
                <a:latin typeface="Times New Roman" panose="02020603050405020304" pitchFamily="18" charset="0"/>
                <a:cs typeface="Times New Roman" panose="02020603050405020304" pitchFamily="18" charset="0"/>
              </a:rPr>
              <a:t>Öte taraftan Denizli’de oturan Bildik ailesi, Tanıdık ailesine komşuları Zehra’yı göndererek kızları Bilgi’nin nişanı attığını söylemesini ister. Zehra, Tanıdık ailesine nişanın atıldığını bildirir. </a:t>
            </a:r>
          </a:p>
        </p:txBody>
      </p:sp>
      <p:sp>
        <p:nvSpPr>
          <p:cNvPr id="3" name="Başlık 2"/>
          <p:cNvSpPr>
            <a:spLocks noGrp="1"/>
          </p:cNvSpPr>
          <p:nvPr>
            <p:ph type="title"/>
          </p:nvPr>
        </p:nvSpPr>
        <p:spPr/>
        <p:txBody>
          <a:bodyPr>
            <a:normAutofit/>
          </a:bodyPr>
          <a:lstStyle/>
          <a:p>
            <a:pPr algn="ctr"/>
            <a:r>
              <a:rPr lang="tr-TR" dirty="0">
                <a:latin typeface="Times New Roman" panose="02020603050405020304" pitchFamily="18" charset="0"/>
                <a:cs typeface="Times New Roman" panose="02020603050405020304" pitchFamily="18" charset="0"/>
              </a:rPr>
              <a:t>Olaylar Üzerinden Değerlendirme</a:t>
            </a:r>
          </a:p>
        </p:txBody>
      </p:sp>
    </p:spTree>
    <p:extLst>
      <p:ext uri="{BB962C8B-B14F-4D97-AF65-F5344CB8AC3E}">
        <p14:creationId xmlns:p14="http://schemas.microsoft.com/office/powerpoint/2010/main" val="2110310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229600" cy="4900000"/>
          </a:xfrm>
        </p:spPr>
        <p:txBody>
          <a:bodyPr>
            <a:normAutofit fontScale="70000" lnSpcReduction="20000"/>
          </a:bodyPr>
          <a:lstStyle/>
          <a:p>
            <a:pPr indent="0" algn="just">
              <a:lnSpc>
                <a:spcPct val="150000"/>
              </a:lnSpc>
              <a:buNone/>
            </a:pPr>
            <a:r>
              <a:rPr lang="tr-TR" sz="2800" dirty="0">
                <a:solidFill>
                  <a:schemeClr val="accent1"/>
                </a:solidFill>
                <a:latin typeface="Times New Roman"/>
                <a:ea typeface="Times New Roman"/>
              </a:rPr>
              <a:t>3) </a:t>
            </a:r>
            <a:r>
              <a:rPr lang="tr-TR" sz="2800" dirty="0">
                <a:latin typeface="Times New Roman"/>
                <a:ea typeface="Times New Roman"/>
              </a:rPr>
              <a:t>Bilgi’nin babası mahkeme katibi Hüseyin, çalıştığı mahkemede görülen 2019/19 E. sayılı dosyada davacı tanığı Meltem’i telefonla arayarak, tanıklık yapacağı duruşmanın 23 Ekim 2019 tarihinde saat 14.40’ta görüleceğini bildirir.</a:t>
            </a:r>
          </a:p>
          <a:p>
            <a:pPr indent="0" algn="just">
              <a:lnSpc>
                <a:spcPct val="150000"/>
              </a:lnSpc>
              <a:buNone/>
            </a:pPr>
            <a:r>
              <a:rPr lang="tr-TR" sz="2800" dirty="0">
                <a:solidFill>
                  <a:schemeClr val="accent1"/>
                </a:solidFill>
                <a:latin typeface="Times New Roman"/>
                <a:ea typeface="Times New Roman"/>
              </a:rPr>
              <a:t>4)</a:t>
            </a:r>
            <a:r>
              <a:rPr lang="tr-TR" sz="2800" dirty="0">
                <a:latin typeface="Times New Roman"/>
                <a:ea typeface="Times New Roman"/>
              </a:rPr>
              <a:t> Davanın görüldüğü dosyada mahkeme yazı işleri müdürü Cahit, mali müşavir bilirkişi Ayhan’a bilirkişi olarak görevlendirildiği dava dosyasını kargoyla yollar. Kargo dosyayı Ayhan’a 12.12.2019 tarihinde teslim eder. </a:t>
            </a:r>
          </a:p>
          <a:p>
            <a:pPr indent="0" algn="just">
              <a:lnSpc>
                <a:spcPct val="150000"/>
              </a:lnSpc>
              <a:buNone/>
            </a:pPr>
            <a:r>
              <a:rPr lang="tr-TR" sz="2800" dirty="0">
                <a:solidFill>
                  <a:schemeClr val="accent1"/>
                </a:solidFill>
                <a:latin typeface="Times New Roman"/>
                <a:ea typeface="Times New Roman"/>
              </a:rPr>
              <a:t>5) </a:t>
            </a:r>
            <a:r>
              <a:rPr lang="tr-TR" sz="2800" dirty="0">
                <a:latin typeface="Times New Roman"/>
                <a:ea typeface="Times New Roman"/>
              </a:rPr>
              <a:t>Yazı işleri müdürü söz konusu davanın davalı tarafı Tülay’a isticvap davetiyesi gönderir. Davetiye 10.10.2019 tarihinde Tülay’a teslim edilir. </a:t>
            </a:r>
          </a:p>
          <a:p>
            <a:pPr indent="0" algn="just">
              <a:lnSpc>
                <a:spcPct val="150000"/>
              </a:lnSpc>
              <a:buNone/>
            </a:pPr>
            <a:r>
              <a:rPr lang="tr-TR" sz="2800" dirty="0">
                <a:solidFill>
                  <a:schemeClr val="accent1"/>
                </a:solidFill>
                <a:latin typeface="Times New Roman"/>
                <a:ea typeface="Times New Roman"/>
              </a:rPr>
              <a:t>6) </a:t>
            </a:r>
            <a:r>
              <a:rPr lang="tr-TR" sz="2800" dirty="0">
                <a:latin typeface="Times New Roman"/>
                <a:ea typeface="Times New Roman"/>
              </a:rPr>
              <a:t>Cumalı Köyünde vefat eden Terzi Bedri’nin </a:t>
            </a:r>
            <a:r>
              <a:rPr lang="tr-TR" sz="2800" dirty="0" err="1">
                <a:latin typeface="Times New Roman"/>
                <a:ea typeface="Times New Roman"/>
              </a:rPr>
              <a:t>selası</a:t>
            </a:r>
            <a:r>
              <a:rPr lang="tr-TR" sz="2800" dirty="0">
                <a:latin typeface="Times New Roman"/>
                <a:ea typeface="Times New Roman"/>
              </a:rPr>
              <a:t> verilir ve köylülere cenazenin köy camisinde ikindi namazında kaldırılacağı bildirilir.</a:t>
            </a:r>
          </a:p>
          <a:p>
            <a:endParaRPr lang="tr-TR" dirty="0"/>
          </a:p>
        </p:txBody>
      </p:sp>
      <p:sp>
        <p:nvSpPr>
          <p:cNvPr id="3" name="Başlık 2"/>
          <p:cNvSpPr>
            <a:spLocks noGrp="1"/>
          </p:cNvSpPr>
          <p:nvPr>
            <p:ph type="title"/>
          </p:nvPr>
        </p:nvSpPr>
        <p:spPr/>
        <p:txBody>
          <a:bodyPr/>
          <a:lstStyle/>
          <a:p>
            <a:pPr algn="ctr"/>
            <a:r>
              <a:rPr lang="tr-TR" dirty="0">
                <a:solidFill>
                  <a:srgbClr val="464646"/>
                </a:solidFill>
                <a:latin typeface="Times New Roman" panose="02020603050405020304" pitchFamily="18" charset="0"/>
                <a:cs typeface="Times New Roman" panose="02020603050405020304" pitchFamily="18" charset="0"/>
              </a:rPr>
              <a:t>Olaylar Üzerinden Değerlendirme</a:t>
            </a:r>
            <a:endParaRPr lang="tr-TR" dirty="0"/>
          </a:p>
        </p:txBody>
      </p:sp>
    </p:spTree>
    <p:extLst>
      <p:ext uri="{BB962C8B-B14F-4D97-AF65-F5344CB8AC3E}">
        <p14:creationId xmlns:p14="http://schemas.microsoft.com/office/powerpoint/2010/main" val="968047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4784"/>
            <a:ext cx="8229600" cy="5544616"/>
          </a:xfrm>
        </p:spPr>
        <p:txBody>
          <a:bodyPr>
            <a:normAutofit fontScale="62500" lnSpcReduction="20000"/>
          </a:bodyPr>
          <a:lstStyle/>
          <a:p>
            <a:pPr indent="0" algn="just">
              <a:lnSpc>
                <a:spcPct val="150000"/>
              </a:lnSpc>
              <a:buNone/>
            </a:pPr>
            <a:r>
              <a:rPr lang="tr-TR" sz="2800" dirty="0">
                <a:solidFill>
                  <a:schemeClr val="accent1"/>
                </a:solidFill>
                <a:latin typeface="Times New Roman"/>
                <a:ea typeface="Times New Roman"/>
              </a:rPr>
              <a:t>7) </a:t>
            </a:r>
            <a:r>
              <a:rPr lang="tr-TR" sz="2800" dirty="0">
                <a:latin typeface="Times New Roman"/>
                <a:ea typeface="Times New Roman"/>
              </a:rPr>
              <a:t>17.09.2019 tarihinde yapılacak Medeni Usul Hukuku dersinin iptal edildiği, öğrenci işleri tarafından derslik kapısına asılan bir duyuru ile öğrencilere bildirilir. </a:t>
            </a:r>
          </a:p>
          <a:p>
            <a:pPr indent="0" algn="just">
              <a:lnSpc>
                <a:spcPct val="150000"/>
              </a:lnSpc>
              <a:buNone/>
            </a:pPr>
            <a:r>
              <a:rPr lang="tr-TR" sz="2800" dirty="0">
                <a:solidFill>
                  <a:schemeClr val="accent1"/>
                </a:solidFill>
                <a:latin typeface="Times New Roman"/>
                <a:ea typeface="Times New Roman"/>
              </a:rPr>
              <a:t>8) </a:t>
            </a:r>
            <a:r>
              <a:rPr lang="tr-TR" sz="2800" dirty="0">
                <a:latin typeface="Times New Roman"/>
                <a:ea typeface="Times New Roman"/>
              </a:rPr>
              <a:t>Adalet Tanrıçası </a:t>
            </a:r>
            <a:r>
              <a:rPr lang="tr-TR" sz="2800" dirty="0" err="1">
                <a:latin typeface="Times New Roman"/>
                <a:ea typeface="Times New Roman"/>
              </a:rPr>
              <a:t>Themis’in</a:t>
            </a:r>
            <a:r>
              <a:rPr lang="tr-TR" sz="2800" dirty="0">
                <a:latin typeface="Times New Roman"/>
                <a:ea typeface="Times New Roman"/>
              </a:rPr>
              <a:t> haczedilen gümüş heykelinin, 03.03.2019’da yapılacak ihaleyle satılacağı gazetede ilan edilir.</a:t>
            </a:r>
          </a:p>
          <a:p>
            <a:pPr indent="0" algn="just">
              <a:lnSpc>
                <a:spcPct val="150000"/>
              </a:lnSpc>
              <a:buNone/>
            </a:pPr>
            <a:r>
              <a:rPr lang="tr-TR" sz="2800" dirty="0">
                <a:solidFill>
                  <a:schemeClr val="accent1"/>
                </a:solidFill>
                <a:latin typeface="Times New Roman"/>
                <a:ea typeface="Times New Roman"/>
              </a:rPr>
              <a:t>9) </a:t>
            </a:r>
            <a:r>
              <a:rPr lang="tr-TR" sz="2800" dirty="0">
                <a:latin typeface="Times New Roman"/>
                <a:ea typeface="Times New Roman"/>
              </a:rPr>
              <a:t>Merve kaybettiği nüfus cüzdanı için 199’u arayarak kayıp bildiriminde bulunur. </a:t>
            </a:r>
          </a:p>
          <a:p>
            <a:pPr indent="0" algn="just">
              <a:lnSpc>
                <a:spcPct val="150000"/>
              </a:lnSpc>
              <a:buNone/>
            </a:pPr>
            <a:r>
              <a:rPr lang="tr-TR" sz="2800" dirty="0">
                <a:solidFill>
                  <a:schemeClr val="accent1"/>
                </a:solidFill>
                <a:latin typeface="Times New Roman"/>
                <a:ea typeface="Times New Roman"/>
              </a:rPr>
              <a:t>10) </a:t>
            </a:r>
            <a:r>
              <a:rPr lang="tr-TR" sz="2800" dirty="0">
                <a:latin typeface="Times New Roman"/>
                <a:ea typeface="Times New Roman"/>
              </a:rPr>
              <a:t>Cuma, komşusu Saadet’in sahte rakı ürettiğini ve sattığını e-postayla İl Emniyet Müdürlüğü’ne ihbar eder. </a:t>
            </a:r>
          </a:p>
          <a:p>
            <a:pPr indent="0" algn="just">
              <a:lnSpc>
                <a:spcPct val="150000"/>
              </a:lnSpc>
              <a:buNone/>
            </a:pPr>
            <a:r>
              <a:rPr lang="tr-TR" sz="2800" dirty="0">
                <a:solidFill>
                  <a:schemeClr val="accent1"/>
                </a:solidFill>
                <a:latin typeface="Times New Roman"/>
                <a:ea typeface="Times New Roman"/>
              </a:rPr>
              <a:t>11)</a:t>
            </a:r>
            <a:r>
              <a:rPr lang="tr-TR" sz="2800" dirty="0">
                <a:latin typeface="Times New Roman"/>
                <a:ea typeface="Times New Roman"/>
              </a:rPr>
              <a:t> Nehir, okul aile birliği toplantısının pazar günü saat 12.00’de yapılacağı yazılı olan kâğıdı cebinden çıkararak babasına verir.</a:t>
            </a:r>
          </a:p>
          <a:p>
            <a:pPr indent="0" algn="just">
              <a:lnSpc>
                <a:spcPct val="150000"/>
              </a:lnSpc>
              <a:spcAft>
                <a:spcPts val="1200"/>
              </a:spcAft>
              <a:buNone/>
            </a:pPr>
            <a:r>
              <a:rPr lang="tr-TR" sz="2800" dirty="0">
                <a:solidFill>
                  <a:schemeClr val="accent1"/>
                </a:solidFill>
                <a:latin typeface="Times New Roman"/>
                <a:ea typeface="Times New Roman"/>
              </a:rPr>
              <a:t>12) </a:t>
            </a:r>
            <a:r>
              <a:rPr lang="tr-TR" sz="2800" dirty="0">
                <a:latin typeface="Times New Roman"/>
                <a:ea typeface="Times New Roman"/>
              </a:rPr>
              <a:t>Hakîm Hilal, kira alacağına ilişkin açılan davada davacının haklı olduğuna kanaat getirerek, davayı kabul kararı vererek hükmü taraflara tefhim eder.</a:t>
            </a:r>
          </a:p>
          <a:p>
            <a:endParaRPr lang="tr-TR" dirty="0"/>
          </a:p>
        </p:txBody>
      </p:sp>
      <p:sp>
        <p:nvSpPr>
          <p:cNvPr id="3" name="Başlık 2"/>
          <p:cNvSpPr>
            <a:spLocks noGrp="1"/>
          </p:cNvSpPr>
          <p:nvPr>
            <p:ph type="title"/>
          </p:nvPr>
        </p:nvSpPr>
        <p:spPr/>
        <p:txBody>
          <a:bodyPr/>
          <a:lstStyle/>
          <a:p>
            <a:pPr algn="ctr"/>
            <a:r>
              <a:rPr lang="tr-TR" dirty="0">
                <a:solidFill>
                  <a:srgbClr val="464646"/>
                </a:solidFill>
                <a:latin typeface="Times New Roman" panose="02020603050405020304" pitchFamily="18" charset="0"/>
                <a:cs typeface="Times New Roman" panose="02020603050405020304" pitchFamily="18" charset="0"/>
              </a:rPr>
              <a:t>Olaylar Üzerinden Değerlendirme</a:t>
            </a:r>
            <a:endParaRPr lang="tr-TR" dirty="0"/>
          </a:p>
        </p:txBody>
      </p:sp>
    </p:spTree>
    <p:extLst>
      <p:ext uri="{BB962C8B-B14F-4D97-AF65-F5344CB8AC3E}">
        <p14:creationId xmlns:p14="http://schemas.microsoft.com/office/powerpoint/2010/main" val="31395997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pPr indent="342900" algn="just">
              <a:lnSpc>
                <a:spcPct val="150000"/>
              </a:lnSpc>
            </a:pPr>
            <a:r>
              <a:rPr lang="tr-TR" sz="2800" dirty="0">
                <a:latin typeface="Times New Roman"/>
                <a:ea typeface="Times New Roman"/>
              </a:rPr>
              <a:t>Tebligat Kanunu, </a:t>
            </a:r>
          </a:p>
          <a:p>
            <a:pPr indent="342900" algn="just">
              <a:lnSpc>
                <a:spcPct val="150000"/>
              </a:lnSpc>
            </a:pPr>
            <a:r>
              <a:rPr lang="tr-TR" sz="2800" dirty="0">
                <a:latin typeface="Times New Roman"/>
                <a:ea typeface="Times New Roman"/>
              </a:rPr>
              <a:t>Tebligat Kanunu’nun Uygulanmasına Dair Yönetmelik, </a:t>
            </a:r>
          </a:p>
          <a:p>
            <a:pPr indent="342900" algn="just">
              <a:lnSpc>
                <a:spcPct val="150000"/>
              </a:lnSpc>
            </a:pPr>
            <a:r>
              <a:rPr lang="tr-TR" sz="2800" dirty="0">
                <a:latin typeface="Times New Roman"/>
                <a:ea typeface="Times New Roman"/>
              </a:rPr>
              <a:t>Elektronik Tebligat Yönetmeliği, </a:t>
            </a:r>
          </a:p>
          <a:p>
            <a:pPr indent="342900" algn="just">
              <a:lnSpc>
                <a:spcPct val="150000"/>
              </a:lnSpc>
            </a:pPr>
            <a:r>
              <a:rPr lang="tr-TR" sz="2800" dirty="0">
                <a:latin typeface="Times New Roman"/>
                <a:ea typeface="Times New Roman"/>
              </a:rPr>
              <a:t>Tebligat İşletme Usul ve Esasları, </a:t>
            </a:r>
          </a:p>
          <a:p>
            <a:pPr indent="342900" algn="just">
              <a:lnSpc>
                <a:spcPct val="150000"/>
              </a:lnSpc>
            </a:pPr>
            <a:r>
              <a:rPr lang="tr-TR" sz="2800" dirty="0">
                <a:latin typeface="Times New Roman"/>
                <a:ea typeface="Times New Roman"/>
              </a:rPr>
              <a:t>Tebliğ işlemlerine ilişkin özel bazı düzenlemeler: İİK. m. 21, 57, 148/a, 151/ı; Av. K. m. 56/4; Hukuki Alanda Uluslararası Adlî Tebligat İşlemleri</a:t>
            </a:r>
            <a:endParaRPr lang="tr-TR" dirty="0"/>
          </a:p>
        </p:txBody>
      </p:sp>
      <p:sp>
        <p:nvSpPr>
          <p:cNvPr id="3" name="Başlık 2"/>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İlgili Mevzuat</a:t>
            </a:r>
          </a:p>
        </p:txBody>
      </p:sp>
    </p:spTree>
    <p:extLst>
      <p:ext uri="{BB962C8B-B14F-4D97-AF65-F5344CB8AC3E}">
        <p14:creationId xmlns:p14="http://schemas.microsoft.com/office/powerpoint/2010/main" val="1768350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916832"/>
            <a:ext cx="8229600" cy="4090459"/>
          </a:xfrm>
        </p:spPr>
        <p:txBody>
          <a:bodyPr>
            <a:normAutofit/>
          </a:bodyPr>
          <a:lstStyle/>
          <a:p>
            <a:pPr algn="just"/>
            <a:r>
              <a:rPr lang="tr-TR" dirty="0">
                <a:latin typeface="Times New Roman" panose="02020603050405020304" pitchFamily="18" charset="0"/>
                <a:cs typeface="Times New Roman" panose="02020603050405020304" pitchFamily="18" charset="0"/>
              </a:rPr>
              <a:t>Tebliğ-Tebligat (çoğul)</a:t>
            </a:r>
          </a:p>
          <a:p>
            <a:pPr algn="just"/>
            <a:r>
              <a:rPr lang="tr-TR" dirty="0">
                <a:latin typeface="Times New Roman" panose="02020603050405020304" pitchFamily="18" charset="0"/>
                <a:cs typeface="Times New Roman" panose="02020603050405020304" pitchFamily="18" charset="0"/>
              </a:rPr>
              <a:t>Haber verme, bildirme, duyurma…</a:t>
            </a:r>
          </a:p>
          <a:p>
            <a:pPr algn="just"/>
            <a:r>
              <a:rPr lang="tr-TR" dirty="0">
                <a:latin typeface="Times New Roman" panose="02020603050405020304" pitchFamily="18" charset="0"/>
                <a:cs typeface="Times New Roman" panose="02020603050405020304" pitchFamily="18" charset="0"/>
              </a:rPr>
              <a:t>Tebligat Kanunu’nda  «tebligat» kelimesinin tanımı yoktur.</a:t>
            </a:r>
          </a:p>
          <a:p>
            <a:pPr algn="just"/>
            <a:r>
              <a:rPr lang="tr-TR" dirty="0">
                <a:latin typeface="Times New Roman" panose="02020603050405020304" pitchFamily="18" charset="0"/>
                <a:cs typeface="Times New Roman" panose="02020603050405020304" pitchFamily="18" charset="0"/>
              </a:rPr>
              <a:t>Tebligat İşletme Usul ve Esasları/ Posta Hizmetleri Kanunu</a:t>
            </a:r>
          </a:p>
        </p:txBody>
      </p:sp>
      <p:sp>
        <p:nvSpPr>
          <p:cNvPr id="2" name="Başlık 1"/>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TEBLİGAT KAVRAMI</a:t>
            </a:r>
          </a:p>
        </p:txBody>
      </p:sp>
    </p:spTree>
    <p:extLst>
      <p:ext uri="{BB962C8B-B14F-4D97-AF65-F5344CB8AC3E}">
        <p14:creationId xmlns:p14="http://schemas.microsoft.com/office/powerpoint/2010/main" val="2218215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337B1C0D-DD24-BF35-A877-EC1350BB4A9C}"/>
              </a:ext>
            </a:extLst>
          </p:cNvPr>
          <p:cNvSpPr>
            <a:spLocks noGrp="1"/>
          </p:cNvSpPr>
          <p:nvPr>
            <p:ph idx="1"/>
          </p:nvPr>
        </p:nvSpPr>
        <p:spPr/>
        <p:txBody>
          <a:bodyPr/>
          <a:lstStyle/>
          <a:p>
            <a:pPr algn="just"/>
            <a:r>
              <a:rPr lang="tr-TR" sz="2800" dirty="0">
                <a:latin typeface="Times New Roman" panose="02020603050405020304" pitchFamily="18" charset="0"/>
                <a:ea typeface="Times New Roman" panose="02020603050405020304" pitchFamily="18" charset="0"/>
                <a:cs typeface="Times New Roman" panose="02020603050405020304" pitchFamily="18" charset="0"/>
              </a:rPr>
              <a:t>«hukuki işlemlerin </a:t>
            </a:r>
            <a:r>
              <a:rPr lang="tr-TR" sz="2800" i="1" dirty="0">
                <a:latin typeface="Times New Roman" panose="02020603050405020304" pitchFamily="18" charset="0"/>
                <a:ea typeface="Times New Roman" panose="02020603050405020304" pitchFamily="18" charset="0"/>
                <a:cs typeface="Times New Roman" panose="02020603050405020304" pitchFamily="18" charset="0"/>
              </a:rPr>
              <a:t>Kanunda öngörüldüğü şekilde </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muhatabına/ muhatap adına kabule </a:t>
            </a:r>
            <a:r>
              <a:rPr lang="tr-TR" sz="2800" b="1" dirty="0">
                <a:latin typeface="Times New Roman" panose="02020603050405020304" pitchFamily="18" charset="0"/>
                <a:ea typeface="Times New Roman" panose="02020603050405020304" pitchFamily="18" charset="0"/>
                <a:cs typeface="Times New Roman" panose="02020603050405020304" pitchFamily="18" charset="0"/>
              </a:rPr>
              <a:t>kanunen yetkili</a:t>
            </a:r>
            <a:r>
              <a:rPr lang="tr-TR"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şahıslara </a:t>
            </a:r>
            <a:r>
              <a:rPr lang="tr-TR" sz="2800" b="1" dirty="0">
                <a:latin typeface="Times New Roman" panose="02020603050405020304" pitchFamily="18" charset="0"/>
                <a:ea typeface="Times New Roman" panose="02020603050405020304" pitchFamily="18" charset="0"/>
                <a:cs typeface="Times New Roman" panose="02020603050405020304" pitchFamily="18" charset="0"/>
              </a:rPr>
              <a:t>yazılı olarak</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 bildirimi ve bu bildirimin yapıldığının </a:t>
            </a:r>
            <a:r>
              <a:rPr lang="tr-TR" sz="2800" b="1" dirty="0">
                <a:latin typeface="Times New Roman" panose="02020603050405020304" pitchFamily="18" charset="0"/>
                <a:ea typeface="Times New Roman" panose="02020603050405020304" pitchFamily="18" charset="0"/>
                <a:cs typeface="Times New Roman" panose="02020603050405020304" pitchFamily="18" charset="0"/>
              </a:rPr>
              <a:t>belgelendirilmesi </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işlemi» </a:t>
            </a:r>
            <a:r>
              <a:rPr lang="tr-TR" sz="2000" i="1" dirty="0">
                <a:latin typeface="Times New Roman" panose="02020603050405020304" pitchFamily="18" charset="0"/>
                <a:cs typeface="Times New Roman" panose="02020603050405020304" pitchFamily="18" charset="0"/>
              </a:rPr>
              <a:t>[</a:t>
            </a:r>
            <a:r>
              <a:rPr lang="es-ES" sz="2000" i="1" dirty="0">
                <a:latin typeface="Times New Roman" panose="02020603050405020304" pitchFamily="18" charset="0"/>
                <a:cs typeface="Times New Roman" panose="02020603050405020304" pitchFamily="18" charset="0"/>
              </a:rPr>
              <a:t>Tebligat İşletme Usul ve Esasları</a:t>
            </a:r>
            <a:r>
              <a:rPr lang="tr-TR" sz="2000" i="1" dirty="0">
                <a:latin typeface="Times New Roman" panose="02020603050405020304" pitchFamily="18" charset="0"/>
                <a:cs typeface="Times New Roman" panose="02020603050405020304" pitchFamily="18" charset="0"/>
              </a:rPr>
              <a:t> ,</a:t>
            </a:r>
            <a:r>
              <a:rPr lang="es-ES" sz="2000" i="1" dirty="0">
                <a:latin typeface="Times New Roman" panose="02020603050405020304" pitchFamily="18" charset="0"/>
                <a:cs typeface="Times New Roman" panose="02020603050405020304" pitchFamily="18" charset="0"/>
              </a:rPr>
              <a:t>m</a:t>
            </a:r>
            <a:r>
              <a:rPr lang="tr-TR" sz="2000" i="1" dirty="0">
                <a:latin typeface="Times New Roman" panose="02020603050405020304" pitchFamily="18" charset="0"/>
                <a:cs typeface="Times New Roman" panose="02020603050405020304" pitchFamily="18" charset="0"/>
              </a:rPr>
              <a:t>. </a:t>
            </a:r>
            <a:r>
              <a:rPr lang="es-ES" sz="2000" i="1" dirty="0">
                <a:latin typeface="Times New Roman" panose="02020603050405020304" pitchFamily="18" charset="0"/>
                <a:cs typeface="Times New Roman" panose="02020603050405020304" pitchFamily="18" charset="0"/>
              </a:rPr>
              <a:t>4</a:t>
            </a:r>
            <a:r>
              <a:rPr lang="tr-TR" sz="2000" i="1" dirty="0">
                <a:latin typeface="Times New Roman" panose="02020603050405020304" pitchFamily="18" charset="0"/>
                <a:cs typeface="Times New Roman" panose="02020603050405020304" pitchFamily="18" charset="0"/>
              </a:rPr>
              <a:t>]</a:t>
            </a:r>
            <a:endParaRPr lang="tr-TR" sz="2000" i="1" dirty="0">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«11/2/1959 tarihli ve 7201 sayılı Tebligat Kanunu ile diğer kanunlara göre tebliğ için posta veya elektronik posta yoluyla iletilen gönderi» Posta Hizmetleri Kanunu m.3</a:t>
            </a:r>
          </a:p>
        </p:txBody>
      </p:sp>
      <p:sp>
        <p:nvSpPr>
          <p:cNvPr id="3" name="Başlık 2">
            <a:extLst>
              <a:ext uri="{FF2B5EF4-FFF2-40B4-BE49-F238E27FC236}">
                <a16:creationId xmlns:a16="http://schemas.microsoft.com/office/drawing/2014/main" id="{1B5C5389-8A13-DBE8-20A1-C2D264E37FBF}"/>
              </a:ext>
            </a:extLst>
          </p:cNvPr>
          <p:cNvSpPr>
            <a:spLocks noGrp="1"/>
          </p:cNvSpPr>
          <p:nvPr>
            <p:ph type="title"/>
          </p:nvPr>
        </p:nvSpPr>
        <p:spPr/>
        <p:txBody>
          <a:bodyPr/>
          <a:lstStyle/>
          <a:p>
            <a:pPr algn="ctr"/>
            <a:r>
              <a:rPr lang="tr-TR" dirty="0">
                <a:solidFill>
                  <a:srgbClr val="464646"/>
                </a:solidFill>
                <a:latin typeface="Times New Roman" panose="02020603050405020304" pitchFamily="18" charset="0"/>
                <a:cs typeface="Times New Roman" panose="02020603050405020304" pitchFamily="18" charset="0"/>
              </a:rPr>
              <a:t>TEBLİGAT KAVRAMI</a:t>
            </a:r>
            <a:endParaRPr lang="tr-TR" dirty="0"/>
          </a:p>
        </p:txBody>
      </p:sp>
    </p:spTree>
    <p:extLst>
      <p:ext uri="{BB962C8B-B14F-4D97-AF65-F5344CB8AC3E}">
        <p14:creationId xmlns:p14="http://schemas.microsoft.com/office/powerpoint/2010/main" val="384054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988840"/>
            <a:ext cx="8229600" cy="4018451"/>
          </a:xfrm>
        </p:spPr>
        <p:txBody>
          <a:bodyPr/>
          <a:lstStyle/>
          <a:p>
            <a:pPr lvl="0" algn="just">
              <a:buClr>
                <a:srgbClr val="2DA2BF"/>
              </a:buClr>
            </a:pPr>
            <a:r>
              <a:rPr lang="tr-TR" dirty="0">
                <a:solidFill>
                  <a:prstClr val="black"/>
                </a:solidFill>
                <a:latin typeface="Times New Roman" panose="02020603050405020304" pitchFamily="18" charset="0"/>
                <a:cs typeface="Times New Roman" panose="02020603050405020304" pitchFamily="18" charset="0"/>
              </a:rPr>
              <a:t>Doktrinde: </a:t>
            </a:r>
            <a:r>
              <a:rPr lang="tr-TR" i="1" dirty="0">
                <a:solidFill>
                  <a:prstClr val="black"/>
                </a:solidFill>
                <a:latin typeface="Times New Roman" panose="02020603050405020304" pitchFamily="18" charset="0"/>
                <a:cs typeface="Times New Roman" panose="02020603050405020304" pitchFamily="18" charset="0"/>
              </a:rPr>
              <a:t>«hukuki işlemlerin kanunun öngördüğü esas ve usullere uygun olarak yazı veya ilan yoluyla yetkili makam tarafından muhataba bildirilmesi ve bu bildirimin belgelendirilmesi» </a:t>
            </a:r>
            <a:r>
              <a:rPr lang="tr-TR" dirty="0">
                <a:solidFill>
                  <a:prstClr val="black"/>
                </a:solidFill>
                <a:latin typeface="Times New Roman" panose="02020603050405020304" pitchFamily="18" charset="0"/>
                <a:cs typeface="Times New Roman" panose="02020603050405020304" pitchFamily="18" charset="0"/>
              </a:rPr>
              <a:t>işlemi olarak tanımlanmıştır. </a:t>
            </a:r>
          </a:p>
          <a:p>
            <a:endParaRPr lang="tr-TR" dirty="0"/>
          </a:p>
        </p:txBody>
      </p:sp>
      <p:sp>
        <p:nvSpPr>
          <p:cNvPr id="3" name="Başlık 2"/>
          <p:cNvSpPr>
            <a:spLocks noGrp="1"/>
          </p:cNvSpPr>
          <p:nvPr>
            <p:ph type="title"/>
          </p:nvPr>
        </p:nvSpPr>
        <p:spPr>
          <a:xfrm>
            <a:off x="457200" y="274638"/>
            <a:ext cx="8229600" cy="1498178"/>
          </a:xfrm>
        </p:spPr>
        <p:txBody>
          <a:bodyPr/>
          <a:lstStyle/>
          <a:p>
            <a:pPr algn="ctr"/>
            <a:r>
              <a:rPr lang="tr-TR" dirty="0">
                <a:solidFill>
                  <a:srgbClr val="464646"/>
                </a:solidFill>
                <a:latin typeface="Times New Roman" panose="02020603050405020304" pitchFamily="18" charset="0"/>
                <a:cs typeface="Times New Roman" panose="02020603050405020304" pitchFamily="18" charset="0"/>
              </a:rPr>
              <a:t>TEBLİGAT KAVRAMI</a:t>
            </a:r>
            <a:endParaRPr lang="tr-TR" dirty="0"/>
          </a:p>
        </p:txBody>
      </p:sp>
    </p:spTree>
    <p:extLst>
      <p:ext uri="{BB962C8B-B14F-4D97-AF65-F5344CB8AC3E}">
        <p14:creationId xmlns:p14="http://schemas.microsoft.com/office/powerpoint/2010/main" val="1925461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08817598-90BF-A4DA-C397-6C784F6C6D50}"/>
              </a:ext>
            </a:extLst>
          </p:cNvPr>
          <p:cNvSpPr>
            <a:spLocks noGrp="1"/>
          </p:cNvSpPr>
          <p:nvPr>
            <p:ph idx="1"/>
          </p:nvPr>
        </p:nvSpPr>
        <p:spPr>
          <a:xfrm>
            <a:off x="457200" y="1417638"/>
            <a:ext cx="8229600" cy="4589653"/>
          </a:xfrm>
        </p:spPr>
        <p:txBody>
          <a:bodyPr/>
          <a:lstStyle/>
          <a:p>
            <a:pPr algn="just"/>
            <a:r>
              <a:rPr lang="tr-TR" b="1" u="sng" dirty="0">
                <a:latin typeface="Times New Roman" panose="02020603050405020304" pitchFamily="18" charset="0"/>
                <a:cs typeface="Times New Roman" panose="02020603050405020304" pitchFamily="18" charset="0"/>
              </a:rPr>
              <a:t>Tefhim: </a:t>
            </a:r>
            <a:r>
              <a:rPr lang="tr-TR" dirty="0">
                <a:latin typeface="Times New Roman" panose="02020603050405020304" pitchFamily="18" charset="0"/>
                <a:cs typeface="Times New Roman" panose="02020603050405020304" pitchFamily="18" charset="0"/>
              </a:rPr>
              <a:t>hukuki işlemin muhatabın yüzüne karşı sözlü olarak bildirilmesi (işlemin sonuç doğurması için tefhimin açıkça düzenlenmesi gerekir)--- burada belgelendirme, tefhim tutanağının taraflara imza karşılığında verilmesiyle olur. </a:t>
            </a:r>
          </a:p>
          <a:p>
            <a:pPr algn="just"/>
            <a:r>
              <a:rPr lang="tr-TR" b="1" u="sng" dirty="0">
                <a:latin typeface="Times New Roman" panose="02020603050405020304" pitchFamily="18" charset="0"/>
                <a:cs typeface="Times New Roman" panose="02020603050405020304" pitchFamily="18" charset="0"/>
              </a:rPr>
              <a:t>Tebligat: </a:t>
            </a:r>
            <a:r>
              <a:rPr lang="tr-TR" dirty="0">
                <a:latin typeface="Times New Roman" panose="02020603050405020304" pitchFamily="18" charset="0"/>
                <a:cs typeface="Times New Roman" panose="02020603050405020304" pitchFamily="18" charset="0"/>
              </a:rPr>
              <a:t>hukuki işlemin muhataba yazılı olarak bildirilmesi</a:t>
            </a:r>
          </a:p>
          <a:p>
            <a:pPr algn="just"/>
            <a:r>
              <a:rPr lang="tr-TR" b="1" u="sng" dirty="0">
                <a:latin typeface="Times New Roman" panose="02020603050405020304" pitchFamily="18" charset="0"/>
                <a:cs typeface="Times New Roman" panose="02020603050405020304" pitchFamily="18" charset="0"/>
              </a:rPr>
              <a:t>Tebellüğ: </a:t>
            </a:r>
            <a:r>
              <a:rPr lang="tr-TR" dirty="0">
                <a:latin typeface="Times New Roman" panose="02020603050405020304" pitchFamily="18" charset="0"/>
                <a:cs typeface="Times New Roman" panose="02020603050405020304" pitchFamily="18" charset="0"/>
              </a:rPr>
              <a:t>muhatabın tebliğ konusu bildirimi alması</a:t>
            </a:r>
          </a:p>
          <a:p>
            <a:pPr algn="just"/>
            <a:r>
              <a:rPr lang="tr-TR" b="1" u="sng" dirty="0">
                <a:latin typeface="Times New Roman" panose="02020603050405020304" pitchFamily="18" charset="0"/>
                <a:cs typeface="Times New Roman" panose="02020603050405020304" pitchFamily="18" charset="0"/>
              </a:rPr>
              <a:t>Bildirim: </a:t>
            </a:r>
            <a:r>
              <a:rPr lang="tr-TR" dirty="0">
                <a:latin typeface="Times New Roman" panose="02020603050405020304" pitchFamily="18" charset="0"/>
                <a:cs typeface="Times New Roman" panose="02020603050405020304" pitchFamily="18" charset="0"/>
              </a:rPr>
              <a:t>muhataba tebliğ konusunun bildirilmesi işi</a:t>
            </a:r>
          </a:p>
          <a:p>
            <a:pPr algn="just"/>
            <a:endParaRPr lang="tr-TR" dirty="0">
              <a:latin typeface="Times New Roman" panose="02020603050405020304" pitchFamily="18" charset="0"/>
              <a:cs typeface="Times New Roman" panose="02020603050405020304" pitchFamily="18" charset="0"/>
            </a:endParaRPr>
          </a:p>
        </p:txBody>
      </p:sp>
      <p:sp>
        <p:nvSpPr>
          <p:cNvPr id="3" name="Başlık 2">
            <a:extLst>
              <a:ext uri="{FF2B5EF4-FFF2-40B4-BE49-F238E27FC236}">
                <a16:creationId xmlns:a16="http://schemas.microsoft.com/office/drawing/2014/main" id="{20937EBF-6E4E-C40B-02A1-26E09DE4F087}"/>
              </a:ext>
            </a:extLst>
          </p:cNvPr>
          <p:cNvSpPr>
            <a:spLocks noGrp="1"/>
          </p:cNvSpPr>
          <p:nvPr>
            <p:ph type="title"/>
          </p:nvPr>
        </p:nvSpPr>
        <p:spPr/>
        <p:txBody>
          <a:bodyPr>
            <a:normAutofit/>
          </a:bodyPr>
          <a:lstStyle/>
          <a:p>
            <a:pPr algn="ctr"/>
            <a:r>
              <a:rPr lang="tr-TR" dirty="0">
                <a:latin typeface="Times New Roman" panose="02020603050405020304" pitchFamily="18" charset="0"/>
                <a:cs typeface="Times New Roman" panose="02020603050405020304" pitchFamily="18" charset="0"/>
              </a:rPr>
              <a:t>TANIMLAR</a:t>
            </a:r>
          </a:p>
        </p:txBody>
      </p:sp>
    </p:spTree>
    <p:extLst>
      <p:ext uri="{BB962C8B-B14F-4D97-AF65-F5344CB8AC3E}">
        <p14:creationId xmlns:p14="http://schemas.microsoft.com/office/powerpoint/2010/main" val="821762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FC605E21-18FE-5536-D9D7-0176C76B7668}"/>
              </a:ext>
            </a:extLst>
          </p:cNvPr>
          <p:cNvSpPr>
            <a:spLocks noGrp="1"/>
          </p:cNvSpPr>
          <p:nvPr>
            <p:ph idx="1"/>
          </p:nvPr>
        </p:nvSpPr>
        <p:spPr>
          <a:xfrm>
            <a:off x="457200" y="1772816"/>
            <a:ext cx="8229600" cy="4170785"/>
          </a:xfrm>
        </p:spPr>
        <p:txBody>
          <a:bodyPr/>
          <a:lstStyle/>
          <a:p>
            <a:r>
              <a:rPr lang="tr-TR" b="1" u="sng" dirty="0">
                <a:latin typeface="Times New Roman" panose="02020603050405020304" pitchFamily="18" charset="0"/>
                <a:cs typeface="Times New Roman" panose="02020603050405020304" pitchFamily="18" charset="0"/>
              </a:rPr>
              <a:t>Asıl: </a:t>
            </a:r>
            <a:r>
              <a:rPr lang="tr-TR" dirty="0">
                <a:latin typeface="Times New Roman" panose="02020603050405020304" pitchFamily="18" charset="0"/>
                <a:cs typeface="Times New Roman" panose="02020603050405020304" pitchFamily="18" charset="0"/>
              </a:rPr>
              <a:t>tebliğ konusu işlemin tarafı ve tebligatın bizzat yapılması gereken kişi</a:t>
            </a:r>
          </a:p>
          <a:p>
            <a:pPr algn="just"/>
            <a:r>
              <a:rPr lang="tr-TR" b="1" u="sng" dirty="0">
                <a:latin typeface="Times New Roman" panose="02020603050405020304" pitchFamily="18" charset="0"/>
                <a:cs typeface="Times New Roman" panose="02020603050405020304" pitchFamily="18" charset="0"/>
              </a:rPr>
              <a:t>Muhatap: </a:t>
            </a:r>
            <a:r>
              <a:rPr lang="tr-TR" dirty="0">
                <a:latin typeface="Times New Roman" panose="02020603050405020304" pitchFamily="18" charset="0"/>
                <a:cs typeface="Times New Roman" panose="02020603050405020304" pitchFamily="18" charset="0"/>
              </a:rPr>
              <a:t>Asıl yerine tebligatı almaya yetkili kişidir.</a:t>
            </a:r>
          </a:p>
          <a:p>
            <a:pPr algn="just"/>
            <a:r>
              <a:rPr lang="tr-TR" dirty="0">
                <a:latin typeface="Times New Roman" panose="02020603050405020304" pitchFamily="18" charset="0"/>
                <a:cs typeface="Times New Roman" panose="02020603050405020304" pitchFamily="18" charset="0"/>
              </a:rPr>
              <a:t>Her asıl muhataptır ancak her muhatap asıl değildir.</a:t>
            </a:r>
          </a:p>
          <a:p>
            <a:pPr algn="just"/>
            <a:r>
              <a:rPr lang="tr-TR" dirty="0">
                <a:latin typeface="Times New Roman" panose="02020603050405020304" pitchFamily="18" charset="0"/>
                <a:cs typeface="Times New Roman" panose="02020603050405020304" pitchFamily="18" charset="0"/>
              </a:rPr>
              <a:t>Avukat-müvekkil ilişkisi </a:t>
            </a:r>
          </a:p>
        </p:txBody>
      </p:sp>
      <p:sp>
        <p:nvSpPr>
          <p:cNvPr id="3" name="Başlık 2">
            <a:extLst>
              <a:ext uri="{FF2B5EF4-FFF2-40B4-BE49-F238E27FC236}">
                <a16:creationId xmlns:a16="http://schemas.microsoft.com/office/drawing/2014/main" id="{FDA24A3F-8A28-469D-31C9-3246F9241A33}"/>
              </a:ext>
            </a:extLst>
          </p:cNvPr>
          <p:cNvSpPr>
            <a:spLocks noGrp="1"/>
          </p:cNvSpPr>
          <p:nvPr>
            <p:ph type="title"/>
          </p:nvPr>
        </p:nvSpPr>
        <p:spPr>
          <a:xfrm>
            <a:off x="457200" y="274638"/>
            <a:ext cx="8229600" cy="1498178"/>
          </a:xfrm>
        </p:spPr>
        <p:txBody>
          <a:bodyPr/>
          <a:lstStyle/>
          <a:p>
            <a:pPr algn="ctr"/>
            <a:r>
              <a:rPr lang="tr-TR" dirty="0">
                <a:latin typeface="Times New Roman" panose="02020603050405020304" pitchFamily="18" charset="0"/>
                <a:cs typeface="Times New Roman" panose="02020603050405020304" pitchFamily="18" charset="0"/>
              </a:rPr>
              <a:t>ASIL-MUHATAP FARKI</a:t>
            </a:r>
          </a:p>
        </p:txBody>
      </p:sp>
    </p:spTree>
    <p:extLst>
      <p:ext uri="{BB962C8B-B14F-4D97-AF65-F5344CB8AC3E}">
        <p14:creationId xmlns:p14="http://schemas.microsoft.com/office/powerpoint/2010/main" val="2012707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8C367191-F027-F8E9-7D67-7CA8D68F871B}"/>
              </a:ext>
            </a:extLst>
          </p:cNvPr>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TDK- Bir kimsenin oturduğu yer; kurum ve kuruluşun bulunduğu yer, bulunak</a:t>
            </a:r>
          </a:p>
          <a:p>
            <a:pPr algn="just"/>
            <a:r>
              <a:rPr lang="tr-TR" dirty="0">
                <a:latin typeface="Times New Roman" panose="02020603050405020304" pitchFamily="18" charset="0"/>
                <a:cs typeface="Times New Roman" panose="02020603050405020304" pitchFamily="18" charset="0"/>
              </a:rPr>
              <a:t>Tebligat Hukuku anlamında?</a:t>
            </a:r>
          </a:p>
          <a:p>
            <a:pPr algn="just"/>
            <a:r>
              <a:rPr lang="tr-TR" dirty="0">
                <a:latin typeface="Times New Roman" panose="02020603050405020304" pitchFamily="18" charset="0"/>
                <a:cs typeface="Times New Roman" panose="02020603050405020304" pitchFamily="18" charset="0"/>
              </a:rPr>
              <a:t>Bilinen son adres; adres kayıt sistemindeki adres; araştırma sonucunda bulunan adres</a:t>
            </a:r>
          </a:p>
          <a:p>
            <a:pPr algn="just"/>
            <a:r>
              <a:rPr lang="tr-TR" dirty="0">
                <a:latin typeface="Times New Roman" panose="02020603050405020304" pitchFamily="18" charset="0"/>
                <a:cs typeface="Times New Roman" panose="02020603050405020304" pitchFamily="18" charset="0"/>
              </a:rPr>
              <a:t>Tebliğ hangi adrese yapılır?- ev adresi, iş adresi, elektronik adres </a:t>
            </a:r>
          </a:p>
        </p:txBody>
      </p:sp>
      <p:sp>
        <p:nvSpPr>
          <p:cNvPr id="3" name="Başlık 2">
            <a:extLst>
              <a:ext uri="{FF2B5EF4-FFF2-40B4-BE49-F238E27FC236}">
                <a16:creationId xmlns:a16="http://schemas.microsoft.com/office/drawing/2014/main" id="{AB9913D8-5D39-ED06-CE91-94F885AB9576}"/>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ADRES KAVRAMI</a:t>
            </a:r>
          </a:p>
        </p:txBody>
      </p:sp>
    </p:spTree>
    <p:extLst>
      <p:ext uri="{BB962C8B-B14F-4D97-AF65-F5344CB8AC3E}">
        <p14:creationId xmlns:p14="http://schemas.microsoft.com/office/powerpoint/2010/main" val="1717779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endParaRPr lang="tr-TR" dirty="0"/>
          </a:p>
          <a:p>
            <a:pPr algn="just"/>
            <a:r>
              <a:rPr lang="tr-TR" b="1" u="sng" dirty="0">
                <a:latin typeface="Times New Roman" panose="02020603050405020304" pitchFamily="18" charset="0"/>
                <a:cs typeface="Times New Roman" panose="02020603050405020304" pitchFamily="18" charset="0"/>
              </a:rPr>
              <a:t>İki temel unsuru vardır:</a:t>
            </a:r>
          </a:p>
          <a:p>
            <a:pPr marL="109728" indent="0" algn="just">
              <a:buNone/>
            </a:pPr>
            <a:endParaRPr lang="tr-TR" b="1" u="sng" dirty="0">
              <a:latin typeface="Times New Roman" panose="02020603050405020304" pitchFamily="18" charset="0"/>
              <a:cs typeface="Times New Roman" panose="02020603050405020304" pitchFamily="18" charset="0"/>
            </a:endParaRPr>
          </a:p>
          <a:p>
            <a:pPr marL="624078" indent="-514350" algn="just">
              <a:buAutoNum type="arabicParenR"/>
            </a:pPr>
            <a:r>
              <a:rPr lang="tr-TR" dirty="0">
                <a:latin typeface="Times New Roman" panose="02020603050405020304" pitchFamily="18" charset="0"/>
                <a:cs typeface="Times New Roman" panose="02020603050405020304" pitchFamily="18" charset="0"/>
              </a:rPr>
              <a:t>Muhatabın hukuki işlem hakkında bilgilendirilmesi</a:t>
            </a:r>
          </a:p>
          <a:p>
            <a:pPr marL="624078" indent="-514350" algn="just">
              <a:buAutoNum type="arabicParenR"/>
            </a:pPr>
            <a:r>
              <a:rPr lang="tr-TR" dirty="0">
                <a:latin typeface="Times New Roman" panose="02020603050405020304" pitchFamily="18" charset="0"/>
                <a:cs typeface="Times New Roman" panose="02020603050405020304" pitchFamily="18" charset="0"/>
              </a:rPr>
              <a:t>Muhatabın bilgilendirilmesinin kanunda öngörülen usule uygun olarak belgelendirilmesi</a:t>
            </a:r>
          </a:p>
          <a:p>
            <a:pPr algn="just">
              <a:buFontTx/>
              <a:buChar char="-"/>
            </a:pPr>
            <a:r>
              <a:rPr lang="tr-TR" dirty="0">
                <a:latin typeface="Times New Roman" panose="02020603050405020304" pitchFamily="18" charset="0"/>
                <a:cs typeface="Times New Roman" panose="02020603050405020304" pitchFamily="18" charset="0"/>
              </a:rPr>
              <a:t>İki şart birlikte olmalıdır.</a:t>
            </a:r>
          </a:p>
          <a:p>
            <a:pPr algn="just">
              <a:buFontTx/>
              <a:buChar char="-"/>
            </a:pPr>
            <a:r>
              <a:rPr lang="tr-TR" dirty="0">
                <a:latin typeface="Times New Roman" panose="02020603050405020304" pitchFamily="18" charset="0"/>
                <a:cs typeface="Times New Roman" panose="02020603050405020304" pitchFamily="18" charset="0"/>
              </a:rPr>
              <a:t>İki şarttan birinin eksikliği halinde tebligat yokluğundan bahsedilir. --- </a:t>
            </a:r>
            <a:r>
              <a:rPr lang="tr-TR" u="sng" dirty="0">
                <a:latin typeface="Times New Roman" panose="02020603050405020304" pitchFamily="18" charset="0"/>
                <a:cs typeface="Times New Roman" panose="02020603050405020304" pitchFamily="18" charset="0"/>
              </a:rPr>
              <a:t>tebligatın usulsüzlüğü farklıdır. </a:t>
            </a:r>
          </a:p>
          <a:p>
            <a:pPr algn="just">
              <a:buFontTx/>
              <a:buChar char="-"/>
            </a:pPr>
            <a:r>
              <a:rPr lang="tr-TR" b="1" u="sng" dirty="0">
                <a:latin typeface="Times New Roman" panose="02020603050405020304" pitchFamily="18" charset="0"/>
                <a:cs typeface="Times New Roman" panose="02020603050405020304" pitchFamily="18" charset="0"/>
              </a:rPr>
              <a:t>Tebligatın usulsüzlüğünde </a:t>
            </a:r>
            <a:r>
              <a:rPr lang="tr-TR" u="sng" dirty="0">
                <a:latin typeface="Times New Roman" panose="02020603050405020304" pitchFamily="18" charset="0"/>
                <a:cs typeface="Times New Roman" panose="02020603050405020304" pitchFamily="18" charset="0"/>
              </a:rPr>
              <a:t>tebligatın kanuna uygun şekle riayet edilmeksizin yapılması söz konusudur. </a:t>
            </a:r>
          </a:p>
          <a:p>
            <a:pPr algn="just">
              <a:buFontTx/>
              <a:buChar char="-"/>
            </a:pPr>
            <a:r>
              <a:rPr lang="tr-TR" dirty="0">
                <a:latin typeface="Times New Roman" panose="02020603050405020304" pitchFamily="18" charset="0"/>
                <a:cs typeface="Times New Roman" panose="02020603050405020304" pitchFamily="18" charset="0"/>
              </a:rPr>
              <a:t>Her makam veya merci tebligat çıkarmaya yetkili değildir. </a:t>
            </a:r>
          </a:p>
        </p:txBody>
      </p:sp>
      <p:sp>
        <p:nvSpPr>
          <p:cNvPr id="3" name="Başlık 2"/>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TEBLİGATIN UNSURLARI</a:t>
            </a:r>
          </a:p>
        </p:txBody>
      </p:sp>
    </p:spTree>
    <p:extLst>
      <p:ext uri="{BB962C8B-B14F-4D97-AF65-F5344CB8AC3E}">
        <p14:creationId xmlns:p14="http://schemas.microsoft.com/office/powerpoint/2010/main" val="2857665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772816"/>
            <a:ext cx="8229600" cy="4234475"/>
          </a:xfrm>
        </p:spPr>
        <p:txBody>
          <a:bodyPr/>
          <a:lstStyle/>
          <a:p>
            <a:pPr algn="just"/>
            <a:r>
              <a:rPr lang="tr-TR" dirty="0">
                <a:latin typeface="Times New Roman" panose="02020603050405020304" pitchFamily="18" charset="0"/>
                <a:cs typeface="Times New Roman" panose="02020603050405020304" pitchFamily="18" charset="0"/>
              </a:rPr>
              <a:t>Bir işlemin tebliğ işlemi olarak kabul edilebilmesi: işlemin tebliğ amacıyla </a:t>
            </a:r>
            <a:r>
              <a:rPr lang="tr-TR" b="1" dirty="0">
                <a:latin typeface="Times New Roman" panose="02020603050405020304" pitchFamily="18" charset="0"/>
                <a:cs typeface="Times New Roman" panose="02020603050405020304" pitchFamily="18" charset="0"/>
              </a:rPr>
              <a:t>yetkili mercilerce </a:t>
            </a:r>
            <a:r>
              <a:rPr lang="tr-TR" u="sng" dirty="0">
                <a:latin typeface="Times New Roman" panose="02020603050405020304" pitchFamily="18" charset="0"/>
                <a:cs typeface="Times New Roman" panose="02020603050405020304" pitchFamily="18" charset="0"/>
              </a:rPr>
              <a:t>kanunda ve ilgili düzenlemelerdeki yol ve yönteme uygun olarak </a:t>
            </a:r>
            <a:r>
              <a:rPr lang="tr-TR" dirty="0">
                <a:latin typeface="Times New Roman" panose="02020603050405020304" pitchFamily="18" charset="0"/>
                <a:cs typeface="Times New Roman" panose="02020603050405020304" pitchFamily="18" charset="0"/>
              </a:rPr>
              <a:t>yapılmasına bağlıdır.</a:t>
            </a:r>
          </a:p>
          <a:p>
            <a:pPr algn="just"/>
            <a:endParaRPr lang="tr-TR" dirty="0">
              <a:latin typeface="Times New Roman" panose="02020603050405020304" pitchFamily="18" charset="0"/>
              <a:cs typeface="Times New Roman" panose="02020603050405020304" pitchFamily="18" charset="0"/>
            </a:endParaRPr>
          </a:p>
        </p:txBody>
      </p:sp>
      <p:sp>
        <p:nvSpPr>
          <p:cNvPr id="3" name="Başlık 2"/>
          <p:cNvSpPr>
            <a:spLocks noGrp="1"/>
          </p:cNvSpPr>
          <p:nvPr>
            <p:ph type="title"/>
          </p:nvPr>
        </p:nvSpPr>
        <p:spPr/>
        <p:txBody>
          <a:bodyPr/>
          <a:lstStyle/>
          <a:p>
            <a:pPr algn="ctr"/>
            <a:r>
              <a:rPr lang="tr-TR" dirty="0">
                <a:solidFill>
                  <a:srgbClr val="464646"/>
                </a:solidFill>
                <a:latin typeface="Times New Roman" panose="02020603050405020304" pitchFamily="18" charset="0"/>
                <a:cs typeface="Times New Roman" panose="02020603050405020304" pitchFamily="18" charset="0"/>
              </a:rPr>
              <a:t>TEBLİGATIN UNSURLARI</a:t>
            </a:r>
            <a:endParaRPr lang="tr-TR" dirty="0">
              <a:effectLst/>
            </a:endParaRPr>
          </a:p>
        </p:txBody>
      </p:sp>
    </p:spTree>
    <p:extLst>
      <p:ext uri="{BB962C8B-B14F-4D97-AF65-F5344CB8AC3E}">
        <p14:creationId xmlns:p14="http://schemas.microsoft.com/office/powerpoint/2010/main" val="21197366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1495</TotalTime>
  <Words>805</Words>
  <Application>Microsoft Office PowerPoint</Application>
  <PresentationFormat>Ekran Gösterisi (4:3)</PresentationFormat>
  <Paragraphs>78</Paragraphs>
  <Slides>15</Slides>
  <Notes>2</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15</vt:i4>
      </vt:variant>
    </vt:vector>
  </HeadingPairs>
  <TitlesOfParts>
    <vt:vector size="22" baseType="lpstr">
      <vt:lpstr>Calibri</vt:lpstr>
      <vt:lpstr>Lucida Sans Unicode</vt:lpstr>
      <vt:lpstr>Times New Roman</vt:lpstr>
      <vt:lpstr>Verdana</vt:lpstr>
      <vt:lpstr>Wingdings 2</vt:lpstr>
      <vt:lpstr>Wingdings 3</vt:lpstr>
      <vt:lpstr>Kalabalık</vt:lpstr>
      <vt:lpstr>TEBLİGAT HUKUKU</vt:lpstr>
      <vt:lpstr>TEBLİGAT KAVRAMI</vt:lpstr>
      <vt:lpstr>TEBLİGAT KAVRAMI</vt:lpstr>
      <vt:lpstr>TEBLİGAT KAVRAMI</vt:lpstr>
      <vt:lpstr>TANIMLAR</vt:lpstr>
      <vt:lpstr>ASIL-MUHATAP FARKI</vt:lpstr>
      <vt:lpstr>ADRES KAVRAMI</vt:lpstr>
      <vt:lpstr>TEBLİGATIN UNSURLARI</vt:lpstr>
      <vt:lpstr>TEBLİGATIN UNSURLARI</vt:lpstr>
      <vt:lpstr>TEBLİGATIN YAPILMASINA GENEL BİR BAKIŞ</vt:lpstr>
      <vt:lpstr>PowerPoint Sunusu</vt:lpstr>
      <vt:lpstr>Olaylar Üzerinden Değerlendirme</vt:lpstr>
      <vt:lpstr>Olaylar Üzerinden Değerlendirme</vt:lpstr>
      <vt:lpstr>Olaylar Üzerinden Değerlendirme</vt:lpstr>
      <vt:lpstr>İlgili Mevzuat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TEBLİGAT HUKUKU</dc:title>
  <dc:creator>Tugce ARSLANPINAR</dc:creator>
  <cp:lastModifiedBy>Tuğçe ARSLANPINAR</cp:lastModifiedBy>
  <cp:revision>23</cp:revision>
  <dcterms:created xsi:type="dcterms:W3CDTF">2022-09-12T08:55:55Z</dcterms:created>
  <dcterms:modified xsi:type="dcterms:W3CDTF">2022-10-30T06:30:05Z</dcterms:modified>
</cp:coreProperties>
</file>