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58"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20.10.2021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20.10.2021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20.10.2021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20.10.2021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20.10.2021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20.10.2021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20.10.2021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20.10.2021</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20.10.2021</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pPr algn="ctr"/>
            <a:r>
              <a:rPr lang="tr-TR" b="1" dirty="0"/>
              <a:t>Tebligatın Talep Üzerine Yapılması</a:t>
            </a:r>
          </a:p>
        </p:txBody>
      </p:sp>
    </p:spTree>
    <p:extLst>
      <p:ext uri="{BB962C8B-B14F-4D97-AF65-F5344CB8AC3E}">
        <p14:creationId xmlns:p14="http://schemas.microsoft.com/office/powerpoint/2010/main" val="4245766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548680"/>
            <a:ext cx="7620000" cy="1143000"/>
          </a:xfrm>
        </p:spPr>
        <p:txBody>
          <a:bodyPr/>
          <a:lstStyle/>
          <a:p>
            <a:pPr algn="ctr"/>
            <a:r>
              <a:rPr lang="tr-TR" b="1" dirty="0"/>
              <a:t>OLAY-I</a:t>
            </a:r>
          </a:p>
        </p:txBody>
      </p:sp>
      <p:sp>
        <p:nvSpPr>
          <p:cNvPr id="3" name="İçerik Yer Tutucusu 2"/>
          <p:cNvSpPr>
            <a:spLocks noGrp="1"/>
          </p:cNvSpPr>
          <p:nvPr>
            <p:ph idx="1"/>
          </p:nvPr>
        </p:nvSpPr>
        <p:spPr>
          <a:xfrm>
            <a:off x="457200" y="2204864"/>
            <a:ext cx="7620000" cy="4195936"/>
          </a:xfrm>
        </p:spPr>
        <p:txBody>
          <a:bodyPr/>
          <a:lstStyle/>
          <a:p>
            <a:pPr algn="just"/>
            <a:r>
              <a:rPr lang="tr-TR" dirty="0"/>
              <a:t>Metin’in Kenan’a açtığı tapu iptali ve tescili davasında, mahkeme tapu kayıtlarının getirilmesi ara kararını ilgili tapu müdürlüğüne kendiliğinden tebliğ eder.</a:t>
            </a:r>
          </a:p>
          <a:p>
            <a:pPr marL="114300" indent="0" algn="just">
              <a:buNone/>
            </a:pPr>
            <a:endParaRPr lang="tr-TR" dirty="0"/>
          </a:p>
          <a:p>
            <a:pPr marL="114300" indent="0" algn="just">
              <a:buNone/>
            </a:pPr>
            <a:r>
              <a:rPr lang="tr-TR" b="1" dirty="0"/>
              <a:t>SORU: </a:t>
            </a:r>
            <a:r>
              <a:rPr lang="tr-TR" dirty="0"/>
              <a:t>Yazı işleri müdürünün kendiliğinden tebliğ işlemi hukuka uygun mudur?</a:t>
            </a:r>
          </a:p>
        </p:txBody>
      </p:sp>
    </p:spTree>
    <p:extLst>
      <p:ext uri="{BB962C8B-B14F-4D97-AF65-F5344CB8AC3E}">
        <p14:creationId xmlns:p14="http://schemas.microsoft.com/office/powerpoint/2010/main" val="247021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a:t>
            </a:r>
          </a:p>
        </p:txBody>
      </p:sp>
      <p:sp>
        <p:nvSpPr>
          <p:cNvPr id="3" name="İçerik Yer Tutucusu 2"/>
          <p:cNvSpPr>
            <a:spLocks noGrp="1"/>
          </p:cNvSpPr>
          <p:nvPr>
            <p:ph idx="1"/>
          </p:nvPr>
        </p:nvSpPr>
        <p:spPr/>
        <p:txBody>
          <a:bodyPr/>
          <a:lstStyle/>
          <a:p>
            <a:pPr algn="just"/>
            <a:endParaRPr lang="tr-TR" dirty="0"/>
          </a:p>
          <a:p>
            <a:pPr algn="just"/>
            <a:r>
              <a:rPr lang="tr-TR" dirty="0"/>
              <a:t>Açılan tapu iptali ve tescili davasında mahkeme A’ya ait gözüken tapu kaydının B adına tesciline ve düzeltilmesine karar verir. Yazı işleri müdürü Kazım, kendiliğinden tapuya yazı yazarak kararın tapuya şerh edilmesi lüzumunu bildirir.</a:t>
            </a:r>
          </a:p>
          <a:p>
            <a:pPr marL="114300" indent="0" algn="just">
              <a:buNone/>
            </a:pPr>
            <a:endParaRPr lang="tr-TR" dirty="0"/>
          </a:p>
          <a:p>
            <a:pPr marL="114300" indent="0" algn="just">
              <a:buNone/>
            </a:pPr>
            <a:endParaRPr lang="tr-TR" dirty="0"/>
          </a:p>
          <a:p>
            <a:pPr marL="114300" indent="0" algn="just">
              <a:buNone/>
            </a:pPr>
            <a:r>
              <a:rPr lang="tr-TR" b="1" dirty="0"/>
              <a:t>SORU-II: </a:t>
            </a:r>
            <a:r>
              <a:rPr lang="tr-TR" dirty="0"/>
              <a:t>Bu hususu yazı işleri müdürü kendiliğinden yapabilir mi?</a:t>
            </a:r>
          </a:p>
        </p:txBody>
      </p:sp>
    </p:spTree>
    <p:extLst>
      <p:ext uri="{BB962C8B-B14F-4D97-AF65-F5344CB8AC3E}">
        <p14:creationId xmlns:p14="http://schemas.microsoft.com/office/powerpoint/2010/main" val="46647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OLAY-III</a:t>
            </a:r>
          </a:p>
        </p:txBody>
      </p:sp>
      <p:sp>
        <p:nvSpPr>
          <p:cNvPr id="3" name="İçerik Yer Tutucusu 2"/>
          <p:cNvSpPr>
            <a:spLocks noGrp="1"/>
          </p:cNvSpPr>
          <p:nvPr>
            <p:ph idx="1"/>
          </p:nvPr>
        </p:nvSpPr>
        <p:spPr>
          <a:xfrm>
            <a:off x="457200" y="1844824"/>
            <a:ext cx="7620000" cy="4555976"/>
          </a:xfrm>
        </p:spPr>
        <p:txBody>
          <a:bodyPr/>
          <a:lstStyle/>
          <a:p>
            <a:r>
              <a:rPr lang="tr-TR" dirty="0"/>
              <a:t>Hakîme Güllü, Burdur yolunda kırmızı ışık kurallarına riayet etmediğinden hakkında trafik cezası tutanağı düzenlenmiştir. Trafik cezası kendiliğinden hakîme tebliğ edilir.</a:t>
            </a:r>
          </a:p>
          <a:p>
            <a:pPr marL="114300" indent="0">
              <a:buNone/>
            </a:pPr>
            <a:endParaRPr lang="tr-TR" dirty="0"/>
          </a:p>
          <a:p>
            <a:pPr marL="114300" indent="0">
              <a:buNone/>
            </a:pPr>
            <a:r>
              <a:rPr lang="tr-TR" b="1" dirty="0"/>
              <a:t>SORU-III: </a:t>
            </a:r>
            <a:r>
              <a:rPr lang="tr-TR" dirty="0"/>
              <a:t>Cezanın kendiliğinden tebliği usule uygun mudur?</a:t>
            </a:r>
          </a:p>
        </p:txBody>
      </p:sp>
    </p:spTree>
    <p:extLst>
      <p:ext uri="{BB962C8B-B14F-4D97-AF65-F5344CB8AC3E}">
        <p14:creationId xmlns:p14="http://schemas.microsoft.com/office/powerpoint/2010/main" val="1326102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OLAY-IV</a:t>
            </a:r>
          </a:p>
        </p:txBody>
      </p:sp>
      <p:sp>
        <p:nvSpPr>
          <p:cNvPr id="3" name="İçerik Yer Tutucusu 2"/>
          <p:cNvSpPr>
            <a:spLocks noGrp="1"/>
          </p:cNvSpPr>
          <p:nvPr>
            <p:ph idx="1"/>
          </p:nvPr>
        </p:nvSpPr>
        <p:spPr>
          <a:xfrm>
            <a:off x="457200" y="1988840"/>
            <a:ext cx="7620000" cy="4411960"/>
          </a:xfrm>
        </p:spPr>
        <p:txBody>
          <a:bodyPr/>
          <a:lstStyle/>
          <a:p>
            <a:pPr algn="just"/>
            <a:r>
              <a:rPr lang="tr-TR" dirty="0"/>
              <a:t>İpoteğin paraya çevrilmesi yoluyla takipte icra müdürü borçluya ödeme emrini düzenleyerek kendiliğinden tebliğe çıkarır.</a:t>
            </a:r>
          </a:p>
          <a:p>
            <a:pPr marL="114300" indent="0">
              <a:buNone/>
            </a:pPr>
            <a:endParaRPr lang="tr-TR" dirty="0"/>
          </a:p>
          <a:p>
            <a:pPr marL="114300" indent="0" algn="just">
              <a:buNone/>
            </a:pPr>
            <a:r>
              <a:rPr lang="tr-TR" b="1" dirty="0"/>
              <a:t>SORU-IV: </a:t>
            </a:r>
            <a:r>
              <a:rPr lang="tr-TR" dirty="0"/>
              <a:t>İcra dairesinin davranışı hukuka uygun mudur?</a:t>
            </a:r>
          </a:p>
        </p:txBody>
      </p:sp>
    </p:spTree>
    <p:extLst>
      <p:ext uri="{BB962C8B-B14F-4D97-AF65-F5344CB8AC3E}">
        <p14:creationId xmlns:p14="http://schemas.microsoft.com/office/powerpoint/2010/main" val="2347120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20000" cy="1354162"/>
          </a:xfrm>
        </p:spPr>
        <p:txBody>
          <a:bodyPr/>
          <a:lstStyle/>
          <a:p>
            <a:pPr algn="ctr"/>
            <a:r>
              <a:rPr lang="tr-TR" b="1" dirty="0"/>
              <a:t>OLAY-V</a:t>
            </a:r>
          </a:p>
        </p:txBody>
      </p:sp>
      <p:sp>
        <p:nvSpPr>
          <p:cNvPr id="3" name="İçerik Yer Tutucusu 2"/>
          <p:cNvSpPr>
            <a:spLocks noGrp="1"/>
          </p:cNvSpPr>
          <p:nvPr>
            <p:ph idx="1"/>
          </p:nvPr>
        </p:nvSpPr>
        <p:spPr>
          <a:xfrm>
            <a:off x="457200" y="1844824"/>
            <a:ext cx="7620000" cy="4555976"/>
          </a:xfrm>
        </p:spPr>
        <p:txBody>
          <a:bodyPr/>
          <a:lstStyle/>
          <a:p>
            <a:pPr marL="114300" indent="0" algn="just">
              <a:buNone/>
            </a:pPr>
            <a:r>
              <a:rPr lang="tr-TR" dirty="0"/>
              <a:t>Aynur Adana Noterliği ’ne başvurarak borçlusu Nursel’in borcunu ödemediğini, bu nedenle bir ihtarname hazırlanmasını ve Nursel’in sözleşmede yer alan adresine tebliğe çıkarılmasını ister. Noter Aynur’un verdiği bilgiler çerçevesinde ihbarname hazırlar. İhbarname işlemi ücretini veren Aynur noterin ayrıca tebliğ evrakına ilişkin posta masrafını istemesi üzerine noterle tartışır ve posta masraflarını ödemeden noterden ayrılır.</a:t>
            </a:r>
          </a:p>
          <a:p>
            <a:pPr marL="114300" indent="0">
              <a:buNone/>
            </a:pPr>
            <a:endParaRPr lang="tr-TR" dirty="0"/>
          </a:p>
          <a:p>
            <a:pPr marL="114300" indent="0">
              <a:buNone/>
            </a:pPr>
            <a:r>
              <a:rPr lang="tr-TR" b="1" dirty="0"/>
              <a:t>SORU-V: </a:t>
            </a:r>
            <a:r>
              <a:rPr lang="tr-TR" dirty="0"/>
              <a:t>Noter bu durumda nasıl karar verecektir?</a:t>
            </a:r>
          </a:p>
        </p:txBody>
      </p:sp>
    </p:spTree>
    <p:extLst>
      <p:ext uri="{BB962C8B-B14F-4D97-AF65-F5344CB8AC3E}">
        <p14:creationId xmlns:p14="http://schemas.microsoft.com/office/powerpoint/2010/main" val="1487896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Tebligatın aşamaları</a:t>
            </a:r>
          </a:p>
        </p:txBody>
      </p:sp>
      <p:sp>
        <p:nvSpPr>
          <p:cNvPr id="3" name="İçerik Yer Tutucusu 2"/>
          <p:cNvSpPr>
            <a:spLocks noGrp="1"/>
          </p:cNvSpPr>
          <p:nvPr>
            <p:ph idx="1"/>
          </p:nvPr>
        </p:nvSpPr>
        <p:spPr>
          <a:xfrm>
            <a:off x="457200" y="1556792"/>
            <a:ext cx="7620000" cy="4844008"/>
          </a:xfrm>
        </p:spPr>
        <p:txBody>
          <a:bodyPr/>
          <a:lstStyle/>
          <a:p>
            <a:r>
              <a:rPr lang="tr-TR" b="1" u="sng" dirty="0"/>
              <a:t>Tebligatın iki aşaması:</a:t>
            </a:r>
            <a:endParaRPr lang="tr-TR" b="1" dirty="0"/>
          </a:p>
          <a:p>
            <a:pPr marL="114300" indent="0">
              <a:buNone/>
            </a:pPr>
            <a:endParaRPr lang="tr-TR" dirty="0"/>
          </a:p>
          <a:p>
            <a:pPr marL="571500" indent="-457200">
              <a:buAutoNum type="arabicParenR"/>
            </a:pPr>
            <a:r>
              <a:rPr lang="tr-TR" dirty="0"/>
              <a:t>Tebliğ evrakının düzenlenmesi</a:t>
            </a:r>
          </a:p>
          <a:p>
            <a:pPr marL="571500" indent="-457200">
              <a:buAutoNum type="arabicParenR"/>
            </a:pPr>
            <a:r>
              <a:rPr lang="tr-TR" dirty="0"/>
              <a:t>Tebliğin yapılması</a:t>
            </a:r>
          </a:p>
          <a:p>
            <a:pPr marL="571500" indent="-457200">
              <a:buAutoNum type="arabicParenR"/>
            </a:pPr>
            <a:endParaRPr lang="tr-TR" dirty="0"/>
          </a:p>
          <a:p>
            <a:pPr algn="just"/>
            <a:r>
              <a:rPr lang="tr-TR" dirty="0"/>
              <a:t>Tebliğin yapılmasının talebi bir aşama olarak kabul edilmeli midir? </a:t>
            </a:r>
          </a:p>
          <a:p>
            <a:pPr marL="114300" indent="0" algn="just">
              <a:buNone/>
            </a:pPr>
            <a:endParaRPr lang="tr-TR" dirty="0"/>
          </a:p>
          <a:p>
            <a:pPr algn="just"/>
            <a:r>
              <a:rPr lang="tr-TR" dirty="0"/>
              <a:t>Tebligatın kendiliğinden ya da talep üzerine yapılmasında esas kural nedir??--- </a:t>
            </a:r>
            <a:r>
              <a:rPr lang="tr-TR"/>
              <a:t>Noterlerin durumu</a:t>
            </a:r>
          </a:p>
          <a:p>
            <a:pPr marL="114300" indent="0" algn="just">
              <a:buNone/>
            </a:pPr>
            <a:endParaRPr lang="tr-TR" dirty="0"/>
          </a:p>
          <a:p>
            <a:pPr algn="just"/>
            <a:r>
              <a:rPr lang="tr-TR" b="1" dirty="0"/>
              <a:t>Tebligat Kanunu m.5; Tebligat Yönetmeliği m.8/2</a:t>
            </a:r>
          </a:p>
        </p:txBody>
      </p:sp>
    </p:spTree>
    <p:extLst>
      <p:ext uri="{BB962C8B-B14F-4D97-AF65-F5344CB8AC3E}">
        <p14:creationId xmlns:p14="http://schemas.microsoft.com/office/powerpoint/2010/main" val="37063492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79</TotalTime>
  <Words>256</Words>
  <Application>Microsoft Office PowerPoint</Application>
  <PresentationFormat>Ekran Gösterisi (4:3)</PresentationFormat>
  <Paragraphs>34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Cambria</vt:lpstr>
      <vt:lpstr>Bitişiklik</vt:lpstr>
      <vt:lpstr>Tebligatın Talep Üzerine Yapılması</vt:lpstr>
      <vt:lpstr>OLAY-I</vt:lpstr>
      <vt:lpstr>OLAY-II</vt:lpstr>
      <vt:lpstr>OLAY-III</vt:lpstr>
      <vt:lpstr>OLAY-IV</vt:lpstr>
      <vt:lpstr>OLAY-V</vt:lpstr>
      <vt:lpstr>Tebligatın aşamaları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Talep Üzerine Yapılması</dc:title>
  <dc:creator>Orkun TAT</dc:creator>
  <cp:lastModifiedBy>Nurdan</cp:lastModifiedBy>
  <cp:revision>6</cp:revision>
  <dcterms:created xsi:type="dcterms:W3CDTF">2021-09-07T19:58:42Z</dcterms:created>
  <dcterms:modified xsi:type="dcterms:W3CDTF">2021-10-20T07:22:22Z</dcterms:modified>
</cp:coreProperties>
</file>