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4"/>
  </p:sldMasterIdLst>
  <p:notesMasterIdLst>
    <p:notesMasterId r:id="rId24"/>
  </p:notesMasterIdLst>
  <p:handoutMasterIdLst>
    <p:handoutMasterId r:id="rId25"/>
  </p:handoutMasterIdLst>
  <p:sldIdLst>
    <p:sldId id="306" r:id="rId5"/>
    <p:sldId id="373" r:id="rId6"/>
    <p:sldId id="356" r:id="rId7"/>
    <p:sldId id="361" r:id="rId8"/>
    <p:sldId id="359" r:id="rId9"/>
    <p:sldId id="357" r:id="rId10"/>
    <p:sldId id="358" r:id="rId11"/>
    <p:sldId id="360" r:id="rId12"/>
    <p:sldId id="363" r:id="rId13"/>
    <p:sldId id="364" r:id="rId14"/>
    <p:sldId id="365" r:id="rId15"/>
    <p:sldId id="366" r:id="rId16"/>
    <p:sldId id="367" r:id="rId17"/>
    <p:sldId id="368" r:id="rId18"/>
    <p:sldId id="369" r:id="rId19"/>
    <p:sldId id="371" r:id="rId20"/>
    <p:sldId id="370" r:id="rId21"/>
    <p:sldId id="372" r:id="rId22"/>
    <p:sldId id="355" r:id="rId23"/>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392" userDrawn="1">
          <p15:clr>
            <a:srgbClr val="A4A3A4"/>
          </p15:clr>
        </p15:guide>
        <p15:guide id="2" pos="7056" userDrawn="1">
          <p15:clr>
            <a:srgbClr val="A4A3A4"/>
          </p15:clr>
        </p15:guide>
        <p15:guide id="3" orient="horz" pos="3168" userDrawn="1">
          <p15:clr>
            <a:srgbClr val="A4A3A4"/>
          </p15:clr>
        </p15:guide>
      </p15:sldGuideLst>
    </p:ext>
    <p:ext uri="{2D200454-40CA-4A62-9FC3-DE9A4176ACB9}">
      <p15:notesGuideLst xmlns=""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046"/>
    <a:srgbClr val="A985FF"/>
    <a:srgbClr val="FBFBFB"/>
    <a:srgbClr val="201B43"/>
    <a:srgbClr val="243FFF"/>
    <a:srgbClr val="4C4C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ema Uygulanmış Stil 1 - Vurgu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Orta Stil 4 - Vurgu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2833802-FEF1-4C79-8D5D-14CF1EAF98D9}" styleName="Açık Stil 2 - Vurgu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780" autoAdjust="0"/>
    <p:restoredTop sz="90747" autoAdjust="0"/>
  </p:normalViewPr>
  <p:slideViewPr>
    <p:cSldViewPr snapToGrid="0">
      <p:cViewPr>
        <p:scale>
          <a:sx n="70" d="100"/>
          <a:sy n="70" d="100"/>
        </p:scale>
        <p:origin x="-588" y="30"/>
      </p:cViewPr>
      <p:guideLst>
        <p:guide orient="horz" pos="1392"/>
        <p:guide orient="horz" pos="3168"/>
        <p:guide pos="7056"/>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82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 xmlns:a16="http://schemas.microsoft.com/office/drawing/2014/main" id="{3D540216-9055-4C93-87A4-D0531F0639C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 xmlns:a16="http://schemas.microsoft.com/office/drawing/2014/main" id="{98AA5119-4B0E-448B-AC3C-D056BBBC970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F536ADF-3EC2-4D6F-9F7F-1F88E3288139}" type="datetime1">
              <a:rPr lang="tr-TR" smtClean="0"/>
              <a:t>4.12.2025</a:t>
            </a:fld>
            <a:endParaRPr lang="tr-TR"/>
          </a:p>
        </p:txBody>
      </p:sp>
      <p:sp>
        <p:nvSpPr>
          <p:cNvPr id="4" name="Alt Bilgi Yer Tutucusu 3">
            <a:extLst>
              <a:ext uri="{FF2B5EF4-FFF2-40B4-BE49-F238E27FC236}">
                <a16:creationId xmlns="" xmlns:a16="http://schemas.microsoft.com/office/drawing/2014/main" id="{3487CF48-2790-4843-BDF8-2D1DCCB4B36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a:extLst>
              <a:ext uri="{FF2B5EF4-FFF2-40B4-BE49-F238E27FC236}">
                <a16:creationId xmlns="" xmlns:a16="http://schemas.microsoft.com/office/drawing/2014/main" id="{A8CE5D44-D9F9-426F-84AB-A62A927CA27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2890FA1-7FBD-4C37-BCAF-01F3D049D1A2}" type="slidenum">
              <a:rPr lang="tr-TR" smtClean="0"/>
              <a:t>‹#›</a:t>
            </a:fld>
            <a:endParaRPr lang="tr-TR"/>
          </a:p>
        </p:txBody>
      </p:sp>
    </p:spTree>
    <p:extLst>
      <p:ext uri="{BB962C8B-B14F-4D97-AF65-F5344CB8AC3E}">
        <p14:creationId xmlns:p14="http://schemas.microsoft.com/office/powerpoint/2010/main" val="8356621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BA214D3A-912A-4866-90B4-0232CEDB2416}" type="datetime1">
              <a:rPr lang="tr-TR" noProof="0" smtClean="0"/>
              <a:t>4.12.2025</a:t>
            </a:fld>
            <a:endParaRPr lang="tr-TR" noProof="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a:t>Asıl metin stillerini düzenlemek için tıklayın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5939589-3E79-4C82-AA4A-FE78234FAA59}" type="slidenum">
              <a:rPr lang="tr-TR" noProof="0" smtClean="0"/>
              <a:t>‹#›</a:t>
            </a:fld>
            <a:endParaRPr lang="tr-TR" noProof="0"/>
          </a:p>
        </p:txBody>
      </p:sp>
    </p:spTree>
    <p:extLst>
      <p:ext uri="{BB962C8B-B14F-4D97-AF65-F5344CB8AC3E}">
        <p14:creationId xmlns:p14="http://schemas.microsoft.com/office/powerpoint/2010/main" val="219496896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5"/>
          </p:nvPr>
        </p:nvSpPr>
        <p:spPr/>
        <p:txBody>
          <a:bodyPr/>
          <a:lstStyle/>
          <a:p>
            <a:pPr rtl="0"/>
            <a:fld id="{D5939589-3E79-4C82-AA4A-FE78234FAA59}" type="slidenum">
              <a:rPr lang="tr-TR" smtClean="0"/>
              <a:t>1</a:t>
            </a:fld>
            <a:endParaRPr lang="tr-TR"/>
          </a:p>
        </p:txBody>
      </p:sp>
    </p:spTree>
    <p:extLst>
      <p:ext uri="{BB962C8B-B14F-4D97-AF65-F5344CB8AC3E}">
        <p14:creationId xmlns:p14="http://schemas.microsoft.com/office/powerpoint/2010/main" val="4432639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rtl="0"/>
            <a:fld id="{D5939589-3E79-4C82-AA4A-FE78234FAA59}" type="slidenum">
              <a:rPr lang="tr-TR" noProof="0" smtClean="0"/>
              <a:t>5</a:t>
            </a:fld>
            <a:endParaRPr lang="tr-TR" noProof="0"/>
          </a:p>
        </p:txBody>
      </p:sp>
    </p:spTree>
    <p:extLst>
      <p:ext uri="{BB962C8B-B14F-4D97-AF65-F5344CB8AC3E}">
        <p14:creationId xmlns:p14="http://schemas.microsoft.com/office/powerpoint/2010/main" val="2391417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0D644093-4217-4F0F-74C6-6D3B9251B512}"/>
            </a:ext>
          </a:extLst>
        </p:cNvPr>
        <p:cNvGrpSpPr/>
        <p:nvPr/>
      </p:nvGrpSpPr>
      <p:grpSpPr>
        <a:xfrm>
          <a:off x="0" y="0"/>
          <a:ext cx="0" cy="0"/>
          <a:chOff x="0" y="0"/>
          <a:chExt cx="0" cy="0"/>
        </a:xfrm>
      </p:grpSpPr>
      <p:sp>
        <p:nvSpPr>
          <p:cNvPr id="2" name="Slayt Resmi Yer Tutucusu 1">
            <a:extLst>
              <a:ext uri="{FF2B5EF4-FFF2-40B4-BE49-F238E27FC236}">
                <a16:creationId xmlns="" xmlns:a16="http://schemas.microsoft.com/office/drawing/2014/main" id="{B50992DD-F765-3F60-FFC8-86A66C748899}"/>
              </a:ext>
            </a:extLst>
          </p:cNvPr>
          <p:cNvSpPr>
            <a:spLocks noGrp="1" noRot="1" noChangeAspect="1"/>
          </p:cNvSpPr>
          <p:nvPr>
            <p:ph type="sldImg"/>
          </p:nvPr>
        </p:nvSpPr>
        <p:spPr/>
      </p:sp>
      <p:sp>
        <p:nvSpPr>
          <p:cNvPr id="3" name="Not Yer Tutucusu 2">
            <a:extLst>
              <a:ext uri="{FF2B5EF4-FFF2-40B4-BE49-F238E27FC236}">
                <a16:creationId xmlns="" xmlns:a16="http://schemas.microsoft.com/office/drawing/2014/main" id="{A61FD786-3789-A357-1C11-E6B88B397CDA}"/>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 xmlns:a16="http://schemas.microsoft.com/office/drawing/2014/main" id="{37B22C54-509D-1DDF-1D72-05B20F33F9B8}"/>
              </a:ext>
            </a:extLst>
          </p:cNvPr>
          <p:cNvSpPr>
            <a:spLocks noGrp="1"/>
          </p:cNvSpPr>
          <p:nvPr>
            <p:ph type="sldNum" sz="quarter" idx="5"/>
          </p:nvPr>
        </p:nvSpPr>
        <p:spPr/>
        <p:txBody>
          <a:bodyPr/>
          <a:lstStyle/>
          <a:p>
            <a:pPr rtl="0"/>
            <a:fld id="{D5939589-3E79-4C82-AA4A-FE78234FAA59}" type="slidenum">
              <a:rPr lang="tr-TR" smtClean="0"/>
              <a:t>19</a:t>
            </a:fld>
            <a:endParaRPr lang="tr-TR"/>
          </a:p>
        </p:txBody>
      </p:sp>
    </p:spTree>
    <p:extLst>
      <p:ext uri="{BB962C8B-B14F-4D97-AF65-F5344CB8AC3E}">
        <p14:creationId xmlns:p14="http://schemas.microsoft.com/office/powerpoint/2010/main" val="2721663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F6640AAD-80AF-40E7-BE3F-43D32FC68ED4}"/>
              </a:ext>
            </a:extLst>
          </p:cNvPr>
          <p:cNvSpPr>
            <a:spLocks noGrp="1"/>
          </p:cNvSpPr>
          <p:nvPr>
            <p:ph type="ctrTitle"/>
          </p:nvPr>
        </p:nvSpPr>
        <p:spPr>
          <a:xfrm>
            <a:off x="1524000" y="1122363"/>
            <a:ext cx="9144000" cy="2387600"/>
          </a:xfrm>
        </p:spPr>
        <p:txBody>
          <a:bodyPr rtlCol="0" anchor="b"/>
          <a:lstStyle>
            <a:lvl1pPr algn="l">
              <a:defRPr sz="6000" b="1" i="0" cap="all" baseline="0"/>
            </a:lvl1pPr>
          </a:lstStyle>
          <a:p>
            <a:pPr rtl="0"/>
            <a:r>
              <a:rPr lang="tr-TR" noProof="0"/>
              <a:t>Asıl başlık stilini düzenlemek için tıklayın</a:t>
            </a:r>
          </a:p>
        </p:txBody>
      </p:sp>
      <p:sp>
        <p:nvSpPr>
          <p:cNvPr id="3" name="Alt Başlık 2">
            <a:extLst>
              <a:ext uri="{FF2B5EF4-FFF2-40B4-BE49-F238E27FC236}">
                <a16:creationId xmlns="" xmlns:a16="http://schemas.microsoft.com/office/drawing/2014/main" id="{EC80FBD9-0977-4B2B-9318-30774BB0947C}"/>
              </a:ext>
            </a:extLst>
          </p:cNvPr>
          <p:cNvSpPr>
            <a:spLocks noGrp="1"/>
          </p:cNvSpPr>
          <p:nvPr>
            <p:ph type="subTitle" idx="1" hasCustomPrompt="1"/>
          </p:nvPr>
        </p:nvSpPr>
        <p:spPr>
          <a:xfrm>
            <a:off x="1524000" y="3602038"/>
            <a:ext cx="9144000" cy="1655762"/>
          </a:xfrm>
        </p:spPr>
        <p:txBody>
          <a:bodyPr rtlCol="0"/>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tr-TR" noProof="0"/>
              <a:t>Asıl alt başlık stilini düzenlemek için tıklatın</a:t>
            </a:r>
          </a:p>
        </p:txBody>
      </p:sp>
      <p:cxnSp>
        <p:nvCxnSpPr>
          <p:cNvPr id="11" name="Düz Bağlayıcı 10">
            <a:extLst>
              <a:ext uri="{FF2B5EF4-FFF2-40B4-BE49-F238E27FC236}">
                <a16:creationId xmlns=""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97802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5F057AE-3B3B-4261-B912-BF9EB9A58C36}"/>
              </a:ext>
            </a:extLst>
          </p:cNvPr>
          <p:cNvSpPr>
            <a:spLocks noGrp="1"/>
          </p:cNvSpPr>
          <p:nvPr>
            <p:ph type="title"/>
          </p:nvPr>
        </p:nvSpPr>
        <p:spPr>
          <a:xfrm>
            <a:off x="839788" y="365125"/>
            <a:ext cx="10515600" cy="1325563"/>
          </a:xfrm>
        </p:spPr>
        <p:txBody>
          <a:bodyPr rtlCol="0"/>
          <a:lstStyle/>
          <a:p>
            <a:pPr rtl="0"/>
            <a:r>
              <a:rPr lang="tr-TR" noProof="0"/>
              <a:t>Asıl başlık stilini düzenlemek için tıklayın</a:t>
            </a:r>
          </a:p>
        </p:txBody>
      </p:sp>
      <p:sp>
        <p:nvSpPr>
          <p:cNvPr id="3" name="Metin Yer Tutucusu 2">
            <a:extLst>
              <a:ext uri="{FF2B5EF4-FFF2-40B4-BE49-F238E27FC236}">
                <a16:creationId xmlns="" xmlns:a16="http://schemas.microsoft.com/office/drawing/2014/main" id="{72A2D237-A706-4712-90CA-B04517CBBE05}"/>
              </a:ext>
            </a:extLst>
          </p:cNvPr>
          <p:cNvSpPr>
            <a:spLocks noGrp="1"/>
          </p:cNvSpPr>
          <p:nvPr>
            <p:ph type="body" idx="1"/>
          </p:nvPr>
        </p:nvSpPr>
        <p:spPr>
          <a:xfrm>
            <a:off x="1444752" y="1681163"/>
            <a:ext cx="4553712"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tıklayın</a:t>
            </a:r>
          </a:p>
        </p:txBody>
      </p:sp>
      <p:sp>
        <p:nvSpPr>
          <p:cNvPr id="4" name="İçerik Yer Tutucusu 3">
            <a:extLst>
              <a:ext uri="{FF2B5EF4-FFF2-40B4-BE49-F238E27FC236}">
                <a16:creationId xmlns="" xmlns:a16="http://schemas.microsoft.com/office/drawing/2014/main" id="{8DE39CA1-2B6D-427E-9688-9093D5865CB7}"/>
              </a:ext>
            </a:extLst>
          </p:cNvPr>
          <p:cNvSpPr>
            <a:spLocks noGrp="1"/>
          </p:cNvSpPr>
          <p:nvPr>
            <p:ph sz="half" idx="2"/>
          </p:nvPr>
        </p:nvSpPr>
        <p:spPr>
          <a:xfrm>
            <a:off x="1444752" y="2505075"/>
            <a:ext cx="4553712" cy="3684588"/>
          </a:xfrm>
        </p:spPr>
        <p:txBody>
          <a:bodyPr rtlCol="0">
            <a:normAutofit/>
          </a:bodyPr>
          <a:lstStyle>
            <a:lvl1pPr>
              <a:defRPr sz="2000"/>
            </a:lvl1pPr>
            <a:lvl2pPr>
              <a:defRPr sz="1800"/>
            </a:lvl2pPr>
            <a:lvl3pPr>
              <a:defRPr sz="1600"/>
            </a:lvl3pPr>
            <a:lvl4pPr>
              <a:defRPr sz="1400"/>
            </a:lvl4pPr>
            <a:lvl5pPr>
              <a:defRPr sz="1400"/>
            </a:lvl5pPr>
          </a:lstStyle>
          <a:p>
            <a:pPr lvl="0" rtl="0"/>
            <a:r>
              <a:rPr lang="tr-TR" noProof="0"/>
              <a:t>Asıl metin stillerini düzenlemek için tıklayın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p>
        </p:txBody>
      </p:sp>
      <p:sp>
        <p:nvSpPr>
          <p:cNvPr id="5" name="Metin Yer Tutucusu 4">
            <a:extLst>
              <a:ext uri="{FF2B5EF4-FFF2-40B4-BE49-F238E27FC236}">
                <a16:creationId xmlns="" xmlns:a16="http://schemas.microsoft.com/office/drawing/2014/main" id="{F3D53357-616B-47F4-944B-F979FE96635D}"/>
              </a:ext>
            </a:extLst>
          </p:cNvPr>
          <p:cNvSpPr>
            <a:spLocks noGrp="1"/>
          </p:cNvSpPr>
          <p:nvPr>
            <p:ph type="body" sz="quarter" idx="3"/>
          </p:nvPr>
        </p:nvSpPr>
        <p:spPr>
          <a:xfrm>
            <a:off x="6784848" y="1681163"/>
            <a:ext cx="4553712"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tıklayın</a:t>
            </a:r>
          </a:p>
        </p:txBody>
      </p:sp>
      <p:sp>
        <p:nvSpPr>
          <p:cNvPr id="6" name="İçerik Yer Tutucusu 5">
            <a:extLst>
              <a:ext uri="{FF2B5EF4-FFF2-40B4-BE49-F238E27FC236}">
                <a16:creationId xmlns="" xmlns:a16="http://schemas.microsoft.com/office/drawing/2014/main" id="{BD7EA593-3036-4FB5-94B4-D9431DF04871}"/>
              </a:ext>
            </a:extLst>
          </p:cNvPr>
          <p:cNvSpPr>
            <a:spLocks noGrp="1"/>
          </p:cNvSpPr>
          <p:nvPr>
            <p:ph sz="quarter" idx="4"/>
          </p:nvPr>
        </p:nvSpPr>
        <p:spPr>
          <a:xfrm>
            <a:off x="6784848" y="2505075"/>
            <a:ext cx="4553712" cy="3684588"/>
          </a:xfrm>
        </p:spPr>
        <p:txBody>
          <a:bodyPr rtlCol="0">
            <a:normAutofit/>
          </a:bodyPr>
          <a:lstStyle>
            <a:lvl1pPr>
              <a:defRPr sz="2000"/>
            </a:lvl1pPr>
            <a:lvl2pPr>
              <a:defRPr sz="1800"/>
            </a:lvl2pPr>
            <a:lvl3pPr>
              <a:defRPr sz="1600"/>
            </a:lvl3pPr>
            <a:lvl4pPr>
              <a:defRPr sz="1400"/>
            </a:lvl4pPr>
            <a:lvl5pPr>
              <a:defRPr sz="1400"/>
            </a:lvl5pPr>
          </a:lstStyle>
          <a:p>
            <a:pPr lvl="0" rtl="0"/>
            <a:r>
              <a:rPr lang="tr-TR" noProof="0"/>
              <a:t>Asıl metin stillerini düzenlemek için tıklayın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p>
        </p:txBody>
      </p:sp>
      <p:cxnSp>
        <p:nvCxnSpPr>
          <p:cNvPr id="10" name="Düz Bağlayıcı 9">
            <a:extLst>
              <a:ext uri="{FF2B5EF4-FFF2-40B4-BE49-F238E27FC236}">
                <a16:creationId xmlns=""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2" name="Grafik 15">
            <a:extLst>
              <a:ext uri="{FF2B5EF4-FFF2-40B4-BE49-F238E27FC236}">
                <a16:creationId xmlns="" xmlns:a16="http://schemas.microsoft.com/office/drawing/2014/main" id="{A9475260-301F-4744-B1DA-7B00F6FB4342}"/>
              </a:ext>
            </a:extLst>
          </p:cNvPr>
          <p:cNvSpPr/>
          <p:nvPr userDrawn="1"/>
        </p:nvSpPr>
        <p:spPr>
          <a:xfrm>
            <a:off x="10508317" y="49220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pPr rtl="0"/>
            <a:endParaRPr lang="tr-TR" noProof="0"/>
          </a:p>
        </p:txBody>
      </p:sp>
      <p:sp>
        <p:nvSpPr>
          <p:cNvPr id="14" name="Grafik 16">
            <a:extLst>
              <a:ext uri="{FF2B5EF4-FFF2-40B4-BE49-F238E27FC236}">
                <a16:creationId xmlns="" xmlns:a16="http://schemas.microsoft.com/office/drawing/2014/main" id="{9BBD3F4B-0836-48C5-AC68-747456D1DD50}"/>
              </a:ext>
            </a:extLst>
          </p:cNvPr>
          <p:cNvSpPr/>
          <p:nvPr userDrawn="1"/>
        </p:nvSpPr>
        <p:spPr>
          <a:xfrm>
            <a:off x="11477944" y="105558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pPr rtl="0"/>
            <a:endParaRPr lang="tr-TR" noProof="0"/>
          </a:p>
        </p:txBody>
      </p:sp>
      <p:sp>
        <p:nvSpPr>
          <p:cNvPr id="16" name="Grafik 14">
            <a:extLst>
              <a:ext uri="{FF2B5EF4-FFF2-40B4-BE49-F238E27FC236}">
                <a16:creationId xmlns="" xmlns:a16="http://schemas.microsoft.com/office/drawing/2014/main" id="{9B4398D5-99F4-4F83-AA77-9B4177648CAF}"/>
              </a:ext>
            </a:extLst>
          </p:cNvPr>
          <p:cNvSpPr/>
          <p:nvPr userDrawn="1"/>
        </p:nvSpPr>
        <p:spPr>
          <a:xfrm>
            <a:off x="11241555" y="44663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pPr rtl="0"/>
            <a:endParaRPr lang="tr-TR" noProof="0"/>
          </a:p>
        </p:txBody>
      </p:sp>
    </p:spTree>
    <p:extLst>
      <p:ext uri="{BB962C8B-B14F-4D97-AF65-F5344CB8AC3E}">
        <p14:creationId xmlns:p14="http://schemas.microsoft.com/office/powerpoint/2010/main" val="9375955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1_Karşılaştırma">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5F057AE-3B3B-4261-B912-BF9EB9A58C36}"/>
              </a:ext>
            </a:extLst>
          </p:cNvPr>
          <p:cNvSpPr>
            <a:spLocks noGrp="1"/>
          </p:cNvSpPr>
          <p:nvPr>
            <p:ph type="title"/>
          </p:nvPr>
        </p:nvSpPr>
        <p:spPr>
          <a:xfrm>
            <a:off x="839788" y="365125"/>
            <a:ext cx="10515600" cy="1325563"/>
          </a:xfrm>
        </p:spPr>
        <p:txBody>
          <a:bodyPr rtlCol="0"/>
          <a:lstStyle/>
          <a:p>
            <a:pPr rtl="0"/>
            <a:r>
              <a:rPr lang="tr-TR" noProof="0"/>
              <a:t>Asıl başlık stilini düzenlemek için tıklayın</a:t>
            </a:r>
          </a:p>
        </p:txBody>
      </p:sp>
      <p:sp>
        <p:nvSpPr>
          <p:cNvPr id="3" name="Metin Yer Tutucusu 2">
            <a:extLst>
              <a:ext uri="{FF2B5EF4-FFF2-40B4-BE49-F238E27FC236}">
                <a16:creationId xmlns="" xmlns:a16="http://schemas.microsoft.com/office/drawing/2014/main" id="{72A2D237-A706-4712-90CA-B04517CBBE05}"/>
              </a:ext>
            </a:extLst>
          </p:cNvPr>
          <p:cNvSpPr>
            <a:spLocks noGrp="1"/>
          </p:cNvSpPr>
          <p:nvPr>
            <p:ph type="body" idx="1"/>
          </p:nvPr>
        </p:nvSpPr>
        <p:spPr>
          <a:xfrm>
            <a:off x="1444752" y="1681163"/>
            <a:ext cx="2834640"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tıklayın</a:t>
            </a:r>
          </a:p>
        </p:txBody>
      </p:sp>
      <p:sp>
        <p:nvSpPr>
          <p:cNvPr id="4" name="İçerik Yer Tutucusu 3">
            <a:extLst>
              <a:ext uri="{FF2B5EF4-FFF2-40B4-BE49-F238E27FC236}">
                <a16:creationId xmlns="" xmlns:a16="http://schemas.microsoft.com/office/drawing/2014/main" id="{8DE39CA1-2B6D-427E-9688-9093D5865CB7}"/>
              </a:ext>
            </a:extLst>
          </p:cNvPr>
          <p:cNvSpPr>
            <a:spLocks noGrp="1"/>
          </p:cNvSpPr>
          <p:nvPr>
            <p:ph sz="half" idx="2"/>
          </p:nvPr>
        </p:nvSpPr>
        <p:spPr>
          <a:xfrm>
            <a:off x="1444752" y="2505075"/>
            <a:ext cx="2834640" cy="3684588"/>
          </a:xfrm>
        </p:spPr>
        <p:txBody>
          <a:bodyPr rtlCol="0">
            <a:normAutofit/>
          </a:bodyPr>
          <a:lstStyle>
            <a:lvl1pPr>
              <a:defRPr sz="2000"/>
            </a:lvl1pPr>
            <a:lvl2pPr>
              <a:defRPr sz="1800"/>
            </a:lvl2pPr>
            <a:lvl3pPr>
              <a:defRPr sz="1600"/>
            </a:lvl3pPr>
            <a:lvl4pPr>
              <a:defRPr sz="1400"/>
            </a:lvl4pPr>
            <a:lvl5pPr>
              <a:defRPr sz="1400"/>
            </a:lvl5pPr>
          </a:lstStyle>
          <a:p>
            <a:pPr lvl="0" rtl="0"/>
            <a:r>
              <a:rPr lang="tr-TR" noProof="0"/>
              <a:t>Asıl metin stillerini düzenlemek için tıklayın</a:t>
            </a:r>
          </a:p>
          <a:p>
            <a:pPr lvl="1" rtl="0"/>
            <a:r>
              <a:rPr lang="tr-TR" noProof="0"/>
              <a:t>İkinci düzey</a:t>
            </a:r>
          </a:p>
          <a:p>
            <a:pPr lvl="2" rtl="0"/>
            <a:r>
              <a:rPr lang="tr-TR" noProof="0"/>
              <a:t>Üçüncü düzey</a:t>
            </a:r>
          </a:p>
        </p:txBody>
      </p:sp>
      <p:sp>
        <p:nvSpPr>
          <p:cNvPr id="5" name="Metin Yer Tutucusu 4">
            <a:extLst>
              <a:ext uri="{FF2B5EF4-FFF2-40B4-BE49-F238E27FC236}">
                <a16:creationId xmlns="" xmlns:a16="http://schemas.microsoft.com/office/drawing/2014/main" id="{F3D53357-616B-47F4-944B-F979FE96635D}"/>
              </a:ext>
            </a:extLst>
          </p:cNvPr>
          <p:cNvSpPr>
            <a:spLocks noGrp="1"/>
          </p:cNvSpPr>
          <p:nvPr>
            <p:ph type="body" sz="quarter" idx="3"/>
          </p:nvPr>
        </p:nvSpPr>
        <p:spPr>
          <a:xfrm>
            <a:off x="4983480" y="1681163"/>
            <a:ext cx="2834640"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tıklayın</a:t>
            </a:r>
          </a:p>
        </p:txBody>
      </p:sp>
      <p:sp>
        <p:nvSpPr>
          <p:cNvPr id="6" name="İçerik Yer Tutucusu 5">
            <a:extLst>
              <a:ext uri="{FF2B5EF4-FFF2-40B4-BE49-F238E27FC236}">
                <a16:creationId xmlns="" xmlns:a16="http://schemas.microsoft.com/office/drawing/2014/main" id="{BD7EA593-3036-4FB5-94B4-D9431DF04871}"/>
              </a:ext>
            </a:extLst>
          </p:cNvPr>
          <p:cNvSpPr>
            <a:spLocks noGrp="1"/>
          </p:cNvSpPr>
          <p:nvPr>
            <p:ph sz="quarter" idx="4"/>
          </p:nvPr>
        </p:nvSpPr>
        <p:spPr>
          <a:xfrm>
            <a:off x="4983480" y="2505075"/>
            <a:ext cx="2834640" cy="3684588"/>
          </a:xfrm>
        </p:spPr>
        <p:txBody>
          <a:bodyPr rtlCol="0">
            <a:normAutofit/>
          </a:bodyPr>
          <a:lstStyle>
            <a:lvl1pPr>
              <a:defRPr sz="2000"/>
            </a:lvl1pPr>
            <a:lvl2pPr>
              <a:defRPr sz="1800"/>
            </a:lvl2pPr>
            <a:lvl3pPr>
              <a:defRPr sz="1600"/>
            </a:lvl3pPr>
            <a:lvl4pPr>
              <a:defRPr sz="1400"/>
            </a:lvl4pPr>
            <a:lvl5pPr>
              <a:defRPr sz="1400"/>
            </a:lvl5pPr>
          </a:lstStyle>
          <a:p>
            <a:pPr lvl="0" rtl="0"/>
            <a:r>
              <a:rPr lang="tr-TR" noProof="0"/>
              <a:t>Asıl metin stillerini düzenlemek için tıklayın</a:t>
            </a:r>
          </a:p>
          <a:p>
            <a:pPr lvl="1" rtl="0"/>
            <a:r>
              <a:rPr lang="tr-TR" noProof="0"/>
              <a:t>İkinci düzey</a:t>
            </a:r>
          </a:p>
          <a:p>
            <a:pPr lvl="2" rtl="0"/>
            <a:r>
              <a:rPr lang="tr-TR" noProof="0"/>
              <a:t>Üçüncü düzey</a:t>
            </a:r>
          </a:p>
        </p:txBody>
      </p:sp>
      <p:cxnSp>
        <p:nvCxnSpPr>
          <p:cNvPr id="10" name="Düz Bağlayıcı 9">
            <a:extLst>
              <a:ext uri="{FF2B5EF4-FFF2-40B4-BE49-F238E27FC236}">
                <a16:creationId xmlns=""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2" name="Grafik 15">
            <a:extLst>
              <a:ext uri="{FF2B5EF4-FFF2-40B4-BE49-F238E27FC236}">
                <a16:creationId xmlns="" xmlns:a16="http://schemas.microsoft.com/office/drawing/2014/main" id="{A9475260-301F-4744-B1DA-7B00F6FB4342}"/>
              </a:ext>
            </a:extLst>
          </p:cNvPr>
          <p:cNvSpPr/>
          <p:nvPr userDrawn="1"/>
        </p:nvSpPr>
        <p:spPr>
          <a:xfrm>
            <a:off x="10508317" y="49220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pPr rtl="0"/>
            <a:endParaRPr lang="tr-TR" noProof="0"/>
          </a:p>
        </p:txBody>
      </p:sp>
      <p:sp>
        <p:nvSpPr>
          <p:cNvPr id="14" name="Grafik 16">
            <a:extLst>
              <a:ext uri="{FF2B5EF4-FFF2-40B4-BE49-F238E27FC236}">
                <a16:creationId xmlns="" xmlns:a16="http://schemas.microsoft.com/office/drawing/2014/main" id="{9BBD3F4B-0836-48C5-AC68-747456D1DD50}"/>
              </a:ext>
            </a:extLst>
          </p:cNvPr>
          <p:cNvSpPr/>
          <p:nvPr userDrawn="1"/>
        </p:nvSpPr>
        <p:spPr>
          <a:xfrm>
            <a:off x="11477944" y="105558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pPr rtl="0"/>
            <a:endParaRPr lang="tr-TR" noProof="0"/>
          </a:p>
        </p:txBody>
      </p:sp>
      <p:sp>
        <p:nvSpPr>
          <p:cNvPr id="16" name="Grafik 14">
            <a:extLst>
              <a:ext uri="{FF2B5EF4-FFF2-40B4-BE49-F238E27FC236}">
                <a16:creationId xmlns="" xmlns:a16="http://schemas.microsoft.com/office/drawing/2014/main" id="{9B4398D5-99F4-4F83-AA77-9B4177648CAF}"/>
              </a:ext>
            </a:extLst>
          </p:cNvPr>
          <p:cNvSpPr/>
          <p:nvPr userDrawn="1"/>
        </p:nvSpPr>
        <p:spPr>
          <a:xfrm>
            <a:off x="11241555" y="44663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pPr rtl="0"/>
            <a:endParaRPr lang="tr-TR" noProof="0"/>
          </a:p>
        </p:txBody>
      </p:sp>
      <p:sp>
        <p:nvSpPr>
          <p:cNvPr id="15" name="Metin Yer Tutucusu 4">
            <a:extLst>
              <a:ext uri="{FF2B5EF4-FFF2-40B4-BE49-F238E27FC236}">
                <a16:creationId xmlns="" xmlns:a16="http://schemas.microsoft.com/office/drawing/2014/main" id="{2D693B15-7265-4478-9579-62FCD5222D04}"/>
              </a:ext>
            </a:extLst>
          </p:cNvPr>
          <p:cNvSpPr>
            <a:spLocks noGrp="1"/>
          </p:cNvSpPr>
          <p:nvPr>
            <p:ph type="body" sz="quarter" idx="13"/>
          </p:nvPr>
        </p:nvSpPr>
        <p:spPr>
          <a:xfrm>
            <a:off x="8531352" y="1769269"/>
            <a:ext cx="2834640"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tıklayın</a:t>
            </a:r>
          </a:p>
        </p:txBody>
      </p:sp>
      <p:sp>
        <p:nvSpPr>
          <p:cNvPr id="17" name="İçerik Yer Tutucusu 5">
            <a:extLst>
              <a:ext uri="{FF2B5EF4-FFF2-40B4-BE49-F238E27FC236}">
                <a16:creationId xmlns="" xmlns:a16="http://schemas.microsoft.com/office/drawing/2014/main" id="{48F9E92F-BB16-4896-A47F-6497C3D705B9}"/>
              </a:ext>
            </a:extLst>
          </p:cNvPr>
          <p:cNvSpPr>
            <a:spLocks noGrp="1"/>
          </p:cNvSpPr>
          <p:nvPr>
            <p:ph sz="quarter" idx="14"/>
          </p:nvPr>
        </p:nvSpPr>
        <p:spPr>
          <a:xfrm>
            <a:off x="8531352" y="2593181"/>
            <a:ext cx="2834640" cy="3684588"/>
          </a:xfrm>
        </p:spPr>
        <p:txBody>
          <a:bodyPr rtlCol="0">
            <a:normAutofit/>
          </a:bodyPr>
          <a:lstStyle>
            <a:lvl1pPr>
              <a:defRPr sz="2000"/>
            </a:lvl1pPr>
            <a:lvl2pPr>
              <a:defRPr sz="1800"/>
            </a:lvl2pPr>
            <a:lvl3pPr>
              <a:defRPr sz="1600"/>
            </a:lvl3pPr>
            <a:lvl4pPr>
              <a:defRPr sz="1400"/>
            </a:lvl4pPr>
            <a:lvl5pPr>
              <a:defRPr sz="1400"/>
            </a:lvl5pPr>
          </a:lstStyle>
          <a:p>
            <a:pPr lvl="0" rtl="0"/>
            <a:r>
              <a:rPr lang="tr-TR" noProof="0"/>
              <a:t>Asıl metin stillerini düzenlemek için tıklayın</a:t>
            </a:r>
          </a:p>
          <a:p>
            <a:pPr lvl="1" rtl="0"/>
            <a:r>
              <a:rPr lang="tr-TR" noProof="0"/>
              <a:t>İkinci düzey</a:t>
            </a:r>
          </a:p>
          <a:p>
            <a:pPr lvl="2" rtl="0"/>
            <a:r>
              <a:rPr lang="tr-TR" noProof="0"/>
              <a:t>Üçüncü düzey</a:t>
            </a:r>
          </a:p>
        </p:txBody>
      </p:sp>
    </p:spTree>
    <p:extLst>
      <p:ext uri="{BB962C8B-B14F-4D97-AF65-F5344CB8AC3E}">
        <p14:creationId xmlns:p14="http://schemas.microsoft.com/office/powerpoint/2010/main" val="23730798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Başlık Slaydı">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F6640AAD-80AF-40E7-BE3F-43D32FC68ED4}"/>
              </a:ext>
            </a:extLst>
          </p:cNvPr>
          <p:cNvSpPr>
            <a:spLocks noGrp="1"/>
          </p:cNvSpPr>
          <p:nvPr>
            <p:ph type="ctrTitle" hasCustomPrompt="1"/>
          </p:nvPr>
        </p:nvSpPr>
        <p:spPr>
          <a:xfrm>
            <a:off x="6391656" y="804672"/>
            <a:ext cx="4434840" cy="886968"/>
          </a:xfrm>
        </p:spPr>
        <p:txBody>
          <a:bodyPr rtlCol="0" anchor="b"/>
          <a:lstStyle>
            <a:lvl1pPr algn="l">
              <a:defRPr sz="5400" b="0" i="0" cap="none" baseline="0"/>
            </a:lvl1pPr>
          </a:lstStyle>
          <a:p>
            <a:pPr rtl="0"/>
            <a:r>
              <a:rPr lang="tr-TR" noProof="0"/>
              <a:t>Başlık</a:t>
            </a:r>
          </a:p>
        </p:txBody>
      </p:sp>
      <p:sp>
        <p:nvSpPr>
          <p:cNvPr id="3" name="Alt Başlık 2">
            <a:extLst>
              <a:ext uri="{FF2B5EF4-FFF2-40B4-BE49-F238E27FC236}">
                <a16:creationId xmlns="" xmlns:a16="http://schemas.microsoft.com/office/drawing/2014/main" id="{EC80FBD9-0977-4B2B-9318-30774BB0947C}"/>
              </a:ext>
            </a:extLst>
          </p:cNvPr>
          <p:cNvSpPr>
            <a:spLocks noGrp="1"/>
          </p:cNvSpPr>
          <p:nvPr>
            <p:ph type="subTitle" idx="1" hasCustomPrompt="1"/>
          </p:nvPr>
        </p:nvSpPr>
        <p:spPr>
          <a:xfrm>
            <a:off x="6391654" y="1801368"/>
            <a:ext cx="4434840" cy="4754880"/>
          </a:xfrm>
        </p:spPr>
        <p:txBody>
          <a:bodyPr rtlCol="0">
            <a:normAutofit/>
          </a:bodyPr>
          <a:lstStyle>
            <a:lvl1pPr marL="0" indent="0" algn="l">
              <a:lnSpc>
                <a:spcPct val="110000"/>
              </a:lnSpc>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tr-TR" noProof="0"/>
              <a:t>Asıl alt başlık stilini düzenlemek için tıklatın</a:t>
            </a:r>
          </a:p>
        </p:txBody>
      </p:sp>
      <p:sp>
        <p:nvSpPr>
          <p:cNvPr id="5" name="Alt Bilgi Yer Tutucusu 4">
            <a:extLst>
              <a:ext uri="{FF2B5EF4-FFF2-40B4-BE49-F238E27FC236}">
                <a16:creationId xmlns="" xmlns:a16="http://schemas.microsoft.com/office/drawing/2014/main" id="{7F8C2A2A-62DB-40C0-8AE7-CB9B98649BB1}"/>
              </a:ext>
            </a:extLst>
          </p:cNvPr>
          <p:cNvSpPr>
            <a:spLocks noGrp="1"/>
          </p:cNvSpPr>
          <p:nvPr>
            <p:ph type="ftr" sz="quarter" idx="11"/>
          </p:nvPr>
        </p:nvSpPr>
        <p:spPr>
          <a:xfrm rot="16200000">
            <a:off x="9811512" y="1591056"/>
            <a:ext cx="3547872" cy="365125"/>
          </a:xfrm>
        </p:spPr>
        <p:txBody>
          <a:bodyPr rtlCol="0"/>
          <a:lstStyle>
            <a:lvl1pPr>
              <a:defRPr>
                <a:solidFill>
                  <a:schemeClr val="accent2"/>
                </a:solidFill>
              </a:defRPr>
            </a:lvl1pPr>
          </a:lstStyle>
          <a:p>
            <a:pPr rtl="0"/>
            <a:r>
              <a:rPr lang="tr-TR" noProof="0"/>
              <a:t>Sunu Başlığı</a:t>
            </a:r>
          </a:p>
        </p:txBody>
      </p:sp>
      <p:sp>
        <p:nvSpPr>
          <p:cNvPr id="6" name="Slayt Numarası Yer Tutucusu 5">
            <a:extLst>
              <a:ext uri="{FF2B5EF4-FFF2-40B4-BE49-F238E27FC236}">
                <a16:creationId xmlns="" xmlns:a16="http://schemas.microsoft.com/office/drawing/2014/main" id="{A401EAA4-F44C-4C1F-B8E3-1A3005300F50}"/>
              </a:ext>
            </a:extLst>
          </p:cNvPr>
          <p:cNvSpPr>
            <a:spLocks noGrp="1"/>
          </p:cNvSpPr>
          <p:nvPr>
            <p:ph type="sldNum" sz="quarter" idx="12"/>
          </p:nvPr>
        </p:nvSpPr>
        <p:spPr/>
        <p:txBody>
          <a:bodyPr rtlCol="0"/>
          <a:lstStyle>
            <a:lvl1pPr>
              <a:defRPr>
                <a:solidFill>
                  <a:schemeClr val="accent2"/>
                </a:solidFill>
              </a:defRPr>
            </a:lvl1pPr>
          </a:lstStyle>
          <a:p>
            <a:pPr rtl="0"/>
            <a:fld id="{D8DA9DAA-006C-4F4B-980E-E3DF019B24E2}" type="slidenum">
              <a:rPr lang="tr-TR" noProof="0" smtClean="0"/>
              <a:pPr/>
              <a:t>‹#›</a:t>
            </a:fld>
            <a:endParaRPr lang="tr-TR" noProof="0"/>
          </a:p>
        </p:txBody>
      </p:sp>
      <p:cxnSp>
        <p:nvCxnSpPr>
          <p:cNvPr id="7" name="Düz Bağlayıcı 6">
            <a:extLst>
              <a:ext uri="{FF2B5EF4-FFF2-40B4-BE49-F238E27FC236}">
                <a16:creationId xmlns="" xmlns:a16="http://schemas.microsoft.com/office/drawing/2014/main" id="{6939C974-0ED4-4915-BBF7-1FB00C18AD45}"/>
              </a:ext>
            </a:extLst>
          </p:cNvPr>
          <p:cNvCxnSpPr>
            <a:cxnSpLocks/>
          </p:cNvCxnSpPr>
          <p:nvPr userDrawn="1"/>
        </p:nvCxnSpPr>
        <p:spPr>
          <a:xfrm>
            <a:off x="11586162" y="3619272"/>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9" name="Dikdörtgen 8">
            <a:extLst>
              <a:ext uri="{FF2B5EF4-FFF2-40B4-BE49-F238E27FC236}">
                <a16:creationId xmlns="" xmlns:a16="http://schemas.microsoft.com/office/drawing/2014/main" id="{515930B2-E36D-4D05-A6B3-CA1BF61D50CC}"/>
              </a:ext>
            </a:extLst>
          </p:cNvPr>
          <p:cNvSpPr/>
          <p:nvPr userDrawn="1"/>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a:p>
        </p:txBody>
      </p:sp>
      <p:sp>
        <p:nvSpPr>
          <p:cNvPr id="13" name="Resim Yer Tutucusu 12">
            <a:extLst>
              <a:ext uri="{FF2B5EF4-FFF2-40B4-BE49-F238E27FC236}">
                <a16:creationId xmlns="" xmlns:a16="http://schemas.microsoft.com/office/drawing/2014/main" id="{9CEC7E0F-60E8-418B-978D-C607C82E97F7}"/>
              </a:ext>
            </a:extLst>
          </p:cNvPr>
          <p:cNvSpPr>
            <a:spLocks noGrp="1"/>
          </p:cNvSpPr>
          <p:nvPr>
            <p:ph type="pic" sz="quarter" idx="13"/>
          </p:nvPr>
        </p:nvSpPr>
        <p:spPr>
          <a:xfrm>
            <a:off x="283464" y="3108960"/>
            <a:ext cx="5221224" cy="3447288"/>
          </a:xfrm>
        </p:spPr>
        <p:txBody>
          <a:bodyPr rtlCol="0" anchor="ctr"/>
          <a:lstStyle>
            <a:lvl1pPr algn="ctr">
              <a:buNone/>
              <a:defRPr>
                <a:solidFill>
                  <a:schemeClr val="bg1"/>
                </a:solidFill>
              </a:defRPr>
            </a:lvl1pPr>
          </a:lstStyle>
          <a:p>
            <a:pPr rtl="0"/>
            <a:r>
              <a:rPr lang="tr-TR" noProof="0"/>
              <a:t>Resim eklemek için simgeye tıklayın</a:t>
            </a:r>
          </a:p>
        </p:txBody>
      </p:sp>
      <p:sp>
        <p:nvSpPr>
          <p:cNvPr id="10" name="Resim Yer Tutucusu 12">
            <a:extLst>
              <a:ext uri="{FF2B5EF4-FFF2-40B4-BE49-F238E27FC236}">
                <a16:creationId xmlns="" xmlns:a16="http://schemas.microsoft.com/office/drawing/2014/main" id="{F146D6C1-343E-4F97-A565-55BBB15F4C77}"/>
              </a:ext>
            </a:extLst>
          </p:cNvPr>
          <p:cNvSpPr>
            <a:spLocks noGrp="1"/>
          </p:cNvSpPr>
          <p:nvPr>
            <p:ph type="pic" sz="quarter" idx="14"/>
          </p:nvPr>
        </p:nvSpPr>
        <p:spPr>
          <a:xfrm>
            <a:off x="283464" y="301752"/>
            <a:ext cx="2459736" cy="2505456"/>
          </a:xfrm>
        </p:spPr>
        <p:txBody>
          <a:bodyPr rtlCol="0" anchor="ctr"/>
          <a:lstStyle>
            <a:lvl1pPr algn="ctr">
              <a:buNone/>
              <a:defRPr>
                <a:solidFill>
                  <a:schemeClr val="bg1"/>
                </a:solidFill>
              </a:defRPr>
            </a:lvl1pPr>
          </a:lstStyle>
          <a:p>
            <a:pPr rtl="0"/>
            <a:r>
              <a:rPr lang="tr-TR" noProof="0"/>
              <a:t>Resim eklemek için simgeye tıklayın</a:t>
            </a:r>
          </a:p>
        </p:txBody>
      </p:sp>
      <p:sp>
        <p:nvSpPr>
          <p:cNvPr id="11" name="Resim Yer Tutucusu 12">
            <a:extLst>
              <a:ext uri="{FF2B5EF4-FFF2-40B4-BE49-F238E27FC236}">
                <a16:creationId xmlns="" xmlns:a16="http://schemas.microsoft.com/office/drawing/2014/main" id="{BA123E2D-4554-47D5-B0EC-0C47EDB41626}"/>
              </a:ext>
            </a:extLst>
          </p:cNvPr>
          <p:cNvSpPr>
            <a:spLocks noGrp="1"/>
          </p:cNvSpPr>
          <p:nvPr>
            <p:ph type="pic" sz="quarter" idx="15"/>
          </p:nvPr>
        </p:nvSpPr>
        <p:spPr>
          <a:xfrm>
            <a:off x="3044952" y="301752"/>
            <a:ext cx="2459736" cy="2505456"/>
          </a:xfrm>
        </p:spPr>
        <p:txBody>
          <a:bodyPr rtlCol="0" anchor="ctr"/>
          <a:lstStyle>
            <a:lvl1pPr algn="ctr">
              <a:buNone/>
              <a:defRPr>
                <a:solidFill>
                  <a:schemeClr val="bg1"/>
                </a:solidFill>
              </a:defRPr>
            </a:lvl1pPr>
          </a:lstStyle>
          <a:p>
            <a:pPr rtl="0"/>
            <a:r>
              <a:rPr lang="tr-TR" noProof="0"/>
              <a:t>Resim eklemek için simgeye tıklayın</a:t>
            </a:r>
          </a:p>
        </p:txBody>
      </p:sp>
    </p:spTree>
    <p:extLst>
      <p:ext uri="{BB962C8B-B14F-4D97-AF65-F5344CB8AC3E}">
        <p14:creationId xmlns:p14="http://schemas.microsoft.com/office/powerpoint/2010/main" val="12578914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Yalnızca Başlık">
    <p:bg>
      <p:bgPr>
        <a:gradFill>
          <a:gsLst>
            <a:gs pos="100000">
              <a:schemeClr val="accent4"/>
            </a:gs>
            <a:gs pos="0">
              <a:schemeClr val="accent2"/>
            </a:gs>
          </a:gsLst>
          <a:lin ang="8100000" scaled="1"/>
        </a:gradFill>
        <a:effectLst/>
      </p:bgPr>
    </p:bg>
    <p:spTree>
      <p:nvGrpSpPr>
        <p:cNvPr id="1" name=""/>
        <p:cNvGrpSpPr/>
        <p:nvPr/>
      </p:nvGrpSpPr>
      <p:grpSpPr>
        <a:xfrm>
          <a:off x="0" y="0"/>
          <a:ext cx="0" cy="0"/>
          <a:chOff x="0" y="0"/>
          <a:chExt cx="0" cy="0"/>
        </a:xfrm>
      </p:grpSpPr>
      <p:sp>
        <p:nvSpPr>
          <p:cNvPr id="33" name="Resim Yer Tutucusu 32">
            <a:extLst>
              <a:ext uri="{FF2B5EF4-FFF2-40B4-BE49-F238E27FC236}">
                <a16:creationId xmlns="" xmlns:a16="http://schemas.microsoft.com/office/drawing/2014/main" id="{3186EA6A-5CD5-4DF7-9C8A-EDFAF28A80D9}"/>
              </a:ext>
            </a:extLst>
          </p:cNvPr>
          <p:cNvSpPr>
            <a:spLocks noGrp="1"/>
          </p:cNvSpPr>
          <p:nvPr>
            <p:ph type="pic" sz="quarter" idx="14"/>
          </p:nvPr>
        </p:nvSpPr>
        <p:spPr>
          <a:xfrm>
            <a:off x="1777111" y="407499"/>
            <a:ext cx="1952279" cy="1952279"/>
          </a:xfrm>
          <a:custGeom>
            <a:avLst/>
            <a:gdLst>
              <a:gd name="connsiteX0" fmla="*/ 976140 w 1952279"/>
              <a:gd name="connsiteY0" fmla="*/ 0 h 1952279"/>
              <a:gd name="connsiteX1" fmla="*/ 1952279 w 1952279"/>
              <a:gd name="connsiteY1" fmla="*/ 976140 h 1952279"/>
              <a:gd name="connsiteX2" fmla="*/ 976140 w 1952279"/>
              <a:gd name="connsiteY2" fmla="*/ 1952279 h 1952279"/>
              <a:gd name="connsiteX3" fmla="*/ 0 w 1952279"/>
              <a:gd name="connsiteY3" fmla="*/ 976140 h 1952279"/>
              <a:gd name="connsiteX4" fmla="*/ 976140 w 1952279"/>
              <a:gd name="connsiteY4" fmla="*/ 0 h 19522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52279" h="1952279">
                <a:moveTo>
                  <a:pt x="976140" y="0"/>
                </a:moveTo>
                <a:cubicBezTo>
                  <a:pt x="1515247" y="0"/>
                  <a:pt x="1952279" y="437033"/>
                  <a:pt x="1952279" y="976140"/>
                </a:cubicBezTo>
                <a:cubicBezTo>
                  <a:pt x="1952279" y="1515246"/>
                  <a:pt x="1515247" y="1952279"/>
                  <a:pt x="976140" y="1952279"/>
                </a:cubicBezTo>
                <a:cubicBezTo>
                  <a:pt x="437033" y="1952279"/>
                  <a:pt x="0" y="1515246"/>
                  <a:pt x="0" y="976140"/>
                </a:cubicBezTo>
                <a:cubicBezTo>
                  <a:pt x="0" y="437033"/>
                  <a:pt x="437033" y="0"/>
                  <a:pt x="976140" y="0"/>
                </a:cubicBezTo>
                <a:close/>
              </a:path>
            </a:pathLst>
          </a:custGeom>
        </p:spPr>
        <p:txBody>
          <a:bodyPr wrap="square" rtlCol="0" anchor="ctr">
            <a:noAutofit/>
          </a:bodyPr>
          <a:lstStyle>
            <a:lvl1pPr algn="ctr">
              <a:buNone/>
              <a:defRPr sz="1800">
                <a:solidFill>
                  <a:schemeClr val="bg1"/>
                </a:solidFill>
              </a:defRPr>
            </a:lvl1pPr>
          </a:lstStyle>
          <a:p>
            <a:pPr rtl="0"/>
            <a:r>
              <a:rPr lang="tr-TR" noProof="0"/>
              <a:t>Resim eklemek için simgeye tıklayın</a:t>
            </a:r>
          </a:p>
        </p:txBody>
      </p:sp>
      <p:sp>
        <p:nvSpPr>
          <p:cNvPr id="32" name="Resim Yer Tutucusu 31">
            <a:extLst>
              <a:ext uri="{FF2B5EF4-FFF2-40B4-BE49-F238E27FC236}">
                <a16:creationId xmlns="" xmlns:a16="http://schemas.microsoft.com/office/drawing/2014/main" id="{83D5117F-F235-498D-99A5-9DE2D665576C}"/>
              </a:ext>
            </a:extLst>
          </p:cNvPr>
          <p:cNvSpPr>
            <a:spLocks noGrp="1"/>
          </p:cNvSpPr>
          <p:nvPr>
            <p:ph type="pic" sz="quarter" idx="15"/>
          </p:nvPr>
        </p:nvSpPr>
        <p:spPr>
          <a:xfrm>
            <a:off x="3528345" y="1972581"/>
            <a:ext cx="2290065" cy="2273502"/>
          </a:xfrm>
          <a:custGeom>
            <a:avLst/>
            <a:gdLst>
              <a:gd name="connsiteX0" fmla="*/ 1145032 w 2290065"/>
              <a:gd name="connsiteY0" fmla="*/ 0 h 2273502"/>
              <a:gd name="connsiteX1" fmla="*/ 2290065 w 2290065"/>
              <a:gd name="connsiteY1" fmla="*/ 1145033 h 2273502"/>
              <a:gd name="connsiteX2" fmla="*/ 1375797 w 2290065"/>
              <a:gd name="connsiteY2" fmla="*/ 2266803 h 2273502"/>
              <a:gd name="connsiteX3" fmla="*/ 1331903 w 2290065"/>
              <a:gd name="connsiteY3" fmla="*/ 2273502 h 2273502"/>
              <a:gd name="connsiteX4" fmla="*/ 958162 w 2290065"/>
              <a:gd name="connsiteY4" fmla="*/ 2273502 h 2273502"/>
              <a:gd name="connsiteX5" fmla="*/ 914268 w 2290065"/>
              <a:gd name="connsiteY5" fmla="*/ 2266803 h 2273502"/>
              <a:gd name="connsiteX6" fmla="*/ 5911 w 2290065"/>
              <a:gd name="connsiteY6" fmla="*/ 1262106 h 2273502"/>
              <a:gd name="connsiteX7" fmla="*/ 0 w 2290065"/>
              <a:gd name="connsiteY7" fmla="*/ 1145053 h 2273502"/>
              <a:gd name="connsiteX8" fmla="*/ 0 w 2290065"/>
              <a:gd name="connsiteY8" fmla="*/ 1145014 h 2273502"/>
              <a:gd name="connsiteX9" fmla="*/ 5911 w 2290065"/>
              <a:gd name="connsiteY9" fmla="*/ 1027960 h 2273502"/>
              <a:gd name="connsiteX10" fmla="*/ 1145032 w 2290065"/>
              <a:gd name="connsiteY10" fmla="*/ 0 h 227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90065" h="2273502">
                <a:moveTo>
                  <a:pt x="1145032" y="0"/>
                </a:moveTo>
                <a:cubicBezTo>
                  <a:pt x="1777417" y="0"/>
                  <a:pt x="2290065" y="512649"/>
                  <a:pt x="2290065" y="1145033"/>
                </a:cubicBezTo>
                <a:cubicBezTo>
                  <a:pt x="2290065" y="1698370"/>
                  <a:pt x="1897569" y="2160033"/>
                  <a:pt x="1375797" y="2266803"/>
                </a:cubicBezTo>
                <a:lnTo>
                  <a:pt x="1331903" y="2273502"/>
                </a:lnTo>
                <a:lnTo>
                  <a:pt x="958162" y="2273502"/>
                </a:lnTo>
                <a:lnTo>
                  <a:pt x="914268" y="2266803"/>
                </a:lnTo>
                <a:cubicBezTo>
                  <a:pt x="429765" y="2167660"/>
                  <a:pt x="56730" y="1762511"/>
                  <a:pt x="5911" y="1262106"/>
                </a:cubicBezTo>
                <a:lnTo>
                  <a:pt x="0" y="1145053"/>
                </a:lnTo>
                <a:lnTo>
                  <a:pt x="0" y="1145014"/>
                </a:lnTo>
                <a:lnTo>
                  <a:pt x="5911" y="1027960"/>
                </a:lnTo>
                <a:cubicBezTo>
                  <a:pt x="64548" y="450571"/>
                  <a:pt x="552172" y="0"/>
                  <a:pt x="1145032" y="0"/>
                </a:cubicBezTo>
                <a:close/>
              </a:path>
            </a:pathLst>
          </a:custGeom>
        </p:spPr>
        <p:txBody>
          <a:bodyPr wrap="square" rtlCol="0" anchor="ctr">
            <a:noAutofit/>
          </a:bodyPr>
          <a:lstStyle>
            <a:lvl1pPr algn="ctr">
              <a:buNone/>
              <a:defRPr sz="1800">
                <a:solidFill>
                  <a:schemeClr val="bg1"/>
                </a:solidFill>
              </a:defRPr>
            </a:lvl1pPr>
          </a:lstStyle>
          <a:p>
            <a:pPr rtl="0"/>
            <a:r>
              <a:rPr lang="tr-TR" noProof="0"/>
              <a:t>Resim eklemek için simgeye tıklayın</a:t>
            </a:r>
          </a:p>
        </p:txBody>
      </p:sp>
      <p:sp>
        <p:nvSpPr>
          <p:cNvPr id="31" name="Resim Yer Tutucusu 30">
            <a:extLst>
              <a:ext uri="{FF2B5EF4-FFF2-40B4-BE49-F238E27FC236}">
                <a16:creationId xmlns="" xmlns:a16="http://schemas.microsoft.com/office/drawing/2014/main" id="{E1E0A794-F1D3-4628-B5B1-9D48AB34C3D4}"/>
              </a:ext>
            </a:extLst>
          </p:cNvPr>
          <p:cNvSpPr>
            <a:spLocks noGrp="1"/>
          </p:cNvSpPr>
          <p:nvPr>
            <p:ph type="pic" sz="quarter" idx="16"/>
          </p:nvPr>
        </p:nvSpPr>
        <p:spPr>
          <a:xfrm>
            <a:off x="5579539" y="4386312"/>
            <a:ext cx="3119293" cy="2462810"/>
          </a:xfrm>
          <a:custGeom>
            <a:avLst/>
            <a:gdLst>
              <a:gd name="connsiteX0" fmla="*/ 1559647 w 3119293"/>
              <a:gd name="connsiteY0" fmla="*/ 0 h 2462810"/>
              <a:gd name="connsiteX1" fmla="*/ 3119293 w 3119293"/>
              <a:gd name="connsiteY1" fmla="*/ 1559647 h 2462810"/>
              <a:gd name="connsiteX2" fmla="*/ 2852930 w 3119293"/>
              <a:gd name="connsiteY2" fmla="*/ 2431660 h 2462810"/>
              <a:gd name="connsiteX3" fmla="*/ 2829636 w 3119293"/>
              <a:gd name="connsiteY3" fmla="*/ 2462810 h 2462810"/>
              <a:gd name="connsiteX4" fmla="*/ 289658 w 3119293"/>
              <a:gd name="connsiteY4" fmla="*/ 2462810 h 2462810"/>
              <a:gd name="connsiteX5" fmla="*/ 266363 w 3119293"/>
              <a:gd name="connsiteY5" fmla="*/ 2431660 h 2462810"/>
              <a:gd name="connsiteX6" fmla="*/ 0 w 3119293"/>
              <a:gd name="connsiteY6" fmla="*/ 1559647 h 2462810"/>
              <a:gd name="connsiteX7" fmla="*/ 1559647 w 3119293"/>
              <a:gd name="connsiteY7" fmla="*/ 0 h 2462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19293" h="2462810">
                <a:moveTo>
                  <a:pt x="1559647" y="0"/>
                </a:moveTo>
                <a:cubicBezTo>
                  <a:pt x="2421016" y="0"/>
                  <a:pt x="3119293" y="698278"/>
                  <a:pt x="3119293" y="1559647"/>
                </a:cubicBezTo>
                <a:cubicBezTo>
                  <a:pt x="3119293" y="1882660"/>
                  <a:pt x="3021098" y="2182739"/>
                  <a:pt x="2852930" y="2431660"/>
                </a:cubicBezTo>
                <a:lnTo>
                  <a:pt x="2829636" y="2462810"/>
                </a:lnTo>
                <a:lnTo>
                  <a:pt x="289658" y="2462810"/>
                </a:lnTo>
                <a:lnTo>
                  <a:pt x="266363" y="2431660"/>
                </a:lnTo>
                <a:cubicBezTo>
                  <a:pt x="98195" y="2182739"/>
                  <a:pt x="0" y="1882660"/>
                  <a:pt x="0" y="1559647"/>
                </a:cubicBezTo>
                <a:cubicBezTo>
                  <a:pt x="0" y="698278"/>
                  <a:pt x="698278" y="0"/>
                  <a:pt x="1559647" y="0"/>
                </a:cubicBezTo>
                <a:close/>
              </a:path>
            </a:pathLst>
          </a:custGeom>
        </p:spPr>
        <p:txBody>
          <a:bodyPr wrap="square" rtlCol="0" anchor="ctr">
            <a:noAutofit/>
          </a:bodyPr>
          <a:lstStyle>
            <a:lvl1pPr algn="ctr">
              <a:buNone/>
              <a:defRPr sz="1800">
                <a:solidFill>
                  <a:schemeClr val="bg1"/>
                </a:solidFill>
              </a:defRPr>
            </a:lvl1pPr>
          </a:lstStyle>
          <a:p>
            <a:pPr rtl="0"/>
            <a:r>
              <a:rPr lang="tr-TR" noProof="0"/>
              <a:t>Resim eklemek için simgeye tıklayın</a:t>
            </a:r>
          </a:p>
        </p:txBody>
      </p:sp>
      <p:sp>
        <p:nvSpPr>
          <p:cNvPr id="30" name="Resim Yer Tutucusu 29">
            <a:extLst>
              <a:ext uri="{FF2B5EF4-FFF2-40B4-BE49-F238E27FC236}">
                <a16:creationId xmlns="" xmlns:a16="http://schemas.microsoft.com/office/drawing/2014/main" id="{B8D3F45B-B631-47D3-A33C-71CEC2B3602C}"/>
              </a:ext>
            </a:extLst>
          </p:cNvPr>
          <p:cNvSpPr>
            <a:spLocks noGrp="1"/>
          </p:cNvSpPr>
          <p:nvPr>
            <p:ph type="pic" sz="quarter" idx="17"/>
          </p:nvPr>
        </p:nvSpPr>
        <p:spPr>
          <a:xfrm>
            <a:off x="1092905" y="4018982"/>
            <a:ext cx="3854161" cy="2839018"/>
          </a:xfrm>
          <a:custGeom>
            <a:avLst/>
            <a:gdLst>
              <a:gd name="connsiteX0" fmla="*/ 1927061 w 3854161"/>
              <a:gd name="connsiteY0" fmla="*/ 0 h 2839018"/>
              <a:gd name="connsiteX1" fmla="*/ 1927101 w 3854161"/>
              <a:gd name="connsiteY1" fmla="*/ 0 h 2839018"/>
              <a:gd name="connsiteX2" fmla="*/ 2124114 w 3854161"/>
              <a:gd name="connsiteY2" fmla="*/ 9948 h 2839018"/>
              <a:gd name="connsiteX3" fmla="*/ 3854161 w 3854161"/>
              <a:gd name="connsiteY3" fmla="*/ 1927080 h 2839018"/>
              <a:gd name="connsiteX4" fmla="*/ 3702722 w 3854161"/>
              <a:gd name="connsiteY4" fmla="*/ 2677187 h 2839018"/>
              <a:gd name="connsiteX5" fmla="*/ 3624763 w 3854161"/>
              <a:gd name="connsiteY5" fmla="*/ 2839018 h 2839018"/>
              <a:gd name="connsiteX6" fmla="*/ 229398 w 3854161"/>
              <a:gd name="connsiteY6" fmla="*/ 2839018 h 2839018"/>
              <a:gd name="connsiteX7" fmla="*/ 151440 w 3854161"/>
              <a:gd name="connsiteY7" fmla="*/ 2677187 h 2839018"/>
              <a:gd name="connsiteX8" fmla="*/ 0 w 3854161"/>
              <a:gd name="connsiteY8" fmla="*/ 1927080 h 2839018"/>
              <a:gd name="connsiteX9" fmla="*/ 1730048 w 3854161"/>
              <a:gd name="connsiteY9" fmla="*/ 9948 h 2839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54161" h="2839018">
                <a:moveTo>
                  <a:pt x="1927061" y="0"/>
                </a:moveTo>
                <a:lnTo>
                  <a:pt x="1927101" y="0"/>
                </a:lnTo>
                <a:lnTo>
                  <a:pt x="2124114" y="9948"/>
                </a:lnTo>
                <a:cubicBezTo>
                  <a:pt x="3095856" y="108634"/>
                  <a:pt x="3854161" y="929301"/>
                  <a:pt x="3854161" y="1927080"/>
                </a:cubicBezTo>
                <a:cubicBezTo>
                  <a:pt x="3854161" y="2193154"/>
                  <a:pt x="3800237" y="2446634"/>
                  <a:pt x="3702722" y="2677187"/>
                </a:cubicBezTo>
                <a:lnTo>
                  <a:pt x="3624763" y="2839018"/>
                </a:lnTo>
                <a:lnTo>
                  <a:pt x="229398" y="2839018"/>
                </a:lnTo>
                <a:lnTo>
                  <a:pt x="151440" y="2677187"/>
                </a:lnTo>
                <a:cubicBezTo>
                  <a:pt x="53924" y="2446634"/>
                  <a:pt x="0" y="2193154"/>
                  <a:pt x="0" y="1927080"/>
                </a:cubicBezTo>
                <a:cubicBezTo>
                  <a:pt x="0" y="929301"/>
                  <a:pt x="758305" y="108634"/>
                  <a:pt x="1730048" y="9948"/>
                </a:cubicBezTo>
                <a:close/>
              </a:path>
            </a:pathLst>
          </a:custGeom>
        </p:spPr>
        <p:txBody>
          <a:bodyPr wrap="square" rtlCol="0" anchor="ctr">
            <a:noAutofit/>
          </a:bodyPr>
          <a:lstStyle>
            <a:lvl1pPr algn="ctr">
              <a:buNone/>
              <a:defRPr sz="1800">
                <a:solidFill>
                  <a:schemeClr val="bg1"/>
                </a:solidFill>
              </a:defRPr>
            </a:lvl1pPr>
          </a:lstStyle>
          <a:p>
            <a:pPr rtl="0"/>
            <a:r>
              <a:rPr lang="tr-TR" noProof="0"/>
              <a:t>Resim eklemek için simgeye tıklayın</a:t>
            </a:r>
          </a:p>
        </p:txBody>
      </p:sp>
      <p:sp>
        <p:nvSpPr>
          <p:cNvPr id="2" name="Başlık 1">
            <a:extLst>
              <a:ext uri="{FF2B5EF4-FFF2-40B4-BE49-F238E27FC236}">
                <a16:creationId xmlns="" xmlns:a16="http://schemas.microsoft.com/office/drawing/2014/main" id="{E969F227-D21C-48B3-828A-6BFA9585E82F}"/>
              </a:ext>
            </a:extLst>
          </p:cNvPr>
          <p:cNvSpPr>
            <a:spLocks noGrp="1"/>
          </p:cNvSpPr>
          <p:nvPr>
            <p:ph type="title"/>
          </p:nvPr>
        </p:nvSpPr>
        <p:spPr>
          <a:xfrm>
            <a:off x="5760720" y="585216"/>
            <a:ext cx="5276088" cy="2276856"/>
          </a:xfrm>
        </p:spPr>
        <p:txBody>
          <a:bodyPr rtlCol="0" anchor="b"/>
          <a:lstStyle>
            <a:lvl1pPr algn="r">
              <a:defRPr sz="4800" b="1" cap="all" spc="400" baseline="0">
                <a:solidFill>
                  <a:schemeClr val="bg1"/>
                </a:solidFill>
              </a:defRPr>
            </a:lvl1pPr>
          </a:lstStyle>
          <a:p>
            <a:pPr rtl="0"/>
            <a:r>
              <a:rPr lang="tr-TR" noProof="0"/>
              <a:t>Asıl başlık stilini düzenlemek için tıklayın</a:t>
            </a:r>
          </a:p>
        </p:txBody>
      </p:sp>
      <p:sp>
        <p:nvSpPr>
          <p:cNvPr id="3" name="Tarih Yer Tutucusu 2">
            <a:extLst>
              <a:ext uri="{FF2B5EF4-FFF2-40B4-BE49-F238E27FC236}">
                <a16:creationId xmlns="" xmlns:a16="http://schemas.microsoft.com/office/drawing/2014/main" id="{8DF1DFFF-E5C5-43DF-B71C-7270DB97372C}"/>
              </a:ext>
            </a:extLst>
          </p:cNvPr>
          <p:cNvSpPr>
            <a:spLocks noGrp="1"/>
          </p:cNvSpPr>
          <p:nvPr>
            <p:ph type="dt" sz="half" idx="10"/>
          </p:nvPr>
        </p:nvSpPr>
        <p:spPr>
          <a:xfrm>
            <a:off x="658368" y="201168"/>
            <a:ext cx="2743200" cy="365125"/>
          </a:xfrm>
        </p:spPr>
        <p:txBody>
          <a:bodyPr rtlCol="0"/>
          <a:lstStyle>
            <a:lvl1pPr>
              <a:defRPr>
                <a:solidFill>
                  <a:schemeClr val="bg1"/>
                </a:solidFill>
              </a:defRPr>
            </a:lvl1pPr>
          </a:lstStyle>
          <a:p>
            <a:pPr rtl="0"/>
            <a:r>
              <a:rPr lang="tr-TR" noProof="0"/>
              <a:t>03.09.20XX</a:t>
            </a:r>
          </a:p>
        </p:txBody>
      </p:sp>
      <p:sp>
        <p:nvSpPr>
          <p:cNvPr id="4" name="Alt Bilgi Yer Tutucusu 3">
            <a:extLst>
              <a:ext uri="{FF2B5EF4-FFF2-40B4-BE49-F238E27FC236}">
                <a16:creationId xmlns="" xmlns:a16="http://schemas.microsoft.com/office/drawing/2014/main" id="{7EBC03C0-6EB7-4633-967C-12C35768BB58}"/>
              </a:ext>
            </a:extLst>
          </p:cNvPr>
          <p:cNvSpPr>
            <a:spLocks noGrp="1"/>
          </p:cNvSpPr>
          <p:nvPr>
            <p:ph type="ftr" sz="quarter" idx="11"/>
          </p:nvPr>
        </p:nvSpPr>
        <p:spPr>
          <a:xfrm rot="16200000">
            <a:off x="-548640" y="1938528"/>
            <a:ext cx="2788920" cy="365125"/>
          </a:xfrm>
        </p:spPr>
        <p:txBody>
          <a:bodyPr rtlCol="0"/>
          <a:lstStyle>
            <a:lvl1pPr>
              <a:defRPr>
                <a:solidFill>
                  <a:schemeClr val="bg1"/>
                </a:solidFill>
              </a:defRPr>
            </a:lvl1pPr>
          </a:lstStyle>
          <a:p>
            <a:pPr rtl="0"/>
            <a:r>
              <a:rPr lang="tr-TR" noProof="0"/>
              <a:t>Sunu Başlığı</a:t>
            </a:r>
          </a:p>
        </p:txBody>
      </p:sp>
      <p:sp>
        <p:nvSpPr>
          <p:cNvPr id="5" name="Slayt Numarası Yer Tutucusu 4">
            <a:extLst>
              <a:ext uri="{FF2B5EF4-FFF2-40B4-BE49-F238E27FC236}">
                <a16:creationId xmlns="" xmlns:a16="http://schemas.microsoft.com/office/drawing/2014/main" id="{30FF4306-91CD-4B7B-8A53-34BE8F997581}"/>
              </a:ext>
            </a:extLst>
          </p:cNvPr>
          <p:cNvSpPr>
            <a:spLocks noGrp="1"/>
          </p:cNvSpPr>
          <p:nvPr>
            <p:ph type="sldNum" sz="quarter" idx="12"/>
          </p:nvPr>
        </p:nvSpPr>
        <p:spPr>
          <a:xfrm>
            <a:off x="8610600" y="201168"/>
            <a:ext cx="2743200" cy="365125"/>
          </a:xfrm>
        </p:spPr>
        <p:txBody>
          <a:bodyPr rtlCol="0"/>
          <a:lstStyle>
            <a:lvl1pPr>
              <a:defRPr>
                <a:solidFill>
                  <a:schemeClr val="bg1"/>
                </a:solidFill>
              </a:defRPr>
            </a:lvl1pPr>
          </a:lstStyle>
          <a:p>
            <a:pPr rtl="0"/>
            <a:fld id="{D8DA9DAA-006C-4F4B-980E-E3DF019B24E2}" type="slidenum">
              <a:rPr lang="tr-TR" noProof="0" smtClean="0"/>
              <a:pPr/>
              <a:t>‹#›</a:t>
            </a:fld>
            <a:endParaRPr lang="tr-TR" noProof="0"/>
          </a:p>
        </p:txBody>
      </p:sp>
      <p:sp>
        <p:nvSpPr>
          <p:cNvPr id="8" name="Grafik 32">
            <a:extLst>
              <a:ext uri="{FF2B5EF4-FFF2-40B4-BE49-F238E27FC236}">
                <a16:creationId xmlns="" xmlns:a16="http://schemas.microsoft.com/office/drawing/2014/main" id="{846CD0EA-B0AA-4845-81A5-4ADD7C58B12F}"/>
              </a:ext>
            </a:extLst>
          </p:cNvPr>
          <p:cNvSpPr/>
          <p:nvPr userDrawn="1"/>
        </p:nvSpPr>
        <p:spPr>
          <a:xfrm>
            <a:off x="1472366" y="185953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pPr rtl="0"/>
            <a:endParaRPr lang="tr-TR" noProof="0"/>
          </a:p>
        </p:txBody>
      </p:sp>
      <p:sp>
        <p:nvSpPr>
          <p:cNvPr id="10" name="Grafik 33">
            <a:extLst>
              <a:ext uri="{FF2B5EF4-FFF2-40B4-BE49-F238E27FC236}">
                <a16:creationId xmlns="" xmlns:a16="http://schemas.microsoft.com/office/drawing/2014/main" id="{0E97A0CB-7CB1-47F0-BD48-EEECBAC39CD2}"/>
              </a:ext>
            </a:extLst>
          </p:cNvPr>
          <p:cNvSpPr/>
          <p:nvPr userDrawn="1"/>
        </p:nvSpPr>
        <p:spPr>
          <a:xfrm>
            <a:off x="2014523" y="3146867"/>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pPr rtl="0"/>
            <a:endParaRPr lang="tr-TR" noProof="0"/>
          </a:p>
        </p:txBody>
      </p:sp>
      <p:sp>
        <p:nvSpPr>
          <p:cNvPr id="12" name="Grafik 31">
            <a:extLst>
              <a:ext uri="{FF2B5EF4-FFF2-40B4-BE49-F238E27FC236}">
                <a16:creationId xmlns="" xmlns:a16="http://schemas.microsoft.com/office/drawing/2014/main" id="{477816C9-06CB-4BC5-B26B-6A2877BD941A}"/>
              </a:ext>
            </a:extLst>
          </p:cNvPr>
          <p:cNvSpPr/>
          <p:nvPr userDrawn="1"/>
        </p:nvSpPr>
        <p:spPr>
          <a:xfrm>
            <a:off x="5404920" y="4508295"/>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pPr rtl="0"/>
            <a:endParaRPr lang="tr-TR" noProof="0"/>
          </a:p>
        </p:txBody>
      </p:sp>
      <p:cxnSp>
        <p:nvCxnSpPr>
          <p:cNvPr id="14" name="Düz Bağlayıcı 13">
            <a:extLst>
              <a:ext uri="{FF2B5EF4-FFF2-40B4-BE49-F238E27FC236}">
                <a16:creationId xmlns="" xmlns:a16="http://schemas.microsoft.com/office/drawing/2014/main" id="{13AE7F8D-AE68-4A83-BAB5-3A97D473CE3C}"/>
              </a:ext>
            </a:extLst>
          </p:cNvPr>
          <p:cNvCxnSpPr>
            <a:cxnSpLocks/>
          </p:cNvCxnSpPr>
          <p:nvPr userDrawn="1"/>
        </p:nvCxnSpPr>
        <p:spPr>
          <a:xfrm>
            <a:off x="856114" y="3503032"/>
            <a:ext cx="0" cy="334609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16" name="Metin Yer Tutucusu 15">
            <a:extLst>
              <a:ext uri="{FF2B5EF4-FFF2-40B4-BE49-F238E27FC236}">
                <a16:creationId xmlns="" xmlns:a16="http://schemas.microsoft.com/office/drawing/2014/main" id="{A928810C-E773-43AE-A2A1-4073955CC8DA}"/>
              </a:ext>
            </a:extLst>
          </p:cNvPr>
          <p:cNvSpPr>
            <a:spLocks noGrp="1"/>
          </p:cNvSpPr>
          <p:nvPr>
            <p:ph type="body" sz="quarter" idx="13"/>
          </p:nvPr>
        </p:nvSpPr>
        <p:spPr>
          <a:xfrm>
            <a:off x="5760720" y="3127248"/>
            <a:ext cx="5276088" cy="1124712"/>
          </a:xfrm>
        </p:spPr>
        <p:txBody>
          <a:bodyPr rtlCol="0"/>
          <a:lstStyle>
            <a:lvl1pPr marL="0" indent="0" algn="r">
              <a:buNone/>
              <a:defRPr sz="1800">
                <a:solidFill>
                  <a:schemeClr val="bg1"/>
                </a:solidFill>
              </a:defRPr>
            </a:lvl1pPr>
          </a:lstStyle>
          <a:p>
            <a:pPr lvl="0" rtl="0"/>
            <a:r>
              <a:rPr lang="tr-TR" noProof="0"/>
              <a:t>Asıl metin stillerini düzenlemek için tıklayın</a:t>
            </a:r>
          </a:p>
        </p:txBody>
      </p:sp>
    </p:spTree>
    <p:extLst>
      <p:ext uri="{BB962C8B-B14F-4D97-AF65-F5344CB8AC3E}">
        <p14:creationId xmlns:p14="http://schemas.microsoft.com/office/powerpoint/2010/main" val="3010451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E969F227-D21C-48B3-828A-6BFA9585E82F}"/>
              </a:ext>
            </a:extLst>
          </p:cNvPr>
          <p:cNvSpPr>
            <a:spLocks noGrp="1"/>
          </p:cNvSpPr>
          <p:nvPr>
            <p:ph type="title"/>
          </p:nvPr>
        </p:nvSpPr>
        <p:spPr/>
        <p:txBody>
          <a:bodyPr rtlCol="0"/>
          <a:lstStyle/>
          <a:p>
            <a:pPr rtl="0"/>
            <a:r>
              <a:rPr lang="tr-TR" noProof="0"/>
              <a:t>Asıl başlık stilini düzenlemek için tıklayın</a:t>
            </a:r>
          </a:p>
        </p:txBody>
      </p:sp>
      <p:sp>
        <p:nvSpPr>
          <p:cNvPr id="3" name="Tarih Yer Tutucusu 2">
            <a:extLst>
              <a:ext uri="{FF2B5EF4-FFF2-40B4-BE49-F238E27FC236}">
                <a16:creationId xmlns="" xmlns:a16="http://schemas.microsoft.com/office/drawing/2014/main" id="{8DF1DFFF-E5C5-43DF-B71C-7270DB97372C}"/>
              </a:ext>
            </a:extLst>
          </p:cNvPr>
          <p:cNvSpPr>
            <a:spLocks noGrp="1"/>
          </p:cNvSpPr>
          <p:nvPr>
            <p:ph type="dt" sz="half" idx="10"/>
          </p:nvPr>
        </p:nvSpPr>
        <p:spPr/>
        <p:txBody>
          <a:bodyPr rtlCol="0"/>
          <a:lstStyle/>
          <a:p>
            <a:pPr rtl="0"/>
            <a:r>
              <a:rPr lang="tr-TR" noProof="0"/>
              <a:t>03.09.20XX</a:t>
            </a:r>
          </a:p>
        </p:txBody>
      </p:sp>
      <p:sp>
        <p:nvSpPr>
          <p:cNvPr id="4" name="Alt Bilgi Yer Tutucusu 3">
            <a:extLst>
              <a:ext uri="{FF2B5EF4-FFF2-40B4-BE49-F238E27FC236}">
                <a16:creationId xmlns="" xmlns:a16="http://schemas.microsoft.com/office/drawing/2014/main" id="{7EBC03C0-6EB7-4633-967C-12C35768BB58}"/>
              </a:ext>
            </a:extLst>
          </p:cNvPr>
          <p:cNvSpPr>
            <a:spLocks noGrp="1"/>
          </p:cNvSpPr>
          <p:nvPr>
            <p:ph type="ftr" sz="quarter" idx="11"/>
          </p:nvPr>
        </p:nvSpPr>
        <p:spPr/>
        <p:txBody>
          <a:bodyPr rtlCol="0"/>
          <a:lstStyle/>
          <a:p>
            <a:pPr rtl="0"/>
            <a:r>
              <a:rPr lang="tr-TR" noProof="0"/>
              <a:t>Sunu Başlığı</a:t>
            </a:r>
          </a:p>
        </p:txBody>
      </p:sp>
      <p:sp>
        <p:nvSpPr>
          <p:cNvPr id="5" name="Slayt Numarası Yer Tutucusu 4">
            <a:extLst>
              <a:ext uri="{FF2B5EF4-FFF2-40B4-BE49-F238E27FC236}">
                <a16:creationId xmlns="" xmlns:a16="http://schemas.microsoft.com/office/drawing/2014/main" id="{30FF4306-91CD-4B7B-8A53-34BE8F997581}"/>
              </a:ext>
            </a:extLst>
          </p:cNvPr>
          <p:cNvSpPr>
            <a:spLocks noGrp="1"/>
          </p:cNvSpPr>
          <p:nvPr>
            <p:ph type="sldNum" sz="quarter" idx="12"/>
          </p:nvPr>
        </p:nvSpPr>
        <p:spPr/>
        <p:txBody>
          <a:bodyPr rtlCol="0"/>
          <a:lstStyle/>
          <a:p>
            <a:pPr rtl="0"/>
            <a:fld id="{D8DA9DAA-006C-4F4B-980E-E3DF019B24E2}" type="slidenum">
              <a:rPr lang="tr-TR" noProof="0" smtClean="0"/>
              <a:t>‹#›</a:t>
            </a:fld>
            <a:endParaRPr lang="tr-TR" noProof="0"/>
          </a:p>
        </p:txBody>
      </p:sp>
      <p:cxnSp>
        <p:nvCxnSpPr>
          <p:cNvPr id="6" name="Düz Bağlayıcı 5">
            <a:extLst>
              <a:ext uri="{FF2B5EF4-FFF2-40B4-BE49-F238E27FC236}">
                <a16:creationId xmlns=""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329100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a:extLst>
              <a:ext uri="{FF2B5EF4-FFF2-40B4-BE49-F238E27FC236}">
                <a16:creationId xmlns="" xmlns:a16="http://schemas.microsoft.com/office/drawing/2014/main" id="{FDFF36D6-399B-43E3-84DD-9FC5119ECCE9}"/>
              </a:ext>
            </a:extLst>
          </p:cNvPr>
          <p:cNvSpPr>
            <a:spLocks noGrp="1"/>
          </p:cNvSpPr>
          <p:nvPr>
            <p:ph type="dt" sz="half" idx="10"/>
          </p:nvPr>
        </p:nvSpPr>
        <p:spPr/>
        <p:txBody>
          <a:bodyPr rtlCol="0"/>
          <a:lstStyle/>
          <a:p>
            <a:pPr rtl="0"/>
            <a:r>
              <a:rPr lang="tr-TR" noProof="0"/>
              <a:t>03.09.20XX</a:t>
            </a:r>
          </a:p>
        </p:txBody>
      </p:sp>
      <p:sp>
        <p:nvSpPr>
          <p:cNvPr id="3" name="Alt Bilgi Yer Tutucusu 2">
            <a:extLst>
              <a:ext uri="{FF2B5EF4-FFF2-40B4-BE49-F238E27FC236}">
                <a16:creationId xmlns="" xmlns:a16="http://schemas.microsoft.com/office/drawing/2014/main" id="{50234AB7-3B85-4028-A500-5A1BDBF45C56}"/>
              </a:ext>
            </a:extLst>
          </p:cNvPr>
          <p:cNvSpPr>
            <a:spLocks noGrp="1"/>
          </p:cNvSpPr>
          <p:nvPr>
            <p:ph type="ftr" sz="quarter" idx="11"/>
          </p:nvPr>
        </p:nvSpPr>
        <p:spPr/>
        <p:txBody>
          <a:bodyPr rtlCol="0"/>
          <a:lstStyle/>
          <a:p>
            <a:pPr rtl="0"/>
            <a:r>
              <a:rPr lang="tr-TR" noProof="0"/>
              <a:t>Sunu Başlığı</a:t>
            </a:r>
          </a:p>
        </p:txBody>
      </p:sp>
      <p:sp>
        <p:nvSpPr>
          <p:cNvPr id="4" name="Slayt Numarası Yer Tutucusu 3">
            <a:extLst>
              <a:ext uri="{FF2B5EF4-FFF2-40B4-BE49-F238E27FC236}">
                <a16:creationId xmlns="" xmlns:a16="http://schemas.microsoft.com/office/drawing/2014/main" id="{AC1F40F0-9909-442F-BBA4-409D061ED027}"/>
              </a:ext>
            </a:extLst>
          </p:cNvPr>
          <p:cNvSpPr>
            <a:spLocks noGrp="1"/>
          </p:cNvSpPr>
          <p:nvPr>
            <p:ph type="sldNum" sz="quarter" idx="12"/>
          </p:nvPr>
        </p:nvSpPr>
        <p:spPr/>
        <p:txBody>
          <a:bodyPr rtlCol="0"/>
          <a:lstStyle/>
          <a:p>
            <a:pPr rtl="0"/>
            <a:fld id="{D8DA9DAA-006C-4F4B-980E-E3DF019B24E2}" type="slidenum">
              <a:rPr lang="tr-TR" noProof="0" smtClean="0"/>
              <a:t>‹#›</a:t>
            </a:fld>
            <a:endParaRPr lang="tr-TR" noProof="0"/>
          </a:p>
        </p:txBody>
      </p:sp>
      <p:cxnSp>
        <p:nvCxnSpPr>
          <p:cNvPr id="5" name="Düz Bağlayıcı 4">
            <a:extLst>
              <a:ext uri="{FF2B5EF4-FFF2-40B4-BE49-F238E27FC236}">
                <a16:creationId xmlns=""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08676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A540F214-646F-4D81-AD12-65628EC987DC}"/>
              </a:ext>
            </a:extLst>
          </p:cNvPr>
          <p:cNvSpPr>
            <a:spLocks noGrp="1"/>
          </p:cNvSpPr>
          <p:nvPr>
            <p:ph type="title"/>
          </p:nvPr>
        </p:nvSpPr>
        <p:spPr>
          <a:xfrm>
            <a:off x="839788" y="457200"/>
            <a:ext cx="3932237" cy="1600200"/>
          </a:xfrm>
        </p:spPr>
        <p:txBody>
          <a:bodyPr rtlCol="0" anchor="b"/>
          <a:lstStyle>
            <a:lvl1pPr>
              <a:defRPr sz="3200"/>
            </a:lvl1pPr>
          </a:lstStyle>
          <a:p>
            <a:pPr rtl="0"/>
            <a:r>
              <a:rPr lang="tr-TR" noProof="0"/>
              <a:t>Asıl başlık stilini düzenlemek için tıklayın</a:t>
            </a:r>
          </a:p>
        </p:txBody>
      </p:sp>
      <p:sp>
        <p:nvSpPr>
          <p:cNvPr id="3" name="İçerik Yer Tutucusu 2">
            <a:extLst>
              <a:ext uri="{FF2B5EF4-FFF2-40B4-BE49-F238E27FC236}">
                <a16:creationId xmlns="" xmlns:a16="http://schemas.microsoft.com/office/drawing/2014/main" id="{4EF71768-C3FA-49EF-99EF-06E6C3B2846F}"/>
              </a:ext>
            </a:extLst>
          </p:cNvPr>
          <p:cNvSpPr>
            <a:spLocks noGrp="1"/>
          </p:cNvSpPr>
          <p:nvPr>
            <p:ph idx="1"/>
          </p:nvPr>
        </p:nvSpPr>
        <p:spPr>
          <a:xfrm>
            <a:off x="5183188" y="987425"/>
            <a:ext cx="6172200" cy="4873625"/>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tr-TR" noProof="0"/>
              <a:t>Asıl metin stillerini düzenlemek için tıklayın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p>
        </p:txBody>
      </p:sp>
      <p:sp>
        <p:nvSpPr>
          <p:cNvPr id="4" name="Metin Yer Tutucusu 3">
            <a:extLst>
              <a:ext uri="{FF2B5EF4-FFF2-40B4-BE49-F238E27FC236}">
                <a16:creationId xmlns="" xmlns:a16="http://schemas.microsoft.com/office/drawing/2014/main" id="{92DA6F24-ED6C-4D12-A9D6-EE37FBD68693}"/>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tıklayın</a:t>
            </a:r>
          </a:p>
        </p:txBody>
      </p:sp>
      <p:sp>
        <p:nvSpPr>
          <p:cNvPr id="5" name="Tarih Yer Tutucusu 4">
            <a:extLst>
              <a:ext uri="{FF2B5EF4-FFF2-40B4-BE49-F238E27FC236}">
                <a16:creationId xmlns="" xmlns:a16="http://schemas.microsoft.com/office/drawing/2014/main" id="{38E6AACE-FAFB-4934-8E3C-AB5B216353D8}"/>
              </a:ext>
            </a:extLst>
          </p:cNvPr>
          <p:cNvSpPr>
            <a:spLocks noGrp="1"/>
          </p:cNvSpPr>
          <p:nvPr>
            <p:ph type="dt" sz="half" idx="10"/>
          </p:nvPr>
        </p:nvSpPr>
        <p:spPr/>
        <p:txBody>
          <a:bodyPr rtlCol="0"/>
          <a:lstStyle/>
          <a:p>
            <a:pPr rtl="0"/>
            <a:r>
              <a:rPr lang="tr-TR" noProof="0"/>
              <a:t>03.09.20XX</a:t>
            </a:r>
          </a:p>
        </p:txBody>
      </p:sp>
      <p:sp>
        <p:nvSpPr>
          <p:cNvPr id="6" name="Alt Bilgi Yer Tutucusu 5">
            <a:extLst>
              <a:ext uri="{FF2B5EF4-FFF2-40B4-BE49-F238E27FC236}">
                <a16:creationId xmlns="" xmlns:a16="http://schemas.microsoft.com/office/drawing/2014/main" id="{181533EA-D0F8-4C79-8721-F190DE2D2DC0}"/>
              </a:ext>
            </a:extLst>
          </p:cNvPr>
          <p:cNvSpPr>
            <a:spLocks noGrp="1"/>
          </p:cNvSpPr>
          <p:nvPr>
            <p:ph type="ftr" sz="quarter" idx="11"/>
          </p:nvPr>
        </p:nvSpPr>
        <p:spPr/>
        <p:txBody>
          <a:bodyPr rtlCol="0"/>
          <a:lstStyle/>
          <a:p>
            <a:pPr rtl="0"/>
            <a:r>
              <a:rPr lang="tr-TR" noProof="0"/>
              <a:t>Sunu Başlığı</a:t>
            </a:r>
          </a:p>
        </p:txBody>
      </p:sp>
      <p:sp>
        <p:nvSpPr>
          <p:cNvPr id="7" name="Slayt Numarası Yer Tutucusu 6">
            <a:extLst>
              <a:ext uri="{FF2B5EF4-FFF2-40B4-BE49-F238E27FC236}">
                <a16:creationId xmlns="" xmlns:a16="http://schemas.microsoft.com/office/drawing/2014/main" id="{A059BAC9-F101-4394-BBA4-3D21A3497126}"/>
              </a:ext>
            </a:extLst>
          </p:cNvPr>
          <p:cNvSpPr>
            <a:spLocks noGrp="1"/>
          </p:cNvSpPr>
          <p:nvPr>
            <p:ph type="sldNum" sz="quarter" idx="12"/>
          </p:nvPr>
        </p:nvSpPr>
        <p:spPr/>
        <p:txBody>
          <a:bodyPr rtlCol="0"/>
          <a:lstStyle/>
          <a:p>
            <a:pPr rtl="0"/>
            <a:fld id="{D8DA9DAA-006C-4F4B-980E-E3DF019B24E2}" type="slidenum">
              <a:rPr lang="tr-TR" noProof="0" smtClean="0"/>
              <a:t>‹#›</a:t>
            </a:fld>
            <a:endParaRPr lang="tr-TR" noProof="0"/>
          </a:p>
        </p:txBody>
      </p:sp>
      <p:cxnSp>
        <p:nvCxnSpPr>
          <p:cNvPr id="8" name="Düz Bağlayıcı 7">
            <a:extLst>
              <a:ext uri="{FF2B5EF4-FFF2-40B4-BE49-F238E27FC236}">
                <a16:creationId xmlns=""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68059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Resim Yazılı Resim">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284CB71F-B6C2-4866-BC97-304F78816E4F}"/>
              </a:ext>
            </a:extLst>
          </p:cNvPr>
          <p:cNvSpPr>
            <a:spLocks noGrp="1"/>
          </p:cNvSpPr>
          <p:nvPr>
            <p:ph type="title"/>
          </p:nvPr>
        </p:nvSpPr>
        <p:spPr>
          <a:xfrm>
            <a:off x="839788" y="457200"/>
            <a:ext cx="3932237" cy="1600200"/>
          </a:xfrm>
        </p:spPr>
        <p:txBody>
          <a:bodyPr rtlCol="0" anchor="b"/>
          <a:lstStyle>
            <a:lvl1pPr>
              <a:defRPr sz="3200"/>
            </a:lvl1pPr>
          </a:lstStyle>
          <a:p>
            <a:pPr rtl="0"/>
            <a:r>
              <a:rPr lang="tr-TR" noProof="0"/>
              <a:t>Asıl başlık stilini düzenlemek için tıklayın</a:t>
            </a:r>
          </a:p>
        </p:txBody>
      </p:sp>
      <p:sp>
        <p:nvSpPr>
          <p:cNvPr id="3" name="Resim Yer Tutucusu 2">
            <a:extLst>
              <a:ext uri="{FF2B5EF4-FFF2-40B4-BE49-F238E27FC236}">
                <a16:creationId xmlns="" xmlns:a16="http://schemas.microsoft.com/office/drawing/2014/main" id="{C55ED73B-8413-478D-80D7-B78B69763B69}"/>
              </a:ext>
            </a:extLst>
          </p:cNvPr>
          <p:cNvSpPr>
            <a:spLocks noGrp="1"/>
          </p:cNvSpPr>
          <p:nvPr>
            <p:ph type="pic" idx="1"/>
          </p:nvPr>
        </p:nvSpPr>
        <p:spPr>
          <a:xfrm>
            <a:off x="5183188" y="987425"/>
            <a:ext cx="6172200"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noProof="0"/>
              <a:t>Resim eklemek için simgeye tıklayın</a:t>
            </a:r>
          </a:p>
        </p:txBody>
      </p:sp>
      <p:sp>
        <p:nvSpPr>
          <p:cNvPr id="4" name="Metin Yer Tutucusu 3">
            <a:extLst>
              <a:ext uri="{FF2B5EF4-FFF2-40B4-BE49-F238E27FC236}">
                <a16:creationId xmlns="" xmlns:a16="http://schemas.microsoft.com/office/drawing/2014/main" id="{91BDF226-1B94-4D2D-98B3-7B932FB17DAA}"/>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tıklayın</a:t>
            </a:r>
          </a:p>
        </p:txBody>
      </p:sp>
      <p:sp>
        <p:nvSpPr>
          <p:cNvPr id="5" name="Tarih Yer Tutucusu 4">
            <a:extLst>
              <a:ext uri="{FF2B5EF4-FFF2-40B4-BE49-F238E27FC236}">
                <a16:creationId xmlns="" xmlns:a16="http://schemas.microsoft.com/office/drawing/2014/main" id="{100C4E9A-CA29-4CCD-ACFA-B29F80FBA163}"/>
              </a:ext>
            </a:extLst>
          </p:cNvPr>
          <p:cNvSpPr>
            <a:spLocks noGrp="1"/>
          </p:cNvSpPr>
          <p:nvPr>
            <p:ph type="dt" sz="half" idx="10"/>
          </p:nvPr>
        </p:nvSpPr>
        <p:spPr/>
        <p:txBody>
          <a:bodyPr rtlCol="0"/>
          <a:lstStyle/>
          <a:p>
            <a:pPr rtl="0"/>
            <a:r>
              <a:rPr lang="tr-TR" noProof="0"/>
              <a:t>03.09.20XX</a:t>
            </a:r>
          </a:p>
        </p:txBody>
      </p:sp>
      <p:sp>
        <p:nvSpPr>
          <p:cNvPr id="6" name="Alt Bilgi Yer Tutucusu 5">
            <a:extLst>
              <a:ext uri="{FF2B5EF4-FFF2-40B4-BE49-F238E27FC236}">
                <a16:creationId xmlns="" xmlns:a16="http://schemas.microsoft.com/office/drawing/2014/main" id="{71A5B7BE-3F1B-4FF3-B1D7-6E39B99D07BD}"/>
              </a:ext>
            </a:extLst>
          </p:cNvPr>
          <p:cNvSpPr>
            <a:spLocks noGrp="1"/>
          </p:cNvSpPr>
          <p:nvPr>
            <p:ph type="ftr" sz="quarter" idx="11"/>
          </p:nvPr>
        </p:nvSpPr>
        <p:spPr/>
        <p:txBody>
          <a:bodyPr rtlCol="0"/>
          <a:lstStyle/>
          <a:p>
            <a:pPr rtl="0"/>
            <a:r>
              <a:rPr lang="tr-TR" noProof="0"/>
              <a:t>Sunu Başlığı</a:t>
            </a:r>
          </a:p>
        </p:txBody>
      </p:sp>
      <p:sp>
        <p:nvSpPr>
          <p:cNvPr id="7" name="Slayt Numarası Yer Tutucusu 6">
            <a:extLst>
              <a:ext uri="{FF2B5EF4-FFF2-40B4-BE49-F238E27FC236}">
                <a16:creationId xmlns="" xmlns:a16="http://schemas.microsoft.com/office/drawing/2014/main" id="{142F18F1-E27E-470E-AE13-4755DEE63A32}"/>
              </a:ext>
            </a:extLst>
          </p:cNvPr>
          <p:cNvSpPr>
            <a:spLocks noGrp="1"/>
          </p:cNvSpPr>
          <p:nvPr>
            <p:ph type="sldNum" sz="quarter" idx="12"/>
          </p:nvPr>
        </p:nvSpPr>
        <p:spPr/>
        <p:txBody>
          <a:bodyPr rtlCol="0"/>
          <a:lstStyle/>
          <a:p>
            <a:pPr rtl="0"/>
            <a:fld id="{D8DA9DAA-006C-4F4B-980E-E3DF019B24E2}" type="slidenum">
              <a:rPr lang="tr-TR" noProof="0" smtClean="0"/>
              <a:t>‹#›</a:t>
            </a:fld>
            <a:endParaRPr lang="tr-TR" noProof="0"/>
          </a:p>
        </p:txBody>
      </p:sp>
      <p:cxnSp>
        <p:nvCxnSpPr>
          <p:cNvPr id="8" name="Düz Bağlayıcı 7">
            <a:extLst>
              <a:ext uri="{FF2B5EF4-FFF2-40B4-BE49-F238E27FC236}">
                <a16:creationId xmlns=""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07755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Başlık 2 Slayt">
    <p:bg>
      <p:bgPr>
        <a:gradFill>
          <a:gsLst>
            <a:gs pos="100000">
              <a:schemeClr val="accent4"/>
            </a:gs>
            <a:gs pos="0">
              <a:schemeClr val="accent2"/>
            </a:gs>
          </a:gsLst>
          <a:lin ang="2700000" scaled="1"/>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F6640AAD-80AF-40E7-BE3F-43D32FC68ED4}"/>
              </a:ext>
            </a:extLst>
          </p:cNvPr>
          <p:cNvSpPr>
            <a:spLocks noGrp="1"/>
          </p:cNvSpPr>
          <p:nvPr>
            <p:ph type="ctrTitle"/>
          </p:nvPr>
        </p:nvSpPr>
        <p:spPr>
          <a:xfrm>
            <a:off x="1298448" y="594360"/>
            <a:ext cx="6272784" cy="2843784"/>
          </a:xfrm>
        </p:spPr>
        <p:txBody>
          <a:bodyPr rtlCol="0" anchor="b"/>
          <a:lstStyle>
            <a:lvl1pPr algn="l">
              <a:defRPr sz="5400" b="1" i="0" cap="all" baseline="0">
                <a:solidFill>
                  <a:schemeClr val="bg1"/>
                </a:solidFill>
              </a:defRPr>
            </a:lvl1pPr>
          </a:lstStyle>
          <a:p>
            <a:pPr rtl="0"/>
            <a:r>
              <a:rPr lang="tr-TR" noProof="0"/>
              <a:t>Asıl başlık stilini düzenlemek için tıklayın</a:t>
            </a:r>
          </a:p>
        </p:txBody>
      </p:sp>
      <p:sp>
        <p:nvSpPr>
          <p:cNvPr id="3" name="Alt Başlık 2">
            <a:extLst>
              <a:ext uri="{FF2B5EF4-FFF2-40B4-BE49-F238E27FC236}">
                <a16:creationId xmlns="" xmlns:a16="http://schemas.microsoft.com/office/drawing/2014/main" id="{EC80FBD9-0977-4B2B-9318-30774BB0947C}"/>
              </a:ext>
            </a:extLst>
          </p:cNvPr>
          <p:cNvSpPr>
            <a:spLocks noGrp="1"/>
          </p:cNvSpPr>
          <p:nvPr>
            <p:ph type="subTitle" idx="1" hasCustomPrompt="1"/>
          </p:nvPr>
        </p:nvSpPr>
        <p:spPr>
          <a:xfrm>
            <a:off x="5641848" y="4700016"/>
            <a:ext cx="5093208" cy="1197864"/>
          </a:xfrm>
        </p:spPr>
        <p:txBody>
          <a:bodyPr rtlCol="0">
            <a:normAutofit/>
          </a:bodyPr>
          <a:lstStyle>
            <a:lvl1pPr marL="0" indent="0" algn="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tr-TR" noProof="0"/>
              <a:t>Asıl alt başlık stilini düzenlemek için tıklatın</a:t>
            </a:r>
          </a:p>
        </p:txBody>
      </p:sp>
      <p:cxnSp>
        <p:nvCxnSpPr>
          <p:cNvPr id="9" name="Düz Bağlayıcı 8">
            <a:extLst>
              <a:ext uri="{FF2B5EF4-FFF2-40B4-BE49-F238E27FC236}">
                <a16:creationId xmlns="" xmlns:a16="http://schemas.microsoft.com/office/drawing/2014/main" id="{8E825845-66DD-4B77-A729-CD97D156FE6C}"/>
              </a:ext>
            </a:extLst>
          </p:cNvPr>
          <p:cNvCxnSpPr>
            <a:cxnSpLocks/>
          </p:cNvCxnSpPr>
          <p:nvPr userDrawn="1"/>
        </p:nvCxnSpPr>
        <p:spPr>
          <a:xfrm>
            <a:off x="1301262" y="3496322"/>
            <a:ext cx="0" cy="33528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19" name="Grafik 12">
            <a:extLst>
              <a:ext uri="{FF2B5EF4-FFF2-40B4-BE49-F238E27FC236}">
                <a16:creationId xmlns="" xmlns:a16="http://schemas.microsoft.com/office/drawing/2014/main" id="{818B4386-1FCF-4ACE-BE25-AF9CC5E2256F}"/>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pPr rtl="0"/>
            <a:endParaRPr lang="tr-TR" noProof="0"/>
          </a:p>
        </p:txBody>
      </p:sp>
      <p:sp>
        <p:nvSpPr>
          <p:cNvPr id="21" name="Grafik 13">
            <a:extLst>
              <a:ext uri="{FF2B5EF4-FFF2-40B4-BE49-F238E27FC236}">
                <a16:creationId xmlns="" xmlns:a16="http://schemas.microsoft.com/office/drawing/2014/main" id="{19319560-50ED-4963-A2CF-74663239D426}"/>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pPr rtl="0"/>
            <a:endParaRPr lang="tr-TR" noProof="0"/>
          </a:p>
        </p:txBody>
      </p:sp>
      <p:sp>
        <p:nvSpPr>
          <p:cNvPr id="23" name="Grafik 15">
            <a:extLst>
              <a:ext uri="{FF2B5EF4-FFF2-40B4-BE49-F238E27FC236}">
                <a16:creationId xmlns="" xmlns:a16="http://schemas.microsoft.com/office/drawing/2014/main" id="{E5ABBDAD-943D-48F3-9C80-B29C48966C79}"/>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pPr rtl="0"/>
            <a:endParaRPr lang="tr-TR" noProof="0"/>
          </a:p>
        </p:txBody>
      </p:sp>
    </p:spTree>
    <p:extLst>
      <p:ext uri="{BB962C8B-B14F-4D97-AF65-F5344CB8AC3E}">
        <p14:creationId xmlns:p14="http://schemas.microsoft.com/office/powerpoint/2010/main" val="21379060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Yalnızca Başlık">
    <p:bg>
      <p:bgPr>
        <a:gradFill>
          <a:gsLst>
            <a:gs pos="100000">
              <a:schemeClr val="accent4"/>
            </a:gs>
            <a:gs pos="0">
              <a:schemeClr val="accent2"/>
            </a:gs>
          </a:gsLst>
          <a:lin ang="8100000" scaled="1"/>
        </a:gradFill>
        <a:effectLst/>
      </p:bgPr>
    </p:bg>
    <p:spTree>
      <p:nvGrpSpPr>
        <p:cNvPr id="1" name=""/>
        <p:cNvGrpSpPr/>
        <p:nvPr/>
      </p:nvGrpSpPr>
      <p:grpSpPr>
        <a:xfrm>
          <a:off x="0" y="0"/>
          <a:ext cx="0" cy="0"/>
          <a:chOff x="0" y="0"/>
          <a:chExt cx="0" cy="0"/>
        </a:xfrm>
      </p:grpSpPr>
      <p:sp>
        <p:nvSpPr>
          <p:cNvPr id="19" name="Resim Yer Tutucusu 18">
            <a:extLst>
              <a:ext uri="{FF2B5EF4-FFF2-40B4-BE49-F238E27FC236}">
                <a16:creationId xmlns="" xmlns:a16="http://schemas.microsoft.com/office/drawing/2014/main" id="{34120D15-E48C-4FBE-BB95-24DB36D9F458}"/>
              </a:ext>
            </a:extLst>
          </p:cNvPr>
          <p:cNvSpPr>
            <a:spLocks noGrp="1"/>
          </p:cNvSpPr>
          <p:nvPr>
            <p:ph type="pic" sz="quarter" idx="14"/>
          </p:nvPr>
        </p:nvSpPr>
        <p:spPr>
          <a:xfrm>
            <a:off x="1366432" y="2530058"/>
            <a:ext cx="3707972" cy="3707971"/>
          </a:xfrm>
          <a:custGeom>
            <a:avLst/>
            <a:gdLst>
              <a:gd name="connsiteX0" fmla="*/ 1853986 w 3707972"/>
              <a:gd name="connsiteY0" fmla="*/ 0 h 3707971"/>
              <a:gd name="connsiteX1" fmla="*/ 3707972 w 3707972"/>
              <a:gd name="connsiteY1" fmla="*/ 1853986 h 3707971"/>
              <a:gd name="connsiteX2" fmla="*/ 2043545 w 3707972"/>
              <a:gd name="connsiteY2" fmla="*/ 3698400 h 3707971"/>
              <a:gd name="connsiteX3" fmla="*/ 1854006 w 3707972"/>
              <a:gd name="connsiteY3" fmla="*/ 3707971 h 3707971"/>
              <a:gd name="connsiteX4" fmla="*/ 1853966 w 3707972"/>
              <a:gd name="connsiteY4" fmla="*/ 3707971 h 3707971"/>
              <a:gd name="connsiteX5" fmla="*/ 1664427 w 3707972"/>
              <a:gd name="connsiteY5" fmla="*/ 3698400 h 3707971"/>
              <a:gd name="connsiteX6" fmla="*/ 0 w 3707972"/>
              <a:gd name="connsiteY6" fmla="*/ 1853986 h 3707971"/>
              <a:gd name="connsiteX7" fmla="*/ 1853986 w 3707972"/>
              <a:gd name="connsiteY7" fmla="*/ 0 h 3707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07972" h="3707971">
                <a:moveTo>
                  <a:pt x="1853986" y="0"/>
                </a:moveTo>
                <a:cubicBezTo>
                  <a:pt x="2877914" y="0"/>
                  <a:pt x="3707972" y="830058"/>
                  <a:pt x="3707972" y="1853986"/>
                </a:cubicBezTo>
                <a:cubicBezTo>
                  <a:pt x="3707972" y="2813919"/>
                  <a:pt x="2978429" y="3603458"/>
                  <a:pt x="2043545" y="3698400"/>
                </a:cubicBezTo>
                <a:lnTo>
                  <a:pt x="1854006" y="3707971"/>
                </a:lnTo>
                <a:lnTo>
                  <a:pt x="1853966" y="3707971"/>
                </a:lnTo>
                <a:lnTo>
                  <a:pt x="1664427" y="3698400"/>
                </a:lnTo>
                <a:cubicBezTo>
                  <a:pt x="729543" y="3603458"/>
                  <a:pt x="0" y="2813919"/>
                  <a:pt x="0" y="1853986"/>
                </a:cubicBezTo>
                <a:cubicBezTo>
                  <a:pt x="0" y="830058"/>
                  <a:pt x="830058" y="0"/>
                  <a:pt x="1853986" y="0"/>
                </a:cubicBezTo>
                <a:close/>
              </a:path>
            </a:pathLst>
          </a:custGeom>
        </p:spPr>
        <p:txBody>
          <a:bodyPr wrap="square" rtlCol="0" anchor="ctr">
            <a:noAutofit/>
          </a:bodyPr>
          <a:lstStyle>
            <a:lvl1pPr algn="ctr">
              <a:buNone/>
              <a:defRPr sz="1600" b="1">
                <a:solidFill>
                  <a:schemeClr val="bg1"/>
                </a:solidFill>
              </a:defRPr>
            </a:lvl1pPr>
          </a:lstStyle>
          <a:p>
            <a:pPr rtl="0"/>
            <a:r>
              <a:rPr lang="tr-TR" noProof="0"/>
              <a:t>Resim eklemek için simgeye tıklayın</a:t>
            </a:r>
          </a:p>
        </p:txBody>
      </p:sp>
      <p:sp>
        <p:nvSpPr>
          <p:cNvPr id="2" name="Başlık 1">
            <a:extLst>
              <a:ext uri="{FF2B5EF4-FFF2-40B4-BE49-F238E27FC236}">
                <a16:creationId xmlns="" xmlns:a16="http://schemas.microsoft.com/office/drawing/2014/main" id="{E969F227-D21C-48B3-828A-6BFA9585E82F}"/>
              </a:ext>
            </a:extLst>
          </p:cNvPr>
          <p:cNvSpPr>
            <a:spLocks noGrp="1"/>
          </p:cNvSpPr>
          <p:nvPr>
            <p:ph type="title" hasCustomPrompt="1"/>
          </p:nvPr>
        </p:nvSpPr>
        <p:spPr>
          <a:xfrm>
            <a:off x="5202936" y="585216"/>
            <a:ext cx="5833872" cy="2276856"/>
          </a:xfrm>
        </p:spPr>
        <p:txBody>
          <a:bodyPr rtlCol="0" anchor="b"/>
          <a:lstStyle>
            <a:lvl1pPr algn="r">
              <a:defRPr sz="6000" b="1" cap="all" spc="400" baseline="0">
                <a:solidFill>
                  <a:schemeClr val="bg1"/>
                </a:solidFill>
              </a:defRPr>
            </a:lvl1pPr>
          </a:lstStyle>
          <a:p>
            <a:pPr rtl="0"/>
            <a:r>
              <a:rPr lang="tr-TR" noProof="0"/>
              <a:t>Başlık</a:t>
            </a:r>
          </a:p>
        </p:txBody>
      </p:sp>
      <p:sp>
        <p:nvSpPr>
          <p:cNvPr id="3" name="Tarih Yer Tutucusu 2">
            <a:extLst>
              <a:ext uri="{FF2B5EF4-FFF2-40B4-BE49-F238E27FC236}">
                <a16:creationId xmlns="" xmlns:a16="http://schemas.microsoft.com/office/drawing/2014/main" id="{8DF1DFFF-E5C5-43DF-B71C-7270DB97372C}"/>
              </a:ext>
            </a:extLst>
          </p:cNvPr>
          <p:cNvSpPr>
            <a:spLocks noGrp="1"/>
          </p:cNvSpPr>
          <p:nvPr>
            <p:ph type="dt" sz="half" idx="10"/>
          </p:nvPr>
        </p:nvSpPr>
        <p:spPr>
          <a:xfrm>
            <a:off x="658368" y="201168"/>
            <a:ext cx="2743200" cy="365125"/>
          </a:xfrm>
        </p:spPr>
        <p:txBody>
          <a:bodyPr rtlCol="0"/>
          <a:lstStyle>
            <a:lvl1pPr>
              <a:defRPr>
                <a:solidFill>
                  <a:schemeClr val="bg1"/>
                </a:solidFill>
              </a:defRPr>
            </a:lvl1pPr>
          </a:lstStyle>
          <a:p>
            <a:pPr rtl="0"/>
            <a:r>
              <a:rPr lang="tr-TR" noProof="0"/>
              <a:t>03.09.20XX</a:t>
            </a:r>
          </a:p>
        </p:txBody>
      </p:sp>
      <p:sp>
        <p:nvSpPr>
          <p:cNvPr id="4" name="Alt Bilgi Yer Tutucusu 3">
            <a:extLst>
              <a:ext uri="{FF2B5EF4-FFF2-40B4-BE49-F238E27FC236}">
                <a16:creationId xmlns="" xmlns:a16="http://schemas.microsoft.com/office/drawing/2014/main" id="{7EBC03C0-6EB7-4633-967C-12C35768BB58}"/>
              </a:ext>
            </a:extLst>
          </p:cNvPr>
          <p:cNvSpPr>
            <a:spLocks noGrp="1"/>
          </p:cNvSpPr>
          <p:nvPr>
            <p:ph type="ftr" sz="quarter" idx="11"/>
          </p:nvPr>
        </p:nvSpPr>
        <p:spPr>
          <a:xfrm rot="16200000">
            <a:off x="-548640" y="1938528"/>
            <a:ext cx="2788920" cy="365125"/>
          </a:xfrm>
        </p:spPr>
        <p:txBody>
          <a:bodyPr rtlCol="0"/>
          <a:lstStyle>
            <a:lvl1pPr>
              <a:defRPr>
                <a:solidFill>
                  <a:schemeClr val="bg1"/>
                </a:solidFill>
              </a:defRPr>
            </a:lvl1pPr>
          </a:lstStyle>
          <a:p>
            <a:pPr rtl="0"/>
            <a:r>
              <a:rPr lang="tr-TR" noProof="0"/>
              <a:t>Sunu Başlığı</a:t>
            </a:r>
          </a:p>
        </p:txBody>
      </p:sp>
      <p:sp>
        <p:nvSpPr>
          <p:cNvPr id="5" name="Slayt Numarası Yer Tutucusu 4">
            <a:extLst>
              <a:ext uri="{FF2B5EF4-FFF2-40B4-BE49-F238E27FC236}">
                <a16:creationId xmlns="" xmlns:a16="http://schemas.microsoft.com/office/drawing/2014/main" id="{30FF4306-91CD-4B7B-8A53-34BE8F997581}"/>
              </a:ext>
            </a:extLst>
          </p:cNvPr>
          <p:cNvSpPr>
            <a:spLocks noGrp="1"/>
          </p:cNvSpPr>
          <p:nvPr>
            <p:ph type="sldNum" sz="quarter" idx="12"/>
          </p:nvPr>
        </p:nvSpPr>
        <p:spPr>
          <a:xfrm>
            <a:off x="8610600" y="201168"/>
            <a:ext cx="2743200" cy="365125"/>
          </a:xfrm>
        </p:spPr>
        <p:txBody>
          <a:bodyPr rtlCol="0"/>
          <a:lstStyle>
            <a:lvl1pPr>
              <a:defRPr>
                <a:solidFill>
                  <a:schemeClr val="bg1"/>
                </a:solidFill>
              </a:defRPr>
            </a:lvl1pPr>
          </a:lstStyle>
          <a:p>
            <a:pPr rtl="0"/>
            <a:fld id="{D8DA9DAA-006C-4F4B-980E-E3DF019B24E2}" type="slidenum">
              <a:rPr lang="tr-TR" noProof="0" smtClean="0"/>
              <a:pPr/>
              <a:t>‹#›</a:t>
            </a:fld>
            <a:endParaRPr lang="tr-TR" noProof="0"/>
          </a:p>
        </p:txBody>
      </p:sp>
      <p:cxnSp>
        <p:nvCxnSpPr>
          <p:cNvPr id="14" name="Düz Bağlayıcı 13">
            <a:extLst>
              <a:ext uri="{FF2B5EF4-FFF2-40B4-BE49-F238E27FC236}">
                <a16:creationId xmlns="" xmlns:a16="http://schemas.microsoft.com/office/drawing/2014/main" id="{13AE7F8D-AE68-4A83-BAB5-3A97D473CE3C}"/>
              </a:ext>
            </a:extLst>
          </p:cNvPr>
          <p:cNvCxnSpPr>
            <a:cxnSpLocks/>
          </p:cNvCxnSpPr>
          <p:nvPr userDrawn="1"/>
        </p:nvCxnSpPr>
        <p:spPr>
          <a:xfrm>
            <a:off x="856114" y="3503032"/>
            <a:ext cx="0" cy="334609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16" name="Metin Yer Tutucusu 15">
            <a:extLst>
              <a:ext uri="{FF2B5EF4-FFF2-40B4-BE49-F238E27FC236}">
                <a16:creationId xmlns="" xmlns:a16="http://schemas.microsoft.com/office/drawing/2014/main" id="{A928810C-E773-43AE-A2A1-4073955CC8DA}"/>
              </a:ext>
            </a:extLst>
          </p:cNvPr>
          <p:cNvSpPr>
            <a:spLocks noGrp="1"/>
          </p:cNvSpPr>
          <p:nvPr>
            <p:ph type="body" sz="quarter" idx="13"/>
          </p:nvPr>
        </p:nvSpPr>
        <p:spPr>
          <a:xfrm>
            <a:off x="5202936" y="3127248"/>
            <a:ext cx="5833872" cy="3118104"/>
          </a:xfrm>
        </p:spPr>
        <p:txBody>
          <a:bodyPr rtlCol="0"/>
          <a:lstStyle>
            <a:lvl1pPr marL="0" indent="0" algn="r">
              <a:buNone/>
              <a:defRPr sz="1800">
                <a:solidFill>
                  <a:schemeClr val="bg1"/>
                </a:solidFill>
              </a:defRPr>
            </a:lvl1pPr>
          </a:lstStyle>
          <a:p>
            <a:pPr lvl="0" rtl="0"/>
            <a:r>
              <a:rPr lang="tr-TR" noProof="0"/>
              <a:t>Asıl metin stillerini düzenlemek için tıklayın</a:t>
            </a:r>
          </a:p>
        </p:txBody>
      </p:sp>
      <p:sp>
        <p:nvSpPr>
          <p:cNvPr id="11" name="Grafik 12">
            <a:extLst>
              <a:ext uri="{FF2B5EF4-FFF2-40B4-BE49-F238E27FC236}">
                <a16:creationId xmlns="" xmlns:a16="http://schemas.microsoft.com/office/drawing/2014/main" id="{EA1B6985-3E5A-40F4-9268-D4AB3BBF8C91}"/>
              </a:ext>
            </a:extLst>
          </p:cNvPr>
          <p:cNvSpPr/>
          <p:nvPr userDrawn="1"/>
        </p:nvSpPr>
        <p:spPr>
          <a:xfrm>
            <a:off x="4745394" y="276027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pPr rtl="0"/>
            <a:endParaRPr lang="tr-TR" noProof="0"/>
          </a:p>
        </p:txBody>
      </p:sp>
      <p:sp>
        <p:nvSpPr>
          <p:cNvPr id="13" name="Grafik 13">
            <a:extLst>
              <a:ext uri="{FF2B5EF4-FFF2-40B4-BE49-F238E27FC236}">
                <a16:creationId xmlns="" xmlns:a16="http://schemas.microsoft.com/office/drawing/2014/main" id="{338BC906-9D03-4280-85E8-21A81BC21D73}"/>
              </a:ext>
            </a:extLst>
          </p:cNvPr>
          <p:cNvSpPr/>
          <p:nvPr userDrawn="1"/>
        </p:nvSpPr>
        <p:spPr>
          <a:xfrm>
            <a:off x="4386614" y="253098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pPr rtl="0"/>
            <a:endParaRPr lang="tr-TR" noProof="0"/>
          </a:p>
        </p:txBody>
      </p:sp>
      <p:sp>
        <p:nvSpPr>
          <p:cNvPr id="17" name="Grafik 15">
            <a:extLst>
              <a:ext uri="{FF2B5EF4-FFF2-40B4-BE49-F238E27FC236}">
                <a16:creationId xmlns="" xmlns:a16="http://schemas.microsoft.com/office/drawing/2014/main" id="{C5C06D53-C9F6-47E8-BFE1-B8193A1AED8B}"/>
              </a:ext>
            </a:extLst>
          </p:cNvPr>
          <p:cNvSpPr/>
          <p:nvPr userDrawn="1"/>
        </p:nvSpPr>
        <p:spPr>
          <a:xfrm>
            <a:off x="1669987" y="603157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pPr rtl="0"/>
            <a:endParaRPr lang="tr-TR" noProof="0"/>
          </a:p>
        </p:txBody>
      </p:sp>
    </p:spTree>
    <p:extLst>
      <p:ext uri="{BB962C8B-B14F-4D97-AF65-F5344CB8AC3E}">
        <p14:creationId xmlns:p14="http://schemas.microsoft.com/office/powerpoint/2010/main" val="249076877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aşlık ve İçerik">
    <p:spTree>
      <p:nvGrpSpPr>
        <p:cNvPr id="1" name=""/>
        <p:cNvGrpSpPr/>
        <p:nvPr/>
      </p:nvGrpSpPr>
      <p:grpSpPr>
        <a:xfrm>
          <a:off x="0" y="0"/>
          <a:ext cx="0" cy="0"/>
          <a:chOff x="0" y="0"/>
          <a:chExt cx="0" cy="0"/>
        </a:xfrm>
      </p:grpSpPr>
      <p:sp>
        <p:nvSpPr>
          <p:cNvPr id="15" name="Resim Yer Tutucusu 14">
            <a:extLst>
              <a:ext uri="{FF2B5EF4-FFF2-40B4-BE49-F238E27FC236}">
                <a16:creationId xmlns="" xmlns:a16="http://schemas.microsoft.com/office/drawing/2014/main" id="{E62FC6D8-DD87-4B93-8491-43C84EE63FE2}"/>
              </a:ext>
            </a:extLst>
          </p:cNvPr>
          <p:cNvSpPr>
            <a:spLocks noGrp="1"/>
          </p:cNvSpPr>
          <p:nvPr>
            <p:ph type="pic" sz="quarter" idx="13"/>
          </p:nvPr>
        </p:nvSpPr>
        <p:spPr>
          <a:xfrm>
            <a:off x="7451965" y="1665520"/>
            <a:ext cx="4266960" cy="4266968"/>
          </a:xfrm>
          <a:custGeom>
            <a:avLst/>
            <a:gdLst>
              <a:gd name="connsiteX0" fmla="*/ 2133823 w 4266960"/>
              <a:gd name="connsiteY0" fmla="*/ 0 h 4266968"/>
              <a:gd name="connsiteX1" fmla="*/ 4256628 w 4266960"/>
              <a:gd name="connsiteY1" fmla="*/ 1915652 h 4266968"/>
              <a:gd name="connsiteX2" fmla="*/ 4266960 w 4266960"/>
              <a:gd name="connsiteY2" fmla="*/ 2120258 h 4266968"/>
              <a:gd name="connsiteX3" fmla="*/ 4266960 w 4266960"/>
              <a:gd name="connsiteY3" fmla="*/ 2147389 h 4266968"/>
              <a:gd name="connsiteX4" fmla="*/ 4256628 w 4266960"/>
              <a:gd name="connsiteY4" fmla="*/ 2351994 h 4266968"/>
              <a:gd name="connsiteX5" fmla="*/ 2351994 w 4266960"/>
              <a:gd name="connsiteY5" fmla="*/ 4256629 h 4266968"/>
              <a:gd name="connsiteX6" fmla="*/ 2147230 w 4266960"/>
              <a:gd name="connsiteY6" fmla="*/ 4266968 h 4266968"/>
              <a:gd name="connsiteX7" fmla="*/ 2120416 w 4266960"/>
              <a:gd name="connsiteY7" fmla="*/ 4266968 h 4266968"/>
              <a:gd name="connsiteX8" fmla="*/ 1915652 w 4266960"/>
              <a:gd name="connsiteY8" fmla="*/ 4256629 h 4266968"/>
              <a:gd name="connsiteX9" fmla="*/ 0 w 4266960"/>
              <a:gd name="connsiteY9" fmla="*/ 2133823 h 4266968"/>
              <a:gd name="connsiteX10" fmla="*/ 2133823 w 4266960"/>
              <a:gd name="connsiteY10" fmla="*/ 0 h 4266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66960" h="4266968">
                <a:moveTo>
                  <a:pt x="2133823" y="0"/>
                </a:moveTo>
                <a:cubicBezTo>
                  <a:pt x="3238644" y="0"/>
                  <a:pt x="4147355" y="839660"/>
                  <a:pt x="4256628" y="1915652"/>
                </a:cubicBezTo>
                <a:lnTo>
                  <a:pt x="4266960" y="2120258"/>
                </a:lnTo>
                <a:lnTo>
                  <a:pt x="4266960" y="2147389"/>
                </a:lnTo>
                <a:lnTo>
                  <a:pt x="4256628" y="2351994"/>
                </a:lnTo>
                <a:cubicBezTo>
                  <a:pt x="4154640" y="3356254"/>
                  <a:pt x="3356253" y="4154640"/>
                  <a:pt x="2351994" y="4256629"/>
                </a:cubicBezTo>
                <a:lnTo>
                  <a:pt x="2147230" y="4266968"/>
                </a:lnTo>
                <a:lnTo>
                  <a:pt x="2120416" y="4266968"/>
                </a:lnTo>
                <a:lnTo>
                  <a:pt x="1915652" y="4256629"/>
                </a:lnTo>
                <a:cubicBezTo>
                  <a:pt x="839660" y="4147356"/>
                  <a:pt x="0" y="3238645"/>
                  <a:pt x="0" y="2133823"/>
                </a:cubicBezTo>
                <a:cubicBezTo>
                  <a:pt x="0" y="955346"/>
                  <a:pt x="955346" y="0"/>
                  <a:pt x="2133823" y="0"/>
                </a:cubicBezTo>
                <a:close/>
              </a:path>
            </a:pathLst>
          </a:custGeom>
        </p:spPr>
        <p:txBody>
          <a:bodyPr wrap="square" rtlCol="0" anchor="ctr">
            <a:noAutofit/>
          </a:bodyPr>
          <a:lstStyle>
            <a:lvl1pPr algn="ctr">
              <a:buNone/>
              <a:defRPr/>
            </a:lvl1pPr>
          </a:lstStyle>
          <a:p>
            <a:pPr rtl="0"/>
            <a:r>
              <a:rPr lang="tr-TR" noProof="0"/>
              <a:t>Resim eklemek için simgeye tıklayın</a:t>
            </a:r>
          </a:p>
        </p:txBody>
      </p:sp>
      <p:sp>
        <p:nvSpPr>
          <p:cNvPr id="2" name="Başlık 1">
            <a:extLst>
              <a:ext uri="{FF2B5EF4-FFF2-40B4-BE49-F238E27FC236}">
                <a16:creationId xmlns="" xmlns:a16="http://schemas.microsoft.com/office/drawing/2014/main" id="{9696CF8C-1EA0-4E47-AC60-CAC3B80A3C5D}"/>
              </a:ext>
            </a:extLst>
          </p:cNvPr>
          <p:cNvSpPr>
            <a:spLocks noGrp="1"/>
          </p:cNvSpPr>
          <p:nvPr>
            <p:ph type="title" hasCustomPrompt="1"/>
          </p:nvPr>
        </p:nvSpPr>
        <p:spPr>
          <a:xfrm>
            <a:off x="804672" y="1335024"/>
            <a:ext cx="6190488" cy="1179576"/>
          </a:xfrm>
        </p:spPr>
        <p:txBody>
          <a:bodyPr lIns="91440" tIns="45720" rIns="91440" bIns="45720" rtlCol="0" anchor="b"/>
          <a:lstStyle>
            <a:lvl1pPr>
              <a:defRPr sz="5400"/>
            </a:lvl1pPr>
          </a:lstStyle>
          <a:p>
            <a:pPr rtl="0"/>
            <a:r>
              <a:rPr lang="tr-TR" noProof="0"/>
              <a:t>Esas başlık stilini düzenlemek için tıklayın</a:t>
            </a:r>
          </a:p>
        </p:txBody>
      </p:sp>
      <p:sp>
        <p:nvSpPr>
          <p:cNvPr id="3" name="İçerik Yer Tutucusu 2">
            <a:extLst>
              <a:ext uri="{FF2B5EF4-FFF2-40B4-BE49-F238E27FC236}">
                <a16:creationId xmlns="" xmlns:a16="http://schemas.microsoft.com/office/drawing/2014/main" id="{628CABF8-19D8-4F3C-994F-4D35EC7A2C3E}"/>
              </a:ext>
            </a:extLst>
          </p:cNvPr>
          <p:cNvSpPr>
            <a:spLocks noGrp="1"/>
          </p:cNvSpPr>
          <p:nvPr>
            <p:ph idx="1"/>
          </p:nvPr>
        </p:nvSpPr>
        <p:spPr>
          <a:xfrm>
            <a:off x="850392" y="2825496"/>
            <a:ext cx="6190488" cy="3346704"/>
          </a:xfrm>
        </p:spPr>
        <p:txBody>
          <a:bodyPr rtlCol="0"/>
          <a:lstStyle>
            <a:lvl1pPr marL="0" indent="0">
              <a:lnSpc>
                <a:spcPct val="110000"/>
              </a:lnSpc>
              <a:buNone/>
              <a:defRPr sz="2000"/>
            </a:lvl1pPr>
            <a:lvl2pPr marL="228600">
              <a:defRPr sz="1800"/>
            </a:lvl2pPr>
            <a:lvl3pPr marL="457200">
              <a:defRPr sz="1600"/>
            </a:lvl3pPr>
            <a:lvl4pPr marL="685800">
              <a:defRPr sz="1400"/>
            </a:lvl4pPr>
            <a:lvl5pPr>
              <a:defRPr sz="1400"/>
            </a:lvl5pPr>
          </a:lstStyle>
          <a:p>
            <a:pPr lvl="0" rtl="0"/>
            <a:r>
              <a:rPr lang="tr-TR" noProof="0"/>
              <a:t>Asıl metin stillerini düzenlemek için tıklayın</a:t>
            </a:r>
          </a:p>
          <a:p>
            <a:pPr lvl="1" rtl="0"/>
            <a:r>
              <a:rPr lang="tr-TR" noProof="0"/>
              <a:t>İkinci düzey</a:t>
            </a:r>
          </a:p>
          <a:p>
            <a:pPr lvl="2" rtl="0"/>
            <a:r>
              <a:rPr lang="tr-TR" noProof="0"/>
              <a:t>Üçüncü düzey</a:t>
            </a:r>
          </a:p>
          <a:p>
            <a:pPr lvl="3" rtl="0"/>
            <a:r>
              <a:rPr lang="tr-TR" noProof="0"/>
              <a:t>Dördüncü düzey</a:t>
            </a:r>
          </a:p>
        </p:txBody>
      </p:sp>
      <p:sp>
        <p:nvSpPr>
          <p:cNvPr id="4" name="Tarih Yer Tutucusu 3">
            <a:extLst>
              <a:ext uri="{FF2B5EF4-FFF2-40B4-BE49-F238E27FC236}">
                <a16:creationId xmlns="" xmlns:a16="http://schemas.microsoft.com/office/drawing/2014/main" id="{D097BB2D-4E2C-4490-A2A3-4B68BCC5D2F9}"/>
              </a:ext>
            </a:extLst>
          </p:cNvPr>
          <p:cNvSpPr>
            <a:spLocks noGrp="1"/>
          </p:cNvSpPr>
          <p:nvPr>
            <p:ph type="dt" sz="half" idx="10"/>
          </p:nvPr>
        </p:nvSpPr>
        <p:spPr/>
        <p:txBody>
          <a:bodyPr rtlCol="0"/>
          <a:lstStyle>
            <a:lvl1pPr>
              <a:defRPr>
                <a:solidFill>
                  <a:schemeClr val="accent2"/>
                </a:solidFill>
              </a:defRPr>
            </a:lvl1pPr>
          </a:lstStyle>
          <a:p>
            <a:pPr rtl="0"/>
            <a:r>
              <a:rPr lang="tr-TR" noProof="0"/>
              <a:t>03.09.20XX</a:t>
            </a:r>
          </a:p>
        </p:txBody>
      </p:sp>
      <p:sp>
        <p:nvSpPr>
          <p:cNvPr id="5" name="Alt Bilgi Yer Tutucusu 4">
            <a:extLst>
              <a:ext uri="{FF2B5EF4-FFF2-40B4-BE49-F238E27FC236}">
                <a16:creationId xmlns="" xmlns:a16="http://schemas.microsoft.com/office/drawing/2014/main" id="{6140F15D-DD72-46D5-BF0F-F5064710700E}"/>
              </a:ext>
            </a:extLst>
          </p:cNvPr>
          <p:cNvSpPr>
            <a:spLocks noGrp="1"/>
          </p:cNvSpPr>
          <p:nvPr>
            <p:ph type="ftr" sz="quarter" idx="11"/>
          </p:nvPr>
        </p:nvSpPr>
        <p:spPr>
          <a:xfrm>
            <a:off x="7964424" y="621792"/>
            <a:ext cx="4114800" cy="365125"/>
          </a:xfrm>
        </p:spPr>
        <p:txBody>
          <a:bodyPr rtlCol="0"/>
          <a:lstStyle>
            <a:lvl1pPr>
              <a:defRPr baseline="0">
                <a:solidFill>
                  <a:schemeClr val="accent2"/>
                </a:solidFill>
              </a:defRPr>
            </a:lvl1pPr>
          </a:lstStyle>
          <a:p>
            <a:pPr rtl="0"/>
            <a:r>
              <a:rPr lang="tr-TR" noProof="0"/>
              <a:t>Sunu Başlığı</a:t>
            </a:r>
          </a:p>
        </p:txBody>
      </p:sp>
      <p:sp>
        <p:nvSpPr>
          <p:cNvPr id="6" name="Slayt Numarası Yer Tutucusu 5">
            <a:extLst>
              <a:ext uri="{FF2B5EF4-FFF2-40B4-BE49-F238E27FC236}">
                <a16:creationId xmlns="" xmlns:a16="http://schemas.microsoft.com/office/drawing/2014/main" id="{5266FD4D-815A-431C-ADEF-DE6F236F617F}"/>
              </a:ext>
            </a:extLst>
          </p:cNvPr>
          <p:cNvSpPr>
            <a:spLocks noGrp="1"/>
          </p:cNvSpPr>
          <p:nvPr>
            <p:ph type="sldNum" sz="quarter" idx="12"/>
          </p:nvPr>
        </p:nvSpPr>
        <p:spPr/>
        <p:txBody>
          <a:bodyPr rtlCol="0"/>
          <a:lstStyle>
            <a:lvl1pPr>
              <a:defRPr>
                <a:solidFill>
                  <a:schemeClr val="accent2"/>
                </a:solidFill>
              </a:defRPr>
            </a:lvl1pPr>
          </a:lstStyle>
          <a:p>
            <a:pPr rtl="0"/>
            <a:fld id="{D8DA9DAA-006C-4F4B-980E-E3DF019B24E2}" type="slidenum">
              <a:rPr lang="tr-TR" noProof="0" smtClean="0"/>
              <a:pPr/>
              <a:t>‹#›</a:t>
            </a:fld>
            <a:endParaRPr lang="tr-TR" noProof="0"/>
          </a:p>
        </p:txBody>
      </p:sp>
      <p:cxnSp>
        <p:nvCxnSpPr>
          <p:cNvPr id="9" name="Düz Bağlayıcı 8">
            <a:extLst>
              <a:ext uri="{FF2B5EF4-FFF2-40B4-BE49-F238E27FC236}">
                <a16:creationId xmlns="" xmlns:a16="http://schemas.microsoft.com/office/drawing/2014/main" id="{FA8B3D0E-ED3F-46FA-AE79-5FEFDE9168E3}"/>
              </a:ext>
            </a:extLst>
          </p:cNvPr>
          <p:cNvCxnSpPr>
            <a:cxnSpLocks/>
          </p:cNvCxnSpPr>
          <p:nvPr userDrawn="1"/>
        </p:nvCxnSpPr>
        <p:spPr>
          <a:xfrm>
            <a:off x="0" y="806470"/>
            <a:ext cx="7903723" cy="0"/>
          </a:xfrm>
          <a:prstGeom prst="line">
            <a:avLst/>
          </a:prstGeom>
          <a:ln w="25400" cap="sq">
            <a:gradFill flip="none" rotWithShape="1">
              <a:gsLst>
                <a:gs pos="0">
                  <a:schemeClr val="accent2"/>
                </a:gs>
                <a:gs pos="100000">
                  <a:schemeClr val="accent4"/>
                </a:gs>
              </a:gsLst>
              <a:lin ang="10800000" scaled="1"/>
              <a:tileRect/>
            </a:gradFill>
            <a:bevel/>
          </a:ln>
        </p:spPr>
        <p:style>
          <a:lnRef idx="1">
            <a:schemeClr val="accent1"/>
          </a:lnRef>
          <a:fillRef idx="0">
            <a:schemeClr val="accent1"/>
          </a:fillRef>
          <a:effectRef idx="0">
            <a:schemeClr val="accent1"/>
          </a:effectRef>
          <a:fontRef idx="minor">
            <a:schemeClr val="tx1"/>
          </a:fontRef>
        </p:style>
      </p:cxnSp>
      <p:sp>
        <p:nvSpPr>
          <p:cNvPr id="17" name="Grafik 10">
            <a:extLst>
              <a:ext uri="{FF2B5EF4-FFF2-40B4-BE49-F238E27FC236}">
                <a16:creationId xmlns="" xmlns:a16="http://schemas.microsoft.com/office/drawing/2014/main" id="{AAD06B87-D9B2-4F94-B734-A8F039A2033F}"/>
              </a:ext>
            </a:extLst>
          </p:cNvPr>
          <p:cNvSpPr/>
          <p:nvPr userDrawn="1"/>
        </p:nvSpPr>
        <p:spPr>
          <a:xfrm>
            <a:off x="11281590" y="2070656"/>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pPr rtl="0"/>
            <a:endParaRPr lang="tr-TR" noProof="0"/>
          </a:p>
        </p:txBody>
      </p:sp>
      <p:sp>
        <p:nvSpPr>
          <p:cNvPr id="19" name="Grafik 11">
            <a:extLst>
              <a:ext uri="{FF2B5EF4-FFF2-40B4-BE49-F238E27FC236}">
                <a16:creationId xmlns="" xmlns:a16="http://schemas.microsoft.com/office/drawing/2014/main" id="{BB13A13C-36EA-4B13-9175-C5FE95B34D33}"/>
              </a:ext>
            </a:extLst>
          </p:cNvPr>
          <p:cNvSpPr/>
          <p:nvPr userDrawn="1"/>
        </p:nvSpPr>
        <p:spPr>
          <a:xfrm>
            <a:off x="10969280" y="178001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pPr rtl="0"/>
            <a:endParaRPr lang="tr-TR" noProof="0"/>
          </a:p>
        </p:txBody>
      </p:sp>
    </p:spTree>
    <p:extLst>
      <p:ext uri="{BB962C8B-B14F-4D97-AF65-F5344CB8AC3E}">
        <p14:creationId xmlns:p14="http://schemas.microsoft.com/office/powerpoint/2010/main" val="18971113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Bölüm Üst Bilgisi">
    <p:bg>
      <p:bgPr>
        <a:gradFill>
          <a:gsLst>
            <a:gs pos="100000">
              <a:schemeClr val="accent4"/>
            </a:gs>
            <a:gs pos="0">
              <a:schemeClr val="accent2"/>
            </a:gs>
          </a:gsLst>
          <a:lin ang="2700000" scaled="1"/>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F6640AAD-80AF-40E7-BE3F-43D32FC68ED4}"/>
              </a:ext>
            </a:extLst>
          </p:cNvPr>
          <p:cNvSpPr>
            <a:spLocks noGrp="1"/>
          </p:cNvSpPr>
          <p:nvPr>
            <p:ph type="ctrTitle"/>
          </p:nvPr>
        </p:nvSpPr>
        <p:spPr>
          <a:xfrm>
            <a:off x="1524000" y="1463040"/>
            <a:ext cx="9144000" cy="2340864"/>
          </a:xfrm>
        </p:spPr>
        <p:txBody>
          <a:bodyPr rtlCol="0" anchor="b">
            <a:normAutofit/>
          </a:bodyPr>
          <a:lstStyle>
            <a:lvl1pPr algn="ctr">
              <a:defRPr sz="6000" b="1" i="0" cap="all" baseline="0">
                <a:solidFill>
                  <a:schemeClr val="bg1"/>
                </a:solidFill>
              </a:defRPr>
            </a:lvl1pPr>
          </a:lstStyle>
          <a:p>
            <a:pPr rtl="0"/>
            <a:r>
              <a:rPr lang="tr-TR" noProof="0"/>
              <a:t>Asıl başlık stilini düzenlemek için tıklayın</a:t>
            </a:r>
          </a:p>
        </p:txBody>
      </p:sp>
      <p:sp>
        <p:nvSpPr>
          <p:cNvPr id="3" name="Alt Başlık 2">
            <a:extLst>
              <a:ext uri="{FF2B5EF4-FFF2-40B4-BE49-F238E27FC236}">
                <a16:creationId xmlns="" xmlns:a16="http://schemas.microsoft.com/office/drawing/2014/main" id="{EC80FBD9-0977-4B2B-9318-30774BB0947C}"/>
              </a:ext>
            </a:extLst>
          </p:cNvPr>
          <p:cNvSpPr>
            <a:spLocks noGrp="1"/>
          </p:cNvSpPr>
          <p:nvPr>
            <p:ph type="subTitle" idx="1"/>
          </p:nvPr>
        </p:nvSpPr>
        <p:spPr>
          <a:xfrm>
            <a:off x="1527048" y="3858768"/>
            <a:ext cx="9144000" cy="1325880"/>
          </a:xfrm>
        </p:spPr>
        <p:txBody>
          <a:bodyPr rtlCol="0">
            <a:norm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tr-TR" noProof="0"/>
              <a:t>Asıl alt başlık stilini düzenlemek için tıklayın</a:t>
            </a:r>
          </a:p>
        </p:txBody>
      </p:sp>
      <p:sp>
        <p:nvSpPr>
          <p:cNvPr id="4" name="Grafik 12">
            <a:extLst>
              <a:ext uri="{FF2B5EF4-FFF2-40B4-BE49-F238E27FC236}">
                <a16:creationId xmlns="" xmlns:a16="http://schemas.microsoft.com/office/drawing/2014/main" id="{8A41917E-4B97-447C-98AB-970D625F1DE6}"/>
              </a:ext>
            </a:extLst>
          </p:cNvPr>
          <p:cNvSpPr/>
          <p:nvPr userDrawn="1"/>
        </p:nvSpPr>
        <p:spPr>
          <a:xfrm>
            <a:off x="10772266" y="3054359"/>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pPr rtl="0"/>
            <a:endParaRPr lang="tr-TR" noProof="0"/>
          </a:p>
        </p:txBody>
      </p:sp>
      <p:sp>
        <p:nvSpPr>
          <p:cNvPr id="5" name="Grafik 13">
            <a:extLst>
              <a:ext uri="{FF2B5EF4-FFF2-40B4-BE49-F238E27FC236}">
                <a16:creationId xmlns="" xmlns:a16="http://schemas.microsoft.com/office/drawing/2014/main" id="{3B3FD238-4561-4AF8-A1F1-185B0CAFE2AC}"/>
              </a:ext>
            </a:extLst>
          </p:cNvPr>
          <p:cNvSpPr/>
          <p:nvPr userDrawn="1"/>
        </p:nvSpPr>
        <p:spPr>
          <a:xfrm>
            <a:off x="10724364" y="2515838"/>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pPr rtl="0"/>
            <a:endParaRPr lang="tr-TR" noProof="0"/>
          </a:p>
        </p:txBody>
      </p:sp>
      <p:sp>
        <p:nvSpPr>
          <p:cNvPr id="6" name="Grafik 15">
            <a:extLst>
              <a:ext uri="{FF2B5EF4-FFF2-40B4-BE49-F238E27FC236}">
                <a16:creationId xmlns="" xmlns:a16="http://schemas.microsoft.com/office/drawing/2014/main" id="{BAB9414C-AE69-4648-873E-9CE6B2DF8A71}"/>
              </a:ext>
            </a:extLst>
          </p:cNvPr>
          <p:cNvSpPr/>
          <p:nvPr userDrawn="1"/>
        </p:nvSpPr>
        <p:spPr>
          <a:xfrm>
            <a:off x="11024834" y="278757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pPr rtl="0"/>
            <a:endParaRPr lang="tr-TR" noProof="0"/>
          </a:p>
        </p:txBody>
      </p:sp>
      <p:sp>
        <p:nvSpPr>
          <p:cNvPr id="7" name="Grafik 22">
            <a:extLst>
              <a:ext uri="{FF2B5EF4-FFF2-40B4-BE49-F238E27FC236}">
                <a16:creationId xmlns="" xmlns:a16="http://schemas.microsoft.com/office/drawing/2014/main" id="{3BF75235-4E6E-4184-82A5-EE6FE7993BBC}"/>
              </a:ext>
            </a:extLst>
          </p:cNvPr>
          <p:cNvSpPr/>
          <p:nvPr userDrawn="1"/>
        </p:nvSpPr>
        <p:spPr>
          <a:xfrm>
            <a:off x="1261869" y="2633448"/>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chemeClr val="bg1"/>
          </a:solidFill>
          <a:ln w="646" cap="flat">
            <a:noFill/>
            <a:prstDash val="solid"/>
            <a:miter/>
          </a:ln>
        </p:spPr>
        <p:txBody>
          <a:bodyPr rtlCol="0" anchor="ctr"/>
          <a:lstStyle/>
          <a:p>
            <a:pPr rtl="0"/>
            <a:endParaRPr lang="tr-TR" noProof="0"/>
          </a:p>
        </p:txBody>
      </p:sp>
      <p:sp>
        <p:nvSpPr>
          <p:cNvPr id="11" name="Grafik 21">
            <a:extLst>
              <a:ext uri="{FF2B5EF4-FFF2-40B4-BE49-F238E27FC236}">
                <a16:creationId xmlns="" xmlns:a16="http://schemas.microsoft.com/office/drawing/2014/main" id="{E66FE37C-2F4B-42DA-BFF6-92DD00BDC49B}"/>
              </a:ext>
            </a:extLst>
          </p:cNvPr>
          <p:cNvSpPr/>
          <p:nvPr userDrawn="1"/>
        </p:nvSpPr>
        <p:spPr>
          <a:xfrm>
            <a:off x="1064053" y="3083338"/>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chemeClr val="bg1"/>
          </a:solidFill>
          <a:ln w="469" cap="flat">
            <a:noFill/>
            <a:prstDash val="solid"/>
            <a:miter/>
          </a:ln>
        </p:spPr>
        <p:txBody>
          <a:bodyPr rtlCol="0" anchor="ctr"/>
          <a:lstStyle/>
          <a:p>
            <a:pPr rtl="0"/>
            <a:endParaRPr lang="tr-TR" noProof="0"/>
          </a:p>
        </p:txBody>
      </p:sp>
      <p:sp>
        <p:nvSpPr>
          <p:cNvPr id="13" name="Grafik 23">
            <a:extLst>
              <a:ext uri="{FF2B5EF4-FFF2-40B4-BE49-F238E27FC236}">
                <a16:creationId xmlns="" xmlns:a16="http://schemas.microsoft.com/office/drawing/2014/main" id="{DDD38822-731A-48DA-A8A0-FBBAF7A6D65D}"/>
              </a:ext>
            </a:extLst>
          </p:cNvPr>
          <p:cNvSpPr/>
          <p:nvPr userDrawn="1"/>
        </p:nvSpPr>
        <p:spPr>
          <a:xfrm>
            <a:off x="1413405" y="3492870"/>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chemeClr val="bg1"/>
          </a:solidFill>
          <a:ln w="516" cap="flat">
            <a:noFill/>
            <a:prstDash val="solid"/>
            <a:miter/>
          </a:ln>
        </p:spPr>
        <p:txBody>
          <a:bodyPr rtlCol="0" anchor="ctr"/>
          <a:lstStyle/>
          <a:p>
            <a:pPr rtl="0"/>
            <a:endParaRPr lang="tr-TR" noProof="0"/>
          </a:p>
        </p:txBody>
      </p:sp>
    </p:spTree>
    <p:extLst>
      <p:ext uri="{BB962C8B-B14F-4D97-AF65-F5344CB8AC3E}">
        <p14:creationId xmlns:p14="http://schemas.microsoft.com/office/powerpoint/2010/main" val="34424820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9696CF8C-1EA0-4E47-AC60-CAC3B80A3C5D}"/>
              </a:ext>
            </a:extLst>
          </p:cNvPr>
          <p:cNvSpPr>
            <a:spLocks noGrp="1"/>
          </p:cNvSpPr>
          <p:nvPr>
            <p:ph type="title"/>
          </p:nvPr>
        </p:nvSpPr>
        <p:spPr/>
        <p:txBody>
          <a:bodyPr rtlCol="0"/>
          <a:lstStyle>
            <a:lvl1pPr>
              <a:defRPr sz="5400"/>
            </a:lvl1pPr>
          </a:lstStyle>
          <a:p>
            <a:pPr rtl="0"/>
            <a:r>
              <a:rPr lang="tr-TR" noProof="0"/>
              <a:t>Asıl başlık stilini düzenlemek için tıklayın</a:t>
            </a:r>
          </a:p>
        </p:txBody>
      </p:sp>
      <p:sp>
        <p:nvSpPr>
          <p:cNvPr id="3" name="İçerik Yer Tutucusu 2">
            <a:extLst>
              <a:ext uri="{FF2B5EF4-FFF2-40B4-BE49-F238E27FC236}">
                <a16:creationId xmlns="" xmlns:a16="http://schemas.microsoft.com/office/drawing/2014/main" id="{628CABF8-19D8-4F3C-994F-4D35EC7A2C3E}"/>
              </a:ext>
            </a:extLst>
          </p:cNvPr>
          <p:cNvSpPr>
            <a:spLocks noGrp="1"/>
          </p:cNvSpPr>
          <p:nvPr>
            <p:ph idx="1"/>
          </p:nvPr>
        </p:nvSpPr>
        <p:spPr/>
        <p:txBody>
          <a:bodyPr rtlCol="0"/>
          <a:lstStyle/>
          <a:p>
            <a:pPr lvl="0" rtl="0"/>
            <a:r>
              <a:rPr lang="tr-TR" noProof="0"/>
              <a:t>Asıl metin stillerini düzenlemek için tıklayın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p>
        </p:txBody>
      </p:sp>
      <p:sp>
        <p:nvSpPr>
          <p:cNvPr id="6" name="Slayt Numarası Yer Tutucusu 5">
            <a:extLst>
              <a:ext uri="{FF2B5EF4-FFF2-40B4-BE49-F238E27FC236}">
                <a16:creationId xmlns="" xmlns:a16="http://schemas.microsoft.com/office/drawing/2014/main" id="{5266FD4D-815A-431C-ADEF-DE6F236F617F}"/>
              </a:ext>
            </a:extLst>
          </p:cNvPr>
          <p:cNvSpPr>
            <a:spLocks noGrp="1"/>
          </p:cNvSpPr>
          <p:nvPr>
            <p:ph type="sldNum" sz="quarter" idx="12"/>
          </p:nvPr>
        </p:nvSpPr>
        <p:spPr/>
        <p:txBody>
          <a:bodyPr rtlCol="0"/>
          <a:lstStyle/>
          <a:p>
            <a:pPr rtl="0"/>
            <a:fld id="{D8DA9DAA-006C-4F4B-980E-E3DF019B24E2}" type="slidenum">
              <a:rPr lang="tr-TR" noProof="0" smtClean="0"/>
              <a:t>‹#›</a:t>
            </a:fld>
            <a:endParaRPr lang="tr-TR" noProof="0"/>
          </a:p>
        </p:txBody>
      </p:sp>
      <p:cxnSp>
        <p:nvCxnSpPr>
          <p:cNvPr id="7" name="Düz Bağlayıcı 6">
            <a:extLst>
              <a:ext uri="{FF2B5EF4-FFF2-40B4-BE49-F238E27FC236}">
                <a16:creationId xmlns=""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17450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Başlık Slaydı">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F6640AAD-80AF-40E7-BE3F-43D32FC68ED4}"/>
              </a:ext>
            </a:extLst>
          </p:cNvPr>
          <p:cNvSpPr>
            <a:spLocks noGrp="1"/>
          </p:cNvSpPr>
          <p:nvPr>
            <p:ph type="ctrTitle"/>
          </p:nvPr>
        </p:nvSpPr>
        <p:spPr>
          <a:xfrm>
            <a:off x="6391656" y="841248"/>
            <a:ext cx="4434840" cy="3236976"/>
          </a:xfrm>
        </p:spPr>
        <p:txBody>
          <a:bodyPr rtlCol="0" anchor="b"/>
          <a:lstStyle>
            <a:lvl1pPr algn="l">
              <a:lnSpc>
                <a:spcPct val="110000"/>
              </a:lnSpc>
              <a:spcBef>
                <a:spcPts val="1000"/>
              </a:spcBef>
              <a:defRPr sz="3600" b="0" i="0" cap="none" baseline="0"/>
            </a:lvl1pPr>
          </a:lstStyle>
          <a:p>
            <a:pPr rtl="0"/>
            <a:r>
              <a:rPr lang="tr-TR" noProof="0"/>
              <a:t>Asıl başlık stilini düzenlemek için tıklayın</a:t>
            </a:r>
          </a:p>
        </p:txBody>
      </p:sp>
      <p:sp>
        <p:nvSpPr>
          <p:cNvPr id="3" name="Alt Başlık 2">
            <a:extLst>
              <a:ext uri="{FF2B5EF4-FFF2-40B4-BE49-F238E27FC236}">
                <a16:creationId xmlns="" xmlns:a16="http://schemas.microsoft.com/office/drawing/2014/main" id="{EC80FBD9-0977-4B2B-9318-30774BB0947C}"/>
              </a:ext>
            </a:extLst>
          </p:cNvPr>
          <p:cNvSpPr>
            <a:spLocks noGrp="1"/>
          </p:cNvSpPr>
          <p:nvPr>
            <p:ph type="subTitle" idx="1"/>
          </p:nvPr>
        </p:nvSpPr>
        <p:spPr>
          <a:xfrm>
            <a:off x="6391655" y="4498848"/>
            <a:ext cx="4434835" cy="510474"/>
          </a:xfrm>
        </p:spPr>
        <p:txBody>
          <a:bodyPr rtlCol="0"/>
          <a:lstStyle>
            <a:lvl1pPr marL="0" indent="0" algn="l">
              <a:lnSpc>
                <a:spcPct val="11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tr-TR" noProof="0"/>
              <a:t>Asıl alt başlık stilini düzenlemek için tıklayın</a:t>
            </a:r>
          </a:p>
        </p:txBody>
      </p:sp>
      <p:sp>
        <p:nvSpPr>
          <p:cNvPr id="5" name="Alt Bilgi Yer Tutucusu 4">
            <a:extLst>
              <a:ext uri="{FF2B5EF4-FFF2-40B4-BE49-F238E27FC236}">
                <a16:creationId xmlns="" xmlns:a16="http://schemas.microsoft.com/office/drawing/2014/main" id="{7F8C2A2A-62DB-40C0-8AE7-CB9B98649BB1}"/>
              </a:ext>
            </a:extLst>
          </p:cNvPr>
          <p:cNvSpPr>
            <a:spLocks noGrp="1"/>
          </p:cNvSpPr>
          <p:nvPr>
            <p:ph type="ftr" sz="quarter" idx="11"/>
          </p:nvPr>
        </p:nvSpPr>
        <p:spPr>
          <a:xfrm rot="16200000">
            <a:off x="9811512" y="1591056"/>
            <a:ext cx="3547872" cy="365125"/>
          </a:xfrm>
        </p:spPr>
        <p:txBody>
          <a:bodyPr rtlCol="0"/>
          <a:lstStyle>
            <a:lvl1pPr>
              <a:defRPr>
                <a:solidFill>
                  <a:schemeClr val="accent2"/>
                </a:solidFill>
              </a:defRPr>
            </a:lvl1pPr>
          </a:lstStyle>
          <a:p>
            <a:pPr rtl="0"/>
            <a:r>
              <a:rPr lang="tr-TR" noProof="0"/>
              <a:t>Sunu Başlığı</a:t>
            </a:r>
          </a:p>
        </p:txBody>
      </p:sp>
      <p:sp>
        <p:nvSpPr>
          <p:cNvPr id="6" name="Slayt Numarası Yer Tutucusu 5">
            <a:extLst>
              <a:ext uri="{FF2B5EF4-FFF2-40B4-BE49-F238E27FC236}">
                <a16:creationId xmlns="" xmlns:a16="http://schemas.microsoft.com/office/drawing/2014/main" id="{A401EAA4-F44C-4C1F-B8E3-1A3005300F50}"/>
              </a:ext>
            </a:extLst>
          </p:cNvPr>
          <p:cNvSpPr>
            <a:spLocks noGrp="1"/>
          </p:cNvSpPr>
          <p:nvPr>
            <p:ph type="sldNum" sz="quarter" idx="12"/>
          </p:nvPr>
        </p:nvSpPr>
        <p:spPr/>
        <p:txBody>
          <a:bodyPr rtlCol="0"/>
          <a:lstStyle>
            <a:lvl1pPr>
              <a:defRPr>
                <a:solidFill>
                  <a:schemeClr val="accent2"/>
                </a:solidFill>
              </a:defRPr>
            </a:lvl1pPr>
          </a:lstStyle>
          <a:p>
            <a:pPr rtl="0"/>
            <a:fld id="{D8DA9DAA-006C-4F4B-980E-E3DF019B24E2}" type="slidenum">
              <a:rPr lang="tr-TR" noProof="0" smtClean="0"/>
              <a:pPr/>
              <a:t>‹#›</a:t>
            </a:fld>
            <a:endParaRPr lang="tr-TR" noProof="0"/>
          </a:p>
        </p:txBody>
      </p:sp>
      <p:cxnSp>
        <p:nvCxnSpPr>
          <p:cNvPr id="7" name="Düz Bağlayıcı 6">
            <a:extLst>
              <a:ext uri="{FF2B5EF4-FFF2-40B4-BE49-F238E27FC236}">
                <a16:creationId xmlns="" xmlns:a16="http://schemas.microsoft.com/office/drawing/2014/main" id="{6939C974-0ED4-4915-BBF7-1FB00C18AD45}"/>
              </a:ext>
            </a:extLst>
          </p:cNvPr>
          <p:cNvCxnSpPr>
            <a:cxnSpLocks/>
          </p:cNvCxnSpPr>
          <p:nvPr userDrawn="1"/>
        </p:nvCxnSpPr>
        <p:spPr>
          <a:xfrm>
            <a:off x="11586162" y="3619272"/>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9" name="Dikdörtgen 8">
            <a:extLst>
              <a:ext uri="{FF2B5EF4-FFF2-40B4-BE49-F238E27FC236}">
                <a16:creationId xmlns="" xmlns:a16="http://schemas.microsoft.com/office/drawing/2014/main" id="{515930B2-E36D-4D05-A6B3-CA1BF61D50CC}"/>
              </a:ext>
            </a:extLst>
          </p:cNvPr>
          <p:cNvSpPr/>
          <p:nvPr userDrawn="1"/>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a:p>
        </p:txBody>
      </p:sp>
      <p:sp>
        <p:nvSpPr>
          <p:cNvPr id="13" name="Resim Yer Tutucusu 12">
            <a:extLst>
              <a:ext uri="{FF2B5EF4-FFF2-40B4-BE49-F238E27FC236}">
                <a16:creationId xmlns="" xmlns:a16="http://schemas.microsoft.com/office/drawing/2014/main" id="{9CEC7E0F-60E8-418B-978D-C607C82E97F7}"/>
              </a:ext>
            </a:extLst>
          </p:cNvPr>
          <p:cNvSpPr>
            <a:spLocks noGrp="1"/>
          </p:cNvSpPr>
          <p:nvPr>
            <p:ph type="pic" sz="quarter" idx="13"/>
          </p:nvPr>
        </p:nvSpPr>
        <p:spPr>
          <a:xfrm>
            <a:off x="283464" y="301752"/>
            <a:ext cx="5221224" cy="6263640"/>
          </a:xfrm>
        </p:spPr>
        <p:txBody>
          <a:bodyPr rtlCol="0" anchor="ctr"/>
          <a:lstStyle>
            <a:lvl1pPr algn="ctr">
              <a:buNone/>
              <a:defRPr>
                <a:solidFill>
                  <a:schemeClr val="bg1"/>
                </a:solidFill>
              </a:defRPr>
            </a:lvl1pPr>
          </a:lstStyle>
          <a:p>
            <a:pPr rtl="0"/>
            <a:r>
              <a:rPr lang="tr-TR" noProof="0"/>
              <a:t>Resim eklemek için simgeye tıklayın</a:t>
            </a:r>
          </a:p>
        </p:txBody>
      </p:sp>
    </p:spTree>
    <p:extLst>
      <p:ext uri="{BB962C8B-B14F-4D97-AF65-F5344CB8AC3E}">
        <p14:creationId xmlns:p14="http://schemas.microsoft.com/office/powerpoint/2010/main" val="12990486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3_Başlık ve İçerik">
    <p:bg>
      <p:bgPr>
        <a:gradFill>
          <a:gsLst>
            <a:gs pos="100000">
              <a:schemeClr val="accent4"/>
            </a:gs>
            <a:gs pos="0">
              <a:schemeClr val="accent2"/>
            </a:gs>
          </a:gsLst>
          <a:lin ang="18900000" scaled="1"/>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9696CF8C-1EA0-4E47-AC60-CAC3B80A3C5D}"/>
              </a:ext>
            </a:extLst>
          </p:cNvPr>
          <p:cNvSpPr>
            <a:spLocks noGrp="1"/>
          </p:cNvSpPr>
          <p:nvPr>
            <p:ph type="title" hasCustomPrompt="1"/>
          </p:nvPr>
        </p:nvSpPr>
        <p:spPr>
          <a:xfrm>
            <a:off x="576072" y="365125"/>
            <a:ext cx="10771632" cy="1325563"/>
          </a:xfrm>
        </p:spPr>
        <p:txBody>
          <a:bodyPr rtlCol="0"/>
          <a:lstStyle>
            <a:lvl1pPr>
              <a:defRPr sz="5400" b="1" cap="all" baseline="0">
                <a:solidFill>
                  <a:schemeClr val="bg1"/>
                </a:solidFill>
              </a:defRPr>
            </a:lvl1pPr>
          </a:lstStyle>
          <a:p>
            <a:pPr rtl="0"/>
            <a:r>
              <a:rPr lang="tr-TR" noProof="0"/>
              <a:t>Başlık</a:t>
            </a:r>
          </a:p>
        </p:txBody>
      </p:sp>
      <p:sp>
        <p:nvSpPr>
          <p:cNvPr id="3" name="İçerik Yer Tutucusu 2">
            <a:extLst>
              <a:ext uri="{FF2B5EF4-FFF2-40B4-BE49-F238E27FC236}">
                <a16:creationId xmlns="" xmlns:a16="http://schemas.microsoft.com/office/drawing/2014/main" id="{628CABF8-19D8-4F3C-994F-4D35EC7A2C3E}"/>
              </a:ext>
            </a:extLst>
          </p:cNvPr>
          <p:cNvSpPr>
            <a:spLocks noGrp="1"/>
          </p:cNvSpPr>
          <p:nvPr>
            <p:ph idx="1"/>
          </p:nvPr>
        </p:nvSpPr>
        <p:spPr>
          <a:xfrm>
            <a:off x="576072" y="1825625"/>
            <a:ext cx="10771632" cy="4351338"/>
          </a:xfrm>
        </p:spPr>
        <p:txBody>
          <a:bodyPr rtlCol="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rtl="0"/>
            <a:r>
              <a:rPr lang="tr-TR" noProof="0"/>
              <a:t>Asıl metin stillerini düzenlemek için tıklayın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p>
        </p:txBody>
      </p:sp>
      <p:sp>
        <p:nvSpPr>
          <p:cNvPr id="4" name="Tarih Yer Tutucusu 3">
            <a:extLst>
              <a:ext uri="{FF2B5EF4-FFF2-40B4-BE49-F238E27FC236}">
                <a16:creationId xmlns="" xmlns:a16="http://schemas.microsoft.com/office/drawing/2014/main" id="{D097BB2D-4E2C-4490-A2A3-4B68BCC5D2F9}"/>
              </a:ext>
            </a:extLst>
          </p:cNvPr>
          <p:cNvSpPr>
            <a:spLocks noGrp="1"/>
          </p:cNvSpPr>
          <p:nvPr>
            <p:ph type="dt" sz="half" idx="10"/>
          </p:nvPr>
        </p:nvSpPr>
        <p:spPr>
          <a:xfrm>
            <a:off x="658368" y="6356350"/>
            <a:ext cx="2743200" cy="365125"/>
          </a:xfrm>
        </p:spPr>
        <p:txBody>
          <a:bodyPr rtlCol="0"/>
          <a:lstStyle>
            <a:lvl1pPr>
              <a:defRPr>
                <a:solidFill>
                  <a:schemeClr val="bg1"/>
                </a:solidFill>
              </a:defRPr>
            </a:lvl1pPr>
          </a:lstStyle>
          <a:p>
            <a:pPr rtl="0"/>
            <a:r>
              <a:rPr lang="tr-TR" noProof="0"/>
              <a:t>03.09.20XX</a:t>
            </a:r>
          </a:p>
        </p:txBody>
      </p:sp>
      <p:sp>
        <p:nvSpPr>
          <p:cNvPr id="5" name="Alt Bilgi Yer Tutucusu 4">
            <a:extLst>
              <a:ext uri="{FF2B5EF4-FFF2-40B4-BE49-F238E27FC236}">
                <a16:creationId xmlns="" xmlns:a16="http://schemas.microsoft.com/office/drawing/2014/main" id="{6140F15D-DD72-46D5-BF0F-F5064710700E}"/>
              </a:ext>
            </a:extLst>
          </p:cNvPr>
          <p:cNvSpPr>
            <a:spLocks noGrp="1"/>
          </p:cNvSpPr>
          <p:nvPr>
            <p:ph type="ftr" sz="quarter" idx="11"/>
          </p:nvPr>
        </p:nvSpPr>
        <p:spPr>
          <a:xfrm>
            <a:off x="8503920" y="841248"/>
            <a:ext cx="3630168" cy="365125"/>
          </a:xfrm>
        </p:spPr>
        <p:txBody>
          <a:bodyPr rtlCol="0"/>
          <a:lstStyle>
            <a:lvl1pPr>
              <a:defRPr>
                <a:solidFill>
                  <a:schemeClr val="bg1"/>
                </a:solidFill>
              </a:defRPr>
            </a:lvl1pPr>
          </a:lstStyle>
          <a:p>
            <a:pPr rtl="0"/>
            <a:r>
              <a:rPr lang="tr-TR" noProof="0"/>
              <a:t>Sunu Başlığı</a:t>
            </a:r>
          </a:p>
        </p:txBody>
      </p:sp>
      <p:sp>
        <p:nvSpPr>
          <p:cNvPr id="6" name="Slayt Numarası Yer Tutucusu 5">
            <a:extLst>
              <a:ext uri="{FF2B5EF4-FFF2-40B4-BE49-F238E27FC236}">
                <a16:creationId xmlns="" xmlns:a16="http://schemas.microsoft.com/office/drawing/2014/main" id="{5266FD4D-815A-431C-ADEF-DE6F236F617F}"/>
              </a:ext>
            </a:extLst>
          </p:cNvPr>
          <p:cNvSpPr>
            <a:spLocks noGrp="1"/>
          </p:cNvSpPr>
          <p:nvPr>
            <p:ph type="sldNum" sz="quarter" idx="12"/>
          </p:nvPr>
        </p:nvSpPr>
        <p:spPr/>
        <p:txBody>
          <a:bodyPr rtlCol="0"/>
          <a:lstStyle>
            <a:lvl1pPr>
              <a:defRPr>
                <a:solidFill>
                  <a:schemeClr val="bg1"/>
                </a:solidFill>
              </a:defRPr>
            </a:lvl1pPr>
          </a:lstStyle>
          <a:p>
            <a:pPr rtl="0"/>
            <a:fld id="{D8DA9DAA-006C-4F4B-980E-E3DF019B24E2}" type="slidenum">
              <a:rPr lang="tr-TR" noProof="0" smtClean="0"/>
              <a:pPr/>
              <a:t>‹#›</a:t>
            </a:fld>
            <a:endParaRPr lang="tr-TR" noProof="0"/>
          </a:p>
        </p:txBody>
      </p:sp>
      <p:sp>
        <p:nvSpPr>
          <p:cNvPr id="9" name="Grafik 22">
            <a:extLst>
              <a:ext uri="{FF2B5EF4-FFF2-40B4-BE49-F238E27FC236}">
                <a16:creationId xmlns="" xmlns:a16="http://schemas.microsoft.com/office/drawing/2014/main" id="{4EADA2ED-8A8C-4D17-8798-F26BF3B4CE25}"/>
              </a:ext>
            </a:extLst>
          </p:cNvPr>
          <p:cNvSpPr/>
          <p:nvPr userDrawn="1"/>
        </p:nvSpPr>
        <p:spPr>
          <a:xfrm>
            <a:off x="11202264" y="344083"/>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chemeClr val="bg1"/>
          </a:solidFill>
          <a:ln w="646" cap="flat">
            <a:noFill/>
            <a:prstDash val="solid"/>
            <a:miter/>
          </a:ln>
        </p:spPr>
        <p:txBody>
          <a:bodyPr rtlCol="0" anchor="ctr"/>
          <a:lstStyle/>
          <a:p>
            <a:pPr rtl="0"/>
            <a:endParaRPr lang="tr-TR" noProof="0"/>
          </a:p>
        </p:txBody>
      </p:sp>
      <p:sp>
        <p:nvSpPr>
          <p:cNvPr id="11" name="Grafik 23">
            <a:extLst>
              <a:ext uri="{FF2B5EF4-FFF2-40B4-BE49-F238E27FC236}">
                <a16:creationId xmlns="" xmlns:a16="http://schemas.microsoft.com/office/drawing/2014/main" id="{54AB3A25-6605-4446-9E53-ACEECD25E27B}"/>
              </a:ext>
            </a:extLst>
          </p:cNvPr>
          <p:cNvSpPr/>
          <p:nvPr userDrawn="1"/>
        </p:nvSpPr>
        <p:spPr>
          <a:xfrm>
            <a:off x="11563141" y="590910"/>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chemeClr val="bg1"/>
          </a:solidFill>
          <a:ln w="516" cap="flat">
            <a:noFill/>
            <a:prstDash val="solid"/>
            <a:miter/>
          </a:ln>
        </p:spPr>
        <p:txBody>
          <a:bodyPr rtlCol="0" anchor="ctr"/>
          <a:lstStyle/>
          <a:p>
            <a:pPr rtl="0"/>
            <a:endParaRPr lang="tr-TR" noProof="0"/>
          </a:p>
        </p:txBody>
      </p:sp>
    </p:spTree>
    <p:extLst>
      <p:ext uri="{BB962C8B-B14F-4D97-AF65-F5344CB8AC3E}">
        <p14:creationId xmlns:p14="http://schemas.microsoft.com/office/powerpoint/2010/main" val="1222635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E9257166-6921-4546-BA2C-99E464681F40}"/>
              </a:ext>
            </a:extLst>
          </p:cNvPr>
          <p:cNvSpPr>
            <a:spLocks noGrp="1"/>
          </p:cNvSpPr>
          <p:nvPr>
            <p:ph type="title"/>
          </p:nvPr>
        </p:nvSpPr>
        <p:spPr/>
        <p:txBody>
          <a:bodyPr rtlCol="0"/>
          <a:lstStyle/>
          <a:p>
            <a:pPr rtl="0"/>
            <a:r>
              <a:rPr lang="tr-TR" noProof="0"/>
              <a:t>Asıl başlık stilini düzenlemek için tıklayın</a:t>
            </a:r>
          </a:p>
        </p:txBody>
      </p:sp>
      <p:sp>
        <p:nvSpPr>
          <p:cNvPr id="3" name="İçerik Yer Tutucusu 2">
            <a:extLst>
              <a:ext uri="{FF2B5EF4-FFF2-40B4-BE49-F238E27FC236}">
                <a16:creationId xmlns="" xmlns:a16="http://schemas.microsoft.com/office/drawing/2014/main" id="{695B9122-6371-4049-B57A-33DED7DA2F76}"/>
              </a:ext>
            </a:extLst>
          </p:cNvPr>
          <p:cNvSpPr>
            <a:spLocks noGrp="1"/>
          </p:cNvSpPr>
          <p:nvPr>
            <p:ph sz="half" idx="1"/>
          </p:nvPr>
        </p:nvSpPr>
        <p:spPr>
          <a:xfrm>
            <a:off x="1444752" y="1825625"/>
            <a:ext cx="4553712" cy="4351338"/>
          </a:xfrm>
        </p:spPr>
        <p:txBody>
          <a:bodyPr rtlCol="0">
            <a:normAutofit/>
          </a:bodyPr>
          <a:lstStyle>
            <a:lvl1pPr>
              <a:defRPr sz="2400"/>
            </a:lvl1pPr>
            <a:lvl2pPr>
              <a:defRPr sz="2000"/>
            </a:lvl2pPr>
            <a:lvl3pPr>
              <a:defRPr sz="1800"/>
            </a:lvl3pPr>
            <a:lvl4pPr>
              <a:defRPr sz="1600"/>
            </a:lvl4pPr>
            <a:lvl5pPr>
              <a:defRPr sz="1600"/>
            </a:lvl5pPr>
          </a:lstStyle>
          <a:p>
            <a:pPr lvl="0" rtl="0"/>
            <a:r>
              <a:rPr lang="tr-TR" noProof="0"/>
              <a:t>Asıl metin stillerini düzenlemek için tıklayın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p>
        </p:txBody>
      </p:sp>
      <p:sp>
        <p:nvSpPr>
          <p:cNvPr id="4" name="İçerik Yer Tutucusu 3">
            <a:extLst>
              <a:ext uri="{FF2B5EF4-FFF2-40B4-BE49-F238E27FC236}">
                <a16:creationId xmlns="" xmlns:a16="http://schemas.microsoft.com/office/drawing/2014/main" id="{BA14555D-0753-4312-A26B-2338813F9BB1}"/>
              </a:ext>
            </a:extLst>
          </p:cNvPr>
          <p:cNvSpPr>
            <a:spLocks noGrp="1"/>
          </p:cNvSpPr>
          <p:nvPr>
            <p:ph sz="half" idx="2"/>
          </p:nvPr>
        </p:nvSpPr>
        <p:spPr>
          <a:xfrm>
            <a:off x="6784848" y="1825625"/>
            <a:ext cx="4553712" cy="4351338"/>
          </a:xfrm>
        </p:spPr>
        <p:txBody>
          <a:bodyPr rtlCol="0">
            <a:normAutofit/>
          </a:bodyPr>
          <a:lstStyle>
            <a:lvl1pPr>
              <a:defRPr sz="2400"/>
            </a:lvl1pPr>
            <a:lvl2pPr>
              <a:defRPr sz="2000"/>
            </a:lvl2pPr>
            <a:lvl3pPr>
              <a:defRPr sz="1800"/>
            </a:lvl3pPr>
            <a:lvl4pPr>
              <a:defRPr sz="1600"/>
            </a:lvl4pPr>
            <a:lvl5pPr>
              <a:defRPr sz="1600"/>
            </a:lvl5pPr>
          </a:lstStyle>
          <a:p>
            <a:pPr lvl="0" rtl="0"/>
            <a:r>
              <a:rPr lang="tr-TR" noProof="0"/>
              <a:t>Asıl metin stillerini düzenlemek için tıklayın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p>
        </p:txBody>
      </p:sp>
      <p:cxnSp>
        <p:nvCxnSpPr>
          <p:cNvPr id="8" name="Düz Bağlayıcı 7">
            <a:extLst>
              <a:ext uri="{FF2B5EF4-FFF2-40B4-BE49-F238E27FC236}">
                <a16:creationId xmlns=""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0" name="Grafik 15">
            <a:extLst>
              <a:ext uri="{FF2B5EF4-FFF2-40B4-BE49-F238E27FC236}">
                <a16:creationId xmlns="" xmlns:a16="http://schemas.microsoft.com/office/drawing/2014/main" id="{D8685329-C6A1-4CB4-8AAE-150D0341F6A2}"/>
              </a:ext>
            </a:extLst>
          </p:cNvPr>
          <p:cNvSpPr/>
          <p:nvPr userDrawn="1"/>
        </p:nvSpPr>
        <p:spPr>
          <a:xfrm>
            <a:off x="10508317" y="49220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pPr rtl="0"/>
            <a:endParaRPr lang="tr-TR" noProof="0"/>
          </a:p>
        </p:txBody>
      </p:sp>
      <p:sp>
        <p:nvSpPr>
          <p:cNvPr id="12" name="Grafik 16">
            <a:extLst>
              <a:ext uri="{FF2B5EF4-FFF2-40B4-BE49-F238E27FC236}">
                <a16:creationId xmlns="" xmlns:a16="http://schemas.microsoft.com/office/drawing/2014/main" id="{83CE1DAA-30A3-41AE-8AE1-A7EE5C48A6F3}"/>
              </a:ext>
            </a:extLst>
          </p:cNvPr>
          <p:cNvSpPr/>
          <p:nvPr userDrawn="1"/>
        </p:nvSpPr>
        <p:spPr>
          <a:xfrm>
            <a:off x="11477944" y="105558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pPr rtl="0"/>
            <a:endParaRPr lang="tr-TR" noProof="0"/>
          </a:p>
        </p:txBody>
      </p:sp>
      <p:sp>
        <p:nvSpPr>
          <p:cNvPr id="14" name="Grafik 14">
            <a:extLst>
              <a:ext uri="{FF2B5EF4-FFF2-40B4-BE49-F238E27FC236}">
                <a16:creationId xmlns="" xmlns:a16="http://schemas.microsoft.com/office/drawing/2014/main" id="{065162DD-7ACB-4F9C-90DD-24C743035892}"/>
              </a:ext>
            </a:extLst>
          </p:cNvPr>
          <p:cNvSpPr/>
          <p:nvPr userDrawn="1"/>
        </p:nvSpPr>
        <p:spPr>
          <a:xfrm>
            <a:off x="11241555" y="44663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pPr rtl="0"/>
            <a:endParaRPr lang="tr-TR" noProof="0"/>
          </a:p>
        </p:txBody>
      </p:sp>
    </p:spTree>
    <p:extLst>
      <p:ext uri="{BB962C8B-B14F-4D97-AF65-F5344CB8AC3E}">
        <p14:creationId xmlns:p14="http://schemas.microsoft.com/office/powerpoint/2010/main" val="12052880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tr-TR" noProof="0"/>
              <a:t>Asıl başlık stilini düzenlemek için tıklayın</a:t>
            </a:r>
          </a:p>
        </p:txBody>
      </p:sp>
      <p:sp>
        <p:nvSpPr>
          <p:cNvPr id="3" name="Metin Yer Tutucusu 2">
            <a:extLst>
              <a:ext uri="{FF2B5EF4-FFF2-40B4-BE49-F238E27FC236}">
                <a16:creationId xmlns=""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tr-TR" noProof="0"/>
              <a:t>Asıl metin stillerini düzenlemek için tıklayın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p>
        </p:txBody>
      </p:sp>
      <p:sp>
        <p:nvSpPr>
          <p:cNvPr id="4" name="Tarih Yer Tutucusu 3">
            <a:extLst>
              <a:ext uri="{FF2B5EF4-FFF2-40B4-BE49-F238E27FC236}">
                <a16:creationId xmlns=""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pPr rtl="0"/>
            <a:r>
              <a:rPr lang="tr-TR" noProof="0"/>
              <a:t>03.09.20XX</a:t>
            </a:r>
          </a:p>
        </p:txBody>
      </p:sp>
      <p:sp>
        <p:nvSpPr>
          <p:cNvPr id="5" name="Alt Bilgi Yer Tutucusu 4">
            <a:extLst>
              <a:ext uri="{FF2B5EF4-FFF2-40B4-BE49-F238E27FC236}">
                <a16:creationId xmlns=""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pPr rtl="0"/>
            <a:r>
              <a:rPr lang="tr-TR" noProof="0"/>
              <a:t>Sunu Başlığı</a:t>
            </a:r>
          </a:p>
        </p:txBody>
      </p:sp>
      <p:sp>
        <p:nvSpPr>
          <p:cNvPr id="6" name="Slayt Numarası Yer Tutucusu 5">
            <a:extLst>
              <a:ext uri="{FF2B5EF4-FFF2-40B4-BE49-F238E27FC236}">
                <a16:creationId xmlns=""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pPr rtl="0"/>
            <a:fld id="{D8DA9DAA-006C-4F4B-980E-E3DF019B24E2}" type="slidenum">
              <a:rPr lang="tr-TR" noProof="0" smtClean="0"/>
              <a:t>‹#›</a:t>
            </a:fld>
            <a:endParaRPr lang="tr-TR" noProof="0"/>
          </a:p>
        </p:txBody>
      </p:sp>
    </p:spTree>
    <p:extLst>
      <p:ext uri="{BB962C8B-B14F-4D97-AF65-F5344CB8AC3E}">
        <p14:creationId xmlns:p14="http://schemas.microsoft.com/office/powerpoint/2010/main" val="1999713800"/>
      </p:ext>
    </p:extLst>
  </p:cSld>
  <p:clrMap bg1="lt1" tx1="dk1" bg2="lt2" tx2="dk2" accent1="accent1" accent2="accent2" accent3="accent3" accent4="accent4" accent5="accent5" accent6="accent6" hlink="hlink" folHlink="folHlink"/>
  <p:sldLayoutIdLst>
    <p:sldLayoutId id="2147483697" r:id="rId1"/>
    <p:sldLayoutId id="2147483708" r:id="rId2"/>
    <p:sldLayoutId id="2147483717" r:id="rId3"/>
    <p:sldLayoutId id="2147483710" r:id="rId4"/>
    <p:sldLayoutId id="2147483709" r:id="rId5"/>
    <p:sldLayoutId id="2147483698" r:id="rId6"/>
    <p:sldLayoutId id="2147483713" r:id="rId7"/>
    <p:sldLayoutId id="2147483712" r:id="rId8"/>
    <p:sldLayoutId id="2147483700" r:id="rId9"/>
    <p:sldLayoutId id="2147483701" r:id="rId10"/>
    <p:sldLayoutId id="2147483716" r:id="rId11"/>
    <p:sldLayoutId id="2147483714" r:id="rId12"/>
    <p:sldLayoutId id="2147483715" r:id="rId13"/>
    <p:sldLayoutId id="2147483702" r:id="rId14"/>
    <p:sldLayoutId id="2147483703" r:id="rId15"/>
    <p:sldLayoutId id="2147483704" r:id="rId16"/>
    <p:sldLayoutId id="2147483705" r:id="rId17"/>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simge, sembol, grafik, logo, yazı tipi içeren bir resim&#10;&#10;Açıklama otomatik olarak oluşturuldu">
            <a:extLst>
              <a:ext uri="{FF2B5EF4-FFF2-40B4-BE49-F238E27FC236}">
                <a16:creationId xmlns="" xmlns:a16="http://schemas.microsoft.com/office/drawing/2014/main" id="{B2F90FB7-1685-C7A2-8E4C-ABCC0C52158F}"/>
              </a:ext>
            </a:extLst>
          </p:cNvPr>
          <p:cNvPicPr>
            <a:picLocks noChangeAspect="1"/>
          </p:cNvPicPr>
          <p:nvPr/>
        </p:nvPicPr>
        <p:blipFill>
          <a:blip r:embed="rId3">
            <a:duotone>
              <a:schemeClr val="accent3">
                <a:shade val="45000"/>
                <a:satMod val="135000"/>
              </a:schemeClr>
              <a:prstClr val="white"/>
            </a:duotone>
            <a:alphaModFix amt="10000"/>
          </a:blip>
          <a:stretch>
            <a:fillRect/>
          </a:stretch>
        </p:blipFill>
        <p:spPr>
          <a:xfrm>
            <a:off x="5131558" y="-2145507"/>
            <a:ext cx="9419587" cy="9369216"/>
          </a:xfrm>
          <a:prstGeom prst="rect">
            <a:avLst/>
          </a:prstGeom>
        </p:spPr>
      </p:pic>
      <p:pic>
        <p:nvPicPr>
          <p:cNvPr id="7" name="Resim 6" descr="metin içeren bir resim&#10;&#10;Açıklama otomatik olarak oluşturuldu">
            <a:extLst>
              <a:ext uri="{FF2B5EF4-FFF2-40B4-BE49-F238E27FC236}">
                <a16:creationId xmlns="" xmlns:a16="http://schemas.microsoft.com/office/drawing/2014/main" id="{E57D129D-1E66-5280-0B14-A8A5A57CE710}"/>
              </a:ext>
            </a:extLst>
          </p:cNvPr>
          <p:cNvPicPr>
            <a:picLocks noChangeAspect="1"/>
          </p:cNvPicPr>
          <p:nvPr/>
        </p:nvPicPr>
        <p:blipFill>
          <a:blip r:embed="rId4">
            <a:biLevel thresh="25000"/>
          </a:blip>
          <a:stretch>
            <a:fillRect/>
          </a:stretch>
        </p:blipFill>
        <p:spPr>
          <a:xfrm>
            <a:off x="1541638" y="666117"/>
            <a:ext cx="5032782" cy="879766"/>
          </a:xfrm>
          <a:prstGeom prst="rect">
            <a:avLst/>
          </a:prstGeom>
        </p:spPr>
      </p:pic>
      <p:sp>
        <p:nvSpPr>
          <p:cNvPr id="4" name="Dikdörtgen 3"/>
          <p:cNvSpPr/>
          <p:nvPr/>
        </p:nvSpPr>
        <p:spPr>
          <a:xfrm>
            <a:off x="1541638" y="4122549"/>
            <a:ext cx="9590854" cy="2585323"/>
          </a:xfrm>
          <a:prstGeom prst="rect">
            <a:avLst/>
          </a:prstGeom>
          <a:noFill/>
        </p:spPr>
        <p:txBody>
          <a:bodyPr wrap="square" lIns="91440" tIns="45720" rIns="91440" bIns="45720">
            <a:spAutoFit/>
          </a:bodyPr>
          <a:lstStyle/>
          <a:p>
            <a:pPr algn="ctr"/>
            <a:r>
              <a:rPr lang="tr-TR"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Marka Hukukunun </a:t>
            </a:r>
            <a:endParaRPr lang="tr-T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p>
            <a:pPr algn="ctr"/>
            <a:r>
              <a:rPr lang="tr-T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Temel </a:t>
            </a:r>
            <a:r>
              <a:rPr lang="tr-TR"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İlkeleri ve </a:t>
            </a:r>
            <a:endParaRPr lang="tr-T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p>
            <a:pPr algn="ctr"/>
            <a:r>
              <a:rPr lang="tr-T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Uygulamada </a:t>
            </a:r>
            <a:r>
              <a:rPr lang="tr-TR"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Marka </a:t>
            </a:r>
            <a:r>
              <a:rPr lang="tr-TR"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Vekilliği</a:t>
            </a:r>
            <a:endParaRPr lang="tr-TR"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5" name="Metin kutusu 4"/>
          <p:cNvSpPr txBox="1"/>
          <p:nvPr/>
        </p:nvSpPr>
        <p:spPr>
          <a:xfrm>
            <a:off x="6114198" y="6535593"/>
            <a:ext cx="3111691" cy="369332"/>
          </a:xfrm>
          <a:prstGeom prst="rect">
            <a:avLst/>
          </a:prstGeom>
          <a:noFill/>
        </p:spPr>
        <p:txBody>
          <a:bodyPr wrap="square" rtlCol="0">
            <a:spAutoFit/>
          </a:bodyPr>
          <a:lstStyle/>
          <a:p>
            <a:r>
              <a:rPr lang="tr-TR"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Arş. Gör. Pelin ÖZÇELİK</a:t>
            </a:r>
            <a:endParaRPr lang="tr-TR"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1026" name="Picture 2" descr="C:\Users\14203290854\Pictures\marka 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23554" y="1992086"/>
            <a:ext cx="3808004" cy="22848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7698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14651" y="381203"/>
            <a:ext cx="10035299" cy="1222408"/>
          </a:xfrm>
        </p:spPr>
        <p:txBody>
          <a:bodyPr>
            <a:normAutofit fontScale="90000"/>
          </a:bodyPr>
          <a:lstStyle/>
          <a:p>
            <a:r>
              <a:rPr lang="tr-TR"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Marka Hukukunun Temel  İlkeleri</a:t>
            </a:r>
            <a:endParaRPr lang="tr-TR"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Metin kutusu 4"/>
          <p:cNvSpPr txBox="1"/>
          <p:nvPr/>
        </p:nvSpPr>
        <p:spPr>
          <a:xfrm>
            <a:off x="1396621" y="1603611"/>
            <a:ext cx="10795379" cy="7478970"/>
          </a:xfrm>
          <a:prstGeom prst="rect">
            <a:avLst/>
          </a:prstGeom>
          <a:noFill/>
        </p:spPr>
        <p:txBody>
          <a:bodyPr wrap="square" rtlCol="0">
            <a:spAutoFit/>
          </a:bodyPr>
          <a:lstStyle/>
          <a:p>
            <a:r>
              <a:rPr lang="tr-TR" sz="2400" b="1" dirty="0" smtClean="0"/>
              <a:t>MARKA </a:t>
            </a:r>
            <a:r>
              <a:rPr lang="tr-TR" sz="2400" b="1" dirty="0"/>
              <a:t>TÜRLERİ</a:t>
            </a:r>
          </a:p>
          <a:p>
            <a:pPr marL="342900" indent="-342900" algn="just">
              <a:buFont typeface="Wingdings" pitchFamily="2" charset="2"/>
              <a:buChar char="v"/>
            </a:pPr>
            <a:r>
              <a:rPr lang="tr-TR" sz="2400" dirty="0"/>
              <a:t>Markalar diğer bir açıdan </a:t>
            </a:r>
            <a:r>
              <a:rPr lang="tr-TR" sz="2400" u="sng" dirty="0"/>
              <a:t>ferdi markalar, ortak markalar ve garanti markaları </a:t>
            </a:r>
            <a:r>
              <a:rPr lang="tr-TR" sz="2400" dirty="0"/>
              <a:t>olmak üzere üçe ayrılır. </a:t>
            </a:r>
            <a:endParaRPr lang="tr-TR" sz="2400" dirty="0" smtClean="0"/>
          </a:p>
          <a:p>
            <a:pPr algn="just"/>
            <a:r>
              <a:rPr lang="tr-TR" sz="2400" dirty="0"/>
              <a:t>*</a:t>
            </a:r>
            <a:r>
              <a:rPr lang="tr-TR" sz="2400" dirty="0" smtClean="0"/>
              <a:t>Ferdi </a:t>
            </a:r>
            <a:r>
              <a:rPr lang="tr-TR" sz="2400" dirty="0"/>
              <a:t>markalar, gerçek ve tüzel kişiler tarafından münferiden ve bağımsız olarak kullanılan markalardır. </a:t>
            </a:r>
            <a:r>
              <a:rPr lang="tr-TR" sz="2400" dirty="0" smtClean="0"/>
              <a:t>Örneğin: </a:t>
            </a:r>
            <a:r>
              <a:rPr lang="tr-TR" sz="2400" b="1" dirty="0"/>
              <a:t>Ülker</a:t>
            </a:r>
            <a:r>
              <a:rPr lang="tr-TR" sz="2400" dirty="0"/>
              <a:t>, </a:t>
            </a:r>
            <a:r>
              <a:rPr lang="tr-TR" sz="2400" b="1" dirty="0"/>
              <a:t>Lassa</a:t>
            </a:r>
            <a:r>
              <a:rPr lang="tr-TR" sz="2400" dirty="0"/>
              <a:t> ve </a:t>
            </a:r>
            <a:r>
              <a:rPr lang="tr-TR" sz="2400" b="1" dirty="0"/>
              <a:t>Komili</a:t>
            </a:r>
            <a:r>
              <a:rPr lang="tr-TR" sz="2400" dirty="0"/>
              <a:t> ferdi markalardır.</a:t>
            </a:r>
          </a:p>
          <a:p>
            <a:pPr algn="just"/>
            <a:r>
              <a:rPr lang="tr-TR" sz="2400" dirty="0" smtClean="0"/>
              <a:t>*Ortak </a:t>
            </a:r>
            <a:r>
              <a:rPr lang="tr-TR" sz="2400" dirty="0"/>
              <a:t>markalar ise üretim veya ticaret veya hizmet işletmelerinden oluşan </a:t>
            </a:r>
            <a:r>
              <a:rPr lang="tr-TR" sz="2400" u="sng" dirty="0"/>
              <a:t>bir</a:t>
            </a:r>
            <a:r>
              <a:rPr lang="tr-TR" sz="2400" dirty="0"/>
              <a:t> </a:t>
            </a:r>
            <a:r>
              <a:rPr lang="tr-TR" sz="2400" u="sng" dirty="0"/>
              <a:t>grup tarafından </a:t>
            </a:r>
            <a:r>
              <a:rPr lang="tr-TR" sz="2400" dirty="0"/>
              <a:t>kullanılan markalardır. Ortak marka, gruptaki işletmelerin mal veya hizmetlerini diğer işletmelerin mal veya hizmetlerinden ayırt etmeye yarar</a:t>
            </a:r>
            <a:r>
              <a:rPr lang="tr-TR" sz="2400" dirty="0" smtClean="0"/>
              <a:t>. Örneğin: </a:t>
            </a:r>
            <a:r>
              <a:rPr lang="tr-TR" sz="2400" b="1" dirty="0" smtClean="0"/>
              <a:t>TARİŞ (Zeytin ve Zeytinyağı </a:t>
            </a:r>
            <a:r>
              <a:rPr lang="tr-TR" sz="2400" b="1" dirty="0" err="1" smtClean="0"/>
              <a:t>Koop</a:t>
            </a:r>
            <a:r>
              <a:rPr lang="tr-TR" sz="2400" b="1" dirty="0" smtClean="0"/>
              <a:t>.), Çukobirlik.</a:t>
            </a:r>
            <a:endParaRPr lang="tr-TR" sz="2400" b="1" dirty="0"/>
          </a:p>
          <a:p>
            <a:pPr algn="just"/>
            <a:r>
              <a:rPr lang="tr-TR" sz="2400" dirty="0" smtClean="0"/>
              <a:t>*Garanti </a:t>
            </a:r>
            <a:r>
              <a:rPr lang="tr-TR" sz="2400" dirty="0"/>
              <a:t>markaları ise marka sahibinin kontrolü altında birçok işletme tarafından kullanılan ve o işletmelerin ortak özelliklerini, üretim usullerini, coğrafi menşelerini ve kalitelerini garanti etmeye yarayan işaretlerdir. </a:t>
            </a:r>
            <a:r>
              <a:rPr lang="tr-TR" sz="2400" dirty="0" smtClean="0"/>
              <a:t>Örneğin: </a:t>
            </a:r>
            <a:r>
              <a:rPr lang="tr-TR" sz="2400" b="1" dirty="0" err="1"/>
              <a:t>Woolmark</a:t>
            </a:r>
            <a:r>
              <a:rPr lang="tr-TR" sz="2400" dirty="0"/>
              <a:t>, </a:t>
            </a:r>
            <a:r>
              <a:rPr lang="tr-TR" sz="2400" b="1" dirty="0"/>
              <a:t>TSE</a:t>
            </a:r>
            <a:r>
              <a:rPr lang="tr-TR" sz="2400" dirty="0"/>
              <a:t>, </a:t>
            </a:r>
            <a:r>
              <a:rPr lang="tr-TR" sz="2400" b="1" dirty="0"/>
              <a:t>CE</a:t>
            </a:r>
            <a:r>
              <a:rPr lang="tr-TR" sz="2400" dirty="0"/>
              <a:t> işaretleri garanti markalarıdır.</a:t>
            </a:r>
          </a:p>
          <a:p>
            <a:pPr marL="285750" indent="-285750" algn="just">
              <a:lnSpc>
                <a:spcPct val="150000"/>
              </a:lnSpc>
              <a:buFont typeface="Wingdings" pitchFamily="2" charset="2"/>
              <a:buChar char="Ø"/>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p:txBody>
      </p:sp>
    </p:spTree>
    <p:extLst>
      <p:ext uri="{BB962C8B-B14F-4D97-AF65-F5344CB8AC3E}">
        <p14:creationId xmlns:p14="http://schemas.microsoft.com/office/powerpoint/2010/main" val="38776786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14651" y="381203"/>
            <a:ext cx="10035299" cy="1222408"/>
          </a:xfrm>
        </p:spPr>
        <p:txBody>
          <a:bodyPr>
            <a:normAutofit fontScale="90000"/>
          </a:bodyPr>
          <a:lstStyle/>
          <a:p>
            <a:r>
              <a:rPr lang="tr-TR"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Marka Hukukunun Temel  İlkeleri</a:t>
            </a:r>
            <a:endParaRPr lang="tr-TR"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Metin kutusu 4"/>
          <p:cNvSpPr txBox="1"/>
          <p:nvPr/>
        </p:nvSpPr>
        <p:spPr>
          <a:xfrm>
            <a:off x="1396621" y="1603611"/>
            <a:ext cx="10795379" cy="7294305"/>
          </a:xfrm>
          <a:prstGeom prst="rect">
            <a:avLst/>
          </a:prstGeom>
          <a:noFill/>
        </p:spPr>
        <p:txBody>
          <a:bodyPr wrap="square" rtlCol="0">
            <a:spAutoFit/>
          </a:bodyPr>
          <a:lstStyle/>
          <a:p>
            <a:r>
              <a:rPr lang="tr-TR" sz="2400" b="1" dirty="0" smtClean="0"/>
              <a:t>MARKANIN TESCİLİ</a:t>
            </a:r>
            <a:endParaRPr lang="tr-TR" sz="2400" dirty="0" smtClean="0">
              <a:latin typeface="Arial Rounded MT Bold" pitchFamily="34" charset="0"/>
            </a:endParaRPr>
          </a:p>
          <a:p>
            <a:pPr marL="342900" indent="-342900" algn="just">
              <a:buFont typeface="Wingdings" pitchFamily="2" charset="2"/>
              <a:buChar char="v"/>
            </a:pPr>
            <a:r>
              <a:rPr lang="tr-TR" sz="2400" dirty="0" smtClean="0"/>
              <a:t>Bir </a:t>
            </a:r>
            <a:r>
              <a:rPr lang="tr-TR" sz="2400" dirty="0"/>
              <a:t>markanın kullanılabilmesi için </a:t>
            </a:r>
            <a:r>
              <a:rPr lang="tr-TR" sz="2400" b="1" dirty="0"/>
              <a:t>tescili zorunlu değildir</a:t>
            </a:r>
            <a:r>
              <a:rPr lang="tr-TR" sz="2400" dirty="0"/>
              <a:t>. Ancak, </a:t>
            </a:r>
            <a:r>
              <a:rPr lang="tr-TR" sz="2400" b="1" dirty="0"/>
              <a:t>Sınai Mülkiyet Kanunu’nun sağladığı korumadan yararlanmak</a:t>
            </a:r>
            <a:r>
              <a:rPr lang="tr-TR" sz="2400" dirty="0"/>
              <a:t> ve markaya hukuki güvence sağlamak için </a:t>
            </a:r>
            <a:r>
              <a:rPr lang="tr-TR" sz="2400" b="1" dirty="0"/>
              <a:t>markanın tescil edilmiş olması gerekir</a:t>
            </a:r>
            <a:r>
              <a:rPr lang="tr-TR" sz="2400" b="1" dirty="0" smtClean="0"/>
              <a:t>.</a:t>
            </a:r>
          </a:p>
          <a:p>
            <a:pPr algn="just"/>
            <a:endParaRPr lang="tr-TR" sz="2400" b="1" dirty="0" smtClean="0"/>
          </a:p>
          <a:p>
            <a:pPr algn="just"/>
            <a:r>
              <a:rPr lang="tr-TR" sz="2400" b="1" dirty="0" smtClean="0"/>
              <a:t>SMK </a:t>
            </a:r>
            <a:r>
              <a:rPr lang="tr-TR" sz="2400" b="1" dirty="0"/>
              <a:t>m</a:t>
            </a:r>
            <a:r>
              <a:rPr lang="tr-TR" sz="2400" b="1" dirty="0" smtClean="0"/>
              <a:t>. 5 </a:t>
            </a:r>
            <a:r>
              <a:rPr lang="tr-TR" sz="2400" b="1" dirty="0"/>
              <a:t>– Mutlak Ret </a:t>
            </a:r>
            <a:r>
              <a:rPr lang="tr-TR" sz="2400" b="1" dirty="0" smtClean="0"/>
              <a:t>Nedenleri:</a:t>
            </a:r>
          </a:p>
          <a:p>
            <a:pPr marL="342900" indent="-342900" algn="just">
              <a:buFont typeface="Wingdings" pitchFamily="2" charset="2"/>
              <a:buChar char="v"/>
            </a:pPr>
            <a:r>
              <a:rPr lang="tr-TR" sz="2400" dirty="0" smtClean="0"/>
              <a:t>Bir </a:t>
            </a:r>
            <a:r>
              <a:rPr lang="tr-TR" sz="2400" dirty="0"/>
              <a:t>işaret, </a:t>
            </a:r>
            <a:r>
              <a:rPr lang="tr-TR" sz="2400" b="1" dirty="0"/>
              <a:t>ayırt edici niteliği yoksa</a:t>
            </a:r>
            <a:r>
              <a:rPr lang="tr-TR" sz="2400" dirty="0"/>
              <a:t>, </a:t>
            </a:r>
            <a:r>
              <a:rPr lang="tr-TR" sz="2400" b="1" dirty="0"/>
              <a:t>herkesçe kullanılan veya malların türü, cinsi, vasfı, coğrafi kaynağı gibi özelliklerini doğrudan belirtiyorsa</a:t>
            </a:r>
            <a:r>
              <a:rPr lang="tr-TR" sz="2400" dirty="0"/>
              <a:t>, marka olarak tescil edilemez. Ayrıca daha önce tescil edilmiş markayla </a:t>
            </a:r>
            <a:r>
              <a:rPr lang="tr-TR" sz="2400" b="1" dirty="0"/>
              <a:t>aynı veya ayırt edilemeyecek kadar benzer</a:t>
            </a:r>
            <a:r>
              <a:rPr lang="tr-TR" sz="2400" dirty="0"/>
              <a:t> olması hâlinde de mutlak ret söz konusudur. </a:t>
            </a:r>
            <a:endParaRPr lang="tr-TR" sz="2400" dirty="0" smtClean="0"/>
          </a:p>
          <a:p>
            <a:pPr marL="800100" lvl="1" indent="-342900" algn="just">
              <a:buFont typeface="Wingdings" pitchFamily="2" charset="2"/>
              <a:buChar char="v"/>
            </a:pPr>
            <a:r>
              <a:rPr lang="tr-TR" sz="2400" dirty="0" smtClean="0"/>
              <a:t>Örneğin</a:t>
            </a:r>
            <a:r>
              <a:rPr lang="tr-TR" sz="2400" dirty="0"/>
              <a:t>, portakal suyu için sadece “</a:t>
            </a:r>
            <a:r>
              <a:rPr lang="tr-TR" sz="2400" b="1" dirty="0"/>
              <a:t>Portakal</a:t>
            </a:r>
            <a:r>
              <a:rPr lang="tr-TR" sz="2400" dirty="0"/>
              <a:t>” kelimesinin marka olarak tescili mümkün değildir çünkü malların cinsini belirtir ve ayırt edici değildir.</a:t>
            </a:r>
          </a:p>
          <a:p>
            <a:pPr marL="342900" indent="-342900">
              <a:buFont typeface="Wingdings" pitchFamily="2" charset="2"/>
              <a:buChar char="v"/>
            </a:pPr>
            <a:endParaRPr lang="tr-TR" sz="2400" dirty="0"/>
          </a:p>
          <a:p>
            <a:pPr marL="285750" indent="-285750" algn="just">
              <a:lnSpc>
                <a:spcPct val="150000"/>
              </a:lnSpc>
              <a:buFont typeface="Wingdings" pitchFamily="2" charset="2"/>
              <a:buChar char="Ø"/>
            </a:pPr>
            <a:endParaRPr lang="tr-TR" sz="2400" dirty="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p:txBody>
      </p:sp>
    </p:spTree>
    <p:extLst>
      <p:ext uri="{BB962C8B-B14F-4D97-AF65-F5344CB8AC3E}">
        <p14:creationId xmlns:p14="http://schemas.microsoft.com/office/powerpoint/2010/main" val="21060984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14651" y="381203"/>
            <a:ext cx="10035299" cy="1222408"/>
          </a:xfrm>
        </p:spPr>
        <p:txBody>
          <a:bodyPr>
            <a:normAutofit fontScale="90000"/>
          </a:bodyPr>
          <a:lstStyle/>
          <a:p>
            <a:r>
              <a:rPr lang="tr-TR"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Marka Hukukunun Temel  İlkeleri</a:t>
            </a:r>
            <a:endParaRPr lang="tr-TR"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Metin kutusu 4"/>
          <p:cNvSpPr txBox="1"/>
          <p:nvPr/>
        </p:nvSpPr>
        <p:spPr>
          <a:xfrm>
            <a:off x="1396621" y="1781032"/>
            <a:ext cx="10795379" cy="6186309"/>
          </a:xfrm>
          <a:prstGeom prst="rect">
            <a:avLst/>
          </a:prstGeom>
          <a:noFill/>
        </p:spPr>
        <p:txBody>
          <a:bodyPr wrap="square" rtlCol="0">
            <a:spAutoFit/>
          </a:bodyPr>
          <a:lstStyle/>
          <a:p>
            <a:r>
              <a:rPr lang="tr-TR" sz="2400" b="1" dirty="0" smtClean="0"/>
              <a:t>MARKANIN TESCİLİ</a:t>
            </a:r>
            <a:endParaRPr lang="tr-TR" sz="2400" dirty="0" smtClean="0">
              <a:latin typeface="Arial Rounded MT Bold" pitchFamily="34" charset="0"/>
            </a:endParaRPr>
          </a:p>
          <a:p>
            <a:endParaRPr lang="tr-TR" sz="2400" b="1" dirty="0" smtClean="0"/>
          </a:p>
          <a:p>
            <a:r>
              <a:rPr lang="tr-TR" sz="2400" b="1" dirty="0" smtClean="0"/>
              <a:t>SMK </a:t>
            </a:r>
            <a:r>
              <a:rPr lang="tr-TR" sz="2400" b="1" dirty="0"/>
              <a:t>m</a:t>
            </a:r>
            <a:r>
              <a:rPr lang="tr-TR" sz="2400" b="1" dirty="0" smtClean="0"/>
              <a:t>. 6 </a:t>
            </a:r>
            <a:r>
              <a:rPr lang="tr-TR" sz="2400" b="1" dirty="0"/>
              <a:t>– Nispi Ret </a:t>
            </a:r>
            <a:r>
              <a:rPr lang="tr-TR" sz="2400" b="1" dirty="0" smtClean="0"/>
              <a:t>Nedenleri:</a:t>
            </a:r>
          </a:p>
          <a:p>
            <a:endParaRPr lang="tr-TR" sz="2400" b="1" dirty="0" smtClean="0"/>
          </a:p>
          <a:p>
            <a:pPr marL="342900" indent="-342900" algn="just">
              <a:buFont typeface="Wingdings" pitchFamily="2" charset="2"/>
              <a:buChar char="v"/>
            </a:pPr>
            <a:r>
              <a:rPr lang="tr-TR" sz="2400" dirty="0" smtClean="0"/>
              <a:t>Nispi </a:t>
            </a:r>
            <a:r>
              <a:rPr lang="tr-TR" sz="2400" dirty="0"/>
              <a:t>ret nedenleri, </a:t>
            </a:r>
            <a:r>
              <a:rPr lang="tr-TR" sz="2400" b="1" dirty="0"/>
              <a:t>başkalarının önceki haklarıyla çatışma</a:t>
            </a:r>
            <a:r>
              <a:rPr lang="tr-TR" sz="2400" dirty="0"/>
              <a:t> hâlinde ortaya çıkar ve genellikle marka sahibinin itirazına bağlıdır. Daha önce tescil edilmiş veya başvurusu yapılmış bir markayla </a:t>
            </a:r>
            <a:r>
              <a:rPr lang="tr-TR" sz="2400" b="1" dirty="0"/>
              <a:t>karıştırılma ihtimali bulunan</a:t>
            </a:r>
            <a:r>
              <a:rPr lang="tr-TR" sz="2400" dirty="0"/>
              <a:t> işaretlerin tescili reddedilir. </a:t>
            </a:r>
            <a:endParaRPr lang="tr-TR" sz="2400" dirty="0" smtClean="0"/>
          </a:p>
          <a:p>
            <a:pPr marL="800100" lvl="1" indent="-342900" algn="just">
              <a:buFont typeface="Wingdings" pitchFamily="2" charset="2"/>
              <a:buChar char="v"/>
            </a:pPr>
            <a:r>
              <a:rPr lang="tr-TR" sz="2400" dirty="0" smtClean="0"/>
              <a:t>Örneğin</a:t>
            </a:r>
            <a:r>
              <a:rPr lang="tr-TR" sz="2400" dirty="0"/>
              <a:t>, “</a:t>
            </a:r>
            <a:r>
              <a:rPr lang="tr-TR" sz="2400" b="1" dirty="0" err="1"/>
              <a:t>Adidos</a:t>
            </a:r>
            <a:r>
              <a:rPr lang="tr-TR" sz="2400" dirty="0"/>
              <a:t>” adındaki bir spor markası, “</a:t>
            </a:r>
            <a:r>
              <a:rPr lang="tr-TR" sz="2400" b="1" dirty="0"/>
              <a:t>Adidas</a:t>
            </a:r>
            <a:r>
              <a:rPr lang="tr-TR" sz="2400" dirty="0"/>
              <a:t>” markasıyla karıştırılma ihtimali yaratacağı için önceki hak sahibinin itirazı üzerine tescil edilemez.</a:t>
            </a:r>
          </a:p>
          <a:p>
            <a:pPr marL="342900" indent="-342900">
              <a:buFont typeface="Wingdings" pitchFamily="2" charset="2"/>
              <a:buChar char="v"/>
            </a:pPr>
            <a:endParaRPr lang="tr-TR" sz="2400" dirty="0"/>
          </a:p>
          <a:p>
            <a:pPr marL="285750" indent="-285750" algn="just">
              <a:lnSpc>
                <a:spcPct val="150000"/>
              </a:lnSpc>
              <a:buFont typeface="Wingdings" pitchFamily="2" charset="2"/>
              <a:buChar char="Ø"/>
            </a:pPr>
            <a:endParaRPr lang="tr-TR" sz="2400" dirty="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p:txBody>
      </p:sp>
    </p:spTree>
    <p:extLst>
      <p:ext uri="{BB962C8B-B14F-4D97-AF65-F5344CB8AC3E}">
        <p14:creationId xmlns:p14="http://schemas.microsoft.com/office/powerpoint/2010/main" val="12808261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14651" y="381203"/>
            <a:ext cx="10035299" cy="1222408"/>
          </a:xfrm>
        </p:spPr>
        <p:txBody>
          <a:bodyPr>
            <a:normAutofit fontScale="90000"/>
          </a:bodyPr>
          <a:lstStyle/>
          <a:p>
            <a:r>
              <a:rPr lang="tr-TR"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Marka Hukukunun Temel  İlkeleri</a:t>
            </a:r>
            <a:endParaRPr lang="tr-TR"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Metin kutusu 4"/>
          <p:cNvSpPr txBox="1"/>
          <p:nvPr/>
        </p:nvSpPr>
        <p:spPr>
          <a:xfrm>
            <a:off x="1396621" y="1740089"/>
            <a:ext cx="10795379" cy="6186309"/>
          </a:xfrm>
          <a:prstGeom prst="rect">
            <a:avLst/>
          </a:prstGeom>
          <a:noFill/>
        </p:spPr>
        <p:txBody>
          <a:bodyPr wrap="square" rtlCol="0">
            <a:spAutoFit/>
          </a:bodyPr>
          <a:lstStyle/>
          <a:p>
            <a:r>
              <a:rPr lang="tr-TR" sz="2400" b="1" dirty="0" smtClean="0"/>
              <a:t>MARKANIN TESCİLİ</a:t>
            </a:r>
            <a:endParaRPr lang="tr-TR" sz="2400" dirty="0" smtClean="0">
              <a:latin typeface="Arial Rounded MT Bold" pitchFamily="34" charset="0"/>
            </a:endParaRPr>
          </a:p>
          <a:p>
            <a:pPr algn="just"/>
            <a:endParaRPr lang="tr-TR" sz="2400" b="1" dirty="0" smtClean="0"/>
          </a:p>
          <a:p>
            <a:pPr marL="342900" indent="-342900" algn="just">
              <a:buFont typeface="Wingdings" pitchFamily="2" charset="2"/>
              <a:buChar char="v"/>
            </a:pPr>
            <a:r>
              <a:rPr lang="tr-TR" sz="2400" dirty="0"/>
              <a:t>Marka başvurusunun bültende yayımlanmasından sonra itiraz gelmez veya itirazlar reddedilirse marka sicile kaydedilir ve başvuru sahibine </a:t>
            </a:r>
            <a:r>
              <a:rPr lang="tr-TR" sz="2400" b="1" dirty="0"/>
              <a:t>Marka Tescil Belgesi</a:t>
            </a:r>
            <a:r>
              <a:rPr lang="tr-TR" sz="2400" dirty="0"/>
              <a:t> verilir. Tescille birlikte markayı kullanma hakkı yalnızca marka sahibine ait olur ve bu hak geniş bir inhisar (münhasır yetki) sağlar. Marka sahibi, markayı </a:t>
            </a:r>
            <a:r>
              <a:rPr lang="tr-TR" sz="2400" b="1" dirty="0"/>
              <a:t>tescil tarihinden itibaren beş yıl içinde haklı bir neden olmadan kullanmazsa</a:t>
            </a:r>
            <a:r>
              <a:rPr lang="tr-TR" sz="2400" dirty="0"/>
              <a:t> veya beş yıl süreyle kesintisiz olarak kullanıma ara verirse marka iptal edilir. </a:t>
            </a:r>
            <a:endParaRPr lang="tr-TR" sz="2400" dirty="0" smtClean="0"/>
          </a:p>
          <a:p>
            <a:pPr marL="342900" indent="-342900" algn="just">
              <a:buFont typeface="Wingdings" pitchFamily="2" charset="2"/>
              <a:buChar char="v"/>
            </a:pPr>
            <a:r>
              <a:rPr lang="tr-TR" sz="2400" dirty="0" smtClean="0"/>
              <a:t>Ayrıca </a:t>
            </a:r>
            <a:r>
              <a:rPr lang="tr-TR" sz="2400" dirty="0"/>
              <a:t>markanın koruma süresi başvuru tarihinden itibaren </a:t>
            </a:r>
            <a:r>
              <a:rPr lang="tr-TR" sz="2400" b="1" dirty="0"/>
              <a:t>on yıl</a:t>
            </a:r>
            <a:r>
              <a:rPr lang="tr-TR" sz="2400" dirty="0"/>
              <a:t> olup, onar yıllık dönemlerle yenilenebilir. Yenileme süresi sona ermeden veya ek altı aylık süre içinde yenileme yapılmazsa marka </a:t>
            </a:r>
            <a:r>
              <a:rPr lang="tr-TR" sz="2400" b="1" dirty="0"/>
              <a:t>hükümsüz sayılır.</a:t>
            </a:r>
            <a:endParaRPr lang="tr-TR" sz="2400" dirty="0"/>
          </a:p>
          <a:p>
            <a:pPr marL="285750" indent="-285750" algn="just">
              <a:lnSpc>
                <a:spcPct val="150000"/>
              </a:lnSpc>
              <a:buFont typeface="Wingdings" pitchFamily="2" charset="2"/>
              <a:buChar char="Ø"/>
            </a:pPr>
            <a:endParaRPr lang="tr-TR" sz="2400" dirty="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p:txBody>
      </p:sp>
    </p:spTree>
    <p:extLst>
      <p:ext uri="{BB962C8B-B14F-4D97-AF65-F5344CB8AC3E}">
        <p14:creationId xmlns:p14="http://schemas.microsoft.com/office/powerpoint/2010/main" val="8150954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14651" y="381203"/>
            <a:ext cx="10035299" cy="1222408"/>
          </a:xfrm>
        </p:spPr>
        <p:txBody>
          <a:bodyPr>
            <a:normAutofit fontScale="90000"/>
          </a:bodyPr>
          <a:lstStyle/>
          <a:p>
            <a:r>
              <a:rPr lang="tr-TR"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Marka Hukukunun Temel  İlkeleri</a:t>
            </a:r>
            <a:endParaRPr lang="tr-TR"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Metin kutusu 4"/>
          <p:cNvSpPr txBox="1"/>
          <p:nvPr/>
        </p:nvSpPr>
        <p:spPr>
          <a:xfrm>
            <a:off x="1396620" y="1876567"/>
            <a:ext cx="10795379" cy="5816977"/>
          </a:xfrm>
          <a:prstGeom prst="rect">
            <a:avLst/>
          </a:prstGeom>
          <a:noFill/>
        </p:spPr>
        <p:txBody>
          <a:bodyPr wrap="square" rtlCol="0">
            <a:spAutoFit/>
          </a:bodyPr>
          <a:lstStyle/>
          <a:p>
            <a:r>
              <a:rPr lang="tr-TR" sz="2400" b="1" dirty="0" smtClean="0"/>
              <a:t>MARKANIN HÜKÜMSÜZLÜĞÜ</a:t>
            </a:r>
            <a:endParaRPr lang="tr-TR" sz="2400" dirty="0" smtClean="0">
              <a:latin typeface="Arial Rounded MT Bold" pitchFamily="34" charset="0"/>
            </a:endParaRPr>
          </a:p>
          <a:p>
            <a:pPr algn="just"/>
            <a:endParaRPr lang="tr-TR" sz="2400" b="1" dirty="0" smtClean="0"/>
          </a:p>
          <a:p>
            <a:pPr marL="342900" indent="-342900" algn="just">
              <a:buFont typeface="Wingdings" pitchFamily="2" charset="2"/>
              <a:buChar char="Ø"/>
            </a:pPr>
            <a:r>
              <a:rPr lang="tr-TR" sz="2400" dirty="0"/>
              <a:t>SMK m.25’e göre marka, mutlak veya nispi ret nedenleri varsa </a:t>
            </a:r>
            <a:r>
              <a:rPr lang="tr-TR" sz="2400" b="1" dirty="0"/>
              <a:t>mahkeme kararıyla hükümsüz </a:t>
            </a:r>
            <a:r>
              <a:rPr lang="tr-TR" sz="2400" b="1" dirty="0" smtClean="0"/>
              <a:t>sayılır.</a:t>
            </a:r>
            <a:endParaRPr lang="tr-TR" sz="2400" dirty="0" smtClean="0"/>
          </a:p>
          <a:p>
            <a:pPr marL="342900" indent="-342900" algn="just">
              <a:buFont typeface="Wingdings" pitchFamily="2" charset="2"/>
              <a:buChar char="Ø"/>
            </a:pPr>
            <a:r>
              <a:rPr lang="tr-TR" sz="2400" dirty="0" smtClean="0"/>
              <a:t>Hükümsüzlük </a:t>
            </a:r>
            <a:r>
              <a:rPr lang="tr-TR" sz="2400" dirty="0"/>
              <a:t>davası: </a:t>
            </a:r>
            <a:r>
              <a:rPr lang="tr-TR" sz="2400" b="1" dirty="0"/>
              <a:t>zarar gören kişiler, savcılar veya ilgili kamu kurumları</a:t>
            </a:r>
            <a:r>
              <a:rPr lang="tr-TR" sz="2400" dirty="0"/>
              <a:t> tarafından </a:t>
            </a:r>
            <a:r>
              <a:rPr lang="tr-TR" sz="2400" dirty="0" smtClean="0"/>
              <a:t>açılabilir.</a:t>
            </a:r>
          </a:p>
          <a:p>
            <a:pPr marL="342900" indent="-342900" algn="just">
              <a:buFont typeface="Wingdings" pitchFamily="2" charset="2"/>
              <a:buChar char="Ø"/>
            </a:pPr>
            <a:r>
              <a:rPr lang="tr-TR" sz="2400" dirty="0" smtClean="0"/>
              <a:t>Dava</a:t>
            </a:r>
            <a:r>
              <a:rPr lang="tr-TR" sz="2400" dirty="0"/>
              <a:t>, </a:t>
            </a:r>
            <a:r>
              <a:rPr lang="tr-TR" sz="2400" b="1" dirty="0"/>
              <a:t>marka sahibine veya haleflerine karşı</a:t>
            </a:r>
            <a:r>
              <a:rPr lang="tr-TR" sz="2400" dirty="0"/>
              <a:t> açılır, </a:t>
            </a:r>
            <a:r>
              <a:rPr lang="tr-TR" sz="2400" b="1" dirty="0"/>
              <a:t>TPMK taraf </a:t>
            </a:r>
            <a:r>
              <a:rPr lang="tr-TR" sz="2400" b="1" dirty="0" smtClean="0"/>
              <a:t>gösterilemez.</a:t>
            </a:r>
            <a:endParaRPr lang="tr-TR" sz="2400" dirty="0" smtClean="0"/>
          </a:p>
          <a:p>
            <a:pPr marL="342900" indent="-342900" algn="just">
              <a:buFont typeface="Wingdings" pitchFamily="2" charset="2"/>
              <a:buChar char="Ø"/>
            </a:pPr>
            <a:r>
              <a:rPr lang="tr-TR" sz="2400" dirty="0" smtClean="0"/>
              <a:t>Marka </a:t>
            </a:r>
            <a:r>
              <a:rPr lang="tr-TR" sz="2400" dirty="0"/>
              <a:t>sahibinin 5 yıl boyunca sessiz kalması hâlinde artık hükümsüzlük ileri </a:t>
            </a:r>
            <a:r>
              <a:rPr lang="tr-TR" sz="2400" dirty="0" smtClean="0"/>
              <a:t>sürülemez.</a:t>
            </a:r>
          </a:p>
          <a:p>
            <a:pPr marL="342900" indent="-342900" algn="just">
              <a:buFont typeface="Wingdings" pitchFamily="2" charset="2"/>
              <a:buChar char="Ø"/>
            </a:pPr>
            <a:r>
              <a:rPr lang="tr-TR" sz="2400" dirty="0" smtClean="0"/>
              <a:t>Hükümsüzlük </a:t>
            </a:r>
            <a:r>
              <a:rPr lang="tr-TR" sz="2400" dirty="0"/>
              <a:t>kararı, tescil başvuru tarihinden itibaren hüküm doğurur.</a:t>
            </a:r>
          </a:p>
          <a:p>
            <a:pPr marL="285750" indent="-285750" algn="just">
              <a:lnSpc>
                <a:spcPct val="150000"/>
              </a:lnSpc>
              <a:buFont typeface="Wingdings" pitchFamily="2" charset="2"/>
              <a:buChar char="Ø"/>
            </a:pPr>
            <a:endParaRPr lang="tr-TR" sz="2400" dirty="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p:txBody>
      </p:sp>
    </p:spTree>
    <p:extLst>
      <p:ext uri="{BB962C8B-B14F-4D97-AF65-F5344CB8AC3E}">
        <p14:creationId xmlns:p14="http://schemas.microsoft.com/office/powerpoint/2010/main" val="21507293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14651" y="381203"/>
            <a:ext cx="10035299" cy="1222408"/>
          </a:xfrm>
        </p:spPr>
        <p:txBody>
          <a:bodyPr>
            <a:normAutofit fontScale="90000"/>
          </a:bodyPr>
          <a:lstStyle/>
          <a:p>
            <a:r>
              <a:rPr lang="tr-TR"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Marka Hukukunun Temel  İlkeleri</a:t>
            </a:r>
            <a:endParaRPr lang="tr-TR"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Metin kutusu 4"/>
          <p:cNvSpPr txBox="1"/>
          <p:nvPr/>
        </p:nvSpPr>
        <p:spPr>
          <a:xfrm>
            <a:off x="1396620" y="1876567"/>
            <a:ext cx="10795379" cy="6001643"/>
          </a:xfrm>
          <a:prstGeom prst="rect">
            <a:avLst/>
          </a:prstGeom>
          <a:noFill/>
        </p:spPr>
        <p:txBody>
          <a:bodyPr wrap="square" rtlCol="0">
            <a:spAutoFit/>
          </a:bodyPr>
          <a:lstStyle/>
          <a:p>
            <a:r>
              <a:rPr lang="tr-TR" sz="2400" b="1" dirty="0" smtClean="0"/>
              <a:t>MARKANIN İPTALİ</a:t>
            </a:r>
            <a:endParaRPr lang="tr-TR" sz="2400" dirty="0" smtClean="0">
              <a:latin typeface="Arial Rounded MT Bold" pitchFamily="34" charset="0"/>
            </a:endParaRPr>
          </a:p>
          <a:p>
            <a:endParaRPr lang="tr-TR" sz="2400" b="1" dirty="0" smtClean="0"/>
          </a:p>
          <a:p>
            <a:pPr marL="342900" indent="-342900">
              <a:buFont typeface="Wingdings" pitchFamily="2" charset="2"/>
              <a:buChar char="Ø"/>
            </a:pPr>
            <a:r>
              <a:rPr lang="tr-TR" sz="2400" dirty="0"/>
              <a:t>Hükümsüzlük dışında marka TPMK tarafından da iptal edilebilir (SMK m.26</a:t>
            </a:r>
            <a:r>
              <a:rPr lang="tr-TR" sz="2400" dirty="0" smtClean="0"/>
              <a:t>).</a:t>
            </a:r>
          </a:p>
          <a:p>
            <a:pPr marL="342900" indent="-342900">
              <a:buFont typeface="Wingdings" pitchFamily="2" charset="2"/>
              <a:buChar char="Ø"/>
            </a:pPr>
            <a:r>
              <a:rPr lang="tr-TR" sz="2400" dirty="0" smtClean="0"/>
              <a:t>İptal sebepleri:</a:t>
            </a:r>
          </a:p>
          <a:p>
            <a:pPr marL="800100" lvl="1" indent="-342900">
              <a:buFont typeface="Wingdings" pitchFamily="2" charset="2"/>
              <a:buChar char="Ø"/>
            </a:pPr>
            <a:r>
              <a:rPr lang="tr-TR" sz="2400" dirty="0" smtClean="0"/>
              <a:t>5 </a:t>
            </a:r>
            <a:r>
              <a:rPr lang="tr-TR" sz="2400" dirty="0"/>
              <a:t>yıl içinde haklı neden olmadan </a:t>
            </a:r>
            <a:r>
              <a:rPr lang="tr-TR" sz="2400" dirty="0" smtClean="0"/>
              <a:t>kullanılmaması,</a:t>
            </a:r>
          </a:p>
          <a:p>
            <a:pPr marL="800100" lvl="1" indent="-342900">
              <a:buFont typeface="Wingdings" pitchFamily="2" charset="2"/>
              <a:buChar char="Ø"/>
            </a:pPr>
            <a:r>
              <a:rPr lang="tr-TR" sz="2400" dirty="0" smtClean="0"/>
              <a:t>Markanın </a:t>
            </a:r>
            <a:r>
              <a:rPr lang="tr-TR" sz="2400" dirty="0"/>
              <a:t>yaygın ad hâline </a:t>
            </a:r>
            <a:r>
              <a:rPr lang="tr-TR" sz="2400" dirty="0" smtClean="0"/>
              <a:t>gelmesi,</a:t>
            </a:r>
          </a:p>
          <a:p>
            <a:pPr marL="800100" lvl="1" indent="-342900">
              <a:buFont typeface="Wingdings" pitchFamily="2" charset="2"/>
              <a:buChar char="Ø"/>
            </a:pPr>
            <a:r>
              <a:rPr lang="tr-TR" sz="2400" dirty="0" smtClean="0"/>
              <a:t>Kullanım </a:t>
            </a:r>
            <a:r>
              <a:rPr lang="tr-TR" sz="2400" dirty="0"/>
              <a:t>sonucu halkın malın niteliği veya kaynağı hakkında </a:t>
            </a:r>
            <a:r>
              <a:rPr lang="tr-TR" sz="2400" dirty="0" smtClean="0"/>
              <a:t>yanıltılması,</a:t>
            </a:r>
          </a:p>
          <a:p>
            <a:pPr marL="800100" lvl="1" indent="-342900">
              <a:buFont typeface="Wingdings" pitchFamily="2" charset="2"/>
              <a:buChar char="Ø"/>
            </a:pPr>
            <a:r>
              <a:rPr lang="tr-TR" sz="2400" dirty="0" smtClean="0"/>
              <a:t>Garanti </a:t>
            </a:r>
            <a:r>
              <a:rPr lang="tr-TR" sz="2400" dirty="0"/>
              <a:t>veya ortak marka teknik şartnamesine aykırı </a:t>
            </a:r>
            <a:r>
              <a:rPr lang="tr-TR" sz="2400" dirty="0" smtClean="0"/>
              <a:t>kullanım. </a:t>
            </a:r>
          </a:p>
          <a:p>
            <a:pPr lvl="1"/>
            <a:endParaRPr lang="tr-TR" sz="2400" dirty="0" smtClean="0"/>
          </a:p>
          <a:p>
            <a:pPr marL="800100" lvl="1" indent="-342900">
              <a:buFont typeface="Wingdings" pitchFamily="2" charset="2"/>
              <a:buChar char="v"/>
            </a:pPr>
            <a:r>
              <a:rPr lang="tr-TR" sz="2400" dirty="0" smtClean="0"/>
              <a:t>Başvuru </a:t>
            </a:r>
            <a:r>
              <a:rPr lang="tr-TR" sz="2400" dirty="0"/>
              <a:t>hakkı ilgili kişilere aittir</a:t>
            </a:r>
            <a:r>
              <a:rPr lang="tr-TR" sz="2400" dirty="0" smtClean="0"/>
              <a:t>.</a:t>
            </a:r>
          </a:p>
          <a:p>
            <a:pPr marL="800100" lvl="1" indent="-342900">
              <a:buFont typeface="Wingdings" pitchFamily="2" charset="2"/>
              <a:buChar char="v"/>
            </a:pPr>
            <a:r>
              <a:rPr lang="tr-TR" sz="2400" dirty="0" smtClean="0"/>
              <a:t>İptal </a:t>
            </a:r>
            <a:r>
              <a:rPr lang="tr-TR" sz="2400" dirty="0"/>
              <a:t>kararı, başvuru tarihinden itibaren etkili olur.</a:t>
            </a:r>
            <a:endParaRPr lang="tr-TR" sz="2400" dirty="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p:txBody>
      </p:sp>
    </p:spTree>
    <p:extLst>
      <p:ext uri="{BB962C8B-B14F-4D97-AF65-F5344CB8AC3E}">
        <p14:creationId xmlns:p14="http://schemas.microsoft.com/office/powerpoint/2010/main" val="16716862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14651" y="381203"/>
            <a:ext cx="10035299" cy="1222408"/>
          </a:xfrm>
        </p:spPr>
        <p:txBody>
          <a:bodyPr>
            <a:normAutofit fontScale="90000"/>
          </a:bodyPr>
          <a:lstStyle/>
          <a:p>
            <a:r>
              <a:rPr lang="tr-TR"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Marka Hukukunun Temel  İlkeleri</a:t>
            </a:r>
            <a:endParaRPr lang="tr-TR"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Metin kutusu 4"/>
          <p:cNvSpPr txBox="1"/>
          <p:nvPr/>
        </p:nvSpPr>
        <p:spPr>
          <a:xfrm>
            <a:off x="1246496" y="1685498"/>
            <a:ext cx="10795379" cy="6370975"/>
          </a:xfrm>
          <a:prstGeom prst="rect">
            <a:avLst/>
          </a:prstGeom>
          <a:noFill/>
        </p:spPr>
        <p:txBody>
          <a:bodyPr wrap="square" rtlCol="0">
            <a:spAutoFit/>
          </a:bodyPr>
          <a:lstStyle/>
          <a:p>
            <a:r>
              <a:rPr lang="tr-TR" sz="2400" b="1" dirty="0" smtClean="0"/>
              <a:t>MARKA HAKKININ KORUNMASI</a:t>
            </a:r>
          </a:p>
          <a:p>
            <a:pPr marL="342900" indent="-342900">
              <a:buFont typeface="Wingdings" pitchFamily="2" charset="2"/>
              <a:buChar char="q"/>
            </a:pPr>
            <a:r>
              <a:rPr lang="tr-TR" sz="2400" dirty="0"/>
              <a:t>Koruma, tescilli markalar için </a:t>
            </a:r>
            <a:r>
              <a:rPr lang="tr-TR" sz="2400" b="1" dirty="0"/>
              <a:t>Sınai Mülkiyet Kanunu</a:t>
            </a:r>
            <a:r>
              <a:rPr lang="tr-TR" sz="2400" dirty="0"/>
              <a:t>, tescilsiz markalar için </a:t>
            </a:r>
            <a:r>
              <a:rPr lang="tr-TR" sz="2400" b="1" dirty="0"/>
              <a:t>genel hükümler (haksız rekabet)</a:t>
            </a:r>
            <a:r>
              <a:rPr lang="tr-TR" sz="2400" dirty="0"/>
              <a:t> </a:t>
            </a:r>
            <a:r>
              <a:rPr lang="tr-TR" sz="2400" dirty="0" smtClean="0"/>
              <a:t>çerçevesindedir.</a:t>
            </a:r>
          </a:p>
          <a:p>
            <a:pPr marL="342900" indent="-342900">
              <a:buFont typeface="Wingdings" pitchFamily="2" charset="2"/>
              <a:buChar char="q"/>
            </a:pPr>
            <a:r>
              <a:rPr lang="tr-TR" sz="2400" dirty="0" smtClean="0"/>
              <a:t>Tanınmış </a:t>
            </a:r>
            <a:r>
              <a:rPr lang="tr-TR" sz="2400" dirty="0"/>
              <a:t>markalar, tescil edilmese de korunabilir.</a:t>
            </a:r>
          </a:p>
          <a:p>
            <a:pPr marL="342900" indent="-342900">
              <a:buFont typeface="Wingdings" pitchFamily="2" charset="2"/>
              <a:buChar char="v"/>
            </a:pPr>
            <a:r>
              <a:rPr lang="tr-TR" sz="2400" dirty="0"/>
              <a:t>Marka sahibi, izinsiz kullanım hâlinde şu taleplerde bulunabilir:</a:t>
            </a:r>
          </a:p>
          <a:p>
            <a:r>
              <a:rPr lang="tr-TR" sz="2400" dirty="0"/>
              <a:t>a) Fiilin tecavüz olup olmadığının tespiti</a:t>
            </a:r>
          </a:p>
          <a:p>
            <a:r>
              <a:rPr lang="tr-TR" sz="2400" dirty="0"/>
              <a:t>b) Muhtemel tecavüzün önlenmesi</a:t>
            </a:r>
          </a:p>
          <a:p>
            <a:r>
              <a:rPr lang="tr-TR" sz="2400" dirty="0"/>
              <a:t>c) Tecavüzün durdurulması ve zararların tazmini</a:t>
            </a:r>
          </a:p>
          <a:p>
            <a:r>
              <a:rPr lang="tr-TR" sz="2400" dirty="0"/>
              <a:t>d) El konulan ürün, cihaz ve makinelerde mülkiyet hakkının tanınması</a:t>
            </a:r>
          </a:p>
          <a:p>
            <a:r>
              <a:rPr lang="tr-TR" sz="2400" dirty="0"/>
              <a:t>e) İşaretlerin silinmesi veya imhası</a:t>
            </a:r>
          </a:p>
          <a:p>
            <a:r>
              <a:rPr lang="tr-TR" sz="2400" dirty="0"/>
              <a:t>f) Masrafların karşı tarafa yükletilmesi</a:t>
            </a:r>
          </a:p>
          <a:p>
            <a:r>
              <a:rPr lang="tr-TR" sz="2400" dirty="0"/>
              <a:t>g) Kararın ilanı</a:t>
            </a:r>
          </a:p>
          <a:p>
            <a:pPr marL="342900" indent="-342900">
              <a:buFont typeface="Wingdings" pitchFamily="2" charset="2"/>
              <a:buChar char="q"/>
            </a:pPr>
            <a:r>
              <a:rPr lang="tr-TR" sz="2400" dirty="0"/>
              <a:t>Ürünleri kişisel ihtiyaç için kullananlara karşı </a:t>
            </a:r>
            <a:r>
              <a:rPr lang="tr-TR" sz="2400" b="1" dirty="0"/>
              <a:t>hukuk davası açılamaz</a:t>
            </a:r>
            <a:r>
              <a:rPr lang="tr-TR" sz="2400" dirty="0"/>
              <a:t>, </a:t>
            </a:r>
            <a:r>
              <a:rPr lang="tr-TR" sz="2400" b="1" dirty="0"/>
              <a:t>ceza davası da </a:t>
            </a:r>
            <a:r>
              <a:rPr lang="tr-TR" sz="2400" b="1" dirty="0" smtClean="0"/>
              <a:t>yoktur.</a:t>
            </a:r>
            <a:endParaRPr lang="tr-TR" sz="2400" dirty="0"/>
          </a:p>
          <a:p>
            <a:pPr marL="285750" indent="-285750" algn="just">
              <a:lnSpc>
                <a:spcPct val="150000"/>
              </a:lnSpc>
              <a:buFont typeface="Wingdings" pitchFamily="2" charset="2"/>
              <a:buChar char="Ø"/>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p:txBody>
      </p:sp>
    </p:spTree>
    <p:extLst>
      <p:ext uri="{BB962C8B-B14F-4D97-AF65-F5344CB8AC3E}">
        <p14:creationId xmlns:p14="http://schemas.microsoft.com/office/powerpoint/2010/main" val="2411796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14651" y="381203"/>
            <a:ext cx="10035299" cy="1222408"/>
          </a:xfrm>
        </p:spPr>
        <p:txBody>
          <a:bodyPr>
            <a:normAutofit fontScale="90000"/>
          </a:bodyPr>
          <a:lstStyle/>
          <a:p>
            <a:r>
              <a:rPr lang="tr-TR"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Marka Hukukunun Temel  İlkeleri</a:t>
            </a:r>
            <a:endParaRPr lang="tr-TR"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Metin kutusu 4"/>
          <p:cNvSpPr txBox="1"/>
          <p:nvPr/>
        </p:nvSpPr>
        <p:spPr>
          <a:xfrm>
            <a:off x="1396621" y="2204113"/>
            <a:ext cx="10795379" cy="3785652"/>
          </a:xfrm>
          <a:prstGeom prst="rect">
            <a:avLst/>
          </a:prstGeom>
          <a:noFill/>
        </p:spPr>
        <p:txBody>
          <a:bodyPr wrap="square" rtlCol="0">
            <a:spAutoFit/>
          </a:bodyPr>
          <a:lstStyle/>
          <a:p>
            <a:r>
              <a:rPr lang="tr-TR" sz="2400" b="1" dirty="0" smtClean="0"/>
              <a:t>MARKANIN SONA ERMESİ</a:t>
            </a:r>
            <a:endParaRPr lang="tr-TR" sz="2400" dirty="0" smtClean="0">
              <a:latin typeface="Arial Rounded MT Bold" pitchFamily="34" charset="0"/>
            </a:endParaRPr>
          </a:p>
          <a:p>
            <a:endParaRPr lang="tr-TR" sz="2400" b="1" dirty="0" smtClean="0"/>
          </a:p>
          <a:p>
            <a:pPr marL="342900" indent="-342900">
              <a:buFont typeface="Wingdings" pitchFamily="2" charset="2"/>
              <a:buChar char="ü"/>
            </a:pPr>
            <a:r>
              <a:rPr lang="tr-TR" sz="2400" dirty="0"/>
              <a:t>Koruma süresi </a:t>
            </a:r>
            <a:r>
              <a:rPr lang="tr-TR" sz="2400" b="1" dirty="0"/>
              <a:t>10 yıldır</a:t>
            </a:r>
            <a:r>
              <a:rPr lang="tr-TR" sz="2400" dirty="0"/>
              <a:t>, yenilenmezse sona </a:t>
            </a:r>
            <a:r>
              <a:rPr lang="tr-TR" sz="2400" dirty="0" smtClean="0"/>
              <a:t>erer.</a:t>
            </a:r>
          </a:p>
          <a:p>
            <a:pPr marL="342900" indent="-342900">
              <a:buFont typeface="Wingdings" pitchFamily="2" charset="2"/>
              <a:buChar char="ü"/>
            </a:pPr>
            <a:r>
              <a:rPr lang="tr-TR" sz="2400" dirty="0" smtClean="0"/>
              <a:t>Marka </a:t>
            </a:r>
            <a:r>
              <a:rPr lang="tr-TR" sz="2400" dirty="0"/>
              <a:t>sahibi, mal veya hizmetlerin bir kısmından </a:t>
            </a:r>
            <a:r>
              <a:rPr lang="tr-TR" sz="2400" b="1" dirty="0"/>
              <a:t>yazılı beyanla feragat</a:t>
            </a:r>
            <a:r>
              <a:rPr lang="tr-TR" sz="2400" dirty="0"/>
              <a:t> </a:t>
            </a:r>
            <a:r>
              <a:rPr lang="tr-TR" sz="2400" dirty="0" smtClean="0"/>
              <a:t>edebilir.</a:t>
            </a:r>
          </a:p>
          <a:p>
            <a:pPr marL="342900" indent="-342900">
              <a:buFont typeface="Wingdings" pitchFamily="2" charset="2"/>
              <a:buChar char="ü"/>
            </a:pPr>
            <a:r>
              <a:rPr lang="tr-TR" sz="2400" dirty="0" smtClean="0"/>
              <a:t>Hükümsüzlük </a:t>
            </a:r>
            <a:r>
              <a:rPr lang="tr-TR" sz="2400" dirty="0"/>
              <a:t>kararıyla da marka hakkı sona </a:t>
            </a:r>
            <a:r>
              <a:rPr lang="tr-TR" sz="2400" dirty="0" smtClean="0"/>
              <a:t>erer.</a:t>
            </a:r>
          </a:p>
          <a:p>
            <a:pPr marL="342900" indent="-342900">
              <a:buFont typeface="Wingdings" pitchFamily="2" charset="2"/>
              <a:buChar char="ü"/>
            </a:pPr>
            <a:r>
              <a:rPr lang="tr-TR" sz="2400" dirty="0" smtClean="0"/>
              <a:t>Sona </a:t>
            </a:r>
            <a:r>
              <a:rPr lang="tr-TR" sz="2400" dirty="0"/>
              <a:t>erme anından itibaren hüküm ifade eder ve </a:t>
            </a:r>
            <a:r>
              <a:rPr lang="tr-TR" sz="2400" b="1" dirty="0"/>
              <a:t>bültende yayımlanır.</a:t>
            </a:r>
            <a:endParaRPr lang="tr-TR" sz="2400" dirty="0"/>
          </a:p>
          <a:p>
            <a:pPr marL="285750" indent="-285750" algn="just">
              <a:lnSpc>
                <a:spcPct val="150000"/>
              </a:lnSpc>
              <a:buFont typeface="Wingdings" pitchFamily="2" charset="2"/>
              <a:buChar char="Ø"/>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p:txBody>
      </p:sp>
    </p:spTree>
    <p:extLst>
      <p:ext uri="{BB962C8B-B14F-4D97-AF65-F5344CB8AC3E}">
        <p14:creationId xmlns:p14="http://schemas.microsoft.com/office/powerpoint/2010/main" val="26222217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14651" y="381203"/>
            <a:ext cx="10035299" cy="1222408"/>
          </a:xfrm>
        </p:spPr>
        <p:txBody>
          <a:bodyPr>
            <a:normAutofit fontScale="90000"/>
          </a:bodyPr>
          <a:lstStyle/>
          <a:p>
            <a:r>
              <a:rPr lang="tr-TR"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Marka Hukukunun Temel  İlkeleri</a:t>
            </a:r>
            <a:endParaRPr lang="tr-TR"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Metin kutusu 4"/>
          <p:cNvSpPr txBox="1"/>
          <p:nvPr/>
        </p:nvSpPr>
        <p:spPr>
          <a:xfrm>
            <a:off x="1246495" y="2149522"/>
            <a:ext cx="10795379" cy="3416320"/>
          </a:xfrm>
          <a:prstGeom prst="rect">
            <a:avLst/>
          </a:prstGeom>
          <a:noFill/>
        </p:spPr>
        <p:txBody>
          <a:bodyPr wrap="square" rtlCol="0">
            <a:spAutoFit/>
          </a:bodyPr>
          <a:lstStyle/>
          <a:p>
            <a:r>
              <a:rPr lang="tr-TR" sz="2400" b="1" dirty="0" smtClean="0"/>
              <a:t>GÖREVLİ VE YETKİLİ MAHKEME</a:t>
            </a:r>
          </a:p>
          <a:p>
            <a:endParaRPr lang="tr-TR" sz="2400" b="1" dirty="0" smtClean="0"/>
          </a:p>
          <a:p>
            <a:pPr marL="342900" indent="-342900" algn="just">
              <a:buFont typeface="Wingdings" pitchFamily="2" charset="2"/>
              <a:buChar char="v"/>
            </a:pPr>
            <a:r>
              <a:rPr lang="tr-TR" sz="2400" dirty="0"/>
              <a:t>Tüm davalara </a:t>
            </a:r>
            <a:r>
              <a:rPr lang="tr-TR" sz="2400" b="1" dirty="0"/>
              <a:t>Fikri ve Sınai Haklar </a:t>
            </a:r>
            <a:r>
              <a:rPr lang="tr-TR" sz="2400" b="1" dirty="0" smtClean="0"/>
              <a:t>Hukuk/Ceza </a:t>
            </a:r>
            <a:r>
              <a:rPr lang="tr-TR" sz="2400" b="1" dirty="0"/>
              <a:t>Mahkemeleri</a:t>
            </a:r>
            <a:r>
              <a:rPr lang="tr-TR" sz="2400" dirty="0"/>
              <a:t> </a:t>
            </a:r>
            <a:r>
              <a:rPr lang="tr-TR" sz="2400" dirty="0" smtClean="0"/>
              <a:t>bakar.</a:t>
            </a:r>
          </a:p>
          <a:p>
            <a:pPr marL="342900" indent="-342900" algn="just">
              <a:buFont typeface="Wingdings" pitchFamily="2" charset="2"/>
              <a:buChar char="v"/>
            </a:pPr>
            <a:r>
              <a:rPr lang="tr-TR" sz="2400" dirty="0" smtClean="0"/>
              <a:t>TPMK </a:t>
            </a:r>
            <a:r>
              <a:rPr lang="tr-TR" sz="2400" dirty="0"/>
              <a:t>kararlarına karşı da bu mahkemelere dava </a:t>
            </a:r>
            <a:r>
              <a:rPr lang="tr-TR" sz="2400" dirty="0" smtClean="0"/>
              <a:t>açılır.</a:t>
            </a:r>
          </a:p>
          <a:p>
            <a:pPr marL="342900" indent="-342900" algn="just">
              <a:buFont typeface="Wingdings" pitchFamily="2" charset="2"/>
              <a:buChar char="v"/>
            </a:pPr>
            <a:r>
              <a:rPr lang="tr-TR" sz="2400" dirty="0" smtClean="0"/>
              <a:t>Üçüncü </a:t>
            </a:r>
            <a:r>
              <a:rPr lang="tr-TR" sz="2400" dirty="0"/>
              <a:t>kişilerce marka hakkı sahibine açılacak davalarda </a:t>
            </a:r>
            <a:r>
              <a:rPr lang="tr-TR" sz="2400" b="1" dirty="0"/>
              <a:t>yetkili mahkeme</a:t>
            </a:r>
            <a:r>
              <a:rPr lang="tr-TR" sz="2400" dirty="0"/>
              <a:t>, davalının yerleşim yeridir.</a:t>
            </a:r>
          </a:p>
          <a:p>
            <a:pPr marL="285750" indent="-285750" algn="just">
              <a:lnSpc>
                <a:spcPct val="150000"/>
              </a:lnSpc>
              <a:buFont typeface="Wingdings" pitchFamily="2" charset="2"/>
              <a:buChar char="Ø"/>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p:txBody>
      </p:sp>
    </p:spTree>
    <p:extLst>
      <p:ext uri="{BB962C8B-B14F-4D97-AF65-F5344CB8AC3E}">
        <p14:creationId xmlns:p14="http://schemas.microsoft.com/office/powerpoint/2010/main" val="38045070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22156A5F-2214-2F2E-DB1F-D957E75B9677}"/>
            </a:ext>
          </a:extLst>
        </p:cNvPr>
        <p:cNvGrpSpPr/>
        <p:nvPr/>
      </p:nvGrpSpPr>
      <p:grpSpPr>
        <a:xfrm>
          <a:off x="0" y="0"/>
          <a:ext cx="0" cy="0"/>
          <a:chOff x="0" y="0"/>
          <a:chExt cx="0" cy="0"/>
        </a:xfrm>
      </p:grpSpPr>
      <p:pic>
        <p:nvPicPr>
          <p:cNvPr id="9" name="Resim 8" descr="simge, sembol, grafik, logo, yazı tipi içeren bir resim&#10;&#10;Açıklama otomatik olarak oluşturuldu">
            <a:extLst>
              <a:ext uri="{FF2B5EF4-FFF2-40B4-BE49-F238E27FC236}">
                <a16:creationId xmlns="" xmlns:a16="http://schemas.microsoft.com/office/drawing/2014/main" id="{61FD11A3-B4CC-351B-B8F2-225720112FCC}"/>
              </a:ext>
            </a:extLst>
          </p:cNvPr>
          <p:cNvPicPr>
            <a:picLocks noGrp="1" noRot="1" noChangeAspect="1" noMove="1" noResize="1" noEditPoints="1" noAdjustHandles="1" noChangeArrowheads="1" noChangeShapeType="1" noCrop="1"/>
          </p:cNvPicPr>
          <p:nvPr/>
        </p:nvPicPr>
        <p:blipFill>
          <a:blip r:embed="rId3">
            <a:duotone>
              <a:schemeClr val="accent3">
                <a:shade val="45000"/>
                <a:satMod val="135000"/>
              </a:schemeClr>
              <a:prstClr val="white"/>
            </a:duotone>
            <a:alphaModFix amt="10000"/>
          </a:blip>
          <a:stretch>
            <a:fillRect/>
          </a:stretch>
        </p:blipFill>
        <p:spPr>
          <a:xfrm>
            <a:off x="5011546" y="-2214671"/>
            <a:ext cx="9419587" cy="9369216"/>
          </a:xfrm>
          <a:prstGeom prst="rect">
            <a:avLst/>
          </a:prstGeom>
        </p:spPr>
      </p:pic>
      <p:pic>
        <p:nvPicPr>
          <p:cNvPr id="7" name="Resim 6" descr="metin içeren bir resim&#10;&#10;Açıklama otomatik olarak oluşturuldu">
            <a:extLst>
              <a:ext uri="{FF2B5EF4-FFF2-40B4-BE49-F238E27FC236}">
                <a16:creationId xmlns="" xmlns:a16="http://schemas.microsoft.com/office/drawing/2014/main" id="{6FBC5597-C0E3-C4C6-C3B3-4D3A7B157DAE}"/>
              </a:ext>
            </a:extLst>
          </p:cNvPr>
          <p:cNvPicPr>
            <a:picLocks noGrp="1" noRot="1" noChangeAspect="1" noMove="1" noResize="1" noEditPoints="1" noAdjustHandles="1" noChangeArrowheads="1" noChangeShapeType="1" noCrop="1"/>
          </p:cNvPicPr>
          <p:nvPr/>
        </p:nvPicPr>
        <p:blipFill>
          <a:blip r:embed="rId4">
            <a:biLevel thresh="25000"/>
          </a:blip>
          <a:stretch>
            <a:fillRect/>
          </a:stretch>
        </p:blipFill>
        <p:spPr>
          <a:xfrm>
            <a:off x="1541638" y="666117"/>
            <a:ext cx="5032782" cy="879766"/>
          </a:xfrm>
          <a:prstGeom prst="rect">
            <a:avLst/>
          </a:prstGeom>
        </p:spPr>
      </p:pic>
      <p:sp>
        <p:nvSpPr>
          <p:cNvPr id="2" name="Başlık 1">
            <a:extLst>
              <a:ext uri="{FF2B5EF4-FFF2-40B4-BE49-F238E27FC236}">
                <a16:creationId xmlns="" xmlns:a16="http://schemas.microsoft.com/office/drawing/2014/main" id="{B5DC6AF5-4F1D-123D-44D9-2984E32E6734}"/>
              </a:ext>
            </a:extLst>
          </p:cNvPr>
          <p:cNvSpPr>
            <a:spLocks noGrp="1" noRot="1" noMove="1" noResize="1" noEditPoints="1" noAdjustHandles="1" noChangeArrowheads="1" noChangeShapeType="1"/>
          </p:cNvSpPr>
          <p:nvPr>
            <p:ph type="ctrTitle"/>
          </p:nvPr>
        </p:nvSpPr>
        <p:spPr>
          <a:xfrm>
            <a:off x="1541637" y="3870959"/>
            <a:ext cx="9419587" cy="2187815"/>
          </a:xfrm>
        </p:spPr>
        <p:txBody>
          <a:bodyPr rtlCol="0">
            <a:noAutofit/>
          </a:bodyPr>
          <a:lstStyle/>
          <a:p>
            <a:pPr rtl="0"/>
            <a:r>
              <a:rPr lang="tr-TR" sz="3600" spc="600" dirty="0">
                <a:solidFill>
                  <a:schemeClr val="bg1"/>
                </a:solidFill>
              </a:rPr>
              <a:t>TEŞEKKÜRLER.</a:t>
            </a:r>
            <a:endParaRPr lang="tr-TR" sz="3600" b="0" spc="600" dirty="0"/>
          </a:p>
        </p:txBody>
      </p:sp>
    </p:spTree>
    <p:extLst>
      <p:ext uri="{BB962C8B-B14F-4D97-AF65-F5344CB8AC3E}">
        <p14:creationId xmlns:p14="http://schemas.microsoft.com/office/powerpoint/2010/main" val="20271051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14203290854\Pictures\marka 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0475" y="327546"/>
            <a:ext cx="9848803" cy="62097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00457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98447" y="594360"/>
            <a:ext cx="10035299" cy="1222408"/>
          </a:xfrm>
        </p:spPr>
        <p:txBody>
          <a:bodyPr>
            <a:normAutofit fontScale="90000"/>
          </a:bodyPr>
          <a:lstStyle/>
          <a:p>
            <a:r>
              <a:rPr lang="tr-TR"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Marka Hukukunun Temel  İlkeleri</a:t>
            </a:r>
            <a:endParaRPr lang="tr-TR"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Metin kutusu 4"/>
          <p:cNvSpPr txBox="1"/>
          <p:nvPr/>
        </p:nvSpPr>
        <p:spPr>
          <a:xfrm>
            <a:off x="1378780" y="1808328"/>
            <a:ext cx="10412886" cy="5078313"/>
          </a:xfrm>
          <a:prstGeom prst="rect">
            <a:avLst/>
          </a:prstGeom>
          <a:noFill/>
        </p:spPr>
        <p:txBody>
          <a:bodyPr wrap="square" rtlCol="0">
            <a:spAutoFit/>
          </a:bodyPr>
          <a:lstStyle/>
          <a:p>
            <a:pPr marL="285750" indent="-285750" algn="just">
              <a:lnSpc>
                <a:spcPct val="150000"/>
              </a:lnSpc>
              <a:buFont typeface="Wingdings" pitchFamily="2" charset="2"/>
              <a:buChar char="Ø"/>
            </a:pPr>
            <a:r>
              <a:rPr lang="tr-TR" sz="2400" u="sng" dirty="0">
                <a:latin typeface="Arial Rounded MT Bold" pitchFamily="34" charset="0"/>
              </a:rPr>
              <a:t>Tanım: </a:t>
            </a:r>
            <a:r>
              <a:rPr lang="tr-TR" sz="2400" dirty="0">
                <a:latin typeface="Arial Rounded MT Bold" pitchFamily="34" charset="0"/>
              </a:rPr>
              <a:t>B</a:t>
            </a:r>
            <a:r>
              <a:rPr lang="tr-TR" sz="2400" dirty="0" smtClean="0">
                <a:latin typeface="Arial Rounded MT Bold" pitchFamily="34" charset="0"/>
              </a:rPr>
              <a:t>ir işletmenin (teşebbüsün) </a:t>
            </a:r>
            <a:r>
              <a:rPr lang="tr-TR" sz="2400" dirty="0">
                <a:latin typeface="Arial Rounded MT Bold" pitchFamily="34" charset="0"/>
              </a:rPr>
              <a:t>ürettiği mal veya sunduğu hizmetleri diğer bir </a:t>
            </a:r>
            <a:r>
              <a:rPr lang="tr-TR" sz="2400" dirty="0" smtClean="0">
                <a:latin typeface="Arial Rounded MT Bold" pitchFamily="34" charset="0"/>
              </a:rPr>
              <a:t>işletmenin ürettiği </a:t>
            </a:r>
            <a:r>
              <a:rPr lang="tr-TR" sz="2400" dirty="0">
                <a:latin typeface="Arial Rounded MT Bold" pitchFamily="34" charset="0"/>
              </a:rPr>
              <a:t>mal veya sunduğu hizmetlerden ayırmaya yarayan </a:t>
            </a:r>
            <a:r>
              <a:rPr lang="tr-TR" sz="2400" dirty="0" smtClean="0">
                <a:latin typeface="Arial Rounded MT Bold" pitchFamily="34" charset="0"/>
              </a:rPr>
              <a:t>tanıtma işaretidir.</a:t>
            </a:r>
          </a:p>
          <a:p>
            <a:pPr marL="285750" indent="-285750" algn="just">
              <a:lnSpc>
                <a:spcPct val="150000"/>
              </a:lnSpc>
              <a:buFont typeface="Wingdings" pitchFamily="2" charset="2"/>
              <a:buChar char="Ø"/>
            </a:pPr>
            <a:r>
              <a:rPr lang="tr-TR" sz="2400" dirty="0" smtClean="0">
                <a:latin typeface="Arial Rounded MT Bold" pitchFamily="34" charset="0"/>
              </a:rPr>
              <a:t>Sınai Mülkiyet Kanunu’nda düzenlenmiştir.</a:t>
            </a:r>
          </a:p>
          <a:p>
            <a:pPr marL="285750" indent="-285750" algn="just">
              <a:lnSpc>
                <a:spcPct val="150000"/>
              </a:lnSpc>
              <a:buFont typeface="Wingdings" pitchFamily="2" charset="2"/>
              <a:buChar char="Ø"/>
            </a:pPr>
            <a:r>
              <a:rPr lang="tr-TR" sz="2400" dirty="0" smtClean="0">
                <a:latin typeface="Arial Rounded MT Bold" pitchFamily="34" charset="0"/>
              </a:rPr>
              <a:t> Türk Patent ve Marka Kurumu (TPMK) tescil vd. işlemleri yapar.</a:t>
            </a:r>
            <a:endParaRPr lang="tr-TR" sz="2400" dirty="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p:txBody>
      </p:sp>
      <p:pic>
        <p:nvPicPr>
          <p:cNvPr id="6" name="Picture 2" descr="C:\Users\14203290854\Pictures\marka 3.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82603" y="4742566"/>
            <a:ext cx="5409063" cy="1992629"/>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14203290854\Pictures\marka 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60324" y="4742567"/>
            <a:ext cx="4512930" cy="1992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6235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98447" y="594360"/>
            <a:ext cx="10035299" cy="1222408"/>
          </a:xfrm>
        </p:spPr>
        <p:txBody>
          <a:bodyPr>
            <a:normAutofit fontScale="90000"/>
          </a:bodyPr>
          <a:lstStyle/>
          <a:p>
            <a:r>
              <a:rPr lang="tr-TR"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Marka Hukukunun Temel  İlkeleri</a:t>
            </a:r>
            <a:endParaRPr lang="tr-TR"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Metin kutusu 4"/>
          <p:cNvSpPr txBox="1"/>
          <p:nvPr/>
        </p:nvSpPr>
        <p:spPr>
          <a:xfrm>
            <a:off x="1378780" y="1985749"/>
            <a:ext cx="10412886" cy="4524315"/>
          </a:xfrm>
          <a:prstGeom prst="rect">
            <a:avLst/>
          </a:prstGeom>
          <a:noFill/>
        </p:spPr>
        <p:txBody>
          <a:bodyPr wrap="square" rtlCol="0">
            <a:spAutoFit/>
          </a:bodyPr>
          <a:lstStyle/>
          <a:p>
            <a:pPr marL="285750" indent="-285750" algn="just">
              <a:lnSpc>
                <a:spcPct val="150000"/>
              </a:lnSpc>
              <a:buFont typeface="Wingdings" pitchFamily="2" charset="2"/>
              <a:buChar char="Ø"/>
            </a:pPr>
            <a:r>
              <a:rPr lang="tr-TR" sz="2400" dirty="0" smtClean="0">
                <a:latin typeface="Arial Rounded MT Bold" pitchFamily="34" charset="0"/>
              </a:rPr>
              <a:t>SMK m. 4/1: ‘’</a:t>
            </a:r>
            <a:r>
              <a:rPr lang="tr-TR" sz="2400" i="1" dirty="0" smtClean="0">
                <a:latin typeface="Arial Rounded MT Bold" pitchFamily="34" charset="0"/>
              </a:rPr>
              <a:t>Marka</a:t>
            </a:r>
            <a:r>
              <a:rPr lang="tr-TR" sz="2400" i="1" dirty="0">
                <a:latin typeface="Arial Rounded MT Bold" pitchFamily="34" charset="0"/>
              </a:rPr>
              <a:t>, bir teşebbüsün mallarının veya hizmetlerinin diğer teşebbüslerin mallarından veya hizmetlerinden </a:t>
            </a:r>
            <a:r>
              <a:rPr lang="tr-TR" sz="2400" i="1" u="sng" dirty="0">
                <a:latin typeface="Arial Rounded MT Bold" pitchFamily="34" charset="0"/>
              </a:rPr>
              <a:t>ayırt edilmesini</a:t>
            </a:r>
            <a:r>
              <a:rPr lang="tr-TR" sz="2400" i="1" dirty="0">
                <a:latin typeface="Arial Rounded MT Bold" pitchFamily="34" charset="0"/>
              </a:rPr>
              <a:t> sağlaması ve marka sahibine sağlanan korumanın konusunun </a:t>
            </a:r>
            <a:r>
              <a:rPr lang="tr-TR" sz="2400" i="1" u="sng" dirty="0">
                <a:latin typeface="Arial Rounded MT Bold" pitchFamily="34" charset="0"/>
              </a:rPr>
              <a:t>açık ve kesin olarak</a:t>
            </a:r>
            <a:r>
              <a:rPr lang="tr-TR" sz="2400" i="1" dirty="0">
                <a:latin typeface="Arial Rounded MT Bold" pitchFamily="34" charset="0"/>
              </a:rPr>
              <a:t> anlaşılmasını sağlayabilecek şekilde sicilde gösterilebilir olması şartıyla kişi adları dâhil sözcükler, şekiller, renkler, harfler, sayılar, sesler ve malların veya ambalajlarının biçimi olmak üzere </a:t>
            </a:r>
            <a:r>
              <a:rPr lang="tr-TR" sz="2400" i="1" u="sng" dirty="0">
                <a:latin typeface="Arial Rounded MT Bold" pitchFamily="34" charset="0"/>
              </a:rPr>
              <a:t>her tür işaretten</a:t>
            </a:r>
            <a:r>
              <a:rPr lang="tr-TR" sz="2400" i="1" dirty="0">
                <a:latin typeface="Arial Rounded MT Bold" pitchFamily="34" charset="0"/>
              </a:rPr>
              <a:t> oluşabilir</a:t>
            </a:r>
            <a:r>
              <a:rPr lang="tr-TR" sz="2400" i="1" dirty="0" smtClean="0">
                <a:latin typeface="Arial Rounded MT Bold" pitchFamily="34" charset="0"/>
              </a:rPr>
              <a:t>.’’</a:t>
            </a:r>
            <a:endParaRPr lang="tr-TR" sz="2400" i="1" dirty="0">
              <a:latin typeface="Arial Rounded MT Bold" pitchFamily="34" charset="0"/>
            </a:endParaRPr>
          </a:p>
          <a:p>
            <a:pPr algn="just">
              <a:lnSpc>
                <a:spcPct val="150000"/>
              </a:lnSpc>
            </a:pPr>
            <a:endParaRPr lang="tr-TR" sz="2400" dirty="0">
              <a:latin typeface="Arial Rounded MT Bold" pitchFamily="34" charset="0"/>
            </a:endParaRPr>
          </a:p>
        </p:txBody>
      </p:sp>
    </p:spTree>
    <p:extLst>
      <p:ext uri="{BB962C8B-B14F-4D97-AF65-F5344CB8AC3E}">
        <p14:creationId xmlns:p14="http://schemas.microsoft.com/office/powerpoint/2010/main" val="15245098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98447" y="594360"/>
            <a:ext cx="10035299" cy="1222408"/>
          </a:xfrm>
        </p:spPr>
        <p:txBody>
          <a:bodyPr>
            <a:normAutofit fontScale="90000"/>
          </a:bodyPr>
          <a:lstStyle/>
          <a:p>
            <a:r>
              <a:rPr lang="tr-TR"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Marka Hukukunun Temel  İlkeleri</a:t>
            </a:r>
            <a:endParaRPr lang="tr-TR"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Metin kutusu 4"/>
          <p:cNvSpPr txBox="1"/>
          <p:nvPr/>
        </p:nvSpPr>
        <p:spPr>
          <a:xfrm>
            <a:off x="1378780" y="1985749"/>
            <a:ext cx="10412886" cy="1129155"/>
          </a:xfrm>
          <a:prstGeom prst="rect">
            <a:avLst/>
          </a:prstGeom>
          <a:noFill/>
        </p:spPr>
        <p:txBody>
          <a:bodyPr wrap="square" rtlCol="0">
            <a:spAutoFit/>
          </a:bodyPr>
          <a:lstStyle/>
          <a:p>
            <a:pPr algn="just">
              <a:lnSpc>
                <a:spcPct val="150000"/>
              </a:lnSpc>
            </a:pPr>
            <a:endParaRPr lang="tr-TR" sz="2400" i="1" dirty="0">
              <a:latin typeface="Arial Rounded MT Bold" pitchFamily="34" charset="0"/>
            </a:endParaRPr>
          </a:p>
          <a:p>
            <a:pPr algn="just">
              <a:lnSpc>
                <a:spcPct val="150000"/>
              </a:lnSpc>
            </a:pPr>
            <a:endParaRPr lang="tr-TR" sz="2400" dirty="0">
              <a:latin typeface="Arial Rounded MT Bold" pitchFamily="34" charset="0"/>
            </a:endParaRPr>
          </a:p>
        </p:txBody>
      </p:sp>
      <p:sp>
        <p:nvSpPr>
          <p:cNvPr id="3" name="Yuvarlatılmış Dikdörtgen 2"/>
          <p:cNvSpPr/>
          <p:nvPr/>
        </p:nvSpPr>
        <p:spPr>
          <a:xfrm>
            <a:off x="3439235" y="1843903"/>
            <a:ext cx="4681183" cy="9680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6" name="Yuvarlatılmış Dikdörtgen 5"/>
          <p:cNvSpPr/>
          <p:nvPr/>
        </p:nvSpPr>
        <p:spPr>
          <a:xfrm>
            <a:off x="3439235" y="4311752"/>
            <a:ext cx="4566999" cy="8948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Markanın Fonksiyonları</a:t>
            </a:r>
            <a:endParaRPr lang="tr-TR" sz="2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Dikdörtgen 3"/>
          <p:cNvSpPr/>
          <p:nvPr/>
        </p:nvSpPr>
        <p:spPr>
          <a:xfrm>
            <a:off x="3648951" y="2036646"/>
            <a:ext cx="4357283" cy="523220"/>
          </a:xfrm>
          <a:prstGeom prst="rect">
            <a:avLst/>
          </a:prstGeom>
          <a:noFill/>
        </p:spPr>
        <p:txBody>
          <a:bodyPr wrap="none" lIns="91440" tIns="45720" rIns="91440" bIns="45720">
            <a:spAutoFit/>
          </a:bodyPr>
          <a:lstStyle/>
          <a:p>
            <a:pPr algn="ctr"/>
            <a:r>
              <a:rPr lang="tr-TR"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Markanın Unsurları</a:t>
            </a:r>
            <a:endParaRPr lang="tr-TR"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7" name="5-Nokta Yıldız 6"/>
          <p:cNvSpPr/>
          <p:nvPr/>
        </p:nvSpPr>
        <p:spPr>
          <a:xfrm>
            <a:off x="1528547" y="1985749"/>
            <a:ext cx="1542197" cy="141284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5-Nokta Yıldız 7"/>
          <p:cNvSpPr/>
          <p:nvPr/>
        </p:nvSpPr>
        <p:spPr>
          <a:xfrm>
            <a:off x="8586715" y="1770343"/>
            <a:ext cx="1542197" cy="141284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5-Nokta Yıldız 8"/>
          <p:cNvSpPr/>
          <p:nvPr/>
        </p:nvSpPr>
        <p:spPr>
          <a:xfrm>
            <a:off x="5056494" y="2811936"/>
            <a:ext cx="1542197" cy="141284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İkizkenar Üçgen 9"/>
          <p:cNvSpPr/>
          <p:nvPr/>
        </p:nvSpPr>
        <p:spPr>
          <a:xfrm>
            <a:off x="1692321" y="4558352"/>
            <a:ext cx="1746914" cy="165137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İkizkenar Üçgen 10"/>
          <p:cNvSpPr/>
          <p:nvPr/>
        </p:nvSpPr>
        <p:spPr>
          <a:xfrm>
            <a:off x="8484356" y="4558351"/>
            <a:ext cx="1746914" cy="165137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İkizkenar Üçgen 11"/>
          <p:cNvSpPr/>
          <p:nvPr/>
        </p:nvSpPr>
        <p:spPr>
          <a:xfrm>
            <a:off x="3848669" y="5206622"/>
            <a:ext cx="1874067" cy="165137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14" name="Düz Ok Bağlayıcısı 13"/>
          <p:cNvCxnSpPr/>
          <p:nvPr/>
        </p:nvCxnSpPr>
        <p:spPr>
          <a:xfrm flipH="1" flipV="1">
            <a:off x="3098042" y="2550325"/>
            <a:ext cx="341193" cy="95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Düz Ok Bağlayıcısı 15"/>
          <p:cNvCxnSpPr/>
          <p:nvPr/>
        </p:nvCxnSpPr>
        <p:spPr>
          <a:xfrm>
            <a:off x="8120418" y="2327919"/>
            <a:ext cx="36393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Dirsek Bağlayıcısı 17"/>
          <p:cNvCxnSpPr/>
          <p:nvPr/>
        </p:nvCxnSpPr>
        <p:spPr>
          <a:xfrm>
            <a:off x="5431808" y="2811936"/>
            <a:ext cx="290928" cy="151485"/>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Düz Ok Bağlayıcısı 20"/>
          <p:cNvCxnSpPr/>
          <p:nvPr/>
        </p:nvCxnSpPr>
        <p:spPr>
          <a:xfrm flipH="1" flipV="1">
            <a:off x="2947916" y="4913194"/>
            <a:ext cx="491319" cy="136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Düz Ok Bağlayıcısı 22"/>
          <p:cNvCxnSpPr/>
          <p:nvPr/>
        </p:nvCxnSpPr>
        <p:spPr>
          <a:xfrm>
            <a:off x="8006234" y="4913194"/>
            <a:ext cx="47812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Metin kutusu 25"/>
          <p:cNvSpPr txBox="1"/>
          <p:nvPr/>
        </p:nvSpPr>
        <p:spPr>
          <a:xfrm>
            <a:off x="1924332" y="2559866"/>
            <a:ext cx="1146412" cy="369332"/>
          </a:xfrm>
          <a:prstGeom prst="rect">
            <a:avLst/>
          </a:prstGeom>
          <a:noFill/>
        </p:spPr>
        <p:txBody>
          <a:bodyPr wrap="square" rtlCol="0">
            <a:spAutoFit/>
          </a:bodyPr>
          <a:lstStyle/>
          <a:p>
            <a:r>
              <a:rPr lang="tr-TR" b="1" dirty="0" smtClean="0"/>
              <a:t>İşaret</a:t>
            </a:r>
            <a:endParaRPr lang="tr-TR" b="1" dirty="0"/>
          </a:p>
        </p:txBody>
      </p:sp>
      <p:sp>
        <p:nvSpPr>
          <p:cNvPr id="28" name="Metin kutusu 27"/>
          <p:cNvSpPr txBox="1"/>
          <p:nvPr/>
        </p:nvSpPr>
        <p:spPr>
          <a:xfrm>
            <a:off x="8859670" y="2230813"/>
            <a:ext cx="996286" cy="615553"/>
          </a:xfrm>
          <a:prstGeom prst="rect">
            <a:avLst/>
          </a:prstGeom>
          <a:noFill/>
        </p:spPr>
        <p:txBody>
          <a:bodyPr wrap="square" rtlCol="0">
            <a:spAutoFit/>
          </a:bodyPr>
          <a:lstStyle/>
          <a:p>
            <a:pPr algn="ctr"/>
            <a:r>
              <a:rPr lang="tr-TR" b="1" dirty="0" smtClean="0"/>
              <a:t>Ayırt</a:t>
            </a:r>
          </a:p>
          <a:p>
            <a:pPr algn="ctr"/>
            <a:r>
              <a:rPr lang="tr-TR" sz="1600" b="1" dirty="0" smtClean="0"/>
              <a:t>Edicilik</a:t>
            </a:r>
            <a:endParaRPr lang="tr-TR" sz="1600" b="1" dirty="0"/>
          </a:p>
        </p:txBody>
      </p:sp>
      <p:sp>
        <p:nvSpPr>
          <p:cNvPr id="29" name="Metin kutusu 28"/>
          <p:cNvSpPr txBox="1"/>
          <p:nvPr/>
        </p:nvSpPr>
        <p:spPr>
          <a:xfrm>
            <a:off x="5322624" y="3333692"/>
            <a:ext cx="1119120" cy="369332"/>
          </a:xfrm>
          <a:prstGeom prst="rect">
            <a:avLst/>
          </a:prstGeom>
          <a:noFill/>
        </p:spPr>
        <p:txBody>
          <a:bodyPr wrap="square" rtlCol="0">
            <a:spAutoFit/>
          </a:bodyPr>
          <a:lstStyle/>
          <a:p>
            <a:r>
              <a:rPr lang="tr-TR" b="1" dirty="0" smtClean="0"/>
              <a:t>Kesinlik</a:t>
            </a:r>
            <a:endParaRPr lang="tr-TR" b="1" dirty="0"/>
          </a:p>
        </p:txBody>
      </p:sp>
      <p:sp>
        <p:nvSpPr>
          <p:cNvPr id="30" name="İkizkenar Üçgen 29"/>
          <p:cNvSpPr/>
          <p:nvPr/>
        </p:nvSpPr>
        <p:spPr>
          <a:xfrm>
            <a:off x="5902834" y="5206622"/>
            <a:ext cx="1849094" cy="165137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32" name="Dirsek Bağlayıcısı 31"/>
          <p:cNvCxnSpPr/>
          <p:nvPr/>
        </p:nvCxnSpPr>
        <p:spPr>
          <a:xfrm rot="10800000" flipV="1">
            <a:off x="5056494" y="5206621"/>
            <a:ext cx="375314" cy="361665"/>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Dirsek Bağlayıcısı 33"/>
          <p:cNvCxnSpPr/>
          <p:nvPr/>
        </p:nvCxnSpPr>
        <p:spPr>
          <a:xfrm>
            <a:off x="6182436" y="5206622"/>
            <a:ext cx="402787" cy="361665"/>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35" name="Metin kutusu 34"/>
          <p:cNvSpPr txBox="1"/>
          <p:nvPr/>
        </p:nvSpPr>
        <p:spPr>
          <a:xfrm>
            <a:off x="1992568" y="5568287"/>
            <a:ext cx="1344306" cy="400110"/>
          </a:xfrm>
          <a:prstGeom prst="rect">
            <a:avLst/>
          </a:prstGeom>
          <a:noFill/>
        </p:spPr>
        <p:txBody>
          <a:bodyPr wrap="square" rtlCol="0">
            <a:spAutoFit/>
          </a:bodyPr>
          <a:lstStyle/>
          <a:p>
            <a:r>
              <a:rPr lang="tr-TR" sz="2000" b="1" dirty="0" smtClean="0"/>
              <a:t>Garanti</a:t>
            </a:r>
            <a:endParaRPr lang="tr-TR" sz="2000" b="1" dirty="0"/>
          </a:p>
        </p:txBody>
      </p:sp>
      <p:sp>
        <p:nvSpPr>
          <p:cNvPr id="36" name="Metin kutusu 35"/>
          <p:cNvSpPr txBox="1"/>
          <p:nvPr/>
        </p:nvSpPr>
        <p:spPr>
          <a:xfrm>
            <a:off x="8793705" y="5568287"/>
            <a:ext cx="1335207" cy="400110"/>
          </a:xfrm>
          <a:prstGeom prst="rect">
            <a:avLst/>
          </a:prstGeom>
          <a:noFill/>
        </p:spPr>
        <p:txBody>
          <a:bodyPr wrap="square" rtlCol="0">
            <a:spAutoFit/>
          </a:bodyPr>
          <a:lstStyle/>
          <a:p>
            <a:r>
              <a:rPr lang="tr-TR" sz="2000" b="1" dirty="0" smtClean="0"/>
              <a:t>Reklam</a:t>
            </a:r>
            <a:endParaRPr lang="tr-TR" sz="2000" b="1" dirty="0"/>
          </a:p>
        </p:txBody>
      </p:sp>
      <p:sp>
        <p:nvSpPr>
          <p:cNvPr id="37" name="Metin kutusu 36"/>
          <p:cNvSpPr txBox="1"/>
          <p:nvPr/>
        </p:nvSpPr>
        <p:spPr>
          <a:xfrm>
            <a:off x="4185201" y="5998277"/>
            <a:ext cx="1201002" cy="707886"/>
          </a:xfrm>
          <a:prstGeom prst="rect">
            <a:avLst/>
          </a:prstGeom>
          <a:noFill/>
        </p:spPr>
        <p:txBody>
          <a:bodyPr wrap="square" rtlCol="0">
            <a:spAutoFit/>
          </a:bodyPr>
          <a:lstStyle/>
          <a:p>
            <a:pPr algn="ctr"/>
            <a:r>
              <a:rPr lang="tr-TR" sz="2000" b="1" dirty="0" smtClean="0"/>
              <a:t>Ayırt Etme</a:t>
            </a:r>
            <a:endParaRPr lang="tr-TR" sz="2000" b="1" dirty="0"/>
          </a:p>
        </p:txBody>
      </p:sp>
      <p:sp>
        <p:nvSpPr>
          <p:cNvPr id="38" name="Metin kutusu 37"/>
          <p:cNvSpPr txBox="1"/>
          <p:nvPr/>
        </p:nvSpPr>
        <p:spPr>
          <a:xfrm>
            <a:off x="6045958" y="5813611"/>
            <a:ext cx="1603790" cy="1077218"/>
          </a:xfrm>
          <a:prstGeom prst="rect">
            <a:avLst/>
          </a:prstGeom>
          <a:noFill/>
        </p:spPr>
        <p:txBody>
          <a:bodyPr wrap="square" rtlCol="0">
            <a:spAutoFit/>
          </a:bodyPr>
          <a:lstStyle/>
          <a:p>
            <a:pPr algn="ctr"/>
            <a:r>
              <a:rPr lang="tr-TR" sz="1600" b="1" dirty="0" smtClean="0"/>
              <a:t>Mal ve Hizmetlerin</a:t>
            </a:r>
          </a:p>
          <a:p>
            <a:pPr algn="ctr"/>
            <a:r>
              <a:rPr lang="tr-TR" sz="1600" b="1" dirty="0" smtClean="0"/>
              <a:t>Kaynağını</a:t>
            </a:r>
          </a:p>
          <a:p>
            <a:pPr algn="ctr"/>
            <a:r>
              <a:rPr lang="tr-TR" sz="1600" b="1" dirty="0" smtClean="0"/>
              <a:t>Gösterme</a:t>
            </a:r>
            <a:endParaRPr lang="tr-TR" sz="1600" b="1" dirty="0"/>
          </a:p>
        </p:txBody>
      </p:sp>
    </p:spTree>
    <p:extLst>
      <p:ext uri="{BB962C8B-B14F-4D97-AF65-F5344CB8AC3E}">
        <p14:creationId xmlns:p14="http://schemas.microsoft.com/office/powerpoint/2010/main" val="33885725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91571" y="594360"/>
            <a:ext cx="10542176" cy="1222408"/>
          </a:xfrm>
        </p:spPr>
        <p:txBody>
          <a:bodyPr>
            <a:normAutofit fontScale="90000"/>
          </a:bodyPr>
          <a:lstStyle/>
          <a:p>
            <a:r>
              <a:rPr lang="tr-TR"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Marka Hukukunun Temel  İlkeleri</a:t>
            </a:r>
            <a:endParaRPr lang="tr-TR"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Metin kutusu 4"/>
          <p:cNvSpPr txBox="1"/>
          <p:nvPr/>
        </p:nvSpPr>
        <p:spPr>
          <a:xfrm>
            <a:off x="1269598" y="1903862"/>
            <a:ext cx="10412886" cy="5078313"/>
          </a:xfrm>
          <a:prstGeom prst="rect">
            <a:avLst/>
          </a:prstGeom>
          <a:noFill/>
        </p:spPr>
        <p:txBody>
          <a:bodyPr wrap="square" rtlCol="0">
            <a:spAutoFit/>
          </a:bodyPr>
          <a:lstStyle/>
          <a:p>
            <a:pPr marL="285750" indent="-285750" algn="just">
              <a:lnSpc>
                <a:spcPct val="150000"/>
              </a:lnSpc>
              <a:buFont typeface="Wingdings" pitchFamily="2" charset="2"/>
              <a:buChar char="Ø"/>
            </a:pPr>
            <a:r>
              <a:rPr lang="tr-TR" sz="2400" u="sng" dirty="0">
                <a:latin typeface="Arial Rounded MT Bold" pitchFamily="34" charset="0"/>
              </a:rPr>
              <a:t>Belli mal ve hizmetleri </a:t>
            </a:r>
            <a:r>
              <a:rPr lang="tr-TR" sz="2400" u="sng" dirty="0" err="1">
                <a:latin typeface="Arial Rounded MT Bold" pitchFamily="34" charset="0"/>
              </a:rPr>
              <a:t>anonimlikten</a:t>
            </a:r>
            <a:r>
              <a:rPr lang="tr-TR" sz="2400" u="sng" dirty="0">
                <a:latin typeface="Arial Rounded MT Bold" pitchFamily="34" charset="0"/>
              </a:rPr>
              <a:t> kurtarıp </a:t>
            </a:r>
            <a:r>
              <a:rPr lang="tr-TR" sz="2400" u="sng" dirty="0" smtClean="0">
                <a:latin typeface="Arial Rounded MT Bold" pitchFamily="34" charset="0"/>
              </a:rPr>
              <a:t>kişiselleştirir.</a:t>
            </a:r>
            <a:endParaRPr lang="tr-TR" sz="2400" u="sng" dirty="0">
              <a:latin typeface="Arial Rounded MT Bold" pitchFamily="34" charset="0"/>
            </a:endParaRPr>
          </a:p>
          <a:p>
            <a:pPr marL="285750" indent="-285750" algn="just">
              <a:lnSpc>
                <a:spcPct val="150000"/>
              </a:lnSpc>
              <a:buFont typeface="Wingdings" pitchFamily="2" charset="2"/>
              <a:buChar char="Ø"/>
            </a:pPr>
            <a:r>
              <a:rPr lang="tr-TR" sz="2400" u="sng" dirty="0">
                <a:latin typeface="Arial Rounded MT Bold" pitchFamily="34" charset="0"/>
              </a:rPr>
              <a:t>Böylelikle tüketiciler bir </a:t>
            </a:r>
            <a:r>
              <a:rPr lang="tr-TR" sz="2400" u="sng" dirty="0" smtClean="0">
                <a:latin typeface="Arial Rounded MT Bold" pitchFamily="34" charset="0"/>
              </a:rPr>
              <a:t>işletmeden almak </a:t>
            </a:r>
            <a:r>
              <a:rPr lang="tr-TR" sz="2400" u="sng" dirty="0">
                <a:latin typeface="Arial Rounded MT Bold" pitchFamily="34" charset="0"/>
              </a:rPr>
              <a:t>istedikleri mal ve hizmetleri, başka </a:t>
            </a:r>
            <a:r>
              <a:rPr lang="tr-TR" sz="2400" u="sng" dirty="0" smtClean="0">
                <a:latin typeface="Arial Rounded MT Bold" pitchFamily="34" charset="0"/>
              </a:rPr>
              <a:t>işletmeninkinden ayırt </a:t>
            </a:r>
            <a:r>
              <a:rPr lang="tr-TR" sz="2400" u="sng" dirty="0">
                <a:latin typeface="Arial Rounded MT Bold" pitchFamily="34" charset="0"/>
              </a:rPr>
              <a:t>edebilirler.</a:t>
            </a:r>
          </a:p>
          <a:p>
            <a:pPr marL="285750" indent="-285750" algn="just">
              <a:lnSpc>
                <a:spcPct val="150000"/>
              </a:lnSpc>
              <a:buFont typeface="Wingdings" pitchFamily="2" charset="2"/>
              <a:buChar char="Ø"/>
            </a:pPr>
            <a:r>
              <a:rPr lang="tr-TR" sz="2400" u="sng" dirty="0">
                <a:latin typeface="Arial Rounded MT Bold" pitchFamily="34" charset="0"/>
              </a:rPr>
              <a:t>Ancak bir taciri tacirlerden ayırt eden işaretlere marka değil, ticaret unvanı denir. (TTK) </a:t>
            </a:r>
            <a:r>
              <a:rPr lang="tr-TR" sz="2400" u="sng" dirty="0" smtClean="0">
                <a:latin typeface="Arial Rounded MT Bold" pitchFamily="34" charset="0"/>
              </a:rPr>
              <a:t>(</a:t>
            </a:r>
            <a:r>
              <a:rPr lang="tr-TR" sz="2400" u="sng" dirty="0" err="1" smtClean="0">
                <a:latin typeface="Arial Rounded MT Bold" pitchFamily="34" charset="0"/>
              </a:rPr>
              <a:t>Örn</a:t>
            </a:r>
            <a:r>
              <a:rPr lang="tr-TR" sz="2400" u="sng" dirty="0" smtClean="0">
                <a:latin typeface="Arial Rounded MT Bold" pitchFamily="34" charset="0"/>
              </a:rPr>
              <a:t>: Selin </a:t>
            </a:r>
            <a:r>
              <a:rPr lang="tr-TR" sz="2400" u="sng" dirty="0">
                <a:latin typeface="Arial Rounded MT Bold" pitchFamily="34" charset="0"/>
              </a:rPr>
              <a:t>Çelik İlaç Fabrikası)</a:t>
            </a:r>
          </a:p>
          <a:p>
            <a:pPr marL="285750" indent="-285750" algn="just">
              <a:lnSpc>
                <a:spcPct val="150000"/>
              </a:lnSpc>
              <a:buFont typeface="Wingdings" pitchFamily="2" charset="2"/>
              <a:buChar char="Ø"/>
            </a:pPr>
            <a:r>
              <a:rPr lang="tr-TR" sz="2400" u="sng" dirty="0">
                <a:latin typeface="Arial Rounded MT Bold" pitchFamily="34" charset="0"/>
              </a:rPr>
              <a:t>İşletmeyi tanıtan işaretlere: İşletme adı denir. (TTK) </a:t>
            </a:r>
            <a:r>
              <a:rPr lang="tr-TR" sz="2400" u="sng" dirty="0" smtClean="0">
                <a:latin typeface="Arial Rounded MT Bold" pitchFamily="34" charset="0"/>
              </a:rPr>
              <a:t>(</a:t>
            </a:r>
            <a:r>
              <a:rPr lang="tr-TR" sz="2400" u="sng" dirty="0" err="1" smtClean="0">
                <a:latin typeface="Arial Rounded MT Bold" pitchFamily="34" charset="0"/>
              </a:rPr>
              <a:t>Örn</a:t>
            </a:r>
            <a:r>
              <a:rPr lang="tr-TR" sz="2400" u="sng" dirty="0" smtClean="0">
                <a:latin typeface="Arial Rounded MT Bold" pitchFamily="34" charset="0"/>
              </a:rPr>
              <a:t>: Adana </a:t>
            </a:r>
            <a:r>
              <a:rPr lang="tr-TR" sz="2400" u="sng" dirty="0">
                <a:latin typeface="Arial Rounded MT Bold" pitchFamily="34" charset="0"/>
              </a:rPr>
              <a:t>Lezzet Lokantası)</a:t>
            </a:r>
          </a:p>
          <a:p>
            <a:pPr marL="285750" indent="-285750" algn="just">
              <a:lnSpc>
                <a:spcPct val="150000"/>
              </a:lnSpc>
              <a:buFont typeface="Wingdings" pitchFamily="2" charset="2"/>
              <a:buChar char="Ø"/>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p:txBody>
      </p:sp>
    </p:spTree>
    <p:extLst>
      <p:ext uri="{BB962C8B-B14F-4D97-AF65-F5344CB8AC3E}">
        <p14:creationId xmlns:p14="http://schemas.microsoft.com/office/powerpoint/2010/main" val="22802400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98447" y="594360"/>
            <a:ext cx="10035299" cy="1222408"/>
          </a:xfrm>
        </p:spPr>
        <p:txBody>
          <a:bodyPr>
            <a:normAutofit fontScale="90000"/>
          </a:bodyPr>
          <a:lstStyle/>
          <a:p>
            <a:r>
              <a:rPr lang="tr-TR"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Marka Hukukunun Temel  İlkeleri</a:t>
            </a:r>
            <a:endParaRPr lang="tr-TR"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Metin kutusu 4"/>
          <p:cNvSpPr txBox="1"/>
          <p:nvPr/>
        </p:nvSpPr>
        <p:spPr>
          <a:xfrm>
            <a:off x="1378780" y="2094931"/>
            <a:ext cx="10412886" cy="6647974"/>
          </a:xfrm>
          <a:prstGeom prst="rect">
            <a:avLst/>
          </a:prstGeom>
          <a:noFill/>
        </p:spPr>
        <p:txBody>
          <a:bodyPr wrap="square" rtlCol="0">
            <a:spAutoFit/>
          </a:bodyPr>
          <a:lstStyle/>
          <a:p>
            <a:pPr marL="285750" indent="-285750" algn="just">
              <a:lnSpc>
                <a:spcPct val="150000"/>
              </a:lnSpc>
              <a:buFont typeface="Wingdings" pitchFamily="2" charset="2"/>
              <a:buChar char="Ø"/>
            </a:pPr>
            <a:r>
              <a:rPr lang="tr-TR" sz="2400" dirty="0" smtClean="0">
                <a:latin typeface="Arial Rounded MT Bold" pitchFamily="34" charset="0"/>
              </a:rPr>
              <a:t>Bir ticaret unvanının çekirdek unsuru ile işletme adları, aynı zamanda marka da olabilir ve tescil ettirilebilir. </a:t>
            </a:r>
          </a:p>
          <a:p>
            <a:pPr marL="742950" lvl="1" indent="-285750" algn="just">
              <a:lnSpc>
                <a:spcPct val="150000"/>
              </a:lnSpc>
              <a:buFont typeface="Wingdings" pitchFamily="2" charset="2"/>
              <a:buChar char="Ø"/>
            </a:pPr>
            <a:r>
              <a:rPr lang="tr-TR" sz="2000" b="1" dirty="0" smtClean="0">
                <a:latin typeface="Arial Rounded MT Bold" pitchFamily="34" charset="0"/>
              </a:rPr>
              <a:t>1. </a:t>
            </a:r>
            <a:r>
              <a:rPr lang="tr-TR" sz="2000" b="1" u="sng" dirty="0" smtClean="0">
                <a:effectLst>
                  <a:outerShdw blurRad="38100" dist="38100" dir="2700000" algn="tl">
                    <a:srgbClr val="000000">
                      <a:alpha val="43137"/>
                    </a:srgbClr>
                  </a:outerShdw>
                </a:effectLst>
                <a:latin typeface="Arial Rounded MT Bold" pitchFamily="34" charset="0"/>
              </a:rPr>
              <a:t>Ticaret </a:t>
            </a:r>
            <a:r>
              <a:rPr lang="tr-TR" sz="2000" b="1" u="sng" dirty="0">
                <a:effectLst>
                  <a:outerShdw blurRad="38100" dist="38100" dir="2700000" algn="tl">
                    <a:srgbClr val="000000">
                      <a:alpha val="43137"/>
                    </a:srgbClr>
                  </a:outerShdw>
                </a:effectLst>
                <a:latin typeface="Arial Rounded MT Bold" pitchFamily="34" charset="0"/>
              </a:rPr>
              <a:t>unvanı:</a:t>
            </a:r>
            <a:r>
              <a:rPr lang="tr-TR" sz="2000" u="sng" dirty="0">
                <a:effectLst>
                  <a:outerShdw blurRad="38100" dist="38100" dir="2700000" algn="tl">
                    <a:srgbClr val="000000">
                      <a:alpha val="43137"/>
                    </a:srgbClr>
                  </a:outerShdw>
                </a:effectLst>
                <a:latin typeface="Arial Rounded MT Bold" pitchFamily="34" charset="0"/>
              </a:rPr>
              <a:t> </a:t>
            </a:r>
            <a:r>
              <a:rPr lang="tr-TR" sz="2000" i="1" dirty="0">
                <a:latin typeface="Arial Rounded MT Bold" pitchFamily="34" charset="0"/>
              </a:rPr>
              <a:t>Vakko Tekstil ve Hazır Giyim Sanayi A.Ş.</a:t>
            </a:r>
            <a:endParaRPr lang="tr-TR" sz="2000" dirty="0">
              <a:latin typeface="Arial Rounded MT Bold" pitchFamily="34" charset="0"/>
            </a:endParaRPr>
          </a:p>
          <a:p>
            <a:pPr algn="just">
              <a:lnSpc>
                <a:spcPct val="150000"/>
              </a:lnSpc>
            </a:pPr>
            <a:r>
              <a:rPr lang="tr-TR" sz="2000" b="1" dirty="0" smtClean="0">
                <a:latin typeface="Arial Rounded MT Bold" pitchFamily="34" charset="0"/>
              </a:rPr>
              <a:t>Çekirdek </a:t>
            </a:r>
            <a:r>
              <a:rPr lang="tr-TR" sz="2000" b="1" dirty="0">
                <a:latin typeface="Arial Rounded MT Bold" pitchFamily="34" charset="0"/>
              </a:rPr>
              <a:t>unsur:</a:t>
            </a:r>
            <a:r>
              <a:rPr lang="tr-TR" sz="2000" dirty="0">
                <a:latin typeface="Arial Rounded MT Bold" pitchFamily="34" charset="0"/>
              </a:rPr>
              <a:t> </a:t>
            </a:r>
            <a:r>
              <a:rPr lang="tr-TR" sz="2000" b="1" dirty="0">
                <a:latin typeface="Arial Rounded MT Bold" pitchFamily="34" charset="0"/>
              </a:rPr>
              <a:t>Vakko</a:t>
            </a:r>
            <a:endParaRPr lang="tr-TR" sz="2000" dirty="0">
              <a:latin typeface="Arial Rounded MT Bold" pitchFamily="34" charset="0"/>
            </a:endParaRPr>
          </a:p>
          <a:p>
            <a:pPr algn="just">
              <a:lnSpc>
                <a:spcPct val="150000"/>
              </a:lnSpc>
            </a:pPr>
            <a:r>
              <a:rPr lang="tr-TR" sz="2000" b="1" dirty="0">
                <a:latin typeface="Arial Rounded MT Bold" pitchFamily="34" charset="0"/>
              </a:rPr>
              <a:t>İşletme adı:</a:t>
            </a:r>
            <a:r>
              <a:rPr lang="tr-TR" sz="2000" dirty="0">
                <a:latin typeface="Arial Rounded MT Bold" pitchFamily="34" charset="0"/>
              </a:rPr>
              <a:t> </a:t>
            </a:r>
            <a:r>
              <a:rPr lang="tr-TR" sz="2000" b="1" dirty="0">
                <a:latin typeface="Arial Rounded MT Bold" pitchFamily="34" charset="0"/>
              </a:rPr>
              <a:t>Vakko </a:t>
            </a:r>
            <a:r>
              <a:rPr lang="tr-TR" sz="2000" b="1" dirty="0" smtClean="0">
                <a:latin typeface="Arial Rounded MT Bold" pitchFamily="34" charset="0"/>
              </a:rPr>
              <a:t>Butik</a:t>
            </a:r>
          </a:p>
          <a:p>
            <a:pPr algn="just">
              <a:lnSpc>
                <a:spcPct val="150000"/>
              </a:lnSpc>
            </a:pPr>
            <a:r>
              <a:rPr lang="tr-TR" sz="2000" b="1" dirty="0" smtClean="0">
                <a:latin typeface="Arial Rounded MT Bold" pitchFamily="34" charset="0"/>
              </a:rPr>
              <a:t>Marka</a:t>
            </a:r>
            <a:r>
              <a:rPr lang="tr-TR" sz="2000" b="1" dirty="0">
                <a:latin typeface="Arial Rounded MT Bold" pitchFamily="34" charset="0"/>
              </a:rPr>
              <a:t>:</a:t>
            </a:r>
            <a:r>
              <a:rPr lang="tr-TR" sz="2000" dirty="0">
                <a:latin typeface="Arial Rounded MT Bold" pitchFamily="34" charset="0"/>
              </a:rPr>
              <a:t> </a:t>
            </a:r>
            <a:r>
              <a:rPr lang="tr-TR" sz="2000" b="1" dirty="0">
                <a:latin typeface="Arial Rounded MT Bold" pitchFamily="34" charset="0"/>
              </a:rPr>
              <a:t>VAKKO</a:t>
            </a:r>
            <a:r>
              <a:rPr lang="tr-TR" sz="2000" dirty="0">
                <a:latin typeface="Arial Rounded MT Bold" pitchFamily="34" charset="0"/>
              </a:rPr>
              <a:t> (lüks giyim ve aksesuar markası olarak </a:t>
            </a:r>
            <a:r>
              <a:rPr lang="tr-TR" sz="2000" dirty="0" smtClean="0">
                <a:latin typeface="Arial Rounded MT Bold" pitchFamily="34" charset="0"/>
              </a:rPr>
              <a:t>tescilli)</a:t>
            </a:r>
          </a:p>
          <a:p>
            <a:pPr algn="just">
              <a:lnSpc>
                <a:spcPct val="150000"/>
              </a:lnSpc>
            </a:pPr>
            <a:r>
              <a:rPr lang="tr-TR" sz="2000" b="1" dirty="0">
                <a:latin typeface="Arial Rounded MT Bold" pitchFamily="34" charset="0"/>
              </a:rPr>
              <a:t> </a:t>
            </a:r>
            <a:r>
              <a:rPr lang="tr-TR" sz="2000" b="1" dirty="0" smtClean="0">
                <a:latin typeface="Arial Rounded MT Bold" pitchFamily="34" charset="0"/>
              </a:rPr>
              <a:t>          2. </a:t>
            </a:r>
            <a:r>
              <a:rPr lang="tr-TR" sz="2000" b="1" u="sng" dirty="0" smtClean="0">
                <a:effectLst>
                  <a:outerShdw blurRad="38100" dist="38100" dir="2700000" algn="tl">
                    <a:srgbClr val="000000">
                      <a:alpha val="43137"/>
                    </a:srgbClr>
                  </a:outerShdw>
                </a:effectLst>
                <a:latin typeface="Arial Rounded MT Bold" pitchFamily="34" charset="0"/>
              </a:rPr>
              <a:t>İşletme </a:t>
            </a:r>
            <a:r>
              <a:rPr lang="tr-TR" sz="2000" b="1" u="sng" dirty="0">
                <a:effectLst>
                  <a:outerShdw blurRad="38100" dist="38100" dir="2700000" algn="tl">
                    <a:srgbClr val="000000">
                      <a:alpha val="43137"/>
                    </a:srgbClr>
                  </a:outerShdw>
                </a:effectLst>
                <a:latin typeface="Arial Rounded MT Bold" pitchFamily="34" charset="0"/>
              </a:rPr>
              <a:t>adı:</a:t>
            </a:r>
            <a:r>
              <a:rPr lang="tr-TR" sz="2000" dirty="0">
                <a:latin typeface="Arial Rounded MT Bold" pitchFamily="34" charset="0"/>
              </a:rPr>
              <a:t> Kahve Dünyası</a:t>
            </a:r>
          </a:p>
          <a:p>
            <a:pPr algn="just">
              <a:lnSpc>
                <a:spcPct val="150000"/>
              </a:lnSpc>
            </a:pPr>
            <a:r>
              <a:rPr lang="tr-TR" sz="2000" b="1" dirty="0">
                <a:latin typeface="Arial Rounded MT Bold" pitchFamily="34" charset="0"/>
              </a:rPr>
              <a:t>Marka:</a:t>
            </a:r>
            <a:r>
              <a:rPr lang="tr-TR" sz="2000" dirty="0">
                <a:latin typeface="Arial Rounded MT Bold" pitchFamily="34" charset="0"/>
              </a:rPr>
              <a:t> </a:t>
            </a:r>
            <a:r>
              <a:rPr lang="tr-TR" sz="2000" b="1" dirty="0">
                <a:latin typeface="Arial Rounded MT Bold" pitchFamily="34" charset="0"/>
              </a:rPr>
              <a:t>KAHVE DÜNYASI</a:t>
            </a:r>
            <a:r>
              <a:rPr lang="tr-TR" sz="2000" dirty="0">
                <a:latin typeface="Arial Rounded MT Bold" pitchFamily="34" charset="0"/>
              </a:rPr>
              <a:t> (Türk Patent ve Marka Kurumu’nda kahve ve </a:t>
            </a:r>
            <a:r>
              <a:rPr lang="tr-TR" sz="2000" dirty="0" smtClean="0">
                <a:latin typeface="Arial Rounded MT Bold" pitchFamily="34" charset="0"/>
              </a:rPr>
              <a:t>kafe hizmetleri </a:t>
            </a:r>
            <a:r>
              <a:rPr lang="tr-TR" sz="2000" dirty="0">
                <a:latin typeface="Arial Rounded MT Bold" pitchFamily="34" charset="0"/>
              </a:rPr>
              <a:t>için marka olarak tescilli</a:t>
            </a:r>
            <a:r>
              <a:rPr lang="tr-TR" sz="2000" dirty="0" smtClean="0">
                <a:latin typeface="Arial Rounded MT Bold" pitchFamily="34" charset="0"/>
              </a:rPr>
              <a:t>)</a:t>
            </a:r>
            <a:endParaRPr lang="tr-TR" sz="2000" u="sng" dirty="0" smtClean="0">
              <a:latin typeface="Arial Rounded MT Bold" pitchFamily="34" charset="0"/>
            </a:endParaRPr>
          </a:p>
          <a:p>
            <a:pPr algn="just">
              <a:lnSpc>
                <a:spcPct val="150000"/>
              </a:lnSpc>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p:txBody>
      </p:sp>
    </p:spTree>
    <p:extLst>
      <p:ext uri="{BB962C8B-B14F-4D97-AF65-F5344CB8AC3E}">
        <p14:creationId xmlns:p14="http://schemas.microsoft.com/office/powerpoint/2010/main" val="31969941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98447" y="594360"/>
            <a:ext cx="10035299" cy="1222408"/>
          </a:xfrm>
        </p:spPr>
        <p:txBody>
          <a:bodyPr>
            <a:normAutofit fontScale="90000"/>
          </a:bodyPr>
          <a:lstStyle/>
          <a:p>
            <a:r>
              <a:rPr lang="tr-TR"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Marka Hukukunun Temel  İlkeleri</a:t>
            </a:r>
            <a:endParaRPr lang="tr-TR"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Metin kutusu 4"/>
          <p:cNvSpPr txBox="1"/>
          <p:nvPr/>
        </p:nvSpPr>
        <p:spPr>
          <a:xfrm>
            <a:off x="1378780" y="1917510"/>
            <a:ext cx="10412886" cy="5539978"/>
          </a:xfrm>
          <a:prstGeom prst="rect">
            <a:avLst/>
          </a:prstGeom>
          <a:noFill/>
        </p:spPr>
        <p:txBody>
          <a:bodyPr wrap="square" rtlCol="0">
            <a:spAutoFit/>
          </a:bodyPr>
          <a:lstStyle/>
          <a:p>
            <a:pPr marL="285750" indent="-285750" algn="just">
              <a:lnSpc>
                <a:spcPct val="150000"/>
              </a:lnSpc>
              <a:buFont typeface="Wingdings" pitchFamily="2" charset="2"/>
              <a:buChar char="Ø"/>
            </a:pPr>
            <a:r>
              <a:rPr lang="tr-TR" sz="2400" dirty="0">
                <a:latin typeface="Arial Rounded MT Bold" pitchFamily="34" charset="0"/>
              </a:rPr>
              <a:t>Marka, işletmeden ayrı olarak </a:t>
            </a:r>
            <a:r>
              <a:rPr lang="tr-TR" sz="2400" dirty="0" smtClean="0">
                <a:latin typeface="Arial Rounded MT Bold" pitchFamily="34" charset="0"/>
              </a:rPr>
              <a:t>devredilebilir, </a:t>
            </a:r>
            <a:r>
              <a:rPr lang="tr-TR" sz="2400" dirty="0" err="1" smtClean="0">
                <a:latin typeface="Arial Rounded MT Bold" pitchFamily="34" charset="0"/>
              </a:rPr>
              <a:t>rehnedilebilir</a:t>
            </a:r>
            <a:r>
              <a:rPr lang="tr-TR" sz="2400" dirty="0" smtClean="0">
                <a:latin typeface="Arial Rounded MT Bold" pitchFamily="34" charset="0"/>
              </a:rPr>
              <a:t> ve </a:t>
            </a:r>
            <a:r>
              <a:rPr lang="tr-TR" sz="2400" dirty="0">
                <a:latin typeface="Arial Rounded MT Bold" pitchFamily="34" charset="0"/>
              </a:rPr>
              <a:t>lisansa konu olabilir</a:t>
            </a:r>
            <a:r>
              <a:rPr lang="tr-TR" sz="2400" dirty="0" smtClean="0">
                <a:latin typeface="Arial Rounded MT Bold" pitchFamily="34" charset="0"/>
              </a:rPr>
              <a:t>.</a:t>
            </a:r>
          </a:p>
          <a:p>
            <a:pPr marL="742950" lvl="1" indent="-285750" algn="just">
              <a:lnSpc>
                <a:spcPct val="150000"/>
              </a:lnSpc>
              <a:buFont typeface="Wingdings" pitchFamily="2" charset="2"/>
              <a:buChar char="Ø"/>
            </a:pPr>
            <a:r>
              <a:rPr lang="tr-TR" sz="2000" b="1" dirty="0" smtClean="0">
                <a:latin typeface="Arial Rounded MT Bold" pitchFamily="34" charset="0"/>
              </a:rPr>
              <a:t>1. </a:t>
            </a:r>
            <a:r>
              <a:rPr lang="tr-TR" sz="2000" dirty="0" smtClean="0">
                <a:latin typeface="Arial Rounded MT Bold" pitchFamily="34" charset="0"/>
              </a:rPr>
              <a:t>“</a:t>
            </a:r>
            <a:r>
              <a:rPr lang="tr-TR" sz="2000" dirty="0" err="1" smtClean="0">
                <a:latin typeface="Arial Rounded MT Bold" pitchFamily="34" charset="0"/>
              </a:rPr>
              <a:t>Starbucks</a:t>
            </a:r>
            <a:r>
              <a:rPr lang="tr-TR" sz="2000" dirty="0">
                <a:latin typeface="Arial Rounded MT Bold" pitchFamily="34" charset="0"/>
              </a:rPr>
              <a:t>” markası Türkiye’de marka sahibinin iştiraki olmayan şirketlere </a:t>
            </a:r>
            <a:r>
              <a:rPr lang="tr-TR" sz="2000" dirty="0" err="1">
                <a:latin typeface="Arial Rounded MT Bold" pitchFamily="34" charset="0"/>
              </a:rPr>
              <a:t>franchise</a:t>
            </a:r>
            <a:r>
              <a:rPr lang="tr-TR" sz="2000" dirty="0">
                <a:latin typeface="Arial Rounded MT Bold" pitchFamily="34" charset="0"/>
              </a:rPr>
              <a:t> sözleşmesi kapsamında lisans verilerek kullanılmaktadır. Böylece marka sahibi, mülkiyet hakkını kaybetmeden markanın kullanımını lisans alana </a:t>
            </a:r>
            <a:r>
              <a:rPr lang="tr-TR" sz="2000" dirty="0" smtClean="0">
                <a:latin typeface="Arial Rounded MT Bold" pitchFamily="34" charset="0"/>
              </a:rPr>
              <a:t>bırakır.</a:t>
            </a:r>
          </a:p>
          <a:p>
            <a:pPr marL="742950" lvl="1" indent="-285750" algn="just">
              <a:lnSpc>
                <a:spcPct val="150000"/>
              </a:lnSpc>
              <a:buFont typeface="Wingdings" pitchFamily="2" charset="2"/>
              <a:buChar char="Ø"/>
            </a:pPr>
            <a:r>
              <a:rPr lang="tr-TR" sz="2000" b="1" dirty="0" smtClean="0">
                <a:latin typeface="Arial Rounded MT Bold" pitchFamily="34" charset="0"/>
              </a:rPr>
              <a:t>2.</a:t>
            </a:r>
            <a:r>
              <a:rPr lang="tr-TR" sz="2000" dirty="0" smtClean="0">
                <a:latin typeface="Arial Rounded MT Bold" pitchFamily="34" charset="0"/>
              </a:rPr>
              <a:t> Bir </a:t>
            </a:r>
            <a:r>
              <a:rPr lang="tr-TR" sz="2000" dirty="0">
                <a:latin typeface="Arial Rounded MT Bold" pitchFamily="34" charset="0"/>
              </a:rPr>
              <a:t>tekstil firması olan “LC </a:t>
            </a:r>
            <a:r>
              <a:rPr lang="tr-TR" sz="2000" dirty="0" err="1">
                <a:latin typeface="Arial Rounded MT Bold" pitchFamily="34" charset="0"/>
              </a:rPr>
              <a:t>Waikiki</a:t>
            </a:r>
            <a:r>
              <a:rPr lang="tr-TR" sz="2000" dirty="0">
                <a:latin typeface="Arial Rounded MT Bold" pitchFamily="34" charset="0"/>
              </a:rPr>
              <a:t>”, çocuk kıyafetleri alanında üretim yapan başka bir şirkete markasını kullanma hakkı verirse, bu şirket ürünlerinde “LC </a:t>
            </a:r>
            <a:r>
              <a:rPr lang="tr-TR" sz="2000" dirty="0" err="1">
                <a:latin typeface="Arial Rounded MT Bold" pitchFamily="34" charset="0"/>
              </a:rPr>
              <a:t>Waikiki</a:t>
            </a:r>
            <a:r>
              <a:rPr lang="tr-TR" sz="2000" dirty="0">
                <a:latin typeface="Arial Rounded MT Bold" pitchFamily="34" charset="0"/>
              </a:rPr>
              <a:t> Kids” markasını kullanabilir. Marka sahibi mülkiyetini korur, </a:t>
            </a:r>
            <a:r>
              <a:rPr lang="tr-TR" sz="2000" u="sng" dirty="0">
                <a:latin typeface="Arial Rounded MT Bold" pitchFamily="34" charset="0"/>
              </a:rPr>
              <a:t>lisans alan sadece kullanım hakkı elde eder</a:t>
            </a:r>
            <a:r>
              <a:rPr lang="tr-TR" sz="2000" dirty="0">
                <a:latin typeface="Arial Rounded MT Bold" pitchFamily="34" charset="0"/>
              </a:rPr>
              <a:t>.</a:t>
            </a:r>
          </a:p>
          <a:p>
            <a:r>
              <a:rPr lang="tr-TR" dirty="0"/>
              <a:t/>
            </a:r>
            <a:br>
              <a:rPr lang="tr-TR" dirty="0"/>
            </a:br>
            <a:endParaRPr lang="tr-TR" sz="2400" dirty="0" smtClean="0">
              <a:latin typeface="Arial Rounded MT Bold" pitchFamily="34" charset="0"/>
            </a:endParaRPr>
          </a:p>
        </p:txBody>
      </p:sp>
    </p:spTree>
    <p:extLst>
      <p:ext uri="{BB962C8B-B14F-4D97-AF65-F5344CB8AC3E}">
        <p14:creationId xmlns:p14="http://schemas.microsoft.com/office/powerpoint/2010/main" val="31676070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98447" y="594360"/>
            <a:ext cx="10035299" cy="1222408"/>
          </a:xfrm>
        </p:spPr>
        <p:txBody>
          <a:bodyPr>
            <a:normAutofit fontScale="90000"/>
          </a:bodyPr>
          <a:lstStyle/>
          <a:p>
            <a:r>
              <a:rPr lang="tr-TR"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Marka Hukukunun Temel  İlkeleri</a:t>
            </a:r>
            <a:endParaRPr lang="tr-TR"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Metin kutusu 4"/>
          <p:cNvSpPr txBox="1"/>
          <p:nvPr/>
        </p:nvSpPr>
        <p:spPr>
          <a:xfrm>
            <a:off x="1378780" y="1890214"/>
            <a:ext cx="10412886" cy="7109639"/>
          </a:xfrm>
          <a:prstGeom prst="rect">
            <a:avLst/>
          </a:prstGeom>
          <a:noFill/>
        </p:spPr>
        <p:txBody>
          <a:bodyPr wrap="square" rtlCol="0">
            <a:spAutoFit/>
          </a:bodyPr>
          <a:lstStyle/>
          <a:p>
            <a:r>
              <a:rPr lang="tr-TR" sz="2400" b="1" dirty="0" smtClean="0"/>
              <a:t>MARKA </a:t>
            </a:r>
            <a:r>
              <a:rPr lang="tr-TR" sz="2400" b="1" dirty="0"/>
              <a:t>TÜRLERİ</a:t>
            </a:r>
          </a:p>
          <a:p>
            <a:pPr marL="342900" indent="-342900" algn="just">
              <a:buFont typeface="Wingdings" pitchFamily="2" charset="2"/>
              <a:buChar char="v"/>
            </a:pPr>
            <a:r>
              <a:rPr lang="tr-TR" sz="2400" dirty="0"/>
              <a:t>Markalar bir </a:t>
            </a:r>
            <a:r>
              <a:rPr lang="tr-TR" sz="2400" u="sng" dirty="0"/>
              <a:t>açıdan mal ve hizmet markaları </a:t>
            </a:r>
            <a:r>
              <a:rPr lang="tr-TR" sz="2400" dirty="0"/>
              <a:t>olarak ikiye ayrılmaktadır. </a:t>
            </a:r>
            <a:endParaRPr lang="tr-TR" sz="2400" dirty="0" smtClean="0"/>
          </a:p>
          <a:p>
            <a:pPr algn="just"/>
            <a:r>
              <a:rPr lang="tr-TR" sz="2400" dirty="0"/>
              <a:t>*</a:t>
            </a:r>
            <a:r>
              <a:rPr lang="tr-TR" sz="2400" dirty="0" smtClean="0"/>
              <a:t>Mal </a:t>
            </a:r>
            <a:r>
              <a:rPr lang="tr-TR" sz="2400" dirty="0"/>
              <a:t>(emtia) markaları malın üzerine konulan markalar olup </a:t>
            </a:r>
            <a:r>
              <a:rPr lang="tr-TR" sz="2400" b="1" dirty="0"/>
              <a:t>ticaret markaları ve fabrika markaları </a:t>
            </a:r>
            <a:r>
              <a:rPr lang="tr-TR" sz="2400" dirty="0"/>
              <a:t>olmak üzere ikiye ayrılır. Ticaret markaları malın hangi işletme tarafından piyasaya çıkarıldığını gösterirken fabrika markaları malın üretildiği işletmeyi göstermektedir. Bir markanın hem ticaret markası hem de fabrika markası olması mümkündür. Bu durum malı üreten işletmenin aynı zamanda malı piyasaya sürmesi durumunda söz konusu olur. </a:t>
            </a:r>
            <a:r>
              <a:rPr lang="tr-TR" sz="2400" dirty="0" smtClean="0"/>
              <a:t>Örneğin </a:t>
            </a:r>
            <a:r>
              <a:rPr lang="tr-TR" sz="2400" b="1" dirty="0" err="1" smtClean="0"/>
              <a:t>BİM’in</a:t>
            </a:r>
            <a:r>
              <a:rPr lang="tr-TR" sz="2400" b="1" dirty="0" smtClean="0"/>
              <a:t> sattığı Dost marka süt</a:t>
            </a:r>
            <a:r>
              <a:rPr lang="tr-TR" sz="2400" dirty="0"/>
              <a:t>/</a:t>
            </a:r>
            <a:r>
              <a:rPr lang="tr-TR" sz="2400" dirty="0" smtClean="0"/>
              <a:t> </a:t>
            </a:r>
            <a:r>
              <a:rPr lang="tr-TR" sz="2400" b="1" dirty="0" smtClean="0"/>
              <a:t>Arçelik</a:t>
            </a:r>
            <a:r>
              <a:rPr lang="tr-TR" sz="2400" dirty="0" smtClean="0"/>
              <a:t>.</a:t>
            </a:r>
            <a:endParaRPr lang="tr-TR" sz="2400" dirty="0"/>
          </a:p>
          <a:p>
            <a:pPr algn="just"/>
            <a:r>
              <a:rPr lang="tr-TR" sz="2400" dirty="0" smtClean="0"/>
              <a:t>*Hizmet </a:t>
            </a:r>
            <a:r>
              <a:rPr lang="tr-TR" sz="2400" dirty="0"/>
              <a:t>markaları ise belirli bir malla ilişkisi bulunmayan sadece </a:t>
            </a:r>
            <a:r>
              <a:rPr lang="tr-TR" sz="2400" dirty="0" smtClean="0"/>
              <a:t>bir işletmenin </a:t>
            </a:r>
            <a:r>
              <a:rPr lang="tr-TR" sz="2400" dirty="0"/>
              <a:t>hizmetlerini diğer işletmelerin hizmetlerinden ayırt etmek için kullanılan işaretleri ifade etmektedir. Örneğin </a:t>
            </a:r>
            <a:r>
              <a:rPr lang="tr-TR" sz="2400" b="1" dirty="0"/>
              <a:t>Hilton</a:t>
            </a:r>
            <a:r>
              <a:rPr lang="tr-TR" sz="2400" dirty="0"/>
              <a:t>, </a:t>
            </a:r>
            <a:r>
              <a:rPr lang="tr-TR" sz="2400" b="1" dirty="0"/>
              <a:t>Dedeman</a:t>
            </a:r>
            <a:r>
              <a:rPr lang="tr-TR" sz="2400" dirty="0"/>
              <a:t> ve </a:t>
            </a:r>
            <a:r>
              <a:rPr lang="tr-TR" sz="2400" b="1" dirty="0"/>
              <a:t>Ulusoy</a:t>
            </a:r>
            <a:r>
              <a:rPr lang="tr-TR" sz="2400" dirty="0"/>
              <a:t> markaları hizmet markalarıdır.</a:t>
            </a:r>
          </a:p>
          <a:p>
            <a:pPr marL="285750" indent="-285750" algn="just">
              <a:lnSpc>
                <a:spcPct val="150000"/>
              </a:lnSpc>
              <a:buFont typeface="Wingdings" pitchFamily="2" charset="2"/>
              <a:buChar char="Ø"/>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a:p>
            <a:pPr marL="285750" indent="-285750" algn="just">
              <a:lnSpc>
                <a:spcPct val="150000"/>
              </a:lnSpc>
              <a:buFont typeface="Wingdings" pitchFamily="2" charset="2"/>
              <a:buChar char="Ø"/>
            </a:pPr>
            <a:endParaRPr lang="tr-TR" sz="2400" dirty="0" smtClean="0">
              <a:latin typeface="Arial Rounded MT Bold" pitchFamily="34" charset="0"/>
            </a:endParaRPr>
          </a:p>
        </p:txBody>
      </p:sp>
    </p:spTree>
    <p:extLst>
      <p:ext uri="{BB962C8B-B14F-4D97-AF65-F5344CB8AC3E}">
        <p14:creationId xmlns:p14="http://schemas.microsoft.com/office/powerpoint/2010/main" val="8614062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GradientUnivers">
  <a:themeElements>
    <a:clrScheme name="Mavi">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Univers">
      <a:majorFont>
        <a:latin typeface="Univers"/>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_48167185_TF89338750_Win32.potx" id="{7F167A53-1BFB-47B1-B18D-80965C855A21}" vid="{3E5DCE5D-3C45-4BA8-AE8E-27C7B8135B92}"/>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C329F5-30EE-4BF7-AA2A-B837B51416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9919F73-B6C2-4A43-95E2-833EC48925FE}">
  <ds:schemaRefs>
    <ds:schemaRef ds:uri="http://purl.org/dc/elements/1.1/"/>
    <ds:schemaRef ds:uri="16c05727-aa75-4e4a-9b5f-8a80a1165891"/>
    <ds:schemaRef ds:uri="http://schemas.microsoft.com/office/2006/documentManagement/types"/>
    <ds:schemaRef ds:uri="http://www.w3.org/XML/1998/namespace"/>
    <ds:schemaRef ds:uri="http://schemas.microsoft.com/office/infopath/2007/PartnerControls"/>
    <ds:schemaRef ds:uri="http://schemas.microsoft.com/office/2006/metadata/properties"/>
    <ds:schemaRef ds:uri="http://purl.org/dc/dcmitype/"/>
    <ds:schemaRef ds:uri="http://schemas.openxmlformats.org/package/2006/metadata/core-properties"/>
    <ds:schemaRef ds:uri="71af3243-3dd4-4a8d-8c0d-dd76da1f02a5"/>
    <ds:schemaRef ds:uri="http://purl.org/dc/terms/"/>
  </ds:schemaRefs>
</ds:datastoreItem>
</file>

<file path=customXml/itemProps3.xml><?xml version="1.0" encoding="utf-8"?>
<ds:datastoreItem xmlns:ds="http://schemas.openxmlformats.org/officeDocument/2006/customXml" ds:itemID="{3C8E00D1-8EA3-4E42-801D-0253E1EAFC2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{17E34982-804C-4A97-9A35-A4C0FFF36594}tf89338750_win32</Template>
  <TotalTime>1119</TotalTime>
  <Words>1304</Words>
  <Application>Microsoft Office PowerPoint</Application>
  <PresentationFormat>Özel</PresentationFormat>
  <Paragraphs>135</Paragraphs>
  <Slides>19</Slides>
  <Notes>3</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GradientUnivers</vt:lpstr>
      <vt:lpstr>PowerPoint Sunusu</vt:lpstr>
      <vt:lpstr>PowerPoint Sunusu</vt:lpstr>
      <vt:lpstr>Marka Hukukunun Temel  İlkeleri</vt:lpstr>
      <vt:lpstr>Marka Hukukunun Temel  İlkeleri</vt:lpstr>
      <vt:lpstr>Marka Hukukunun Temel  İlkeleri</vt:lpstr>
      <vt:lpstr>Marka Hukukunun Temel  İlkeleri</vt:lpstr>
      <vt:lpstr>Marka Hukukunun Temel  İlkeleri</vt:lpstr>
      <vt:lpstr>Marka Hukukunun Temel  İlkeleri</vt:lpstr>
      <vt:lpstr>Marka Hukukunun Temel  İlkeleri</vt:lpstr>
      <vt:lpstr>Marka Hukukunun Temel  İlkeleri</vt:lpstr>
      <vt:lpstr>Marka Hukukunun Temel  İlkeleri</vt:lpstr>
      <vt:lpstr>Marka Hukukunun Temel  İlkeleri</vt:lpstr>
      <vt:lpstr>Marka Hukukunun Temel  İlkeleri</vt:lpstr>
      <vt:lpstr>Marka Hukukunun Temel  İlkeleri</vt:lpstr>
      <vt:lpstr>Marka Hukukunun Temel  İlkeleri</vt:lpstr>
      <vt:lpstr>Marka Hukukunun Temel  İlkeleri</vt:lpstr>
      <vt:lpstr>Marka Hukukunun Temel  İlkeleri</vt:lpstr>
      <vt:lpstr>Marka Hukukunun Temel  İlkeleri</vt:lpstr>
      <vt:lpstr>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Çağ üniversitesi fen edebiyat fakültesi türk dili ve edebiyatı danışma kurulu toplantısı</dc:title>
  <dc:creator>ALPER YILDIZ</dc:creator>
  <cp:lastModifiedBy>Pelin OZCELIK</cp:lastModifiedBy>
  <cp:revision>154</cp:revision>
  <dcterms:created xsi:type="dcterms:W3CDTF">2022-05-29T11:36:18Z</dcterms:created>
  <dcterms:modified xsi:type="dcterms:W3CDTF">2025-12-04T08:52:42Z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