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58" r:id="rId17"/>
    <p:sldId id="259" r:id="rId18"/>
    <p:sldId id="26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MEDENİ HUKUKTA EHLİYETLER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23528" y="141277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KİŞİ KAVRAMI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09077"/>
            <a:ext cx="8712968" cy="203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" y="4608609"/>
            <a:ext cx="9037512" cy="147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5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62860" y="33265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KİŞİ EHLİYETLERİ</a:t>
            </a:r>
          </a:p>
          <a:p>
            <a:pPr algn="just"/>
            <a:r>
              <a:rPr lang="tr-TR" b="1" dirty="0"/>
              <a:t>HAK EHLİYETİ</a:t>
            </a:r>
          </a:p>
          <a:p>
            <a:pPr algn="just"/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987"/>
            <a:ext cx="9030386" cy="224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3501009"/>
            <a:ext cx="9073008" cy="258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02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36904" cy="200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95536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Genellik İlkesi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467544" y="299695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Eşitlik İlkesi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05878"/>
            <a:ext cx="8640960" cy="82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70" y="4293096"/>
            <a:ext cx="8770243" cy="229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711" y="6220625"/>
            <a:ext cx="4092090" cy="60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61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0" y="1052736"/>
            <a:ext cx="8352928" cy="504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51520" y="221053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Farklı Durumlar</a:t>
            </a:r>
          </a:p>
        </p:txBody>
      </p:sp>
    </p:spTree>
    <p:extLst>
      <p:ext uri="{BB962C8B-B14F-4D97-AF65-F5344CB8AC3E}">
        <p14:creationId xmlns:p14="http://schemas.microsoft.com/office/powerpoint/2010/main" val="3369859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1" y="1526780"/>
            <a:ext cx="8956345" cy="322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954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39552" y="18864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Fiil Ehliyeti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836712"/>
            <a:ext cx="9145016" cy="242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2" y="3501008"/>
            <a:ext cx="9073008" cy="285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820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539552" y="1886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 Ehliyeti Şartları</a:t>
            </a:r>
          </a:p>
          <a:p>
            <a:r>
              <a:rPr lang="tr-TR" b="1" dirty="0"/>
              <a:t>Ayırt Etme Gücü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5" y="1052736"/>
            <a:ext cx="9073008" cy="321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60" y="4000194"/>
            <a:ext cx="748680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876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" y="1114618"/>
            <a:ext cx="9033939" cy="333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791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95536" y="18864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Ayırt Etme Gücünü Ortadan Kaldıran Haller</a:t>
            </a:r>
          </a:p>
          <a:p>
            <a:endParaRPr lang="tr-TR" b="1" dirty="0"/>
          </a:p>
          <a:p>
            <a:r>
              <a:rPr lang="tr-TR" b="1" dirty="0"/>
              <a:t>Yaş Küçüklüğü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81228" cy="1927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3581"/>
            <a:ext cx="2324644" cy="46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87" y="3717032"/>
            <a:ext cx="8422269" cy="214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659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3" y="188640"/>
            <a:ext cx="8352928" cy="42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1" y="4455987"/>
            <a:ext cx="7488832" cy="89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42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7" y="908720"/>
            <a:ext cx="8784976" cy="45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66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" y="1378496"/>
            <a:ext cx="8852333" cy="35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128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854851" cy="496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38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85842" y="26626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ERGİN OLMAK</a:t>
            </a:r>
          </a:p>
          <a:p>
            <a:endParaRPr lang="tr-T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52" y="1052736"/>
            <a:ext cx="8655308" cy="480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398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96944" cy="4146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02853"/>
            <a:ext cx="4027156" cy="46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683568" y="47667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Evlenme İle Ergin Olma</a:t>
            </a:r>
          </a:p>
        </p:txBody>
      </p:sp>
    </p:spTree>
    <p:extLst>
      <p:ext uri="{BB962C8B-B14F-4D97-AF65-F5344CB8AC3E}">
        <p14:creationId xmlns:p14="http://schemas.microsoft.com/office/powerpoint/2010/main" val="2912117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0" y="0"/>
            <a:ext cx="8818595" cy="627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38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61396" cy="27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21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848872" cy="57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7578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1" y="764704"/>
            <a:ext cx="8742299" cy="215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515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79512" y="26064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Fiil Ehliyetinin Kapsamı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83943" cy="368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040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27733" cy="3092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6698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980728"/>
            <a:ext cx="9073008" cy="518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65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73" y="332656"/>
            <a:ext cx="9001000" cy="1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972209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3" y="3488103"/>
            <a:ext cx="8712968" cy="174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47635"/>
            <a:ext cx="198610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40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850106"/>
          </a:xfrm>
        </p:spPr>
        <p:txBody>
          <a:bodyPr>
            <a:normAutofit/>
          </a:bodyPr>
          <a:lstStyle/>
          <a:p>
            <a:r>
              <a:rPr lang="tr-TR" sz="1800" b="1" dirty="0"/>
              <a:t>TÜZEL KİŞİ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29600" cy="20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63" y="4102790"/>
            <a:ext cx="8856984" cy="132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80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640960" cy="305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15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535257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230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79512" y="26064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Gerçek Kişiliğin Başlangıcı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0414"/>
            <a:ext cx="8991104" cy="13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06024"/>
            <a:ext cx="3168352" cy="4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25226"/>
            <a:ext cx="8640960" cy="217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3026511"/>
            <a:ext cx="3024336" cy="4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7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80920" cy="438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2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9" y="1484784"/>
            <a:ext cx="8786401" cy="335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063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45</Words>
  <Application>Microsoft Office PowerPoint</Application>
  <PresentationFormat>Ekran Gösterisi (4:3)</PresentationFormat>
  <Paragraphs>18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2" baseType="lpstr">
      <vt:lpstr>Arial</vt:lpstr>
      <vt:lpstr>Calibri</vt:lpstr>
      <vt:lpstr>Ofis Teması</vt:lpstr>
      <vt:lpstr>MEDENİ HUKUKTA EHLİYETLER</vt:lpstr>
      <vt:lpstr>PowerPoint Sunusu</vt:lpstr>
      <vt:lpstr>PowerPoint Sunusu</vt:lpstr>
      <vt:lpstr>TÜZEL KİŞİ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MEDENİ HUKUKTA EHLİYETLER</dc:title>
  <dc:creator>Hasan Basri ÖZKAN</dc:creator>
  <cp:lastModifiedBy>Hasan Basri Özkan</cp:lastModifiedBy>
  <cp:revision>17</cp:revision>
  <dcterms:created xsi:type="dcterms:W3CDTF">2015-11-04T07:39:56Z</dcterms:created>
  <dcterms:modified xsi:type="dcterms:W3CDTF">2020-03-26T12:06:26Z</dcterms:modified>
</cp:coreProperties>
</file>