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9" r:id="rId3"/>
    <p:sldId id="270" r:id="rId4"/>
    <p:sldId id="277" r:id="rId5"/>
    <p:sldId id="276" r:id="rId6"/>
    <p:sldId id="273" r:id="rId7"/>
    <p:sldId id="257" r:id="rId8"/>
    <p:sldId id="275" r:id="rId9"/>
    <p:sldId id="281" r:id="rId10"/>
    <p:sldId id="280" r:id="rId11"/>
    <p:sldId id="274" r:id="rId12"/>
    <p:sldId id="28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>
        <p:scale>
          <a:sx n="90" d="100"/>
          <a:sy n="90" d="100"/>
        </p:scale>
        <p:origin x="-123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28.02.2025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907704" y="620688"/>
            <a:ext cx="6620272" cy="1686049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/>
              <a:t>TİC 110 – E-TİCARET</a:t>
            </a:r>
            <a:br>
              <a:rPr lang="tr-TR" sz="2800" dirty="0" smtClean="0"/>
            </a:br>
            <a:endParaRPr lang="tr-TR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95736" y="2780928"/>
            <a:ext cx="6688832" cy="2929880"/>
          </a:xfrm>
        </p:spPr>
        <p:txBody>
          <a:bodyPr>
            <a:normAutofit/>
          </a:bodyPr>
          <a:lstStyle/>
          <a:p>
            <a:pPr algn="ctr"/>
            <a:r>
              <a:rPr lang="tr-TR" sz="3000" dirty="0" smtClean="0"/>
              <a:t>Elektronik </a:t>
            </a:r>
            <a:r>
              <a:rPr lang="tr-TR" sz="3000" dirty="0"/>
              <a:t>Ticarette </a:t>
            </a:r>
            <a:r>
              <a:rPr lang="tr-TR" sz="3000" dirty="0" smtClean="0"/>
              <a:t>Güvenlik</a:t>
            </a:r>
          </a:p>
          <a:p>
            <a:pPr algn="ctr"/>
            <a:r>
              <a:rPr lang="tr-TR" sz="3000" dirty="0" smtClean="0"/>
              <a:t> </a:t>
            </a:r>
            <a:r>
              <a:rPr lang="tr-TR" sz="3000" dirty="0"/>
              <a:t>&amp; </a:t>
            </a:r>
            <a:endParaRPr lang="tr-TR" sz="3000" dirty="0" smtClean="0"/>
          </a:p>
          <a:p>
            <a:pPr algn="ctr"/>
            <a:r>
              <a:rPr lang="tr-TR" sz="3000" dirty="0" smtClean="0"/>
              <a:t>Ödeme </a:t>
            </a:r>
            <a:r>
              <a:rPr lang="tr-TR" sz="3000" dirty="0"/>
              <a:t>Sistemleri</a:t>
            </a:r>
            <a:endParaRPr lang="tr-TR" sz="3000" b="1" dirty="0" smtClean="0"/>
          </a:p>
          <a:p>
            <a:endParaRPr lang="tr-TR" b="1" dirty="0"/>
          </a:p>
          <a:p>
            <a:r>
              <a:rPr lang="tr-TR" b="1" dirty="0" smtClean="0"/>
              <a:t> 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2096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Güvenli E-ticaret işlemleri için;</a:t>
            </a: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Güvenilir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e-ticaret sitelerini tercih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etmek,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Güçlü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şifre kullanımı ve 2FA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etkinleştirmek,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Şüpheli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e-postalara ve linklere karşı dikkatli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olmak,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 ödeme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bilgilerini yalnızca güvenli platformlarda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paylaşmak,</a:t>
            </a: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nem arz etmektedir.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340768"/>
            <a:ext cx="29527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928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Sonuç olarak,</a:t>
            </a:r>
          </a:p>
          <a:p>
            <a:pPr marL="0" indent="0" algn="just">
              <a:buNone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E-ticaretin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güvenli bir şekilde sürdürülebilmesi için, hem kullanıcıların hem de işletmelerin gerekli güvenlik önlemlerini alması hayati önem taşımaktadır. </a:t>
            </a: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Siber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tehditler ve dolandırıcılık girişimleri, sürekli olarak gelişen teknoloji ile birlikte değişiklik göstermektedir. Bu nedenle, güvenlik protokollerinin güncellenmesi, güvenilir ödeme sistemlerinin tercih edilmesi ve kullanıcı farkındalığının artırılması, e-ticaret ekosisteminde sürdürülebilir bir güvenlik ortamı oluşturacaktır.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342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5899150" cy="467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336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GİRİŞ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noProof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Elektronik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ticaretin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(e-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ticaret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küresel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ekonomideki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rolü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giderek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artmaktadır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Dijitalleşme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birlikte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tüketicilerin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işletmelerin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çevrimiçi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ortamda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gerçekleştirdiği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işlemler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hızla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artarken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güvenlik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ödeme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sistemleri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konuları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kritik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öneme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sahi</a:t>
            </a:r>
            <a:r>
              <a:rPr lang="tr-TR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ptir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ticarette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güvenliğin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sağlanması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kullanıcıların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hassas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verilerinin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korunması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finansal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işlemlerin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güvenli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şekilde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gerçekleştirilmesi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çeşitli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yöntemlerin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geliştirilmesini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gerek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 kılmaktadır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581128"/>
            <a:ext cx="3536853" cy="1927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47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E-Ticarette 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Güvenlik Tehditleri ve Riskler</a:t>
            </a:r>
            <a:br>
              <a:rPr lang="tr-TR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ticaret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ortamında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güvenlik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tehditleri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kullanıcıların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kişisel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bilgilerini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finansal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verilerini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işlem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güvenliğini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doğrudan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etkileyen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unsurlardır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Bunlar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arasında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kimlik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avı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saldırıları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kötü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amaçlı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yazılımlar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veri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sızıntıları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sahtecilik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çeşitli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riskler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bulunmaktadır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E-Ticarette Güvenlik - E-Ticarette Güvenlik Önlemleri | E-Yaz Yazılı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268760"/>
            <a:ext cx="3600400" cy="173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66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Kimlik </a:t>
            </a: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Avı </a:t>
            </a: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Saldırıları: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Kullanıcılardan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sahte e-postalar ve web siteleri aracılığıyla bilgi çalma</a:t>
            </a:r>
          </a:p>
          <a:p>
            <a:pPr marL="0" indent="0" algn="just">
              <a:buNone/>
            </a:pP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Örnek: Bir e-ticaret sitesine benzeyen sahte bir web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sitesi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Kötü </a:t>
            </a: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Amaçlı </a:t>
            </a: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Yazılımlar: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Kişisel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 finansal bilgilerin ele geçirilmesi</a:t>
            </a:r>
          </a:p>
          <a:p>
            <a:pPr marL="0" indent="0" algn="just">
              <a:buNone/>
            </a:pP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Örnek: Kullanıcıların şifrelerini çalan bir </a:t>
            </a:r>
            <a:r>
              <a:rPr lang="tr-TR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keylogger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yazılımı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Hizmet </a:t>
            </a: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Reddi (</a:t>
            </a:r>
            <a:r>
              <a:rPr lang="tr-TR" sz="20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DDoS</a:t>
            </a: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Saldırıları: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Web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sitelerinin erişilemez hale getirilmesi</a:t>
            </a:r>
          </a:p>
          <a:p>
            <a:pPr marL="0" indent="0" algn="just">
              <a:buNone/>
            </a:pP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Örnek: Büyük e-ticaret sitelerine yapılan saldırılar sonucu sistem çökmesi</a:t>
            </a:r>
          </a:p>
          <a:p>
            <a:pPr marL="0" indent="0" algn="just">
              <a:buNone/>
            </a:pP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Veri </a:t>
            </a: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İhlalleri ve Kart </a:t>
            </a: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Sahtekarlıkları: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Kredi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kartı bilgilerinin çalınması</a:t>
            </a:r>
          </a:p>
          <a:p>
            <a:pPr marL="0" indent="0" algn="just">
              <a:buNone/>
            </a:pP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Örnek: E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-ticaret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veri sızıntısı</a:t>
            </a: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17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E-Ticarette 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Güvenlik Tehditleri ve Riskler</a:t>
            </a:r>
            <a:br>
              <a:rPr lang="tr-TR" sz="2400" b="1" dirty="0">
                <a:latin typeface="Times New Roman" pitchFamily="18" charset="0"/>
                <a:cs typeface="Times New Roman" pitchFamily="18" charset="0"/>
              </a:rPr>
            </a:b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Özellikle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kimlik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avı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saldırıları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kullanıcıların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güvenilir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görünen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ancak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kötü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niyetli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web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sitelerine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yönlendirilerek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hassas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bilgilerini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paylaşmalarını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hedefle</a:t>
            </a:r>
            <a:r>
              <a:rPr lang="tr-TR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mektedir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Öte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yandan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e-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ticaret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sitelerine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yönelik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siber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saldırılar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müşteri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verilerinin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ele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geçirilmesine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dolandırıcılık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olaylarının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artmasına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neden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olabil</a:t>
            </a:r>
            <a:r>
              <a:rPr lang="tr-TR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mektedir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21088"/>
            <a:ext cx="3077073" cy="2307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454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E-Ticarette 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Güvenliği Sağlamaya Yönelik 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Teknolojiler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E-ticaret ortamında güvenliği artırmak amacıyla çeşitli teknolojiler ve protokoller kullanılmaktadır. Bunlardan bazıları şunlardır: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SSL/TLS Şifreleme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Secure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Sockets </a:t>
            </a:r>
            <a:r>
              <a:rPr lang="tr-TR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Layer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(SSL) ve Transport </a:t>
            </a:r>
            <a:r>
              <a:rPr lang="tr-TR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Layer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Security (TLS), internet üzerinden veri iletiminin şifrelenmesini sağlayarak güvenliği artıran önemli protokollerdir. E-ticaret sitelerinde güvenli bir bağlantı sağlamak için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kullanılmaktadır.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İki Aşamalı Kimlik Doğrulama (2FA):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Kullanıcıların oturum açarken veya işlem yaparken ikinci bir doğrulama aşamasından geçmesini sağlayan bu sistem, hesap güvenliğini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önemli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ölçüde artırmaktadır.</a:t>
            </a: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62" y="5301208"/>
            <a:ext cx="2641476" cy="136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7322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E-Ticarette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Ödeme Sistemleri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E-ticaret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işlemlerinin temel unsurlarından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bir tanesi,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güvenilir ve kullanıcı dostu ödeme sistemleridir. Geleneksel ödeme yöntemlerinin dijital ortama uyarlanmasıyla birlikte farklı ödeme seçenekleri geliştirilmiştir.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Kredi ve Banka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Kartları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Dijital Cüzdanlar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Banka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Havalesi ve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EFT</a:t>
            </a:r>
          </a:p>
          <a:p>
            <a:pPr algn="just">
              <a:buFont typeface="Wingdings" pitchFamily="2" charset="2"/>
              <a:buChar char="Ø"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21088"/>
            <a:ext cx="3645024" cy="182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515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E-Ticarette </a:t>
            </a:r>
            <a:r>
              <a:rPr lang="tr-TR" b="1" dirty="0">
                <a:latin typeface="Times New Roman" pitchFamily="18" charset="0"/>
                <a:cs typeface="Times New Roman" pitchFamily="18" charset="0"/>
              </a:rPr>
              <a:t>Ödeme Sistemleri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Kredi ve Banka </a:t>
            </a: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Kartları</a:t>
            </a:r>
          </a:p>
          <a:p>
            <a:pPr marL="0" indent="0" algn="just">
              <a:buNone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Çevrimiçi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alışverişlerde en yaygın kullanılan ödeme yöntemlerinden biridir. Güvenli ödeme ağları ve şifreleme sistemleri ile korunmaktadır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Dijital </a:t>
            </a: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Cüzdanlar</a:t>
            </a:r>
          </a:p>
          <a:p>
            <a:pPr marL="0" indent="0" algn="just">
              <a:buNone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Apple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Pay, Google Pay ve </a:t>
            </a:r>
            <a:r>
              <a:rPr lang="tr-TR" sz="2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PayPal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gibi platformlar, kullanıcıların ödeme bilgilerini güvenli bir şekilde saklamalarına ve hızlı işlem yapmalarına olanak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tanımaktadır.</a:t>
            </a:r>
          </a:p>
          <a:p>
            <a:pPr marL="0" indent="0" algn="just">
              <a:buNone/>
            </a:pPr>
            <a:endParaRPr lang="tr-TR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Banka </a:t>
            </a: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Havalesi ve </a:t>
            </a: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EFT</a:t>
            </a:r>
          </a:p>
          <a:p>
            <a:pPr marL="0" indent="0" algn="just">
              <a:buNone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Özellikle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büyük tutarlı işlemler için tercih edilen bu yöntemler, doğrudan banka hesapları arasında güvenli para transferi </a:t>
            </a: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sağlamaktadır.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277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E-ticaret </a:t>
            </a: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ekosisteminde güvenliği artırmak için hem kullanıcıların hem de işletmelerin dikkat etmesi gereken önemli </a:t>
            </a: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noktalar:</a:t>
            </a:r>
            <a:endParaRPr lang="tr-TR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tr-TR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Kullanıcılar </a:t>
            </a: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için: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Güçlü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 benzersiz şifreler kullanılmalı.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Kimlik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avı saldırılarına karşı dikkatli olunmalı.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Güvenilir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e-ticaret platformları tercih edilmeli.</a:t>
            </a:r>
          </a:p>
          <a:p>
            <a:pPr marL="0" indent="0" algn="just">
              <a:buNone/>
            </a:pPr>
            <a:endParaRPr lang="tr-TR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İşletmeler </a:t>
            </a:r>
            <a:r>
              <a:rPr lang="tr-TR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için: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Güvenlik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standartlarına uyulmalı.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SSL/TLS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 2FA gibi güvenlik protokolleri uygulanmalı.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Müşteri </a:t>
            </a:r>
            <a:r>
              <a:rPr lang="tr-TR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verileri şifrelenerek saklanmalıdır.</a:t>
            </a:r>
            <a:endParaRPr lang="tr-TR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5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618</TotalTime>
  <Words>588</Words>
  <Application>Microsoft Office PowerPoint</Application>
  <PresentationFormat>Ekran Gösterisi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Cumba</vt:lpstr>
      <vt:lpstr>TİC 110 – E-TİCARET </vt:lpstr>
      <vt:lpstr>GİRİŞ</vt:lpstr>
      <vt:lpstr>E-Ticarette Güvenlik Tehditleri ve Riskler </vt:lpstr>
      <vt:lpstr>PowerPoint Sunusu</vt:lpstr>
      <vt:lpstr>E-Ticarette Güvenlik Tehditleri ve Riskler </vt:lpstr>
      <vt:lpstr> E-Ticarette Güvenliği Sağlamaya Yönelik Teknolojiler</vt:lpstr>
      <vt:lpstr>E-Ticarette Ödeme Sistemleri</vt:lpstr>
      <vt:lpstr>E-Ticarette Ödeme Sistemleri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OSD 215 Ders Tanıtımı &amp; Giriş</dc:title>
  <dc:creator>Suzan OGUZ</dc:creator>
  <cp:lastModifiedBy>Asus</cp:lastModifiedBy>
  <cp:revision>23</cp:revision>
  <dcterms:created xsi:type="dcterms:W3CDTF">2024-09-26T09:42:11Z</dcterms:created>
  <dcterms:modified xsi:type="dcterms:W3CDTF">2025-02-28T10:21:29Z</dcterms:modified>
</cp:coreProperties>
</file>