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7" r:id="rId3"/>
    <p:sldId id="258" r:id="rId4"/>
    <p:sldId id="259" r:id="rId5"/>
    <p:sldId id="260" r:id="rId6"/>
    <p:sldId id="261" r:id="rId7"/>
    <p:sldId id="262" r:id="rId8"/>
    <p:sldId id="264" r:id="rId9"/>
    <p:sldId id="263" r:id="rId10"/>
    <p:sldId id="265" r:id="rId11"/>
    <p:sldId id="266" r:id="rId12"/>
    <p:sldId id="277" r:id="rId13"/>
    <p:sldId id="282" r:id="rId14"/>
    <p:sldId id="283" r:id="rId15"/>
    <p:sldId id="284" r:id="rId16"/>
    <p:sldId id="285" r:id="rId17"/>
    <p:sldId id="286" r:id="rId18"/>
    <p:sldId id="287" r:id="rId19"/>
    <p:sldId id="290" r:id="rId20"/>
    <p:sldId id="289" r:id="rId21"/>
    <p:sldId id="288" r:id="rId22"/>
    <p:sldId id="291" r:id="rId23"/>
    <p:sldId id="292" r:id="rId24"/>
    <p:sldId id="293" r:id="rId25"/>
    <p:sldId id="294" r:id="rId26"/>
    <p:sldId id="295" r:id="rId27"/>
    <p:sldId id="296" r:id="rId28"/>
    <p:sldId id="267" r:id="rId29"/>
    <p:sldId id="268" r:id="rId30"/>
    <p:sldId id="270" r:id="rId31"/>
    <p:sldId id="269" r:id="rId32"/>
    <p:sldId id="271" r:id="rId33"/>
    <p:sldId id="272" r:id="rId34"/>
    <p:sldId id="273" r:id="rId35"/>
    <p:sldId id="274" r:id="rId36"/>
    <p:sldId id="275" r:id="rId37"/>
    <p:sldId id="276"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14.xml.rels><?xml version="1.0" encoding="UTF-8" standalone="yes"?>
<Relationships xmlns="http://schemas.openxmlformats.org/package/2006/relationships"><Relationship Id="rId1" Type="http://schemas.openxmlformats.org/officeDocument/2006/relationships/hyperlink" Target="https://www.accc-cancer.org/docs/projects/health-literacy/health-literacy-from-assessment-to-action.pdf?sfvrsn=a7c11b8c_0&amp;utm_source=chatgpt.com"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hyperlink" Target="https://sggm.saglik.gov.tr/TR%2C57003/turkiyenin-saglik-okuryazarligi-duzeyi-olculdu.html?utm_source=chatgpt.com" TargetMode="Externa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diagrams/_rels/data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https://sggm.saglik.gov.tr/TR%2C57003/turkiyenin-saglik-okuryazarligi-duzeyi-olculdu.html?utm_source=chatgpt.com"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4.xml.rels><?xml version="1.0" encoding="UTF-8" standalone="yes"?>
<Relationships xmlns="http://schemas.openxmlformats.org/package/2006/relationships"><Relationship Id="rId1" Type="http://schemas.openxmlformats.org/officeDocument/2006/relationships/hyperlink" Target="https://www.accc-cancer.org/docs/projects/health-literacy/health-literacy-from-assessment-to-action.pdf?sfvrsn=a7c11b8c_0&amp;utm_source=chatgpt.com"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hyperlink" Target="https://sggm.saglik.gov.tr/TR%2C57003/turkiyenin-saglik-okuryazarligi-duzeyi-olculdu.html?utm_source=chatgpt.com" TargetMode="External"/><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hyperlink" Target="https://sggm.saglik.gov.tr/TR%2C57003/turkiyenin-saglik-okuryazarligi-duzeyi-olculdu.html?utm_source=chatgpt.com" TargetMode="External"/><Relationship Id="rId7" Type="http://schemas.openxmlformats.org/officeDocument/2006/relationships/image" Target="../media/image15.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5A365-1475-461B-ACA3-A3A5AAE14A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432605-923A-4E6C-9E2F-2B041FEE2363}">
      <dgm:prSet/>
      <dgm:spPr/>
      <dgm:t>
        <a:bodyPr/>
        <a:lstStyle/>
        <a:p>
          <a:r>
            <a:rPr lang="tr-TR" b="1"/>
            <a:t>Sağlık Okuryazarlığı (Health Literacy):</a:t>
          </a:r>
          <a:endParaRPr lang="en-US"/>
        </a:p>
      </dgm:t>
    </dgm:pt>
    <dgm:pt modelId="{DC7160EA-B77B-4D9F-830C-66D588AD6AE4}" type="parTrans" cxnId="{B6B3CBDC-EA34-4DDC-BE8A-CC13AF322E45}">
      <dgm:prSet/>
      <dgm:spPr/>
      <dgm:t>
        <a:bodyPr/>
        <a:lstStyle/>
        <a:p>
          <a:endParaRPr lang="en-US"/>
        </a:p>
      </dgm:t>
    </dgm:pt>
    <dgm:pt modelId="{DF60CE33-AF33-4410-89E6-5A7FBEB9BAFA}" type="sibTrans" cxnId="{B6B3CBDC-EA34-4DDC-BE8A-CC13AF322E45}">
      <dgm:prSet/>
      <dgm:spPr/>
      <dgm:t>
        <a:bodyPr/>
        <a:lstStyle/>
        <a:p>
          <a:endParaRPr lang="en-US"/>
        </a:p>
      </dgm:t>
    </dgm:pt>
    <dgm:pt modelId="{E8205745-E394-4142-B87D-9D90C451BDA0}">
      <dgm:prSet/>
      <dgm:spPr/>
      <dgm:t>
        <a:bodyPr/>
        <a:lstStyle/>
        <a:p>
          <a:r>
            <a:rPr lang="tr-TR"/>
            <a:t>“Kişinin sağlıkla ilgili bilgiye erişme, anlama, değerlendirme ve kullanma becerisi.”</a:t>
          </a:r>
          <a:endParaRPr lang="en-US"/>
        </a:p>
      </dgm:t>
    </dgm:pt>
    <dgm:pt modelId="{94455D82-B20E-47FF-B572-3023314448C5}" type="parTrans" cxnId="{047A9804-E6F4-4A53-82CF-9807647255E7}">
      <dgm:prSet/>
      <dgm:spPr/>
      <dgm:t>
        <a:bodyPr/>
        <a:lstStyle/>
        <a:p>
          <a:endParaRPr lang="en-US"/>
        </a:p>
      </dgm:t>
    </dgm:pt>
    <dgm:pt modelId="{50992A95-9C0E-4F5F-95FE-70FB74EB2A80}" type="sibTrans" cxnId="{047A9804-E6F4-4A53-82CF-9807647255E7}">
      <dgm:prSet/>
      <dgm:spPr/>
      <dgm:t>
        <a:bodyPr/>
        <a:lstStyle/>
        <a:p>
          <a:endParaRPr lang="en-US"/>
        </a:p>
      </dgm:t>
    </dgm:pt>
    <dgm:pt modelId="{03904C43-BF7D-45B5-9417-87125624BE8C}" type="pres">
      <dgm:prSet presAssocID="{6035A365-1475-461B-ACA3-A3A5AAE14AB2}" presName="root" presStyleCnt="0">
        <dgm:presLayoutVars>
          <dgm:dir/>
          <dgm:resizeHandles val="exact"/>
        </dgm:presLayoutVars>
      </dgm:prSet>
      <dgm:spPr/>
    </dgm:pt>
    <dgm:pt modelId="{6A663966-053E-4E7D-B71C-B154CEB84C76}" type="pres">
      <dgm:prSet presAssocID="{80432605-923A-4E6C-9E2F-2B041FEE2363}" presName="compNode" presStyleCnt="0"/>
      <dgm:spPr/>
    </dgm:pt>
    <dgm:pt modelId="{970E3AB7-CA3F-40C3-A182-67E1561867FB}" type="pres">
      <dgm:prSet presAssocID="{80432605-923A-4E6C-9E2F-2B041FEE2363}" presName="bgRect" presStyleLbl="bgShp" presStyleIdx="0" presStyleCnt="2"/>
      <dgm:spPr/>
    </dgm:pt>
    <dgm:pt modelId="{97E9B6E9-54AA-4478-A743-5BD54DB789FA}" type="pres">
      <dgm:prSet presAssocID="{80432605-923A-4E6C-9E2F-2B041FEE23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9D8F32C1-9B6A-4A2C-A818-68DED3D84A99}" type="pres">
      <dgm:prSet presAssocID="{80432605-923A-4E6C-9E2F-2B041FEE2363}" presName="spaceRect" presStyleCnt="0"/>
      <dgm:spPr/>
    </dgm:pt>
    <dgm:pt modelId="{228CCBAD-9677-48FF-92F0-C2F45990072E}" type="pres">
      <dgm:prSet presAssocID="{80432605-923A-4E6C-9E2F-2B041FEE2363}" presName="parTx" presStyleLbl="revTx" presStyleIdx="0" presStyleCnt="2">
        <dgm:presLayoutVars>
          <dgm:chMax val="0"/>
          <dgm:chPref val="0"/>
        </dgm:presLayoutVars>
      </dgm:prSet>
      <dgm:spPr/>
    </dgm:pt>
    <dgm:pt modelId="{07DB8B15-133B-4785-B0F4-953A78ECB97C}" type="pres">
      <dgm:prSet presAssocID="{DF60CE33-AF33-4410-89E6-5A7FBEB9BAFA}" presName="sibTrans" presStyleCnt="0"/>
      <dgm:spPr/>
    </dgm:pt>
    <dgm:pt modelId="{9C852496-C03E-481D-A516-CE43E578EB5B}" type="pres">
      <dgm:prSet presAssocID="{E8205745-E394-4142-B87D-9D90C451BDA0}" presName="compNode" presStyleCnt="0"/>
      <dgm:spPr/>
    </dgm:pt>
    <dgm:pt modelId="{384F32C3-1930-4035-97B4-948F28085018}" type="pres">
      <dgm:prSet presAssocID="{E8205745-E394-4142-B87D-9D90C451BDA0}" presName="bgRect" presStyleLbl="bgShp" presStyleIdx="1" presStyleCnt="2"/>
      <dgm:spPr/>
    </dgm:pt>
    <dgm:pt modelId="{B02334C7-3A5E-4E71-AB6E-99C4239B6F2C}" type="pres">
      <dgm:prSet presAssocID="{E8205745-E394-4142-B87D-9D90C451BD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stane"/>
        </a:ext>
      </dgm:extLst>
    </dgm:pt>
    <dgm:pt modelId="{28F9E271-EE92-4E19-94B9-34DD6D8CF480}" type="pres">
      <dgm:prSet presAssocID="{E8205745-E394-4142-B87D-9D90C451BDA0}" presName="spaceRect" presStyleCnt="0"/>
      <dgm:spPr/>
    </dgm:pt>
    <dgm:pt modelId="{491B9A3C-70CA-4C48-860D-F1D7F46033B9}" type="pres">
      <dgm:prSet presAssocID="{E8205745-E394-4142-B87D-9D90C451BDA0}" presName="parTx" presStyleLbl="revTx" presStyleIdx="1" presStyleCnt="2">
        <dgm:presLayoutVars>
          <dgm:chMax val="0"/>
          <dgm:chPref val="0"/>
        </dgm:presLayoutVars>
      </dgm:prSet>
      <dgm:spPr/>
    </dgm:pt>
  </dgm:ptLst>
  <dgm:cxnLst>
    <dgm:cxn modelId="{047A9804-E6F4-4A53-82CF-9807647255E7}" srcId="{6035A365-1475-461B-ACA3-A3A5AAE14AB2}" destId="{E8205745-E394-4142-B87D-9D90C451BDA0}" srcOrd="1" destOrd="0" parTransId="{94455D82-B20E-47FF-B572-3023314448C5}" sibTransId="{50992A95-9C0E-4F5F-95FE-70FB74EB2A80}"/>
    <dgm:cxn modelId="{C483D423-FD4F-4D54-A8FF-C1EF3D18F5A4}" type="presOf" srcId="{E8205745-E394-4142-B87D-9D90C451BDA0}" destId="{491B9A3C-70CA-4C48-860D-F1D7F46033B9}" srcOrd="0" destOrd="0" presId="urn:microsoft.com/office/officeart/2018/2/layout/IconVerticalSolidList"/>
    <dgm:cxn modelId="{351A8266-F76D-460F-873A-A857FA3ED470}" type="presOf" srcId="{80432605-923A-4E6C-9E2F-2B041FEE2363}" destId="{228CCBAD-9677-48FF-92F0-C2F45990072E}" srcOrd="0" destOrd="0" presId="urn:microsoft.com/office/officeart/2018/2/layout/IconVerticalSolidList"/>
    <dgm:cxn modelId="{7B5F8180-421A-4A92-BCC1-F32F61626693}" type="presOf" srcId="{6035A365-1475-461B-ACA3-A3A5AAE14AB2}" destId="{03904C43-BF7D-45B5-9417-87125624BE8C}" srcOrd="0" destOrd="0" presId="urn:microsoft.com/office/officeart/2018/2/layout/IconVerticalSolidList"/>
    <dgm:cxn modelId="{B6B3CBDC-EA34-4DDC-BE8A-CC13AF322E45}" srcId="{6035A365-1475-461B-ACA3-A3A5AAE14AB2}" destId="{80432605-923A-4E6C-9E2F-2B041FEE2363}" srcOrd="0" destOrd="0" parTransId="{DC7160EA-B77B-4D9F-830C-66D588AD6AE4}" sibTransId="{DF60CE33-AF33-4410-89E6-5A7FBEB9BAFA}"/>
    <dgm:cxn modelId="{C3C6B3E7-DB6D-4D97-9F2A-EB3AEC251159}" type="presParOf" srcId="{03904C43-BF7D-45B5-9417-87125624BE8C}" destId="{6A663966-053E-4E7D-B71C-B154CEB84C76}" srcOrd="0" destOrd="0" presId="urn:microsoft.com/office/officeart/2018/2/layout/IconVerticalSolidList"/>
    <dgm:cxn modelId="{5C839EE9-1275-4C9D-B173-4175D329C256}" type="presParOf" srcId="{6A663966-053E-4E7D-B71C-B154CEB84C76}" destId="{970E3AB7-CA3F-40C3-A182-67E1561867FB}" srcOrd="0" destOrd="0" presId="urn:microsoft.com/office/officeart/2018/2/layout/IconVerticalSolidList"/>
    <dgm:cxn modelId="{4AF6BB4A-2A45-4482-9076-F1D51A8F0B12}" type="presParOf" srcId="{6A663966-053E-4E7D-B71C-B154CEB84C76}" destId="{97E9B6E9-54AA-4478-A743-5BD54DB789FA}" srcOrd="1" destOrd="0" presId="urn:microsoft.com/office/officeart/2018/2/layout/IconVerticalSolidList"/>
    <dgm:cxn modelId="{42C9EAB5-63AD-4947-BEE0-ACA0EC810336}" type="presParOf" srcId="{6A663966-053E-4E7D-B71C-B154CEB84C76}" destId="{9D8F32C1-9B6A-4A2C-A818-68DED3D84A99}" srcOrd="2" destOrd="0" presId="urn:microsoft.com/office/officeart/2018/2/layout/IconVerticalSolidList"/>
    <dgm:cxn modelId="{EEAAAEB4-4E9C-4A3B-9BA9-29444F5F7081}" type="presParOf" srcId="{6A663966-053E-4E7D-B71C-B154CEB84C76}" destId="{228CCBAD-9677-48FF-92F0-C2F45990072E}" srcOrd="3" destOrd="0" presId="urn:microsoft.com/office/officeart/2018/2/layout/IconVerticalSolidList"/>
    <dgm:cxn modelId="{11A02A5C-E6EA-4D96-9F4F-CE5E327ABFC1}" type="presParOf" srcId="{03904C43-BF7D-45B5-9417-87125624BE8C}" destId="{07DB8B15-133B-4785-B0F4-953A78ECB97C}" srcOrd="1" destOrd="0" presId="urn:microsoft.com/office/officeart/2018/2/layout/IconVerticalSolidList"/>
    <dgm:cxn modelId="{EB232637-5C46-4DC9-BDB9-4ADD3E037D2C}" type="presParOf" srcId="{03904C43-BF7D-45B5-9417-87125624BE8C}" destId="{9C852496-C03E-481D-A516-CE43E578EB5B}" srcOrd="2" destOrd="0" presId="urn:microsoft.com/office/officeart/2018/2/layout/IconVerticalSolidList"/>
    <dgm:cxn modelId="{32AAF16D-7E17-4C2C-8B1D-0D3E1AC30224}" type="presParOf" srcId="{9C852496-C03E-481D-A516-CE43E578EB5B}" destId="{384F32C3-1930-4035-97B4-948F28085018}" srcOrd="0" destOrd="0" presId="urn:microsoft.com/office/officeart/2018/2/layout/IconVerticalSolidList"/>
    <dgm:cxn modelId="{A1279444-8729-4090-AA61-A7F1891A791C}" type="presParOf" srcId="{9C852496-C03E-481D-A516-CE43E578EB5B}" destId="{B02334C7-3A5E-4E71-AB6E-99C4239B6F2C}" srcOrd="1" destOrd="0" presId="urn:microsoft.com/office/officeart/2018/2/layout/IconVerticalSolidList"/>
    <dgm:cxn modelId="{AADED3FA-370B-4BF2-8947-D96FD3EFAEFA}" type="presParOf" srcId="{9C852496-C03E-481D-A516-CE43E578EB5B}" destId="{28F9E271-EE92-4E19-94B9-34DD6D8CF480}" srcOrd="2" destOrd="0" presId="urn:microsoft.com/office/officeart/2018/2/layout/IconVerticalSolidList"/>
    <dgm:cxn modelId="{A5184A25-DB70-48DA-AD3F-A81CC25F8EFC}" type="presParOf" srcId="{9C852496-C03E-481D-A516-CE43E578EB5B}" destId="{491B9A3C-70CA-4C48-860D-F1D7F46033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DC653E-F042-4771-83B5-41C5E60895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768F50-A518-4E24-9108-AC6C0E320AE7}">
      <dgm:prSet/>
      <dgm:spPr/>
      <dgm:t>
        <a:bodyPr/>
        <a:lstStyle/>
        <a:p>
          <a:r>
            <a:rPr lang="tr-TR" b="1"/>
            <a:t>Görsel destek (ikonlar, şekiller)</a:t>
          </a:r>
          <a:endParaRPr lang="en-US"/>
        </a:p>
      </dgm:t>
    </dgm:pt>
    <dgm:pt modelId="{E4C1CEB7-CF02-4998-948C-2AAC41848DFF}" type="parTrans" cxnId="{A087E62D-5038-44A4-AA9A-E22D25FCF040}">
      <dgm:prSet/>
      <dgm:spPr/>
      <dgm:t>
        <a:bodyPr/>
        <a:lstStyle/>
        <a:p>
          <a:endParaRPr lang="en-US"/>
        </a:p>
      </dgm:t>
    </dgm:pt>
    <dgm:pt modelId="{5D202DFE-91A0-4C8E-97D2-EC41B4F697FB}" type="sibTrans" cxnId="{A087E62D-5038-44A4-AA9A-E22D25FCF040}">
      <dgm:prSet/>
      <dgm:spPr/>
      <dgm:t>
        <a:bodyPr/>
        <a:lstStyle/>
        <a:p>
          <a:endParaRPr lang="en-US"/>
        </a:p>
      </dgm:t>
    </dgm:pt>
    <dgm:pt modelId="{E1012FFC-E3E5-4691-9DC6-81DD3C9FBD39}">
      <dgm:prSet/>
      <dgm:spPr/>
      <dgm:t>
        <a:bodyPr/>
        <a:lstStyle/>
        <a:p>
          <a:r>
            <a:rPr lang="tr-TR" b="1"/>
            <a:t>Açıklama:</a:t>
          </a:r>
          <a:r>
            <a:rPr lang="tr-TR"/>
            <a:t> Görseller (ikon, akış diyagramı, basit fotoğraf) bilgiyi hızla anlamayı kolaylaştırır; yazılı metni tamamlar.</a:t>
          </a:r>
          <a:br>
            <a:rPr lang="tr-TR"/>
          </a:br>
          <a:r>
            <a:rPr lang="tr-TR" b="1"/>
            <a:t>İpuçları:</a:t>
          </a:r>
          <a:endParaRPr lang="en-US"/>
        </a:p>
      </dgm:t>
    </dgm:pt>
    <dgm:pt modelId="{28D176C2-E37D-4FAE-88E3-CAADF4F62327}" type="parTrans" cxnId="{3B02A345-A26A-4E06-B0AA-EEC40E17F319}">
      <dgm:prSet/>
      <dgm:spPr/>
      <dgm:t>
        <a:bodyPr/>
        <a:lstStyle/>
        <a:p>
          <a:endParaRPr lang="en-US"/>
        </a:p>
      </dgm:t>
    </dgm:pt>
    <dgm:pt modelId="{2327E1A4-EE56-4185-BAA2-48787862F5BB}" type="sibTrans" cxnId="{3B02A345-A26A-4E06-B0AA-EEC40E17F319}">
      <dgm:prSet/>
      <dgm:spPr/>
      <dgm:t>
        <a:bodyPr/>
        <a:lstStyle/>
        <a:p>
          <a:endParaRPr lang="en-US"/>
        </a:p>
      </dgm:t>
    </dgm:pt>
    <dgm:pt modelId="{0A518D9C-98A4-420F-8122-A8BC799BD761}">
      <dgm:prSet/>
      <dgm:spPr/>
      <dgm:t>
        <a:bodyPr/>
        <a:lstStyle/>
        <a:p>
          <a:r>
            <a:rPr lang="tr-TR"/>
            <a:t>Her karmaşık adımı bir ikon + 1–2 kelimelik etiketle göster.</a:t>
          </a:r>
          <a:endParaRPr lang="en-US"/>
        </a:p>
      </dgm:t>
    </dgm:pt>
    <dgm:pt modelId="{15329B67-A782-4992-9E37-AF748B9D4A3C}" type="parTrans" cxnId="{8B091FC1-551B-4733-8DF3-3CFBC2228519}">
      <dgm:prSet/>
      <dgm:spPr/>
      <dgm:t>
        <a:bodyPr/>
        <a:lstStyle/>
        <a:p>
          <a:endParaRPr lang="en-US"/>
        </a:p>
      </dgm:t>
    </dgm:pt>
    <dgm:pt modelId="{190D4D71-335E-4554-9811-7620E38FEF6D}" type="sibTrans" cxnId="{8B091FC1-551B-4733-8DF3-3CFBC2228519}">
      <dgm:prSet/>
      <dgm:spPr/>
      <dgm:t>
        <a:bodyPr/>
        <a:lstStyle/>
        <a:p>
          <a:endParaRPr lang="en-US"/>
        </a:p>
      </dgm:t>
    </dgm:pt>
    <dgm:pt modelId="{5D8EA4C9-CF4D-4ACA-AA14-694EC103EE69}">
      <dgm:prSet/>
      <dgm:spPr/>
      <dgm:t>
        <a:bodyPr/>
        <a:lstStyle/>
        <a:p>
          <a:r>
            <a:rPr lang="tr-TR"/>
            <a:t>İlaç alma, zamanlama, pozisyon gibi talimatlar için basit piktogram kullan.</a:t>
          </a:r>
          <a:endParaRPr lang="en-US"/>
        </a:p>
      </dgm:t>
    </dgm:pt>
    <dgm:pt modelId="{B3A0FA55-653B-4142-86A3-CFAAD944FF65}" type="parTrans" cxnId="{B468348A-67A5-49F0-B142-6CB728CCF89C}">
      <dgm:prSet/>
      <dgm:spPr/>
      <dgm:t>
        <a:bodyPr/>
        <a:lstStyle/>
        <a:p>
          <a:endParaRPr lang="en-US"/>
        </a:p>
      </dgm:t>
    </dgm:pt>
    <dgm:pt modelId="{22926E8B-B02D-4CAD-8400-C1EE3B19FBCB}" type="sibTrans" cxnId="{B468348A-67A5-49F0-B142-6CB728CCF89C}">
      <dgm:prSet/>
      <dgm:spPr/>
      <dgm:t>
        <a:bodyPr/>
        <a:lstStyle/>
        <a:p>
          <a:endParaRPr lang="en-US"/>
        </a:p>
      </dgm:t>
    </dgm:pt>
    <dgm:pt modelId="{F7953063-9471-48D5-BBC5-92FD5A4FAAFF}">
      <dgm:prSet/>
      <dgm:spPr/>
      <dgm:t>
        <a:bodyPr/>
        <a:lstStyle/>
        <a:p>
          <a:r>
            <a:rPr lang="tr-TR"/>
            <a:t>Karmaşık ilişkiler için küçük akış diyagramı (adım 1 → adım 2 → sonuç).</a:t>
          </a:r>
          <a:endParaRPr lang="en-US"/>
        </a:p>
      </dgm:t>
    </dgm:pt>
    <dgm:pt modelId="{4783BBC8-78AA-4979-92CC-F4B8D12E6E62}" type="parTrans" cxnId="{61385D85-E510-48AB-8C8D-A062EF81D047}">
      <dgm:prSet/>
      <dgm:spPr/>
      <dgm:t>
        <a:bodyPr/>
        <a:lstStyle/>
        <a:p>
          <a:endParaRPr lang="en-US"/>
        </a:p>
      </dgm:t>
    </dgm:pt>
    <dgm:pt modelId="{F439B0E4-9E6C-405C-800B-DA437B384C8D}" type="sibTrans" cxnId="{61385D85-E510-48AB-8C8D-A062EF81D047}">
      <dgm:prSet/>
      <dgm:spPr/>
      <dgm:t>
        <a:bodyPr/>
        <a:lstStyle/>
        <a:p>
          <a:endParaRPr lang="en-US"/>
        </a:p>
      </dgm:t>
    </dgm:pt>
    <dgm:pt modelId="{E1D895C4-9675-4A10-8F44-2A239AFB58EE}" type="pres">
      <dgm:prSet presAssocID="{8DDC653E-F042-4771-83B5-41C5E60895C6}" presName="root" presStyleCnt="0">
        <dgm:presLayoutVars>
          <dgm:dir/>
          <dgm:resizeHandles val="exact"/>
        </dgm:presLayoutVars>
      </dgm:prSet>
      <dgm:spPr/>
    </dgm:pt>
    <dgm:pt modelId="{E0A702FF-D079-45A2-BFD0-CCAAC6F5DBCD}" type="pres">
      <dgm:prSet presAssocID="{7F768F50-A518-4E24-9108-AC6C0E320AE7}" presName="compNode" presStyleCnt="0"/>
      <dgm:spPr/>
    </dgm:pt>
    <dgm:pt modelId="{ECE5D87F-2AD9-40CA-ABB1-020526CA319E}" type="pres">
      <dgm:prSet presAssocID="{7F768F50-A518-4E24-9108-AC6C0E320AE7}" presName="bgRect" presStyleLbl="bgShp" presStyleIdx="0" presStyleCnt="5"/>
      <dgm:spPr/>
    </dgm:pt>
    <dgm:pt modelId="{C84A01F7-C7D3-4FF6-8895-AF031D3AA9E6}" type="pres">
      <dgm:prSet presAssocID="{7F768F50-A518-4E24-9108-AC6C0E320A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4FFD6D3A-FAD1-4422-8C8A-AAC97169DF1C}" type="pres">
      <dgm:prSet presAssocID="{7F768F50-A518-4E24-9108-AC6C0E320AE7}" presName="spaceRect" presStyleCnt="0"/>
      <dgm:spPr/>
    </dgm:pt>
    <dgm:pt modelId="{7BFB1BB6-0254-45C6-829A-D4AFBA3041BD}" type="pres">
      <dgm:prSet presAssocID="{7F768F50-A518-4E24-9108-AC6C0E320AE7}" presName="parTx" presStyleLbl="revTx" presStyleIdx="0" presStyleCnt="5">
        <dgm:presLayoutVars>
          <dgm:chMax val="0"/>
          <dgm:chPref val="0"/>
        </dgm:presLayoutVars>
      </dgm:prSet>
      <dgm:spPr/>
    </dgm:pt>
    <dgm:pt modelId="{BC6F2125-C251-43A9-B13B-C57C99A4A9DD}" type="pres">
      <dgm:prSet presAssocID="{5D202DFE-91A0-4C8E-97D2-EC41B4F697FB}" presName="sibTrans" presStyleCnt="0"/>
      <dgm:spPr/>
    </dgm:pt>
    <dgm:pt modelId="{DBCA15D7-ED58-418A-A2B6-44AFDDE98C57}" type="pres">
      <dgm:prSet presAssocID="{E1012FFC-E3E5-4691-9DC6-81DD3C9FBD39}" presName="compNode" presStyleCnt="0"/>
      <dgm:spPr/>
    </dgm:pt>
    <dgm:pt modelId="{4814FF93-1458-4ABB-BF06-3B6D08D5D5F8}" type="pres">
      <dgm:prSet presAssocID="{E1012FFC-E3E5-4691-9DC6-81DD3C9FBD39}" presName="bgRect" presStyleLbl="bgShp" presStyleIdx="1" presStyleCnt="5"/>
      <dgm:spPr/>
    </dgm:pt>
    <dgm:pt modelId="{500F7D73-1B23-4229-9541-A91DDA564D3A}" type="pres">
      <dgm:prSet presAssocID="{E1012FFC-E3E5-4691-9DC6-81DD3C9FBD3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mera"/>
        </a:ext>
      </dgm:extLst>
    </dgm:pt>
    <dgm:pt modelId="{ED99DFA2-6AA4-4E8D-94D2-49D095280D70}" type="pres">
      <dgm:prSet presAssocID="{E1012FFC-E3E5-4691-9DC6-81DD3C9FBD39}" presName="spaceRect" presStyleCnt="0"/>
      <dgm:spPr/>
    </dgm:pt>
    <dgm:pt modelId="{21BFBC7D-D011-43AA-A105-0F5BAD451411}" type="pres">
      <dgm:prSet presAssocID="{E1012FFC-E3E5-4691-9DC6-81DD3C9FBD39}" presName="parTx" presStyleLbl="revTx" presStyleIdx="1" presStyleCnt="5">
        <dgm:presLayoutVars>
          <dgm:chMax val="0"/>
          <dgm:chPref val="0"/>
        </dgm:presLayoutVars>
      </dgm:prSet>
      <dgm:spPr/>
    </dgm:pt>
    <dgm:pt modelId="{32575EC3-0B1C-4298-A2F0-81D208F354D2}" type="pres">
      <dgm:prSet presAssocID="{2327E1A4-EE56-4185-BAA2-48787862F5BB}" presName="sibTrans" presStyleCnt="0"/>
      <dgm:spPr/>
    </dgm:pt>
    <dgm:pt modelId="{5F84CF1F-AADE-41B4-B3A4-D93B8689A544}" type="pres">
      <dgm:prSet presAssocID="{0A518D9C-98A4-420F-8122-A8BC799BD761}" presName="compNode" presStyleCnt="0"/>
      <dgm:spPr/>
    </dgm:pt>
    <dgm:pt modelId="{9170BA6C-77ED-46B8-85D8-133C19142119}" type="pres">
      <dgm:prSet presAssocID="{0A518D9C-98A4-420F-8122-A8BC799BD761}" presName="bgRect" presStyleLbl="bgShp" presStyleIdx="2" presStyleCnt="5"/>
      <dgm:spPr/>
    </dgm:pt>
    <dgm:pt modelId="{41239508-AC71-40E4-8A61-7E84F14EAA63}" type="pres">
      <dgm:prSet presAssocID="{0A518D9C-98A4-420F-8122-A8BC799BD7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kod"/>
        </a:ext>
      </dgm:extLst>
    </dgm:pt>
    <dgm:pt modelId="{C01AC9D2-85BD-49EA-9D29-75BA8C2B548B}" type="pres">
      <dgm:prSet presAssocID="{0A518D9C-98A4-420F-8122-A8BC799BD761}" presName="spaceRect" presStyleCnt="0"/>
      <dgm:spPr/>
    </dgm:pt>
    <dgm:pt modelId="{AB6C27B9-00D3-41EA-92D3-767E396933F6}" type="pres">
      <dgm:prSet presAssocID="{0A518D9C-98A4-420F-8122-A8BC799BD761}" presName="parTx" presStyleLbl="revTx" presStyleIdx="2" presStyleCnt="5">
        <dgm:presLayoutVars>
          <dgm:chMax val="0"/>
          <dgm:chPref val="0"/>
        </dgm:presLayoutVars>
      </dgm:prSet>
      <dgm:spPr/>
    </dgm:pt>
    <dgm:pt modelId="{C16FACA1-9DBA-4CFB-AB20-1EDE40A180BC}" type="pres">
      <dgm:prSet presAssocID="{190D4D71-335E-4554-9811-7620E38FEF6D}" presName="sibTrans" presStyleCnt="0"/>
      <dgm:spPr/>
    </dgm:pt>
    <dgm:pt modelId="{4CD5C177-A68D-4D0C-8CD1-997F3196124C}" type="pres">
      <dgm:prSet presAssocID="{5D8EA4C9-CF4D-4ACA-AA14-694EC103EE69}" presName="compNode" presStyleCnt="0"/>
      <dgm:spPr/>
    </dgm:pt>
    <dgm:pt modelId="{2626B968-A092-4652-8809-348D3955BE39}" type="pres">
      <dgm:prSet presAssocID="{5D8EA4C9-CF4D-4ACA-AA14-694EC103EE69}" presName="bgRect" presStyleLbl="bgShp" presStyleIdx="3" presStyleCnt="5"/>
      <dgm:spPr/>
    </dgm:pt>
    <dgm:pt modelId="{807071CD-666A-407E-8806-CC93B8372605}" type="pres">
      <dgm:prSet presAssocID="{5D8EA4C9-CF4D-4ACA-AA14-694EC103EE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ıp"/>
        </a:ext>
      </dgm:extLst>
    </dgm:pt>
    <dgm:pt modelId="{B4DADFA4-590E-4F8F-BC0C-FDB0C6543CFE}" type="pres">
      <dgm:prSet presAssocID="{5D8EA4C9-CF4D-4ACA-AA14-694EC103EE69}" presName="spaceRect" presStyleCnt="0"/>
      <dgm:spPr/>
    </dgm:pt>
    <dgm:pt modelId="{53E547F4-DB24-4DA9-B09B-CA9B1FED5ECB}" type="pres">
      <dgm:prSet presAssocID="{5D8EA4C9-CF4D-4ACA-AA14-694EC103EE69}" presName="parTx" presStyleLbl="revTx" presStyleIdx="3" presStyleCnt="5">
        <dgm:presLayoutVars>
          <dgm:chMax val="0"/>
          <dgm:chPref val="0"/>
        </dgm:presLayoutVars>
      </dgm:prSet>
      <dgm:spPr/>
    </dgm:pt>
    <dgm:pt modelId="{87AE1EB0-69AC-4D4A-AE0D-10C9AF46085C}" type="pres">
      <dgm:prSet presAssocID="{22926E8B-B02D-4CAD-8400-C1EE3B19FBCB}" presName="sibTrans" presStyleCnt="0"/>
      <dgm:spPr/>
    </dgm:pt>
    <dgm:pt modelId="{9325013A-F9B4-47C8-8F2E-EB3567F46EAB}" type="pres">
      <dgm:prSet presAssocID="{F7953063-9471-48D5-BBC5-92FD5A4FAAFF}" presName="compNode" presStyleCnt="0"/>
      <dgm:spPr/>
    </dgm:pt>
    <dgm:pt modelId="{B256B733-156A-4293-8953-BBECDF4DDFB5}" type="pres">
      <dgm:prSet presAssocID="{F7953063-9471-48D5-BBC5-92FD5A4FAAFF}" presName="bgRect" presStyleLbl="bgShp" presStyleIdx="4" presStyleCnt="5"/>
      <dgm:spPr/>
    </dgm:pt>
    <dgm:pt modelId="{4F201261-69C9-4C36-A59D-764D9697495F}" type="pres">
      <dgm:prSet presAssocID="{F7953063-9471-48D5-BBC5-92FD5A4FAA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rcular Flowchart"/>
        </a:ext>
      </dgm:extLst>
    </dgm:pt>
    <dgm:pt modelId="{1B4918F2-0D26-4639-A9B8-59C29360ED8F}" type="pres">
      <dgm:prSet presAssocID="{F7953063-9471-48D5-BBC5-92FD5A4FAAFF}" presName="spaceRect" presStyleCnt="0"/>
      <dgm:spPr/>
    </dgm:pt>
    <dgm:pt modelId="{97F7C35E-D14A-4848-8D1F-5D8E0D771853}" type="pres">
      <dgm:prSet presAssocID="{F7953063-9471-48D5-BBC5-92FD5A4FAAFF}" presName="parTx" presStyleLbl="revTx" presStyleIdx="4" presStyleCnt="5">
        <dgm:presLayoutVars>
          <dgm:chMax val="0"/>
          <dgm:chPref val="0"/>
        </dgm:presLayoutVars>
      </dgm:prSet>
      <dgm:spPr/>
    </dgm:pt>
  </dgm:ptLst>
  <dgm:cxnLst>
    <dgm:cxn modelId="{7BABED06-2EC4-474B-8F20-8866E17406BF}" type="presOf" srcId="{7F768F50-A518-4E24-9108-AC6C0E320AE7}" destId="{7BFB1BB6-0254-45C6-829A-D4AFBA3041BD}" srcOrd="0" destOrd="0" presId="urn:microsoft.com/office/officeart/2018/2/layout/IconVerticalSolidList"/>
    <dgm:cxn modelId="{3AA91807-770B-463F-9CB2-E89BC2661749}" type="presOf" srcId="{5D8EA4C9-CF4D-4ACA-AA14-694EC103EE69}" destId="{53E547F4-DB24-4DA9-B09B-CA9B1FED5ECB}" srcOrd="0" destOrd="0" presId="urn:microsoft.com/office/officeart/2018/2/layout/IconVerticalSolidList"/>
    <dgm:cxn modelId="{A087E62D-5038-44A4-AA9A-E22D25FCF040}" srcId="{8DDC653E-F042-4771-83B5-41C5E60895C6}" destId="{7F768F50-A518-4E24-9108-AC6C0E320AE7}" srcOrd="0" destOrd="0" parTransId="{E4C1CEB7-CF02-4998-948C-2AAC41848DFF}" sibTransId="{5D202DFE-91A0-4C8E-97D2-EC41B4F697FB}"/>
    <dgm:cxn modelId="{3B02A345-A26A-4E06-B0AA-EEC40E17F319}" srcId="{8DDC653E-F042-4771-83B5-41C5E60895C6}" destId="{E1012FFC-E3E5-4691-9DC6-81DD3C9FBD39}" srcOrd="1" destOrd="0" parTransId="{28D176C2-E37D-4FAE-88E3-CAADF4F62327}" sibTransId="{2327E1A4-EE56-4185-BAA2-48787862F5BB}"/>
    <dgm:cxn modelId="{FE57E646-9226-48C3-9408-3C1F4FB6D690}" type="presOf" srcId="{8DDC653E-F042-4771-83B5-41C5E60895C6}" destId="{E1D895C4-9675-4A10-8F44-2A239AFB58EE}" srcOrd="0" destOrd="0" presId="urn:microsoft.com/office/officeart/2018/2/layout/IconVerticalSolidList"/>
    <dgm:cxn modelId="{61385D85-E510-48AB-8C8D-A062EF81D047}" srcId="{8DDC653E-F042-4771-83B5-41C5E60895C6}" destId="{F7953063-9471-48D5-BBC5-92FD5A4FAAFF}" srcOrd="4" destOrd="0" parTransId="{4783BBC8-78AA-4979-92CC-F4B8D12E6E62}" sibTransId="{F439B0E4-9E6C-405C-800B-DA437B384C8D}"/>
    <dgm:cxn modelId="{B468348A-67A5-49F0-B142-6CB728CCF89C}" srcId="{8DDC653E-F042-4771-83B5-41C5E60895C6}" destId="{5D8EA4C9-CF4D-4ACA-AA14-694EC103EE69}" srcOrd="3" destOrd="0" parTransId="{B3A0FA55-653B-4142-86A3-CFAAD944FF65}" sibTransId="{22926E8B-B02D-4CAD-8400-C1EE3B19FBCB}"/>
    <dgm:cxn modelId="{F55CA8A0-694A-4050-82FA-4D422CF09FA2}" type="presOf" srcId="{F7953063-9471-48D5-BBC5-92FD5A4FAAFF}" destId="{97F7C35E-D14A-4848-8D1F-5D8E0D771853}" srcOrd="0" destOrd="0" presId="urn:microsoft.com/office/officeart/2018/2/layout/IconVerticalSolidList"/>
    <dgm:cxn modelId="{A51013A6-9F7B-495F-B70A-56112D17EFB9}" type="presOf" srcId="{E1012FFC-E3E5-4691-9DC6-81DD3C9FBD39}" destId="{21BFBC7D-D011-43AA-A105-0F5BAD451411}" srcOrd="0" destOrd="0" presId="urn:microsoft.com/office/officeart/2018/2/layout/IconVerticalSolidList"/>
    <dgm:cxn modelId="{121CF9AB-6030-44BE-9C57-C0FA0BB816C7}" type="presOf" srcId="{0A518D9C-98A4-420F-8122-A8BC799BD761}" destId="{AB6C27B9-00D3-41EA-92D3-767E396933F6}" srcOrd="0" destOrd="0" presId="urn:microsoft.com/office/officeart/2018/2/layout/IconVerticalSolidList"/>
    <dgm:cxn modelId="{8B091FC1-551B-4733-8DF3-3CFBC2228519}" srcId="{8DDC653E-F042-4771-83B5-41C5E60895C6}" destId="{0A518D9C-98A4-420F-8122-A8BC799BD761}" srcOrd="2" destOrd="0" parTransId="{15329B67-A782-4992-9E37-AF748B9D4A3C}" sibTransId="{190D4D71-335E-4554-9811-7620E38FEF6D}"/>
    <dgm:cxn modelId="{8581C3BE-9743-4A2B-BD0C-312A364FCED8}" type="presParOf" srcId="{E1D895C4-9675-4A10-8F44-2A239AFB58EE}" destId="{E0A702FF-D079-45A2-BFD0-CCAAC6F5DBCD}" srcOrd="0" destOrd="0" presId="urn:microsoft.com/office/officeart/2018/2/layout/IconVerticalSolidList"/>
    <dgm:cxn modelId="{5815C8CA-F38D-4B1A-A92B-C85FAACB146E}" type="presParOf" srcId="{E0A702FF-D079-45A2-BFD0-CCAAC6F5DBCD}" destId="{ECE5D87F-2AD9-40CA-ABB1-020526CA319E}" srcOrd="0" destOrd="0" presId="urn:microsoft.com/office/officeart/2018/2/layout/IconVerticalSolidList"/>
    <dgm:cxn modelId="{0342C443-F5DF-40BE-B7A2-25327CF2B689}" type="presParOf" srcId="{E0A702FF-D079-45A2-BFD0-CCAAC6F5DBCD}" destId="{C84A01F7-C7D3-4FF6-8895-AF031D3AA9E6}" srcOrd="1" destOrd="0" presId="urn:microsoft.com/office/officeart/2018/2/layout/IconVerticalSolidList"/>
    <dgm:cxn modelId="{779BCEE2-85B9-4706-9D86-16D490A5FED0}" type="presParOf" srcId="{E0A702FF-D079-45A2-BFD0-CCAAC6F5DBCD}" destId="{4FFD6D3A-FAD1-4422-8C8A-AAC97169DF1C}" srcOrd="2" destOrd="0" presId="urn:microsoft.com/office/officeart/2018/2/layout/IconVerticalSolidList"/>
    <dgm:cxn modelId="{5EF356CE-94A1-44F3-B2C7-C271987B163C}" type="presParOf" srcId="{E0A702FF-D079-45A2-BFD0-CCAAC6F5DBCD}" destId="{7BFB1BB6-0254-45C6-829A-D4AFBA3041BD}" srcOrd="3" destOrd="0" presId="urn:microsoft.com/office/officeart/2018/2/layout/IconVerticalSolidList"/>
    <dgm:cxn modelId="{A125BF05-91B2-43E6-A4BF-D495BFFBE3E4}" type="presParOf" srcId="{E1D895C4-9675-4A10-8F44-2A239AFB58EE}" destId="{BC6F2125-C251-43A9-B13B-C57C99A4A9DD}" srcOrd="1" destOrd="0" presId="urn:microsoft.com/office/officeart/2018/2/layout/IconVerticalSolidList"/>
    <dgm:cxn modelId="{2C971FC4-381D-44B7-8D84-0338B3C97CB6}" type="presParOf" srcId="{E1D895C4-9675-4A10-8F44-2A239AFB58EE}" destId="{DBCA15D7-ED58-418A-A2B6-44AFDDE98C57}" srcOrd="2" destOrd="0" presId="urn:microsoft.com/office/officeart/2018/2/layout/IconVerticalSolidList"/>
    <dgm:cxn modelId="{256B6EF9-1F95-4695-824C-99EA3F3509D4}" type="presParOf" srcId="{DBCA15D7-ED58-418A-A2B6-44AFDDE98C57}" destId="{4814FF93-1458-4ABB-BF06-3B6D08D5D5F8}" srcOrd="0" destOrd="0" presId="urn:microsoft.com/office/officeart/2018/2/layout/IconVerticalSolidList"/>
    <dgm:cxn modelId="{7236153E-79A2-4258-B78E-EA4A99EC7D65}" type="presParOf" srcId="{DBCA15D7-ED58-418A-A2B6-44AFDDE98C57}" destId="{500F7D73-1B23-4229-9541-A91DDA564D3A}" srcOrd="1" destOrd="0" presId="urn:microsoft.com/office/officeart/2018/2/layout/IconVerticalSolidList"/>
    <dgm:cxn modelId="{AD67D51F-0D64-4A16-9FBC-76D9FB2D8A80}" type="presParOf" srcId="{DBCA15D7-ED58-418A-A2B6-44AFDDE98C57}" destId="{ED99DFA2-6AA4-4E8D-94D2-49D095280D70}" srcOrd="2" destOrd="0" presId="urn:microsoft.com/office/officeart/2018/2/layout/IconVerticalSolidList"/>
    <dgm:cxn modelId="{72E94744-DFE1-480D-87FD-D426B3C662A4}" type="presParOf" srcId="{DBCA15D7-ED58-418A-A2B6-44AFDDE98C57}" destId="{21BFBC7D-D011-43AA-A105-0F5BAD451411}" srcOrd="3" destOrd="0" presId="urn:microsoft.com/office/officeart/2018/2/layout/IconVerticalSolidList"/>
    <dgm:cxn modelId="{8A045230-082C-4A53-BD16-6E6CB8D87D22}" type="presParOf" srcId="{E1D895C4-9675-4A10-8F44-2A239AFB58EE}" destId="{32575EC3-0B1C-4298-A2F0-81D208F354D2}" srcOrd="3" destOrd="0" presId="urn:microsoft.com/office/officeart/2018/2/layout/IconVerticalSolidList"/>
    <dgm:cxn modelId="{29FAAF0A-2E5B-41ED-8F44-02E2BFB423FC}" type="presParOf" srcId="{E1D895C4-9675-4A10-8F44-2A239AFB58EE}" destId="{5F84CF1F-AADE-41B4-B3A4-D93B8689A544}" srcOrd="4" destOrd="0" presId="urn:microsoft.com/office/officeart/2018/2/layout/IconVerticalSolidList"/>
    <dgm:cxn modelId="{E6F70D1D-448D-4410-A971-6C0AE4051F70}" type="presParOf" srcId="{5F84CF1F-AADE-41B4-B3A4-D93B8689A544}" destId="{9170BA6C-77ED-46B8-85D8-133C19142119}" srcOrd="0" destOrd="0" presId="urn:microsoft.com/office/officeart/2018/2/layout/IconVerticalSolidList"/>
    <dgm:cxn modelId="{9621FC70-17C0-4FD5-A299-0117168EBB88}" type="presParOf" srcId="{5F84CF1F-AADE-41B4-B3A4-D93B8689A544}" destId="{41239508-AC71-40E4-8A61-7E84F14EAA63}" srcOrd="1" destOrd="0" presId="urn:microsoft.com/office/officeart/2018/2/layout/IconVerticalSolidList"/>
    <dgm:cxn modelId="{06C04D2E-6CDF-431E-942D-646F0CF89D6F}" type="presParOf" srcId="{5F84CF1F-AADE-41B4-B3A4-D93B8689A544}" destId="{C01AC9D2-85BD-49EA-9D29-75BA8C2B548B}" srcOrd="2" destOrd="0" presId="urn:microsoft.com/office/officeart/2018/2/layout/IconVerticalSolidList"/>
    <dgm:cxn modelId="{95F95678-4D23-41C4-8D61-F68B35A4D686}" type="presParOf" srcId="{5F84CF1F-AADE-41B4-B3A4-D93B8689A544}" destId="{AB6C27B9-00D3-41EA-92D3-767E396933F6}" srcOrd="3" destOrd="0" presId="urn:microsoft.com/office/officeart/2018/2/layout/IconVerticalSolidList"/>
    <dgm:cxn modelId="{FA911635-4A0E-4A1A-907C-DDE665569CAD}" type="presParOf" srcId="{E1D895C4-9675-4A10-8F44-2A239AFB58EE}" destId="{C16FACA1-9DBA-4CFB-AB20-1EDE40A180BC}" srcOrd="5" destOrd="0" presId="urn:microsoft.com/office/officeart/2018/2/layout/IconVerticalSolidList"/>
    <dgm:cxn modelId="{31D2BE90-7CFE-4374-94D4-71B9D614B4BE}" type="presParOf" srcId="{E1D895C4-9675-4A10-8F44-2A239AFB58EE}" destId="{4CD5C177-A68D-4D0C-8CD1-997F3196124C}" srcOrd="6" destOrd="0" presId="urn:microsoft.com/office/officeart/2018/2/layout/IconVerticalSolidList"/>
    <dgm:cxn modelId="{FED01FCF-BE37-4A00-8C40-F5E8A5E5F57E}" type="presParOf" srcId="{4CD5C177-A68D-4D0C-8CD1-997F3196124C}" destId="{2626B968-A092-4652-8809-348D3955BE39}" srcOrd="0" destOrd="0" presId="urn:microsoft.com/office/officeart/2018/2/layout/IconVerticalSolidList"/>
    <dgm:cxn modelId="{857185AD-C854-4EB0-A3D5-CA218E19C341}" type="presParOf" srcId="{4CD5C177-A68D-4D0C-8CD1-997F3196124C}" destId="{807071CD-666A-407E-8806-CC93B8372605}" srcOrd="1" destOrd="0" presId="urn:microsoft.com/office/officeart/2018/2/layout/IconVerticalSolidList"/>
    <dgm:cxn modelId="{3B7B6C09-41E9-434D-8F6B-4BA8EEAAF7BF}" type="presParOf" srcId="{4CD5C177-A68D-4D0C-8CD1-997F3196124C}" destId="{B4DADFA4-590E-4F8F-BC0C-FDB0C6543CFE}" srcOrd="2" destOrd="0" presId="urn:microsoft.com/office/officeart/2018/2/layout/IconVerticalSolidList"/>
    <dgm:cxn modelId="{18977D00-8AEB-4BF4-8247-4FF89026AA16}" type="presParOf" srcId="{4CD5C177-A68D-4D0C-8CD1-997F3196124C}" destId="{53E547F4-DB24-4DA9-B09B-CA9B1FED5ECB}" srcOrd="3" destOrd="0" presId="urn:microsoft.com/office/officeart/2018/2/layout/IconVerticalSolidList"/>
    <dgm:cxn modelId="{44CA1DBD-8BD8-4152-A5F0-C7F48132B969}" type="presParOf" srcId="{E1D895C4-9675-4A10-8F44-2A239AFB58EE}" destId="{87AE1EB0-69AC-4D4A-AE0D-10C9AF46085C}" srcOrd="7" destOrd="0" presId="urn:microsoft.com/office/officeart/2018/2/layout/IconVerticalSolidList"/>
    <dgm:cxn modelId="{589D67A3-95C0-4BF6-92DD-D69B06BE0544}" type="presParOf" srcId="{E1D895C4-9675-4A10-8F44-2A239AFB58EE}" destId="{9325013A-F9B4-47C8-8F2E-EB3567F46EAB}" srcOrd="8" destOrd="0" presId="urn:microsoft.com/office/officeart/2018/2/layout/IconVerticalSolidList"/>
    <dgm:cxn modelId="{9AC73866-4AF5-4145-BB17-8ED903D1B914}" type="presParOf" srcId="{9325013A-F9B4-47C8-8F2E-EB3567F46EAB}" destId="{B256B733-156A-4293-8953-BBECDF4DDFB5}" srcOrd="0" destOrd="0" presId="urn:microsoft.com/office/officeart/2018/2/layout/IconVerticalSolidList"/>
    <dgm:cxn modelId="{654750D1-EF9D-4625-9883-70DC4E3501BC}" type="presParOf" srcId="{9325013A-F9B4-47C8-8F2E-EB3567F46EAB}" destId="{4F201261-69C9-4C36-A59D-764D9697495F}" srcOrd="1" destOrd="0" presId="urn:microsoft.com/office/officeart/2018/2/layout/IconVerticalSolidList"/>
    <dgm:cxn modelId="{59043DB1-3B12-4426-B37A-D53ABF034744}" type="presParOf" srcId="{9325013A-F9B4-47C8-8F2E-EB3567F46EAB}" destId="{1B4918F2-0D26-4639-A9B8-59C29360ED8F}" srcOrd="2" destOrd="0" presId="urn:microsoft.com/office/officeart/2018/2/layout/IconVerticalSolidList"/>
    <dgm:cxn modelId="{17ABA155-C879-437F-9587-B25C073CFDC6}" type="presParOf" srcId="{9325013A-F9B4-47C8-8F2E-EB3567F46EAB}" destId="{97F7C35E-D14A-4848-8D1F-5D8E0D7718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DF0095-CF49-4F11-A0B3-C440BF239F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8A4EA3-10AA-4070-8758-E7BC587FC7CF}">
      <dgm:prSet/>
      <dgm:spPr/>
      <dgm:t>
        <a:bodyPr/>
        <a:lstStyle/>
        <a:p>
          <a:r>
            <a:rPr lang="tr-TR" b="1"/>
            <a:t>Yazılı materyallerin okunabilirlik düzeyi</a:t>
          </a:r>
          <a:endParaRPr lang="en-US"/>
        </a:p>
      </dgm:t>
    </dgm:pt>
    <dgm:pt modelId="{1A899244-1574-45B7-BAAE-D9715AEAEE7D}" type="parTrans" cxnId="{F18E3D3B-152F-4798-B125-AA7011CDC5F3}">
      <dgm:prSet/>
      <dgm:spPr/>
      <dgm:t>
        <a:bodyPr/>
        <a:lstStyle/>
        <a:p>
          <a:endParaRPr lang="en-US"/>
        </a:p>
      </dgm:t>
    </dgm:pt>
    <dgm:pt modelId="{2A284A52-A522-4A80-B2BC-29AC93F2F2AF}" type="sibTrans" cxnId="{F18E3D3B-152F-4798-B125-AA7011CDC5F3}">
      <dgm:prSet/>
      <dgm:spPr/>
      <dgm:t>
        <a:bodyPr/>
        <a:lstStyle/>
        <a:p>
          <a:endParaRPr lang="en-US"/>
        </a:p>
      </dgm:t>
    </dgm:pt>
    <dgm:pt modelId="{D61966C2-E554-4B4D-8CAB-B8104792B7F9}">
      <dgm:prSet/>
      <dgm:spPr/>
      <dgm:t>
        <a:bodyPr/>
        <a:lstStyle/>
        <a:p>
          <a:r>
            <a:rPr lang="tr-TR" b="1"/>
            <a:t>Açıklama:</a:t>
          </a:r>
          <a:r>
            <a:rPr lang="tr-TR"/>
            <a:t> Yazılı broşür/etiket/çıkış formu okunabilir değilse bilgiyi iletemez. Okunabilirlik hem dil hem de görsel tasarım ile ilgilidir.</a:t>
          </a:r>
          <a:br>
            <a:rPr lang="tr-TR"/>
          </a:br>
          <a:r>
            <a:rPr lang="tr-TR" b="1"/>
            <a:t>Tasarım önerileri:</a:t>
          </a:r>
          <a:endParaRPr lang="en-US"/>
        </a:p>
      </dgm:t>
    </dgm:pt>
    <dgm:pt modelId="{EB6F192A-24F9-445D-87DD-81349676C7CC}" type="parTrans" cxnId="{8A1C2515-A09A-499B-AAC4-5E12F0BAD8FC}">
      <dgm:prSet/>
      <dgm:spPr/>
      <dgm:t>
        <a:bodyPr/>
        <a:lstStyle/>
        <a:p>
          <a:endParaRPr lang="en-US"/>
        </a:p>
      </dgm:t>
    </dgm:pt>
    <dgm:pt modelId="{9F2C7207-2A2B-420A-A388-7C26C11A199A}" type="sibTrans" cxnId="{8A1C2515-A09A-499B-AAC4-5E12F0BAD8FC}">
      <dgm:prSet/>
      <dgm:spPr/>
      <dgm:t>
        <a:bodyPr/>
        <a:lstStyle/>
        <a:p>
          <a:endParaRPr lang="en-US"/>
        </a:p>
      </dgm:t>
    </dgm:pt>
    <dgm:pt modelId="{4F54E9EF-5FEF-491B-8A76-499A542C932D}">
      <dgm:prSet/>
      <dgm:spPr/>
      <dgm:t>
        <a:bodyPr/>
        <a:lstStyle/>
        <a:p>
          <a:r>
            <a:rPr lang="tr-TR"/>
            <a:t>Font boyutu: ana metin en az 14–16 pt (basılı materyal ve sunum için). Başlıklar daha büyük.</a:t>
          </a:r>
          <a:endParaRPr lang="en-US"/>
        </a:p>
      </dgm:t>
    </dgm:pt>
    <dgm:pt modelId="{41D225F9-F396-45E6-ACD2-584899171462}" type="parTrans" cxnId="{1D4BB0B4-A2A3-4AD2-97BD-6160D4483662}">
      <dgm:prSet/>
      <dgm:spPr/>
      <dgm:t>
        <a:bodyPr/>
        <a:lstStyle/>
        <a:p>
          <a:endParaRPr lang="en-US"/>
        </a:p>
      </dgm:t>
    </dgm:pt>
    <dgm:pt modelId="{05A017BA-8741-4435-9B50-9DBF0BFA8E0D}" type="sibTrans" cxnId="{1D4BB0B4-A2A3-4AD2-97BD-6160D4483662}">
      <dgm:prSet/>
      <dgm:spPr/>
      <dgm:t>
        <a:bodyPr/>
        <a:lstStyle/>
        <a:p>
          <a:endParaRPr lang="en-US"/>
        </a:p>
      </dgm:t>
    </dgm:pt>
    <dgm:pt modelId="{700D5CCF-99EF-4094-BB64-4F529BCEDCEF}">
      <dgm:prSet/>
      <dgm:spPr/>
      <dgm:t>
        <a:bodyPr/>
        <a:lstStyle/>
        <a:p>
          <a:r>
            <a:rPr lang="tr-TR"/>
            <a:t>Satır aralığı: 1.2–1.5; paragraf kısa (3–4 satır).</a:t>
          </a:r>
          <a:endParaRPr lang="en-US"/>
        </a:p>
      </dgm:t>
    </dgm:pt>
    <dgm:pt modelId="{9C56E3A3-61DF-4244-ABDA-82AD86C24B89}" type="parTrans" cxnId="{38EC7513-F3C4-4833-AB86-8E47E4D30881}">
      <dgm:prSet/>
      <dgm:spPr/>
      <dgm:t>
        <a:bodyPr/>
        <a:lstStyle/>
        <a:p>
          <a:endParaRPr lang="en-US"/>
        </a:p>
      </dgm:t>
    </dgm:pt>
    <dgm:pt modelId="{1BAFA7D4-18BA-4C17-B522-7D774583C46A}" type="sibTrans" cxnId="{38EC7513-F3C4-4833-AB86-8E47E4D30881}">
      <dgm:prSet/>
      <dgm:spPr/>
      <dgm:t>
        <a:bodyPr/>
        <a:lstStyle/>
        <a:p>
          <a:endParaRPr lang="en-US"/>
        </a:p>
      </dgm:t>
    </dgm:pt>
    <dgm:pt modelId="{9C9781BA-5DB7-4524-8711-09C0D10F06EB}">
      <dgm:prSet/>
      <dgm:spPr/>
      <dgm:t>
        <a:bodyPr/>
        <a:lstStyle/>
        <a:p>
          <a:r>
            <a:rPr lang="tr-TR"/>
            <a:t>Kontrast yüksek olsun (siyah metin — açık arka plan).</a:t>
          </a:r>
          <a:endParaRPr lang="en-US"/>
        </a:p>
      </dgm:t>
    </dgm:pt>
    <dgm:pt modelId="{6AEB1953-452C-4450-8EFD-A9B15D2928FB}" type="parTrans" cxnId="{A9AE3844-A53A-4387-89E3-ED8EBDF0B977}">
      <dgm:prSet/>
      <dgm:spPr/>
      <dgm:t>
        <a:bodyPr/>
        <a:lstStyle/>
        <a:p>
          <a:endParaRPr lang="en-US"/>
        </a:p>
      </dgm:t>
    </dgm:pt>
    <dgm:pt modelId="{25C04EE8-537A-4984-8E53-0C9546BE1B6B}" type="sibTrans" cxnId="{A9AE3844-A53A-4387-89E3-ED8EBDF0B977}">
      <dgm:prSet/>
      <dgm:spPr/>
      <dgm:t>
        <a:bodyPr/>
        <a:lstStyle/>
        <a:p>
          <a:endParaRPr lang="en-US"/>
        </a:p>
      </dgm:t>
    </dgm:pt>
    <dgm:pt modelId="{297AC0B0-B196-4926-BAFC-1AD77E38F216}">
      <dgm:prSet/>
      <dgm:spPr/>
      <dgm:t>
        <a:bodyPr/>
        <a:lstStyle/>
        <a:p>
          <a:r>
            <a:rPr lang="tr-TR"/>
            <a:t>Madde işaretleri ile böl; uzun metinlerden kaçın.</a:t>
          </a:r>
          <a:endParaRPr lang="en-US"/>
        </a:p>
      </dgm:t>
    </dgm:pt>
    <dgm:pt modelId="{B053403B-30F4-4AFF-A869-842E8D5BA834}" type="parTrans" cxnId="{9E715317-E704-4D42-84E4-85C91F0670C2}">
      <dgm:prSet/>
      <dgm:spPr/>
      <dgm:t>
        <a:bodyPr/>
        <a:lstStyle/>
        <a:p>
          <a:endParaRPr lang="en-US"/>
        </a:p>
      </dgm:t>
    </dgm:pt>
    <dgm:pt modelId="{EC37EF28-DC35-433F-81D5-853C3BF5BDAC}" type="sibTrans" cxnId="{9E715317-E704-4D42-84E4-85C91F0670C2}">
      <dgm:prSet/>
      <dgm:spPr/>
      <dgm:t>
        <a:bodyPr/>
        <a:lstStyle/>
        <a:p>
          <a:endParaRPr lang="en-US"/>
        </a:p>
      </dgm:t>
    </dgm:pt>
    <dgm:pt modelId="{DD1295EE-8CEC-41CB-828E-044439EDAE29}">
      <dgm:prSet/>
      <dgm:spPr/>
      <dgm:t>
        <a:bodyPr/>
        <a:lstStyle/>
        <a:p>
          <a:r>
            <a:rPr lang="tr-TR"/>
            <a:t>Okunabilirlik testleri: Basit bir dil seviyesi hedefleyin (ör. 8. sınıf düzeyi).</a:t>
          </a:r>
          <a:endParaRPr lang="en-US"/>
        </a:p>
      </dgm:t>
    </dgm:pt>
    <dgm:pt modelId="{4EB17141-3F52-4EC8-8F63-676B42423FC2}" type="parTrans" cxnId="{0271202E-1679-4652-A404-EC5A7041E23C}">
      <dgm:prSet/>
      <dgm:spPr/>
      <dgm:t>
        <a:bodyPr/>
        <a:lstStyle/>
        <a:p>
          <a:endParaRPr lang="en-US"/>
        </a:p>
      </dgm:t>
    </dgm:pt>
    <dgm:pt modelId="{2E02707E-3515-44B0-A97C-01C0B47817BD}" type="sibTrans" cxnId="{0271202E-1679-4652-A404-EC5A7041E23C}">
      <dgm:prSet/>
      <dgm:spPr/>
      <dgm:t>
        <a:bodyPr/>
        <a:lstStyle/>
        <a:p>
          <a:endParaRPr lang="en-US"/>
        </a:p>
      </dgm:t>
    </dgm:pt>
    <dgm:pt modelId="{485F55EF-154F-477A-99F0-EFE39C069EEE}" type="pres">
      <dgm:prSet presAssocID="{E0DF0095-CF49-4F11-A0B3-C440BF239FA7}" presName="linear" presStyleCnt="0">
        <dgm:presLayoutVars>
          <dgm:animLvl val="lvl"/>
          <dgm:resizeHandles val="exact"/>
        </dgm:presLayoutVars>
      </dgm:prSet>
      <dgm:spPr/>
    </dgm:pt>
    <dgm:pt modelId="{65BD416A-4470-470A-B680-E074171D0845}" type="pres">
      <dgm:prSet presAssocID="{3B8A4EA3-10AA-4070-8758-E7BC587FC7CF}" presName="parentText" presStyleLbl="node1" presStyleIdx="0" presStyleCnt="7">
        <dgm:presLayoutVars>
          <dgm:chMax val="0"/>
          <dgm:bulletEnabled val="1"/>
        </dgm:presLayoutVars>
      </dgm:prSet>
      <dgm:spPr/>
    </dgm:pt>
    <dgm:pt modelId="{A546B119-EBDC-4EE7-B7AA-422CEE19C48F}" type="pres">
      <dgm:prSet presAssocID="{2A284A52-A522-4A80-B2BC-29AC93F2F2AF}" presName="spacer" presStyleCnt="0"/>
      <dgm:spPr/>
    </dgm:pt>
    <dgm:pt modelId="{EC47E7D9-1625-46D6-A029-D623445D202A}" type="pres">
      <dgm:prSet presAssocID="{D61966C2-E554-4B4D-8CAB-B8104792B7F9}" presName="parentText" presStyleLbl="node1" presStyleIdx="1" presStyleCnt="7">
        <dgm:presLayoutVars>
          <dgm:chMax val="0"/>
          <dgm:bulletEnabled val="1"/>
        </dgm:presLayoutVars>
      </dgm:prSet>
      <dgm:spPr/>
    </dgm:pt>
    <dgm:pt modelId="{E0836751-F4C6-4D01-948C-04F5667D781B}" type="pres">
      <dgm:prSet presAssocID="{9F2C7207-2A2B-420A-A388-7C26C11A199A}" presName="spacer" presStyleCnt="0"/>
      <dgm:spPr/>
    </dgm:pt>
    <dgm:pt modelId="{8B12443A-7C3F-44EA-BF28-099AE67280FE}" type="pres">
      <dgm:prSet presAssocID="{4F54E9EF-5FEF-491B-8A76-499A542C932D}" presName="parentText" presStyleLbl="node1" presStyleIdx="2" presStyleCnt="7">
        <dgm:presLayoutVars>
          <dgm:chMax val="0"/>
          <dgm:bulletEnabled val="1"/>
        </dgm:presLayoutVars>
      </dgm:prSet>
      <dgm:spPr/>
    </dgm:pt>
    <dgm:pt modelId="{F7A25E64-C7DA-400F-94AB-48C35BC88D56}" type="pres">
      <dgm:prSet presAssocID="{05A017BA-8741-4435-9B50-9DBF0BFA8E0D}" presName="spacer" presStyleCnt="0"/>
      <dgm:spPr/>
    </dgm:pt>
    <dgm:pt modelId="{EF2D2040-CF81-48B5-9BDB-440E868B51F0}" type="pres">
      <dgm:prSet presAssocID="{700D5CCF-99EF-4094-BB64-4F529BCEDCEF}" presName="parentText" presStyleLbl="node1" presStyleIdx="3" presStyleCnt="7">
        <dgm:presLayoutVars>
          <dgm:chMax val="0"/>
          <dgm:bulletEnabled val="1"/>
        </dgm:presLayoutVars>
      </dgm:prSet>
      <dgm:spPr/>
    </dgm:pt>
    <dgm:pt modelId="{215A8CC7-EC1C-40A0-8959-E8E35AF6450E}" type="pres">
      <dgm:prSet presAssocID="{1BAFA7D4-18BA-4C17-B522-7D774583C46A}" presName="spacer" presStyleCnt="0"/>
      <dgm:spPr/>
    </dgm:pt>
    <dgm:pt modelId="{647E2754-3FA1-4AC9-81B1-606136B31C77}" type="pres">
      <dgm:prSet presAssocID="{9C9781BA-5DB7-4524-8711-09C0D10F06EB}" presName="parentText" presStyleLbl="node1" presStyleIdx="4" presStyleCnt="7">
        <dgm:presLayoutVars>
          <dgm:chMax val="0"/>
          <dgm:bulletEnabled val="1"/>
        </dgm:presLayoutVars>
      </dgm:prSet>
      <dgm:spPr/>
    </dgm:pt>
    <dgm:pt modelId="{21C2FE5F-4358-4384-BF22-F5E95CA47F1A}" type="pres">
      <dgm:prSet presAssocID="{25C04EE8-537A-4984-8E53-0C9546BE1B6B}" presName="spacer" presStyleCnt="0"/>
      <dgm:spPr/>
    </dgm:pt>
    <dgm:pt modelId="{269CDF7F-370E-45F4-8FF2-F6EA00FE7A4A}" type="pres">
      <dgm:prSet presAssocID="{297AC0B0-B196-4926-BAFC-1AD77E38F216}" presName="parentText" presStyleLbl="node1" presStyleIdx="5" presStyleCnt="7">
        <dgm:presLayoutVars>
          <dgm:chMax val="0"/>
          <dgm:bulletEnabled val="1"/>
        </dgm:presLayoutVars>
      </dgm:prSet>
      <dgm:spPr/>
    </dgm:pt>
    <dgm:pt modelId="{D4585B07-2924-461B-9A29-025AAD631BD5}" type="pres">
      <dgm:prSet presAssocID="{EC37EF28-DC35-433F-81D5-853C3BF5BDAC}" presName="spacer" presStyleCnt="0"/>
      <dgm:spPr/>
    </dgm:pt>
    <dgm:pt modelId="{7FA2C1A3-E26D-4631-BD31-763B0F2E7A7D}" type="pres">
      <dgm:prSet presAssocID="{DD1295EE-8CEC-41CB-828E-044439EDAE29}" presName="parentText" presStyleLbl="node1" presStyleIdx="6" presStyleCnt="7">
        <dgm:presLayoutVars>
          <dgm:chMax val="0"/>
          <dgm:bulletEnabled val="1"/>
        </dgm:presLayoutVars>
      </dgm:prSet>
      <dgm:spPr/>
    </dgm:pt>
  </dgm:ptLst>
  <dgm:cxnLst>
    <dgm:cxn modelId="{38EC7513-F3C4-4833-AB86-8E47E4D30881}" srcId="{E0DF0095-CF49-4F11-A0B3-C440BF239FA7}" destId="{700D5CCF-99EF-4094-BB64-4F529BCEDCEF}" srcOrd="3" destOrd="0" parTransId="{9C56E3A3-61DF-4244-ABDA-82AD86C24B89}" sibTransId="{1BAFA7D4-18BA-4C17-B522-7D774583C46A}"/>
    <dgm:cxn modelId="{6E76B314-AAEC-4E4F-8EE2-56325FDCBFC8}" type="presOf" srcId="{E0DF0095-CF49-4F11-A0B3-C440BF239FA7}" destId="{485F55EF-154F-477A-99F0-EFE39C069EEE}" srcOrd="0" destOrd="0" presId="urn:microsoft.com/office/officeart/2005/8/layout/vList2"/>
    <dgm:cxn modelId="{8A1C2515-A09A-499B-AAC4-5E12F0BAD8FC}" srcId="{E0DF0095-CF49-4F11-A0B3-C440BF239FA7}" destId="{D61966C2-E554-4B4D-8CAB-B8104792B7F9}" srcOrd="1" destOrd="0" parTransId="{EB6F192A-24F9-445D-87DD-81349676C7CC}" sibTransId="{9F2C7207-2A2B-420A-A388-7C26C11A199A}"/>
    <dgm:cxn modelId="{9E715317-E704-4D42-84E4-85C91F0670C2}" srcId="{E0DF0095-CF49-4F11-A0B3-C440BF239FA7}" destId="{297AC0B0-B196-4926-BAFC-1AD77E38F216}" srcOrd="5" destOrd="0" parTransId="{B053403B-30F4-4AFF-A869-842E8D5BA834}" sibTransId="{EC37EF28-DC35-433F-81D5-853C3BF5BDAC}"/>
    <dgm:cxn modelId="{0271202E-1679-4652-A404-EC5A7041E23C}" srcId="{E0DF0095-CF49-4F11-A0B3-C440BF239FA7}" destId="{DD1295EE-8CEC-41CB-828E-044439EDAE29}" srcOrd="6" destOrd="0" parTransId="{4EB17141-3F52-4EC8-8F63-676B42423FC2}" sibTransId="{2E02707E-3515-44B0-A97C-01C0B47817BD}"/>
    <dgm:cxn modelId="{681D2D2E-4BBE-4B37-B33E-D4B3016F9AD4}" type="presOf" srcId="{297AC0B0-B196-4926-BAFC-1AD77E38F216}" destId="{269CDF7F-370E-45F4-8FF2-F6EA00FE7A4A}" srcOrd="0" destOrd="0" presId="urn:microsoft.com/office/officeart/2005/8/layout/vList2"/>
    <dgm:cxn modelId="{05098536-BC76-46CE-A476-8F494FA69D2A}" type="presOf" srcId="{700D5CCF-99EF-4094-BB64-4F529BCEDCEF}" destId="{EF2D2040-CF81-48B5-9BDB-440E868B51F0}" srcOrd="0" destOrd="0" presId="urn:microsoft.com/office/officeart/2005/8/layout/vList2"/>
    <dgm:cxn modelId="{F18E3D3B-152F-4798-B125-AA7011CDC5F3}" srcId="{E0DF0095-CF49-4F11-A0B3-C440BF239FA7}" destId="{3B8A4EA3-10AA-4070-8758-E7BC587FC7CF}" srcOrd="0" destOrd="0" parTransId="{1A899244-1574-45B7-BAAE-D9715AEAEE7D}" sibTransId="{2A284A52-A522-4A80-B2BC-29AC93F2F2AF}"/>
    <dgm:cxn modelId="{B052C262-42EE-46A7-9145-1B8A6CC642B7}" type="presOf" srcId="{9C9781BA-5DB7-4524-8711-09C0D10F06EB}" destId="{647E2754-3FA1-4AC9-81B1-606136B31C77}" srcOrd="0" destOrd="0" presId="urn:microsoft.com/office/officeart/2005/8/layout/vList2"/>
    <dgm:cxn modelId="{A9AE3844-A53A-4387-89E3-ED8EBDF0B977}" srcId="{E0DF0095-CF49-4F11-A0B3-C440BF239FA7}" destId="{9C9781BA-5DB7-4524-8711-09C0D10F06EB}" srcOrd="4" destOrd="0" parTransId="{6AEB1953-452C-4450-8EFD-A9B15D2928FB}" sibTransId="{25C04EE8-537A-4984-8E53-0C9546BE1B6B}"/>
    <dgm:cxn modelId="{FA40F379-416A-468A-8C2F-EA31CDC14DBB}" type="presOf" srcId="{DD1295EE-8CEC-41CB-828E-044439EDAE29}" destId="{7FA2C1A3-E26D-4631-BD31-763B0F2E7A7D}" srcOrd="0" destOrd="0" presId="urn:microsoft.com/office/officeart/2005/8/layout/vList2"/>
    <dgm:cxn modelId="{FD6A5F84-89B2-4B1D-8517-03753B095792}" type="presOf" srcId="{D61966C2-E554-4B4D-8CAB-B8104792B7F9}" destId="{EC47E7D9-1625-46D6-A029-D623445D202A}" srcOrd="0" destOrd="0" presId="urn:microsoft.com/office/officeart/2005/8/layout/vList2"/>
    <dgm:cxn modelId="{847448A3-D748-41B4-B9A7-8D0DC334DDA0}" type="presOf" srcId="{3B8A4EA3-10AA-4070-8758-E7BC587FC7CF}" destId="{65BD416A-4470-470A-B680-E074171D0845}" srcOrd="0" destOrd="0" presId="urn:microsoft.com/office/officeart/2005/8/layout/vList2"/>
    <dgm:cxn modelId="{1D4BB0B4-A2A3-4AD2-97BD-6160D4483662}" srcId="{E0DF0095-CF49-4F11-A0B3-C440BF239FA7}" destId="{4F54E9EF-5FEF-491B-8A76-499A542C932D}" srcOrd="2" destOrd="0" parTransId="{41D225F9-F396-45E6-ACD2-584899171462}" sibTransId="{05A017BA-8741-4435-9B50-9DBF0BFA8E0D}"/>
    <dgm:cxn modelId="{7F9A70E7-0E3B-4B7D-A1AF-19E160BB24FE}" type="presOf" srcId="{4F54E9EF-5FEF-491B-8A76-499A542C932D}" destId="{8B12443A-7C3F-44EA-BF28-099AE67280FE}" srcOrd="0" destOrd="0" presId="urn:microsoft.com/office/officeart/2005/8/layout/vList2"/>
    <dgm:cxn modelId="{66253C1C-9064-4B58-BAEE-3CF91FC62AC3}" type="presParOf" srcId="{485F55EF-154F-477A-99F0-EFE39C069EEE}" destId="{65BD416A-4470-470A-B680-E074171D0845}" srcOrd="0" destOrd="0" presId="urn:microsoft.com/office/officeart/2005/8/layout/vList2"/>
    <dgm:cxn modelId="{481E04F0-2D82-4665-9A2D-8EC046E4C53F}" type="presParOf" srcId="{485F55EF-154F-477A-99F0-EFE39C069EEE}" destId="{A546B119-EBDC-4EE7-B7AA-422CEE19C48F}" srcOrd="1" destOrd="0" presId="urn:microsoft.com/office/officeart/2005/8/layout/vList2"/>
    <dgm:cxn modelId="{BCC610EB-E633-4FC4-BD71-288DD8EE31DA}" type="presParOf" srcId="{485F55EF-154F-477A-99F0-EFE39C069EEE}" destId="{EC47E7D9-1625-46D6-A029-D623445D202A}" srcOrd="2" destOrd="0" presId="urn:microsoft.com/office/officeart/2005/8/layout/vList2"/>
    <dgm:cxn modelId="{843A00B5-944A-497E-956C-4F2051D6D493}" type="presParOf" srcId="{485F55EF-154F-477A-99F0-EFE39C069EEE}" destId="{E0836751-F4C6-4D01-948C-04F5667D781B}" srcOrd="3" destOrd="0" presId="urn:microsoft.com/office/officeart/2005/8/layout/vList2"/>
    <dgm:cxn modelId="{DB60538D-DF9F-402C-A2FC-18D45EF83462}" type="presParOf" srcId="{485F55EF-154F-477A-99F0-EFE39C069EEE}" destId="{8B12443A-7C3F-44EA-BF28-099AE67280FE}" srcOrd="4" destOrd="0" presId="urn:microsoft.com/office/officeart/2005/8/layout/vList2"/>
    <dgm:cxn modelId="{E7D65243-7356-4F0B-BC18-399AD1A791B1}" type="presParOf" srcId="{485F55EF-154F-477A-99F0-EFE39C069EEE}" destId="{F7A25E64-C7DA-400F-94AB-48C35BC88D56}" srcOrd="5" destOrd="0" presId="urn:microsoft.com/office/officeart/2005/8/layout/vList2"/>
    <dgm:cxn modelId="{D7DC679E-FA33-4470-B152-F3D6296049F8}" type="presParOf" srcId="{485F55EF-154F-477A-99F0-EFE39C069EEE}" destId="{EF2D2040-CF81-48B5-9BDB-440E868B51F0}" srcOrd="6" destOrd="0" presId="urn:microsoft.com/office/officeart/2005/8/layout/vList2"/>
    <dgm:cxn modelId="{BB5C29BE-4FAD-4592-93DB-A8F19D8E7684}" type="presParOf" srcId="{485F55EF-154F-477A-99F0-EFE39C069EEE}" destId="{215A8CC7-EC1C-40A0-8959-E8E35AF6450E}" srcOrd="7" destOrd="0" presId="urn:microsoft.com/office/officeart/2005/8/layout/vList2"/>
    <dgm:cxn modelId="{BF325497-59A9-4C7B-BBE8-AA39FF04EF6F}" type="presParOf" srcId="{485F55EF-154F-477A-99F0-EFE39C069EEE}" destId="{647E2754-3FA1-4AC9-81B1-606136B31C77}" srcOrd="8" destOrd="0" presId="urn:microsoft.com/office/officeart/2005/8/layout/vList2"/>
    <dgm:cxn modelId="{DA66ABFC-C46F-4AF2-B349-0B8BBE66A6DC}" type="presParOf" srcId="{485F55EF-154F-477A-99F0-EFE39C069EEE}" destId="{21C2FE5F-4358-4384-BF22-F5E95CA47F1A}" srcOrd="9" destOrd="0" presId="urn:microsoft.com/office/officeart/2005/8/layout/vList2"/>
    <dgm:cxn modelId="{E1D2AE86-8469-48C2-9402-61C3E8734576}" type="presParOf" srcId="{485F55EF-154F-477A-99F0-EFE39C069EEE}" destId="{269CDF7F-370E-45F4-8FF2-F6EA00FE7A4A}" srcOrd="10" destOrd="0" presId="urn:microsoft.com/office/officeart/2005/8/layout/vList2"/>
    <dgm:cxn modelId="{CA0526CB-5479-4BC9-A852-EF26E457F5E6}" type="presParOf" srcId="{485F55EF-154F-477A-99F0-EFE39C069EEE}" destId="{D4585B07-2924-461B-9A29-025AAD631BD5}" srcOrd="11" destOrd="0" presId="urn:microsoft.com/office/officeart/2005/8/layout/vList2"/>
    <dgm:cxn modelId="{F0271D17-3A21-41FC-99DA-F8FBD0CCB83A}" type="presParOf" srcId="{485F55EF-154F-477A-99F0-EFE39C069EEE}" destId="{7FA2C1A3-E26D-4631-BD31-763B0F2E7A7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79D019-AC96-4607-B2AA-A38B9856EB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ADD0D46-3C1B-41FA-9129-73D458C5C50B}">
      <dgm:prSet/>
      <dgm:spPr/>
      <dgm:t>
        <a:bodyPr/>
        <a:lstStyle/>
        <a:p>
          <a:r>
            <a:rPr lang="tr-TR" b="1"/>
            <a:t>Çok basamaklı açıklamaları adım adım verme</a:t>
          </a:r>
          <a:endParaRPr lang="en-US"/>
        </a:p>
      </dgm:t>
    </dgm:pt>
    <dgm:pt modelId="{EE8B4503-5218-42F5-B03F-6A50332221EA}" type="parTrans" cxnId="{3824FD41-2824-416D-9C0D-E1252BE55B6B}">
      <dgm:prSet/>
      <dgm:spPr/>
      <dgm:t>
        <a:bodyPr/>
        <a:lstStyle/>
        <a:p>
          <a:endParaRPr lang="en-US"/>
        </a:p>
      </dgm:t>
    </dgm:pt>
    <dgm:pt modelId="{A8E8D264-7221-4D1E-8E8B-A012C75864A2}" type="sibTrans" cxnId="{3824FD41-2824-416D-9C0D-E1252BE55B6B}">
      <dgm:prSet/>
      <dgm:spPr/>
      <dgm:t>
        <a:bodyPr/>
        <a:lstStyle/>
        <a:p>
          <a:endParaRPr lang="en-US"/>
        </a:p>
      </dgm:t>
    </dgm:pt>
    <dgm:pt modelId="{0B3D24D0-2C0E-4D28-94DB-DB27A571E9AE}">
      <dgm:prSet/>
      <dgm:spPr/>
      <dgm:t>
        <a:bodyPr/>
        <a:lstStyle/>
        <a:p>
          <a:r>
            <a:rPr lang="tr-TR" b="1"/>
            <a:t>Açıklama:</a:t>
          </a:r>
          <a:r>
            <a:rPr lang="tr-TR"/>
            <a:t> Karmaşık talimatları (ör. yara bakımı, ilaç takibi) tek seferde vermek yerine adım adım sunmak daha etkili.</a:t>
          </a:r>
          <a:br>
            <a:rPr lang="tr-TR"/>
          </a:br>
          <a:r>
            <a:rPr lang="tr-TR" b="1"/>
            <a:t>Uygulama yöntemi:</a:t>
          </a:r>
          <a:endParaRPr lang="en-US"/>
        </a:p>
      </dgm:t>
    </dgm:pt>
    <dgm:pt modelId="{1C6831BB-8618-4584-B5F4-D31467FF7569}" type="parTrans" cxnId="{137A0B90-E2C5-4B2A-9787-C30663CAA26A}">
      <dgm:prSet/>
      <dgm:spPr/>
      <dgm:t>
        <a:bodyPr/>
        <a:lstStyle/>
        <a:p>
          <a:endParaRPr lang="en-US"/>
        </a:p>
      </dgm:t>
    </dgm:pt>
    <dgm:pt modelId="{65005800-78F6-4CAF-998D-F0129E6F52E2}" type="sibTrans" cxnId="{137A0B90-E2C5-4B2A-9787-C30663CAA26A}">
      <dgm:prSet/>
      <dgm:spPr/>
      <dgm:t>
        <a:bodyPr/>
        <a:lstStyle/>
        <a:p>
          <a:endParaRPr lang="en-US"/>
        </a:p>
      </dgm:t>
    </dgm:pt>
    <dgm:pt modelId="{F0A1240C-C342-4CD7-82A3-7B676BD483FA}">
      <dgm:prSet/>
      <dgm:spPr/>
      <dgm:t>
        <a:bodyPr/>
        <a:lstStyle/>
        <a:p>
          <a:r>
            <a:rPr lang="tr-TR"/>
            <a:t>Her adımı numaralandır ve kısa başlık koy.</a:t>
          </a:r>
          <a:endParaRPr lang="en-US"/>
        </a:p>
      </dgm:t>
    </dgm:pt>
    <dgm:pt modelId="{0AF23096-FF11-4705-B18C-A533754315CF}" type="parTrans" cxnId="{81994D64-7A2C-4431-9E97-A37CFE13C149}">
      <dgm:prSet/>
      <dgm:spPr/>
      <dgm:t>
        <a:bodyPr/>
        <a:lstStyle/>
        <a:p>
          <a:endParaRPr lang="en-US"/>
        </a:p>
      </dgm:t>
    </dgm:pt>
    <dgm:pt modelId="{8AF0E56B-44A7-423C-AD34-17F0954D1F6E}" type="sibTrans" cxnId="{81994D64-7A2C-4431-9E97-A37CFE13C149}">
      <dgm:prSet/>
      <dgm:spPr/>
      <dgm:t>
        <a:bodyPr/>
        <a:lstStyle/>
        <a:p>
          <a:endParaRPr lang="en-US"/>
        </a:p>
      </dgm:t>
    </dgm:pt>
    <dgm:pt modelId="{0EAB54C6-739D-457B-968F-0B57080A38CF}">
      <dgm:prSet/>
      <dgm:spPr/>
      <dgm:t>
        <a:bodyPr/>
        <a:lstStyle/>
        <a:p>
          <a:r>
            <a:rPr lang="tr-TR"/>
            <a:t>Gerekirse her adımı küçük görselle eşleştir.</a:t>
          </a:r>
          <a:endParaRPr lang="en-US"/>
        </a:p>
      </dgm:t>
    </dgm:pt>
    <dgm:pt modelId="{F13A7CF5-E662-4FA6-BCD2-019BD673F649}" type="parTrans" cxnId="{DEAB0C03-8D05-4084-BE0B-83AE058F3497}">
      <dgm:prSet/>
      <dgm:spPr/>
      <dgm:t>
        <a:bodyPr/>
        <a:lstStyle/>
        <a:p>
          <a:endParaRPr lang="en-US"/>
        </a:p>
      </dgm:t>
    </dgm:pt>
    <dgm:pt modelId="{B5023551-69BF-4F63-B5C5-3788FAF56C76}" type="sibTrans" cxnId="{DEAB0C03-8D05-4084-BE0B-83AE058F3497}">
      <dgm:prSet/>
      <dgm:spPr/>
      <dgm:t>
        <a:bodyPr/>
        <a:lstStyle/>
        <a:p>
          <a:endParaRPr lang="en-US"/>
        </a:p>
      </dgm:t>
    </dgm:pt>
    <dgm:pt modelId="{76C5E08B-5584-43CC-A6CE-ED4CEB720B59}">
      <dgm:prSet/>
      <dgm:spPr/>
      <dgm:t>
        <a:bodyPr/>
        <a:lstStyle/>
        <a:p>
          <a:r>
            <a:rPr lang="tr-TR"/>
            <a:t>Her adımın sonunda kısa kontrol sorusu ekle (“Bu adımı anladın mı?”).</a:t>
          </a:r>
          <a:br>
            <a:rPr lang="tr-TR"/>
          </a:br>
          <a:endParaRPr lang="en-US"/>
        </a:p>
      </dgm:t>
    </dgm:pt>
    <dgm:pt modelId="{A7F2CD6C-30BC-4EDC-A439-7047B2032E2A}" type="parTrans" cxnId="{FD8BA7F3-B1D4-4F4B-9F5B-EB4184B4BB9A}">
      <dgm:prSet/>
      <dgm:spPr/>
      <dgm:t>
        <a:bodyPr/>
        <a:lstStyle/>
        <a:p>
          <a:endParaRPr lang="en-US"/>
        </a:p>
      </dgm:t>
    </dgm:pt>
    <dgm:pt modelId="{3E95A5F0-648E-4739-A723-14E18E54FEAC}" type="sibTrans" cxnId="{FD8BA7F3-B1D4-4F4B-9F5B-EB4184B4BB9A}">
      <dgm:prSet/>
      <dgm:spPr/>
      <dgm:t>
        <a:bodyPr/>
        <a:lstStyle/>
        <a:p>
          <a:endParaRPr lang="en-US"/>
        </a:p>
      </dgm:t>
    </dgm:pt>
    <dgm:pt modelId="{53ED1B6C-5D65-4956-9F45-0FCE19C38D14}">
      <dgm:prSet/>
      <dgm:spPr/>
      <dgm:t>
        <a:bodyPr/>
        <a:lstStyle/>
        <a:p>
          <a:r>
            <a:rPr lang="tr-TR" b="1"/>
            <a:t>Örnek (İlaç alma):</a:t>
          </a:r>
          <a:endParaRPr lang="en-US"/>
        </a:p>
      </dgm:t>
    </dgm:pt>
    <dgm:pt modelId="{63C5D2FB-2350-44B2-9DCE-30493FBEA9D5}" type="parTrans" cxnId="{1C6B26C6-12F2-4F8A-8971-844B68F37F38}">
      <dgm:prSet/>
      <dgm:spPr/>
      <dgm:t>
        <a:bodyPr/>
        <a:lstStyle/>
        <a:p>
          <a:endParaRPr lang="en-US"/>
        </a:p>
      </dgm:t>
    </dgm:pt>
    <dgm:pt modelId="{C8E674DA-8B84-4EA9-9F76-2FC9DE65DC3C}" type="sibTrans" cxnId="{1C6B26C6-12F2-4F8A-8971-844B68F37F38}">
      <dgm:prSet/>
      <dgm:spPr/>
      <dgm:t>
        <a:bodyPr/>
        <a:lstStyle/>
        <a:p>
          <a:endParaRPr lang="en-US"/>
        </a:p>
      </dgm:t>
    </dgm:pt>
    <dgm:pt modelId="{01A237D2-259E-4025-B5FA-D07D788537A2}">
      <dgm:prSet/>
      <dgm:spPr/>
      <dgm:t>
        <a:bodyPr/>
        <a:lstStyle/>
        <a:p>
          <a:r>
            <a:rPr lang="tr-TR"/>
            <a:t>Sabah saat 08:00’de uyan → 2. Aç karnına 1 tablet iç → 3. 30 dk sonra kahvaltı yap</a:t>
          </a:r>
          <a:endParaRPr lang="en-US"/>
        </a:p>
      </dgm:t>
    </dgm:pt>
    <dgm:pt modelId="{C8EFF303-D991-4887-84EB-A223FD3155DB}" type="parTrans" cxnId="{CDC4ACED-460A-4610-AF0C-8A942997325F}">
      <dgm:prSet/>
      <dgm:spPr/>
      <dgm:t>
        <a:bodyPr/>
        <a:lstStyle/>
        <a:p>
          <a:endParaRPr lang="en-US"/>
        </a:p>
      </dgm:t>
    </dgm:pt>
    <dgm:pt modelId="{4E0FC860-9E12-4DA2-BBD6-37D4E19B8B93}" type="sibTrans" cxnId="{CDC4ACED-460A-4610-AF0C-8A942997325F}">
      <dgm:prSet/>
      <dgm:spPr/>
      <dgm:t>
        <a:bodyPr/>
        <a:lstStyle/>
        <a:p>
          <a:endParaRPr lang="en-US"/>
        </a:p>
      </dgm:t>
    </dgm:pt>
    <dgm:pt modelId="{D5A239B6-0FFF-45C9-B924-C2B2AB9B1626}" type="pres">
      <dgm:prSet presAssocID="{7979D019-AC96-4607-B2AA-A38B9856EB91}" presName="linear" presStyleCnt="0">
        <dgm:presLayoutVars>
          <dgm:animLvl val="lvl"/>
          <dgm:resizeHandles val="exact"/>
        </dgm:presLayoutVars>
      </dgm:prSet>
      <dgm:spPr/>
    </dgm:pt>
    <dgm:pt modelId="{8241F5F1-57BD-4D96-AAB2-0824D0436764}" type="pres">
      <dgm:prSet presAssocID="{4ADD0D46-3C1B-41FA-9129-73D458C5C50B}" presName="parentText" presStyleLbl="node1" presStyleIdx="0" presStyleCnt="7">
        <dgm:presLayoutVars>
          <dgm:chMax val="0"/>
          <dgm:bulletEnabled val="1"/>
        </dgm:presLayoutVars>
      </dgm:prSet>
      <dgm:spPr/>
    </dgm:pt>
    <dgm:pt modelId="{264CCD7B-C6E3-46AB-840E-B6106FCA934D}" type="pres">
      <dgm:prSet presAssocID="{A8E8D264-7221-4D1E-8E8B-A012C75864A2}" presName="spacer" presStyleCnt="0"/>
      <dgm:spPr/>
    </dgm:pt>
    <dgm:pt modelId="{D6EA6A7A-3BAA-4E8F-8C97-6A49A9B0498C}" type="pres">
      <dgm:prSet presAssocID="{0B3D24D0-2C0E-4D28-94DB-DB27A571E9AE}" presName="parentText" presStyleLbl="node1" presStyleIdx="1" presStyleCnt="7">
        <dgm:presLayoutVars>
          <dgm:chMax val="0"/>
          <dgm:bulletEnabled val="1"/>
        </dgm:presLayoutVars>
      </dgm:prSet>
      <dgm:spPr/>
    </dgm:pt>
    <dgm:pt modelId="{0602CE3F-D80A-4736-8533-8A2911B238D0}" type="pres">
      <dgm:prSet presAssocID="{65005800-78F6-4CAF-998D-F0129E6F52E2}" presName="spacer" presStyleCnt="0"/>
      <dgm:spPr/>
    </dgm:pt>
    <dgm:pt modelId="{FE739B97-58C3-42D3-B5F7-F8AF45244A6F}" type="pres">
      <dgm:prSet presAssocID="{F0A1240C-C342-4CD7-82A3-7B676BD483FA}" presName="parentText" presStyleLbl="node1" presStyleIdx="2" presStyleCnt="7">
        <dgm:presLayoutVars>
          <dgm:chMax val="0"/>
          <dgm:bulletEnabled val="1"/>
        </dgm:presLayoutVars>
      </dgm:prSet>
      <dgm:spPr/>
    </dgm:pt>
    <dgm:pt modelId="{F9FA86D4-6FB5-464A-9C50-81A909331FBE}" type="pres">
      <dgm:prSet presAssocID="{8AF0E56B-44A7-423C-AD34-17F0954D1F6E}" presName="spacer" presStyleCnt="0"/>
      <dgm:spPr/>
    </dgm:pt>
    <dgm:pt modelId="{5A7470D8-8DDB-4142-94ED-9743E74C8D01}" type="pres">
      <dgm:prSet presAssocID="{0EAB54C6-739D-457B-968F-0B57080A38CF}" presName="parentText" presStyleLbl="node1" presStyleIdx="3" presStyleCnt="7">
        <dgm:presLayoutVars>
          <dgm:chMax val="0"/>
          <dgm:bulletEnabled val="1"/>
        </dgm:presLayoutVars>
      </dgm:prSet>
      <dgm:spPr/>
    </dgm:pt>
    <dgm:pt modelId="{F4CDB5B3-92A2-4641-AFA0-5663D1333D62}" type="pres">
      <dgm:prSet presAssocID="{B5023551-69BF-4F63-B5C5-3788FAF56C76}" presName="spacer" presStyleCnt="0"/>
      <dgm:spPr/>
    </dgm:pt>
    <dgm:pt modelId="{BC4C2F5E-D47E-4F9C-AA91-BD01F6E1B7C2}" type="pres">
      <dgm:prSet presAssocID="{76C5E08B-5584-43CC-A6CE-ED4CEB720B59}" presName="parentText" presStyleLbl="node1" presStyleIdx="4" presStyleCnt="7">
        <dgm:presLayoutVars>
          <dgm:chMax val="0"/>
          <dgm:bulletEnabled val="1"/>
        </dgm:presLayoutVars>
      </dgm:prSet>
      <dgm:spPr/>
    </dgm:pt>
    <dgm:pt modelId="{2C5D3E3E-7ADF-40A8-8732-1A61383F2E6B}" type="pres">
      <dgm:prSet presAssocID="{3E95A5F0-648E-4739-A723-14E18E54FEAC}" presName="spacer" presStyleCnt="0"/>
      <dgm:spPr/>
    </dgm:pt>
    <dgm:pt modelId="{BF7B2219-D6B7-44F3-8C51-F1E8BA1D7AEF}" type="pres">
      <dgm:prSet presAssocID="{53ED1B6C-5D65-4956-9F45-0FCE19C38D14}" presName="parentText" presStyleLbl="node1" presStyleIdx="5" presStyleCnt="7">
        <dgm:presLayoutVars>
          <dgm:chMax val="0"/>
          <dgm:bulletEnabled val="1"/>
        </dgm:presLayoutVars>
      </dgm:prSet>
      <dgm:spPr/>
    </dgm:pt>
    <dgm:pt modelId="{832617D3-04B1-4224-95BA-93F32F813D71}" type="pres">
      <dgm:prSet presAssocID="{C8E674DA-8B84-4EA9-9F76-2FC9DE65DC3C}" presName="spacer" presStyleCnt="0"/>
      <dgm:spPr/>
    </dgm:pt>
    <dgm:pt modelId="{4B4C3CC7-25EE-4E86-A61B-71EFFBCEB323}" type="pres">
      <dgm:prSet presAssocID="{01A237D2-259E-4025-B5FA-D07D788537A2}" presName="parentText" presStyleLbl="node1" presStyleIdx="6" presStyleCnt="7">
        <dgm:presLayoutVars>
          <dgm:chMax val="0"/>
          <dgm:bulletEnabled val="1"/>
        </dgm:presLayoutVars>
      </dgm:prSet>
      <dgm:spPr/>
    </dgm:pt>
  </dgm:ptLst>
  <dgm:cxnLst>
    <dgm:cxn modelId="{DEAB0C03-8D05-4084-BE0B-83AE058F3497}" srcId="{7979D019-AC96-4607-B2AA-A38B9856EB91}" destId="{0EAB54C6-739D-457B-968F-0B57080A38CF}" srcOrd="3" destOrd="0" parTransId="{F13A7CF5-E662-4FA6-BCD2-019BD673F649}" sibTransId="{B5023551-69BF-4F63-B5C5-3788FAF56C76}"/>
    <dgm:cxn modelId="{C541B11E-7DDF-4D1B-99C5-2F237B739B1C}" type="presOf" srcId="{53ED1B6C-5D65-4956-9F45-0FCE19C38D14}" destId="{BF7B2219-D6B7-44F3-8C51-F1E8BA1D7AEF}" srcOrd="0" destOrd="0" presId="urn:microsoft.com/office/officeart/2005/8/layout/vList2"/>
    <dgm:cxn modelId="{3DAB5233-BFD4-4A44-A2CD-91B42D95D430}" type="presOf" srcId="{0B3D24D0-2C0E-4D28-94DB-DB27A571E9AE}" destId="{D6EA6A7A-3BAA-4E8F-8C97-6A49A9B0498C}" srcOrd="0" destOrd="0" presId="urn:microsoft.com/office/officeart/2005/8/layout/vList2"/>
    <dgm:cxn modelId="{6F8EF23E-74C9-40AE-9F39-6DF72ADA71E6}" type="presOf" srcId="{0EAB54C6-739D-457B-968F-0B57080A38CF}" destId="{5A7470D8-8DDB-4142-94ED-9743E74C8D01}" srcOrd="0" destOrd="0" presId="urn:microsoft.com/office/officeart/2005/8/layout/vList2"/>
    <dgm:cxn modelId="{3824FD41-2824-416D-9C0D-E1252BE55B6B}" srcId="{7979D019-AC96-4607-B2AA-A38B9856EB91}" destId="{4ADD0D46-3C1B-41FA-9129-73D458C5C50B}" srcOrd="0" destOrd="0" parTransId="{EE8B4503-5218-42F5-B03F-6A50332221EA}" sibTransId="{A8E8D264-7221-4D1E-8E8B-A012C75864A2}"/>
    <dgm:cxn modelId="{81994D64-7A2C-4431-9E97-A37CFE13C149}" srcId="{7979D019-AC96-4607-B2AA-A38B9856EB91}" destId="{F0A1240C-C342-4CD7-82A3-7B676BD483FA}" srcOrd="2" destOrd="0" parTransId="{0AF23096-FF11-4705-B18C-A533754315CF}" sibTransId="{8AF0E56B-44A7-423C-AD34-17F0954D1F6E}"/>
    <dgm:cxn modelId="{6334B265-8625-45B3-8576-A0851E630A41}" type="presOf" srcId="{01A237D2-259E-4025-B5FA-D07D788537A2}" destId="{4B4C3CC7-25EE-4E86-A61B-71EFFBCEB323}" srcOrd="0" destOrd="0" presId="urn:microsoft.com/office/officeart/2005/8/layout/vList2"/>
    <dgm:cxn modelId="{137A0B90-E2C5-4B2A-9787-C30663CAA26A}" srcId="{7979D019-AC96-4607-B2AA-A38B9856EB91}" destId="{0B3D24D0-2C0E-4D28-94DB-DB27A571E9AE}" srcOrd="1" destOrd="0" parTransId="{1C6831BB-8618-4584-B5F4-D31467FF7569}" sibTransId="{65005800-78F6-4CAF-998D-F0129E6F52E2}"/>
    <dgm:cxn modelId="{4502A4AA-AAFE-41CD-94BA-40F4A7537BAD}" type="presOf" srcId="{76C5E08B-5584-43CC-A6CE-ED4CEB720B59}" destId="{BC4C2F5E-D47E-4F9C-AA91-BD01F6E1B7C2}" srcOrd="0" destOrd="0" presId="urn:microsoft.com/office/officeart/2005/8/layout/vList2"/>
    <dgm:cxn modelId="{1C6B26C6-12F2-4F8A-8971-844B68F37F38}" srcId="{7979D019-AC96-4607-B2AA-A38B9856EB91}" destId="{53ED1B6C-5D65-4956-9F45-0FCE19C38D14}" srcOrd="5" destOrd="0" parTransId="{63C5D2FB-2350-44B2-9DCE-30493FBEA9D5}" sibTransId="{C8E674DA-8B84-4EA9-9F76-2FC9DE65DC3C}"/>
    <dgm:cxn modelId="{69B887DC-B6B0-419A-B0DB-0F79EB7FC83A}" type="presOf" srcId="{4ADD0D46-3C1B-41FA-9129-73D458C5C50B}" destId="{8241F5F1-57BD-4D96-AAB2-0824D0436764}" srcOrd="0" destOrd="0" presId="urn:microsoft.com/office/officeart/2005/8/layout/vList2"/>
    <dgm:cxn modelId="{CDC4ACED-460A-4610-AF0C-8A942997325F}" srcId="{7979D019-AC96-4607-B2AA-A38B9856EB91}" destId="{01A237D2-259E-4025-B5FA-D07D788537A2}" srcOrd="6" destOrd="0" parTransId="{C8EFF303-D991-4887-84EB-A223FD3155DB}" sibTransId="{4E0FC860-9E12-4DA2-BBD6-37D4E19B8B93}"/>
    <dgm:cxn modelId="{670338F1-2206-48D3-9D3A-80F721712A6F}" type="presOf" srcId="{7979D019-AC96-4607-B2AA-A38B9856EB91}" destId="{D5A239B6-0FFF-45C9-B924-C2B2AB9B1626}" srcOrd="0" destOrd="0" presId="urn:microsoft.com/office/officeart/2005/8/layout/vList2"/>
    <dgm:cxn modelId="{FD8BA7F3-B1D4-4F4B-9F5B-EB4184B4BB9A}" srcId="{7979D019-AC96-4607-B2AA-A38B9856EB91}" destId="{76C5E08B-5584-43CC-A6CE-ED4CEB720B59}" srcOrd="4" destOrd="0" parTransId="{A7F2CD6C-30BC-4EDC-A439-7047B2032E2A}" sibTransId="{3E95A5F0-648E-4739-A723-14E18E54FEAC}"/>
    <dgm:cxn modelId="{40A7B9FD-04EA-4D4B-BF4A-EB039872FD2B}" type="presOf" srcId="{F0A1240C-C342-4CD7-82A3-7B676BD483FA}" destId="{FE739B97-58C3-42D3-B5F7-F8AF45244A6F}" srcOrd="0" destOrd="0" presId="urn:microsoft.com/office/officeart/2005/8/layout/vList2"/>
    <dgm:cxn modelId="{CD9397BD-AE8A-4812-86E3-EEFB35F57046}" type="presParOf" srcId="{D5A239B6-0FFF-45C9-B924-C2B2AB9B1626}" destId="{8241F5F1-57BD-4D96-AAB2-0824D0436764}" srcOrd="0" destOrd="0" presId="urn:microsoft.com/office/officeart/2005/8/layout/vList2"/>
    <dgm:cxn modelId="{9A0CA9E0-CEC5-4D95-8D08-0421E9856B53}" type="presParOf" srcId="{D5A239B6-0FFF-45C9-B924-C2B2AB9B1626}" destId="{264CCD7B-C6E3-46AB-840E-B6106FCA934D}" srcOrd="1" destOrd="0" presId="urn:microsoft.com/office/officeart/2005/8/layout/vList2"/>
    <dgm:cxn modelId="{BDA70169-9616-4DE1-8DA5-2AA3D49F5991}" type="presParOf" srcId="{D5A239B6-0FFF-45C9-B924-C2B2AB9B1626}" destId="{D6EA6A7A-3BAA-4E8F-8C97-6A49A9B0498C}" srcOrd="2" destOrd="0" presId="urn:microsoft.com/office/officeart/2005/8/layout/vList2"/>
    <dgm:cxn modelId="{AE24D8B9-4B1C-41A3-8BA9-F89BD1DBD3D9}" type="presParOf" srcId="{D5A239B6-0FFF-45C9-B924-C2B2AB9B1626}" destId="{0602CE3F-D80A-4736-8533-8A2911B238D0}" srcOrd="3" destOrd="0" presId="urn:microsoft.com/office/officeart/2005/8/layout/vList2"/>
    <dgm:cxn modelId="{D9331F27-703E-49B5-937F-994301E55BBE}" type="presParOf" srcId="{D5A239B6-0FFF-45C9-B924-C2B2AB9B1626}" destId="{FE739B97-58C3-42D3-B5F7-F8AF45244A6F}" srcOrd="4" destOrd="0" presId="urn:microsoft.com/office/officeart/2005/8/layout/vList2"/>
    <dgm:cxn modelId="{33EBD0AA-D92D-4A8E-9E92-698775FF9D6E}" type="presParOf" srcId="{D5A239B6-0FFF-45C9-B924-C2B2AB9B1626}" destId="{F9FA86D4-6FB5-464A-9C50-81A909331FBE}" srcOrd="5" destOrd="0" presId="urn:microsoft.com/office/officeart/2005/8/layout/vList2"/>
    <dgm:cxn modelId="{9CE72493-6A6D-428C-86E6-5281C915F594}" type="presParOf" srcId="{D5A239B6-0FFF-45C9-B924-C2B2AB9B1626}" destId="{5A7470D8-8DDB-4142-94ED-9743E74C8D01}" srcOrd="6" destOrd="0" presId="urn:microsoft.com/office/officeart/2005/8/layout/vList2"/>
    <dgm:cxn modelId="{5FB63B17-995E-42E8-BCAF-7C6FE8E795F1}" type="presParOf" srcId="{D5A239B6-0FFF-45C9-B924-C2B2AB9B1626}" destId="{F4CDB5B3-92A2-4641-AFA0-5663D1333D62}" srcOrd="7" destOrd="0" presId="urn:microsoft.com/office/officeart/2005/8/layout/vList2"/>
    <dgm:cxn modelId="{AEBDCC95-DAA3-4538-980E-23F771480B8B}" type="presParOf" srcId="{D5A239B6-0FFF-45C9-B924-C2B2AB9B1626}" destId="{BC4C2F5E-D47E-4F9C-AA91-BD01F6E1B7C2}" srcOrd="8" destOrd="0" presId="urn:microsoft.com/office/officeart/2005/8/layout/vList2"/>
    <dgm:cxn modelId="{3A056B41-98D8-4F76-91C1-BC26E405DE5B}" type="presParOf" srcId="{D5A239B6-0FFF-45C9-B924-C2B2AB9B1626}" destId="{2C5D3E3E-7ADF-40A8-8732-1A61383F2E6B}" srcOrd="9" destOrd="0" presId="urn:microsoft.com/office/officeart/2005/8/layout/vList2"/>
    <dgm:cxn modelId="{FD9F59EA-D333-43C6-8816-232C2C43AAB7}" type="presParOf" srcId="{D5A239B6-0FFF-45C9-B924-C2B2AB9B1626}" destId="{BF7B2219-D6B7-44F3-8C51-F1E8BA1D7AEF}" srcOrd="10" destOrd="0" presId="urn:microsoft.com/office/officeart/2005/8/layout/vList2"/>
    <dgm:cxn modelId="{E5B4D621-5002-4A89-AC40-AAC6BE31E562}" type="presParOf" srcId="{D5A239B6-0FFF-45C9-B924-C2B2AB9B1626}" destId="{832617D3-04B1-4224-95BA-93F32F813D71}" srcOrd="11" destOrd="0" presId="urn:microsoft.com/office/officeart/2005/8/layout/vList2"/>
    <dgm:cxn modelId="{A949E7F2-91E1-46E1-B1C4-821D9CDF63D3}" type="presParOf" srcId="{D5A239B6-0FFF-45C9-B924-C2B2AB9B1626}" destId="{4B4C3CC7-25EE-4E86-A61B-71EFFBCEB32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53CA4A-0B33-40A1-B38B-1FECE1409A1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E10115F-04CC-498B-A137-9693C0C1CA88}">
      <dgm:prSet/>
      <dgm:spPr/>
      <dgm:t>
        <a:bodyPr/>
        <a:lstStyle/>
        <a:p>
          <a:r>
            <a:rPr lang="tr-TR" b="1"/>
            <a:t>Sık kontrol noktaları koyma</a:t>
          </a:r>
          <a:endParaRPr lang="en-US"/>
        </a:p>
      </dgm:t>
    </dgm:pt>
    <dgm:pt modelId="{080F4F98-D2BA-46EB-A121-7067ED281E9F}" type="parTrans" cxnId="{0A132434-051F-4C7F-9CC6-C9E43D0A532F}">
      <dgm:prSet/>
      <dgm:spPr/>
      <dgm:t>
        <a:bodyPr/>
        <a:lstStyle/>
        <a:p>
          <a:endParaRPr lang="en-US"/>
        </a:p>
      </dgm:t>
    </dgm:pt>
    <dgm:pt modelId="{5840EF19-9461-44EF-A839-23DAFE3A0195}" type="sibTrans" cxnId="{0A132434-051F-4C7F-9CC6-C9E43D0A532F}">
      <dgm:prSet/>
      <dgm:spPr/>
      <dgm:t>
        <a:bodyPr/>
        <a:lstStyle/>
        <a:p>
          <a:endParaRPr lang="en-US"/>
        </a:p>
      </dgm:t>
    </dgm:pt>
    <dgm:pt modelId="{256A9B1E-CDE2-4ABA-B401-97930C4EC28F}">
      <dgm:prSet/>
      <dgm:spPr/>
      <dgm:t>
        <a:bodyPr/>
        <a:lstStyle/>
        <a:p>
          <a:r>
            <a:rPr lang="tr-TR" b="1"/>
            <a:t>Açıklama:</a:t>
          </a:r>
          <a:r>
            <a:rPr lang="tr-TR"/>
            <a:t> Uzun veya kritik talimatların ortasında ve sonunda kısaca anlaşılırlığı kontrol etmek hataların önüne geçer.</a:t>
          </a:r>
          <a:br>
            <a:rPr lang="tr-TR"/>
          </a:br>
          <a:r>
            <a:rPr lang="tr-TR" b="1"/>
            <a:t>Ne zaman kontrol?:</a:t>
          </a:r>
          <a:endParaRPr lang="en-US"/>
        </a:p>
      </dgm:t>
    </dgm:pt>
    <dgm:pt modelId="{1E61D957-24B6-4DF3-B29F-B3213A5C0243}" type="parTrans" cxnId="{7DFE5D45-87DC-4F44-BAE2-5C16EEC9A248}">
      <dgm:prSet/>
      <dgm:spPr/>
      <dgm:t>
        <a:bodyPr/>
        <a:lstStyle/>
        <a:p>
          <a:endParaRPr lang="en-US"/>
        </a:p>
      </dgm:t>
    </dgm:pt>
    <dgm:pt modelId="{E5E343B7-7C04-4315-ADCB-3BF22364DC5F}" type="sibTrans" cxnId="{7DFE5D45-87DC-4F44-BAE2-5C16EEC9A248}">
      <dgm:prSet/>
      <dgm:spPr/>
      <dgm:t>
        <a:bodyPr/>
        <a:lstStyle/>
        <a:p>
          <a:endParaRPr lang="en-US"/>
        </a:p>
      </dgm:t>
    </dgm:pt>
    <dgm:pt modelId="{938AC84A-8661-4D12-B2E2-1EE77CFF91FF}">
      <dgm:prSet/>
      <dgm:spPr/>
      <dgm:t>
        <a:bodyPr/>
        <a:lstStyle/>
        <a:p>
          <a:r>
            <a:rPr lang="tr-TR"/>
            <a:t>Yeni bir bilgi/veri verildiğinde (ör. çıkış talimatı),</a:t>
          </a:r>
          <a:endParaRPr lang="en-US"/>
        </a:p>
      </dgm:t>
    </dgm:pt>
    <dgm:pt modelId="{09081CF0-6B82-4C5A-ACE4-8EF199A68247}" type="parTrans" cxnId="{224354E0-37BE-429D-80E4-48622D38AEDE}">
      <dgm:prSet/>
      <dgm:spPr/>
      <dgm:t>
        <a:bodyPr/>
        <a:lstStyle/>
        <a:p>
          <a:endParaRPr lang="en-US"/>
        </a:p>
      </dgm:t>
    </dgm:pt>
    <dgm:pt modelId="{00FEB063-F61A-41A2-AB3B-2A8766FBCB66}" type="sibTrans" cxnId="{224354E0-37BE-429D-80E4-48622D38AEDE}">
      <dgm:prSet/>
      <dgm:spPr/>
      <dgm:t>
        <a:bodyPr/>
        <a:lstStyle/>
        <a:p>
          <a:endParaRPr lang="en-US"/>
        </a:p>
      </dgm:t>
    </dgm:pt>
    <dgm:pt modelId="{E44A0205-0A60-4CA9-9DD9-A2C8A4C496F0}">
      <dgm:prSet/>
      <dgm:spPr/>
      <dgm:t>
        <a:bodyPr/>
        <a:lstStyle/>
        <a:p>
          <a:r>
            <a:rPr lang="tr-TR"/>
            <a:t>Çok adımlı işlem bittikten sonra,</a:t>
          </a:r>
          <a:endParaRPr lang="en-US"/>
        </a:p>
      </dgm:t>
    </dgm:pt>
    <dgm:pt modelId="{60B71007-0FD9-4AB3-89A8-764CD99ECD37}" type="parTrans" cxnId="{E5585E10-1BBA-4E6A-A3F0-D87108C43F2B}">
      <dgm:prSet/>
      <dgm:spPr/>
      <dgm:t>
        <a:bodyPr/>
        <a:lstStyle/>
        <a:p>
          <a:endParaRPr lang="en-US"/>
        </a:p>
      </dgm:t>
    </dgm:pt>
    <dgm:pt modelId="{16851476-3518-48C4-8394-EA9DF8A8A65C}" type="sibTrans" cxnId="{E5585E10-1BBA-4E6A-A3F0-D87108C43F2B}">
      <dgm:prSet/>
      <dgm:spPr/>
      <dgm:t>
        <a:bodyPr/>
        <a:lstStyle/>
        <a:p>
          <a:endParaRPr lang="en-US"/>
        </a:p>
      </dgm:t>
    </dgm:pt>
    <dgm:pt modelId="{79562515-F815-413B-A38A-6039DF6F96B7}">
      <dgm:prSet/>
      <dgm:spPr/>
      <dgm:t>
        <a:bodyPr/>
        <a:lstStyle/>
        <a:p>
          <a:r>
            <a:rPr lang="tr-TR"/>
            <a:t>Hasta/öğrenci yorgun veya dikkat dağınık görünüyorsa.</a:t>
          </a:r>
          <a:br>
            <a:rPr lang="tr-TR"/>
          </a:br>
          <a:r>
            <a:rPr lang="tr-TR" b="1"/>
            <a:t>Kontrol yöntemleri:</a:t>
          </a:r>
          <a:endParaRPr lang="en-US"/>
        </a:p>
      </dgm:t>
    </dgm:pt>
    <dgm:pt modelId="{62574F54-DD7B-4543-A7E3-584EDB4A94C8}" type="parTrans" cxnId="{D75EC891-8BE7-4075-BF9F-EB561F1D747C}">
      <dgm:prSet/>
      <dgm:spPr/>
      <dgm:t>
        <a:bodyPr/>
        <a:lstStyle/>
        <a:p>
          <a:endParaRPr lang="en-US"/>
        </a:p>
      </dgm:t>
    </dgm:pt>
    <dgm:pt modelId="{67B0D645-032B-4B5E-9BA3-A43356705654}" type="sibTrans" cxnId="{D75EC891-8BE7-4075-BF9F-EB561F1D747C}">
      <dgm:prSet/>
      <dgm:spPr/>
      <dgm:t>
        <a:bodyPr/>
        <a:lstStyle/>
        <a:p>
          <a:endParaRPr lang="en-US"/>
        </a:p>
      </dgm:t>
    </dgm:pt>
    <dgm:pt modelId="{25BEDF21-3D3E-449D-A715-F642DEB7FB26}">
      <dgm:prSet/>
      <dgm:spPr/>
      <dgm:t>
        <a:bodyPr/>
        <a:lstStyle/>
        <a:p>
          <a:r>
            <a:rPr lang="tr-TR"/>
            <a:t>Kısa açık uçlu sorular: “Bunu nasıl yapacaksınız?”</a:t>
          </a:r>
          <a:endParaRPr lang="en-US"/>
        </a:p>
      </dgm:t>
    </dgm:pt>
    <dgm:pt modelId="{2DFBC538-7E7F-4C6D-A4DD-14DA458EAE54}" type="parTrans" cxnId="{23E92E41-F322-46A7-8800-E19A53984451}">
      <dgm:prSet/>
      <dgm:spPr/>
      <dgm:t>
        <a:bodyPr/>
        <a:lstStyle/>
        <a:p>
          <a:endParaRPr lang="en-US"/>
        </a:p>
      </dgm:t>
    </dgm:pt>
    <dgm:pt modelId="{A8BAEA4E-C329-451B-A613-FCA904678CE6}" type="sibTrans" cxnId="{23E92E41-F322-46A7-8800-E19A53984451}">
      <dgm:prSet/>
      <dgm:spPr/>
      <dgm:t>
        <a:bodyPr/>
        <a:lstStyle/>
        <a:p>
          <a:endParaRPr lang="en-US"/>
        </a:p>
      </dgm:t>
    </dgm:pt>
    <dgm:pt modelId="{1E1120CF-14B6-41F8-B786-22582E9AE737}">
      <dgm:prSet/>
      <dgm:spPr/>
      <dgm:t>
        <a:bodyPr/>
        <a:lstStyle/>
        <a:p>
          <a:r>
            <a:rPr lang="tr-TR"/>
            <a:t>Teach-back uygulaması: “Bunu bana tekrar eder misiniz?”</a:t>
          </a:r>
          <a:endParaRPr lang="en-US"/>
        </a:p>
      </dgm:t>
    </dgm:pt>
    <dgm:pt modelId="{3D161292-C3E3-4B2E-A5CB-7E7F6AED9AEF}" type="parTrans" cxnId="{E2D971D6-6E0A-455C-9D93-8D736CFC4430}">
      <dgm:prSet/>
      <dgm:spPr/>
      <dgm:t>
        <a:bodyPr/>
        <a:lstStyle/>
        <a:p>
          <a:endParaRPr lang="en-US"/>
        </a:p>
      </dgm:t>
    </dgm:pt>
    <dgm:pt modelId="{D1EBF8E4-2139-43C8-8600-DF9A0F84B0FD}" type="sibTrans" cxnId="{E2D971D6-6E0A-455C-9D93-8D736CFC4430}">
      <dgm:prSet/>
      <dgm:spPr/>
      <dgm:t>
        <a:bodyPr/>
        <a:lstStyle/>
        <a:p>
          <a:endParaRPr lang="en-US"/>
        </a:p>
      </dgm:t>
    </dgm:pt>
    <dgm:pt modelId="{A38DD530-E6B4-489A-9AC8-DD4D443561CB}">
      <dgm:prSet/>
      <dgm:spPr/>
      <dgm:t>
        <a:bodyPr/>
        <a:lstStyle/>
        <a:p>
          <a:r>
            <a:rPr lang="tr-TR"/>
            <a:t>Yazılı küçük test (ör. 2 soruluk kısa anlama testi)</a:t>
          </a:r>
          <a:endParaRPr lang="en-US"/>
        </a:p>
      </dgm:t>
    </dgm:pt>
    <dgm:pt modelId="{892EB82E-2622-4075-851D-24FC0C0E08DE}" type="parTrans" cxnId="{AF7961FF-2F51-43D8-B642-71DBC11AEA89}">
      <dgm:prSet/>
      <dgm:spPr/>
      <dgm:t>
        <a:bodyPr/>
        <a:lstStyle/>
        <a:p>
          <a:endParaRPr lang="en-US"/>
        </a:p>
      </dgm:t>
    </dgm:pt>
    <dgm:pt modelId="{599C0E6C-0B6D-48E1-9935-D90ED1E2B637}" type="sibTrans" cxnId="{AF7961FF-2F51-43D8-B642-71DBC11AEA89}">
      <dgm:prSet/>
      <dgm:spPr/>
      <dgm:t>
        <a:bodyPr/>
        <a:lstStyle/>
        <a:p>
          <a:endParaRPr lang="en-US"/>
        </a:p>
      </dgm:t>
    </dgm:pt>
    <dgm:pt modelId="{5B2F2401-7FBE-4E80-BC6E-E0F20ABE0BF0}" type="pres">
      <dgm:prSet presAssocID="{2853CA4A-0B33-40A1-B38B-1FECE1409A19}" presName="vert0" presStyleCnt="0">
        <dgm:presLayoutVars>
          <dgm:dir/>
          <dgm:animOne val="branch"/>
          <dgm:animLvl val="lvl"/>
        </dgm:presLayoutVars>
      </dgm:prSet>
      <dgm:spPr/>
    </dgm:pt>
    <dgm:pt modelId="{3F3CF444-2FAD-4E12-9C15-F197FEB0FDB7}" type="pres">
      <dgm:prSet presAssocID="{3E10115F-04CC-498B-A137-9693C0C1CA88}" presName="thickLine" presStyleLbl="alignNode1" presStyleIdx="0" presStyleCnt="8"/>
      <dgm:spPr/>
    </dgm:pt>
    <dgm:pt modelId="{43B8A061-228E-43D4-A2E6-EFD1B5EA782D}" type="pres">
      <dgm:prSet presAssocID="{3E10115F-04CC-498B-A137-9693C0C1CA88}" presName="horz1" presStyleCnt="0"/>
      <dgm:spPr/>
    </dgm:pt>
    <dgm:pt modelId="{FD1C4E78-F53B-441D-BD23-43EC2AA1CBFD}" type="pres">
      <dgm:prSet presAssocID="{3E10115F-04CC-498B-A137-9693C0C1CA88}" presName="tx1" presStyleLbl="revTx" presStyleIdx="0" presStyleCnt="8"/>
      <dgm:spPr/>
    </dgm:pt>
    <dgm:pt modelId="{D6F9EC43-5F45-46C3-9CE5-1DA8D201DABE}" type="pres">
      <dgm:prSet presAssocID="{3E10115F-04CC-498B-A137-9693C0C1CA88}" presName="vert1" presStyleCnt="0"/>
      <dgm:spPr/>
    </dgm:pt>
    <dgm:pt modelId="{370D45D3-35F3-4376-8712-40F89655D75A}" type="pres">
      <dgm:prSet presAssocID="{256A9B1E-CDE2-4ABA-B401-97930C4EC28F}" presName="thickLine" presStyleLbl="alignNode1" presStyleIdx="1" presStyleCnt="8"/>
      <dgm:spPr/>
    </dgm:pt>
    <dgm:pt modelId="{DA8F1051-5F67-4D8F-A640-1D129864B881}" type="pres">
      <dgm:prSet presAssocID="{256A9B1E-CDE2-4ABA-B401-97930C4EC28F}" presName="horz1" presStyleCnt="0"/>
      <dgm:spPr/>
    </dgm:pt>
    <dgm:pt modelId="{0E71630A-39B8-497F-9DB3-4968B05CDC43}" type="pres">
      <dgm:prSet presAssocID="{256A9B1E-CDE2-4ABA-B401-97930C4EC28F}" presName="tx1" presStyleLbl="revTx" presStyleIdx="1" presStyleCnt="8"/>
      <dgm:spPr/>
    </dgm:pt>
    <dgm:pt modelId="{2A570465-79DD-47F2-876D-FD5BCD5D578D}" type="pres">
      <dgm:prSet presAssocID="{256A9B1E-CDE2-4ABA-B401-97930C4EC28F}" presName="vert1" presStyleCnt="0"/>
      <dgm:spPr/>
    </dgm:pt>
    <dgm:pt modelId="{8496219B-D93D-4080-91A6-73B09E3B5CFF}" type="pres">
      <dgm:prSet presAssocID="{938AC84A-8661-4D12-B2E2-1EE77CFF91FF}" presName="thickLine" presStyleLbl="alignNode1" presStyleIdx="2" presStyleCnt="8"/>
      <dgm:spPr/>
    </dgm:pt>
    <dgm:pt modelId="{751B5510-1F46-4FBF-9C62-3ACFBE1CBD7C}" type="pres">
      <dgm:prSet presAssocID="{938AC84A-8661-4D12-B2E2-1EE77CFF91FF}" presName="horz1" presStyleCnt="0"/>
      <dgm:spPr/>
    </dgm:pt>
    <dgm:pt modelId="{8BAD23B2-C5B0-4C7E-9975-72E73308C227}" type="pres">
      <dgm:prSet presAssocID="{938AC84A-8661-4D12-B2E2-1EE77CFF91FF}" presName="tx1" presStyleLbl="revTx" presStyleIdx="2" presStyleCnt="8"/>
      <dgm:spPr/>
    </dgm:pt>
    <dgm:pt modelId="{E3D188DE-4244-4C98-9397-73D2E3E10BD9}" type="pres">
      <dgm:prSet presAssocID="{938AC84A-8661-4D12-B2E2-1EE77CFF91FF}" presName="vert1" presStyleCnt="0"/>
      <dgm:spPr/>
    </dgm:pt>
    <dgm:pt modelId="{C57BBE15-9F67-4D19-A1E5-D28DED48345C}" type="pres">
      <dgm:prSet presAssocID="{E44A0205-0A60-4CA9-9DD9-A2C8A4C496F0}" presName="thickLine" presStyleLbl="alignNode1" presStyleIdx="3" presStyleCnt="8"/>
      <dgm:spPr/>
    </dgm:pt>
    <dgm:pt modelId="{279EE3D6-E771-4DA8-B085-1DAFA1C0E5E5}" type="pres">
      <dgm:prSet presAssocID="{E44A0205-0A60-4CA9-9DD9-A2C8A4C496F0}" presName="horz1" presStyleCnt="0"/>
      <dgm:spPr/>
    </dgm:pt>
    <dgm:pt modelId="{3EDABDC4-D543-4706-88D8-8FB232A362A9}" type="pres">
      <dgm:prSet presAssocID="{E44A0205-0A60-4CA9-9DD9-A2C8A4C496F0}" presName="tx1" presStyleLbl="revTx" presStyleIdx="3" presStyleCnt="8"/>
      <dgm:spPr/>
    </dgm:pt>
    <dgm:pt modelId="{07384241-016F-4633-BACC-6635CBF4A1DE}" type="pres">
      <dgm:prSet presAssocID="{E44A0205-0A60-4CA9-9DD9-A2C8A4C496F0}" presName="vert1" presStyleCnt="0"/>
      <dgm:spPr/>
    </dgm:pt>
    <dgm:pt modelId="{AD3ADE2B-5D17-476D-9AEF-BEE0DEE84602}" type="pres">
      <dgm:prSet presAssocID="{79562515-F815-413B-A38A-6039DF6F96B7}" presName="thickLine" presStyleLbl="alignNode1" presStyleIdx="4" presStyleCnt="8"/>
      <dgm:spPr/>
    </dgm:pt>
    <dgm:pt modelId="{FD92143B-451C-4DF0-A7EF-819930796D5D}" type="pres">
      <dgm:prSet presAssocID="{79562515-F815-413B-A38A-6039DF6F96B7}" presName="horz1" presStyleCnt="0"/>
      <dgm:spPr/>
    </dgm:pt>
    <dgm:pt modelId="{55A9F39E-D740-41F4-B719-0720F50EAACD}" type="pres">
      <dgm:prSet presAssocID="{79562515-F815-413B-A38A-6039DF6F96B7}" presName="tx1" presStyleLbl="revTx" presStyleIdx="4" presStyleCnt="8"/>
      <dgm:spPr/>
    </dgm:pt>
    <dgm:pt modelId="{ED3220FC-63F3-4D9C-8CDA-85C5BC5A8C65}" type="pres">
      <dgm:prSet presAssocID="{79562515-F815-413B-A38A-6039DF6F96B7}" presName="vert1" presStyleCnt="0"/>
      <dgm:spPr/>
    </dgm:pt>
    <dgm:pt modelId="{1AFFEA44-917A-4659-B055-10B9DAB7E3AA}" type="pres">
      <dgm:prSet presAssocID="{25BEDF21-3D3E-449D-A715-F642DEB7FB26}" presName="thickLine" presStyleLbl="alignNode1" presStyleIdx="5" presStyleCnt="8"/>
      <dgm:spPr/>
    </dgm:pt>
    <dgm:pt modelId="{6B5CDF99-A534-4E68-AA14-695885CD7057}" type="pres">
      <dgm:prSet presAssocID="{25BEDF21-3D3E-449D-A715-F642DEB7FB26}" presName="horz1" presStyleCnt="0"/>
      <dgm:spPr/>
    </dgm:pt>
    <dgm:pt modelId="{9D721014-35EF-43D1-8C71-E0CFFFBF6E99}" type="pres">
      <dgm:prSet presAssocID="{25BEDF21-3D3E-449D-A715-F642DEB7FB26}" presName="tx1" presStyleLbl="revTx" presStyleIdx="5" presStyleCnt="8"/>
      <dgm:spPr/>
    </dgm:pt>
    <dgm:pt modelId="{FDFDAEB1-EFEB-47E5-A380-79AB64150D86}" type="pres">
      <dgm:prSet presAssocID="{25BEDF21-3D3E-449D-A715-F642DEB7FB26}" presName="vert1" presStyleCnt="0"/>
      <dgm:spPr/>
    </dgm:pt>
    <dgm:pt modelId="{2BD69973-A29E-4BFB-9897-08771AEC0BA1}" type="pres">
      <dgm:prSet presAssocID="{1E1120CF-14B6-41F8-B786-22582E9AE737}" presName="thickLine" presStyleLbl="alignNode1" presStyleIdx="6" presStyleCnt="8"/>
      <dgm:spPr/>
    </dgm:pt>
    <dgm:pt modelId="{EB5A2181-74B2-4E6D-933A-F99465BAEF94}" type="pres">
      <dgm:prSet presAssocID="{1E1120CF-14B6-41F8-B786-22582E9AE737}" presName="horz1" presStyleCnt="0"/>
      <dgm:spPr/>
    </dgm:pt>
    <dgm:pt modelId="{E0488243-5438-480C-AB07-2F083C877814}" type="pres">
      <dgm:prSet presAssocID="{1E1120CF-14B6-41F8-B786-22582E9AE737}" presName="tx1" presStyleLbl="revTx" presStyleIdx="6" presStyleCnt="8"/>
      <dgm:spPr/>
    </dgm:pt>
    <dgm:pt modelId="{E350593D-9EAF-4552-9631-16182569A093}" type="pres">
      <dgm:prSet presAssocID="{1E1120CF-14B6-41F8-B786-22582E9AE737}" presName="vert1" presStyleCnt="0"/>
      <dgm:spPr/>
    </dgm:pt>
    <dgm:pt modelId="{2B2D4630-5CCA-421E-84D6-32E1D1363888}" type="pres">
      <dgm:prSet presAssocID="{A38DD530-E6B4-489A-9AC8-DD4D443561CB}" presName="thickLine" presStyleLbl="alignNode1" presStyleIdx="7" presStyleCnt="8"/>
      <dgm:spPr/>
    </dgm:pt>
    <dgm:pt modelId="{516458E9-CB72-4399-B824-962093F71DC8}" type="pres">
      <dgm:prSet presAssocID="{A38DD530-E6B4-489A-9AC8-DD4D443561CB}" presName="horz1" presStyleCnt="0"/>
      <dgm:spPr/>
    </dgm:pt>
    <dgm:pt modelId="{7B0ABAEE-5375-4746-A8D2-8D642F07D307}" type="pres">
      <dgm:prSet presAssocID="{A38DD530-E6B4-489A-9AC8-DD4D443561CB}" presName="tx1" presStyleLbl="revTx" presStyleIdx="7" presStyleCnt="8"/>
      <dgm:spPr/>
    </dgm:pt>
    <dgm:pt modelId="{31985B01-09C4-4B38-824E-47E753027704}" type="pres">
      <dgm:prSet presAssocID="{A38DD530-E6B4-489A-9AC8-DD4D443561CB}" presName="vert1" presStyleCnt="0"/>
      <dgm:spPr/>
    </dgm:pt>
  </dgm:ptLst>
  <dgm:cxnLst>
    <dgm:cxn modelId="{E5585E10-1BBA-4E6A-A3F0-D87108C43F2B}" srcId="{2853CA4A-0B33-40A1-B38B-1FECE1409A19}" destId="{E44A0205-0A60-4CA9-9DD9-A2C8A4C496F0}" srcOrd="3" destOrd="0" parTransId="{60B71007-0FD9-4AB3-89A8-764CD99ECD37}" sibTransId="{16851476-3518-48C4-8394-EA9DF8A8A65C}"/>
    <dgm:cxn modelId="{0A132434-051F-4C7F-9CC6-C9E43D0A532F}" srcId="{2853CA4A-0B33-40A1-B38B-1FECE1409A19}" destId="{3E10115F-04CC-498B-A137-9693C0C1CA88}" srcOrd="0" destOrd="0" parTransId="{080F4F98-D2BA-46EB-A121-7067ED281E9F}" sibTransId="{5840EF19-9461-44EF-A839-23DAFE3A0195}"/>
    <dgm:cxn modelId="{131AD65D-3BCD-4B26-B1FF-F4DD2C4B9015}" type="presOf" srcId="{25BEDF21-3D3E-449D-A715-F642DEB7FB26}" destId="{9D721014-35EF-43D1-8C71-E0CFFFBF6E99}" srcOrd="0" destOrd="0" presId="urn:microsoft.com/office/officeart/2008/layout/LinedList"/>
    <dgm:cxn modelId="{23E92E41-F322-46A7-8800-E19A53984451}" srcId="{2853CA4A-0B33-40A1-B38B-1FECE1409A19}" destId="{25BEDF21-3D3E-449D-A715-F642DEB7FB26}" srcOrd="5" destOrd="0" parTransId="{2DFBC538-7E7F-4C6D-A4DD-14DA458EAE54}" sibTransId="{A8BAEA4E-C329-451B-A613-FCA904678CE6}"/>
    <dgm:cxn modelId="{7DFE5D45-87DC-4F44-BAE2-5C16EEC9A248}" srcId="{2853CA4A-0B33-40A1-B38B-1FECE1409A19}" destId="{256A9B1E-CDE2-4ABA-B401-97930C4EC28F}" srcOrd="1" destOrd="0" parTransId="{1E61D957-24B6-4DF3-B29F-B3213A5C0243}" sibTransId="{E5E343B7-7C04-4315-ADCB-3BF22364DC5F}"/>
    <dgm:cxn modelId="{68E02E6C-0648-4B2A-896D-27BAEE21A21C}" type="presOf" srcId="{E44A0205-0A60-4CA9-9DD9-A2C8A4C496F0}" destId="{3EDABDC4-D543-4706-88D8-8FB232A362A9}" srcOrd="0" destOrd="0" presId="urn:microsoft.com/office/officeart/2008/layout/LinedList"/>
    <dgm:cxn modelId="{8E36C36C-4AF8-40D0-A029-324388BDF5A6}" type="presOf" srcId="{3E10115F-04CC-498B-A137-9693C0C1CA88}" destId="{FD1C4E78-F53B-441D-BD23-43EC2AA1CBFD}" srcOrd="0" destOrd="0" presId="urn:microsoft.com/office/officeart/2008/layout/LinedList"/>
    <dgm:cxn modelId="{63B2E04E-F3E8-420B-B19B-C776F016476C}" type="presOf" srcId="{2853CA4A-0B33-40A1-B38B-1FECE1409A19}" destId="{5B2F2401-7FBE-4E80-BC6E-E0F20ABE0BF0}" srcOrd="0" destOrd="0" presId="urn:microsoft.com/office/officeart/2008/layout/LinedList"/>
    <dgm:cxn modelId="{D75EC891-8BE7-4075-BF9F-EB561F1D747C}" srcId="{2853CA4A-0B33-40A1-B38B-1FECE1409A19}" destId="{79562515-F815-413B-A38A-6039DF6F96B7}" srcOrd="4" destOrd="0" parTransId="{62574F54-DD7B-4543-A7E3-584EDB4A94C8}" sibTransId="{67B0D645-032B-4B5E-9BA3-A43356705654}"/>
    <dgm:cxn modelId="{37381F9F-4271-4491-9140-03AE23C60341}" type="presOf" srcId="{79562515-F815-413B-A38A-6039DF6F96B7}" destId="{55A9F39E-D740-41F4-B719-0720F50EAACD}" srcOrd="0" destOrd="0" presId="urn:microsoft.com/office/officeart/2008/layout/LinedList"/>
    <dgm:cxn modelId="{10960DA1-AE96-466C-B606-DFDFC4CB993C}" type="presOf" srcId="{1E1120CF-14B6-41F8-B786-22582E9AE737}" destId="{E0488243-5438-480C-AB07-2F083C877814}" srcOrd="0" destOrd="0" presId="urn:microsoft.com/office/officeart/2008/layout/LinedList"/>
    <dgm:cxn modelId="{208EACA6-918C-4AF6-9881-6D53F875F21C}" type="presOf" srcId="{256A9B1E-CDE2-4ABA-B401-97930C4EC28F}" destId="{0E71630A-39B8-497F-9DB3-4968B05CDC43}" srcOrd="0" destOrd="0" presId="urn:microsoft.com/office/officeart/2008/layout/LinedList"/>
    <dgm:cxn modelId="{2764F8C3-0746-46C8-8261-FD0974FB7E90}" type="presOf" srcId="{A38DD530-E6B4-489A-9AC8-DD4D443561CB}" destId="{7B0ABAEE-5375-4746-A8D2-8D642F07D307}" srcOrd="0" destOrd="0" presId="urn:microsoft.com/office/officeart/2008/layout/LinedList"/>
    <dgm:cxn modelId="{E2D971D6-6E0A-455C-9D93-8D736CFC4430}" srcId="{2853CA4A-0B33-40A1-B38B-1FECE1409A19}" destId="{1E1120CF-14B6-41F8-B786-22582E9AE737}" srcOrd="6" destOrd="0" parTransId="{3D161292-C3E3-4B2E-A5CB-7E7F6AED9AEF}" sibTransId="{D1EBF8E4-2139-43C8-8600-DF9A0F84B0FD}"/>
    <dgm:cxn modelId="{224354E0-37BE-429D-80E4-48622D38AEDE}" srcId="{2853CA4A-0B33-40A1-B38B-1FECE1409A19}" destId="{938AC84A-8661-4D12-B2E2-1EE77CFF91FF}" srcOrd="2" destOrd="0" parTransId="{09081CF0-6B82-4C5A-ACE4-8EF199A68247}" sibTransId="{00FEB063-F61A-41A2-AB3B-2A8766FBCB66}"/>
    <dgm:cxn modelId="{B01471E9-BD8D-46D0-A08F-1251DC188F92}" type="presOf" srcId="{938AC84A-8661-4D12-B2E2-1EE77CFF91FF}" destId="{8BAD23B2-C5B0-4C7E-9975-72E73308C227}" srcOrd="0" destOrd="0" presId="urn:microsoft.com/office/officeart/2008/layout/LinedList"/>
    <dgm:cxn modelId="{AF7961FF-2F51-43D8-B642-71DBC11AEA89}" srcId="{2853CA4A-0B33-40A1-B38B-1FECE1409A19}" destId="{A38DD530-E6B4-489A-9AC8-DD4D443561CB}" srcOrd="7" destOrd="0" parTransId="{892EB82E-2622-4075-851D-24FC0C0E08DE}" sibTransId="{599C0E6C-0B6D-48E1-9935-D90ED1E2B637}"/>
    <dgm:cxn modelId="{9122CD89-2C28-41E1-A325-CE7C424BC31B}" type="presParOf" srcId="{5B2F2401-7FBE-4E80-BC6E-E0F20ABE0BF0}" destId="{3F3CF444-2FAD-4E12-9C15-F197FEB0FDB7}" srcOrd="0" destOrd="0" presId="urn:microsoft.com/office/officeart/2008/layout/LinedList"/>
    <dgm:cxn modelId="{DEA872C4-3315-41B7-9236-2B56741C82F3}" type="presParOf" srcId="{5B2F2401-7FBE-4E80-BC6E-E0F20ABE0BF0}" destId="{43B8A061-228E-43D4-A2E6-EFD1B5EA782D}" srcOrd="1" destOrd="0" presId="urn:microsoft.com/office/officeart/2008/layout/LinedList"/>
    <dgm:cxn modelId="{80E1A84D-2BED-4247-8DC6-51EB192CB6A3}" type="presParOf" srcId="{43B8A061-228E-43D4-A2E6-EFD1B5EA782D}" destId="{FD1C4E78-F53B-441D-BD23-43EC2AA1CBFD}" srcOrd="0" destOrd="0" presId="urn:microsoft.com/office/officeart/2008/layout/LinedList"/>
    <dgm:cxn modelId="{D1E2B345-F256-4732-9DC2-7CD2DF1298BB}" type="presParOf" srcId="{43B8A061-228E-43D4-A2E6-EFD1B5EA782D}" destId="{D6F9EC43-5F45-46C3-9CE5-1DA8D201DABE}" srcOrd="1" destOrd="0" presId="urn:microsoft.com/office/officeart/2008/layout/LinedList"/>
    <dgm:cxn modelId="{B8A351FD-787B-4954-9299-3056430A02F4}" type="presParOf" srcId="{5B2F2401-7FBE-4E80-BC6E-E0F20ABE0BF0}" destId="{370D45D3-35F3-4376-8712-40F89655D75A}" srcOrd="2" destOrd="0" presId="urn:microsoft.com/office/officeart/2008/layout/LinedList"/>
    <dgm:cxn modelId="{5C3C29FD-F675-4084-BCE8-CD09ED8BD7D3}" type="presParOf" srcId="{5B2F2401-7FBE-4E80-BC6E-E0F20ABE0BF0}" destId="{DA8F1051-5F67-4D8F-A640-1D129864B881}" srcOrd="3" destOrd="0" presId="urn:microsoft.com/office/officeart/2008/layout/LinedList"/>
    <dgm:cxn modelId="{EB071A5B-7C90-4808-9983-F225C9A3D70B}" type="presParOf" srcId="{DA8F1051-5F67-4D8F-A640-1D129864B881}" destId="{0E71630A-39B8-497F-9DB3-4968B05CDC43}" srcOrd="0" destOrd="0" presId="urn:microsoft.com/office/officeart/2008/layout/LinedList"/>
    <dgm:cxn modelId="{384B3A03-227E-47C4-B284-6A84F1AE03AE}" type="presParOf" srcId="{DA8F1051-5F67-4D8F-A640-1D129864B881}" destId="{2A570465-79DD-47F2-876D-FD5BCD5D578D}" srcOrd="1" destOrd="0" presId="urn:microsoft.com/office/officeart/2008/layout/LinedList"/>
    <dgm:cxn modelId="{5B35AC2C-9141-4491-BAC8-474F3F6CE305}" type="presParOf" srcId="{5B2F2401-7FBE-4E80-BC6E-E0F20ABE0BF0}" destId="{8496219B-D93D-4080-91A6-73B09E3B5CFF}" srcOrd="4" destOrd="0" presId="urn:microsoft.com/office/officeart/2008/layout/LinedList"/>
    <dgm:cxn modelId="{485E482B-886C-4286-A4C8-8BE34C4F5932}" type="presParOf" srcId="{5B2F2401-7FBE-4E80-BC6E-E0F20ABE0BF0}" destId="{751B5510-1F46-4FBF-9C62-3ACFBE1CBD7C}" srcOrd="5" destOrd="0" presId="urn:microsoft.com/office/officeart/2008/layout/LinedList"/>
    <dgm:cxn modelId="{A3BE21FD-AF35-44E8-8861-497F5060C1DA}" type="presParOf" srcId="{751B5510-1F46-4FBF-9C62-3ACFBE1CBD7C}" destId="{8BAD23B2-C5B0-4C7E-9975-72E73308C227}" srcOrd="0" destOrd="0" presId="urn:microsoft.com/office/officeart/2008/layout/LinedList"/>
    <dgm:cxn modelId="{B8650F16-6AFE-4C9D-86E6-DA68102D134E}" type="presParOf" srcId="{751B5510-1F46-4FBF-9C62-3ACFBE1CBD7C}" destId="{E3D188DE-4244-4C98-9397-73D2E3E10BD9}" srcOrd="1" destOrd="0" presId="urn:microsoft.com/office/officeart/2008/layout/LinedList"/>
    <dgm:cxn modelId="{37680A15-3B37-4016-9212-7A984BCD9A6B}" type="presParOf" srcId="{5B2F2401-7FBE-4E80-BC6E-E0F20ABE0BF0}" destId="{C57BBE15-9F67-4D19-A1E5-D28DED48345C}" srcOrd="6" destOrd="0" presId="urn:microsoft.com/office/officeart/2008/layout/LinedList"/>
    <dgm:cxn modelId="{7C2FF1BB-A7EE-40EA-AB51-856E306D2502}" type="presParOf" srcId="{5B2F2401-7FBE-4E80-BC6E-E0F20ABE0BF0}" destId="{279EE3D6-E771-4DA8-B085-1DAFA1C0E5E5}" srcOrd="7" destOrd="0" presId="urn:microsoft.com/office/officeart/2008/layout/LinedList"/>
    <dgm:cxn modelId="{1B2BB1E5-00EA-4755-A01B-B65FDFCBCD33}" type="presParOf" srcId="{279EE3D6-E771-4DA8-B085-1DAFA1C0E5E5}" destId="{3EDABDC4-D543-4706-88D8-8FB232A362A9}" srcOrd="0" destOrd="0" presId="urn:microsoft.com/office/officeart/2008/layout/LinedList"/>
    <dgm:cxn modelId="{CE5B42B1-DE39-4047-85D6-EEDCDD17C6C3}" type="presParOf" srcId="{279EE3D6-E771-4DA8-B085-1DAFA1C0E5E5}" destId="{07384241-016F-4633-BACC-6635CBF4A1DE}" srcOrd="1" destOrd="0" presId="urn:microsoft.com/office/officeart/2008/layout/LinedList"/>
    <dgm:cxn modelId="{42C53248-6601-4B3E-B921-2A17F5161328}" type="presParOf" srcId="{5B2F2401-7FBE-4E80-BC6E-E0F20ABE0BF0}" destId="{AD3ADE2B-5D17-476D-9AEF-BEE0DEE84602}" srcOrd="8" destOrd="0" presId="urn:microsoft.com/office/officeart/2008/layout/LinedList"/>
    <dgm:cxn modelId="{6681BCAB-0B15-44CB-9B3F-397C896D61C3}" type="presParOf" srcId="{5B2F2401-7FBE-4E80-BC6E-E0F20ABE0BF0}" destId="{FD92143B-451C-4DF0-A7EF-819930796D5D}" srcOrd="9" destOrd="0" presId="urn:microsoft.com/office/officeart/2008/layout/LinedList"/>
    <dgm:cxn modelId="{D6B7E9C0-1D9E-4873-B175-BC2A06249E22}" type="presParOf" srcId="{FD92143B-451C-4DF0-A7EF-819930796D5D}" destId="{55A9F39E-D740-41F4-B719-0720F50EAACD}" srcOrd="0" destOrd="0" presId="urn:microsoft.com/office/officeart/2008/layout/LinedList"/>
    <dgm:cxn modelId="{089B38C4-D0BE-422E-827A-F3EC3AAC21BB}" type="presParOf" srcId="{FD92143B-451C-4DF0-A7EF-819930796D5D}" destId="{ED3220FC-63F3-4D9C-8CDA-85C5BC5A8C65}" srcOrd="1" destOrd="0" presId="urn:microsoft.com/office/officeart/2008/layout/LinedList"/>
    <dgm:cxn modelId="{B8F7BB7A-3B13-4931-8B65-2F6A520F0917}" type="presParOf" srcId="{5B2F2401-7FBE-4E80-BC6E-E0F20ABE0BF0}" destId="{1AFFEA44-917A-4659-B055-10B9DAB7E3AA}" srcOrd="10" destOrd="0" presId="urn:microsoft.com/office/officeart/2008/layout/LinedList"/>
    <dgm:cxn modelId="{FD4A6C90-04E1-431D-984D-06A62DDC2356}" type="presParOf" srcId="{5B2F2401-7FBE-4E80-BC6E-E0F20ABE0BF0}" destId="{6B5CDF99-A534-4E68-AA14-695885CD7057}" srcOrd="11" destOrd="0" presId="urn:microsoft.com/office/officeart/2008/layout/LinedList"/>
    <dgm:cxn modelId="{9B9C9E6D-331B-4D3A-BC21-D55EB6AE8402}" type="presParOf" srcId="{6B5CDF99-A534-4E68-AA14-695885CD7057}" destId="{9D721014-35EF-43D1-8C71-E0CFFFBF6E99}" srcOrd="0" destOrd="0" presId="urn:microsoft.com/office/officeart/2008/layout/LinedList"/>
    <dgm:cxn modelId="{50EF58A3-1619-445D-AFFD-562452DC1440}" type="presParOf" srcId="{6B5CDF99-A534-4E68-AA14-695885CD7057}" destId="{FDFDAEB1-EFEB-47E5-A380-79AB64150D86}" srcOrd="1" destOrd="0" presId="urn:microsoft.com/office/officeart/2008/layout/LinedList"/>
    <dgm:cxn modelId="{C2D3CA2A-D367-44BD-A305-4A10569E9388}" type="presParOf" srcId="{5B2F2401-7FBE-4E80-BC6E-E0F20ABE0BF0}" destId="{2BD69973-A29E-4BFB-9897-08771AEC0BA1}" srcOrd="12" destOrd="0" presId="urn:microsoft.com/office/officeart/2008/layout/LinedList"/>
    <dgm:cxn modelId="{A9398172-3BF1-4769-B531-5C4BCA89DA6E}" type="presParOf" srcId="{5B2F2401-7FBE-4E80-BC6E-E0F20ABE0BF0}" destId="{EB5A2181-74B2-4E6D-933A-F99465BAEF94}" srcOrd="13" destOrd="0" presId="urn:microsoft.com/office/officeart/2008/layout/LinedList"/>
    <dgm:cxn modelId="{6860B2E7-639C-4991-82F7-517C9BFAA405}" type="presParOf" srcId="{EB5A2181-74B2-4E6D-933A-F99465BAEF94}" destId="{E0488243-5438-480C-AB07-2F083C877814}" srcOrd="0" destOrd="0" presId="urn:microsoft.com/office/officeart/2008/layout/LinedList"/>
    <dgm:cxn modelId="{E66CA2B6-0E1F-4D66-B681-1DFB624258C2}" type="presParOf" srcId="{EB5A2181-74B2-4E6D-933A-F99465BAEF94}" destId="{E350593D-9EAF-4552-9631-16182569A093}" srcOrd="1" destOrd="0" presId="urn:microsoft.com/office/officeart/2008/layout/LinedList"/>
    <dgm:cxn modelId="{42E5C4B9-4313-471C-8DFE-3C8E5DE73C5E}" type="presParOf" srcId="{5B2F2401-7FBE-4E80-BC6E-E0F20ABE0BF0}" destId="{2B2D4630-5CCA-421E-84D6-32E1D1363888}" srcOrd="14" destOrd="0" presId="urn:microsoft.com/office/officeart/2008/layout/LinedList"/>
    <dgm:cxn modelId="{945457D0-C688-44AC-88AF-3C322545D157}" type="presParOf" srcId="{5B2F2401-7FBE-4E80-BC6E-E0F20ABE0BF0}" destId="{516458E9-CB72-4399-B824-962093F71DC8}" srcOrd="15" destOrd="0" presId="urn:microsoft.com/office/officeart/2008/layout/LinedList"/>
    <dgm:cxn modelId="{4882038C-EE6E-4B1B-8F96-202D190BEAC3}" type="presParOf" srcId="{516458E9-CB72-4399-B824-962093F71DC8}" destId="{7B0ABAEE-5375-4746-A8D2-8D642F07D307}" srcOrd="0" destOrd="0" presId="urn:microsoft.com/office/officeart/2008/layout/LinedList"/>
    <dgm:cxn modelId="{A9E6E289-995A-48A9-8BC2-12C9CC332F74}" type="presParOf" srcId="{516458E9-CB72-4399-B824-962093F71DC8}" destId="{31985B01-09C4-4B38-824E-47E7530277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B01FB4-E2D4-4723-B48C-981D0A35EA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899E1F-F6AC-451C-945E-7491403A3461}">
      <dgm:prSet/>
      <dgm:spPr/>
      <dgm:t>
        <a:bodyPr/>
        <a:lstStyle/>
        <a:p>
          <a:r>
            <a:rPr lang="tr-TR" b="1"/>
            <a:t>Müdahale ve İyileştirme Stratejileri </a:t>
          </a:r>
          <a:endParaRPr lang="en-US"/>
        </a:p>
      </dgm:t>
    </dgm:pt>
    <dgm:pt modelId="{E9A0239D-955C-43D3-B1DC-452E6BA1981D}" type="parTrans" cxnId="{7FBCC854-B45E-46A0-A7CA-5545262FDFF4}">
      <dgm:prSet/>
      <dgm:spPr/>
      <dgm:t>
        <a:bodyPr/>
        <a:lstStyle/>
        <a:p>
          <a:endParaRPr lang="en-US"/>
        </a:p>
      </dgm:t>
    </dgm:pt>
    <dgm:pt modelId="{0755EC0E-6AFF-457C-8EBE-E48BEC4D7718}" type="sibTrans" cxnId="{7FBCC854-B45E-46A0-A7CA-5545262FDFF4}">
      <dgm:prSet/>
      <dgm:spPr/>
      <dgm:t>
        <a:bodyPr/>
        <a:lstStyle/>
        <a:p>
          <a:endParaRPr lang="en-US"/>
        </a:p>
      </dgm:t>
    </dgm:pt>
    <dgm:pt modelId="{4C6EA06F-C4BD-4B13-B0FC-92C0E20E9867}">
      <dgm:prSet/>
      <dgm:spPr/>
      <dgm:t>
        <a:bodyPr/>
        <a:lstStyle/>
        <a:p>
          <a:r>
            <a:rPr lang="tr-TR"/>
            <a:t>Bireysel düzeyde yapılabilecekler (eğitim, destek materyalleri, danışmanlık)</a:t>
          </a:r>
          <a:endParaRPr lang="en-US"/>
        </a:p>
      </dgm:t>
    </dgm:pt>
    <dgm:pt modelId="{FBE4CD30-CA5F-4AAB-A4CF-B013C9FC4792}" type="parTrans" cxnId="{A8567BBD-FE2E-4C0E-9104-2CD6AF1826BE}">
      <dgm:prSet/>
      <dgm:spPr/>
      <dgm:t>
        <a:bodyPr/>
        <a:lstStyle/>
        <a:p>
          <a:endParaRPr lang="en-US"/>
        </a:p>
      </dgm:t>
    </dgm:pt>
    <dgm:pt modelId="{9A089391-0B80-4259-8CA6-2B105925577A}" type="sibTrans" cxnId="{A8567BBD-FE2E-4C0E-9104-2CD6AF1826BE}">
      <dgm:prSet/>
      <dgm:spPr/>
      <dgm:t>
        <a:bodyPr/>
        <a:lstStyle/>
        <a:p>
          <a:endParaRPr lang="en-US"/>
        </a:p>
      </dgm:t>
    </dgm:pt>
    <dgm:pt modelId="{6B260BA5-57D2-4ACF-A783-59C9698CDC94}">
      <dgm:prSet/>
      <dgm:spPr/>
      <dgm:t>
        <a:bodyPr/>
        <a:lstStyle/>
        <a:p>
          <a:r>
            <a:rPr lang="tr-TR"/>
            <a:t>Kurumsal düzeyde: sağlık kurumlarının okuryazarlık dostu yaklaşımı (örneğin: kolay yönlendirme panoları, dil düzeyine uygun broşür, hasta navigatör sistemleri)</a:t>
          </a:r>
          <a:endParaRPr lang="en-US"/>
        </a:p>
      </dgm:t>
    </dgm:pt>
    <dgm:pt modelId="{928AD7D9-A2ED-4CFA-849B-BF7886088C18}" type="parTrans" cxnId="{9E55AB60-C8EC-449F-9E5D-9168DE582A1C}">
      <dgm:prSet/>
      <dgm:spPr/>
      <dgm:t>
        <a:bodyPr/>
        <a:lstStyle/>
        <a:p>
          <a:endParaRPr lang="en-US"/>
        </a:p>
      </dgm:t>
    </dgm:pt>
    <dgm:pt modelId="{CA7A95B1-4C0D-49AC-BDD8-BA50234D2DE7}" type="sibTrans" cxnId="{9E55AB60-C8EC-449F-9E5D-9168DE582A1C}">
      <dgm:prSet/>
      <dgm:spPr/>
      <dgm:t>
        <a:bodyPr/>
        <a:lstStyle/>
        <a:p>
          <a:endParaRPr lang="en-US"/>
        </a:p>
      </dgm:t>
    </dgm:pt>
    <dgm:pt modelId="{A47A41DF-9453-4DF9-BE13-69F2CCACFDF5}">
      <dgm:prSet/>
      <dgm:spPr/>
      <dgm:t>
        <a:bodyPr/>
        <a:lstStyle/>
        <a:p>
          <a:r>
            <a:rPr lang="tr-TR"/>
            <a:t>Politika düzeyinde: halk eğitimi, medya kampanyaları, sağlık okuryazarlığı entegrasyonu</a:t>
          </a:r>
          <a:endParaRPr lang="en-US"/>
        </a:p>
      </dgm:t>
    </dgm:pt>
    <dgm:pt modelId="{7F43BB99-B972-4860-84AF-4EE7569BD3A9}" type="parTrans" cxnId="{BF803AD6-0730-460B-84FA-049961AEF43A}">
      <dgm:prSet/>
      <dgm:spPr/>
      <dgm:t>
        <a:bodyPr/>
        <a:lstStyle/>
        <a:p>
          <a:endParaRPr lang="en-US"/>
        </a:p>
      </dgm:t>
    </dgm:pt>
    <dgm:pt modelId="{F32F74E4-66C8-44E0-9EEC-3633E150AC59}" type="sibTrans" cxnId="{BF803AD6-0730-460B-84FA-049961AEF43A}">
      <dgm:prSet/>
      <dgm:spPr/>
      <dgm:t>
        <a:bodyPr/>
        <a:lstStyle/>
        <a:p>
          <a:endParaRPr lang="en-US"/>
        </a:p>
      </dgm:t>
    </dgm:pt>
    <dgm:pt modelId="{2A2675D7-AAE5-456F-A7DC-9D10DC9AFB71}">
      <dgm:prSet/>
      <dgm:spPr/>
      <dgm:t>
        <a:bodyPr/>
        <a:lstStyle/>
        <a:p>
          <a:r>
            <a:rPr lang="tr-TR"/>
            <a:t>Başarılı örnekler – “Health Literacy Gap Assessment Tool” gibi kurumlarda uygulanan yaklaşım örnekleri </a:t>
          </a:r>
          <a:r>
            <a:rPr lang="tr-TR">
              <a:hlinkClick xmlns:r="http://schemas.openxmlformats.org/officeDocument/2006/relationships" r:id="rId1"/>
            </a:rPr>
            <a:t>/</a:t>
          </a:r>
          <a:endParaRPr lang="en-US"/>
        </a:p>
      </dgm:t>
    </dgm:pt>
    <dgm:pt modelId="{5D523846-F32B-4A3F-ABE6-C2D98383D7F6}" type="parTrans" cxnId="{9D79AE85-95CB-4337-9A72-0613D25C574C}">
      <dgm:prSet/>
      <dgm:spPr/>
      <dgm:t>
        <a:bodyPr/>
        <a:lstStyle/>
        <a:p>
          <a:endParaRPr lang="en-US"/>
        </a:p>
      </dgm:t>
    </dgm:pt>
    <dgm:pt modelId="{4E2F0D71-B4FC-472C-B49C-8F5142E982CD}" type="sibTrans" cxnId="{9D79AE85-95CB-4337-9A72-0613D25C574C}">
      <dgm:prSet/>
      <dgm:spPr/>
      <dgm:t>
        <a:bodyPr/>
        <a:lstStyle/>
        <a:p>
          <a:endParaRPr lang="en-US"/>
        </a:p>
      </dgm:t>
    </dgm:pt>
    <dgm:pt modelId="{6AC30E1D-DC0A-44C0-9943-BA3A27F9C4C9}" type="pres">
      <dgm:prSet presAssocID="{B8B01FB4-E2D4-4723-B48C-981D0A35EAD3}" presName="linear" presStyleCnt="0">
        <dgm:presLayoutVars>
          <dgm:animLvl val="lvl"/>
          <dgm:resizeHandles val="exact"/>
        </dgm:presLayoutVars>
      </dgm:prSet>
      <dgm:spPr/>
    </dgm:pt>
    <dgm:pt modelId="{68AA2E24-1710-470D-A773-49B8A7DDB690}" type="pres">
      <dgm:prSet presAssocID="{D0899E1F-F6AC-451C-945E-7491403A3461}" presName="parentText" presStyleLbl="node1" presStyleIdx="0" presStyleCnt="5">
        <dgm:presLayoutVars>
          <dgm:chMax val="0"/>
          <dgm:bulletEnabled val="1"/>
        </dgm:presLayoutVars>
      </dgm:prSet>
      <dgm:spPr/>
    </dgm:pt>
    <dgm:pt modelId="{E2D6C1E3-E768-4B96-A0F9-60924BF1AB3A}" type="pres">
      <dgm:prSet presAssocID="{0755EC0E-6AFF-457C-8EBE-E48BEC4D7718}" presName="spacer" presStyleCnt="0"/>
      <dgm:spPr/>
    </dgm:pt>
    <dgm:pt modelId="{446FED4E-BDBD-45EB-9F3A-DCD7E7149016}" type="pres">
      <dgm:prSet presAssocID="{4C6EA06F-C4BD-4B13-B0FC-92C0E20E9867}" presName="parentText" presStyleLbl="node1" presStyleIdx="1" presStyleCnt="5">
        <dgm:presLayoutVars>
          <dgm:chMax val="0"/>
          <dgm:bulletEnabled val="1"/>
        </dgm:presLayoutVars>
      </dgm:prSet>
      <dgm:spPr/>
    </dgm:pt>
    <dgm:pt modelId="{B909C3BD-9F44-4AA7-BEF1-610A0C2DFE34}" type="pres">
      <dgm:prSet presAssocID="{9A089391-0B80-4259-8CA6-2B105925577A}" presName="spacer" presStyleCnt="0"/>
      <dgm:spPr/>
    </dgm:pt>
    <dgm:pt modelId="{3B426647-0B9C-4634-A8C6-6D6FEF975F4F}" type="pres">
      <dgm:prSet presAssocID="{6B260BA5-57D2-4ACF-A783-59C9698CDC94}" presName="parentText" presStyleLbl="node1" presStyleIdx="2" presStyleCnt="5">
        <dgm:presLayoutVars>
          <dgm:chMax val="0"/>
          <dgm:bulletEnabled val="1"/>
        </dgm:presLayoutVars>
      </dgm:prSet>
      <dgm:spPr/>
    </dgm:pt>
    <dgm:pt modelId="{B30A3163-0756-4F67-8670-520C5E9B36F8}" type="pres">
      <dgm:prSet presAssocID="{CA7A95B1-4C0D-49AC-BDD8-BA50234D2DE7}" presName="spacer" presStyleCnt="0"/>
      <dgm:spPr/>
    </dgm:pt>
    <dgm:pt modelId="{80F12EF6-3601-4381-B739-1B2E8C804088}" type="pres">
      <dgm:prSet presAssocID="{A47A41DF-9453-4DF9-BE13-69F2CCACFDF5}" presName="parentText" presStyleLbl="node1" presStyleIdx="3" presStyleCnt="5">
        <dgm:presLayoutVars>
          <dgm:chMax val="0"/>
          <dgm:bulletEnabled val="1"/>
        </dgm:presLayoutVars>
      </dgm:prSet>
      <dgm:spPr/>
    </dgm:pt>
    <dgm:pt modelId="{ED23DC65-7F60-482A-9C80-3E95CF2FECF4}" type="pres">
      <dgm:prSet presAssocID="{F32F74E4-66C8-44E0-9EEC-3633E150AC59}" presName="spacer" presStyleCnt="0"/>
      <dgm:spPr/>
    </dgm:pt>
    <dgm:pt modelId="{672B8921-DD0E-4B17-B470-F4ADF60113D7}" type="pres">
      <dgm:prSet presAssocID="{2A2675D7-AAE5-456F-A7DC-9D10DC9AFB71}" presName="parentText" presStyleLbl="node1" presStyleIdx="4" presStyleCnt="5">
        <dgm:presLayoutVars>
          <dgm:chMax val="0"/>
          <dgm:bulletEnabled val="1"/>
        </dgm:presLayoutVars>
      </dgm:prSet>
      <dgm:spPr/>
    </dgm:pt>
  </dgm:ptLst>
  <dgm:cxnLst>
    <dgm:cxn modelId="{9E55AB60-C8EC-449F-9E5D-9168DE582A1C}" srcId="{B8B01FB4-E2D4-4723-B48C-981D0A35EAD3}" destId="{6B260BA5-57D2-4ACF-A783-59C9698CDC94}" srcOrd="2" destOrd="0" parTransId="{928AD7D9-A2ED-4CFA-849B-BF7886088C18}" sibTransId="{CA7A95B1-4C0D-49AC-BDD8-BA50234D2DE7}"/>
    <dgm:cxn modelId="{DD04C343-54A8-498E-9858-26634442E70C}" type="presOf" srcId="{D0899E1F-F6AC-451C-945E-7491403A3461}" destId="{68AA2E24-1710-470D-A773-49B8A7DDB690}" srcOrd="0" destOrd="0" presId="urn:microsoft.com/office/officeart/2005/8/layout/vList2"/>
    <dgm:cxn modelId="{033B314D-A186-4DE8-809D-DAA52EBFC1BF}" type="presOf" srcId="{4C6EA06F-C4BD-4B13-B0FC-92C0E20E9867}" destId="{446FED4E-BDBD-45EB-9F3A-DCD7E7149016}" srcOrd="0" destOrd="0" presId="urn:microsoft.com/office/officeart/2005/8/layout/vList2"/>
    <dgm:cxn modelId="{B407726E-C00C-4693-9DAF-C68615056B2B}" type="presOf" srcId="{A47A41DF-9453-4DF9-BE13-69F2CCACFDF5}" destId="{80F12EF6-3601-4381-B739-1B2E8C804088}" srcOrd="0" destOrd="0" presId="urn:microsoft.com/office/officeart/2005/8/layout/vList2"/>
    <dgm:cxn modelId="{7FBCC854-B45E-46A0-A7CA-5545262FDFF4}" srcId="{B8B01FB4-E2D4-4723-B48C-981D0A35EAD3}" destId="{D0899E1F-F6AC-451C-945E-7491403A3461}" srcOrd="0" destOrd="0" parTransId="{E9A0239D-955C-43D3-B1DC-452E6BA1981D}" sibTransId="{0755EC0E-6AFF-457C-8EBE-E48BEC4D7718}"/>
    <dgm:cxn modelId="{498EA355-61F6-46EC-A760-DC49E0654840}" type="presOf" srcId="{6B260BA5-57D2-4ACF-A783-59C9698CDC94}" destId="{3B426647-0B9C-4634-A8C6-6D6FEF975F4F}" srcOrd="0" destOrd="0" presId="urn:microsoft.com/office/officeart/2005/8/layout/vList2"/>
    <dgm:cxn modelId="{9D79AE85-95CB-4337-9A72-0613D25C574C}" srcId="{B8B01FB4-E2D4-4723-B48C-981D0A35EAD3}" destId="{2A2675D7-AAE5-456F-A7DC-9D10DC9AFB71}" srcOrd="4" destOrd="0" parTransId="{5D523846-F32B-4A3F-ABE6-C2D98383D7F6}" sibTransId="{4E2F0D71-B4FC-472C-B49C-8F5142E982CD}"/>
    <dgm:cxn modelId="{E46F99AB-63E0-4176-A61C-850529F247C3}" type="presOf" srcId="{B8B01FB4-E2D4-4723-B48C-981D0A35EAD3}" destId="{6AC30E1D-DC0A-44C0-9943-BA3A27F9C4C9}" srcOrd="0" destOrd="0" presId="urn:microsoft.com/office/officeart/2005/8/layout/vList2"/>
    <dgm:cxn modelId="{A8567BBD-FE2E-4C0E-9104-2CD6AF1826BE}" srcId="{B8B01FB4-E2D4-4723-B48C-981D0A35EAD3}" destId="{4C6EA06F-C4BD-4B13-B0FC-92C0E20E9867}" srcOrd="1" destOrd="0" parTransId="{FBE4CD30-CA5F-4AAB-A4CF-B013C9FC4792}" sibTransId="{9A089391-0B80-4259-8CA6-2B105925577A}"/>
    <dgm:cxn modelId="{BF803AD6-0730-460B-84FA-049961AEF43A}" srcId="{B8B01FB4-E2D4-4723-B48C-981D0A35EAD3}" destId="{A47A41DF-9453-4DF9-BE13-69F2CCACFDF5}" srcOrd="3" destOrd="0" parTransId="{7F43BB99-B972-4860-84AF-4EE7569BD3A9}" sibTransId="{F32F74E4-66C8-44E0-9EEC-3633E150AC59}"/>
    <dgm:cxn modelId="{AF7182DA-9899-4607-82F6-1C47AF2740DA}" type="presOf" srcId="{2A2675D7-AAE5-456F-A7DC-9D10DC9AFB71}" destId="{672B8921-DD0E-4B17-B470-F4ADF60113D7}" srcOrd="0" destOrd="0" presId="urn:microsoft.com/office/officeart/2005/8/layout/vList2"/>
    <dgm:cxn modelId="{3F1616D5-232A-4404-8E96-119A6D792890}" type="presParOf" srcId="{6AC30E1D-DC0A-44C0-9943-BA3A27F9C4C9}" destId="{68AA2E24-1710-470D-A773-49B8A7DDB690}" srcOrd="0" destOrd="0" presId="urn:microsoft.com/office/officeart/2005/8/layout/vList2"/>
    <dgm:cxn modelId="{5B6DE118-6B74-4856-B577-796618158B9C}" type="presParOf" srcId="{6AC30E1D-DC0A-44C0-9943-BA3A27F9C4C9}" destId="{E2D6C1E3-E768-4B96-A0F9-60924BF1AB3A}" srcOrd="1" destOrd="0" presId="urn:microsoft.com/office/officeart/2005/8/layout/vList2"/>
    <dgm:cxn modelId="{D25ADE0A-DFB8-4805-9F0D-5EC0ECD9AF9B}" type="presParOf" srcId="{6AC30E1D-DC0A-44C0-9943-BA3A27F9C4C9}" destId="{446FED4E-BDBD-45EB-9F3A-DCD7E7149016}" srcOrd="2" destOrd="0" presId="urn:microsoft.com/office/officeart/2005/8/layout/vList2"/>
    <dgm:cxn modelId="{080D0060-691E-4254-8CDA-665062A7FE8F}" type="presParOf" srcId="{6AC30E1D-DC0A-44C0-9943-BA3A27F9C4C9}" destId="{B909C3BD-9F44-4AA7-BEF1-610A0C2DFE34}" srcOrd="3" destOrd="0" presId="urn:microsoft.com/office/officeart/2005/8/layout/vList2"/>
    <dgm:cxn modelId="{47DC69FC-1506-4062-A23C-368F15E0CA0D}" type="presParOf" srcId="{6AC30E1D-DC0A-44C0-9943-BA3A27F9C4C9}" destId="{3B426647-0B9C-4634-A8C6-6D6FEF975F4F}" srcOrd="4" destOrd="0" presId="urn:microsoft.com/office/officeart/2005/8/layout/vList2"/>
    <dgm:cxn modelId="{B62B3B3B-94B8-4AE8-A30A-444315B3992C}" type="presParOf" srcId="{6AC30E1D-DC0A-44C0-9943-BA3A27F9C4C9}" destId="{B30A3163-0756-4F67-8670-520C5E9B36F8}" srcOrd="5" destOrd="0" presId="urn:microsoft.com/office/officeart/2005/8/layout/vList2"/>
    <dgm:cxn modelId="{3AFDBA02-8B85-4EA8-9778-C666E70C54A6}" type="presParOf" srcId="{6AC30E1D-DC0A-44C0-9943-BA3A27F9C4C9}" destId="{80F12EF6-3601-4381-B739-1B2E8C804088}" srcOrd="6" destOrd="0" presId="urn:microsoft.com/office/officeart/2005/8/layout/vList2"/>
    <dgm:cxn modelId="{1FC1329E-2A73-406E-8991-375996BEB684}" type="presParOf" srcId="{6AC30E1D-DC0A-44C0-9943-BA3A27F9C4C9}" destId="{ED23DC65-7F60-482A-9C80-3E95CF2FECF4}" srcOrd="7" destOrd="0" presId="urn:microsoft.com/office/officeart/2005/8/layout/vList2"/>
    <dgm:cxn modelId="{FD357850-D799-4072-B6BD-581E4BD670F1}" type="presParOf" srcId="{6AC30E1D-DC0A-44C0-9943-BA3A27F9C4C9}" destId="{672B8921-DD0E-4B17-B470-F4ADF60113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12557-AE89-4CE0-B968-1EA813D74F2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5D32858-8416-404B-B6B2-9F0F3A9858B1}">
      <dgm:prSet/>
      <dgm:spPr/>
      <dgm:t>
        <a:bodyPr/>
        <a:lstStyle/>
        <a:p>
          <a:r>
            <a:rPr lang="tr-TR"/>
            <a:t>WHO (Dünya Sağlık Örgütü) Tanımı</a:t>
          </a:r>
          <a:endParaRPr lang="en-US"/>
        </a:p>
      </dgm:t>
    </dgm:pt>
    <dgm:pt modelId="{1B487ACC-DF55-41A0-BAFB-E2E4F76BDC8C}" type="parTrans" cxnId="{8F369347-1287-4DAD-87EA-53379D6F250F}">
      <dgm:prSet/>
      <dgm:spPr/>
      <dgm:t>
        <a:bodyPr/>
        <a:lstStyle/>
        <a:p>
          <a:endParaRPr lang="en-US"/>
        </a:p>
      </dgm:t>
    </dgm:pt>
    <dgm:pt modelId="{A5EC2212-03C7-461E-A447-7E681572DD15}" type="sibTrans" cxnId="{8F369347-1287-4DAD-87EA-53379D6F250F}">
      <dgm:prSet/>
      <dgm:spPr/>
      <dgm:t>
        <a:bodyPr/>
        <a:lstStyle/>
        <a:p>
          <a:endParaRPr lang="en-US"/>
        </a:p>
      </dgm:t>
    </dgm:pt>
    <dgm:pt modelId="{20CBA264-49BC-433E-A2B6-712372363017}">
      <dgm:prSet/>
      <dgm:spPr/>
      <dgm:t>
        <a:bodyPr/>
        <a:lstStyle/>
        <a:p>
          <a:r>
            <a:rPr lang="tr-TR"/>
            <a:t>“Sağlık okuryazarlığı, bireylerin sağlıkla ilgili bilgiye erişme, anlama ve kullanma becerileridir; böylece sağlıklarını koruma ve geliştirme yönünde uygun kararlar alabilirler.”</a:t>
          </a:r>
          <a:br>
            <a:rPr lang="tr-TR"/>
          </a:br>
          <a:r>
            <a:rPr lang="tr-TR"/>
            <a:t>(WHO, 1998)</a:t>
          </a:r>
          <a:endParaRPr lang="en-US"/>
        </a:p>
      </dgm:t>
    </dgm:pt>
    <dgm:pt modelId="{88CF1743-5CBE-40AD-A6DB-50ADDDF525E5}" type="parTrans" cxnId="{F0B3A7ED-F278-44B2-910A-F5ADED3B34F9}">
      <dgm:prSet/>
      <dgm:spPr/>
      <dgm:t>
        <a:bodyPr/>
        <a:lstStyle/>
        <a:p>
          <a:endParaRPr lang="en-US"/>
        </a:p>
      </dgm:t>
    </dgm:pt>
    <dgm:pt modelId="{B4AC35F2-4679-4C6D-A5AF-B8B6C2569B10}" type="sibTrans" cxnId="{F0B3A7ED-F278-44B2-910A-F5ADED3B34F9}">
      <dgm:prSet/>
      <dgm:spPr/>
      <dgm:t>
        <a:bodyPr/>
        <a:lstStyle/>
        <a:p>
          <a:endParaRPr lang="en-US"/>
        </a:p>
      </dgm:t>
    </dgm:pt>
    <dgm:pt modelId="{E904B960-3B7E-46C9-ADDB-B7E3FC338B5A}" type="pres">
      <dgm:prSet presAssocID="{92B12557-AE89-4CE0-B968-1EA813D74F25}" presName="linear" presStyleCnt="0">
        <dgm:presLayoutVars>
          <dgm:animLvl val="lvl"/>
          <dgm:resizeHandles val="exact"/>
        </dgm:presLayoutVars>
      </dgm:prSet>
      <dgm:spPr/>
    </dgm:pt>
    <dgm:pt modelId="{ECF90D5C-D8B6-49C9-826F-25D8888064AA}" type="pres">
      <dgm:prSet presAssocID="{75D32858-8416-404B-B6B2-9F0F3A9858B1}" presName="parentText" presStyleLbl="node1" presStyleIdx="0" presStyleCnt="2">
        <dgm:presLayoutVars>
          <dgm:chMax val="0"/>
          <dgm:bulletEnabled val="1"/>
        </dgm:presLayoutVars>
      </dgm:prSet>
      <dgm:spPr/>
    </dgm:pt>
    <dgm:pt modelId="{68C1EB17-4678-40CC-B36E-1236E35E2602}" type="pres">
      <dgm:prSet presAssocID="{A5EC2212-03C7-461E-A447-7E681572DD15}" presName="spacer" presStyleCnt="0"/>
      <dgm:spPr/>
    </dgm:pt>
    <dgm:pt modelId="{CFD55A2D-A8C6-4F88-8B5F-C464E303F71E}" type="pres">
      <dgm:prSet presAssocID="{20CBA264-49BC-433E-A2B6-712372363017}" presName="parentText" presStyleLbl="node1" presStyleIdx="1" presStyleCnt="2">
        <dgm:presLayoutVars>
          <dgm:chMax val="0"/>
          <dgm:bulletEnabled val="1"/>
        </dgm:presLayoutVars>
      </dgm:prSet>
      <dgm:spPr/>
    </dgm:pt>
  </dgm:ptLst>
  <dgm:cxnLst>
    <dgm:cxn modelId="{8F369347-1287-4DAD-87EA-53379D6F250F}" srcId="{92B12557-AE89-4CE0-B968-1EA813D74F25}" destId="{75D32858-8416-404B-B6B2-9F0F3A9858B1}" srcOrd="0" destOrd="0" parTransId="{1B487ACC-DF55-41A0-BAFB-E2E4F76BDC8C}" sibTransId="{A5EC2212-03C7-461E-A447-7E681572DD15}"/>
    <dgm:cxn modelId="{481EF98E-CFC5-42E1-B87E-954FDB4465C5}" type="presOf" srcId="{75D32858-8416-404B-B6B2-9F0F3A9858B1}" destId="{ECF90D5C-D8B6-49C9-826F-25D8888064AA}" srcOrd="0" destOrd="0" presId="urn:microsoft.com/office/officeart/2005/8/layout/vList2"/>
    <dgm:cxn modelId="{C5EA4EB0-61EF-4D43-B0CA-10A8E7D13CA9}" type="presOf" srcId="{92B12557-AE89-4CE0-B968-1EA813D74F25}" destId="{E904B960-3B7E-46C9-ADDB-B7E3FC338B5A}" srcOrd="0" destOrd="0" presId="urn:microsoft.com/office/officeart/2005/8/layout/vList2"/>
    <dgm:cxn modelId="{F0B3A7ED-F278-44B2-910A-F5ADED3B34F9}" srcId="{92B12557-AE89-4CE0-B968-1EA813D74F25}" destId="{20CBA264-49BC-433E-A2B6-712372363017}" srcOrd="1" destOrd="0" parTransId="{88CF1743-5CBE-40AD-A6DB-50ADDDF525E5}" sibTransId="{B4AC35F2-4679-4C6D-A5AF-B8B6C2569B10}"/>
    <dgm:cxn modelId="{827825FE-E64C-4EA1-AAD4-D71463020E98}" type="presOf" srcId="{20CBA264-49BC-433E-A2B6-712372363017}" destId="{CFD55A2D-A8C6-4F88-8B5F-C464E303F71E}" srcOrd="0" destOrd="0" presId="urn:microsoft.com/office/officeart/2005/8/layout/vList2"/>
    <dgm:cxn modelId="{10DEFF07-9246-451C-9A64-AB86DF03B310}" type="presParOf" srcId="{E904B960-3B7E-46C9-ADDB-B7E3FC338B5A}" destId="{ECF90D5C-D8B6-49C9-826F-25D8888064AA}" srcOrd="0" destOrd="0" presId="urn:microsoft.com/office/officeart/2005/8/layout/vList2"/>
    <dgm:cxn modelId="{01DB2326-1BA0-4314-85AC-361FA1BEDD7A}" type="presParOf" srcId="{E904B960-3B7E-46C9-ADDB-B7E3FC338B5A}" destId="{68C1EB17-4678-40CC-B36E-1236E35E2602}" srcOrd="1" destOrd="0" presId="urn:microsoft.com/office/officeart/2005/8/layout/vList2"/>
    <dgm:cxn modelId="{A8A0971F-1319-40FA-80E1-00CD13B8DA33}" type="presParOf" srcId="{E904B960-3B7E-46C9-ADDB-B7E3FC338B5A}" destId="{CFD55A2D-A8C6-4F88-8B5F-C464E303F7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FCCFE5-25D0-4E55-9852-E86C1FE2D07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1C16EAE-11EE-444E-ADB9-7614EA800A02}">
      <dgm:prSet/>
      <dgm:spPr/>
      <dgm:t>
        <a:bodyPr/>
        <a:lstStyle/>
        <a:p>
          <a:r>
            <a:rPr lang="tr-TR"/>
            <a:t>“Sağlık okuryazarlığı, bireylerin sağlıkla ilgili bilgiye erişme, anlama, değerlendirme ve kullanma becerilerinin bilişsel ve sosyal bir belirleyicisidir; bu beceriler, bireylerin yaşam boyu sağlıkla ilgili kararlarını şekillendirir.”</a:t>
          </a:r>
          <a:br>
            <a:rPr lang="tr-TR"/>
          </a:br>
          <a:r>
            <a:rPr lang="tr-TR"/>
            <a:t>(HLS-EU Consortium, 2012)</a:t>
          </a:r>
          <a:endParaRPr lang="en-US"/>
        </a:p>
      </dgm:t>
    </dgm:pt>
    <dgm:pt modelId="{B97EAE28-DDC3-4C82-BDF1-6FEFD739E608}" type="parTrans" cxnId="{A3E8B34B-2810-4D25-92B5-5EC894393807}">
      <dgm:prSet/>
      <dgm:spPr/>
      <dgm:t>
        <a:bodyPr/>
        <a:lstStyle/>
        <a:p>
          <a:endParaRPr lang="en-US"/>
        </a:p>
      </dgm:t>
    </dgm:pt>
    <dgm:pt modelId="{3750D9AE-A9D6-49C3-B5E4-D2F1AEA26F17}" type="sibTrans" cxnId="{A3E8B34B-2810-4D25-92B5-5EC894393807}">
      <dgm:prSet/>
      <dgm:spPr/>
      <dgm:t>
        <a:bodyPr/>
        <a:lstStyle/>
        <a:p>
          <a:endParaRPr lang="en-US"/>
        </a:p>
      </dgm:t>
    </dgm:pt>
    <dgm:pt modelId="{91F1F100-BAE4-483F-9021-4FB0BAADC8B3}">
      <dgm:prSet/>
      <dgm:spPr/>
      <dgm:t>
        <a:bodyPr/>
        <a:lstStyle/>
        <a:p>
          <a:r>
            <a:rPr lang="tr-TR" b="1"/>
            <a:t>Basit anlatımıyla:</a:t>
          </a:r>
          <a:br>
            <a:rPr lang="tr-TR"/>
          </a:br>
          <a:r>
            <a:rPr lang="tr-TR"/>
            <a:t>Avrupa projesi WHO tanımını genişletiyor.</a:t>
          </a:r>
          <a:br>
            <a:rPr lang="tr-TR"/>
          </a:br>
          <a:r>
            <a:rPr lang="tr-TR"/>
            <a:t>Yani kişi sadece bilgiye ulaşmakla kalmaz; </a:t>
          </a:r>
          <a:r>
            <a:rPr lang="tr-TR" b="1"/>
            <a:t>o bilginin güvenilirliğini değerlendirebilmeli</a:t>
          </a:r>
          <a:r>
            <a:rPr lang="tr-TR"/>
            <a:t>, </a:t>
          </a:r>
          <a:r>
            <a:rPr lang="tr-TR" b="1"/>
            <a:t>kendine uygun biçimde uygulayabilmelidir.</a:t>
          </a:r>
          <a:endParaRPr lang="en-US"/>
        </a:p>
      </dgm:t>
    </dgm:pt>
    <dgm:pt modelId="{9F0CB082-467C-47F4-9AEA-FDD35835B656}" type="parTrans" cxnId="{6649A191-279D-47D3-9620-720E97112D3A}">
      <dgm:prSet/>
      <dgm:spPr/>
      <dgm:t>
        <a:bodyPr/>
        <a:lstStyle/>
        <a:p>
          <a:endParaRPr lang="en-US"/>
        </a:p>
      </dgm:t>
    </dgm:pt>
    <dgm:pt modelId="{0951DAB1-997D-4844-8D9E-BBB296D052B5}" type="sibTrans" cxnId="{6649A191-279D-47D3-9620-720E97112D3A}">
      <dgm:prSet/>
      <dgm:spPr/>
      <dgm:t>
        <a:bodyPr/>
        <a:lstStyle/>
        <a:p>
          <a:endParaRPr lang="en-US"/>
        </a:p>
      </dgm:t>
    </dgm:pt>
    <dgm:pt modelId="{06509114-9579-4543-9B29-F014617EFD87}" type="pres">
      <dgm:prSet presAssocID="{2DFCCFE5-25D0-4E55-9852-E86C1FE2D07A}" presName="vert0" presStyleCnt="0">
        <dgm:presLayoutVars>
          <dgm:dir/>
          <dgm:animOne val="branch"/>
          <dgm:animLvl val="lvl"/>
        </dgm:presLayoutVars>
      </dgm:prSet>
      <dgm:spPr/>
    </dgm:pt>
    <dgm:pt modelId="{F92C7F26-6450-46AB-93B4-4F7A2FF5C4D9}" type="pres">
      <dgm:prSet presAssocID="{51C16EAE-11EE-444E-ADB9-7614EA800A02}" presName="thickLine" presStyleLbl="alignNode1" presStyleIdx="0" presStyleCnt="2"/>
      <dgm:spPr/>
    </dgm:pt>
    <dgm:pt modelId="{6DE8D865-77D9-4F33-9E3D-C9D7786AE22F}" type="pres">
      <dgm:prSet presAssocID="{51C16EAE-11EE-444E-ADB9-7614EA800A02}" presName="horz1" presStyleCnt="0"/>
      <dgm:spPr/>
    </dgm:pt>
    <dgm:pt modelId="{4E8DFF9A-15F1-4EAC-AD7B-D10C34B9C78C}" type="pres">
      <dgm:prSet presAssocID="{51C16EAE-11EE-444E-ADB9-7614EA800A02}" presName="tx1" presStyleLbl="revTx" presStyleIdx="0" presStyleCnt="2"/>
      <dgm:spPr/>
    </dgm:pt>
    <dgm:pt modelId="{FC367F3C-DD38-4821-8C67-9EE37F7ECBCA}" type="pres">
      <dgm:prSet presAssocID="{51C16EAE-11EE-444E-ADB9-7614EA800A02}" presName="vert1" presStyleCnt="0"/>
      <dgm:spPr/>
    </dgm:pt>
    <dgm:pt modelId="{43FF7ACC-A601-495B-B7D3-39FB2DB4B69B}" type="pres">
      <dgm:prSet presAssocID="{91F1F100-BAE4-483F-9021-4FB0BAADC8B3}" presName="thickLine" presStyleLbl="alignNode1" presStyleIdx="1" presStyleCnt="2"/>
      <dgm:spPr/>
    </dgm:pt>
    <dgm:pt modelId="{7EA41FA9-7177-4E45-816B-0BBFA617112E}" type="pres">
      <dgm:prSet presAssocID="{91F1F100-BAE4-483F-9021-4FB0BAADC8B3}" presName="horz1" presStyleCnt="0"/>
      <dgm:spPr/>
    </dgm:pt>
    <dgm:pt modelId="{CC85C221-F720-49C8-BFEB-A484599F94F8}" type="pres">
      <dgm:prSet presAssocID="{91F1F100-BAE4-483F-9021-4FB0BAADC8B3}" presName="tx1" presStyleLbl="revTx" presStyleIdx="1" presStyleCnt="2"/>
      <dgm:spPr/>
    </dgm:pt>
    <dgm:pt modelId="{80D6DE35-17CA-423A-8748-A19325DF16DD}" type="pres">
      <dgm:prSet presAssocID="{91F1F100-BAE4-483F-9021-4FB0BAADC8B3}" presName="vert1" presStyleCnt="0"/>
      <dgm:spPr/>
    </dgm:pt>
  </dgm:ptLst>
  <dgm:cxnLst>
    <dgm:cxn modelId="{AB644D12-B8F1-40D1-80D1-8F1332230776}" type="presOf" srcId="{2DFCCFE5-25D0-4E55-9852-E86C1FE2D07A}" destId="{06509114-9579-4543-9B29-F014617EFD87}" srcOrd="0" destOrd="0" presId="urn:microsoft.com/office/officeart/2008/layout/LinedList"/>
    <dgm:cxn modelId="{6F81315E-A952-4A8C-80B7-58AED74685AF}" type="presOf" srcId="{91F1F100-BAE4-483F-9021-4FB0BAADC8B3}" destId="{CC85C221-F720-49C8-BFEB-A484599F94F8}" srcOrd="0" destOrd="0" presId="urn:microsoft.com/office/officeart/2008/layout/LinedList"/>
    <dgm:cxn modelId="{A3E8B34B-2810-4D25-92B5-5EC894393807}" srcId="{2DFCCFE5-25D0-4E55-9852-E86C1FE2D07A}" destId="{51C16EAE-11EE-444E-ADB9-7614EA800A02}" srcOrd="0" destOrd="0" parTransId="{B97EAE28-DDC3-4C82-BDF1-6FEFD739E608}" sibTransId="{3750D9AE-A9D6-49C3-B5E4-D2F1AEA26F17}"/>
    <dgm:cxn modelId="{6649A191-279D-47D3-9620-720E97112D3A}" srcId="{2DFCCFE5-25D0-4E55-9852-E86C1FE2D07A}" destId="{91F1F100-BAE4-483F-9021-4FB0BAADC8B3}" srcOrd="1" destOrd="0" parTransId="{9F0CB082-467C-47F4-9AEA-FDD35835B656}" sibTransId="{0951DAB1-997D-4844-8D9E-BBB296D052B5}"/>
    <dgm:cxn modelId="{8D45ABAA-F49B-47DF-AD8D-CDC40C96FE18}" type="presOf" srcId="{51C16EAE-11EE-444E-ADB9-7614EA800A02}" destId="{4E8DFF9A-15F1-4EAC-AD7B-D10C34B9C78C}" srcOrd="0" destOrd="0" presId="urn:microsoft.com/office/officeart/2008/layout/LinedList"/>
    <dgm:cxn modelId="{26CD67E7-1E1D-46D6-93B9-12354F787739}" type="presParOf" srcId="{06509114-9579-4543-9B29-F014617EFD87}" destId="{F92C7F26-6450-46AB-93B4-4F7A2FF5C4D9}" srcOrd="0" destOrd="0" presId="urn:microsoft.com/office/officeart/2008/layout/LinedList"/>
    <dgm:cxn modelId="{F11ED3EF-6EF2-43D4-8BC7-7BBF9E04E3D8}" type="presParOf" srcId="{06509114-9579-4543-9B29-F014617EFD87}" destId="{6DE8D865-77D9-4F33-9E3D-C9D7786AE22F}" srcOrd="1" destOrd="0" presId="urn:microsoft.com/office/officeart/2008/layout/LinedList"/>
    <dgm:cxn modelId="{7B0FA3D1-8ABD-4AD1-BF84-3A9A6F734A2C}" type="presParOf" srcId="{6DE8D865-77D9-4F33-9E3D-C9D7786AE22F}" destId="{4E8DFF9A-15F1-4EAC-AD7B-D10C34B9C78C}" srcOrd="0" destOrd="0" presId="urn:microsoft.com/office/officeart/2008/layout/LinedList"/>
    <dgm:cxn modelId="{21FB623B-2846-4143-90BF-9DDFD4BED4D3}" type="presParOf" srcId="{6DE8D865-77D9-4F33-9E3D-C9D7786AE22F}" destId="{FC367F3C-DD38-4821-8C67-9EE37F7ECBCA}" srcOrd="1" destOrd="0" presId="urn:microsoft.com/office/officeart/2008/layout/LinedList"/>
    <dgm:cxn modelId="{ACD16C3C-1EAD-44A6-81C5-9517598D3CCA}" type="presParOf" srcId="{06509114-9579-4543-9B29-F014617EFD87}" destId="{43FF7ACC-A601-495B-B7D3-39FB2DB4B69B}" srcOrd="2" destOrd="0" presId="urn:microsoft.com/office/officeart/2008/layout/LinedList"/>
    <dgm:cxn modelId="{FFCBF401-B821-4590-9C5D-3729DDD76C45}" type="presParOf" srcId="{06509114-9579-4543-9B29-F014617EFD87}" destId="{7EA41FA9-7177-4E45-816B-0BBFA617112E}" srcOrd="3" destOrd="0" presId="urn:microsoft.com/office/officeart/2008/layout/LinedList"/>
    <dgm:cxn modelId="{9BD69A49-3756-4212-AABF-6A55AC712589}" type="presParOf" srcId="{7EA41FA9-7177-4E45-816B-0BBFA617112E}" destId="{CC85C221-F720-49C8-BFEB-A484599F94F8}" srcOrd="0" destOrd="0" presId="urn:microsoft.com/office/officeart/2008/layout/LinedList"/>
    <dgm:cxn modelId="{69E5175D-1E27-4323-971D-BE5C28A73F27}" type="presParOf" srcId="{7EA41FA9-7177-4E45-816B-0BBFA617112E}" destId="{80D6DE35-17CA-423A-8748-A19325DF16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8416C-BF0B-445A-BF4A-23486A1FC9F7}"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776A1D84-C549-4884-A897-F976460BDA71}">
      <dgm:prSet/>
      <dgm:spPr/>
      <dgm:t>
        <a:bodyPr/>
        <a:lstStyle/>
        <a:p>
          <a:r>
            <a:rPr lang="tr-TR"/>
            <a:t>Bu dört aşama </a:t>
          </a:r>
          <a:r>
            <a:rPr lang="tr-TR" b="1"/>
            <a:t>bir zincir gibi işler</a:t>
          </a:r>
          <a:r>
            <a:rPr lang="tr-TR"/>
            <a:t>.</a:t>
          </a:r>
          <a:br>
            <a:rPr lang="tr-TR"/>
          </a:br>
          <a:r>
            <a:rPr lang="tr-TR"/>
            <a:t>Birinde eksiklik olursa sağlık okuryazarlığı düşük olur.</a:t>
          </a:r>
          <a:br>
            <a:rPr lang="tr-TR"/>
          </a:br>
          <a:r>
            <a:rPr lang="tr-TR"/>
            <a:t>Örneğin:</a:t>
          </a:r>
          <a:endParaRPr lang="en-US"/>
        </a:p>
      </dgm:t>
    </dgm:pt>
    <dgm:pt modelId="{2CE25E1F-DCD7-4459-A7BB-D9FC6E6BAD32}" type="parTrans" cxnId="{00C86261-1F83-465A-9459-9657FC82B43B}">
      <dgm:prSet/>
      <dgm:spPr/>
      <dgm:t>
        <a:bodyPr/>
        <a:lstStyle/>
        <a:p>
          <a:endParaRPr lang="en-US"/>
        </a:p>
      </dgm:t>
    </dgm:pt>
    <dgm:pt modelId="{1774FA0E-83D1-42E1-B2B0-620D85FF5DFD}" type="sibTrans" cxnId="{00C86261-1F83-465A-9459-9657FC82B43B}">
      <dgm:prSet/>
      <dgm:spPr/>
      <dgm:t>
        <a:bodyPr/>
        <a:lstStyle/>
        <a:p>
          <a:endParaRPr lang="en-US"/>
        </a:p>
      </dgm:t>
    </dgm:pt>
    <dgm:pt modelId="{CA9119D0-E1B3-4AEA-A0F2-B90D22907463}">
      <dgm:prSet/>
      <dgm:spPr/>
      <dgm:t>
        <a:bodyPr/>
        <a:lstStyle/>
        <a:p>
          <a:r>
            <a:rPr lang="tr-TR"/>
            <a:t>Bilgiye ulaşamıyorsa → erişme sorunu</a:t>
          </a:r>
          <a:endParaRPr lang="en-US"/>
        </a:p>
      </dgm:t>
    </dgm:pt>
    <dgm:pt modelId="{98F0A1FF-86B8-406A-BC7C-130045B481C7}" type="parTrans" cxnId="{96F0B695-3D62-4845-B53E-4B8FB87C5376}">
      <dgm:prSet/>
      <dgm:spPr/>
      <dgm:t>
        <a:bodyPr/>
        <a:lstStyle/>
        <a:p>
          <a:endParaRPr lang="en-US"/>
        </a:p>
      </dgm:t>
    </dgm:pt>
    <dgm:pt modelId="{3622616D-2CCC-4597-9D3C-13FE94429D0D}" type="sibTrans" cxnId="{96F0B695-3D62-4845-B53E-4B8FB87C5376}">
      <dgm:prSet/>
      <dgm:spPr/>
      <dgm:t>
        <a:bodyPr/>
        <a:lstStyle/>
        <a:p>
          <a:endParaRPr lang="en-US"/>
        </a:p>
      </dgm:t>
    </dgm:pt>
    <dgm:pt modelId="{52101AAC-5448-48D7-A898-F0A4D0A82B1E}">
      <dgm:prSet/>
      <dgm:spPr/>
      <dgm:t>
        <a:bodyPr/>
        <a:lstStyle/>
        <a:p>
          <a:r>
            <a:rPr lang="tr-TR"/>
            <a:t>Bilgiyi anlayamıyorsa → anlama sorunu</a:t>
          </a:r>
          <a:endParaRPr lang="en-US"/>
        </a:p>
      </dgm:t>
    </dgm:pt>
    <dgm:pt modelId="{B380CF1E-DD7C-4B9D-BB48-4B0E1AF8567C}" type="parTrans" cxnId="{E5D6741D-F829-466A-A295-A7388A3858DA}">
      <dgm:prSet/>
      <dgm:spPr/>
      <dgm:t>
        <a:bodyPr/>
        <a:lstStyle/>
        <a:p>
          <a:endParaRPr lang="en-US"/>
        </a:p>
      </dgm:t>
    </dgm:pt>
    <dgm:pt modelId="{2C448AE8-0F57-4CA0-8B5C-54A0270C8A3A}" type="sibTrans" cxnId="{E5D6741D-F829-466A-A295-A7388A3858DA}">
      <dgm:prSet/>
      <dgm:spPr/>
      <dgm:t>
        <a:bodyPr/>
        <a:lstStyle/>
        <a:p>
          <a:endParaRPr lang="en-US"/>
        </a:p>
      </dgm:t>
    </dgm:pt>
    <dgm:pt modelId="{395643D1-A4F8-4F84-8069-BD4B284E8FB0}">
      <dgm:prSet/>
      <dgm:spPr/>
      <dgm:t>
        <a:bodyPr/>
        <a:lstStyle/>
        <a:p>
          <a:r>
            <a:rPr lang="tr-TR"/>
            <a:t>Kaynağı ayırt edemiyorsa → değerlendirme sorunu</a:t>
          </a:r>
          <a:endParaRPr lang="en-US"/>
        </a:p>
      </dgm:t>
    </dgm:pt>
    <dgm:pt modelId="{6BB99333-3955-438F-9968-AA528B7800C0}" type="parTrans" cxnId="{FAB5CC6F-861F-4C3D-A425-9121212C95E0}">
      <dgm:prSet/>
      <dgm:spPr/>
      <dgm:t>
        <a:bodyPr/>
        <a:lstStyle/>
        <a:p>
          <a:endParaRPr lang="en-US"/>
        </a:p>
      </dgm:t>
    </dgm:pt>
    <dgm:pt modelId="{9909F8BF-6188-4214-8761-E083FBEC414E}" type="sibTrans" cxnId="{FAB5CC6F-861F-4C3D-A425-9121212C95E0}">
      <dgm:prSet/>
      <dgm:spPr/>
      <dgm:t>
        <a:bodyPr/>
        <a:lstStyle/>
        <a:p>
          <a:endParaRPr lang="en-US"/>
        </a:p>
      </dgm:t>
    </dgm:pt>
    <dgm:pt modelId="{E7DB5E49-2AFF-445F-85C8-3193224A3DC2}">
      <dgm:prSet/>
      <dgm:spPr/>
      <dgm:t>
        <a:bodyPr/>
        <a:lstStyle/>
        <a:p>
          <a:r>
            <a:rPr lang="tr-TR"/>
            <a:t>Bildiğini uygulayamıyorsa → uygulama sorunu</a:t>
          </a:r>
          <a:endParaRPr lang="en-US"/>
        </a:p>
      </dgm:t>
    </dgm:pt>
    <dgm:pt modelId="{79DF7A1F-04CC-470B-A685-C5FA315FFD37}" type="parTrans" cxnId="{24E0E279-C71F-4D4D-99F1-13BF6FE7C996}">
      <dgm:prSet/>
      <dgm:spPr/>
      <dgm:t>
        <a:bodyPr/>
        <a:lstStyle/>
        <a:p>
          <a:endParaRPr lang="en-US"/>
        </a:p>
      </dgm:t>
    </dgm:pt>
    <dgm:pt modelId="{7D994908-135A-40F7-9BD8-99531630DC3D}" type="sibTrans" cxnId="{24E0E279-C71F-4D4D-99F1-13BF6FE7C996}">
      <dgm:prSet/>
      <dgm:spPr/>
      <dgm:t>
        <a:bodyPr/>
        <a:lstStyle/>
        <a:p>
          <a:endParaRPr lang="en-US"/>
        </a:p>
      </dgm:t>
    </dgm:pt>
    <dgm:pt modelId="{D7C92095-25FD-4A06-95B1-61ADE6E1CF0F}" type="pres">
      <dgm:prSet presAssocID="{7B18416C-BF0B-445A-BF4A-23486A1FC9F7}" presName="Name0" presStyleCnt="0">
        <dgm:presLayoutVars>
          <dgm:chMax val="11"/>
          <dgm:chPref val="11"/>
          <dgm:dir/>
          <dgm:resizeHandles/>
        </dgm:presLayoutVars>
      </dgm:prSet>
      <dgm:spPr/>
    </dgm:pt>
    <dgm:pt modelId="{45C3FD64-378F-4171-A97E-52A19CAC1603}" type="pres">
      <dgm:prSet presAssocID="{E7DB5E49-2AFF-445F-85C8-3193224A3DC2}" presName="Accent5" presStyleCnt="0"/>
      <dgm:spPr/>
    </dgm:pt>
    <dgm:pt modelId="{59D95D20-F241-4EE2-916A-797A6662616C}" type="pres">
      <dgm:prSet presAssocID="{E7DB5E49-2AFF-445F-85C8-3193224A3DC2}" presName="Accent" presStyleLbl="node1" presStyleIdx="0" presStyleCnt="10"/>
      <dgm:spPr/>
    </dgm:pt>
    <dgm:pt modelId="{39D774DD-7C52-45F7-B976-613CBB846D84}" type="pres">
      <dgm:prSet presAssocID="{E7DB5E49-2AFF-445F-85C8-3193224A3DC2}" presName="ParentBackground5" presStyleCnt="0"/>
      <dgm:spPr/>
    </dgm:pt>
    <dgm:pt modelId="{86377E6B-8DE8-4AFC-BEFD-3A3690C9E9BC}" type="pres">
      <dgm:prSet presAssocID="{E7DB5E49-2AFF-445F-85C8-3193224A3DC2}" presName="ParentBackground" presStyleLbl="node1" presStyleIdx="1" presStyleCnt="10"/>
      <dgm:spPr/>
    </dgm:pt>
    <dgm:pt modelId="{EF17671A-8D16-4BD7-8FBE-A0BC779392A6}" type="pres">
      <dgm:prSet presAssocID="{E7DB5E49-2AFF-445F-85C8-3193224A3DC2}" presName="Parent5" presStyleLbl="fgAcc0" presStyleIdx="0" presStyleCnt="0">
        <dgm:presLayoutVars>
          <dgm:chMax val="1"/>
          <dgm:chPref val="1"/>
          <dgm:bulletEnabled val="1"/>
        </dgm:presLayoutVars>
      </dgm:prSet>
      <dgm:spPr/>
    </dgm:pt>
    <dgm:pt modelId="{03DDA711-6338-458B-B629-B2C533C9F64F}" type="pres">
      <dgm:prSet presAssocID="{395643D1-A4F8-4F84-8069-BD4B284E8FB0}" presName="Accent4" presStyleCnt="0"/>
      <dgm:spPr/>
    </dgm:pt>
    <dgm:pt modelId="{5607D7DB-65FD-4CDD-BCEF-EC569E31FE12}" type="pres">
      <dgm:prSet presAssocID="{395643D1-A4F8-4F84-8069-BD4B284E8FB0}" presName="Accent" presStyleLbl="node1" presStyleIdx="2" presStyleCnt="10"/>
      <dgm:spPr/>
    </dgm:pt>
    <dgm:pt modelId="{C6A7099B-7F37-4728-927A-1797C5996996}" type="pres">
      <dgm:prSet presAssocID="{395643D1-A4F8-4F84-8069-BD4B284E8FB0}" presName="ParentBackground4" presStyleCnt="0"/>
      <dgm:spPr/>
    </dgm:pt>
    <dgm:pt modelId="{B59B25FD-FE54-428D-A603-412F14DAEE9D}" type="pres">
      <dgm:prSet presAssocID="{395643D1-A4F8-4F84-8069-BD4B284E8FB0}" presName="ParentBackground" presStyleLbl="node1" presStyleIdx="3" presStyleCnt="10"/>
      <dgm:spPr/>
    </dgm:pt>
    <dgm:pt modelId="{4501B760-A2C3-44F4-B2A5-C5BD11287FD1}" type="pres">
      <dgm:prSet presAssocID="{395643D1-A4F8-4F84-8069-BD4B284E8FB0}" presName="Parent4" presStyleLbl="fgAcc0" presStyleIdx="0" presStyleCnt="0">
        <dgm:presLayoutVars>
          <dgm:chMax val="1"/>
          <dgm:chPref val="1"/>
          <dgm:bulletEnabled val="1"/>
        </dgm:presLayoutVars>
      </dgm:prSet>
      <dgm:spPr/>
    </dgm:pt>
    <dgm:pt modelId="{E83A85EE-ED7D-4199-9139-4D6C2CD674EE}" type="pres">
      <dgm:prSet presAssocID="{52101AAC-5448-48D7-A898-F0A4D0A82B1E}" presName="Accent3" presStyleCnt="0"/>
      <dgm:spPr/>
    </dgm:pt>
    <dgm:pt modelId="{5DDDCFA4-F535-4185-86AF-0A04F3F40280}" type="pres">
      <dgm:prSet presAssocID="{52101AAC-5448-48D7-A898-F0A4D0A82B1E}" presName="Accent" presStyleLbl="node1" presStyleIdx="4" presStyleCnt="10"/>
      <dgm:spPr/>
    </dgm:pt>
    <dgm:pt modelId="{964D303C-0084-41CB-AA40-FA9AE709190B}" type="pres">
      <dgm:prSet presAssocID="{52101AAC-5448-48D7-A898-F0A4D0A82B1E}" presName="ParentBackground3" presStyleCnt="0"/>
      <dgm:spPr/>
    </dgm:pt>
    <dgm:pt modelId="{94D224F7-32AA-4D09-9F4A-03AAE5352F07}" type="pres">
      <dgm:prSet presAssocID="{52101AAC-5448-48D7-A898-F0A4D0A82B1E}" presName="ParentBackground" presStyleLbl="node1" presStyleIdx="5" presStyleCnt="10"/>
      <dgm:spPr/>
    </dgm:pt>
    <dgm:pt modelId="{5E4D4F4B-F69D-49AB-93F5-CB4D74C54834}" type="pres">
      <dgm:prSet presAssocID="{52101AAC-5448-48D7-A898-F0A4D0A82B1E}" presName="Parent3" presStyleLbl="fgAcc0" presStyleIdx="0" presStyleCnt="0">
        <dgm:presLayoutVars>
          <dgm:chMax val="1"/>
          <dgm:chPref val="1"/>
          <dgm:bulletEnabled val="1"/>
        </dgm:presLayoutVars>
      </dgm:prSet>
      <dgm:spPr/>
    </dgm:pt>
    <dgm:pt modelId="{20ABBEC0-9EEA-458B-9068-67A5801D85C0}" type="pres">
      <dgm:prSet presAssocID="{CA9119D0-E1B3-4AEA-A0F2-B90D22907463}" presName="Accent2" presStyleCnt="0"/>
      <dgm:spPr/>
    </dgm:pt>
    <dgm:pt modelId="{781519C0-D371-4D65-9624-42B5A9136121}" type="pres">
      <dgm:prSet presAssocID="{CA9119D0-E1B3-4AEA-A0F2-B90D22907463}" presName="Accent" presStyleLbl="node1" presStyleIdx="6" presStyleCnt="10"/>
      <dgm:spPr/>
    </dgm:pt>
    <dgm:pt modelId="{F6584B81-2C58-421A-B3A8-AD8CF45A8937}" type="pres">
      <dgm:prSet presAssocID="{CA9119D0-E1B3-4AEA-A0F2-B90D22907463}" presName="ParentBackground2" presStyleCnt="0"/>
      <dgm:spPr/>
    </dgm:pt>
    <dgm:pt modelId="{E740DA37-F93D-420E-8DAA-27FCFBA85160}" type="pres">
      <dgm:prSet presAssocID="{CA9119D0-E1B3-4AEA-A0F2-B90D22907463}" presName="ParentBackground" presStyleLbl="node1" presStyleIdx="7" presStyleCnt="10"/>
      <dgm:spPr/>
    </dgm:pt>
    <dgm:pt modelId="{30E2F065-8A9B-4BEA-AD58-0548BCC46231}" type="pres">
      <dgm:prSet presAssocID="{CA9119D0-E1B3-4AEA-A0F2-B90D22907463}" presName="Parent2" presStyleLbl="fgAcc0" presStyleIdx="0" presStyleCnt="0">
        <dgm:presLayoutVars>
          <dgm:chMax val="1"/>
          <dgm:chPref val="1"/>
          <dgm:bulletEnabled val="1"/>
        </dgm:presLayoutVars>
      </dgm:prSet>
      <dgm:spPr/>
    </dgm:pt>
    <dgm:pt modelId="{E79F6577-9B8B-494A-9FD6-AFC55A28A543}" type="pres">
      <dgm:prSet presAssocID="{776A1D84-C549-4884-A897-F976460BDA71}" presName="Accent1" presStyleCnt="0"/>
      <dgm:spPr/>
    </dgm:pt>
    <dgm:pt modelId="{C0A2E463-9F92-4227-8CBB-2DD320F21CED}" type="pres">
      <dgm:prSet presAssocID="{776A1D84-C549-4884-A897-F976460BDA71}" presName="Accent" presStyleLbl="node1" presStyleIdx="8" presStyleCnt="10"/>
      <dgm:spPr/>
    </dgm:pt>
    <dgm:pt modelId="{7147A3DD-0CC2-4A67-BB6E-DE45691C1E47}" type="pres">
      <dgm:prSet presAssocID="{776A1D84-C549-4884-A897-F976460BDA71}" presName="ParentBackground1" presStyleCnt="0"/>
      <dgm:spPr/>
    </dgm:pt>
    <dgm:pt modelId="{CDA4793A-BD64-40B4-A190-3FD8C83084A7}" type="pres">
      <dgm:prSet presAssocID="{776A1D84-C549-4884-A897-F976460BDA71}" presName="ParentBackground" presStyleLbl="node1" presStyleIdx="9" presStyleCnt="10"/>
      <dgm:spPr/>
    </dgm:pt>
    <dgm:pt modelId="{0E23E319-634E-446F-82A0-5DF445D2113B}" type="pres">
      <dgm:prSet presAssocID="{776A1D84-C549-4884-A897-F976460BDA71}" presName="Parent1" presStyleLbl="fgAcc0" presStyleIdx="0" presStyleCnt="0">
        <dgm:presLayoutVars>
          <dgm:chMax val="1"/>
          <dgm:chPref val="1"/>
          <dgm:bulletEnabled val="1"/>
        </dgm:presLayoutVars>
      </dgm:prSet>
      <dgm:spPr/>
    </dgm:pt>
  </dgm:ptLst>
  <dgm:cxnLst>
    <dgm:cxn modelId="{6E06AC0F-32EE-40CE-BD30-ABE1448106AE}" type="presOf" srcId="{776A1D84-C549-4884-A897-F976460BDA71}" destId="{CDA4793A-BD64-40B4-A190-3FD8C83084A7}" srcOrd="0" destOrd="0" presId="urn:microsoft.com/office/officeart/2018/layout/CircleProcess"/>
    <dgm:cxn modelId="{E5D6741D-F829-466A-A295-A7388A3858DA}" srcId="{7B18416C-BF0B-445A-BF4A-23486A1FC9F7}" destId="{52101AAC-5448-48D7-A898-F0A4D0A82B1E}" srcOrd="2" destOrd="0" parTransId="{B380CF1E-DD7C-4B9D-BB48-4B0E1AF8567C}" sibTransId="{2C448AE8-0F57-4CA0-8B5C-54A0270C8A3A}"/>
    <dgm:cxn modelId="{29577D2A-1BF0-4266-95E7-7E7C97434AFA}" type="presOf" srcId="{7B18416C-BF0B-445A-BF4A-23486A1FC9F7}" destId="{D7C92095-25FD-4A06-95B1-61ADE6E1CF0F}" srcOrd="0" destOrd="0" presId="urn:microsoft.com/office/officeart/2018/layout/CircleProcess"/>
    <dgm:cxn modelId="{51E57635-2426-4D59-8EB4-004839FE91D6}" type="presOf" srcId="{E7DB5E49-2AFF-445F-85C8-3193224A3DC2}" destId="{86377E6B-8DE8-4AFC-BEFD-3A3690C9E9BC}" srcOrd="0" destOrd="0" presId="urn:microsoft.com/office/officeart/2018/layout/CircleProcess"/>
    <dgm:cxn modelId="{D8653138-685C-4BD2-B872-0AA94FC129FF}" type="presOf" srcId="{CA9119D0-E1B3-4AEA-A0F2-B90D22907463}" destId="{E740DA37-F93D-420E-8DAA-27FCFBA85160}" srcOrd="0" destOrd="0" presId="urn:microsoft.com/office/officeart/2018/layout/CircleProcess"/>
    <dgm:cxn modelId="{00C86261-1F83-465A-9459-9657FC82B43B}" srcId="{7B18416C-BF0B-445A-BF4A-23486A1FC9F7}" destId="{776A1D84-C549-4884-A897-F976460BDA71}" srcOrd="0" destOrd="0" parTransId="{2CE25E1F-DCD7-4459-A7BB-D9FC6E6BAD32}" sibTransId="{1774FA0E-83D1-42E1-B2B0-620D85FF5DFD}"/>
    <dgm:cxn modelId="{E8380F68-9981-4300-B98A-88E96F37B158}" type="presOf" srcId="{CA9119D0-E1B3-4AEA-A0F2-B90D22907463}" destId="{30E2F065-8A9B-4BEA-AD58-0548BCC46231}" srcOrd="1" destOrd="0" presId="urn:microsoft.com/office/officeart/2018/layout/CircleProcess"/>
    <dgm:cxn modelId="{5187766A-ABBC-4BA9-8ED5-E96BBD750372}" type="presOf" srcId="{395643D1-A4F8-4F84-8069-BD4B284E8FB0}" destId="{4501B760-A2C3-44F4-B2A5-C5BD11287FD1}" srcOrd="1" destOrd="0" presId="urn:microsoft.com/office/officeart/2018/layout/CircleProcess"/>
    <dgm:cxn modelId="{FAB5CC6F-861F-4C3D-A425-9121212C95E0}" srcId="{7B18416C-BF0B-445A-BF4A-23486A1FC9F7}" destId="{395643D1-A4F8-4F84-8069-BD4B284E8FB0}" srcOrd="3" destOrd="0" parTransId="{6BB99333-3955-438F-9968-AA528B7800C0}" sibTransId="{9909F8BF-6188-4214-8761-E083FBEC414E}"/>
    <dgm:cxn modelId="{2C332577-DDBB-450E-B2BA-5DF3F2329063}" type="presOf" srcId="{52101AAC-5448-48D7-A898-F0A4D0A82B1E}" destId="{5E4D4F4B-F69D-49AB-93F5-CB4D74C54834}" srcOrd="1" destOrd="0" presId="urn:microsoft.com/office/officeart/2018/layout/CircleProcess"/>
    <dgm:cxn modelId="{24E0E279-C71F-4D4D-99F1-13BF6FE7C996}" srcId="{7B18416C-BF0B-445A-BF4A-23486A1FC9F7}" destId="{E7DB5E49-2AFF-445F-85C8-3193224A3DC2}" srcOrd="4" destOrd="0" parTransId="{79DF7A1F-04CC-470B-A685-C5FA315FFD37}" sibTransId="{7D994908-135A-40F7-9BD8-99531630DC3D}"/>
    <dgm:cxn modelId="{A4BC5D95-7829-4C7E-A785-F99CD49A67FF}" type="presOf" srcId="{776A1D84-C549-4884-A897-F976460BDA71}" destId="{0E23E319-634E-446F-82A0-5DF445D2113B}" srcOrd="1" destOrd="0" presId="urn:microsoft.com/office/officeart/2018/layout/CircleProcess"/>
    <dgm:cxn modelId="{96F0B695-3D62-4845-B53E-4B8FB87C5376}" srcId="{7B18416C-BF0B-445A-BF4A-23486A1FC9F7}" destId="{CA9119D0-E1B3-4AEA-A0F2-B90D22907463}" srcOrd="1" destOrd="0" parTransId="{98F0A1FF-86B8-406A-BC7C-130045B481C7}" sibTransId="{3622616D-2CCC-4597-9D3C-13FE94429D0D}"/>
    <dgm:cxn modelId="{B12150BD-1E51-46F2-8714-915C19104D80}" type="presOf" srcId="{395643D1-A4F8-4F84-8069-BD4B284E8FB0}" destId="{B59B25FD-FE54-428D-A603-412F14DAEE9D}" srcOrd="0" destOrd="0" presId="urn:microsoft.com/office/officeart/2018/layout/CircleProcess"/>
    <dgm:cxn modelId="{55810BC7-E9AF-44C4-ABFC-187E9EBFA26F}" type="presOf" srcId="{E7DB5E49-2AFF-445F-85C8-3193224A3DC2}" destId="{EF17671A-8D16-4BD7-8FBE-A0BC779392A6}" srcOrd="1" destOrd="0" presId="urn:microsoft.com/office/officeart/2018/layout/CircleProcess"/>
    <dgm:cxn modelId="{00C34DFC-9ABA-44C3-9E63-585F9636B0A2}" type="presOf" srcId="{52101AAC-5448-48D7-A898-F0A4D0A82B1E}" destId="{94D224F7-32AA-4D09-9F4A-03AAE5352F07}" srcOrd="0" destOrd="0" presId="urn:microsoft.com/office/officeart/2018/layout/CircleProcess"/>
    <dgm:cxn modelId="{483EE928-4370-4DA5-9CDD-B6819837AA0C}" type="presParOf" srcId="{D7C92095-25FD-4A06-95B1-61ADE6E1CF0F}" destId="{45C3FD64-378F-4171-A97E-52A19CAC1603}" srcOrd="0" destOrd="0" presId="urn:microsoft.com/office/officeart/2018/layout/CircleProcess"/>
    <dgm:cxn modelId="{7D7FDB20-D842-4F9B-ADEE-B5A9E5D0033D}" type="presParOf" srcId="{45C3FD64-378F-4171-A97E-52A19CAC1603}" destId="{59D95D20-F241-4EE2-916A-797A6662616C}" srcOrd="0" destOrd="0" presId="urn:microsoft.com/office/officeart/2018/layout/CircleProcess"/>
    <dgm:cxn modelId="{BC38AC2F-0E56-45DC-86AA-ACDE8DE32339}" type="presParOf" srcId="{D7C92095-25FD-4A06-95B1-61ADE6E1CF0F}" destId="{39D774DD-7C52-45F7-B976-613CBB846D84}" srcOrd="1" destOrd="0" presId="urn:microsoft.com/office/officeart/2018/layout/CircleProcess"/>
    <dgm:cxn modelId="{70010A00-61C1-4893-82F6-B6700C4B9B63}" type="presParOf" srcId="{39D774DD-7C52-45F7-B976-613CBB846D84}" destId="{86377E6B-8DE8-4AFC-BEFD-3A3690C9E9BC}" srcOrd="0" destOrd="0" presId="urn:microsoft.com/office/officeart/2018/layout/CircleProcess"/>
    <dgm:cxn modelId="{6ABC929F-535A-444B-9A3E-F4768C64F42E}" type="presParOf" srcId="{D7C92095-25FD-4A06-95B1-61ADE6E1CF0F}" destId="{EF17671A-8D16-4BD7-8FBE-A0BC779392A6}" srcOrd="2" destOrd="0" presId="urn:microsoft.com/office/officeart/2018/layout/CircleProcess"/>
    <dgm:cxn modelId="{2D0ACB14-1703-4415-B68C-53E0672119B2}" type="presParOf" srcId="{D7C92095-25FD-4A06-95B1-61ADE6E1CF0F}" destId="{03DDA711-6338-458B-B629-B2C533C9F64F}" srcOrd="3" destOrd="0" presId="urn:microsoft.com/office/officeart/2018/layout/CircleProcess"/>
    <dgm:cxn modelId="{CC466004-48AB-4CFE-B31E-7FD5CC96954A}" type="presParOf" srcId="{03DDA711-6338-458B-B629-B2C533C9F64F}" destId="{5607D7DB-65FD-4CDD-BCEF-EC569E31FE12}" srcOrd="0" destOrd="0" presId="urn:microsoft.com/office/officeart/2018/layout/CircleProcess"/>
    <dgm:cxn modelId="{0CB9B713-9AC6-4242-8A31-283ED5B0DA01}" type="presParOf" srcId="{D7C92095-25FD-4A06-95B1-61ADE6E1CF0F}" destId="{C6A7099B-7F37-4728-927A-1797C5996996}" srcOrd="4" destOrd="0" presId="urn:microsoft.com/office/officeart/2018/layout/CircleProcess"/>
    <dgm:cxn modelId="{8D9BEDF8-D608-4A7E-AF86-71A40998A6DA}" type="presParOf" srcId="{C6A7099B-7F37-4728-927A-1797C5996996}" destId="{B59B25FD-FE54-428D-A603-412F14DAEE9D}" srcOrd="0" destOrd="0" presId="urn:microsoft.com/office/officeart/2018/layout/CircleProcess"/>
    <dgm:cxn modelId="{F1F7D368-5C20-4FBF-8D26-5191A5E4139A}" type="presParOf" srcId="{D7C92095-25FD-4A06-95B1-61ADE6E1CF0F}" destId="{4501B760-A2C3-44F4-B2A5-C5BD11287FD1}" srcOrd="5" destOrd="0" presId="urn:microsoft.com/office/officeart/2018/layout/CircleProcess"/>
    <dgm:cxn modelId="{7C6B5077-01A7-427E-A6D1-E9B297CF5334}" type="presParOf" srcId="{D7C92095-25FD-4A06-95B1-61ADE6E1CF0F}" destId="{E83A85EE-ED7D-4199-9139-4D6C2CD674EE}" srcOrd="6" destOrd="0" presId="urn:microsoft.com/office/officeart/2018/layout/CircleProcess"/>
    <dgm:cxn modelId="{FDC57E4C-F0A5-4128-93CF-5097FBB9D569}" type="presParOf" srcId="{E83A85EE-ED7D-4199-9139-4D6C2CD674EE}" destId="{5DDDCFA4-F535-4185-86AF-0A04F3F40280}" srcOrd="0" destOrd="0" presId="urn:microsoft.com/office/officeart/2018/layout/CircleProcess"/>
    <dgm:cxn modelId="{B99D6750-50D6-4D66-B22D-8ADEE7FAD54D}" type="presParOf" srcId="{D7C92095-25FD-4A06-95B1-61ADE6E1CF0F}" destId="{964D303C-0084-41CB-AA40-FA9AE709190B}" srcOrd="7" destOrd="0" presId="urn:microsoft.com/office/officeart/2018/layout/CircleProcess"/>
    <dgm:cxn modelId="{938B17C7-5B73-4919-AFE9-01FF8F0D4FFC}" type="presParOf" srcId="{964D303C-0084-41CB-AA40-FA9AE709190B}" destId="{94D224F7-32AA-4D09-9F4A-03AAE5352F07}" srcOrd="0" destOrd="0" presId="urn:microsoft.com/office/officeart/2018/layout/CircleProcess"/>
    <dgm:cxn modelId="{5AACDBFD-81CC-466C-AADA-267739435017}" type="presParOf" srcId="{D7C92095-25FD-4A06-95B1-61ADE6E1CF0F}" destId="{5E4D4F4B-F69D-49AB-93F5-CB4D74C54834}" srcOrd="8" destOrd="0" presId="urn:microsoft.com/office/officeart/2018/layout/CircleProcess"/>
    <dgm:cxn modelId="{58E7079D-731A-4715-84BA-20B31AC32A9C}" type="presParOf" srcId="{D7C92095-25FD-4A06-95B1-61ADE6E1CF0F}" destId="{20ABBEC0-9EEA-458B-9068-67A5801D85C0}" srcOrd="9" destOrd="0" presId="urn:microsoft.com/office/officeart/2018/layout/CircleProcess"/>
    <dgm:cxn modelId="{7773E811-0A8C-481E-B0E6-4380286A1FA5}" type="presParOf" srcId="{20ABBEC0-9EEA-458B-9068-67A5801D85C0}" destId="{781519C0-D371-4D65-9624-42B5A9136121}" srcOrd="0" destOrd="0" presId="urn:microsoft.com/office/officeart/2018/layout/CircleProcess"/>
    <dgm:cxn modelId="{78C007D6-B2F9-43DD-A151-236566772F99}" type="presParOf" srcId="{D7C92095-25FD-4A06-95B1-61ADE6E1CF0F}" destId="{F6584B81-2C58-421A-B3A8-AD8CF45A8937}" srcOrd="10" destOrd="0" presId="urn:microsoft.com/office/officeart/2018/layout/CircleProcess"/>
    <dgm:cxn modelId="{56285C50-99E6-4D51-8A7B-8193F0B585C6}" type="presParOf" srcId="{F6584B81-2C58-421A-B3A8-AD8CF45A8937}" destId="{E740DA37-F93D-420E-8DAA-27FCFBA85160}" srcOrd="0" destOrd="0" presId="urn:microsoft.com/office/officeart/2018/layout/CircleProcess"/>
    <dgm:cxn modelId="{152DACA5-C7AB-4316-87E6-A49F80365794}" type="presParOf" srcId="{D7C92095-25FD-4A06-95B1-61ADE6E1CF0F}" destId="{30E2F065-8A9B-4BEA-AD58-0548BCC46231}" srcOrd="11" destOrd="0" presId="urn:microsoft.com/office/officeart/2018/layout/CircleProcess"/>
    <dgm:cxn modelId="{E0E6086C-AD02-4D9D-98E2-C49ABAF9233A}" type="presParOf" srcId="{D7C92095-25FD-4A06-95B1-61ADE6E1CF0F}" destId="{E79F6577-9B8B-494A-9FD6-AFC55A28A543}" srcOrd="12" destOrd="0" presId="urn:microsoft.com/office/officeart/2018/layout/CircleProcess"/>
    <dgm:cxn modelId="{38548A54-B18C-44B0-ADFF-D0B6104A1CD8}" type="presParOf" srcId="{E79F6577-9B8B-494A-9FD6-AFC55A28A543}" destId="{C0A2E463-9F92-4227-8CBB-2DD320F21CED}" srcOrd="0" destOrd="0" presId="urn:microsoft.com/office/officeart/2018/layout/CircleProcess"/>
    <dgm:cxn modelId="{CB3333CD-2A0B-4359-AE04-7C3C78421059}" type="presParOf" srcId="{D7C92095-25FD-4A06-95B1-61ADE6E1CF0F}" destId="{7147A3DD-0CC2-4A67-BB6E-DE45691C1E47}" srcOrd="13" destOrd="0" presId="urn:microsoft.com/office/officeart/2018/layout/CircleProcess"/>
    <dgm:cxn modelId="{8487DA83-3003-4922-A73E-BCB54157ABC9}" type="presParOf" srcId="{7147A3DD-0CC2-4A67-BB6E-DE45691C1E47}" destId="{CDA4793A-BD64-40B4-A190-3FD8C83084A7}" srcOrd="0" destOrd="0" presId="urn:microsoft.com/office/officeart/2018/layout/CircleProcess"/>
    <dgm:cxn modelId="{10608D58-5AAB-4C78-9B6E-5381005BE4BB}" type="presParOf" srcId="{D7C92095-25FD-4A06-95B1-61ADE6E1CF0F}" destId="{0E23E319-634E-446F-82A0-5DF445D2113B}"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9E96EC-6517-43F5-9E8D-D105DB4F91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70347E-7F90-491F-ADF6-0EF548F69A21}">
      <dgm:prSet/>
      <dgm:spPr/>
      <dgm:t>
        <a:bodyPr/>
        <a:lstStyle/>
        <a:p>
          <a:r>
            <a:rPr lang="tr-TR" b="0" i="0" baseline="0"/>
            <a:t>Sağlık okuryazarlığı düşük olan bireylerde tedavi uyumu düşük; kronik hastalık kontrolü daha kötü; sağlık sisteminden verimsiz yararlanma riski yüksek.</a:t>
          </a:r>
          <a:endParaRPr lang="en-US"/>
        </a:p>
      </dgm:t>
    </dgm:pt>
    <dgm:pt modelId="{2CF68CFA-299E-4AD9-A5BC-1C8BB866C0B1}" type="parTrans" cxnId="{6A12E63B-FD82-4760-97B2-70F0938BEBD7}">
      <dgm:prSet/>
      <dgm:spPr/>
      <dgm:t>
        <a:bodyPr/>
        <a:lstStyle/>
        <a:p>
          <a:endParaRPr lang="en-US"/>
        </a:p>
      </dgm:t>
    </dgm:pt>
    <dgm:pt modelId="{EED86187-A2A0-438A-AE64-B6EA3B730600}" type="sibTrans" cxnId="{6A12E63B-FD82-4760-97B2-70F0938BEBD7}">
      <dgm:prSet/>
      <dgm:spPr/>
      <dgm:t>
        <a:bodyPr/>
        <a:lstStyle/>
        <a:p>
          <a:endParaRPr lang="en-US"/>
        </a:p>
      </dgm:t>
    </dgm:pt>
    <dgm:pt modelId="{14FD7143-4E43-4CAE-8463-7F17E4502C6B}">
      <dgm:prSet/>
      <dgm:spPr/>
      <dgm:t>
        <a:bodyPr/>
        <a:lstStyle/>
        <a:p>
          <a:r>
            <a:rPr lang="tr-TR" b="0" i="0" baseline="0"/>
            <a:t>Türkiye açısından: “Türkiye Sağlık Okuryazarlığı Düzeyi ve İlişkili Faktörleri Araştırması”na göre yaklaşık 10 kişiden 7’sinin sağlık okuryazarlığı düşük. </a:t>
          </a:r>
          <a:r>
            <a:rPr lang="tr-TR" b="0" i="0" baseline="0">
              <a:hlinkClick xmlns:r="http://schemas.openxmlformats.org/officeDocument/2006/relationships" r:id="rId1"/>
            </a:rPr>
            <a:t>Sağlığın Geliştirilmesi Genel Müdürlüğü</a:t>
          </a:r>
          <a:endParaRPr lang="en-US"/>
        </a:p>
      </dgm:t>
    </dgm:pt>
    <dgm:pt modelId="{41A0C27F-D896-406D-980F-7C85D6D4143F}" type="parTrans" cxnId="{6D7AD0FB-BF7A-43BB-8B78-83704FF73DE1}">
      <dgm:prSet/>
      <dgm:spPr/>
      <dgm:t>
        <a:bodyPr/>
        <a:lstStyle/>
        <a:p>
          <a:endParaRPr lang="en-US"/>
        </a:p>
      </dgm:t>
    </dgm:pt>
    <dgm:pt modelId="{C26AFCB6-A672-4BDD-877A-866B89F676BC}" type="sibTrans" cxnId="{6D7AD0FB-BF7A-43BB-8B78-83704FF73DE1}">
      <dgm:prSet/>
      <dgm:spPr/>
      <dgm:t>
        <a:bodyPr/>
        <a:lstStyle/>
        <a:p>
          <a:endParaRPr lang="en-US"/>
        </a:p>
      </dgm:t>
    </dgm:pt>
    <dgm:pt modelId="{A40EDE1E-2239-42EB-9773-1F961210EB9C}">
      <dgm:prSet/>
      <dgm:spPr/>
      <dgm:t>
        <a:bodyPr/>
        <a:lstStyle/>
        <a:p>
          <a:r>
            <a:rPr lang="tr-TR" b="0" i="0" baseline="0"/>
            <a:t>2025 yayınlanan rapora göre, “yetersiz” düzeyde olanların oranı yaklaşık %30,9; “sorunlu-sınırlı” %38; “yeterli” %23,4; “mükemmel” %7,7. </a:t>
          </a:r>
          <a:endParaRPr lang="en-US"/>
        </a:p>
      </dgm:t>
    </dgm:pt>
    <dgm:pt modelId="{F8257CD0-A8FA-4A2B-8030-F1D442B5DB83}" type="parTrans" cxnId="{DD719ED5-CFC5-4B1E-977B-4E6ABFB78FCC}">
      <dgm:prSet/>
      <dgm:spPr/>
      <dgm:t>
        <a:bodyPr/>
        <a:lstStyle/>
        <a:p>
          <a:endParaRPr lang="en-US"/>
        </a:p>
      </dgm:t>
    </dgm:pt>
    <dgm:pt modelId="{A9C45A84-CF71-418B-9BBF-613EBFB0B8C1}" type="sibTrans" cxnId="{DD719ED5-CFC5-4B1E-977B-4E6ABFB78FCC}">
      <dgm:prSet/>
      <dgm:spPr/>
      <dgm:t>
        <a:bodyPr/>
        <a:lstStyle/>
        <a:p>
          <a:endParaRPr lang="en-US"/>
        </a:p>
      </dgm:t>
    </dgm:pt>
    <dgm:pt modelId="{9D0AB53A-77ED-4252-9177-6F1AF8E42903}" type="pres">
      <dgm:prSet presAssocID="{F59E96EC-6517-43F5-9E8D-D105DB4F9158}" presName="root" presStyleCnt="0">
        <dgm:presLayoutVars>
          <dgm:dir/>
          <dgm:resizeHandles val="exact"/>
        </dgm:presLayoutVars>
      </dgm:prSet>
      <dgm:spPr/>
    </dgm:pt>
    <dgm:pt modelId="{004642AE-92A3-4908-994D-67162EB9B170}" type="pres">
      <dgm:prSet presAssocID="{D170347E-7F90-491F-ADF6-0EF548F69A21}" presName="compNode" presStyleCnt="0"/>
      <dgm:spPr/>
    </dgm:pt>
    <dgm:pt modelId="{67A31606-3D72-4598-9E4C-90300538EFEB}" type="pres">
      <dgm:prSet presAssocID="{D170347E-7F90-491F-ADF6-0EF548F69A21}" presName="bgRect" presStyleLbl="bgShp" presStyleIdx="0" presStyleCnt="3"/>
      <dgm:spPr/>
    </dgm:pt>
    <dgm:pt modelId="{2AD6F8AD-52FA-4256-B999-B6D327A3EB5E}" type="pres">
      <dgm:prSet presAssocID="{D170347E-7F90-491F-ADF6-0EF548F69A2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oskop"/>
        </a:ext>
      </dgm:extLst>
    </dgm:pt>
    <dgm:pt modelId="{1089CDAB-E3C2-498F-A7FE-34D123043867}" type="pres">
      <dgm:prSet presAssocID="{D170347E-7F90-491F-ADF6-0EF548F69A21}" presName="spaceRect" presStyleCnt="0"/>
      <dgm:spPr/>
    </dgm:pt>
    <dgm:pt modelId="{E17B7173-0120-4988-9B57-AB25E50F3B45}" type="pres">
      <dgm:prSet presAssocID="{D170347E-7F90-491F-ADF6-0EF548F69A21}" presName="parTx" presStyleLbl="revTx" presStyleIdx="0" presStyleCnt="3">
        <dgm:presLayoutVars>
          <dgm:chMax val="0"/>
          <dgm:chPref val="0"/>
        </dgm:presLayoutVars>
      </dgm:prSet>
      <dgm:spPr/>
    </dgm:pt>
    <dgm:pt modelId="{45E62348-7F82-4BA4-A655-723DED7B1153}" type="pres">
      <dgm:prSet presAssocID="{EED86187-A2A0-438A-AE64-B6EA3B730600}" presName="sibTrans" presStyleCnt="0"/>
      <dgm:spPr/>
    </dgm:pt>
    <dgm:pt modelId="{BA967469-4924-4565-B26F-272ADD6A3CD1}" type="pres">
      <dgm:prSet presAssocID="{14FD7143-4E43-4CAE-8463-7F17E4502C6B}" presName="compNode" presStyleCnt="0"/>
      <dgm:spPr/>
    </dgm:pt>
    <dgm:pt modelId="{1F10BEB0-BEA5-46DF-A7D5-736AC2EB3F96}" type="pres">
      <dgm:prSet presAssocID="{14FD7143-4E43-4CAE-8463-7F17E4502C6B}" presName="bgRect" presStyleLbl="bgShp" presStyleIdx="1" presStyleCnt="3"/>
      <dgm:spPr/>
    </dgm:pt>
    <dgm:pt modelId="{94ED3E53-2C1E-4647-A6FB-6B2E65CAB72A}" type="pres">
      <dgm:prSet presAssocID="{14FD7143-4E43-4CAE-8463-7F17E4502C6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stane"/>
        </a:ext>
      </dgm:extLst>
    </dgm:pt>
    <dgm:pt modelId="{DB6ECE76-3AF2-4DAB-A9C4-E1C52D145EBB}" type="pres">
      <dgm:prSet presAssocID="{14FD7143-4E43-4CAE-8463-7F17E4502C6B}" presName="spaceRect" presStyleCnt="0"/>
      <dgm:spPr/>
    </dgm:pt>
    <dgm:pt modelId="{579D60B8-68AE-4D4F-BCE2-E5A522313416}" type="pres">
      <dgm:prSet presAssocID="{14FD7143-4E43-4CAE-8463-7F17E4502C6B}" presName="parTx" presStyleLbl="revTx" presStyleIdx="1" presStyleCnt="3">
        <dgm:presLayoutVars>
          <dgm:chMax val="0"/>
          <dgm:chPref val="0"/>
        </dgm:presLayoutVars>
      </dgm:prSet>
      <dgm:spPr/>
    </dgm:pt>
    <dgm:pt modelId="{CE36A41E-F0A7-452B-96FC-820C1C2C4850}" type="pres">
      <dgm:prSet presAssocID="{C26AFCB6-A672-4BDD-877A-866B89F676BC}" presName="sibTrans" presStyleCnt="0"/>
      <dgm:spPr/>
    </dgm:pt>
    <dgm:pt modelId="{49E47EBE-F41B-4EFB-903A-A48EC2113CF1}" type="pres">
      <dgm:prSet presAssocID="{A40EDE1E-2239-42EB-9773-1F961210EB9C}" presName="compNode" presStyleCnt="0"/>
      <dgm:spPr/>
    </dgm:pt>
    <dgm:pt modelId="{B3132103-E0C1-41A3-B2B3-DBAB35BE7663}" type="pres">
      <dgm:prSet presAssocID="{A40EDE1E-2239-42EB-9773-1F961210EB9C}" presName="bgRect" presStyleLbl="bgShp" presStyleIdx="2" presStyleCnt="3"/>
      <dgm:spPr/>
    </dgm:pt>
    <dgm:pt modelId="{998C9C5E-B984-469E-B39B-76EEEFC9AB45}" type="pres">
      <dgm:prSet presAssocID="{A40EDE1E-2239-42EB-9773-1F961210EB9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eed Bump"/>
        </a:ext>
      </dgm:extLst>
    </dgm:pt>
    <dgm:pt modelId="{A823C0AB-E512-4888-A7A7-EC4C713359F4}" type="pres">
      <dgm:prSet presAssocID="{A40EDE1E-2239-42EB-9773-1F961210EB9C}" presName="spaceRect" presStyleCnt="0"/>
      <dgm:spPr/>
    </dgm:pt>
    <dgm:pt modelId="{01337451-5530-4C7B-B373-D1870B1F124D}" type="pres">
      <dgm:prSet presAssocID="{A40EDE1E-2239-42EB-9773-1F961210EB9C}" presName="parTx" presStyleLbl="revTx" presStyleIdx="2" presStyleCnt="3">
        <dgm:presLayoutVars>
          <dgm:chMax val="0"/>
          <dgm:chPref val="0"/>
        </dgm:presLayoutVars>
      </dgm:prSet>
      <dgm:spPr/>
    </dgm:pt>
  </dgm:ptLst>
  <dgm:cxnLst>
    <dgm:cxn modelId="{6A12E63B-FD82-4760-97B2-70F0938BEBD7}" srcId="{F59E96EC-6517-43F5-9E8D-D105DB4F9158}" destId="{D170347E-7F90-491F-ADF6-0EF548F69A21}" srcOrd="0" destOrd="0" parTransId="{2CF68CFA-299E-4AD9-A5BC-1C8BB866C0B1}" sibTransId="{EED86187-A2A0-438A-AE64-B6EA3B730600}"/>
    <dgm:cxn modelId="{9F574C3E-3EEC-4590-AA2C-B403B07622E3}" type="presOf" srcId="{14FD7143-4E43-4CAE-8463-7F17E4502C6B}" destId="{579D60B8-68AE-4D4F-BCE2-E5A522313416}" srcOrd="0" destOrd="0" presId="urn:microsoft.com/office/officeart/2018/2/layout/IconVerticalSolidList"/>
    <dgm:cxn modelId="{A0B01F40-DA78-4C62-8DEA-E8E7FC10C02E}" type="presOf" srcId="{F59E96EC-6517-43F5-9E8D-D105DB4F9158}" destId="{9D0AB53A-77ED-4252-9177-6F1AF8E42903}" srcOrd="0" destOrd="0" presId="urn:microsoft.com/office/officeart/2018/2/layout/IconVerticalSolidList"/>
    <dgm:cxn modelId="{8F1470D2-4E9D-4454-A1B7-011D9B5FB9F7}" type="presOf" srcId="{D170347E-7F90-491F-ADF6-0EF548F69A21}" destId="{E17B7173-0120-4988-9B57-AB25E50F3B45}" srcOrd="0" destOrd="0" presId="urn:microsoft.com/office/officeart/2018/2/layout/IconVerticalSolidList"/>
    <dgm:cxn modelId="{DD719ED5-CFC5-4B1E-977B-4E6ABFB78FCC}" srcId="{F59E96EC-6517-43F5-9E8D-D105DB4F9158}" destId="{A40EDE1E-2239-42EB-9773-1F961210EB9C}" srcOrd="2" destOrd="0" parTransId="{F8257CD0-A8FA-4A2B-8030-F1D442B5DB83}" sibTransId="{A9C45A84-CF71-418B-9BBF-613EBFB0B8C1}"/>
    <dgm:cxn modelId="{15DE80FA-6A41-4EFB-8C78-03F3D8CDB5AF}" type="presOf" srcId="{A40EDE1E-2239-42EB-9773-1F961210EB9C}" destId="{01337451-5530-4C7B-B373-D1870B1F124D}" srcOrd="0" destOrd="0" presId="urn:microsoft.com/office/officeart/2018/2/layout/IconVerticalSolidList"/>
    <dgm:cxn modelId="{6D7AD0FB-BF7A-43BB-8B78-83704FF73DE1}" srcId="{F59E96EC-6517-43F5-9E8D-D105DB4F9158}" destId="{14FD7143-4E43-4CAE-8463-7F17E4502C6B}" srcOrd="1" destOrd="0" parTransId="{41A0C27F-D896-406D-980F-7C85D6D4143F}" sibTransId="{C26AFCB6-A672-4BDD-877A-866B89F676BC}"/>
    <dgm:cxn modelId="{0533C49B-C5E7-4078-9D5B-6D7247877DC1}" type="presParOf" srcId="{9D0AB53A-77ED-4252-9177-6F1AF8E42903}" destId="{004642AE-92A3-4908-994D-67162EB9B170}" srcOrd="0" destOrd="0" presId="urn:microsoft.com/office/officeart/2018/2/layout/IconVerticalSolidList"/>
    <dgm:cxn modelId="{DF2295D6-A2EE-4003-B527-5489C159E89E}" type="presParOf" srcId="{004642AE-92A3-4908-994D-67162EB9B170}" destId="{67A31606-3D72-4598-9E4C-90300538EFEB}" srcOrd="0" destOrd="0" presId="urn:microsoft.com/office/officeart/2018/2/layout/IconVerticalSolidList"/>
    <dgm:cxn modelId="{FB439D5F-9551-456D-8881-81BE1CDB55DE}" type="presParOf" srcId="{004642AE-92A3-4908-994D-67162EB9B170}" destId="{2AD6F8AD-52FA-4256-B999-B6D327A3EB5E}" srcOrd="1" destOrd="0" presId="urn:microsoft.com/office/officeart/2018/2/layout/IconVerticalSolidList"/>
    <dgm:cxn modelId="{1F970143-4B85-4943-A31F-96ECECAAAC1D}" type="presParOf" srcId="{004642AE-92A3-4908-994D-67162EB9B170}" destId="{1089CDAB-E3C2-498F-A7FE-34D123043867}" srcOrd="2" destOrd="0" presId="urn:microsoft.com/office/officeart/2018/2/layout/IconVerticalSolidList"/>
    <dgm:cxn modelId="{49179157-9B63-4C48-A61A-83DF3BEA2854}" type="presParOf" srcId="{004642AE-92A3-4908-994D-67162EB9B170}" destId="{E17B7173-0120-4988-9B57-AB25E50F3B45}" srcOrd="3" destOrd="0" presId="urn:microsoft.com/office/officeart/2018/2/layout/IconVerticalSolidList"/>
    <dgm:cxn modelId="{2E4BA0A8-39D2-4FF8-9041-2DA8F48DC293}" type="presParOf" srcId="{9D0AB53A-77ED-4252-9177-6F1AF8E42903}" destId="{45E62348-7F82-4BA4-A655-723DED7B1153}" srcOrd="1" destOrd="0" presId="urn:microsoft.com/office/officeart/2018/2/layout/IconVerticalSolidList"/>
    <dgm:cxn modelId="{CF8D66FA-2EAC-430C-A70B-431031273140}" type="presParOf" srcId="{9D0AB53A-77ED-4252-9177-6F1AF8E42903}" destId="{BA967469-4924-4565-B26F-272ADD6A3CD1}" srcOrd="2" destOrd="0" presId="urn:microsoft.com/office/officeart/2018/2/layout/IconVerticalSolidList"/>
    <dgm:cxn modelId="{629AB837-07BF-4B6E-AAE6-57DACEFB5D64}" type="presParOf" srcId="{BA967469-4924-4565-B26F-272ADD6A3CD1}" destId="{1F10BEB0-BEA5-46DF-A7D5-736AC2EB3F96}" srcOrd="0" destOrd="0" presId="urn:microsoft.com/office/officeart/2018/2/layout/IconVerticalSolidList"/>
    <dgm:cxn modelId="{27CC63D7-9C75-40F5-BF88-823A6F5852D4}" type="presParOf" srcId="{BA967469-4924-4565-B26F-272ADD6A3CD1}" destId="{94ED3E53-2C1E-4647-A6FB-6B2E65CAB72A}" srcOrd="1" destOrd="0" presId="urn:microsoft.com/office/officeart/2018/2/layout/IconVerticalSolidList"/>
    <dgm:cxn modelId="{5487D01A-5FC5-40D8-A894-F4480FA29AC5}" type="presParOf" srcId="{BA967469-4924-4565-B26F-272ADD6A3CD1}" destId="{DB6ECE76-3AF2-4DAB-A9C4-E1C52D145EBB}" srcOrd="2" destOrd="0" presId="urn:microsoft.com/office/officeart/2018/2/layout/IconVerticalSolidList"/>
    <dgm:cxn modelId="{CCC0A654-E12E-496D-9070-9EFF97054E40}" type="presParOf" srcId="{BA967469-4924-4565-B26F-272ADD6A3CD1}" destId="{579D60B8-68AE-4D4F-BCE2-E5A522313416}" srcOrd="3" destOrd="0" presId="urn:microsoft.com/office/officeart/2018/2/layout/IconVerticalSolidList"/>
    <dgm:cxn modelId="{4C0ABB25-C735-44D9-8845-C53F4CA8586F}" type="presParOf" srcId="{9D0AB53A-77ED-4252-9177-6F1AF8E42903}" destId="{CE36A41E-F0A7-452B-96FC-820C1C2C4850}" srcOrd="3" destOrd="0" presId="urn:microsoft.com/office/officeart/2018/2/layout/IconVerticalSolidList"/>
    <dgm:cxn modelId="{0439F250-5640-4F97-99AC-D0258EE24AA9}" type="presParOf" srcId="{9D0AB53A-77ED-4252-9177-6F1AF8E42903}" destId="{49E47EBE-F41B-4EFB-903A-A48EC2113CF1}" srcOrd="4" destOrd="0" presId="urn:microsoft.com/office/officeart/2018/2/layout/IconVerticalSolidList"/>
    <dgm:cxn modelId="{3D24767D-BC99-425E-B8C9-13EFD24B8449}" type="presParOf" srcId="{49E47EBE-F41B-4EFB-903A-A48EC2113CF1}" destId="{B3132103-E0C1-41A3-B2B3-DBAB35BE7663}" srcOrd="0" destOrd="0" presId="urn:microsoft.com/office/officeart/2018/2/layout/IconVerticalSolidList"/>
    <dgm:cxn modelId="{0B8D03C9-20F3-4D15-9A03-6593EC717064}" type="presParOf" srcId="{49E47EBE-F41B-4EFB-903A-A48EC2113CF1}" destId="{998C9C5E-B984-469E-B39B-76EEEFC9AB45}" srcOrd="1" destOrd="0" presId="urn:microsoft.com/office/officeart/2018/2/layout/IconVerticalSolidList"/>
    <dgm:cxn modelId="{7A04DF6E-1A93-4D6B-B4D1-66E17AE5D2F3}" type="presParOf" srcId="{49E47EBE-F41B-4EFB-903A-A48EC2113CF1}" destId="{A823C0AB-E512-4888-A7A7-EC4C713359F4}" srcOrd="2" destOrd="0" presId="urn:microsoft.com/office/officeart/2018/2/layout/IconVerticalSolidList"/>
    <dgm:cxn modelId="{F9984506-98A8-4B66-A246-541F7B7418DA}" type="presParOf" srcId="{49E47EBE-F41B-4EFB-903A-A48EC2113CF1}" destId="{01337451-5530-4C7B-B373-D1870B1F12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461A1-67BC-4829-9821-E2F70C403A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D9943E-5A49-4557-BB33-CE0DEF862FC2}">
      <dgm:prSet/>
      <dgm:spPr/>
      <dgm:t>
        <a:bodyPr/>
        <a:lstStyle/>
        <a:p>
          <a:r>
            <a:rPr lang="tr-TR"/>
            <a:t>Türkiye açısından: “Türkiye Sağlık Okuryazarlığı Düzeyi ve İlişkili Faktörleri Araştırması”na göre yaklaşık 10 kişiden 7’sinin sağlık okuryazarlığı düşük </a:t>
          </a:r>
          <a:r>
            <a:rPr lang="tr-TR">
              <a:hlinkClick xmlns:r="http://schemas.openxmlformats.org/officeDocument/2006/relationships" r:id="rId1"/>
            </a:rPr>
            <a:t>https://sggm.saglik.gov.tr/TR%2C57003/turkiyenin-saglik-okuryazarligi-duzeyi-olculdu.html?utm_source=chatgpt.com</a:t>
          </a:r>
          <a:r>
            <a:rPr lang="tr-TR"/>
            <a:t> </a:t>
          </a:r>
          <a:endParaRPr lang="en-US"/>
        </a:p>
      </dgm:t>
    </dgm:pt>
    <dgm:pt modelId="{F06D572B-F932-4011-9677-DDDCD66D4E1B}" type="parTrans" cxnId="{ABD0D7E6-E8AD-423D-8793-A62D6E3D969B}">
      <dgm:prSet/>
      <dgm:spPr/>
      <dgm:t>
        <a:bodyPr/>
        <a:lstStyle/>
        <a:p>
          <a:endParaRPr lang="en-US"/>
        </a:p>
      </dgm:t>
    </dgm:pt>
    <dgm:pt modelId="{F2891FF3-9093-426B-B852-B6120045C5A2}" type="sibTrans" cxnId="{ABD0D7E6-E8AD-423D-8793-A62D6E3D969B}">
      <dgm:prSet/>
      <dgm:spPr/>
      <dgm:t>
        <a:bodyPr/>
        <a:lstStyle/>
        <a:p>
          <a:endParaRPr lang="en-US"/>
        </a:p>
      </dgm:t>
    </dgm:pt>
    <dgm:pt modelId="{CD68A361-6A9D-40F8-AAAC-56518A54906E}">
      <dgm:prSet/>
      <dgm:spPr/>
      <dgm:t>
        <a:bodyPr/>
        <a:lstStyle/>
        <a:p>
          <a:r>
            <a:rPr lang="tr-TR" b="1"/>
            <a:t>Sağlık Okuryazarlığı Düzeyi Düştükçe Kronik Hastalıklar Artıyor</a:t>
          </a:r>
          <a:endParaRPr lang="en-US"/>
        </a:p>
      </dgm:t>
    </dgm:pt>
    <dgm:pt modelId="{6B8274D8-4857-4ADC-B04C-630E989D6A64}" type="parTrans" cxnId="{689EA705-07EC-4499-93FA-6F13545BB795}">
      <dgm:prSet/>
      <dgm:spPr/>
      <dgm:t>
        <a:bodyPr/>
        <a:lstStyle/>
        <a:p>
          <a:endParaRPr lang="en-US"/>
        </a:p>
      </dgm:t>
    </dgm:pt>
    <dgm:pt modelId="{A9423FDD-DC70-4852-ADC0-4411C2C1A71D}" type="sibTrans" cxnId="{689EA705-07EC-4499-93FA-6F13545BB795}">
      <dgm:prSet/>
      <dgm:spPr/>
      <dgm:t>
        <a:bodyPr/>
        <a:lstStyle/>
        <a:p>
          <a:endParaRPr lang="en-US"/>
        </a:p>
      </dgm:t>
    </dgm:pt>
    <dgm:pt modelId="{8349D843-74A4-4E5D-8253-9E16E8DD9D6D}">
      <dgm:prSet/>
      <dgm:spPr/>
      <dgm:t>
        <a:bodyPr/>
        <a:lstStyle/>
        <a:p>
          <a:r>
            <a:rPr lang="tr-TR"/>
            <a:t>Sağlık okuryazarlığı yetersiz olanların %43,5’i, sorunlu-sınırlı olanların %22,6’sı, yeterli olanların %19,7’si, mükemmel olanların ise %13,5’i hekim tarafından tanısı konmuş 6 ay veya daha uzun sürelidir devam eden bir kronik hastalığa sahip. Araştırma, hastalık grupları için sınırlı sağlık okuryazarlığı olanlarda sağlık okuryazarlığını geliştirmeye yönelik müdahalelerin başarılı sonuçlar vereceğini göstermekte.</a:t>
          </a:r>
          <a:endParaRPr lang="en-US"/>
        </a:p>
      </dgm:t>
    </dgm:pt>
    <dgm:pt modelId="{8CD51CA3-D38F-4775-84B1-EC813E22C895}" type="parTrans" cxnId="{C02FE10F-698A-4E30-9596-F346C61C1BA9}">
      <dgm:prSet/>
      <dgm:spPr/>
      <dgm:t>
        <a:bodyPr/>
        <a:lstStyle/>
        <a:p>
          <a:endParaRPr lang="en-US"/>
        </a:p>
      </dgm:t>
    </dgm:pt>
    <dgm:pt modelId="{B736A952-C943-440E-9611-00908CB6C750}" type="sibTrans" cxnId="{C02FE10F-698A-4E30-9596-F346C61C1BA9}">
      <dgm:prSet/>
      <dgm:spPr/>
      <dgm:t>
        <a:bodyPr/>
        <a:lstStyle/>
        <a:p>
          <a:endParaRPr lang="en-US"/>
        </a:p>
      </dgm:t>
    </dgm:pt>
    <dgm:pt modelId="{40DDE33A-32F4-479C-A5B0-4B6D7B718CDC}" type="pres">
      <dgm:prSet presAssocID="{893461A1-67BC-4829-9821-E2F70C403A8F}" presName="root" presStyleCnt="0">
        <dgm:presLayoutVars>
          <dgm:dir/>
          <dgm:resizeHandles val="exact"/>
        </dgm:presLayoutVars>
      </dgm:prSet>
      <dgm:spPr/>
    </dgm:pt>
    <dgm:pt modelId="{A0803DE1-5179-4869-B712-9300E38B4C08}" type="pres">
      <dgm:prSet presAssocID="{64D9943E-5A49-4557-BB33-CE0DEF862FC2}" presName="compNode" presStyleCnt="0"/>
      <dgm:spPr/>
    </dgm:pt>
    <dgm:pt modelId="{BA02DA19-5B64-4CD1-A794-57B25C664D5F}" type="pres">
      <dgm:prSet presAssocID="{64D9943E-5A49-4557-BB33-CE0DEF862FC2}" presName="bgRect" presStyleLbl="bgShp" presStyleIdx="0" presStyleCnt="3"/>
      <dgm:spPr/>
    </dgm:pt>
    <dgm:pt modelId="{7CAD0ED2-D67E-46EC-862C-6D338AC31CAB}" type="pres">
      <dgm:prSet presAssocID="{64D9943E-5A49-4557-BB33-CE0DEF862FC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stane"/>
        </a:ext>
      </dgm:extLst>
    </dgm:pt>
    <dgm:pt modelId="{7769E078-7787-45EF-AD85-A838E23ECD7B}" type="pres">
      <dgm:prSet presAssocID="{64D9943E-5A49-4557-BB33-CE0DEF862FC2}" presName="spaceRect" presStyleCnt="0"/>
      <dgm:spPr/>
    </dgm:pt>
    <dgm:pt modelId="{F4EF0C16-1084-47DC-B980-148525FB4731}" type="pres">
      <dgm:prSet presAssocID="{64D9943E-5A49-4557-BB33-CE0DEF862FC2}" presName="parTx" presStyleLbl="revTx" presStyleIdx="0" presStyleCnt="3">
        <dgm:presLayoutVars>
          <dgm:chMax val="0"/>
          <dgm:chPref val="0"/>
        </dgm:presLayoutVars>
      </dgm:prSet>
      <dgm:spPr/>
    </dgm:pt>
    <dgm:pt modelId="{A363BE78-EDD0-4ABB-8595-18FD117557EE}" type="pres">
      <dgm:prSet presAssocID="{F2891FF3-9093-426B-B852-B6120045C5A2}" presName="sibTrans" presStyleCnt="0"/>
      <dgm:spPr/>
    </dgm:pt>
    <dgm:pt modelId="{BC94C9F7-8C65-4A80-833B-8109E7F43D7D}" type="pres">
      <dgm:prSet presAssocID="{CD68A361-6A9D-40F8-AAAC-56518A54906E}" presName="compNode" presStyleCnt="0"/>
      <dgm:spPr/>
    </dgm:pt>
    <dgm:pt modelId="{A95D665C-B75D-43D4-BCB4-7201EF7584A9}" type="pres">
      <dgm:prSet presAssocID="{CD68A361-6A9D-40F8-AAAC-56518A54906E}" presName="bgRect" presStyleLbl="bgShp" presStyleIdx="1" presStyleCnt="3"/>
      <dgm:spPr/>
    </dgm:pt>
    <dgm:pt modelId="{4FD214DE-7450-429D-8143-23C08353E802}" type="pres">
      <dgm:prSet presAssocID="{CD68A361-6A9D-40F8-AAAC-56518A54906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etoskop"/>
        </a:ext>
      </dgm:extLst>
    </dgm:pt>
    <dgm:pt modelId="{4EE2F632-BB0B-4FA4-BA93-A1B40395D071}" type="pres">
      <dgm:prSet presAssocID="{CD68A361-6A9D-40F8-AAAC-56518A54906E}" presName="spaceRect" presStyleCnt="0"/>
      <dgm:spPr/>
    </dgm:pt>
    <dgm:pt modelId="{053ADA2D-E532-4648-B78B-39AAA019B192}" type="pres">
      <dgm:prSet presAssocID="{CD68A361-6A9D-40F8-AAAC-56518A54906E}" presName="parTx" presStyleLbl="revTx" presStyleIdx="1" presStyleCnt="3">
        <dgm:presLayoutVars>
          <dgm:chMax val="0"/>
          <dgm:chPref val="0"/>
        </dgm:presLayoutVars>
      </dgm:prSet>
      <dgm:spPr/>
    </dgm:pt>
    <dgm:pt modelId="{5F999E7D-6243-4CE9-A351-30D23638B0F3}" type="pres">
      <dgm:prSet presAssocID="{A9423FDD-DC70-4852-ADC0-4411C2C1A71D}" presName="sibTrans" presStyleCnt="0"/>
      <dgm:spPr/>
    </dgm:pt>
    <dgm:pt modelId="{5CEA7359-AF89-434E-9BD5-9369387F56BF}" type="pres">
      <dgm:prSet presAssocID="{8349D843-74A4-4E5D-8253-9E16E8DD9D6D}" presName="compNode" presStyleCnt="0"/>
      <dgm:spPr/>
    </dgm:pt>
    <dgm:pt modelId="{BDDD6DDC-38D4-49B8-A5DF-03CAE0D17AE3}" type="pres">
      <dgm:prSet presAssocID="{8349D843-74A4-4E5D-8253-9E16E8DD9D6D}" presName="bgRect" presStyleLbl="bgShp" presStyleIdx="2" presStyleCnt="3"/>
      <dgm:spPr/>
    </dgm:pt>
    <dgm:pt modelId="{3F9E8C9A-F4E5-4AC6-983D-4D43B591DD1D}" type="pres">
      <dgm:prSet presAssocID="{8349D843-74A4-4E5D-8253-9E16E8DD9D6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ktor"/>
        </a:ext>
      </dgm:extLst>
    </dgm:pt>
    <dgm:pt modelId="{9E1F0288-CDE3-4E09-B44E-0E0720389656}" type="pres">
      <dgm:prSet presAssocID="{8349D843-74A4-4E5D-8253-9E16E8DD9D6D}" presName="spaceRect" presStyleCnt="0"/>
      <dgm:spPr/>
    </dgm:pt>
    <dgm:pt modelId="{A994D056-6ABD-49FF-AD2E-CBB3FE435542}" type="pres">
      <dgm:prSet presAssocID="{8349D843-74A4-4E5D-8253-9E16E8DD9D6D}" presName="parTx" presStyleLbl="revTx" presStyleIdx="2" presStyleCnt="3">
        <dgm:presLayoutVars>
          <dgm:chMax val="0"/>
          <dgm:chPref val="0"/>
        </dgm:presLayoutVars>
      </dgm:prSet>
      <dgm:spPr/>
    </dgm:pt>
  </dgm:ptLst>
  <dgm:cxnLst>
    <dgm:cxn modelId="{689EA705-07EC-4499-93FA-6F13545BB795}" srcId="{893461A1-67BC-4829-9821-E2F70C403A8F}" destId="{CD68A361-6A9D-40F8-AAAC-56518A54906E}" srcOrd="1" destOrd="0" parTransId="{6B8274D8-4857-4ADC-B04C-630E989D6A64}" sibTransId="{A9423FDD-DC70-4852-ADC0-4411C2C1A71D}"/>
    <dgm:cxn modelId="{C02FE10F-698A-4E30-9596-F346C61C1BA9}" srcId="{893461A1-67BC-4829-9821-E2F70C403A8F}" destId="{8349D843-74A4-4E5D-8253-9E16E8DD9D6D}" srcOrd="2" destOrd="0" parTransId="{8CD51CA3-D38F-4775-84B1-EC813E22C895}" sibTransId="{B736A952-C943-440E-9611-00908CB6C750}"/>
    <dgm:cxn modelId="{80821751-0AE5-4F34-A069-1EB2B26BBC03}" type="presOf" srcId="{8349D843-74A4-4E5D-8253-9E16E8DD9D6D}" destId="{A994D056-6ABD-49FF-AD2E-CBB3FE435542}" srcOrd="0" destOrd="0" presId="urn:microsoft.com/office/officeart/2018/2/layout/IconVerticalSolidList"/>
    <dgm:cxn modelId="{CC25DD85-8180-429B-94D5-4B77EA03CE6E}" type="presOf" srcId="{893461A1-67BC-4829-9821-E2F70C403A8F}" destId="{40DDE33A-32F4-479C-A5B0-4B6D7B718CDC}" srcOrd="0" destOrd="0" presId="urn:microsoft.com/office/officeart/2018/2/layout/IconVerticalSolidList"/>
    <dgm:cxn modelId="{49F3BEBB-EFE7-4804-973D-CF023B88E4EA}" type="presOf" srcId="{64D9943E-5A49-4557-BB33-CE0DEF862FC2}" destId="{F4EF0C16-1084-47DC-B980-148525FB4731}" srcOrd="0" destOrd="0" presId="urn:microsoft.com/office/officeart/2018/2/layout/IconVerticalSolidList"/>
    <dgm:cxn modelId="{F8239DC4-1C24-43C5-905C-F197F535ED2A}" type="presOf" srcId="{CD68A361-6A9D-40F8-AAAC-56518A54906E}" destId="{053ADA2D-E532-4648-B78B-39AAA019B192}" srcOrd="0" destOrd="0" presId="urn:microsoft.com/office/officeart/2018/2/layout/IconVerticalSolidList"/>
    <dgm:cxn modelId="{ABD0D7E6-E8AD-423D-8793-A62D6E3D969B}" srcId="{893461A1-67BC-4829-9821-E2F70C403A8F}" destId="{64D9943E-5A49-4557-BB33-CE0DEF862FC2}" srcOrd="0" destOrd="0" parTransId="{F06D572B-F932-4011-9677-DDDCD66D4E1B}" sibTransId="{F2891FF3-9093-426B-B852-B6120045C5A2}"/>
    <dgm:cxn modelId="{995DB79D-A25B-4DAE-8EA6-CEFB2B686B78}" type="presParOf" srcId="{40DDE33A-32F4-479C-A5B0-4B6D7B718CDC}" destId="{A0803DE1-5179-4869-B712-9300E38B4C08}" srcOrd="0" destOrd="0" presId="urn:microsoft.com/office/officeart/2018/2/layout/IconVerticalSolidList"/>
    <dgm:cxn modelId="{7DA6B716-E9BA-4D8B-9ED4-A7FCB6BBA9E0}" type="presParOf" srcId="{A0803DE1-5179-4869-B712-9300E38B4C08}" destId="{BA02DA19-5B64-4CD1-A794-57B25C664D5F}" srcOrd="0" destOrd="0" presId="urn:microsoft.com/office/officeart/2018/2/layout/IconVerticalSolidList"/>
    <dgm:cxn modelId="{FE25CE21-8B10-4B18-A677-9B54617D146C}" type="presParOf" srcId="{A0803DE1-5179-4869-B712-9300E38B4C08}" destId="{7CAD0ED2-D67E-46EC-862C-6D338AC31CAB}" srcOrd="1" destOrd="0" presId="urn:microsoft.com/office/officeart/2018/2/layout/IconVerticalSolidList"/>
    <dgm:cxn modelId="{D7212F35-B70A-4AEF-A2C3-8BDDB40E6B84}" type="presParOf" srcId="{A0803DE1-5179-4869-B712-9300E38B4C08}" destId="{7769E078-7787-45EF-AD85-A838E23ECD7B}" srcOrd="2" destOrd="0" presId="urn:microsoft.com/office/officeart/2018/2/layout/IconVerticalSolidList"/>
    <dgm:cxn modelId="{7A7282A0-7C66-4BC1-B8D7-9B0DC658056C}" type="presParOf" srcId="{A0803DE1-5179-4869-B712-9300E38B4C08}" destId="{F4EF0C16-1084-47DC-B980-148525FB4731}" srcOrd="3" destOrd="0" presId="urn:microsoft.com/office/officeart/2018/2/layout/IconVerticalSolidList"/>
    <dgm:cxn modelId="{42C89B2C-ED81-4CE9-A21E-93159F699B9B}" type="presParOf" srcId="{40DDE33A-32F4-479C-A5B0-4B6D7B718CDC}" destId="{A363BE78-EDD0-4ABB-8595-18FD117557EE}" srcOrd="1" destOrd="0" presId="urn:microsoft.com/office/officeart/2018/2/layout/IconVerticalSolidList"/>
    <dgm:cxn modelId="{4738CAC8-21E2-45A0-8837-4F888CE1D152}" type="presParOf" srcId="{40DDE33A-32F4-479C-A5B0-4B6D7B718CDC}" destId="{BC94C9F7-8C65-4A80-833B-8109E7F43D7D}" srcOrd="2" destOrd="0" presId="urn:microsoft.com/office/officeart/2018/2/layout/IconVerticalSolidList"/>
    <dgm:cxn modelId="{D95BB8E2-0E17-47C2-87F1-CEC973205958}" type="presParOf" srcId="{BC94C9F7-8C65-4A80-833B-8109E7F43D7D}" destId="{A95D665C-B75D-43D4-BCB4-7201EF7584A9}" srcOrd="0" destOrd="0" presId="urn:microsoft.com/office/officeart/2018/2/layout/IconVerticalSolidList"/>
    <dgm:cxn modelId="{A8EE8BF1-A24F-4C7D-A5D8-C8CDEC0B3ADC}" type="presParOf" srcId="{BC94C9F7-8C65-4A80-833B-8109E7F43D7D}" destId="{4FD214DE-7450-429D-8143-23C08353E802}" srcOrd="1" destOrd="0" presId="urn:microsoft.com/office/officeart/2018/2/layout/IconVerticalSolidList"/>
    <dgm:cxn modelId="{223677C6-1A6A-4EEA-BD15-05A6D6289AAB}" type="presParOf" srcId="{BC94C9F7-8C65-4A80-833B-8109E7F43D7D}" destId="{4EE2F632-BB0B-4FA4-BA93-A1B40395D071}" srcOrd="2" destOrd="0" presId="urn:microsoft.com/office/officeart/2018/2/layout/IconVerticalSolidList"/>
    <dgm:cxn modelId="{746C9598-B201-452D-90F0-4C84D887242F}" type="presParOf" srcId="{BC94C9F7-8C65-4A80-833B-8109E7F43D7D}" destId="{053ADA2D-E532-4648-B78B-39AAA019B192}" srcOrd="3" destOrd="0" presId="urn:microsoft.com/office/officeart/2018/2/layout/IconVerticalSolidList"/>
    <dgm:cxn modelId="{3E24F38E-3B10-4000-9A6A-CCEF0993C93C}" type="presParOf" srcId="{40DDE33A-32F4-479C-A5B0-4B6D7B718CDC}" destId="{5F999E7D-6243-4CE9-A351-30D23638B0F3}" srcOrd="3" destOrd="0" presId="urn:microsoft.com/office/officeart/2018/2/layout/IconVerticalSolidList"/>
    <dgm:cxn modelId="{4D63E8D9-B3F4-47FD-869E-B32967267BCC}" type="presParOf" srcId="{40DDE33A-32F4-479C-A5B0-4B6D7B718CDC}" destId="{5CEA7359-AF89-434E-9BD5-9369387F56BF}" srcOrd="4" destOrd="0" presId="urn:microsoft.com/office/officeart/2018/2/layout/IconVerticalSolidList"/>
    <dgm:cxn modelId="{6B6D24BB-E1B7-4B02-916F-5CCE5E7D964D}" type="presParOf" srcId="{5CEA7359-AF89-434E-9BD5-9369387F56BF}" destId="{BDDD6DDC-38D4-49B8-A5DF-03CAE0D17AE3}" srcOrd="0" destOrd="0" presId="urn:microsoft.com/office/officeart/2018/2/layout/IconVerticalSolidList"/>
    <dgm:cxn modelId="{7133B31C-E74A-4216-89BA-D0A21A31B07A}" type="presParOf" srcId="{5CEA7359-AF89-434E-9BD5-9369387F56BF}" destId="{3F9E8C9A-F4E5-4AC6-983D-4D43B591DD1D}" srcOrd="1" destOrd="0" presId="urn:microsoft.com/office/officeart/2018/2/layout/IconVerticalSolidList"/>
    <dgm:cxn modelId="{2B928305-5A5E-4B38-BB6E-8835F5E1E769}" type="presParOf" srcId="{5CEA7359-AF89-434E-9BD5-9369387F56BF}" destId="{9E1F0288-CDE3-4E09-B44E-0E0720389656}" srcOrd="2" destOrd="0" presId="urn:microsoft.com/office/officeart/2018/2/layout/IconVerticalSolidList"/>
    <dgm:cxn modelId="{0043DDA6-9A3B-4AFE-9B9E-5CB8B8AAFF9C}" type="presParOf" srcId="{5CEA7359-AF89-434E-9BD5-9369387F56BF}" destId="{A994D056-6ABD-49FF-AD2E-CBB3FE4355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15E2FB-21CD-4758-9530-ACDBB7E8D3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CD3C99-8C08-477E-BF6F-525FC4F806CA}">
      <dgm:prSet/>
      <dgm:spPr/>
      <dgm:t>
        <a:bodyPr/>
        <a:lstStyle/>
        <a:p>
          <a:r>
            <a:rPr lang="tr-TR" b="1" i="0" baseline="0"/>
            <a:t>Yetersiz (Inadequate) / Eksik</a:t>
          </a:r>
          <a:endParaRPr lang="en-US"/>
        </a:p>
      </dgm:t>
    </dgm:pt>
    <dgm:pt modelId="{A6F3E5A4-8C90-402A-AC8E-22ABDECE1CCE}" type="parTrans" cxnId="{B70AA175-4F67-4396-9423-E643D23086EF}">
      <dgm:prSet/>
      <dgm:spPr/>
      <dgm:t>
        <a:bodyPr/>
        <a:lstStyle/>
        <a:p>
          <a:endParaRPr lang="en-US"/>
        </a:p>
      </dgm:t>
    </dgm:pt>
    <dgm:pt modelId="{3C53F5B3-DECB-4750-AAC0-8FCA8F47E1AE}" type="sibTrans" cxnId="{B70AA175-4F67-4396-9423-E643D23086EF}">
      <dgm:prSet/>
      <dgm:spPr/>
      <dgm:t>
        <a:bodyPr/>
        <a:lstStyle/>
        <a:p>
          <a:endParaRPr lang="en-US"/>
        </a:p>
      </dgm:t>
    </dgm:pt>
    <dgm:pt modelId="{E5D98F6A-38EC-4729-A49D-F82EAD10BBB9}">
      <dgm:prSet/>
      <dgm:spPr/>
      <dgm:t>
        <a:bodyPr/>
        <a:lstStyle/>
        <a:p>
          <a:r>
            <a:rPr lang="tr-TR" b="1" i="0" baseline="0"/>
            <a:t>Sınırlı / Problemli (Limited) / Arası (Marginal)</a:t>
          </a:r>
          <a:endParaRPr lang="en-US"/>
        </a:p>
      </dgm:t>
    </dgm:pt>
    <dgm:pt modelId="{6719C6B8-14EB-4010-9F90-7B8B5B78155E}" type="parTrans" cxnId="{4548ED17-6C93-44B6-BD71-AB23475610EB}">
      <dgm:prSet/>
      <dgm:spPr/>
      <dgm:t>
        <a:bodyPr/>
        <a:lstStyle/>
        <a:p>
          <a:endParaRPr lang="en-US"/>
        </a:p>
      </dgm:t>
    </dgm:pt>
    <dgm:pt modelId="{C94B6471-22A8-4C39-9094-0C5485E97D7D}" type="sibTrans" cxnId="{4548ED17-6C93-44B6-BD71-AB23475610EB}">
      <dgm:prSet/>
      <dgm:spPr/>
      <dgm:t>
        <a:bodyPr/>
        <a:lstStyle/>
        <a:p>
          <a:endParaRPr lang="en-US"/>
        </a:p>
      </dgm:t>
    </dgm:pt>
    <dgm:pt modelId="{C968B70A-6221-4CC7-8FAF-5111364E2DF5}">
      <dgm:prSet/>
      <dgm:spPr/>
      <dgm:t>
        <a:bodyPr/>
        <a:lstStyle/>
        <a:p>
          <a:r>
            <a:rPr lang="tr-TR" b="1" i="0" baseline="0"/>
            <a:t>Yeterli (Adequate)</a:t>
          </a:r>
          <a:endParaRPr lang="en-US"/>
        </a:p>
      </dgm:t>
    </dgm:pt>
    <dgm:pt modelId="{4D84CB91-EB61-4C94-AD4C-4FF90AE0B625}" type="parTrans" cxnId="{C54A3E71-90A9-493C-8D37-25EEAD80ACC6}">
      <dgm:prSet/>
      <dgm:spPr/>
      <dgm:t>
        <a:bodyPr/>
        <a:lstStyle/>
        <a:p>
          <a:endParaRPr lang="en-US"/>
        </a:p>
      </dgm:t>
    </dgm:pt>
    <dgm:pt modelId="{26F5084C-38AF-4077-9851-9D7F8E1282C0}" type="sibTrans" cxnId="{C54A3E71-90A9-493C-8D37-25EEAD80ACC6}">
      <dgm:prSet/>
      <dgm:spPr/>
      <dgm:t>
        <a:bodyPr/>
        <a:lstStyle/>
        <a:p>
          <a:endParaRPr lang="en-US"/>
        </a:p>
      </dgm:t>
    </dgm:pt>
    <dgm:pt modelId="{782EE6A8-F463-47E5-9B12-9DD9B77D70A0}">
      <dgm:prSet/>
      <dgm:spPr/>
      <dgm:t>
        <a:bodyPr/>
        <a:lstStyle/>
        <a:p>
          <a:r>
            <a:rPr lang="tr-TR" b="1" i="0" baseline="0"/>
            <a:t>Mükemmel / Gelişmiş (Excellent / Proficient)</a:t>
          </a:r>
          <a:endParaRPr lang="en-US"/>
        </a:p>
      </dgm:t>
    </dgm:pt>
    <dgm:pt modelId="{EF644921-86E5-4725-BC45-4C0A2D0CB3D5}" type="parTrans" cxnId="{314562DC-CB6E-42E4-9220-B1FD1489DABA}">
      <dgm:prSet/>
      <dgm:spPr/>
      <dgm:t>
        <a:bodyPr/>
        <a:lstStyle/>
        <a:p>
          <a:endParaRPr lang="en-US"/>
        </a:p>
      </dgm:t>
    </dgm:pt>
    <dgm:pt modelId="{78AEE5AC-DFFE-467E-B061-255E5F5F032E}" type="sibTrans" cxnId="{314562DC-CB6E-42E4-9220-B1FD1489DABA}">
      <dgm:prSet/>
      <dgm:spPr/>
      <dgm:t>
        <a:bodyPr/>
        <a:lstStyle/>
        <a:p>
          <a:endParaRPr lang="en-US"/>
        </a:p>
      </dgm:t>
    </dgm:pt>
    <dgm:pt modelId="{5216501D-3495-42AC-ACCE-461EAF6DE189}" type="pres">
      <dgm:prSet presAssocID="{FF15E2FB-21CD-4758-9530-ACDBB7E8D31B}" presName="root" presStyleCnt="0">
        <dgm:presLayoutVars>
          <dgm:dir/>
          <dgm:resizeHandles val="exact"/>
        </dgm:presLayoutVars>
      </dgm:prSet>
      <dgm:spPr/>
    </dgm:pt>
    <dgm:pt modelId="{720C747F-1EB6-4CD2-8A65-FB50C4FC696D}" type="pres">
      <dgm:prSet presAssocID="{BACD3C99-8C08-477E-BF6F-525FC4F806CA}" presName="compNode" presStyleCnt="0"/>
      <dgm:spPr/>
    </dgm:pt>
    <dgm:pt modelId="{4844B007-0A2D-4BCF-B886-61E51C98047C}" type="pres">
      <dgm:prSet presAssocID="{BACD3C99-8C08-477E-BF6F-525FC4F806CA}" presName="bgRect" presStyleLbl="bgShp" presStyleIdx="0" presStyleCnt="4"/>
      <dgm:spPr/>
    </dgm:pt>
    <dgm:pt modelId="{D00F3DE3-7CFE-4E2D-BCAF-F97DFAC3D773}" type="pres">
      <dgm:prSet presAssocID="{BACD3C99-8C08-477E-BF6F-525FC4F806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E8DEF995-CA56-4A59-AE39-99715E47B338}" type="pres">
      <dgm:prSet presAssocID="{BACD3C99-8C08-477E-BF6F-525FC4F806CA}" presName="spaceRect" presStyleCnt="0"/>
      <dgm:spPr/>
    </dgm:pt>
    <dgm:pt modelId="{F12A632B-DACA-4E86-B422-94137CCAC03A}" type="pres">
      <dgm:prSet presAssocID="{BACD3C99-8C08-477E-BF6F-525FC4F806CA}" presName="parTx" presStyleLbl="revTx" presStyleIdx="0" presStyleCnt="4">
        <dgm:presLayoutVars>
          <dgm:chMax val="0"/>
          <dgm:chPref val="0"/>
        </dgm:presLayoutVars>
      </dgm:prSet>
      <dgm:spPr/>
    </dgm:pt>
    <dgm:pt modelId="{0996F26C-C66A-4498-A515-9CEB8AED9E56}" type="pres">
      <dgm:prSet presAssocID="{3C53F5B3-DECB-4750-AAC0-8FCA8F47E1AE}" presName="sibTrans" presStyleCnt="0"/>
      <dgm:spPr/>
    </dgm:pt>
    <dgm:pt modelId="{61B40DEF-3389-4E65-910D-80D2593B86F2}" type="pres">
      <dgm:prSet presAssocID="{E5D98F6A-38EC-4729-A49D-F82EAD10BBB9}" presName="compNode" presStyleCnt="0"/>
      <dgm:spPr/>
    </dgm:pt>
    <dgm:pt modelId="{E0552B05-9E72-4444-98F6-AB86169228CC}" type="pres">
      <dgm:prSet presAssocID="{E5D98F6A-38EC-4729-A49D-F82EAD10BBB9}" presName="bgRect" presStyleLbl="bgShp" presStyleIdx="1" presStyleCnt="4"/>
      <dgm:spPr/>
    </dgm:pt>
    <dgm:pt modelId="{12B07481-9FC1-4BF5-AB83-B927B47E64EA}" type="pres">
      <dgm:prSet presAssocID="{E5D98F6A-38EC-4729-A49D-F82EAD10BB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B4B0051A-B176-4690-AE6E-98989DD27ED4}" type="pres">
      <dgm:prSet presAssocID="{E5D98F6A-38EC-4729-A49D-F82EAD10BBB9}" presName="spaceRect" presStyleCnt="0"/>
      <dgm:spPr/>
    </dgm:pt>
    <dgm:pt modelId="{46B8E90E-9EA0-4207-9E2D-7122058B80FB}" type="pres">
      <dgm:prSet presAssocID="{E5D98F6A-38EC-4729-A49D-F82EAD10BBB9}" presName="parTx" presStyleLbl="revTx" presStyleIdx="1" presStyleCnt="4">
        <dgm:presLayoutVars>
          <dgm:chMax val="0"/>
          <dgm:chPref val="0"/>
        </dgm:presLayoutVars>
      </dgm:prSet>
      <dgm:spPr/>
    </dgm:pt>
    <dgm:pt modelId="{51A61309-FB3F-4119-B838-D4956EFD5BF4}" type="pres">
      <dgm:prSet presAssocID="{C94B6471-22A8-4C39-9094-0C5485E97D7D}" presName="sibTrans" presStyleCnt="0"/>
      <dgm:spPr/>
    </dgm:pt>
    <dgm:pt modelId="{71447A7D-BAE8-4E6D-9539-4F78D4923AD5}" type="pres">
      <dgm:prSet presAssocID="{C968B70A-6221-4CC7-8FAF-5111364E2DF5}" presName="compNode" presStyleCnt="0"/>
      <dgm:spPr/>
    </dgm:pt>
    <dgm:pt modelId="{E7B08FAC-C896-4CDE-9BB0-F38740CC90AE}" type="pres">
      <dgm:prSet presAssocID="{C968B70A-6221-4CC7-8FAF-5111364E2DF5}" presName="bgRect" presStyleLbl="bgShp" presStyleIdx="2" presStyleCnt="4"/>
      <dgm:spPr/>
    </dgm:pt>
    <dgm:pt modelId="{D6DAA76C-1411-4A5B-8261-9036CB7A1107}" type="pres">
      <dgm:prSet presAssocID="{C968B70A-6221-4CC7-8FAF-5111364E2D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dy Builder"/>
        </a:ext>
      </dgm:extLst>
    </dgm:pt>
    <dgm:pt modelId="{AE0BC47A-E104-4EAB-BDD9-21BAA7BC9A40}" type="pres">
      <dgm:prSet presAssocID="{C968B70A-6221-4CC7-8FAF-5111364E2DF5}" presName="spaceRect" presStyleCnt="0"/>
      <dgm:spPr/>
    </dgm:pt>
    <dgm:pt modelId="{80CFA46D-C8D6-405E-B178-F61F189B5545}" type="pres">
      <dgm:prSet presAssocID="{C968B70A-6221-4CC7-8FAF-5111364E2DF5}" presName="parTx" presStyleLbl="revTx" presStyleIdx="2" presStyleCnt="4">
        <dgm:presLayoutVars>
          <dgm:chMax val="0"/>
          <dgm:chPref val="0"/>
        </dgm:presLayoutVars>
      </dgm:prSet>
      <dgm:spPr/>
    </dgm:pt>
    <dgm:pt modelId="{20A5ED7C-A060-455D-9FE0-0F4DB3B8E3DC}" type="pres">
      <dgm:prSet presAssocID="{26F5084C-38AF-4077-9851-9D7F8E1282C0}" presName="sibTrans" presStyleCnt="0"/>
      <dgm:spPr/>
    </dgm:pt>
    <dgm:pt modelId="{9C270048-FB53-41A0-987D-1D4FE4701009}" type="pres">
      <dgm:prSet presAssocID="{782EE6A8-F463-47E5-9B12-9DD9B77D70A0}" presName="compNode" presStyleCnt="0"/>
      <dgm:spPr/>
    </dgm:pt>
    <dgm:pt modelId="{25D2F4DB-F76F-4397-B7EA-C598FB87AC93}" type="pres">
      <dgm:prSet presAssocID="{782EE6A8-F463-47E5-9B12-9DD9B77D70A0}" presName="bgRect" presStyleLbl="bgShp" presStyleIdx="3" presStyleCnt="4"/>
      <dgm:spPr/>
    </dgm:pt>
    <dgm:pt modelId="{062774EF-8F12-42F8-B6AF-774C20496DCE}" type="pres">
      <dgm:prSet presAssocID="{782EE6A8-F463-47E5-9B12-9DD9B77D70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45355EAA-B2BF-4721-AED5-D7B3F3F39CB5}" type="pres">
      <dgm:prSet presAssocID="{782EE6A8-F463-47E5-9B12-9DD9B77D70A0}" presName="spaceRect" presStyleCnt="0"/>
      <dgm:spPr/>
    </dgm:pt>
    <dgm:pt modelId="{1A94FBDB-E295-494C-997D-47FC5ECA61E3}" type="pres">
      <dgm:prSet presAssocID="{782EE6A8-F463-47E5-9B12-9DD9B77D70A0}" presName="parTx" presStyleLbl="revTx" presStyleIdx="3" presStyleCnt="4">
        <dgm:presLayoutVars>
          <dgm:chMax val="0"/>
          <dgm:chPref val="0"/>
        </dgm:presLayoutVars>
      </dgm:prSet>
      <dgm:spPr/>
    </dgm:pt>
  </dgm:ptLst>
  <dgm:cxnLst>
    <dgm:cxn modelId="{0AF4570B-A5D4-410A-925F-03D6746CCD16}" type="presOf" srcId="{C968B70A-6221-4CC7-8FAF-5111364E2DF5}" destId="{80CFA46D-C8D6-405E-B178-F61F189B5545}" srcOrd="0" destOrd="0" presId="urn:microsoft.com/office/officeart/2018/2/layout/IconVerticalSolidList"/>
    <dgm:cxn modelId="{4548ED17-6C93-44B6-BD71-AB23475610EB}" srcId="{FF15E2FB-21CD-4758-9530-ACDBB7E8D31B}" destId="{E5D98F6A-38EC-4729-A49D-F82EAD10BBB9}" srcOrd="1" destOrd="0" parTransId="{6719C6B8-14EB-4010-9F90-7B8B5B78155E}" sibTransId="{C94B6471-22A8-4C39-9094-0C5485E97D7D}"/>
    <dgm:cxn modelId="{65698F1E-39DA-421C-8DA6-468CF350EFD9}" type="presOf" srcId="{E5D98F6A-38EC-4729-A49D-F82EAD10BBB9}" destId="{46B8E90E-9EA0-4207-9E2D-7122058B80FB}" srcOrd="0" destOrd="0" presId="urn:microsoft.com/office/officeart/2018/2/layout/IconVerticalSolidList"/>
    <dgm:cxn modelId="{79199C48-DC12-4161-88B3-D595416500A3}" type="presOf" srcId="{FF15E2FB-21CD-4758-9530-ACDBB7E8D31B}" destId="{5216501D-3495-42AC-ACCE-461EAF6DE189}" srcOrd="0" destOrd="0" presId="urn:microsoft.com/office/officeart/2018/2/layout/IconVerticalSolidList"/>
    <dgm:cxn modelId="{C54A3E71-90A9-493C-8D37-25EEAD80ACC6}" srcId="{FF15E2FB-21CD-4758-9530-ACDBB7E8D31B}" destId="{C968B70A-6221-4CC7-8FAF-5111364E2DF5}" srcOrd="2" destOrd="0" parTransId="{4D84CB91-EB61-4C94-AD4C-4FF90AE0B625}" sibTransId="{26F5084C-38AF-4077-9851-9D7F8E1282C0}"/>
    <dgm:cxn modelId="{B70AA175-4F67-4396-9423-E643D23086EF}" srcId="{FF15E2FB-21CD-4758-9530-ACDBB7E8D31B}" destId="{BACD3C99-8C08-477E-BF6F-525FC4F806CA}" srcOrd="0" destOrd="0" parTransId="{A6F3E5A4-8C90-402A-AC8E-22ABDECE1CCE}" sibTransId="{3C53F5B3-DECB-4750-AAC0-8FCA8F47E1AE}"/>
    <dgm:cxn modelId="{C1A96D9F-293E-4BCB-B525-D5722B1772BE}" type="presOf" srcId="{782EE6A8-F463-47E5-9B12-9DD9B77D70A0}" destId="{1A94FBDB-E295-494C-997D-47FC5ECA61E3}" srcOrd="0" destOrd="0" presId="urn:microsoft.com/office/officeart/2018/2/layout/IconVerticalSolidList"/>
    <dgm:cxn modelId="{314562DC-CB6E-42E4-9220-B1FD1489DABA}" srcId="{FF15E2FB-21CD-4758-9530-ACDBB7E8D31B}" destId="{782EE6A8-F463-47E5-9B12-9DD9B77D70A0}" srcOrd="3" destOrd="0" parTransId="{EF644921-86E5-4725-BC45-4C0A2D0CB3D5}" sibTransId="{78AEE5AC-DFFE-467E-B061-255E5F5F032E}"/>
    <dgm:cxn modelId="{3BD4FDEE-EE45-426D-A0AA-AD5D8634837E}" type="presOf" srcId="{BACD3C99-8C08-477E-BF6F-525FC4F806CA}" destId="{F12A632B-DACA-4E86-B422-94137CCAC03A}" srcOrd="0" destOrd="0" presId="urn:microsoft.com/office/officeart/2018/2/layout/IconVerticalSolidList"/>
    <dgm:cxn modelId="{94F826CD-4525-4389-AB7B-9D1A9540EC84}" type="presParOf" srcId="{5216501D-3495-42AC-ACCE-461EAF6DE189}" destId="{720C747F-1EB6-4CD2-8A65-FB50C4FC696D}" srcOrd="0" destOrd="0" presId="urn:microsoft.com/office/officeart/2018/2/layout/IconVerticalSolidList"/>
    <dgm:cxn modelId="{FF27D3DA-F5D6-44D7-BD6A-5623E507F0F9}" type="presParOf" srcId="{720C747F-1EB6-4CD2-8A65-FB50C4FC696D}" destId="{4844B007-0A2D-4BCF-B886-61E51C98047C}" srcOrd="0" destOrd="0" presId="urn:microsoft.com/office/officeart/2018/2/layout/IconVerticalSolidList"/>
    <dgm:cxn modelId="{23C5F3BB-1E35-4D74-B334-FC9D88189E3A}" type="presParOf" srcId="{720C747F-1EB6-4CD2-8A65-FB50C4FC696D}" destId="{D00F3DE3-7CFE-4E2D-BCAF-F97DFAC3D773}" srcOrd="1" destOrd="0" presId="urn:microsoft.com/office/officeart/2018/2/layout/IconVerticalSolidList"/>
    <dgm:cxn modelId="{BAE4688D-BC16-4AF4-B540-501E753D6F11}" type="presParOf" srcId="{720C747F-1EB6-4CD2-8A65-FB50C4FC696D}" destId="{E8DEF995-CA56-4A59-AE39-99715E47B338}" srcOrd="2" destOrd="0" presId="urn:microsoft.com/office/officeart/2018/2/layout/IconVerticalSolidList"/>
    <dgm:cxn modelId="{5AEFE861-4864-4658-9904-6691CAB399CC}" type="presParOf" srcId="{720C747F-1EB6-4CD2-8A65-FB50C4FC696D}" destId="{F12A632B-DACA-4E86-B422-94137CCAC03A}" srcOrd="3" destOrd="0" presId="urn:microsoft.com/office/officeart/2018/2/layout/IconVerticalSolidList"/>
    <dgm:cxn modelId="{E711DF62-E16C-4A6A-B1B0-0D285B579927}" type="presParOf" srcId="{5216501D-3495-42AC-ACCE-461EAF6DE189}" destId="{0996F26C-C66A-4498-A515-9CEB8AED9E56}" srcOrd="1" destOrd="0" presId="urn:microsoft.com/office/officeart/2018/2/layout/IconVerticalSolidList"/>
    <dgm:cxn modelId="{72C8CAAE-4331-4573-8828-F58E3558E76B}" type="presParOf" srcId="{5216501D-3495-42AC-ACCE-461EAF6DE189}" destId="{61B40DEF-3389-4E65-910D-80D2593B86F2}" srcOrd="2" destOrd="0" presId="urn:microsoft.com/office/officeart/2018/2/layout/IconVerticalSolidList"/>
    <dgm:cxn modelId="{BC21AAB0-0421-48D9-BF09-F7336630D525}" type="presParOf" srcId="{61B40DEF-3389-4E65-910D-80D2593B86F2}" destId="{E0552B05-9E72-4444-98F6-AB86169228CC}" srcOrd="0" destOrd="0" presId="urn:microsoft.com/office/officeart/2018/2/layout/IconVerticalSolidList"/>
    <dgm:cxn modelId="{B838B1AB-DFF6-4222-B68E-5FBDA95D7298}" type="presParOf" srcId="{61B40DEF-3389-4E65-910D-80D2593B86F2}" destId="{12B07481-9FC1-4BF5-AB83-B927B47E64EA}" srcOrd="1" destOrd="0" presId="urn:microsoft.com/office/officeart/2018/2/layout/IconVerticalSolidList"/>
    <dgm:cxn modelId="{63042AB4-4DA6-440A-8BB5-9D3ADB41430E}" type="presParOf" srcId="{61B40DEF-3389-4E65-910D-80D2593B86F2}" destId="{B4B0051A-B176-4690-AE6E-98989DD27ED4}" srcOrd="2" destOrd="0" presId="urn:microsoft.com/office/officeart/2018/2/layout/IconVerticalSolidList"/>
    <dgm:cxn modelId="{E8332418-AF80-4BEB-BDE3-84C6972B9D4B}" type="presParOf" srcId="{61B40DEF-3389-4E65-910D-80D2593B86F2}" destId="{46B8E90E-9EA0-4207-9E2D-7122058B80FB}" srcOrd="3" destOrd="0" presId="urn:microsoft.com/office/officeart/2018/2/layout/IconVerticalSolidList"/>
    <dgm:cxn modelId="{E8FD2F95-8BB1-4C52-9E86-0AC8CDBE60ED}" type="presParOf" srcId="{5216501D-3495-42AC-ACCE-461EAF6DE189}" destId="{51A61309-FB3F-4119-B838-D4956EFD5BF4}" srcOrd="3" destOrd="0" presId="urn:microsoft.com/office/officeart/2018/2/layout/IconVerticalSolidList"/>
    <dgm:cxn modelId="{BF0B7DD4-45EE-4613-B8C3-60E55D7ACD91}" type="presParOf" srcId="{5216501D-3495-42AC-ACCE-461EAF6DE189}" destId="{71447A7D-BAE8-4E6D-9539-4F78D4923AD5}" srcOrd="4" destOrd="0" presId="urn:microsoft.com/office/officeart/2018/2/layout/IconVerticalSolidList"/>
    <dgm:cxn modelId="{A52ED0C5-3651-4F74-8FDC-AF1888ADA44B}" type="presParOf" srcId="{71447A7D-BAE8-4E6D-9539-4F78D4923AD5}" destId="{E7B08FAC-C896-4CDE-9BB0-F38740CC90AE}" srcOrd="0" destOrd="0" presId="urn:microsoft.com/office/officeart/2018/2/layout/IconVerticalSolidList"/>
    <dgm:cxn modelId="{C7092C20-3DD8-4FA1-B089-232A54F9F5D3}" type="presParOf" srcId="{71447A7D-BAE8-4E6D-9539-4F78D4923AD5}" destId="{D6DAA76C-1411-4A5B-8261-9036CB7A1107}" srcOrd="1" destOrd="0" presId="urn:microsoft.com/office/officeart/2018/2/layout/IconVerticalSolidList"/>
    <dgm:cxn modelId="{96C6BAA9-13D8-4FFA-8E89-97B774676765}" type="presParOf" srcId="{71447A7D-BAE8-4E6D-9539-4F78D4923AD5}" destId="{AE0BC47A-E104-4EAB-BDD9-21BAA7BC9A40}" srcOrd="2" destOrd="0" presId="urn:microsoft.com/office/officeart/2018/2/layout/IconVerticalSolidList"/>
    <dgm:cxn modelId="{E3938853-2309-4737-B493-A497D30106FA}" type="presParOf" srcId="{71447A7D-BAE8-4E6D-9539-4F78D4923AD5}" destId="{80CFA46D-C8D6-405E-B178-F61F189B5545}" srcOrd="3" destOrd="0" presId="urn:microsoft.com/office/officeart/2018/2/layout/IconVerticalSolidList"/>
    <dgm:cxn modelId="{E47E612B-3567-44A1-BC1C-8CE92C369F0F}" type="presParOf" srcId="{5216501D-3495-42AC-ACCE-461EAF6DE189}" destId="{20A5ED7C-A060-455D-9FE0-0F4DB3B8E3DC}" srcOrd="5" destOrd="0" presId="urn:microsoft.com/office/officeart/2018/2/layout/IconVerticalSolidList"/>
    <dgm:cxn modelId="{89B1B677-1B64-4CC8-BC7D-A7AE0804BD29}" type="presParOf" srcId="{5216501D-3495-42AC-ACCE-461EAF6DE189}" destId="{9C270048-FB53-41A0-987D-1D4FE4701009}" srcOrd="6" destOrd="0" presId="urn:microsoft.com/office/officeart/2018/2/layout/IconVerticalSolidList"/>
    <dgm:cxn modelId="{DFFE7A85-0593-4914-90F5-C66A9208C150}" type="presParOf" srcId="{9C270048-FB53-41A0-987D-1D4FE4701009}" destId="{25D2F4DB-F76F-4397-B7EA-C598FB87AC93}" srcOrd="0" destOrd="0" presId="urn:microsoft.com/office/officeart/2018/2/layout/IconVerticalSolidList"/>
    <dgm:cxn modelId="{8028730A-5104-4233-8F6E-58525F483F6C}" type="presParOf" srcId="{9C270048-FB53-41A0-987D-1D4FE4701009}" destId="{062774EF-8F12-42F8-B6AF-774C20496DCE}" srcOrd="1" destOrd="0" presId="urn:microsoft.com/office/officeart/2018/2/layout/IconVerticalSolidList"/>
    <dgm:cxn modelId="{C2764AED-199A-4AEE-8E7F-1FF2AED33553}" type="presParOf" srcId="{9C270048-FB53-41A0-987D-1D4FE4701009}" destId="{45355EAA-B2BF-4721-AED5-D7B3F3F39CB5}" srcOrd="2" destOrd="0" presId="urn:microsoft.com/office/officeart/2018/2/layout/IconVerticalSolidList"/>
    <dgm:cxn modelId="{3EF55AF9-CD0D-4854-BE85-854B604AA954}" type="presParOf" srcId="{9C270048-FB53-41A0-987D-1D4FE4701009}" destId="{1A94FBDB-E295-494C-997D-47FC5ECA61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ADA683-5D60-4B3D-A8CB-912B5B9818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F15930-66FA-4BA1-8B16-CFB573EC1D11}">
      <dgm:prSet/>
      <dgm:spPr/>
      <dgm:t>
        <a:bodyPr/>
        <a:lstStyle/>
        <a:p>
          <a:r>
            <a:rPr lang="tr-TR" b="0" i="0" baseline="0"/>
            <a:t>Yetersiz okuryazarlığı olan birey reçete üzerindeki talimatları yanlış okuyabilir.</a:t>
          </a:r>
          <a:endParaRPr lang="en-US"/>
        </a:p>
      </dgm:t>
    </dgm:pt>
    <dgm:pt modelId="{7494C645-7A35-407C-8767-6D233F2B0087}" type="parTrans" cxnId="{08BC50FF-BA7F-4618-8343-394A4491EFF5}">
      <dgm:prSet/>
      <dgm:spPr/>
      <dgm:t>
        <a:bodyPr/>
        <a:lstStyle/>
        <a:p>
          <a:endParaRPr lang="en-US"/>
        </a:p>
      </dgm:t>
    </dgm:pt>
    <dgm:pt modelId="{0F47F006-DCE8-4029-AAD6-A57D14EF2E4C}" type="sibTrans" cxnId="{08BC50FF-BA7F-4618-8343-394A4491EFF5}">
      <dgm:prSet/>
      <dgm:spPr/>
      <dgm:t>
        <a:bodyPr/>
        <a:lstStyle/>
        <a:p>
          <a:endParaRPr lang="en-US"/>
        </a:p>
      </dgm:t>
    </dgm:pt>
    <dgm:pt modelId="{7C400516-4EAB-4BE8-9085-13D6E36B690B}">
      <dgm:prSet/>
      <dgm:spPr/>
      <dgm:t>
        <a:bodyPr/>
        <a:lstStyle/>
        <a:p>
          <a:r>
            <a:rPr lang="tr-TR" b="0" i="0" baseline="0"/>
            <a:t>Sınırlı düzeydekiler sağlık broşürünü anlamayı zor bulabilir; yalnızca genel mesajları kavrayabilir.</a:t>
          </a:r>
          <a:endParaRPr lang="en-US"/>
        </a:p>
      </dgm:t>
    </dgm:pt>
    <dgm:pt modelId="{1151AA6C-DB92-4331-9005-1F31242A96B1}" type="parTrans" cxnId="{4D8596AC-EB0F-4EA0-AC93-3BD38EDADCF2}">
      <dgm:prSet/>
      <dgm:spPr/>
      <dgm:t>
        <a:bodyPr/>
        <a:lstStyle/>
        <a:p>
          <a:endParaRPr lang="en-US"/>
        </a:p>
      </dgm:t>
    </dgm:pt>
    <dgm:pt modelId="{2ADD7103-8B96-4879-91C3-0CCB5E161A05}" type="sibTrans" cxnId="{4D8596AC-EB0F-4EA0-AC93-3BD38EDADCF2}">
      <dgm:prSet/>
      <dgm:spPr/>
      <dgm:t>
        <a:bodyPr/>
        <a:lstStyle/>
        <a:p>
          <a:endParaRPr lang="en-US"/>
        </a:p>
      </dgm:t>
    </dgm:pt>
    <dgm:pt modelId="{2DA8810E-1058-449D-B34D-1C1A53FF1D06}">
      <dgm:prSet/>
      <dgm:spPr/>
      <dgm:t>
        <a:bodyPr/>
        <a:lstStyle/>
        <a:p>
          <a:r>
            <a:rPr lang="tr-TR" b="0" i="0" baseline="0"/>
            <a:t>Yeterli düzeydekiler bilgilere erişir, temel değerlendirmeyi yapabilir ve önerileri uygulayabilir.</a:t>
          </a:r>
          <a:endParaRPr lang="en-US"/>
        </a:p>
      </dgm:t>
    </dgm:pt>
    <dgm:pt modelId="{94ED9470-1F5C-4364-8290-13BEFBAB6412}" type="parTrans" cxnId="{125DA836-95D9-410C-950A-69F742E5415E}">
      <dgm:prSet/>
      <dgm:spPr/>
      <dgm:t>
        <a:bodyPr/>
        <a:lstStyle/>
        <a:p>
          <a:endParaRPr lang="en-US"/>
        </a:p>
      </dgm:t>
    </dgm:pt>
    <dgm:pt modelId="{1F83BDB5-14E0-4C7E-8E4A-2B341F9D60E5}" type="sibTrans" cxnId="{125DA836-95D9-410C-950A-69F742E5415E}">
      <dgm:prSet/>
      <dgm:spPr/>
      <dgm:t>
        <a:bodyPr/>
        <a:lstStyle/>
        <a:p>
          <a:endParaRPr lang="en-US"/>
        </a:p>
      </dgm:t>
    </dgm:pt>
    <dgm:pt modelId="{6FE8AA40-8FD1-4557-886A-FB3870DC86A0}">
      <dgm:prSet/>
      <dgm:spPr/>
      <dgm:t>
        <a:bodyPr/>
        <a:lstStyle/>
        <a:p>
          <a:r>
            <a:rPr lang="tr-TR" b="0" i="0" baseline="0"/>
            <a:t>Mükemmel düzeydekiler karmaşık sağlık kararlarını tartar, risk ve faydayı değerlendirir, kaynak kıyaslaması yapabilir.</a:t>
          </a:r>
          <a:endParaRPr lang="en-US"/>
        </a:p>
      </dgm:t>
    </dgm:pt>
    <dgm:pt modelId="{15577E64-DC70-41F1-9580-D31ABC0BDBFF}" type="parTrans" cxnId="{65C14F6D-898E-4806-8024-178780F4D195}">
      <dgm:prSet/>
      <dgm:spPr/>
      <dgm:t>
        <a:bodyPr/>
        <a:lstStyle/>
        <a:p>
          <a:endParaRPr lang="en-US"/>
        </a:p>
      </dgm:t>
    </dgm:pt>
    <dgm:pt modelId="{E9AE1C50-A5F7-4FE7-BB9A-2E7FC4B11AE5}" type="sibTrans" cxnId="{65C14F6D-898E-4806-8024-178780F4D195}">
      <dgm:prSet/>
      <dgm:spPr/>
      <dgm:t>
        <a:bodyPr/>
        <a:lstStyle/>
        <a:p>
          <a:endParaRPr lang="en-US"/>
        </a:p>
      </dgm:t>
    </dgm:pt>
    <dgm:pt modelId="{9CC3F34E-5FF7-48E1-8BD0-4714324C5705}" type="pres">
      <dgm:prSet presAssocID="{8AADA683-5D60-4B3D-A8CB-912B5B981871}" presName="linear" presStyleCnt="0">
        <dgm:presLayoutVars>
          <dgm:animLvl val="lvl"/>
          <dgm:resizeHandles val="exact"/>
        </dgm:presLayoutVars>
      </dgm:prSet>
      <dgm:spPr/>
    </dgm:pt>
    <dgm:pt modelId="{131DB403-178F-40A5-8974-C98F8C1F66B2}" type="pres">
      <dgm:prSet presAssocID="{5CF15930-66FA-4BA1-8B16-CFB573EC1D11}" presName="parentText" presStyleLbl="node1" presStyleIdx="0" presStyleCnt="4">
        <dgm:presLayoutVars>
          <dgm:chMax val="0"/>
          <dgm:bulletEnabled val="1"/>
        </dgm:presLayoutVars>
      </dgm:prSet>
      <dgm:spPr/>
    </dgm:pt>
    <dgm:pt modelId="{6A1B5D7C-3E20-4467-951C-8A0CD769D8B8}" type="pres">
      <dgm:prSet presAssocID="{0F47F006-DCE8-4029-AAD6-A57D14EF2E4C}" presName="spacer" presStyleCnt="0"/>
      <dgm:spPr/>
    </dgm:pt>
    <dgm:pt modelId="{FF0CFA2D-4757-4EC9-9EC1-20A64A112BAD}" type="pres">
      <dgm:prSet presAssocID="{7C400516-4EAB-4BE8-9085-13D6E36B690B}" presName="parentText" presStyleLbl="node1" presStyleIdx="1" presStyleCnt="4">
        <dgm:presLayoutVars>
          <dgm:chMax val="0"/>
          <dgm:bulletEnabled val="1"/>
        </dgm:presLayoutVars>
      </dgm:prSet>
      <dgm:spPr/>
    </dgm:pt>
    <dgm:pt modelId="{6C988F68-9A26-4E49-B5D4-BF6C0673C654}" type="pres">
      <dgm:prSet presAssocID="{2ADD7103-8B96-4879-91C3-0CCB5E161A05}" presName="spacer" presStyleCnt="0"/>
      <dgm:spPr/>
    </dgm:pt>
    <dgm:pt modelId="{13AD382B-41DB-45A1-B06A-586D914F1052}" type="pres">
      <dgm:prSet presAssocID="{2DA8810E-1058-449D-B34D-1C1A53FF1D06}" presName="parentText" presStyleLbl="node1" presStyleIdx="2" presStyleCnt="4">
        <dgm:presLayoutVars>
          <dgm:chMax val="0"/>
          <dgm:bulletEnabled val="1"/>
        </dgm:presLayoutVars>
      </dgm:prSet>
      <dgm:spPr/>
    </dgm:pt>
    <dgm:pt modelId="{765836E4-7C83-4844-B924-76FE3EE5763C}" type="pres">
      <dgm:prSet presAssocID="{1F83BDB5-14E0-4C7E-8E4A-2B341F9D60E5}" presName="spacer" presStyleCnt="0"/>
      <dgm:spPr/>
    </dgm:pt>
    <dgm:pt modelId="{956D61C1-7D08-4971-A80F-C35191D11E94}" type="pres">
      <dgm:prSet presAssocID="{6FE8AA40-8FD1-4557-886A-FB3870DC86A0}" presName="parentText" presStyleLbl="node1" presStyleIdx="3" presStyleCnt="4">
        <dgm:presLayoutVars>
          <dgm:chMax val="0"/>
          <dgm:bulletEnabled val="1"/>
        </dgm:presLayoutVars>
      </dgm:prSet>
      <dgm:spPr/>
    </dgm:pt>
  </dgm:ptLst>
  <dgm:cxnLst>
    <dgm:cxn modelId="{5259CE1A-5D77-4EDC-AE74-ACD959B496A9}" type="presOf" srcId="{5CF15930-66FA-4BA1-8B16-CFB573EC1D11}" destId="{131DB403-178F-40A5-8974-C98F8C1F66B2}" srcOrd="0" destOrd="0" presId="urn:microsoft.com/office/officeart/2005/8/layout/vList2"/>
    <dgm:cxn modelId="{125DA836-95D9-410C-950A-69F742E5415E}" srcId="{8AADA683-5D60-4B3D-A8CB-912B5B981871}" destId="{2DA8810E-1058-449D-B34D-1C1A53FF1D06}" srcOrd="2" destOrd="0" parTransId="{94ED9470-1F5C-4364-8290-13BEFBAB6412}" sibTransId="{1F83BDB5-14E0-4C7E-8E4A-2B341F9D60E5}"/>
    <dgm:cxn modelId="{C84F0769-F22E-4264-83B0-8326CCE56A43}" type="presOf" srcId="{8AADA683-5D60-4B3D-A8CB-912B5B981871}" destId="{9CC3F34E-5FF7-48E1-8BD0-4714324C5705}" srcOrd="0" destOrd="0" presId="urn:microsoft.com/office/officeart/2005/8/layout/vList2"/>
    <dgm:cxn modelId="{71E8CF4A-CAC1-4C3E-844E-AA824186EC6B}" type="presOf" srcId="{6FE8AA40-8FD1-4557-886A-FB3870DC86A0}" destId="{956D61C1-7D08-4971-A80F-C35191D11E94}" srcOrd="0" destOrd="0" presId="urn:microsoft.com/office/officeart/2005/8/layout/vList2"/>
    <dgm:cxn modelId="{65C14F6D-898E-4806-8024-178780F4D195}" srcId="{8AADA683-5D60-4B3D-A8CB-912B5B981871}" destId="{6FE8AA40-8FD1-4557-886A-FB3870DC86A0}" srcOrd="3" destOrd="0" parTransId="{15577E64-DC70-41F1-9580-D31ABC0BDBFF}" sibTransId="{E9AE1C50-A5F7-4FE7-BB9A-2E7FC4B11AE5}"/>
    <dgm:cxn modelId="{1BEE1F8C-83B9-400D-B3FE-398107140FFB}" type="presOf" srcId="{2DA8810E-1058-449D-B34D-1C1A53FF1D06}" destId="{13AD382B-41DB-45A1-B06A-586D914F1052}" srcOrd="0" destOrd="0" presId="urn:microsoft.com/office/officeart/2005/8/layout/vList2"/>
    <dgm:cxn modelId="{4D8596AC-EB0F-4EA0-AC93-3BD38EDADCF2}" srcId="{8AADA683-5D60-4B3D-A8CB-912B5B981871}" destId="{7C400516-4EAB-4BE8-9085-13D6E36B690B}" srcOrd="1" destOrd="0" parTransId="{1151AA6C-DB92-4331-9005-1F31242A96B1}" sibTransId="{2ADD7103-8B96-4879-91C3-0CCB5E161A05}"/>
    <dgm:cxn modelId="{47C18FDB-F809-4422-9DEE-F2792C569F65}" type="presOf" srcId="{7C400516-4EAB-4BE8-9085-13D6E36B690B}" destId="{FF0CFA2D-4757-4EC9-9EC1-20A64A112BAD}" srcOrd="0" destOrd="0" presId="urn:microsoft.com/office/officeart/2005/8/layout/vList2"/>
    <dgm:cxn modelId="{08BC50FF-BA7F-4618-8343-394A4491EFF5}" srcId="{8AADA683-5D60-4B3D-A8CB-912B5B981871}" destId="{5CF15930-66FA-4BA1-8B16-CFB573EC1D11}" srcOrd="0" destOrd="0" parTransId="{7494C645-7A35-407C-8767-6D233F2B0087}" sibTransId="{0F47F006-DCE8-4029-AAD6-A57D14EF2E4C}"/>
    <dgm:cxn modelId="{54FCD67B-7C7C-4090-9C04-37C29F181439}" type="presParOf" srcId="{9CC3F34E-5FF7-48E1-8BD0-4714324C5705}" destId="{131DB403-178F-40A5-8974-C98F8C1F66B2}" srcOrd="0" destOrd="0" presId="urn:microsoft.com/office/officeart/2005/8/layout/vList2"/>
    <dgm:cxn modelId="{F43B4FF2-A1FA-4E57-84FA-00FE1CA10B95}" type="presParOf" srcId="{9CC3F34E-5FF7-48E1-8BD0-4714324C5705}" destId="{6A1B5D7C-3E20-4467-951C-8A0CD769D8B8}" srcOrd="1" destOrd="0" presId="urn:microsoft.com/office/officeart/2005/8/layout/vList2"/>
    <dgm:cxn modelId="{79EC97FB-B2A1-4651-BD4E-7071A67A7C64}" type="presParOf" srcId="{9CC3F34E-5FF7-48E1-8BD0-4714324C5705}" destId="{FF0CFA2D-4757-4EC9-9EC1-20A64A112BAD}" srcOrd="2" destOrd="0" presId="urn:microsoft.com/office/officeart/2005/8/layout/vList2"/>
    <dgm:cxn modelId="{36E7B78B-9BC9-4BE9-BDE7-BB291535E78F}" type="presParOf" srcId="{9CC3F34E-5FF7-48E1-8BD0-4714324C5705}" destId="{6C988F68-9A26-4E49-B5D4-BF6C0673C654}" srcOrd="3" destOrd="0" presId="urn:microsoft.com/office/officeart/2005/8/layout/vList2"/>
    <dgm:cxn modelId="{58E4A269-3B43-4724-BDA8-46EF97183DB0}" type="presParOf" srcId="{9CC3F34E-5FF7-48E1-8BD0-4714324C5705}" destId="{13AD382B-41DB-45A1-B06A-586D914F1052}" srcOrd="4" destOrd="0" presId="urn:microsoft.com/office/officeart/2005/8/layout/vList2"/>
    <dgm:cxn modelId="{CF07F274-9E4C-4025-B5F2-42C00558A892}" type="presParOf" srcId="{9CC3F34E-5FF7-48E1-8BD0-4714324C5705}" destId="{765836E4-7C83-4844-B924-76FE3EE5763C}" srcOrd="5" destOrd="0" presId="urn:microsoft.com/office/officeart/2005/8/layout/vList2"/>
    <dgm:cxn modelId="{CE7CABCB-F528-428F-A0C2-2E713E7755A4}" type="presParOf" srcId="{9CC3F34E-5FF7-48E1-8BD0-4714324C5705}" destId="{956D61C1-7D08-4971-A80F-C35191D11E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1B162A-ADEF-4641-B41C-8A4428A875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5161C0D-35CE-4595-857F-9AD9160B7F89}">
      <dgm:prSet/>
      <dgm:spPr/>
      <dgm:t>
        <a:bodyPr/>
        <a:lstStyle/>
        <a:p>
          <a:r>
            <a:rPr lang="tr-TR" b="0" i="0" baseline="0"/>
            <a:t>“Teach-back” yöntemi (öğrenciyi anlatmaya teşvik etmek)</a:t>
          </a:r>
          <a:endParaRPr lang="en-US"/>
        </a:p>
      </dgm:t>
    </dgm:pt>
    <dgm:pt modelId="{B5E2BBEB-8523-49DE-877B-882DE2CD00AA}" type="parTrans" cxnId="{9EB07712-CE6A-4EDB-8231-DA0CFFAD124E}">
      <dgm:prSet/>
      <dgm:spPr/>
      <dgm:t>
        <a:bodyPr/>
        <a:lstStyle/>
        <a:p>
          <a:endParaRPr lang="en-US"/>
        </a:p>
      </dgm:t>
    </dgm:pt>
    <dgm:pt modelId="{21A78A73-5E25-4055-BE22-EBA16F547062}" type="sibTrans" cxnId="{9EB07712-CE6A-4EDB-8231-DA0CFFAD124E}">
      <dgm:prSet/>
      <dgm:spPr/>
      <dgm:t>
        <a:bodyPr/>
        <a:lstStyle/>
        <a:p>
          <a:endParaRPr lang="en-US"/>
        </a:p>
      </dgm:t>
    </dgm:pt>
    <dgm:pt modelId="{0306A196-1375-4ECB-BA3A-98F9E322446F}">
      <dgm:prSet/>
      <dgm:spPr/>
      <dgm:t>
        <a:bodyPr/>
        <a:lstStyle/>
        <a:p>
          <a:r>
            <a:rPr lang="tr-TR" b="0" i="0" baseline="0"/>
            <a:t>Basit dil, kısa cümleler</a:t>
          </a:r>
          <a:endParaRPr lang="en-US"/>
        </a:p>
      </dgm:t>
    </dgm:pt>
    <dgm:pt modelId="{DFD9B708-E528-40B3-B6C7-077C7D2419D8}" type="parTrans" cxnId="{36D7194A-D254-4A6B-B8C1-6A005406830A}">
      <dgm:prSet/>
      <dgm:spPr/>
      <dgm:t>
        <a:bodyPr/>
        <a:lstStyle/>
        <a:p>
          <a:endParaRPr lang="en-US"/>
        </a:p>
      </dgm:t>
    </dgm:pt>
    <dgm:pt modelId="{07CEC2A9-8135-40C1-A421-F08F36E92A36}" type="sibTrans" cxnId="{36D7194A-D254-4A6B-B8C1-6A005406830A}">
      <dgm:prSet/>
      <dgm:spPr/>
      <dgm:t>
        <a:bodyPr/>
        <a:lstStyle/>
        <a:p>
          <a:endParaRPr lang="en-US"/>
        </a:p>
      </dgm:t>
    </dgm:pt>
    <dgm:pt modelId="{BA1EF04E-5143-49DC-98A0-575252C72AF8}">
      <dgm:prSet/>
      <dgm:spPr/>
      <dgm:t>
        <a:bodyPr/>
        <a:lstStyle/>
        <a:p>
          <a:r>
            <a:rPr lang="tr-TR" b="0" i="0" baseline="0"/>
            <a:t>Görsel destek (ikonlar, şekiller)</a:t>
          </a:r>
          <a:endParaRPr lang="en-US"/>
        </a:p>
      </dgm:t>
    </dgm:pt>
    <dgm:pt modelId="{7CC625DA-AAD1-4663-9552-B9C86B15A686}" type="parTrans" cxnId="{532B34CF-E8F0-47D7-B687-8F17F26C464C}">
      <dgm:prSet/>
      <dgm:spPr/>
      <dgm:t>
        <a:bodyPr/>
        <a:lstStyle/>
        <a:p>
          <a:endParaRPr lang="en-US"/>
        </a:p>
      </dgm:t>
    </dgm:pt>
    <dgm:pt modelId="{A2BFDE1F-7F9C-4CB8-B6BB-C8E722D8BB9A}" type="sibTrans" cxnId="{532B34CF-E8F0-47D7-B687-8F17F26C464C}">
      <dgm:prSet/>
      <dgm:spPr/>
      <dgm:t>
        <a:bodyPr/>
        <a:lstStyle/>
        <a:p>
          <a:endParaRPr lang="en-US"/>
        </a:p>
      </dgm:t>
    </dgm:pt>
    <dgm:pt modelId="{F0EC3FE5-A97A-4FFD-B8D7-0FD219FD6A9D}">
      <dgm:prSet/>
      <dgm:spPr/>
      <dgm:t>
        <a:bodyPr/>
        <a:lstStyle/>
        <a:p>
          <a:r>
            <a:rPr lang="tr-TR" b="0" i="0" baseline="0"/>
            <a:t>Yazılı materyallerin okunabilirlik düzeyi</a:t>
          </a:r>
          <a:endParaRPr lang="en-US"/>
        </a:p>
      </dgm:t>
    </dgm:pt>
    <dgm:pt modelId="{3B1927C0-2A19-49BD-842A-816CBF36491D}" type="parTrans" cxnId="{F9E24B12-340D-4D3E-B889-CA347E1D2360}">
      <dgm:prSet/>
      <dgm:spPr/>
      <dgm:t>
        <a:bodyPr/>
        <a:lstStyle/>
        <a:p>
          <a:endParaRPr lang="en-US"/>
        </a:p>
      </dgm:t>
    </dgm:pt>
    <dgm:pt modelId="{316E1161-6C21-4705-A198-EB9A0AA7AEC3}" type="sibTrans" cxnId="{F9E24B12-340D-4D3E-B889-CA347E1D2360}">
      <dgm:prSet/>
      <dgm:spPr/>
      <dgm:t>
        <a:bodyPr/>
        <a:lstStyle/>
        <a:p>
          <a:endParaRPr lang="en-US"/>
        </a:p>
      </dgm:t>
    </dgm:pt>
    <dgm:pt modelId="{0E58F264-6CFA-4CCB-9A6B-3A622DCB8BAD}">
      <dgm:prSet/>
      <dgm:spPr/>
      <dgm:t>
        <a:bodyPr/>
        <a:lstStyle/>
        <a:p>
          <a:r>
            <a:rPr lang="tr-TR" b="0" i="0" baseline="0"/>
            <a:t>Çok basamaklı açıklamaları adım adım verme</a:t>
          </a:r>
          <a:endParaRPr lang="en-US"/>
        </a:p>
      </dgm:t>
    </dgm:pt>
    <dgm:pt modelId="{4A4CA4E9-E0F2-47E4-9BA7-D5770EA50BD5}" type="parTrans" cxnId="{E1A890DF-2379-4090-A5FA-930B50EA85D6}">
      <dgm:prSet/>
      <dgm:spPr/>
      <dgm:t>
        <a:bodyPr/>
        <a:lstStyle/>
        <a:p>
          <a:endParaRPr lang="en-US"/>
        </a:p>
      </dgm:t>
    </dgm:pt>
    <dgm:pt modelId="{3334B1F7-A5FE-4DEC-99BA-DD9618E526B0}" type="sibTrans" cxnId="{E1A890DF-2379-4090-A5FA-930B50EA85D6}">
      <dgm:prSet/>
      <dgm:spPr/>
      <dgm:t>
        <a:bodyPr/>
        <a:lstStyle/>
        <a:p>
          <a:endParaRPr lang="en-US"/>
        </a:p>
      </dgm:t>
    </dgm:pt>
    <dgm:pt modelId="{A4CD18A3-B64D-4AA6-BBCB-2E1C0BA24286}" type="pres">
      <dgm:prSet presAssocID="{591B162A-ADEF-4641-B41C-8A4428A8755C}" presName="linear" presStyleCnt="0">
        <dgm:presLayoutVars>
          <dgm:animLvl val="lvl"/>
          <dgm:resizeHandles val="exact"/>
        </dgm:presLayoutVars>
      </dgm:prSet>
      <dgm:spPr/>
    </dgm:pt>
    <dgm:pt modelId="{62E21FBE-13BD-4CDE-87FA-49F117885FDC}" type="pres">
      <dgm:prSet presAssocID="{E5161C0D-35CE-4595-857F-9AD9160B7F89}" presName="parentText" presStyleLbl="node1" presStyleIdx="0" presStyleCnt="5">
        <dgm:presLayoutVars>
          <dgm:chMax val="0"/>
          <dgm:bulletEnabled val="1"/>
        </dgm:presLayoutVars>
      </dgm:prSet>
      <dgm:spPr/>
    </dgm:pt>
    <dgm:pt modelId="{C977B46D-FC95-4CCB-8CFE-0352895BFCD0}" type="pres">
      <dgm:prSet presAssocID="{21A78A73-5E25-4055-BE22-EBA16F547062}" presName="spacer" presStyleCnt="0"/>
      <dgm:spPr/>
    </dgm:pt>
    <dgm:pt modelId="{42DA2677-AA45-448E-80D2-D5F433459794}" type="pres">
      <dgm:prSet presAssocID="{0306A196-1375-4ECB-BA3A-98F9E322446F}" presName="parentText" presStyleLbl="node1" presStyleIdx="1" presStyleCnt="5">
        <dgm:presLayoutVars>
          <dgm:chMax val="0"/>
          <dgm:bulletEnabled val="1"/>
        </dgm:presLayoutVars>
      </dgm:prSet>
      <dgm:spPr/>
    </dgm:pt>
    <dgm:pt modelId="{FD50AB6F-64A3-499C-BB74-51069BC4FCCD}" type="pres">
      <dgm:prSet presAssocID="{07CEC2A9-8135-40C1-A421-F08F36E92A36}" presName="spacer" presStyleCnt="0"/>
      <dgm:spPr/>
    </dgm:pt>
    <dgm:pt modelId="{DE267ABF-A987-419D-8638-A593AF39071C}" type="pres">
      <dgm:prSet presAssocID="{BA1EF04E-5143-49DC-98A0-575252C72AF8}" presName="parentText" presStyleLbl="node1" presStyleIdx="2" presStyleCnt="5">
        <dgm:presLayoutVars>
          <dgm:chMax val="0"/>
          <dgm:bulletEnabled val="1"/>
        </dgm:presLayoutVars>
      </dgm:prSet>
      <dgm:spPr/>
    </dgm:pt>
    <dgm:pt modelId="{97D97410-AD66-4B53-8FED-3F02EB2C482D}" type="pres">
      <dgm:prSet presAssocID="{A2BFDE1F-7F9C-4CB8-B6BB-C8E722D8BB9A}" presName="spacer" presStyleCnt="0"/>
      <dgm:spPr/>
    </dgm:pt>
    <dgm:pt modelId="{A7D02B40-D14C-4619-B173-BBA943E4BF76}" type="pres">
      <dgm:prSet presAssocID="{F0EC3FE5-A97A-4FFD-B8D7-0FD219FD6A9D}" presName="parentText" presStyleLbl="node1" presStyleIdx="3" presStyleCnt="5">
        <dgm:presLayoutVars>
          <dgm:chMax val="0"/>
          <dgm:bulletEnabled val="1"/>
        </dgm:presLayoutVars>
      </dgm:prSet>
      <dgm:spPr/>
    </dgm:pt>
    <dgm:pt modelId="{8EAFB891-D30B-4C27-BF80-56F31951174B}" type="pres">
      <dgm:prSet presAssocID="{316E1161-6C21-4705-A198-EB9A0AA7AEC3}" presName="spacer" presStyleCnt="0"/>
      <dgm:spPr/>
    </dgm:pt>
    <dgm:pt modelId="{3F93C97D-E7AD-4844-A3A0-D2C6C6075554}" type="pres">
      <dgm:prSet presAssocID="{0E58F264-6CFA-4CCB-9A6B-3A622DCB8BAD}" presName="parentText" presStyleLbl="node1" presStyleIdx="4" presStyleCnt="5">
        <dgm:presLayoutVars>
          <dgm:chMax val="0"/>
          <dgm:bulletEnabled val="1"/>
        </dgm:presLayoutVars>
      </dgm:prSet>
      <dgm:spPr/>
    </dgm:pt>
  </dgm:ptLst>
  <dgm:cxnLst>
    <dgm:cxn modelId="{AA39A50F-A35F-40BA-857E-A11409914391}" type="presOf" srcId="{591B162A-ADEF-4641-B41C-8A4428A8755C}" destId="{A4CD18A3-B64D-4AA6-BBCB-2E1C0BA24286}" srcOrd="0" destOrd="0" presId="urn:microsoft.com/office/officeart/2005/8/layout/vList2"/>
    <dgm:cxn modelId="{F9E24B12-340D-4D3E-B889-CA347E1D2360}" srcId="{591B162A-ADEF-4641-B41C-8A4428A8755C}" destId="{F0EC3FE5-A97A-4FFD-B8D7-0FD219FD6A9D}" srcOrd="3" destOrd="0" parTransId="{3B1927C0-2A19-49BD-842A-816CBF36491D}" sibTransId="{316E1161-6C21-4705-A198-EB9A0AA7AEC3}"/>
    <dgm:cxn modelId="{9EB07712-CE6A-4EDB-8231-DA0CFFAD124E}" srcId="{591B162A-ADEF-4641-B41C-8A4428A8755C}" destId="{E5161C0D-35CE-4595-857F-9AD9160B7F89}" srcOrd="0" destOrd="0" parTransId="{B5E2BBEB-8523-49DE-877B-882DE2CD00AA}" sibTransId="{21A78A73-5E25-4055-BE22-EBA16F547062}"/>
    <dgm:cxn modelId="{46F8693C-8F96-47FB-92DD-E10EF1ABF362}" type="presOf" srcId="{F0EC3FE5-A97A-4FFD-B8D7-0FD219FD6A9D}" destId="{A7D02B40-D14C-4619-B173-BBA943E4BF76}" srcOrd="0" destOrd="0" presId="urn:microsoft.com/office/officeart/2005/8/layout/vList2"/>
    <dgm:cxn modelId="{36D7194A-D254-4A6B-B8C1-6A005406830A}" srcId="{591B162A-ADEF-4641-B41C-8A4428A8755C}" destId="{0306A196-1375-4ECB-BA3A-98F9E322446F}" srcOrd="1" destOrd="0" parTransId="{DFD9B708-E528-40B3-B6C7-077C7D2419D8}" sibTransId="{07CEC2A9-8135-40C1-A421-F08F36E92A36}"/>
    <dgm:cxn modelId="{38DB8C4F-A5A3-43F0-B0E9-6A9646C48EDF}" type="presOf" srcId="{0306A196-1375-4ECB-BA3A-98F9E322446F}" destId="{42DA2677-AA45-448E-80D2-D5F433459794}" srcOrd="0" destOrd="0" presId="urn:microsoft.com/office/officeart/2005/8/layout/vList2"/>
    <dgm:cxn modelId="{A2A88251-3E02-4449-8FCB-A3250F262F9A}" type="presOf" srcId="{E5161C0D-35CE-4595-857F-9AD9160B7F89}" destId="{62E21FBE-13BD-4CDE-87FA-49F117885FDC}" srcOrd="0" destOrd="0" presId="urn:microsoft.com/office/officeart/2005/8/layout/vList2"/>
    <dgm:cxn modelId="{1C8C3FAE-FED9-4200-97D5-4CAFB7B619E1}" type="presOf" srcId="{0E58F264-6CFA-4CCB-9A6B-3A622DCB8BAD}" destId="{3F93C97D-E7AD-4844-A3A0-D2C6C6075554}" srcOrd="0" destOrd="0" presId="urn:microsoft.com/office/officeart/2005/8/layout/vList2"/>
    <dgm:cxn modelId="{11AFD6AE-7DC5-4A95-AB7D-F38FBF8AE0B7}" type="presOf" srcId="{BA1EF04E-5143-49DC-98A0-575252C72AF8}" destId="{DE267ABF-A987-419D-8638-A593AF39071C}" srcOrd="0" destOrd="0" presId="urn:microsoft.com/office/officeart/2005/8/layout/vList2"/>
    <dgm:cxn modelId="{532B34CF-E8F0-47D7-B687-8F17F26C464C}" srcId="{591B162A-ADEF-4641-B41C-8A4428A8755C}" destId="{BA1EF04E-5143-49DC-98A0-575252C72AF8}" srcOrd="2" destOrd="0" parTransId="{7CC625DA-AAD1-4663-9552-B9C86B15A686}" sibTransId="{A2BFDE1F-7F9C-4CB8-B6BB-C8E722D8BB9A}"/>
    <dgm:cxn modelId="{E1A890DF-2379-4090-A5FA-930B50EA85D6}" srcId="{591B162A-ADEF-4641-B41C-8A4428A8755C}" destId="{0E58F264-6CFA-4CCB-9A6B-3A622DCB8BAD}" srcOrd="4" destOrd="0" parTransId="{4A4CA4E9-E0F2-47E4-9BA7-D5770EA50BD5}" sibTransId="{3334B1F7-A5FE-4DEC-99BA-DD9618E526B0}"/>
    <dgm:cxn modelId="{14952441-7B84-4132-8D1E-8404B1588817}" type="presParOf" srcId="{A4CD18A3-B64D-4AA6-BBCB-2E1C0BA24286}" destId="{62E21FBE-13BD-4CDE-87FA-49F117885FDC}" srcOrd="0" destOrd="0" presId="urn:microsoft.com/office/officeart/2005/8/layout/vList2"/>
    <dgm:cxn modelId="{CD17D15D-DC5C-43D2-B91C-04B356E5EFC3}" type="presParOf" srcId="{A4CD18A3-B64D-4AA6-BBCB-2E1C0BA24286}" destId="{C977B46D-FC95-4CCB-8CFE-0352895BFCD0}" srcOrd="1" destOrd="0" presId="urn:microsoft.com/office/officeart/2005/8/layout/vList2"/>
    <dgm:cxn modelId="{A1ED9872-EF05-43F7-9862-E3DDF86921FE}" type="presParOf" srcId="{A4CD18A3-B64D-4AA6-BBCB-2E1C0BA24286}" destId="{42DA2677-AA45-448E-80D2-D5F433459794}" srcOrd="2" destOrd="0" presId="urn:microsoft.com/office/officeart/2005/8/layout/vList2"/>
    <dgm:cxn modelId="{E0ABF27A-64E1-4C66-9CC6-45B019E0E07D}" type="presParOf" srcId="{A4CD18A3-B64D-4AA6-BBCB-2E1C0BA24286}" destId="{FD50AB6F-64A3-499C-BB74-51069BC4FCCD}" srcOrd="3" destOrd="0" presId="urn:microsoft.com/office/officeart/2005/8/layout/vList2"/>
    <dgm:cxn modelId="{95C6B781-2BFD-4FB6-93C9-CF0E27DF0F8E}" type="presParOf" srcId="{A4CD18A3-B64D-4AA6-BBCB-2E1C0BA24286}" destId="{DE267ABF-A987-419D-8638-A593AF39071C}" srcOrd="4" destOrd="0" presId="urn:microsoft.com/office/officeart/2005/8/layout/vList2"/>
    <dgm:cxn modelId="{1A10AA5F-55B8-480E-B058-86FF20F8CB95}" type="presParOf" srcId="{A4CD18A3-B64D-4AA6-BBCB-2E1C0BA24286}" destId="{97D97410-AD66-4B53-8FED-3F02EB2C482D}" srcOrd="5" destOrd="0" presId="urn:microsoft.com/office/officeart/2005/8/layout/vList2"/>
    <dgm:cxn modelId="{AAAB8CD5-8214-44D8-838D-AA1B3D1AA8C1}" type="presParOf" srcId="{A4CD18A3-B64D-4AA6-BBCB-2E1C0BA24286}" destId="{A7D02B40-D14C-4619-B173-BBA943E4BF76}" srcOrd="6" destOrd="0" presId="urn:microsoft.com/office/officeart/2005/8/layout/vList2"/>
    <dgm:cxn modelId="{F1085CBA-93BD-494E-8DFF-D123A2F26966}" type="presParOf" srcId="{A4CD18A3-B64D-4AA6-BBCB-2E1C0BA24286}" destId="{8EAFB891-D30B-4C27-BF80-56F31951174B}" srcOrd="7" destOrd="0" presId="urn:microsoft.com/office/officeart/2005/8/layout/vList2"/>
    <dgm:cxn modelId="{B3B032C7-AF14-4999-A08C-942F79D324F9}" type="presParOf" srcId="{A4CD18A3-B64D-4AA6-BBCB-2E1C0BA24286}" destId="{3F93C97D-E7AD-4844-A3A0-D2C6C60755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E3AB7-CA3F-40C3-A182-67E1561867FB}">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9B6E9-54AA-4478-A743-5BD54DB789FA}">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8CCBAD-9677-48FF-92F0-C2F45990072E}">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tr-TR" sz="2500" b="1" kern="1200"/>
            <a:t>Sağlık Okuryazarlığı (Health Literacy):</a:t>
          </a:r>
          <a:endParaRPr lang="en-US" sz="2500" kern="1200"/>
        </a:p>
      </dsp:txBody>
      <dsp:txXfrm>
        <a:off x="2005070" y="940328"/>
        <a:ext cx="4944369" cy="1735991"/>
      </dsp:txXfrm>
    </dsp:sp>
    <dsp:sp modelId="{384F32C3-1930-4035-97B4-948F28085018}">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334C7-3A5E-4E71-AB6E-99C4239B6F2C}">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B9A3C-70CA-4C48-860D-F1D7F46033B9}">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tr-TR" sz="2500" kern="1200"/>
            <a:t>“Kişinin sağlıkla ilgili bilgiye erişme, anlama, değerlendirme ve kullanma becerisi.”</a:t>
          </a:r>
          <a:endParaRPr lang="en-US" sz="2500" kern="1200"/>
        </a:p>
      </dsp:txBody>
      <dsp:txXfrm>
        <a:off x="2005070" y="3110317"/>
        <a:ext cx="4944369" cy="1735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5D87F-2AD9-40CA-ABB1-020526CA319E}">
      <dsp:nvSpPr>
        <dsp:cNvPr id="0" name=""/>
        <dsp:cNvSpPr/>
      </dsp:nvSpPr>
      <dsp:spPr>
        <a:xfrm>
          <a:off x="0" y="4520"/>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A01F7-C7D3-4FF6-8895-AF031D3AA9E6}">
      <dsp:nvSpPr>
        <dsp:cNvPr id="0" name=""/>
        <dsp:cNvSpPr/>
      </dsp:nvSpPr>
      <dsp:spPr>
        <a:xfrm>
          <a:off x="291287" y="221180"/>
          <a:ext cx="529613" cy="529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FB1BB6-0254-45C6-829A-D4AFBA3041BD}">
      <dsp:nvSpPr>
        <dsp:cNvPr id="0" name=""/>
        <dsp:cNvSpPr/>
      </dsp:nvSpPr>
      <dsp:spPr>
        <a:xfrm>
          <a:off x="1112187" y="4520"/>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755650">
            <a:lnSpc>
              <a:spcPct val="90000"/>
            </a:lnSpc>
            <a:spcBef>
              <a:spcPct val="0"/>
            </a:spcBef>
            <a:spcAft>
              <a:spcPct val="35000"/>
            </a:spcAft>
            <a:buNone/>
          </a:pPr>
          <a:r>
            <a:rPr lang="tr-TR" sz="1700" b="1" kern="1200"/>
            <a:t>Görsel destek (ikonlar, şekiller)</a:t>
          </a:r>
          <a:endParaRPr lang="en-US" sz="1700" kern="1200"/>
        </a:p>
      </dsp:txBody>
      <dsp:txXfrm>
        <a:off x="1112187" y="4520"/>
        <a:ext cx="5837252" cy="962932"/>
      </dsp:txXfrm>
    </dsp:sp>
    <dsp:sp modelId="{4814FF93-1458-4ABB-BF06-3B6D08D5D5F8}">
      <dsp:nvSpPr>
        <dsp:cNvPr id="0" name=""/>
        <dsp:cNvSpPr/>
      </dsp:nvSpPr>
      <dsp:spPr>
        <a:xfrm>
          <a:off x="0" y="1208186"/>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F7D73-1B23-4229-9541-A91DDA564D3A}">
      <dsp:nvSpPr>
        <dsp:cNvPr id="0" name=""/>
        <dsp:cNvSpPr/>
      </dsp:nvSpPr>
      <dsp:spPr>
        <a:xfrm>
          <a:off x="291287" y="1424846"/>
          <a:ext cx="529613" cy="529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FBC7D-D011-43AA-A105-0F5BAD451411}">
      <dsp:nvSpPr>
        <dsp:cNvPr id="0" name=""/>
        <dsp:cNvSpPr/>
      </dsp:nvSpPr>
      <dsp:spPr>
        <a:xfrm>
          <a:off x="1112187" y="1208186"/>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755650">
            <a:lnSpc>
              <a:spcPct val="90000"/>
            </a:lnSpc>
            <a:spcBef>
              <a:spcPct val="0"/>
            </a:spcBef>
            <a:spcAft>
              <a:spcPct val="35000"/>
            </a:spcAft>
            <a:buNone/>
          </a:pPr>
          <a:r>
            <a:rPr lang="tr-TR" sz="1700" b="1" kern="1200"/>
            <a:t>Açıklama:</a:t>
          </a:r>
          <a:r>
            <a:rPr lang="tr-TR" sz="1700" kern="1200"/>
            <a:t> Görseller (ikon, akış diyagramı, basit fotoğraf) bilgiyi hızla anlamayı kolaylaştırır; yazılı metni tamamlar.</a:t>
          </a:r>
          <a:br>
            <a:rPr lang="tr-TR" sz="1700" kern="1200"/>
          </a:br>
          <a:r>
            <a:rPr lang="tr-TR" sz="1700" b="1" kern="1200"/>
            <a:t>İpuçları:</a:t>
          </a:r>
          <a:endParaRPr lang="en-US" sz="1700" kern="1200"/>
        </a:p>
      </dsp:txBody>
      <dsp:txXfrm>
        <a:off x="1112187" y="1208186"/>
        <a:ext cx="5837252" cy="962932"/>
      </dsp:txXfrm>
    </dsp:sp>
    <dsp:sp modelId="{9170BA6C-77ED-46B8-85D8-133C19142119}">
      <dsp:nvSpPr>
        <dsp:cNvPr id="0" name=""/>
        <dsp:cNvSpPr/>
      </dsp:nvSpPr>
      <dsp:spPr>
        <a:xfrm>
          <a:off x="0" y="2411852"/>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39508-AC71-40E4-8A61-7E84F14EAA63}">
      <dsp:nvSpPr>
        <dsp:cNvPr id="0" name=""/>
        <dsp:cNvSpPr/>
      </dsp:nvSpPr>
      <dsp:spPr>
        <a:xfrm>
          <a:off x="291287" y="2628512"/>
          <a:ext cx="529613" cy="529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C27B9-00D3-41EA-92D3-767E396933F6}">
      <dsp:nvSpPr>
        <dsp:cNvPr id="0" name=""/>
        <dsp:cNvSpPr/>
      </dsp:nvSpPr>
      <dsp:spPr>
        <a:xfrm>
          <a:off x="1112187" y="2411852"/>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755650">
            <a:lnSpc>
              <a:spcPct val="90000"/>
            </a:lnSpc>
            <a:spcBef>
              <a:spcPct val="0"/>
            </a:spcBef>
            <a:spcAft>
              <a:spcPct val="35000"/>
            </a:spcAft>
            <a:buNone/>
          </a:pPr>
          <a:r>
            <a:rPr lang="tr-TR" sz="1700" kern="1200"/>
            <a:t>Her karmaşık adımı bir ikon + 1–2 kelimelik etiketle göster.</a:t>
          </a:r>
          <a:endParaRPr lang="en-US" sz="1700" kern="1200"/>
        </a:p>
      </dsp:txBody>
      <dsp:txXfrm>
        <a:off x="1112187" y="2411852"/>
        <a:ext cx="5837252" cy="962932"/>
      </dsp:txXfrm>
    </dsp:sp>
    <dsp:sp modelId="{2626B968-A092-4652-8809-348D3955BE39}">
      <dsp:nvSpPr>
        <dsp:cNvPr id="0" name=""/>
        <dsp:cNvSpPr/>
      </dsp:nvSpPr>
      <dsp:spPr>
        <a:xfrm>
          <a:off x="0" y="3615518"/>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071CD-666A-407E-8806-CC93B8372605}">
      <dsp:nvSpPr>
        <dsp:cNvPr id="0" name=""/>
        <dsp:cNvSpPr/>
      </dsp:nvSpPr>
      <dsp:spPr>
        <a:xfrm>
          <a:off x="291287" y="3832178"/>
          <a:ext cx="529613" cy="529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547F4-DB24-4DA9-B09B-CA9B1FED5ECB}">
      <dsp:nvSpPr>
        <dsp:cNvPr id="0" name=""/>
        <dsp:cNvSpPr/>
      </dsp:nvSpPr>
      <dsp:spPr>
        <a:xfrm>
          <a:off x="1112187" y="3615518"/>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755650">
            <a:lnSpc>
              <a:spcPct val="90000"/>
            </a:lnSpc>
            <a:spcBef>
              <a:spcPct val="0"/>
            </a:spcBef>
            <a:spcAft>
              <a:spcPct val="35000"/>
            </a:spcAft>
            <a:buNone/>
          </a:pPr>
          <a:r>
            <a:rPr lang="tr-TR" sz="1700" kern="1200"/>
            <a:t>İlaç alma, zamanlama, pozisyon gibi talimatlar için basit piktogram kullan.</a:t>
          </a:r>
          <a:endParaRPr lang="en-US" sz="1700" kern="1200"/>
        </a:p>
      </dsp:txBody>
      <dsp:txXfrm>
        <a:off x="1112187" y="3615518"/>
        <a:ext cx="5837252" cy="962932"/>
      </dsp:txXfrm>
    </dsp:sp>
    <dsp:sp modelId="{B256B733-156A-4293-8953-BBECDF4DDFB5}">
      <dsp:nvSpPr>
        <dsp:cNvPr id="0" name=""/>
        <dsp:cNvSpPr/>
      </dsp:nvSpPr>
      <dsp:spPr>
        <a:xfrm>
          <a:off x="0" y="4819184"/>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01261-69C9-4C36-A59D-764D9697495F}">
      <dsp:nvSpPr>
        <dsp:cNvPr id="0" name=""/>
        <dsp:cNvSpPr/>
      </dsp:nvSpPr>
      <dsp:spPr>
        <a:xfrm>
          <a:off x="291287" y="5035844"/>
          <a:ext cx="529613" cy="5296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7C35E-D14A-4848-8D1F-5D8E0D771853}">
      <dsp:nvSpPr>
        <dsp:cNvPr id="0" name=""/>
        <dsp:cNvSpPr/>
      </dsp:nvSpPr>
      <dsp:spPr>
        <a:xfrm>
          <a:off x="1112187" y="4819184"/>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755650">
            <a:lnSpc>
              <a:spcPct val="90000"/>
            </a:lnSpc>
            <a:spcBef>
              <a:spcPct val="0"/>
            </a:spcBef>
            <a:spcAft>
              <a:spcPct val="35000"/>
            </a:spcAft>
            <a:buNone/>
          </a:pPr>
          <a:r>
            <a:rPr lang="tr-TR" sz="1700" kern="1200"/>
            <a:t>Karmaşık ilişkiler için küçük akış diyagramı (adım 1 → adım 2 → sonuç).</a:t>
          </a:r>
          <a:endParaRPr lang="en-US" sz="1700" kern="1200"/>
        </a:p>
      </dsp:txBody>
      <dsp:txXfrm>
        <a:off x="1112187" y="4819184"/>
        <a:ext cx="5837252" cy="962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D416A-4470-470A-B680-E074171D0845}">
      <dsp:nvSpPr>
        <dsp:cNvPr id="0" name=""/>
        <dsp:cNvSpPr/>
      </dsp:nvSpPr>
      <dsp:spPr>
        <a:xfrm>
          <a:off x="0" y="195774"/>
          <a:ext cx="6949440" cy="7386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1" kern="1200"/>
            <a:t>Yazılı materyallerin okunabilirlik düzeyi</a:t>
          </a:r>
          <a:endParaRPr lang="en-US" sz="1300" kern="1200"/>
        </a:p>
      </dsp:txBody>
      <dsp:txXfrm>
        <a:off x="36057" y="231831"/>
        <a:ext cx="6877326" cy="666521"/>
      </dsp:txXfrm>
    </dsp:sp>
    <dsp:sp modelId="{EC47E7D9-1625-46D6-A029-D623445D202A}">
      <dsp:nvSpPr>
        <dsp:cNvPr id="0" name=""/>
        <dsp:cNvSpPr/>
      </dsp:nvSpPr>
      <dsp:spPr>
        <a:xfrm>
          <a:off x="0" y="971849"/>
          <a:ext cx="6949440" cy="738635"/>
        </a:xfrm>
        <a:prstGeom prst="roundRect">
          <a:avLst/>
        </a:prstGeom>
        <a:solidFill>
          <a:schemeClr val="accent5">
            <a:hueOff val="1519055"/>
            <a:satOff val="-684"/>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1" kern="1200"/>
            <a:t>Açıklama:</a:t>
          </a:r>
          <a:r>
            <a:rPr lang="tr-TR" sz="1300" kern="1200"/>
            <a:t> Yazılı broşür/etiket/çıkış formu okunabilir değilse bilgiyi iletemez. Okunabilirlik hem dil hem de görsel tasarım ile ilgilidir.</a:t>
          </a:r>
          <a:br>
            <a:rPr lang="tr-TR" sz="1300" kern="1200"/>
          </a:br>
          <a:r>
            <a:rPr lang="tr-TR" sz="1300" b="1" kern="1200"/>
            <a:t>Tasarım önerileri:</a:t>
          </a:r>
          <a:endParaRPr lang="en-US" sz="1300" kern="1200"/>
        </a:p>
      </dsp:txBody>
      <dsp:txXfrm>
        <a:off x="36057" y="1007906"/>
        <a:ext cx="6877326" cy="666521"/>
      </dsp:txXfrm>
    </dsp:sp>
    <dsp:sp modelId="{8B12443A-7C3F-44EA-BF28-099AE67280FE}">
      <dsp:nvSpPr>
        <dsp:cNvPr id="0" name=""/>
        <dsp:cNvSpPr/>
      </dsp:nvSpPr>
      <dsp:spPr>
        <a:xfrm>
          <a:off x="0" y="1747925"/>
          <a:ext cx="6949440" cy="738635"/>
        </a:xfrm>
        <a:prstGeom prst="roundRect">
          <a:avLst/>
        </a:prstGeom>
        <a:solidFill>
          <a:schemeClr val="accent5">
            <a:hueOff val="3038109"/>
            <a:satOff val="-136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Font boyutu: ana metin en az 14–16 pt (basılı materyal ve sunum için). Başlıklar daha büyük.</a:t>
          </a:r>
          <a:endParaRPr lang="en-US" sz="1300" kern="1200"/>
        </a:p>
      </dsp:txBody>
      <dsp:txXfrm>
        <a:off x="36057" y="1783982"/>
        <a:ext cx="6877326" cy="666521"/>
      </dsp:txXfrm>
    </dsp:sp>
    <dsp:sp modelId="{EF2D2040-CF81-48B5-9BDB-440E868B51F0}">
      <dsp:nvSpPr>
        <dsp:cNvPr id="0" name=""/>
        <dsp:cNvSpPr/>
      </dsp:nvSpPr>
      <dsp:spPr>
        <a:xfrm>
          <a:off x="0" y="2524001"/>
          <a:ext cx="6949440" cy="738635"/>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Satır aralığı: 1.2–1.5; paragraf kısa (3–4 satır).</a:t>
          </a:r>
          <a:endParaRPr lang="en-US" sz="1300" kern="1200"/>
        </a:p>
      </dsp:txBody>
      <dsp:txXfrm>
        <a:off x="36057" y="2560058"/>
        <a:ext cx="6877326" cy="666521"/>
      </dsp:txXfrm>
    </dsp:sp>
    <dsp:sp modelId="{647E2754-3FA1-4AC9-81B1-606136B31C77}">
      <dsp:nvSpPr>
        <dsp:cNvPr id="0" name=""/>
        <dsp:cNvSpPr/>
      </dsp:nvSpPr>
      <dsp:spPr>
        <a:xfrm>
          <a:off x="0" y="3300076"/>
          <a:ext cx="6949440" cy="738635"/>
        </a:xfrm>
        <a:prstGeom prst="roundRect">
          <a:avLst/>
        </a:prstGeom>
        <a:solidFill>
          <a:schemeClr val="accent5">
            <a:hueOff val="6076219"/>
            <a:satOff val="-2736"/>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Kontrast yüksek olsun (siyah metin — açık arka plan).</a:t>
          </a:r>
          <a:endParaRPr lang="en-US" sz="1300" kern="1200"/>
        </a:p>
      </dsp:txBody>
      <dsp:txXfrm>
        <a:off x="36057" y="3336133"/>
        <a:ext cx="6877326" cy="666521"/>
      </dsp:txXfrm>
    </dsp:sp>
    <dsp:sp modelId="{269CDF7F-370E-45F4-8FF2-F6EA00FE7A4A}">
      <dsp:nvSpPr>
        <dsp:cNvPr id="0" name=""/>
        <dsp:cNvSpPr/>
      </dsp:nvSpPr>
      <dsp:spPr>
        <a:xfrm>
          <a:off x="0" y="4076152"/>
          <a:ext cx="6949440" cy="738635"/>
        </a:xfrm>
        <a:prstGeom prst="roundRect">
          <a:avLst/>
        </a:prstGeom>
        <a:solidFill>
          <a:schemeClr val="accent5">
            <a:hueOff val="7595273"/>
            <a:satOff val="-3420"/>
            <a:lumOff val="-4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Madde işaretleri ile böl; uzun metinlerden kaçın.</a:t>
          </a:r>
          <a:endParaRPr lang="en-US" sz="1300" kern="1200"/>
        </a:p>
      </dsp:txBody>
      <dsp:txXfrm>
        <a:off x="36057" y="4112209"/>
        <a:ext cx="6877326" cy="666521"/>
      </dsp:txXfrm>
    </dsp:sp>
    <dsp:sp modelId="{7FA2C1A3-E26D-4631-BD31-763B0F2E7A7D}">
      <dsp:nvSpPr>
        <dsp:cNvPr id="0" name=""/>
        <dsp:cNvSpPr/>
      </dsp:nvSpPr>
      <dsp:spPr>
        <a:xfrm>
          <a:off x="0" y="4852228"/>
          <a:ext cx="6949440" cy="738635"/>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Okunabilirlik testleri: Basit bir dil seviyesi hedefleyin (ör. 8. sınıf düzeyi).</a:t>
          </a:r>
          <a:endParaRPr lang="en-US" sz="1300" kern="1200"/>
        </a:p>
      </dsp:txBody>
      <dsp:txXfrm>
        <a:off x="36057" y="4888285"/>
        <a:ext cx="6877326" cy="6665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1F5F1-57BD-4D96-AAB2-0824D0436764}">
      <dsp:nvSpPr>
        <dsp:cNvPr id="0" name=""/>
        <dsp:cNvSpPr/>
      </dsp:nvSpPr>
      <dsp:spPr>
        <a:xfrm>
          <a:off x="0" y="195774"/>
          <a:ext cx="6949440" cy="7386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1" kern="1200"/>
            <a:t>Çok basamaklı açıklamaları adım adım verme</a:t>
          </a:r>
          <a:endParaRPr lang="en-US" sz="1300" kern="1200"/>
        </a:p>
      </dsp:txBody>
      <dsp:txXfrm>
        <a:off x="36057" y="231831"/>
        <a:ext cx="6877326" cy="666521"/>
      </dsp:txXfrm>
    </dsp:sp>
    <dsp:sp modelId="{D6EA6A7A-3BAA-4E8F-8C97-6A49A9B0498C}">
      <dsp:nvSpPr>
        <dsp:cNvPr id="0" name=""/>
        <dsp:cNvSpPr/>
      </dsp:nvSpPr>
      <dsp:spPr>
        <a:xfrm>
          <a:off x="0" y="971849"/>
          <a:ext cx="6949440" cy="738635"/>
        </a:xfrm>
        <a:prstGeom prst="roundRect">
          <a:avLst/>
        </a:prstGeom>
        <a:solidFill>
          <a:schemeClr val="accent5">
            <a:hueOff val="1519055"/>
            <a:satOff val="-684"/>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1" kern="1200"/>
            <a:t>Açıklama:</a:t>
          </a:r>
          <a:r>
            <a:rPr lang="tr-TR" sz="1300" kern="1200"/>
            <a:t> Karmaşık talimatları (ör. yara bakımı, ilaç takibi) tek seferde vermek yerine adım adım sunmak daha etkili.</a:t>
          </a:r>
          <a:br>
            <a:rPr lang="tr-TR" sz="1300" kern="1200"/>
          </a:br>
          <a:r>
            <a:rPr lang="tr-TR" sz="1300" b="1" kern="1200"/>
            <a:t>Uygulama yöntemi:</a:t>
          </a:r>
          <a:endParaRPr lang="en-US" sz="1300" kern="1200"/>
        </a:p>
      </dsp:txBody>
      <dsp:txXfrm>
        <a:off x="36057" y="1007906"/>
        <a:ext cx="6877326" cy="666521"/>
      </dsp:txXfrm>
    </dsp:sp>
    <dsp:sp modelId="{FE739B97-58C3-42D3-B5F7-F8AF45244A6F}">
      <dsp:nvSpPr>
        <dsp:cNvPr id="0" name=""/>
        <dsp:cNvSpPr/>
      </dsp:nvSpPr>
      <dsp:spPr>
        <a:xfrm>
          <a:off x="0" y="1747925"/>
          <a:ext cx="6949440" cy="738635"/>
        </a:xfrm>
        <a:prstGeom prst="roundRect">
          <a:avLst/>
        </a:prstGeom>
        <a:solidFill>
          <a:schemeClr val="accent5">
            <a:hueOff val="3038109"/>
            <a:satOff val="-136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Her adımı numaralandır ve kısa başlık koy.</a:t>
          </a:r>
          <a:endParaRPr lang="en-US" sz="1300" kern="1200"/>
        </a:p>
      </dsp:txBody>
      <dsp:txXfrm>
        <a:off x="36057" y="1783982"/>
        <a:ext cx="6877326" cy="666521"/>
      </dsp:txXfrm>
    </dsp:sp>
    <dsp:sp modelId="{5A7470D8-8DDB-4142-94ED-9743E74C8D01}">
      <dsp:nvSpPr>
        <dsp:cNvPr id="0" name=""/>
        <dsp:cNvSpPr/>
      </dsp:nvSpPr>
      <dsp:spPr>
        <a:xfrm>
          <a:off x="0" y="2524001"/>
          <a:ext cx="6949440" cy="738635"/>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Gerekirse her adımı küçük görselle eşleştir.</a:t>
          </a:r>
          <a:endParaRPr lang="en-US" sz="1300" kern="1200"/>
        </a:p>
      </dsp:txBody>
      <dsp:txXfrm>
        <a:off x="36057" y="2560058"/>
        <a:ext cx="6877326" cy="666521"/>
      </dsp:txXfrm>
    </dsp:sp>
    <dsp:sp modelId="{BC4C2F5E-D47E-4F9C-AA91-BD01F6E1B7C2}">
      <dsp:nvSpPr>
        <dsp:cNvPr id="0" name=""/>
        <dsp:cNvSpPr/>
      </dsp:nvSpPr>
      <dsp:spPr>
        <a:xfrm>
          <a:off x="0" y="3300076"/>
          <a:ext cx="6949440" cy="738635"/>
        </a:xfrm>
        <a:prstGeom prst="roundRect">
          <a:avLst/>
        </a:prstGeom>
        <a:solidFill>
          <a:schemeClr val="accent5">
            <a:hueOff val="6076219"/>
            <a:satOff val="-2736"/>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Her adımın sonunda kısa kontrol sorusu ekle (“Bu adımı anladın mı?”).</a:t>
          </a:r>
          <a:br>
            <a:rPr lang="tr-TR" sz="1300" kern="1200"/>
          </a:br>
          <a:endParaRPr lang="en-US" sz="1300" kern="1200"/>
        </a:p>
      </dsp:txBody>
      <dsp:txXfrm>
        <a:off x="36057" y="3336133"/>
        <a:ext cx="6877326" cy="666521"/>
      </dsp:txXfrm>
    </dsp:sp>
    <dsp:sp modelId="{BF7B2219-D6B7-44F3-8C51-F1E8BA1D7AEF}">
      <dsp:nvSpPr>
        <dsp:cNvPr id="0" name=""/>
        <dsp:cNvSpPr/>
      </dsp:nvSpPr>
      <dsp:spPr>
        <a:xfrm>
          <a:off x="0" y="4076152"/>
          <a:ext cx="6949440" cy="738635"/>
        </a:xfrm>
        <a:prstGeom prst="roundRect">
          <a:avLst/>
        </a:prstGeom>
        <a:solidFill>
          <a:schemeClr val="accent5">
            <a:hueOff val="7595273"/>
            <a:satOff val="-3420"/>
            <a:lumOff val="-4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1" kern="1200"/>
            <a:t>Örnek (İlaç alma):</a:t>
          </a:r>
          <a:endParaRPr lang="en-US" sz="1300" kern="1200"/>
        </a:p>
      </dsp:txBody>
      <dsp:txXfrm>
        <a:off x="36057" y="4112209"/>
        <a:ext cx="6877326" cy="666521"/>
      </dsp:txXfrm>
    </dsp:sp>
    <dsp:sp modelId="{4B4C3CC7-25EE-4E86-A61B-71EFFBCEB323}">
      <dsp:nvSpPr>
        <dsp:cNvPr id="0" name=""/>
        <dsp:cNvSpPr/>
      </dsp:nvSpPr>
      <dsp:spPr>
        <a:xfrm>
          <a:off x="0" y="4852228"/>
          <a:ext cx="6949440" cy="738635"/>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Sabah saat 08:00’de uyan → 2. Aç karnına 1 tablet iç → 3. 30 dk sonra kahvaltı yap</a:t>
          </a:r>
          <a:endParaRPr lang="en-US" sz="1300" kern="1200"/>
        </a:p>
      </dsp:txBody>
      <dsp:txXfrm>
        <a:off x="36057" y="4888285"/>
        <a:ext cx="6877326" cy="6665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CF444-2FAD-4E12-9C15-F197FEB0FDB7}">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C4E78-F53B-441D-BD23-43EC2AA1CBFD}">
      <dsp:nvSpPr>
        <dsp:cNvPr id="0" name=""/>
        <dsp:cNvSpPr/>
      </dsp:nvSpPr>
      <dsp:spPr>
        <a:xfrm>
          <a:off x="0" y="0"/>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Sık kontrol noktaları koyma</a:t>
          </a:r>
          <a:endParaRPr lang="en-US" sz="1400" kern="1200"/>
        </a:p>
      </dsp:txBody>
      <dsp:txXfrm>
        <a:off x="0" y="0"/>
        <a:ext cx="6949440" cy="723329"/>
      </dsp:txXfrm>
    </dsp:sp>
    <dsp:sp modelId="{370D45D3-35F3-4376-8712-40F89655D75A}">
      <dsp:nvSpPr>
        <dsp:cNvPr id="0" name=""/>
        <dsp:cNvSpPr/>
      </dsp:nvSpPr>
      <dsp:spPr>
        <a:xfrm>
          <a:off x="0" y="723329"/>
          <a:ext cx="6949440" cy="0"/>
        </a:xfrm>
        <a:prstGeom prst="line">
          <a:avLst/>
        </a:prstGeom>
        <a:solidFill>
          <a:schemeClr val="accent2">
            <a:hueOff val="-148761"/>
            <a:satOff val="-3090"/>
            <a:lumOff val="-840"/>
            <a:alphaOff val="0"/>
          </a:schemeClr>
        </a:solidFill>
        <a:ln w="12700" cap="flat" cmpd="sng" algn="ctr">
          <a:solidFill>
            <a:schemeClr val="accent2">
              <a:hueOff val="-148761"/>
              <a:satOff val="-3090"/>
              <a:lumOff val="-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1630A-39B8-497F-9DB3-4968B05CDC43}">
      <dsp:nvSpPr>
        <dsp:cNvPr id="0" name=""/>
        <dsp:cNvSpPr/>
      </dsp:nvSpPr>
      <dsp:spPr>
        <a:xfrm>
          <a:off x="0" y="72332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Açıklama:</a:t>
          </a:r>
          <a:r>
            <a:rPr lang="tr-TR" sz="1400" kern="1200"/>
            <a:t> Uzun veya kritik talimatların ortasında ve sonunda kısaca anlaşılırlığı kontrol etmek hataların önüne geçer.</a:t>
          </a:r>
          <a:br>
            <a:rPr lang="tr-TR" sz="1400" kern="1200"/>
          </a:br>
          <a:r>
            <a:rPr lang="tr-TR" sz="1400" b="1" kern="1200"/>
            <a:t>Ne zaman kontrol?:</a:t>
          </a:r>
          <a:endParaRPr lang="en-US" sz="1400" kern="1200"/>
        </a:p>
      </dsp:txBody>
      <dsp:txXfrm>
        <a:off x="0" y="723329"/>
        <a:ext cx="6949440" cy="723329"/>
      </dsp:txXfrm>
    </dsp:sp>
    <dsp:sp modelId="{8496219B-D93D-4080-91A6-73B09E3B5CFF}">
      <dsp:nvSpPr>
        <dsp:cNvPr id="0" name=""/>
        <dsp:cNvSpPr/>
      </dsp:nvSpPr>
      <dsp:spPr>
        <a:xfrm>
          <a:off x="0" y="1446659"/>
          <a:ext cx="6949440" cy="0"/>
        </a:xfrm>
        <a:prstGeom prst="line">
          <a:avLst/>
        </a:prstGeom>
        <a:solidFill>
          <a:schemeClr val="accent2">
            <a:hueOff val="-297523"/>
            <a:satOff val="-6180"/>
            <a:lumOff val="-1681"/>
            <a:alphaOff val="0"/>
          </a:schemeClr>
        </a:solidFill>
        <a:ln w="12700" cap="flat" cmpd="sng" algn="ctr">
          <a:solidFill>
            <a:schemeClr val="accent2">
              <a:hueOff val="-297523"/>
              <a:satOff val="-6180"/>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D23B2-C5B0-4C7E-9975-72E73308C227}">
      <dsp:nvSpPr>
        <dsp:cNvPr id="0" name=""/>
        <dsp:cNvSpPr/>
      </dsp:nvSpPr>
      <dsp:spPr>
        <a:xfrm>
          <a:off x="0" y="144665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Yeni bir bilgi/veri verildiğinde (ör. çıkış talimatı),</a:t>
          </a:r>
          <a:endParaRPr lang="en-US" sz="1400" kern="1200"/>
        </a:p>
      </dsp:txBody>
      <dsp:txXfrm>
        <a:off x="0" y="1446659"/>
        <a:ext cx="6949440" cy="723329"/>
      </dsp:txXfrm>
    </dsp:sp>
    <dsp:sp modelId="{C57BBE15-9F67-4D19-A1E5-D28DED48345C}">
      <dsp:nvSpPr>
        <dsp:cNvPr id="0" name=""/>
        <dsp:cNvSpPr/>
      </dsp:nvSpPr>
      <dsp:spPr>
        <a:xfrm>
          <a:off x="0" y="2169989"/>
          <a:ext cx="6949440" cy="0"/>
        </a:xfrm>
        <a:prstGeom prst="line">
          <a:avLst/>
        </a:prstGeom>
        <a:solidFill>
          <a:schemeClr val="accent2">
            <a:hueOff val="-446284"/>
            <a:satOff val="-9270"/>
            <a:lumOff val="-2521"/>
            <a:alphaOff val="0"/>
          </a:schemeClr>
        </a:solidFill>
        <a:ln w="12700" cap="flat" cmpd="sng" algn="ctr">
          <a:solidFill>
            <a:schemeClr val="accent2">
              <a:hueOff val="-446284"/>
              <a:satOff val="-9270"/>
              <a:lumOff val="-25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ABDC4-D543-4706-88D8-8FB232A362A9}">
      <dsp:nvSpPr>
        <dsp:cNvPr id="0" name=""/>
        <dsp:cNvSpPr/>
      </dsp:nvSpPr>
      <dsp:spPr>
        <a:xfrm>
          <a:off x="0" y="216998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Çok adımlı işlem bittikten sonra,</a:t>
          </a:r>
          <a:endParaRPr lang="en-US" sz="1400" kern="1200"/>
        </a:p>
      </dsp:txBody>
      <dsp:txXfrm>
        <a:off x="0" y="2169989"/>
        <a:ext cx="6949440" cy="723329"/>
      </dsp:txXfrm>
    </dsp:sp>
    <dsp:sp modelId="{AD3ADE2B-5D17-476D-9AEF-BEE0DEE84602}">
      <dsp:nvSpPr>
        <dsp:cNvPr id="0" name=""/>
        <dsp:cNvSpPr/>
      </dsp:nvSpPr>
      <dsp:spPr>
        <a:xfrm>
          <a:off x="0" y="2893319"/>
          <a:ext cx="6949440" cy="0"/>
        </a:xfrm>
        <a:prstGeom prst="line">
          <a:avLst/>
        </a:prstGeom>
        <a:solidFill>
          <a:schemeClr val="accent2">
            <a:hueOff val="-595045"/>
            <a:satOff val="-12361"/>
            <a:lumOff val="-3361"/>
            <a:alphaOff val="0"/>
          </a:schemeClr>
        </a:solidFill>
        <a:ln w="12700" cap="flat" cmpd="sng" algn="ctr">
          <a:solidFill>
            <a:schemeClr val="accent2">
              <a:hueOff val="-595045"/>
              <a:satOff val="-12361"/>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9F39E-D740-41F4-B719-0720F50EAACD}">
      <dsp:nvSpPr>
        <dsp:cNvPr id="0" name=""/>
        <dsp:cNvSpPr/>
      </dsp:nvSpPr>
      <dsp:spPr>
        <a:xfrm>
          <a:off x="0" y="289331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Hasta/öğrenci yorgun veya dikkat dağınık görünüyorsa.</a:t>
          </a:r>
          <a:br>
            <a:rPr lang="tr-TR" sz="1400" kern="1200"/>
          </a:br>
          <a:r>
            <a:rPr lang="tr-TR" sz="1400" b="1" kern="1200"/>
            <a:t>Kontrol yöntemleri:</a:t>
          </a:r>
          <a:endParaRPr lang="en-US" sz="1400" kern="1200"/>
        </a:p>
      </dsp:txBody>
      <dsp:txXfrm>
        <a:off x="0" y="2893318"/>
        <a:ext cx="6949440" cy="723329"/>
      </dsp:txXfrm>
    </dsp:sp>
    <dsp:sp modelId="{1AFFEA44-917A-4659-B055-10B9DAB7E3AA}">
      <dsp:nvSpPr>
        <dsp:cNvPr id="0" name=""/>
        <dsp:cNvSpPr/>
      </dsp:nvSpPr>
      <dsp:spPr>
        <a:xfrm>
          <a:off x="0" y="3616648"/>
          <a:ext cx="6949440" cy="0"/>
        </a:xfrm>
        <a:prstGeom prst="line">
          <a:avLst/>
        </a:prstGeom>
        <a:solidFill>
          <a:schemeClr val="accent2">
            <a:hueOff val="-743806"/>
            <a:satOff val="-15451"/>
            <a:lumOff val="-4201"/>
            <a:alphaOff val="0"/>
          </a:schemeClr>
        </a:solidFill>
        <a:ln w="12700" cap="flat" cmpd="sng" algn="ctr">
          <a:solidFill>
            <a:schemeClr val="accent2">
              <a:hueOff val="-743806"/>
              <a:satOff val="-15451"/>
              <a:lumOff val="-4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21014-35EF-43D1-8C71-E0CFFFBF6E99}">
      <dsp:nvSpPr>
        <dsp:cNvPr id="0" name=""/>
        <dsp:cNvSpPr/>
      </dsp:nvSpPr>
      <dsp:spPr>
        <a:xfrm>
          <a:off x="0" y="361664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Kısa açık uçlu sorular: “Bunu nasıl yapacaksınız?”</a:t>
          </a:r>
          <a:endParaRPr lang="en-US" sz="1400" kern="1200"/>
        </a:p>
      </dsp:txBody>
      <dsp:txXfrm>
        <a:off x="0" y="3616648"/>
        <a:ext cx="6949440" cy="723329"/>
      </dsp:txXfrm>
    </dsp:sp>
    <dsp:sp modelId="{2BD69973-A29E-4BFB-9897-08771AEC0BA1}">
      <dsp:nvSpPr>
        <dsp:cNvPr id="0" name=""/>
        <dsp:cNvSpPr/>
      </dsp:nvSpPr>
      <dsp:spPr>
        <a:xfrm>
          <a:off x="0" y="4339978"/>
          <a:ext cx="6949440" cy="0"/>
        </a:xfrm>
        <a:prstGeom prst="line">
          <a:avLst/>
        </a:prstGeom>
        <a:solidFill>
          <a:schemeClr val="accent2">
            <a:hueOff val="-892568"/>
            <a:satOff val="-18541"/>
            <a:lumOff val="-5042"/>
            <a:alphaOff val="0"/>
          </a:schemeClr>
        </a:solidFill>
        <a:ln w="12700" cap="flat" cmpd="sng" algn="ctr">
          <a:solidFill>
            <a:schemeClr val="accent2">
              <a:hueOff val="-892568"/>
              <a:satOff val="-18541"/>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88243-5438-480C-AB07-2F083C877814}">
      <dsp:nvSpPr>
        <dsp:cNvPr id="0" name=""/>
        <dsp:cNvSpPr/>
      </dsp:nvSpPr>
      <dsp:spPr>
        <a:xfrm>
          <a:off x="0" y="433997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Teach-back uygulaması: “Bunu bana tekrar eder misiniz?”</a:t>
          </a:r>
          <a:endParaRPr lang="en-US" sz="1400" kern="1200"/>
        </a:p>
      </dsp:txBody>
      <dsp:txXfrm>
        <a:off x="0" y="4339978"/>
        <a:ext cx="6949440" cy="723329"/>
      </dsp:txXfrm>
    </dsp:sp>
    <dsp:sp modelId="{2B2D4630-5CCA-421E-84D6-32E1D1363888}">
      <dsp:nvSpPr>
        <dsp:cNvPr id="0" name=""/>
        <dsp:cNvSpPr/>
      </dsp:nvSpPr>
      <dsp:spPr>
        <a:xfrm>
          <a:off x="0" y="506330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ABAEE-5375-4746-A8D2-8D642F07D307}">
      <dsp:nvSpPr>
        <dsp:cNvPr id="0" name=""/>
        <dsp:cNvSpPr/>
      </dsp:nvSpPr>
      <dsp:spPr>
        <a:xfrm>
          <a:off x="0" y="506330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Yazılı küçük test (ör. 2 soruluk kısa anlama testi)</a:t>
          </a:r>
          <a:endParaRPr lang="en-US" sz="1400" kern="1200"/>
        </a:p>
      </dsp:txBody>
      <dsp:txXfrm>
        <a:off x="0" y="5063308"/>
        <a:ext cx="6949440" cy="7233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2E24-1710-470D-A773-49B8A7DDB690}">
      <dsp:nvSpPr>
        <dsp:cNvPr id="0" name=""/>
        <dsp:cNvSpPr/>
      </dsp:nvSpPr>
      <dsp:spPr>
        <a:xfrm>
          <a:off x="0" y="116929"/>
          <a:ext cx="6949440" cy="10667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1" kern="1200"/>
            <a:t>Müdahale ve İyileştirme Stratejileri </a:t>
          </a:r>
          <a:endParaRPr lang="en-US" sz="1900" kern="1200"/>
        </a:p>
      </dsp:txBody>
      <dsp:txXfrm>
        <a:off x="52076" y="169005"/>
        <a:ext cx="6845288" cy="962627"/>
      </dsp:txXfrm>
    </dsp:sp>
    <dsp:sp modelId="{446FED4E-BDBD-45EB-9F3A-DCD7E7149016}">
      <dsp:nvSpPr>
        <dsp:cNvPr id="0" name=""/>
        <dsp:cNvSpPr/>
      </dsp:nvSpPr>
      <dsp:spPr>
        <a:xfrm>
          <a:off x="0" y="1238429"/>
          <a:ext cx="6949440" cy="1066779"/>
        </a:xfrm>
        <a:prstGeom prst="roundRect">
          <a:avLst/>
        </a:prstGeom>
        <a:solidFill>
          <a:schemeClr val="accent2">
            <a:hueOff val="-260332"/>
            <a:satOff val="-5408"/>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Bireysel düzeyde yapılabilecekler (eğitim, destek materyalleri, danışmanlık)</a:t>
          </a:r>
          <a:endParaRPr lang="en-US" sz="1900" kern="1200"/>
        </a:p>
      </dsp:txBody>
      <dsp:txXfrm>
        <a:off x="52076" y="1290505"/>
        <a:ext cx="6845288" cy="962627"/>
      </dsp:txXfrm>
    </dsp:sp>
    <dsp:sp modelId="{3B426647-0B9C-4634-A8C6-6D6FEF975F4F}">
      <dsp:nvSpPr>
        <dsp:cNvPr id="0" name=""/>
        <dsp:cNvSpPr/>
      </dsp:nvSpPr>
      <dsp:spPr>
        <a:xfrm>
          <a:off x="0" y="2359928"/>
          <a:ext cx="6949440" cy="1066779"/>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Kurumsal düzeyde: sağlık kurumlarının okuryazarlık dostu yaklaşımı (örneğin: kolay yönlendirme panoları, dil düzeyine uygun broşür, hasta navigatör sistemleri)</a:t>
          </a:r>
          <a:endParaRPr lang="en-US" sz="1900" kern="1200"/>
        </a:p>
      </dsp:txBody>
      <dsp:txXfrm>
        <a:off x="52076" y="2412004"/>
        <a:ext cx="6845288" cy="962627"/>
      </dsp:txXfrm>
    </dsp:sp>
    <dsp:sp modelId="{80F12EF6-3601-4381-B739-1B2E8C804088}">
      <dsp:nvSpPr>
        <dsp:cNvPr id="0" name=""/>
        <dsp:cNvSpPr/>
      </dsp:nvSpPr>
      <dsp:spPr>
        <a:xfrm>
          <a:off x="0" y="3481428"/>
          <a:ext cx="6949440" cy="1066779"/>
        </a:xfrm>
        <a:prstGeom prst="roundRect">
          <a:avLst/>
        </a:prstGeom>
        <a:solidFill>
          <a:schemeClr val="accent2">
            <a:hueOff val="-780997"/>
            <a:satOff val="-16223"/>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Politika düzeyinde: halk eğitimi, medya kampanyaları, sağlık okuryazarlığı entegrasyonu</a:t>
          </a:r>
          <a:endParaRPr lang="en-US" sz="1900" kern="1200"/>
        </a:p>
      </dsp:txBody>
      <dsp:txXfrm>
        <a:off x="52076" y="3533504"/>
        <a:ext cx="6845288" cy="962627"/>
      </dsp:txXfrm>
    </dsp:sp>
    <dsp:sp modelId="{672B8921-DD0E-4B17-B470-F4ADF60113D7}">
      <dsp:nvSpPr>
        <dsp:cNvPr id="0" name=""/>
        <dsp:cNvSpPr/>
      </dsp:nvSpPr>
      <dsp:spPr>
        <a:xfrm>
          <a:off x="0" y="4602927"/>
          <a:ext cx="6949440" cy="1066779"/>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Başarılı örnekler – “Health Literacy Gap Assessment Tool” gibi kurumlarda uygulanan yaklaşım örnekleri </a:t>
          </a:r>
          <a:r>
            <a:rPr lang="tr-TR" sz="1900" kern="1200">
              <a:hlinkClick xmlns:r="http://schemas.openxmlformats.org/officeDocument/2006/relationships" r:id="rId1"/>
            </a:rPr>
            <a:t>/</a:t>
          </a:r>
          <a:endParaRPr lang="en-US" sz="1900" kern="1200"/>
        </a:p>
      </dsp:txBody>
      <dsp:txXfrm>
        <a:off x="52076" y="4655003"/>
        <a:ext cx="6845288" cy="962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0D5C-D8B6-49C9-826F-25D8888064AA}">
      <dsp:nvSpPr>
        <dsp:cNvPr id="0" name=""/>
        <dsp:cNvSpPr/>
      </dsp:nvSpPr>
      <dsp:spPr>
        <a:xfrm>
          <a:off x="0" y="102160"/>
          <a:ext cx="6949440" cy="2752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WHO (Dünya Sağlık Örgütü) Tanımı</a:t>
          </a:r>
          <a:endParaRPr lang="en-US" sz="2700" kern="1200"/>
        </a:p>
      </dsp:txBody>
      <dsp:txXfrm>
        <a:off x="134355" y="236515"/>
        <a:ext cx="6680730" cy="2483568"/>
      </dsp:txXfrm>
    </dsp:sp>
    <dsp:sp modelId="{CFD55A2D-A8C6-4F88-8B5F-C464E303F71E}">
      <dsp:nvSpPr>
        <dsp:cNvPr id="0" name=""/>
        <dsp:cNvSpPr/>
      </dsp:nvSpPr>
      <dsp:spPr>
        <a:xfrm>
          <a:off x="0" y="2932198"/>
          <a:ext cx="6949440" cy="2752278"/>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“Sağlık okuryazarlığı, bireylerin sağlıkla ilgili bilgiye erişme, anlama ve kullanma becerileridir; böylece sağlıklarını koruma ve geliştirme yönünde uygun kararlar alabilirler.”</a:t>
          </a:r>
          <a:br>
            <a:rPr lang="tr-TR" sz="2700" kern="1200"/>
          </a:br>
          <a:r>
            <a:rPr lang="tr-TR" sz="2700" kern="1200"/>
            <a:t>(WHO, 1998)</a:t>
          </a:r>
          <a:endParaRPr lang="en-US" sz="2700" kern="1200"/>
        </a:p>
      </dsp:txBody>
      <dsp:txXfrm>
        <a:off x="134355" y="3066553"/>
        <a:ext cx="6680730" cy="2483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C7F26-6450-46AB-93B4-4F7A2FF5C4D9}">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DFF9A-15F1-4EAC-AD7B-D10C34B9C78C}">
      <dsp:nvSpPr>
        <dsp:cNvPr id="0" name=""/>
        <dsp:cNvSpPr/>
      </dsp:nvSpPr>
      <dsp:spPr>
        <a:xfrm>
          <a:off x="0" y="0"/>
          <a:ext cx="6949440" cy="289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“Sağlık okuryazarlığı, bireylerin sağlıkla ilgili bilgiye erişme, anlama, değerlendirme ve kullanma becerilerinin bilişsel ve sosyal bir belirleyicisidir; bu beceriler, bireylerin yaşam boyu sağlıkla ilgili kararlarını şekillendirir.”</a:t>
          </a:r>
          <a:br>
            <a:rPr lang="tr-TR" sz="2700" kern="1200"/>
          </a:br>
          <a:r>
            <a:rPr lang="tr-TR" sz="2700" kern="1200"/>
            <a:t>(HLS-EU Consortium, 2012)</a:t>
          </a:r>
          <a:endParaRPr lang="en-US" sz="2700" kern="1200"/>
        </a:p>
      </dsp:txBody>
      <dsp:txXfrm>
        <a:off x="0" y="0"/>
        <a:ext cx="6949440" cy="2893318"/>
      </dsp:txXfrm>
    </dsp:sp>
    <dsp:sp modelId="{43FF7ACC-A601-495B-B7D3-39FB2DB4B69B}">
      <dsp:nvSpPr>
        <dsp:cNvPr id="0" name=""/>
        <dsp:cNvSpPr/>
      </dsp:nvSpPr>
      <dsp:spPr>
        <a:xfrm>
          <a:off x="0" y="289331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5C221-F720-49C8-BFEB-A484599F94F8}">
      <dsp:nvSpPr>
        <dsp:cNvPr id="0" name=""/>
        <dsp:cNvSpPr/>
      </dsp:nvSpPr>
      <dsp:spPr>
        <a:xfrm>
          <a:off x="0" y="2893318"/>
          <a:ext cx="6949440" cy="289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b="1" kern="1200"/>
            <a:t>Basit anlatımıyla:</a:t>
          </a:r>
          <a:br>
            <a:rPr lang="tr-TR" sz="2700" kern="1200"/>
          </a:br>
          <a:r>
            <a:rPr lang="tr-TR" sz="2700" kern="1200"/>
            <a:t>Avrupa projesi WHO tanımını genişletiyor.</a:t>
          </a:r>
          <a:br>
            <a:rPr lang="tr-TR" sz="2700" kern="1200"/>
          </a:br>
          <a:r>
            <a:rPr lang="tr-TR" sz="2700" kern="1200"/>
            <a:t>Yani kişi sadece bilgiye ulaşmakla kalmaz; </a:t>
          </a:r>
          <a:r>
            <a:rPr lang="tr-TR" sz="2700" b="1" kern="1200"/>
            <a:t>o bilginin güvenilirliğini değerlendirebilmeli</a:t>
          </a:r>
          <a:r>
            <a:rPr lang="tr-TR" sz="2700" kern="1200"/>
            <a:t>, </a:t>
          </a:r>
          <a:r>
            <a:rPr lang="tr-TR" sz="2700" b="1" kern="1200"/>
            <a:t>kendine uygun biçimde uygulayabilmelidir.</a:t>
          </a:r>
          <a:endParaRPr lang="en-US" sz="2700" kern="1200"/>
        </a:p>
      </dsp:txBody>
      <dsp:txXfrm>
        <a:off x="0" y="2893318"/>
        <a:ext cx="6949440" cy="2893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95D20-F241-4EE2-916A-797A6662616C}">
      <dsp:nvSpPr>
        <dsp:cNvPr id="0" name=""/>
        <dsp:cNvSpPr/>
      </dsp:nvSpPr>
      <dsp:spPr>
        <a:xfrm>
          <a:off x="8839716" y="1199389"/>
          <a:ext cx="2015598" cy="20159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77E6B-8DE8-4AFC-BEFD-3A3690C9E9BC}">
      <dsp:nvSpPr>
        <dsp:cNvPr id="0" name=""/>
        <dsp:cNvSpPr/>
      </dsp:nvSpPr>
      <dsp:spPr>
        <a:xfrm>
          <a:off x="8906223" y="1266598"/>
          <a:ext cx="1881511" cy="18815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Bildiğini uygulayamıyorsa → uygulama sorunu</a:t>
          </a:r>
          <a:endParaRPr lang="en-US" sz="1200" kern="1200"/>
        </a:p>
      </dsp:txBody>
      <dsp:txXfrm>
        <a:off x="9175470" y="1535436"/>
        <a:ext cx="1344090" cy="1343834"/>
      </dsp:txXfrm>
    </dsp:sp>
    <dsp:sp modelId="{5607D7DB-65FD-4CDD-BCEF-EC569E31FE12}">
      <dsp:nvSpPr>
        <dsp:cNvPr id="0" name=""/>
        <dsp:cNvSpPr/>
      </dsp:nvSpPr>
      <dsp:spPr>
        <a:xfrm rot="2700000">
          <a:off x="6755581" y="1199494"/>
          <a:ext cx="2015365" cy="2015365"/>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B25FD-FE54-428D-A603-412F14DAEE9D}">
      <dsp:nvSpPr>
        <dsp:cNvPr id="0" name=""/>
        <dsp:cNvSpPr/>
      </dsp:nvSpPr>
      <dsp:spPr>
        <a:xfrm>
          <a:off x="6824117" y="1266598"/>
          <a:ext cx="1881511" cy="18815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Kaynağı ayırt edemiyorsa → değerlendirme sorunu</a:t>
          </a:r>
          <a:endParaRPr lang="en-US" sz="1200" kern="1200"/>
        </a:p>
      </dsp:txBody>
      <dsp:txXfrm>
        <a:off x="7092291" y="1535436"/>
        <a:ext cx="1344090" cy="1343834"/>
      </dsp:txXfrm>
    </dsp:sp>
    <dsp:sp modelId="{5DDDCFA4-F535-4185-86AF-0A04F3F40280}">
      <dsp:nvSpPr>
        <dsp:cNvPr id="0" name=""/>
        <dsp:cNvSpPr/>
      </dsp:nvSpPr>
      <dsp:spPr>
        <a:xfrm rot="2700000">
          <a:off x="4673475" y="1199494"/>
          <a:ext cx="2015365" cy="2015365"/>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224F7-32AA-4D09-9F4A-03AAE5352F07}">
      <dsp:nvSpPr>
        <dsp:cNvPr id="0" name=""/>
        <dsp:cNvSpPr/>
      </dsp:nvSpPr>
      <dsp:spPr>
        <a:xfrm>
          <a:off x="4740938" y="1266598"/>
          <a:ext cx="1881511" cy="18815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Bilgiyi anlayamıyorsa → anlama sorunu</a:t>
          </a:r>
          <a:endParaRPr lang="en-US" sz="1200" kern="1200"/>
        </a:p>
      </dsp:txBody>
      <dsp:txXfrm>
        <a:off x="5009113" y="1535436"/>
        <a:ext cx="1344090" cy="1343834"/>
      </dsp:txXfrm>
    </dsp:sp>
    <dsp:sp modelId="{781519C0-D371-4D65-9624-42B5A9136121}">
      <dsp:nvSpPr>
        <dsp:cNvPr id="0" name=""/>
        <dsp:cNvSpPr/>
      </dsp:nvSpPr>
      <dsp:spPr>
        <a:xfrm rot="2700000">
          <a:off x="2590296" y="1199494"/>
          <a:ext cx="2015365" cy="2015365"/>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0DA37-F93D-420E-8DAA-27FCFBA85160}">
      <dsp:nvSpPr>
        <dsp:cNvPr id="0" name=""/>
        <dsp:cNvSpPr/>
      </dsp:nvSpPr>
      <dsp:spPr>
        <a:xfrm>
          <a:off x="2657759" y="1266598"/>
          <a:ext cx="1881511" cy="188150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Bilgiye ulaşamıyorsa → erişme sorunu</a:t>
          </a:r>
          <a:endParaRPr lang="en-US" sz="1200" kern="1200"/>
        </a:p>
      </dsp:txBody>
      <dsp:txXfrm>
        <a:off x="2927006" y="1535436"/>
        <a:ext cx="1344090" cy="1343834"/>
      </dsp:txXfrm>
    </dsp:sp>
    <dsp:sp modelId="{C0A2E463-9F92-4227-8CBB-2DD320F21CED}">
      <dsp:nvSpPr>
        <dsp:cNvPr id="0" name=""/>
        <dsp:cNvSpPr/>
      </dsp:nvSpPr>
      <dsp:spPr>
        <a:xfrm rot="2700000">
          <a:off x="507117" y="1199494"/>
          <a:ext cx="2015365" cy="2015365"/>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4793A-BD64-40B4-A190-3FD8C83084A7}">
      <dsp:nvSpPr>
        <dsp:cNvPr id="0" name=""/>
        <dsp:cNvSpPr/>
      </dsp:nvSpPr>
      <dsp:spPr>
        <a:xfrm>
          <a:off x="574580" y="1266598"/>
          <a:ext cx="1881511" cy="18815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Bu dört aşama </a:t>
          </a:r>
          <a:r>
            <a:rPr lang="tr-TR" sz="1200" b="1" kern="1200"/>
            <a:t>bir zincir gibi işler</a:t>
          </a:r>
          <a:r>
            <a:rPr lang="tr-TR" sz="1200" kern="1200"/>
            <a:t>.</a:t>
          </a:r>
          <a:br>
            <a:rPr lang="tr-TR" sz="1200" kern="1200"/>
          </a:br>
          <a:r>
            <a:rPr lang="tr-TR" sz="1200" kern="1200"/>
            <a:t>Birinde eksiklik olursa sağlık okuryazarlığı düşük olur.</a:t>
          </a:r>
          <a:br>
            <a:rPr lang="tr-TR" sz="1200" kern="1200"/>
          </a:br>
          <a:r>
            <a:rPr lang="tr-TR" sz="1200" kern="1200"/>
            <a:t>Örneğin:</a:t>
          </a:r>
          <a:endParaRPr lang="en-US" sz="1200" kern="1200"/>
        </a:p>
      </dsp:txBody>
      <dsp:txXfrm>
        <a:off x="843828" y="1535436"/>
        <a:ext cx="1344090" cy="1343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31606-3D72-4598-9E4C-90300538EFEB}">
      <dsp:nvSpPr>
        <dsp:cNvPr id="0" name=""/>
        <dsp:cNvSpPr/>
      </dsp:nvSpPr>
      <dsp:spPr>
        <a:xfrm>
          <a:off x="0" y="706"/>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6F8AD-52FA-4256-B999-B6D327A3EB5E}">
      <dsp:nvSpPr>
        <dsp:cNvPr id="0" name=""/>
        <dsp:cNvSpPr/>
      </dsp:nvSpPr>
      <dsp:spPr>
        <a:xfrm>
          <a:off x="500008" y="372613"/>
          <a:ext cx="909106" cy="909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7B7173-0120-4988-9B57-AB25E50F3B45}">
      <dsp:nvSpPr>
        <dsp:cNvPr id="0" name=""/>
        <dsp:cNvSpPr/>
      </dsp:nvSpPr>
      <dsp:spPr>
        <a:xfrm>
          <a:off x="1909124" y="706"/>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800100">
            <a:lnSpc>
              <a:spcPct val="90000"/>
            </a:lnSpc>
            <a:spcBef>
              <a:spcPct val="0"/>
            </a:spcBef>
            <a:spcAft>
              <a:spcPct val="35000"/>
            </a:spcAft>
            <a:buNone/>
          </a:pPr>
          <a:r>
            <a:rPr lang="tr-TR" sz="1800" b="0" i="0" kern="1200" baseline="0"/>
            <a:t>Sağlık okuryazarlığı düşük olan bireylerde tedavi uyumu düşük; kronik hastalık kontrolü daha kötü; sağlık sisteminden verimsiz yararlanma riski yüksek.</a:t>
          </a:r>
          <a:endParaRPr lang="en-US" sz="1800" kern="1200"/>
        </a:p>
      </dsp:txBody>
      <dsp:txXfrm>
        <a:off x="1909124" y="706"/>
        <a:ext cx="5040315" cy="1652921"/>
      </dsp:txXfrm>
    </dsp:sp>
    <dsp:sp modelId="{1F10BEB0-BEA5-46DF-A7D5-736AC2EB3F96}">
      <dsp:nvSpPr>
        <dsp:cNvPr id="0" name=""/>
        <dsp:cNvSpPr/>
      </dsp:nvSpPr>
      <dsp:spPr>
        <a:xfrm>
          <a:off x="0" y="2066858"/>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D3E53-2C1E-4647-A6FB-6B2E65CAB72A}">
      <dsp:nvSpPr>
        <dsp:cNvPr id="0" name=""/>
        <dsp:cNvSpPr/>
      </dsp:nvSpPr>
      <dsp:spPr>
        <a:xfrm>
          <a:off x="500008" y="2438765"/>
          <a:ext cx="909106" cy="909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D60B8-68AE-4D4F-BCE2-E5A522313416}">
      <dsp:nvSpPr>
        <dsp:cNvPr id="0" name=""/>
        <dsp:cNvSpPr/>
      </dsp:nvSpPr>
      <dsp:spPr>
        <a:xfrm>
          <a:off x="1909124" y="2066858"/>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800100">
            <a:lnSpc>
              <a:spcPct val="90000"/>
            </a:lnSpc>
            <a:spcBef>
              <a:spcPct val="0"/>
            </a:spcBef>
            <a:spcAft>
              <a:spcPct val="35000"/>
            </a:spcAft>
            <a:buNone/>
          </a:pPr>
          <a:r>
            <a:rPr lang="tr-TR" sz="1800" b="0" i="0" kern="1200" baseline="0"/>
            <a:t>Türkiye açısından: “Türkiye Sağlık Okuryazarlığı Düzeyi ve İlişkili Faktörleri Araştırması”na göre yaklaşık 10 kişiden 7’sinin sağlık okuryazarlığı düşük. </a:t>
          </a:r>
          <a:r>
            <a:rPr lang="tr-TR" sz="1800" b="0" i="0" kern="1200" baseline="0">
              <a:hlinkClick xmlns:r="http://schemas.openxmlformats.org/officeDocument/2006/relationships" r:id="rId5"/>
            </a:rPr>
            <a:t>Sağlığın Geliştirilmesi Genel Müdürlüğü</a:t>
          </a:r>
          <a:endParaRPr lang="en-US" sz="1800" kern="1200"/>
        </a:p>
      </dsp:txBody>
      <dsp:txXfrm>
        <a:off x="1909124" y="2066858"/>
        <a:ext cx="5040315" cy="1652921"/>
      </dsp:txXfrm>
    </dsp:sp>
    <dsp:sp modelId="{B3132103-E0C1-41A3-B2B3-DBAB35BE7663}">
      <dsp:nvSpPr>
        <dsp:cNvPr id="0" name=""/>
        <dsp:cNvSpPr/>
      </dsp:nvSpPr>
      <dsp:spPr>
        <a:xfrm>
          <a:off x="0" y="4133010"/>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C9C5E-B984-469E-B39B-76EEEFC9AB45}">
      <dsp:nvSpPr>
        <dsp:cNvPr id="0" name=""/>
        <dsp:cNvSpPr/>
      </dsp:nvSpPr>
      <dsp:spPr>
        <a:xfrm>
          <a:off x="500008" y="4504917"/>
          <a:ext cx="909106" cy="90910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37451-5530-4C7B-B373-D1870B1F124D}">
      <dsp:nvSpPr>
        <dsp:cNvPr id="0" name=""/>
        <dsp:cNvSpPr/>
      </dsp:nvSpPr>
      <dsp:spPr>
        <a:xfrm>
          <a:off x="1909124" y="4133010"/>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800100">
            <a:lnSpc>
              <a:spcPct val="90000"/>
            </a:lnSpc>
            <a:spcBef>
              <a:spcPct val="0"/>
            </a:spcBef>
            <a:spcAft>
              <a:spcPct val="35000"/>
            </a:spcAft>
            <a:buNone/>
          </a:pPr>
          <a:r>
            <a:rPr lang="tr-TR" sz="1800" b="0" i="0" kern="1200" baseline="0"/>
            <a:t>2025 yayınlanan rapora göre, “yetersiz” düzeyde olanların oranı yaklaşık %30,9; “sorunlu-sınırlı” %38; “yeterli” %23,4; “mükemmel” %7,7. </a:t>
          </a:r>
          <a:endParaRPr lang="en-US" sz="1800" kern="1200"/>
        </a:p>
      </dsp:txBody>
      <dsp:txXfrm>
        <a:off x="1909124" y="4133010"/>
        <a:ext cx="5040315" cy="1652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2DA19-5B64-4CD1-A794-57B25C664D5F}">
      <dsp:nvSpPr>
        <dsp:cNvPr id="0" name=""/>
        <dsp:cNvSpPr/>
      </dsp:nvSpPr>
      <dsp:spPr>
        <a:xfrm>
          <a:off x="0" y="3001"/>
          <a:ext cx="6949440" cy="14969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D0ED2-D67E-46EC-862C-6D338AC31CAB}">
      <dsp:nvSpPr>
        <dsp:cNvPr id="0" name=""/>
        <dsp:cNvSpPr/>
      </dsp:nvSpPr>
      <dsp:spPr>
        <a:xfrm>
          <a:off x="452841" y="339826"/>
          <a:ext cx="824153" cy="8233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F0C16-1084-47DC-B980-148525FB4731}">
      <dsp:nvSpPr>
        <dsp:cNvPr id="0" name=""/>
        <dsp:cNvSpPr/>
      </dsp:nvSpPr>
      <dsp:spPr>
        <a:xfrm>
          <a:off x="1729836" y="3001"/>
          <a:ext cx="4938889" cy="1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36" tIns="178236" rIns="178236" bIns="178236" numCol="1" spcCol="1270" anchor="ctr" anchorCtr="0">
          <a:noAutofit/>
        </a:bodyPr>
        <a:lstStyle/>
        <a:p>
          <a:pPr marL="0" lvl="0" indent="0" algn="l" defTabSz="622300">
            <a:lnSpc>
              <a:spcPct val="90000"/>
            </a:lnSpc>
            <a:spcBef>
              <a:spcPct val="0"/>
            </a:spcBef>
            <a:spcAft>
              <a:spcPct val="35000"/>
            </a:spcAft>
            <a:buNone/>
          </a:pPr>
          <a:r>
            <a:rPr lang="tr-TR" sz="1400" kern="1200"/>
            <a:t>Türkiye açısından: “Türkiye Sağlık Okuryazarlığı Düzeyi ve İlişkili Faktörleri Araştırması”na göre yaklaşık 10 kişiden 7’sinin sağlık okuryazarlığı düşük </a:t>
          </a:r>
          <a:r>
            <a:rPr lang="tr-TR" sz="1400" kern="1200">
              <a:hlinkClick xmlns:r="http://schemas.openxmlformats.org/officeDocument/2006/relationships" r:id="rId3"/>
            </a:rPr>
            <a:t>https://sggm.saglik.gov.tr/TR%2C57003/turkiyenin-saglik-okuryazarligi-duzeyi-olculdu.html?utm_source=chatgpt.com</a:t>
          </a:r>
          <a:r>
            <a:rPr lang="tr-TR" sz="1400" kern="1200"/>
            <a:t> </a:t>
          </a:r>
          <a:endParaRPr lang="en-US" sz="1400" kern="1200"/>
        </a:p>
      </dsp:txBody>
      <dsp:txXfrm>
        <a:off x="1729836" y="3001"/>
        <a:ext cx="4938889" cy="1684121"/>
      </dsp:txXfrm>
    </dsp:sp>
    <dsp:sp modelId="{A95D665C-B75D-43D4-BCB4-7201EF7584A9}">
      <dsp:nvSpPr>
        <dsp:cNvPr id="0" name=""/>
        <dsp:cNvSpPr/>
      </dsp:nvSpPr>
      <dsp:spPr>
        <a:xfrm>
          <a:off x="0" y="2051258"/>
          <a:ext cx="6949440" cy="14969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214DE-7450-429D-8143-23C08353E802}">
      <dsp:nvSpPr>
        <dsp:cNvPr id="0" name=""/>
        <dsp:cNvSpPr/>
      </dsp:nvSpPr>
      <dsp:spPr>
        <a:xfrm>
          <a:off x="452841" y="2388082"/>
          <a:ext cx="824153" cy="82334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3ADA2D-E532-4648-B78B-39AAA019B192}">
      <dsp:nvSpPr>
        <dsp:cNvPr id="0" name=""/>
        <dsp:cNvSpPr/>
      </dsp:nvSpPr>
      <dsp:spPr>
        <a:xfrm>
          <a:off x="1729836" y="2051258"/>
          <a:ext cx="4938889" cy="1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36" tIns="178236" rIns="178236" bIns="178236" numCol="1" spcCol="1270" anchor="ctr" anchorCtr="0">
          <a:noAutofit/>
        </a:bodyPr>
        <a:lstStyle/>
        <a:p>
          <a:pPr marL="0" lvl="0" indent="0" algn="l" defTabSz="622300">
            <a:lnSpc>
              <a:spcPct val="90000"/>
            </a:lnSpc>
            <a:spcBef>
              <a:spcPct val="0"/>
            </a:spcBef>
            <a:spcAft>
              <a:spcPct val="35000"/>
            </a:spcAft>
            <a:buNone/>
          </a:pPr>
          <a:r>
            <a:rPr lang="tr-TR" sz="1400" b="1" kern="1200"/>
            <a:t>Sağlık Okuryazarlığı Düzeyi Düştükçe Kronik Hastalıklar Artıyor</a:t>
          </a:r>
          <a:endParaRPr lang="en-US" sz="1400" kern="1200"/>
        </a:p>
      </dsp:txBody>
      <dsp:txXfrm>
        <a:off x="1729836" y="2051258"/>
        <a:ext cx="4938889" cy="1684121"/>
      </dsp:txXfrm>
    </dsp:sp>
    <dsp:sp modelId="{BDDD6DDC-38D4-49B8-A5DF-03CAE0D17AE3}">
      <dsp:nvSpPr>
        <dsp:cNvPr id="0" name=""/>
        <dsp:cNvSpPr/>
      </dsp:nvSpPr>
      <dsp:spPr>
        <a:xfrm>
          <a:off x="0" y="4099514"/>
          <a:ext cx="6949440" cy="14969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E8C9A-F4E5-4AC6-983D-4D43B591DD1D}">
      <dsp:nvSpPr>
        <dsp:cNvPr id="0" name=""/>
        <dsp:cNvSpPr/>
      </dsp:nvSpPr>
      <dsp:spPr>
        <a:xfrm>
          <a:off x="453284" y="4436338"/>
          <a:ext cx="824153" cy="8233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4D056-6ABD-49FF-AD2E-CBB3FE435542}">
      <dsp:nvSpPr>
        <dsp:cNvPr id="0" name=""/>
        <dsp:cNvSpPr/>
      </dsp:nvSpPr>
      <dsp:spPr>
        <a:xfrm>
          <a:off x="1730721" y="4099514"/>
          <a:ext cx="4938889" cy="1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36" tIns="178236" rIns="178236" bIns="178236" numCol="1" spcCol="1270" anchor="ctr" anchorCtr="0">
          <a:noAutofit/>
        </a:bodyPr>
        <a:lstStyle/>
        <a:p>
          <a:pPr marL="0" lvl="0" indent="0" algn="l" defTabSz="622300">
            <a:lnSpc>
              <a:spcPct val="90000"/>
            </a:lnSpc>
            <a:spcBef>
              <a:spcPct val="0"/>
            </a:spcBef>
            <a:spcAft>
              <a:spcPct val="35000"/>
            </a:spcAft>
            <a:buNone/>
          </a:pPr>
          <a:r>
            <a:rPr lang="tr-TR" sz="1400" kern="1200"/>
            <a:t>Sağlık okuryazarlığı yetersiz olanların %43,5’i, sorunlu-sınırlı olanların %22,6’sı, yeterli olanların %19,7’si, mükemmel olanların ise %13,5’i hekim tarafından tanısı konmuş 6 ay veya daha uzun sürelidir devam eden bir kronik hastalığa sahip. Araştırma, hastalık grupları için sınırlı sağlık okuryazarlığı olanlarda sağlık okuryazarlığını geliştirmeye yönelik müdahalelerin başarılı sonuçlar vereceğini göstermekte.</a:t>
          </a:r>
          <a:endParaRPr lang="en-US" sz="1400" kern="1200"/>
        </a:p>
      </dsp:txBody>
      <dsp:txXfrm>
        <a:off x="1730721" y="4099514"/>
        <a:ext cx="4938889" cy="1684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B007-0A2D-4BCF-B886-61E51C98047C}">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F3DE3-7CFE-4E2D-BCAF-F97DFAC3D773}">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A632B-DACA-4E86-B422-94137CCAC03A}">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tr-TR" sz="2200" b="1" i="0" kern="1200" baseline="0"/>
            <a:t>Yetersiz (Inadequate) / Eksik</a:t>
          </a:r>
          <a:endParaRPr lang="en-US" sz="2200" kern="1200"/>
        </a:p>
      </dsp:txBody>
      <dsp:txXfrm>
        <a:off x="1405898" y="2401"/>
        <a:ext cx="5543541" cy="1217228"/>
      </dsp:txXfrm>
    </dsp:sp>
    <dsp:sp modelId="{E0552B05-9E72-4444-98F6-AB86169228CC}">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07481-9FC1-4BF5-AB83-B927B47E64EA}">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8E90E-9EA0-4207-9E2D-7122058B80FB}">
      <dsp:nvSpPr>
        <dsp:cNvPr id="0" name=""/>
        <dsp:cNvSpPr/>
      </dsp:nvSpPr>
      <dsp:spPr>
        <a:xfrm>
          <a:off x="1405898" y="152393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tr-TR" sz="2200" b="1" i="0" kern="1200" baseline="0"/>
            <a:t>Sınırlı / Problemli (Limited) / Arası (Marginal)</a:t>
          </a:r>
          <a:endParaRPr lang="en-US" sz="2200" kern="1200"/>
        </a:p>
      </dsp:txBody>
      <dsp:txXfrm>
        <a:off x="1405898" y="1523937"/>
        <a:ext cx="5543541" cy="1217228"/>
      </dsp:txXfrm>
    </dsp:sp>
    <dsp:sp modelId="{E7B08FAC-C896-4CDE-9BB0-F38740CC90AE}">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AA76C-1411-4A5B-8261-9036CB7A1107}">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FA46D-C8D6-405E-B178-F61F189B5545}">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tr-TR" sz="2200" b="1" i="0" kern="1200" baseline="0"/>
            <a:t>Yeterli (Adequate)</a:t>
          </a:r>
          <a:endParaRPr lang="en-US" sz="2200" kern="1200"/>
        </a:p>
      </dsp:txBody>
      <dsp:txXfrm>
        <a:off x="1405898" y="3045472"/>
        <a:ext cx="5543541" cy="1217228"/>
      </dsp:txXfrm>
    </dsp:sp>
    <dsp:sp modelId="{25D2F4DB-F76F-4397-B7EA-C598FB87AC93}">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74EF-8F12-42F8-B6AF-774C20496DCE}">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4FBDB-E295-494C-997D-47FC5ECA61E3}">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77900">
            <a:lnSpc>
              <a:spcPct val="90000"/>
            </a:lnSpc>
            <a:spcBef>
              <a:spcPct val="0"/>
            </a:spcBef>
            <a:spcAft>
              <a:spcPct val="35000"/>
            </a:spcAft>
            <a:buNone/>
          </a:pPr>
          <a:r>
            <a:rPr lang="tr-TR" sz="2200" b="1" i="0" kern="1200" baseline="0"/>
            <a:t>Mükemmel / Gelişmiş (Excellent / Proficient)</a:t>
          </a:r>
          <a:endParaRPr lang="en-US" sz="2200" kern="1200"/>
        </a:p>
      </dsp:txBody>
      <dsp:txXfrm>
        <a:off x="1405898" y="4567007"/>
        <a:ext cx="5543541" cy="1217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DB403-178F-40A5-8974-C98F8C1F66B2}">
      <dsp:nvSpPr>
        <dsp:cNvPr id="0" name=""/>
        <dsp:cNvSpPr/>
      </dsp:nvSpPr>
      <dsp:spPr>
        <a:xfrm>
          <a:off x="0" y="104489"/>
          <a:ext cx="6949440" cy="13425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a:t>Yetersiz okuryazarlığı olan birey reçete üzerindeki talimatları yanlış okuyabilir.</a:t>
          </a:r>
          <a:endParaRPr lang="en-US" sz="2400" kern="1200"/>
        </a:p>
      </dsp:txBody>
      <dsp:txXfrm>
        <a:off x="65539" y="170028"/>
        <a:ext cx="6818362" cy="1211496"/>
      </dsp:txXfrm>
    </dsp:sp>
    <dsp:sp modelId="{FF0CFA2D-4757-4EC9-9EC1-20A64A112BAD}">
      <dsp:nvSpPr>
        <dsp:cNvPr id="0" name=""/>
        <dsp:cNvSpPr/>
      </dsp:nvSpPr>
      <dsp:spPr>
        <a:xfrm>
          <a:off x="0" y="1516184"/>
          <a:ext cx="6949440" cy="1342574"/>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a:t>Sınırlı düzeydekiler sağlık broşürünü anlamayı zor bulabilir; yalnızca genel mesajları kavrayabilir.</a:t>
          </a:r>
          <a:endParaRPr lang="en-US" sz="2400" kern="1200"/>
        </a:p>
      </dsp:txBody>
      <dsp:txXfrm>
        <a:off x="65539" y="1581723"/>
        <a:ext cx="6818362" cy="1211496"/>
      </dsp:txXfrm>
    </dsp:sp>
    <dsp:sp modelId="{13AD382B-41DB-45A1-B06A-586D914F1052}">
      <dsp:nvSpPr>
        <dsp:cNvPr id="0" name=""/>
        <dsp:cNvSpPr/>
      </dsp:nvSpPr>
      <dsp:spPr>
        <a:xfrm>
          <a:off x="0" y="2927879"/>
          <a:ext cx="6949440" cy="1342574"/>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a:t>Yeterli düzeydekiler bilgilere erişir, temel değerlendirmeyi yapabilir ve önerileri uygulayabilir.</a:t>
          </a:r>
          <a:endParaRPr lang="en-US" sz="2400" kern="1200"/>
        </a:p>
      </dsp:txBody>
      <dsp:txXfrm>
        <a:off x="65539" y="2993418"/>
        <a:ext cx="6818362" cy="1211496"/>
      </dsp:txXfrm>
    </dsp:sp>
    <dsp:sp modelId="{956D61C1-7D08-4971-A80F-C35191D11E94}">
      <dsp:nvSpPr>
        <dsp:cNvPr id="0" name=""/>
        <dsp:cNvSpPr/>
      </dsp:nvSpPr>
      <dsp:spPr>
        <a:xfrm>
          <a:off x="0" y="4339574"/>
          <a:ext cx="6949440" cy="1342574"/>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a:t>Mükemmel düzeydekiler karmaşık sağlık kararlarını tartar, risk ve faydayı değerlendirir, kaynak kıyaslaması yapabilir.</a:t>
          </a:r>
          <a:endParaRPr lang="en-US" sz="2400" kern="1200"/>
        </a:p>
      </dsp:txBody>
      <dsp:txXfrm>
        <a:off x="65539" y="4405113"/>
        <a:ext cx="6818362" cy="1211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21FBE-13BD-4CDE-87FA-49F117885FDC}">
      <dsp:nvSpPr>
        <dsp:cNvPr id="0" name=""/>
        <dsp:cNvSpPr/>
      </dsp:nvSpPr>
      <dsp:spPr>
        <a:xfrm>
          <a:off x="0" y="52648"/>
          <a:ext cx="6949440"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“Teach-back” yöntemi (öğrenciyi anlatmaya teşvik etmek)</a:t>
          </a:r>
          <a:endParaRPr lang="en-US" sz="2700" kern="1200"/>
        </a:p>
      </dsp:txBody>
      <dsp:txXfrm>
        <a:off x="52431" y="105079"/>
        <a:ext cx="6844578" cy="969198"/>
      </dsp:txXfrm>
    </dsp:sp>
    <dsp:sp modelId="{42DA2677-AA45-448E-80D2-D5F433459794}">
      <dsp:nvSpPr>
        <dsp:cNvPr id="0" name=""/>
        <dsp:cNvSpPr/>
      </dsp:nvSpPr>
      <dsp:spPr>
        <a:xfrm>
          <a:off x="0" y="1204469"/>
          <a:ext cx="6949440" cy="1074060"/>
        </a:xfrm>
        <a:prstGeom prst="roundRect">
          <a:avLst/>
        </a:prstGeom>
        <a:solidFill>
          <a:schemeClr val="accent2">
            <a:hueOff val="-260332"/>
            <a:satOff val="-5408"/>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Basit dil, kısa cümleler</a:t>
          </a:r>
          <a:endParaRPr lang="en-US" sz="2700" kern="1200"/>
        </a:p>
      </dsp:txBody>
      <dsp:txXfrm>
        <a:off x="52431" y="1256900"/>
        <a:ext cx="6844578" cy="969198"/>
      </dsp:txXfrm>
    </dsp:sp>
    <dsp:sp modelId="{DE267ABF-A987-419D-8638-A593AF39071C}">
      <dsp:nvSpPr>
        <dsp:cNvPr id="0" name=""/>
        <dsp:cNvSpPr/>
      </dsp:nvSpPr>
      <dsp:spPr>
        <a:xfrm>
          <a:off x="0" y="2356288"/>
          <a:ext cx="6949440" cy="1074060"/>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Görsel destek (ikonlar, şekiller)</a:t>
          </a:r>
          <a:endParaRPr lang="en-US" sz="2700" kern="1200"/>
        </a:p>
      </dsp:txBody>
      <dsp:txXfrm>
        <a:off x="52431" y="2408719"/>
        <a:ext cx="6844578" cy="969198"/>
      </dsp:txXfrm>
    </dsp:sp>
    <dsp:sp modelId="{A7D02B40-D14C-4619-B173-BBA943E4BF76}">
      <dsp:nvSpPr>
        <dsp:cNvPr id="0" name=""/>
        <dsp:cNvSpPr/>
      </dsp:nvSpPr>
      <dsp:spPr>
        <a:xfrm>
          <a:off x="0" y="3508109"/>
          <a:ext cx="6949440" cy="1074060"/>
        </a:xfrm>
        <a:prstGeom prst="roundRect">
          <a:avLst/>
        </a:prstGeom>
        <a:solidFill>
          <a:schemeClr val="accent2">
            <a:hueOff val="-780997"/>
            <a:satOff val="-16223"/>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Yazılı materyallerin okunabilirlik düzeyi</a:t>
          </a:r>
          <a:endParaRPr lang="en-US" sz="2700" kern="1200"/>
        </a:p>
      </dsp:txBody>
      <dsp:txXfrm>
        <a:off x="52431" y="3560540"/>
        <a:ext cx="6844578" cy="969198"/>
      </dsp:txXfrm>
    </dsp:sp>
    <dsp:sp modelId="{3F93C97D-E7AD-4844-A3A0-D2C6C6075554}">
      <dsp:nvSpPr>
        <dsp:cNvPr id="0" name=""/>
        <dsp:cNvSpPr/>
      </dsp:nvSpPr>
      <dsp:spPr>
        <a:xfrm>
          <a:off x="0" y="4659928"/>
          <a:ext cx="6949440" cy="107406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Çok basamaklı açıklamaları adım adım verme</a:t>
          </a:r>
          <a:endParaRPr lang="en-US" sz="2700" kern="1200"/>
        </a:p>
      </dsp:txBody>
      <dsp:txXfrm>
        <a:off x="52431" y="4712359"/>
        <a:ext cx="6844578" cy="9691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10/16/2025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199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10/16/2025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65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10/16/2025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57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10/16/2025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301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10/16/2025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564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10/16/2025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1586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10/16/2025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1830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10/16/2025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051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10/16/2025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890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10/16/2025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01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10/16/2025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5618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10/16/2025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6946308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033350625002896?utm_source=chatgpt.com" TargetMode="External"/><Relationship Id="rId2" Type="http://schemas.openxmlformats.org/officeDocument/2006/relationships/hyperlink" Target="https://www.ncbi.nlm.nih.gov/books/NBK45375/?utm_source=chatgpt.com" TargetMode="External"/><Relationship Id="rId1" Type="http://schemas.openxmlformats.org/officeDocument/2006/relationships/slideLayout" Target="../slideLayouts/slideLayout2.xml"/><Relationship Id="rId6" Type="http://schemas.openxmlformats.org/officeDocument/2006/relationships/hyperlink" Target="https://www.ruralhealthinfo.org/toolkits/health-literacy/5/evaluation-measures?utm_source=chatgpt.com" TargetMode="External"/><Relationship Id="rId5" Type="http://schemas.openxmlformats.org/officeDocument/2006/relationships/hyperlink" Target="https://gulhanemedj.org/pdf/37eae217-e8b5-4f55-976f-35df98003e83/articles/gulhane.157832/GMJ-57-378-En.pdf?utm_source=chatgpt.com" TargetMode="External"/><Relationship Id="rId4" Type="http://schemas.openxmlformats.org/officeDocument/2006/relationships/hyperlink" Target="https://sggm.saglik.gov.tr/TR%2C57003/turkiyenin-saglik-okuryazarligi-duzeyi-olculdu.html?utm_source=chatgp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alukozsari.com/2025/02/2014den-2024e-saglik-okuryazarligi/?utm_source=chatgpt.com" TargetMode="External"/><Relationship Id="rId2" Type="http://schemas.openxmlformats.org/officeDocument/2006/relationships/hyperlink" Target="https://sggm.saglik.gov.tr/TR%2C57003/turkiyenin-saglik-okuryazarligi-duzeyi-olculdu.html?utm_source=chatgpt.com" TargetMode="External"/><Relationship Id="rId1" Type="http://schemas.openxmlformats.org/officeDocument/2006/relationships/slideLayout" Target="../slideLayouts/slideLayout2.xml"/><Relationship Id="rId5" Type="http://schemas.openxmlformats.org/officeDocument/2006/relationships/hyperlink" Target="https://sggm.saglik.gov.tr/TR-99779/turkiye-saglik-okuryazarligi-saha-arastirmasi-basladi.html?utm_source=chatgpt.com" TargetMode="External"/><Relationship Id="rId4" Type="http://schemas.openxmlformats.org/officeDocument/2006/relationships/hyperlink" Target="https://dergipark.org.tr/tr/pub/avrasyad/issue/42259/510093?utm_source=chatgpt.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hyperlink" Target="https://dergipark.org.tr/tr/download/article-file/62179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uik.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Mavi ve pembe bir soyut patlaması">
            <a:extLst>
              <a:ext uri="{FF2B5EF4-FFF2-40B4-BE49-F238E27FC236}">
                <a16:creationId xmlns:a16="http://schemas.microsoft.com/office/drawing/2014/main" id="{6B9FA1D5-4547-11C6-51A4-3E055D71556D}"/>
              </a:ext>
            </a:extLst>
          </p:cNvPr>
          <p:cNvPicPr>
            <a:picLocks noChangeAspect="1"/>
          </p:cNvPicPr>
          <p:nvPr/>
        </p:nvPicPr>
        <p:blipFill>
          <a:blip r:embed="rId2"/>
          <a:srcRect/>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60000">
                <a:schemeClr val="bg1">
                  <a:alpha val="3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Başlık 1">
            <a:extLst>
              <a:ext uri="{FF2B5EF4-FFF2-40B4-BE49-F238E27FC236}">
                <a16:creationId xmlns:a16="http://schemas.microsoft.com/office/drawing/2014/main" id="{3536C22A-BCF2-8AED-2CD0-7D451480FB4D}"/>
              </a:ext>
            </a:extLst>
          </p:cNvPr>
          <p:cNvSpPr>
            <a:spLocks noGrp="1"/>
          </p:cNvSpPr>
          <p:nvPr>
            <p:ph type="ctrTitle"/>
          </p:nvPr>
        </p:nvSpPr>
        <p:spPr>
          <a:xfrm>
            <a:off x="320039" y="255830"/>
            <a:ext cx="8138160" cy="1061981"/>
          </a:xfrm>
        </p:spPr>
        <p:txBody>
          <a:bodyPr anchor="t">
            <a:normAutofit fontScale="90000"/>
          </a:bodyPr>
          <a:lstStyle/>
          <a:p>
            <a:pPr algn="l"/>
            <a:r>
              <a:rPr lang="tr-TR" sz="4400" dirty="0"/>
              <a:t>"Sağlık okuryazarlığı düzeyleri ve ölçüm araçları"</a:t>
            </a:r>
          </a:p>
        </p:txBody>
      </p:sp>
      <p:sp>
        <p:nvSpPr>
          <p:cNvPr id="3" name="Alt Başlık 2">
            <a:extLst>
              <a:ext uri="{FF2B5EF4-FFF2-40B4-BE49-F238E27FC236}">
                <a16:creationId xmlns:a16="http://schemas.microsoft.com/office/drawing/2014/main" id="{810733D5-7600-1D90-9352-BFFAE5A71DC8}"/>
              </a:ext>
            </a:extLst>
          </p:cNvPr>
          <p:cNvSpPr>
            <a:spLocks noGrp="1"/>
          </p:cNvSpPr>
          <p:nvPr>
            <p:ph type="subTitle" idx="1"/>
          </p:nvPr>
        </p:nvSpPr>
        <p:spPr>
          <a:xfrm>
            <a:off x="8458199" y="255831"/>
            <a:ext cx="3538728" cy="960120"/>
          </a:xfrm>
        </p:spPr>
        <p:txBody>
          <a:bodyPr anchor="t">
            <a:normAutofit/>
          </a:bodyPr>
          <a:lstStyle/>
          <a:p>
            <a:pPr algn="r"/>
            <a:r>
              <a:rPr lang="tr-TR" sz="2000" dirty="0"/>
              <a:t>ÖĞR. GÖR. ADEM BİLGİN</a:t>
            </a:r>
          </a:p>
        </p:txBody>
      </p:sp>
    </p:spTree>
    <p:extLst>
      <p:ext uri="{BB962C8B-B14F-4D97-AF65-F5344CB8AC3E}">
        <p14:creationId xmlns:p14="http://schemas.microsoft.com/office/powerpoint/2010/main" val="38862901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EA492A9-5545-6350-4978-4034211239E6}"/>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7" name="Rectangle 2">
            <a:extLst>
              <a:ext uri="{FF2B5EF4-FFF2-40B4-BE49-F238E27FC236}">
                <a16:creationId xmlns:a16="http://schemas.microsoft.com/office/drawing/2014/main" id="{79D1A54A-2E2A-7F06-F92E-0FFB228420A2}"/>
              </a:ext>
            </a:extLst>
          </p:cNvPr>
          <p:cNvGraphicFramePr>
            <a:graphicFrameLocks noGrp="1"/>
          </p:cNvGraphicFramePr>
          <p:nvPr>
            <p:ph idx="1"/>
            <p:extLst>
              <p:ext uri="{D42A27DB-BD31-4B8C-83A1-F6EECF244321}">
                <p14:modId xmlns:p14="http://schemas.microsoft.com/office/powerpoint/2010/main" val="285783709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61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9DF14F-3A3E-8D2B-6EF6-A6733A6A685C}"/>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12" name="İçerik Yer Tutucusu 2">
            <a:extLst>
              <a:ext uri="{FF2B5EF4-FFF2-40B4-BE49-F238E27FC236}">
                <a16:creationId xmlns:a16="http://schemas.microsoft.com/office/drawing/2014/main" id="{DC34974C-2EA0-4401-F3B5-F421CFDFDF73}"/>
              </a:ext>
            </a:extLst>
          </p:cNvPr>
          <p:cNvGraphicFramePr>
            <a:graphicFrameLocks noGrp="1"/>
          </p:cNvGraphicFramePr>
          <p:nvPr>
            <p:ph idx="1"/>
            <p:extLst>
              <p:ext uri="{D42A27DB-BD31-4B8C-83A1-F6EECF244321}">
                <p14:modId xmlns:p14="http://schemas.microsoft.com/office/powerpoint/2010/main" val="353008322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99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5A40BF-DC13-1FF3-B53E-1047B2B1DF7B}"/>
              </a:ext>
            </a:extLst>
          </p:cNvPr>
          <p:cNvSpPr>
            <a:spLocks noGrp="1"/>
          </p:cNvSpPr>
          <p:nvPr>
            <p:ph type="title"/>
          </p:nvPr>
        </p:nvSpPr>
        <p:spPr>
          <a:xfrm>
            <a:off x="612649" y="548638"/>
            <a:ext cx="3493008" cy="5788152"/>
          </a:xfrm>
        </p:spPr>
        <p:txBody>
          <a:bodyPr anchor="ctr">
            <a:normAutofit/>
          </a:bodyPr>
          <a:lstStyle/>
          <a:p>
            <a:r>
              <a:rPr lang="tr-TR" sz="4000"/>
              <a:t>Sağlık Okuryazarlığı Düzeyleri</a:t>
            </a:r>
          </a:p>
        </p:txBody>
      </p:sp>
      <p:graphicFrame>
        <p:nvGraphicFramePr>
          <p:cNvPr id="6" name="Rectangle 1">
            <a:extLst>
              <a:ext uri="{FF2B5EF4-FFF2-40B4-BE49-F238E27FC236}">
                <a16:creationId xmlns:a16="http://schemas.microsoft.com/office/drawing/2014/main" id="{C7A7C59E-4C3C-AD43-4ECA-FA94AA514EEE}"/>
              </a:ext>
            </a:extLst>
          </p:cNvPr>
          <p:cNvGraphicFramePr>
            <a:graphicFrameLocks noGrp="1"/>
          </p:cNvGraphicFramePr>
          <p:nvPr>
            <p:ph idx="1"/>
            <p:extLst>
              <p:ext uri="{D42A27DB-BD31-4B8C-83A1-F6EECF244321}">
                <p14:modId xmlns:p14="http://schemas.microsoft.com/office/powerpoint/2010/main" val="23581045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9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8E7BC2-583F-0219-EC87-A3A418CE3F29}"/>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6" name="Rectangle 1">
            <a:extLst>
              <a:ext uri="{FF2B5EF4-FFF2-40B4-BE49-F238E27FC236}">
                <a16:creationId xmlns:a16="http://schemas.microsoft.com/office/drawing/2014/main" id="{E73D58B9-82AC-0791-AA7C-DA33FFBC2FD7}"/>
              </a:ext>
            </a:extLst>
          </p:cNvPr>
          <p:cNvGraphicFramePr>
            <a:graphicFrameLocks noGrp="1"/>
          </p:cNvGraphicFramePr>
          <p:nvPr>
            <p:ph idx="1"/>
            <p:extLst>
              <p:ext uri="{D42A27DB-BD31-4B8C-83A1-F6EECF244321}">
                <p14:modId xmlns:p14="http://schemas.microsoft.com/office/powerpoint/2010/main" val="347925292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35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F8E48B1-35A2-1C07-660D-32077EAFAEA0}"/>
              </a:ext>
            </a:extLst>
          </p:cNvPr>
          <p:cNvSpPr>
            <a:spLocks noGrp="1"/>
          </p:cNvSpPr>
          <p:nvPr>
            <p:ph type="title"/>
          </p:nvPr>
        </p:nvSpPr>
        <p:spPr>
          <a:xfrm>
            <a:off x="612648" y="603504"/>
            <a:ext cx="11019513" cy="1527048"/>
          </a:xfrm>
        </p:spPr>
        <p:txBody>
          <a:bodyPr anchor="b">
            <a:normAutofit/>
          </a:bodyPr>
          <a:lstStyle/>
          <a:p>
            <a:endParaRPr lang="tr-TR"/>
          </a:p>
        </p:txBody>
      </p:sp>
      <p:sp>
        <p:nvSpPr>
          <p:cNvPr id="3" name="İçerik Yer Tutucusu 2">
            <a:extLst>
              <a:ext uri="{FF2B5EF4-FFF2-40B4-BE49-F238E27FC236}">
                <a16:creationId xmlns:a16="http://schemas.microsoft.com/office/drawing/2014/main" id="{D5395E55-6517-9DED-47A2-9A766BB2B342}"/>
              </a:ext>
            </a:extLst>
          </p:cNvPr>
          <p:cNvSpPr>
            <a:spLocks noGrp="1"/>
          </p:cNvSpPr>
          <p:nvPr>
            <p:ph idx="1"/>
          </p:nvPr>
        </p:nvSpPr>
        <p:spPr>
          <a:xfrm>
            <a:off x="612648" y="2212848"/>
            <a:ext cx="11019514" cy="4096512"/>
          </a:xfrm>
        </p:spPr>
        <p:txBody>
          <a:bodyPr>
            <a:normAutofit/>
          </a:bodyPr>
          <a:lstStyle/>
          <a:p>
            <a:pPr>
              <a:lnSpc>
                <a:spcPct val="110000"/>
              </a:lnSpc>
            </a:pPr>
            <a:r>
              <a:rPr lang="tr-TR" sz="1400" b="1"/>
              <a:t>Yaygın Ölçekler / Araçlar</a:t>
            </a:r>
          </a:p>
          <a:p>
            <a:pPr>
              <a:lnSpc>
                <a:spcPct val="110000"/>
              </a:lnSpc>
            </a:pPr>
            <a:r>
              <a:rPr lang="tr-TR" sz="1400"/>
              <a:t>Aşağıdaki araçlar tüm dünyada / akademide sık kullanılmıştır:</a:t>
            </a:r>
          </a:p>
          <a:p>
            <a:pPr>
              <a:lnSpc>
                <a:spcPct val="110000"/>
              </a:lnSpc>
            </a:pPr>
            <a:r>
              <a:rPr lang="tr-TR" sz="1400" b="1"/>
              <a:t>TOFHLA (Test of </a:t>
            </a:r>
            <a:r>
              <a:rPr lang="tr-TR" sz="1400" b="1" err="1"/>
              <a:t>Functional</a:t>
            </a:r>
            <a:r>
              <a:rPr lang="tr-TR" sz="1400" b="1"/>
              <a:t> </a:t>
            </a:r>
            <a:r>
              <a:rPr lang="tr-TR" sz="1400" b="1" err="1"/>
              <a:t>Health</a:t>
            </a:r>
            <a:r>
              <a:rPr lang="tr-TR" sz="1400" b="1"/>
              <a:t> </a:t>
            </a:r>
            <a:r>
              <a:rPr lang="tr-TR" sz="1400" b="1" err="1"/>
              <a:t>Literacy</a:t>
            </a:r>
            <a:r>
              <a:rPr lang="tr-TR" sz="1400" b="1"/>
              <a:t> in </a:t>
            </a:r>
            <a:r>
              <a:rPr lang="tr-TR" sz="1400" b="1" err="1"/>
              <a:t>Adults</a:t>
            </a:r>
            <a:r>
              <a:rPr lang="tr-TR" sz="1400" b="1"/>
              <a:t>)</a:t>
            </a:r>
            <a:r>
              <a:rPr lang="tr-TR" sz="1400"/>
              <a:t> – okuma anlama + sayısal becerileri ölçer. </a:t>
            </a:r>
            <a:r>
              <a:rPr lang="tr-TR" sz="1400">
                <a:hlinkClick r:id="rId2"/>
              </a:rPr>
              <a:t>NCBI+2NCBI+2</a:t>
            </a:r>
            <a:endParaRPr lang="tr-TR" sz="1400"/>
          </a:p>
          <a:p>
            <a:pPr>
              <a:lnSpc>
                <a:spcPct val="110000"/>
              </a:lnSpc>
            </a:pPr>
            <a:r>
              <a:rPr lang="tr-TR" sz="1400" b="1"/>
              <a:t>REALM (</a:t>
            </a:r>
            <a:r>
              <a:rPr lang="tr-TR" sz="1400" b="1" err="1"/>
              <a:t>Rapid</a:t>
            </a:r>
            <a:r>
              <a:rPr lang="tr-TR" sz="1400" b="1"/>
              <a:t> </a:t>
            </a:r>
            <a:r>
              <a:rPr lang="tr-TR" sz="1400" b="1" err="1"/>
              <a:t>Estimate</a:t>
            </a:r>
            <a:r>
              <a:rPr lang="tr-TR" sz="1400" b="1"/>
              <a:t> of </a:t>
            </a:r>
            <a:r>
              <a:rPr lang="tr-TR" sz="1400" b="1" err="1"/>
              <a:t>Adult</a:t>
            </a:r>
            <a:r>
              <a:rPr lang="tr-TR" sz="1400" b="1"/>
              <a:t> </a:t>
            </a:r>
            <a:r>
              <a:rPr lang="tr-TR" sz="1400" b="1" err="1"/>
              <a:t>Literacy</a:t>
            </a:r>
            <a:r>
              <a:rPr lang="tr-TR" sz="1400" b="1"/>
              <a:t> in </a:t>
            </a:r>
            <a:r>
              <a:rPr lang="tr-TR" sz="1400" b="1" err="1"/>
              <a:t>Medicine</a:t>
            </a:r>
            <a:r>
              <a:rPr lang="tr-TR" sz="1400" b="1"/>
              <a:t>)</a:t>
            </a:r>
            <a:r>
              <a:rPr lang="tr-TR" sz="1400"/>
              <a:t> – basit medikal kelime okuması testi. </a:t>
            </a:r>
            <a:r>
              <a:rPr lang="tr-TR" sz="1400">
                <a:hlinkClick r:id="rId2"/>
              </a:rPr>
              <a:t>NCBI+1</a:t>
            </a:r>
            <a:endParaRPr lang="tr-TR" sz="1400"/>
          </a:p>
          <a:p>
            <a:pPr>
              <a:lnSpc>
                <a:spcPct val="110000"/>
              </a:lnSpc>
            </a:pPr>
            <a:r>
              <a:rPr lang="tr-TR" sz="1400" b="1"/>
              <a:t>NVS (</a:t>
            </a:r>
            <a:r>
              <a:rPr lang="tr-TR" sz="1400" b="1" err="1"/>
              <a:t>Newest</a:t>
            </a:r>
            <a:r>
              <a:rPr lang="tr-TR" sz="1400" b="1"/>
              <a:t> </a:t>
            </a:r>
            <a:r>
              <a:rPr lang="tr-TR" sz="1400" b="1" err="1"/>
              <a:t>Vital</a:t>
            </a:r>
            <a:r>
              <a:rPr lang="tr-TR" sz="1400" b="1"/>
              <a:t> </a:t>
            </a:r>
            <a:r>
              <a:rPr lang="tr-TR" sz="1400" b="1" err="1"/>
              <a:t>Sign</a:t>
            </a:r>
            <a:r>
              <a:rPr lang="tr-TR" sz="1400" b="1"/>
              <a:t>)</a:t>
            </a:r>
            <a:r>
              <a:rPr lang="tr-TR" sz="1400"/>
              <a:t> – bir besin etiketi üzerinden okuryazarlık testine benzer uygulama. </a:t>
            </a:r>
            <a:r>
              <a:rPr lang="tr-TR" sz="1400">
                <a:hlinkClick r:id="rId3"/>
              </a:rPr>
              <a:t>ScienceDirect+2NCBI+2</a:t>
            </a:r>
            <a:endParaRPr lang="tr-TR" sz="1400"/>
          </a:p>
          <a:p>
            <a:pPr>
              <a:lnSpc>
                <a:spcPct val="110000"/>
              </a:lnSpc>
            </a:pPr>
            <a:r>
              <a:rPr lang="tr-TR" sz="1400" b="1"/>
              <a:t>HLS-EU-Q (</a:t>
            </a:r>
            <a:r>
              <a:rPr lang="tr-TR" sz="1400" b="1" err="1"/>
              <a:t>European</a:t>
            </a:r>
            <a:r>
              <a:rPr lang="tr-TR" sz="1400" b="1"/>
              <a:t> </a:t>
            </a:r>
            <a:r>
              <a:rPr lang="tr-TR" sz="1400" b="1" err="1"/>
              <a:t>Health</a:t>
            </a:r>
            <a:r>
              <a:rPr lang="tr-TR" sz="1400" b="1"/>
              <a:t> </a:t>
            </a:r>
            <a:r>
              <a:rPr lang="tr-TR" sz="1400" b="1" err="1"/>
              <a:t>Literacy</a:t>
            </a:r>
            <a:r>
              <a:rPr lang="tr-TR" sz="1400" b="1"/>
              <a:t> </a:t>
            </a:r>
            <a:r>
              <a:rPr lang="tr-TR" sz="1400" b="1" err="1"/>
              <a:t>Survey</a:t>
            </a:r>
            <a:r>
              <a:rPr lang="tr-TR" sz="1400" b="1"/>
              <a:t> </a:t>
            </a:r>
            <a:r>
              <a:rPr lang="tr-TR" sz="1400" b="1" err="1"/>
              <a:t>Questionnaires</a:t>
            </a:r>
            <a:r>
              <a:rPr lang="tr-TR" sz="1400" b="1"/>
              <a:t>, </a:t>
            </a:r>
            <a:r>
              <a:rPr lang="tr-TR" sz="1400" b="1" err="1"/>
              <a:t>örn</a:t>
            </a:r>
            <a:r>
              <a:rPr lang="tr-TR" sz="1400" b="1"/>
              <a:t> HLS-EU-Q47, Q16)</a:t>
            </a:r>
            <a:r>
              <a:rPr lang="tr-TR" sz="1400"/>
              <a:t> </a:t>
            </a:r>
            <a:r>
              <a:rPr lang="tr-TR" sz="1400">
                <a:hlinkClick r:id="rId3"/>
              </a:rPr>
              <a:t>ScienceDirect+2NCBI+2</a:t>
            </a:r>
            <a:endParaRPr lang="tr-TR" sz="1400"/>
          </a:p>
          <a:p>
            <a:pPr>
              <a:lnSpc>
                <a:spcPct val="110000"/>
              </a:lnSpc>
            </a:pPr>
            <a:r>
              <a:rPr lang="tr-TR" sz="1400" b="1"/>
              <a:t>Türkiye Sağlık Okuryazarlığı Ölçeği-32 (TSOY-32)</a:t>
            </a:r>
            <a:r>
              <a:rPr lang="tr-TR" sz="1400"/>
              <a:t> – Türkiye’ye özel uyarlanmış ölçektir. </a:t>
            </a:r>
            <a:r>
              <a:rPr lang="tr-TR" sz="1400">
                <a:hlinkClick r:id="rId4"/>
              </a:rPr>
              <a:t>DergiPark+4Sağlığın Geliştirilmesi Genel Müdürlüğü+4Sağlığın Geliştirilmesi Genel Müdürlüğü+4</a:t>
            </a:r>
            <a:endParaRPr lang="tr-TR" sz="1400"/>
          </a:p>
          <a:p>
            <a:pPr>
              <a:lnSpc>
                <a:spcPct val="110000"/>
              </a:lnSpc>
            </a:pPr>
            <a:r>
              <a:rPr lang="tr-TR" sz="1400" b="1"/>
              <a:t>Adolesanlarda e-Sağlık Okuryazarlığı Ölçeği</a:t>
            </a:r>
            <a:r>
              <a:rPr lang="tr-TR" sz="1400"/>
              <a:t> (Türkçe geçerlik çalışmaları yapılmış) </a:t>
            </a:r>
            <a:r>
              <a:rPr lang="tr-TR" sz="1400">
                <a:hlinkClick r:id="rId5"/>
              </a:rPr>
              <a:t>gulhanemedj.org</a:t>
            </a:r>
            <a:endParaRPr lang="tr-TR" sz="1400"/>
          </a:p>
          <a:p>
            <a:pPr>
              <a:lnSpc>
                <a:spcPct val="110000"/>
              </a:lnSpc>
            </a:pPr>
            <a:r>
              <a:rPr lang="tr-TR" sz="1400" b="1"/>
              <a:t>Organizasyonel / Kurumsal Sağlık Okuryazarlığı Ölçütleri</a:t>
            </a:r>
            <a:r>
              <a:rPr lang="tr-TR" sz="1400"/>
              <a:t> – bir sağlık kurumunun sunduğu bilgi, iletişim, navigasyon kolaylığı gibi özellikler üzerinden değerlendirme yapılır. </a:t>
            </a:r>
            <a:r>
              <a:rPr lang="tr-TR" sz="1400">
                <a:hlinkClick r:id="rId6"/>
              </a:rPr>
              <a:t>ruralhealthinfo.org+1</a:t>
            </a:r>
            <a:endParaRPr lang="tr-TR" sz="1400"/>
          </a:p>
          <a:p>
            <a:pPr>
              <a:lnSpc>
                <a:spcPct val="110000"/>
              </a:lnSpc>
            </a:pPr>
            <a:endParaRPr lang="tr-TR" sz="1400"/>
          </a:p>
        </p:txBody>
      </p:sp>
    </p:spTree>
    <p:extLst>
      <p:ext uri="{BB962C8B-B14F-4D97-AF65-F5344CB8AC3E}">
        <p14:creationId xmlns:p14="http://schemas.microsoft.com/office/powerpoint/2010/main" val="145996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64F8DF8-482B-4D67-B05D-7897522BBC01}"/>
              </a:ext>
            </a:extLst>
          </p:cNvPr>
          <p:cNvSpPr>
            <a:spLocks noGrp="1"/>
          </p:cNvSpPr>
          <p:nvPr>
            <p:ph type="title"/>
          </p:nvPr>
        </p:nvSpPr>
        <p:spPr>
          <a:xfrm>
            <a:off x="612648" y="548640"/>
            <a:ext cx="10945037" cy="1133856"/>
          </a:xfrm>
        </p:spPr>
        <p:txBody>
          <a:bodyPr anchor="t">
            <a:normAutofit/>
          </a:bodyPr>
          <a:lstStyle/>
          <a:p>
            <a:endParaRPr lang="tr-TR"/>
          </a:p>
        </p:txBody>
      </p:sp>
      <p:graphicFrame>
        <p:nvGraphicFramePr>
          <p:cNvPr id="4" name="İçerik Yer Tutucusu 3">
            <a:extLst>
              <a:ext uri="{FF2B5EF4-FFF2-40B4-BE49-F238E27FC236}">
                <a16:creationId xmlns:a16="http://schemas.microsoft.com/office/drawing/2014/main" id="{F8B43E0F-F7A7-A6E2-C7E9-5D4302BBC6BF}"/>
              </a:ext>
            </a:extLst>
          </p:cNvPr>
          <p:cNvGraphicFramePr>
            <a:graphicFrameLocks noGrp="1"/>
          </p:cNvGraphicFramePr>
          <p:nvPr>
            <p:ph idx="1"/>
            <p:extLst>
              <p:ext uri="{D42A27DB-BD31-4B8C-83A1-F6EECF244321}">
                <p14:modId xmlns:p14="http://schemas.microsoft.com/office/powerpoint/2010/main" val="2084280859"/>
              </p:ext>
            </p:extLst>
          </p:nvPr>
        </p:nvGraphicFramePr>
        <p:xfrm>
          <a:off x="758819" y="1881051"/>
          <a:ext cx="10652697" cy="4414356"/>
        </p:xfrm>
        <a:graphic>
          <a:graphicData uri="http://schemas.openxmlformats.org/drawingml/2006/table">
            <a:tbl>
              <a:tblPr/>
              <a:tblGrid>
                <a:gridCol w="1928726">
                  <a:extLst>
                    <a:ext uri="{9D8B030D-6E8A-4147-A177-3AD203B41FA5}">
                      <a16:colId xmlns:a16="http://schemas.microsoft.com/office/drawing/2014/main" val="2142950346"/>
                    </a:ext>
                  </a:extLst>
                </a:gridCol>
                <a:gridCol w="2727039">
                  <a:extLst>
                    <a:ext uri="{9D8B030D-6E8A-4147-A177-3AD203B41FA5}">
                      <a16:colId xmlns:a16="http://schemas.microsoft.com/office/drawing/2014/main" val="2638296479"/>
                    </a:ext>
                  </a:extLst>
                </a:gridCol>
                <a:gridCol w="2998466">
                  <a:extLst>
                    <a:ext uri="{9D8B030D-6E8A-4147-A177-3AD203B41FA5}">
                      <a16:colId xmlns:a16="http://schemas.microsoft.com/office/drawing/2014/main" val="3606561343"/>
                    </a:ext>
                  </a:extLst>
                </a:gridCol>
                <a:gridCol w="2998466">
                  <a:extLst>
                    <a:ext uri="{9D8B030D-6E8A-4147-A177-3AD203B41FA5}">
                      <a16:colId xmlns:a16="http://schemas.microsoft.com/office/drawing/2014/main" val="3202767514"/>
                    </a:ext>
                  </a:extLst>
                </a:gridCol>
              </a:tblGrid>
              <a:tr h="505812">
                <a:tc>
                  <a:txBody>
                    <a:bodyPr/>
                    <a:lstStyle/>
                    <a:p>
                      <a:pPr>
                        <a:buNone/>
                      </a:pPr>
                      <a:r>
                        <a:rPr lang="tr-TR" sz="2300"/>
                        <a:t>Ölçek / Test</a:t>
                      </a:r>
                    </a:p>
                  </a:txBody>
                  <a:tcPr marL="114957" marR="114957" marT="57479" marB="57479" anchor="ctr">
                    <a:lnL>
                      <a:noFill/>
                    </a:lnL>
                    <a:lnR>
                      <a:noFill/>
                    </a:lnR>
                    <a:lnT>
                      <a:noFill/>
                    </a:lnT>
                    <a:lnB>
                      <a:noFill/>
                    </a:lnB>
                    <a:noFill/>
                  </a:tcPr>
                </a:tc>
                <a:tc>
                  <a:txBody>
                    <a:bodyPr/>
                    <a:lstStyle/>
                    <a:p>
                      <a:pPr>
                        <a:buNone/>
                      </a:pPr>
                      <a:r>
                        <a:rPr lang="tr-TR" sz="2300"/>
                        <a:t>Kapsamı</a:t>
                      </a:r>
                    </a:p>
                  </a:txBody>
                  <a:tcPr marL="114957" marR="114957" marT="57479" marB="57479" anchor="ctr">
                    <a:lnL>
                      <a:noFill/>
                    </a:lnL>
                    <a:lnR>
                      <a:noFill/>
                    </a:lnR>
                    <a:lnT>
                      <a:noFill/>
                    </a:lnT>
                    <a:lnB>
                      <a:noFill/>
                    </a:lnB>
                    <a:noFill/>
                  </a:tcPr>
                </a:tc>
                <a:tc>
                  <a:txBody>
                    <a:bodyPr/>
                    <a:lstStyle/>
                    <a:p>
                      <a:pPr>
                        <a:buNone/>
                      </a:pPr>
                      <a:r>
                        <a:rPr lang="tr-TR" sz="2300"/>
                        <a:t>Avantajı</a:t>
                      </a:r>
                    </a:p>
                  </a:txBody>
                  <a:tcPr marL="114957" marR="114957" marT="57479" marB="57479" anchor="ctr">
                    <a:lnL>
                      <a:noFill/>
                    </a:lnL>
                    <a:lnR>
                      <a:noFill/>
                    </a:lnR>
                    <a:lnT>
                      <a:noFill/>
                    </a:lnT>
                    <a:lnB>
                      <a:noFill/>
                    </a:lnB>
                    <a:noFill/>
                  </a:tcPr>
                </a:tc>
                <a:tc>
                  <a:txBody>
                    <a:bodyPr/>
                    <a:lstStyle/>
                    <a:p>
                      <a:pPr>
                        <a:buNone/>
                      </a:pPr>
                      <a:r>
                        <a:rPr lang="tr-TR" sz="2300"/>
                        <a:t>Sınırlılığı</a:t>
                      </a:r>
                    </a:p>
                  </a:txBody>
                  <a:tcPr marL="114957" marR="114957" marT="57479" marB="57479" anchor="ctr">
                    <a:lnL>
                      <a:noFill/>
                    </a:lnL>
                    <a:lnR>
                      <a:noFill/>
                    </a:lnR>
                    <a:lnT>
                      <a:noFill/>
                    </a:lnT>
                    <a:lnB>
                      <a:noFill/>
                    </a:lnB>
                    <a:noFill/>
                  </a:tcPr>
                </a:tc>
                <a:extLst>
                  <a:ext uri="{0D108BD9-81ED-4DB2-BD59-A6C34878D82A}">
                    <a16:rowId xmlns:a16="http://schemas.microsoft.com/office/drawing/2014/main" val="1214286115"/>
                  </a:ext>
                </a:extLst>
              </a:tr>
              <a:tr h="850683">
                <a:tc>
                  <a:txBody>
                    <a:bodyPr/>
                    <a:lstStyle/>
                    <a:p>
                      <a:pPr>
                        <a:buNone/>
                      </a:pPr>
                      <a:r>
                        <a:rPr lang="tr-TR" sz="2300"/>
                        <a:t>TOFHLA</a:t>
                      </a:r>
                    </a:p>
                  </a:txBody>
                  <a:tcPr marL="114957" marR="114957" marT="57479" marB="57479" anchor="ctr">
                    <a:lnL>
                      <a:noFill/>
                    </a:lnL>
                    <a:lnR>
                      <a:noFill/>
                    </a:lnR>
                    <a:lnT>
                      <a:noFill/>
                    </a:lnT>
                    <a:lnB>
                      <a:noFill/>
                    </a:lnB>
                    <a:noFill/>
                  </a:tcPr>
                </a:tc>
                <a:tc>
                  <a:txBody>
                    <a:bodyPr/>
                    <a:lstStyle/>
                    <a:p>
                      <a:pPr>
                        <a:buNone/>
                      </a:pPr>
                      <a:r>
                        <a:rPr lang="tr-TR" sz="2300"/>
                        <a:t>Okuma + sayısal beceri</a:t>
                      </a:r>
                    </a:p>
                  </a:txBody>
                  <a:tcPr marL="114957" marR="114957" marT="57479" marB="57479" anchor="ctr">
                    <a:lnL>
                      <a:noFill/>
                    </a:lnL>
                    <a:lnR>
                      <a:noFill/>
                    </a:lnR>
                    <a:lnT>
                      <a:noFill/>
                    </a:lnT>
                    <a:lnB>
                      <a:noFill/>
                    </a:lnB>
                    <a:noFill/>
                  </a:tcPr>
                </a:tc>
                <a:tc>
                  <a:txBody>
                    <a:bodyPr/>
                    <a:lstStyle/>
                    <a:p>
                      <a:pPr>
                        <a:buNone/>
                      </a:pPr>
                      <a:r>
                        <a:rPr lang="tr-TR" sz="2300"/>
                        <a:t>Derin değerlendirme</a:t>
                      </a:r>
                    </a:p>
                  </a:txBody>
                  <a:tcPr marL="114957" marR="114957" marT="57479" marB="57479" anchor="ctr">
                    <a:lnL>
                      <a:noFill/>
                    </a:lnL>
                    <a:lnR>
                      <a:noFill/>
                    </a:lnR>
                    <a:lnT>
                      <a:noFill/>
                    </a:lnT>
                    <a:lnB>
                      <a:noFill/>
                    </a:lnB>
                    <a:noFill/>
                  </a:tcPr>
                </a:tc>
                <a:tc>
                  <a:txBody>
                    <a:bodyPr/>
                    <a:lstStyle/>
                    <a:p>
                      <a:pPr>
                        <a:buNone/>
                      </a:pPr>
                      <a:r>
                        <a:rPr lang="tr-TR" sz="2300"/>
                        <a:t>Uygulaması uzun sürebilir</a:t>
                      </a:r>
                    </a:p>
                  </a:txBody>
                  <a:tcPr marL="114957" marR="114957" marT="57479" marB="57479" anchor="ctr">
                    <a:lnL>
                      <a:noFill/>
                    </a:lnL>
                    <a:lnR>
                      <a:noFill/>
                    </a:lnR>
                    <a:lnT>
                      <a:noFill/>
                    </a:lnT>
                    <a:lnB>
                      <a:noFill/>
                    </a:lnB>
                    <a:noFill/>
                  </a:tcPr>
                </a:tc>
                <a:extLst>
                  <a:ext uri="{0D108BD9-81ED-4DB2-BD59-A6C34878D82A}">
                    <a16:rowId xmlns:a16="http://schemas.microsoft.com/office/drawing/2014/main" val="3032987059"/>
                  </a:ext>
                </a:extLst>
              </a:tr>
              <a:tr h="850683">
                <a:tc>
                  <a:txBody>
                    <a:bodyPr/>
                    <a:lstStyle/>
                    <a:p>
                      <a:pPr>
                        <a:buNone/>
                      </a:pPr>
                      <a:r>
                        <a:rPr lang="tr-TR" sz="2300"/>
                        <a:t>REALM</a:t>
                      </a:r>
                    </a:p>
                  </a:txBody>
                  <a:tcPr marL="114957" marR="114957" marT="57479" marB="57479" anchor="ctr">
                    <a:lnL>
                      <a:noFill/>
                    </a:lnL>
                    <a:lnR>
                      <a:noFill/>
                    </a:lnR>
                    <a:lnT>
                      <a:noFill/>
                    </a:lnT>
                    <a:lnB>
                      <a:noFill/>
                    </a:lnB>
                    <a:noFill/>
                  </a:tcPr>
                </a:tc>
                <a:tc>
                  <a:txBody>
                    <a:bodyPr/>
                    <a:lstStyle/>
                    <a:p>
                      <a:pPr>
                        <a:buNone/>
                      </a:pPr>
                      <a:r>
                        <a:rPr lang="tr-TR" sz="2300"/>
                        <a:t>Medikal kelime okuma</a:t>
                      </a:r>
                    </a:p>
                  </a:txBody>
                  <a:tcPr marL="114957" marR="114957" marT="57479" marB="57479" anchor="ctr">
                    <a:lnL>
                      <a:noFill/>
                    </a:lnL>
                    <a:lnR>
                      <a:noFill/>
                    </a:lnR>
                    <a:lnT>
                      <a:noFill/>
                    </a:lnT>
                    <a:lnB>
                      <a:noFill/>
                    </a:lnB>
                    <a:noFill/>
                  </a:tcPr>
                </a:tc>
                <a:tc>
                  <a:txBody>
                    <a:bodyPr/>
                    <a:lstStyle/>
                    <a:p>
                      <a:pPr>
                        <a:buNone/>
                      </a:pPr>
                      <a:r>
                        <a:rPr lang="tr-TR" sz="2300"/>
                        <a:t>Kolay uygulanabilir</a:t>
                      </a:r>
                    </a:p>
                  </a:txBody>
                  <a:tcPr marL="114957" marR="114957" marT="57479" marB="57479" anchor="ctr">
                    <a:lnL>
                      <a:noFill/>
                    </a:lnL>
                    <a:lnR>
                      <a:noFill/>
                    </a:lnR>
                    <a:lnT>
                      <a:noFill/>
                    </a:lnT>
                    <a:lnB>
                      <a:noFill/>
                    </a:lnB>
                    <a:noFill/>
                  </a:tcPr>
                </a:tc>
                <a:tc>
                  <a:txBody>
                    <a:bodyPr/>
                    <a:lstStyle/>
                    <a:p>
                      <a:pPr>
                        <a:buNone/>
                      </a:pPr>
                      <a:r>
                        <a:rPr lang="tr-TR" sz="2300"/>
                        <a:t>Sınırlı kapsam</a:t>
                      </a:r>
                    </a:p>
                  </a:txBody>
                  <a:tcPr marL="114957" marR="114957" marT="57479" marB="57479" anchor="ctr">
                    <a:lnL>
                      <a:noFill/>
                    </a:lnL>
                    <a:lnR>
                      <a:noFill/>
                    </a:lnR>
                    <a:lnT>
                      <a:noFill/>
                    </a:lnT>
                    <a:lnB>
                      <a:noFill/>
                    </a:lnB>
                    <a:noFill/>
                  </a:tcPr>
                </a:tc>
                <a:extLst>
                  <a:ext uri="{0D108BD9-81ED-4DB2-BD59-A6C34878D82A}">
                    <a16:rowId xmlns:a16="http://schemas.microsoft.com/office/drawing/2014/main" val="1559345788"/>
                  </a:ext>
                </a:extLst>
              </a:tr>
              <a:tr h="850683">
                <a:tc>
                  <a:txBody>
                    <a:bodyPr/>
                    <a:lstStyle/>
                    <a:p>
                      <a:pPr>
                        <a:buNone/>
                      </a:pPr>
                      <a:r>
                        <a:rPr lang="tr-TR" sz="2300"/>
                        <a:t>NVS</a:t>
                      </a:r>
                    </a:p>
                  </a:txBody>
                  <a:tcPr marL="114957" marR="114957" marT="57479" marB="57479" anchor="ctr">
                    <a:lnL>
                      <a:noFill/>
                    </a:lnL>
                    <a:lnR>
                      <a:noFill/>
                    </a:lnR>
                    <a:lnT>
                      <a:noFill/>
                    </a:lnT>
                    <a:lnB>
                      <a:noFill/>
                    </a:lnB>
                    <a:noFill/>
                  </a:tcPr>
                </a:tc>
                <a:tc>
                  <a:txBody>
                    <a:bodyPr/>
                    <a:lstStyle/>
                    <a:p>
                      <a:pPr>
                        <a:buNone/>
                      </a:pPr>
                      <a:r>
                        <a:rPr lang="tr-TR" sz="2300"/>
                        <a:t>Etiket okuma + çıkarımsal anlama</a:t>
                      </a:r>
                    </a:p>
                  </a:txBody>
                  <a:tcPr marL="114957" marR="114957" marT="57479" marB="57479" anchor="ctr">
                    <a:lnL>
                      <a:noFill/>
                    </a:lnL>
                    <a:lnR>
                      <a:noFill/>
                    </a:lnR>
                    <a:lnT>
                      <a:noFill/>
                    </a:lnT>
                    <a:lnB>
                      <a:noFill/>
                    </a:lnB>
                    <a:noFill/>
                  </a:tcPr>
                </a:tc>
                <a:tc>
                  <a:txBody>
                    <a:bodyPr/>
                    <a:lstStyle/>
                    <a:p>
                      <a:pPr>
                        <a:buNone/>
                      </a:pPr>
                      <a:r>
                        <a:rPr lang="tr-TR" sz="2300"/>
                        <a:t>Hızlı test</a:t>
                      </a:r>
                    </a:p>
                  </a:txBody>
                  <a:tcPr marL="114957" marR="114957" marT="57479" marB="57479" anchor="ctr">
                    <a:lnL>
                      <a:noFill/>
                    </a:lnL>
                    <a:lnR>
                      <a:noFill/>
                    </a:lnR>
                    <a:lnT>
                      <a:noFill/>
                    </a:lnT>
                    <a:lnB>
                      <a:noFill/>
                    </a:lnB>
                    <a:noFill/>
                  </a:tcPr>
                </a:tc>
                <a:tc>
                  <a:txBody>
                    <a:bodyPr/>
                    <a:lstStyle/>
                    <a:p>
                      <a:pPr>
                        <a:buNone/>
                      </a:pPr>
                      <a:r>
                        <a:rPr lang="tr-TR" sz="2300"/>
                        <a:t>Bazı kültürel bariyerler olabilir</a:t>
                      </a:r>
                    </a:p>
                  </a:txBody>
                  <a:tcPr marL="114957" marR="114957" marT="57479" marB="57479" anchor="ctr">
                    <a:lnL>
                      <a:noFill/>
                    </a:lnL>
                    <a:lnR>
                      <a:noFill/>
                    </a:lnR>
                    <a:lnT>
                      <a:noFill/>
                    </a:lnT>
                    <a:lnB>
                      <a:noFill/>
                    </a:lnB>
                    <a:noFill/>
                  </a:tcPr>
                </a:tc>
                <a:extLst>
                  <a:ext uri="{0D108BD9-81ED-4DB2-BD59-A6C34878D82A}">
                    <a16:rowId xmlns:a16="http://schemas.microsoft.com/office/drawing/2014/main" val="2182037304"/>
                  </a:ext>
                </a:extLst>
              </a:tr>
              <a:tr h="505812">
                <a:tc>
                  <a:txBody>
                    <a:bodyPr/>
                    <a:lstStyle/>
                    <a:p>
                      <a:pPr>
                        <a:buNone/>
                      </a:pPr>
                      <a:r>
                        <a:rPr lang="tr-TR" sz="2300"/>
                        <a:t>HLS-EU</a:t>
                      </a:r>
                    </a:p>
                  </a:txBody>
                  <a:tcPr marL="114957" marR="114957" marT="57479" marB="57479" anchor="ctr">
                    <a:lnL>
                      <a:noFill/>
                    </a:lnL>
                    <a:lnR>
                      <a:noFill/>
                    </a:lnR>
                    <a:lnT>
                      <a:noFill/>
                    </a:lnT>
                    <a:lnB>
                      <a:noFill/>
                    </a:lnB>
                    <a:noFill/>
                  </a:tcPr>
                </a:tc>
                <a:tc>
                  <a:txBody>
                    <a:bodyPr/>
                    <a:lstStyle/>
                    <a:p>
                      <a:pPr>
                        <a:buNone/>
                      </a:pPr>
                      <a:r>
                        <a:rPr lang="tr-TR" sz="2300"/>
                        <a:t>Kapsamlı anket</a:t>
                      </a:r>
                    </a:p>
                  </a:txBody>
                  <a:tcPr marL="114957" marR="114957" marT="57479" marB="57479" anchor="ctr">
                    <a:lnL>
                      <a:noFill/>
                    </a:lnL>
                    <a:lnR>
                      <a:noFill/>
                    </a:lnR>
                    <a:lnT>
                      <a:noFill/>
                    </a:lnT>
                    <a:lnB>
                      <a:noFill/>
                    </a:lnB>
                    <a:noFill/>
                  </a:tcPr>
                </a:tc>
                <a:tc>
                  <a:txBody>
                    <a:bodyPr/>
                    <a:lstStyle/>
                    <a:p>
                      <a:pPr>
                        <a:buNone/>
                      </a:pPr>
                      <a:r>
                        <a:rPr lang="tr-TR" sz="2300"/>
                        <a:t>Çok boyutlu</a:t>
                      </a:r>
                    </a:p>
                  </a:txBody>
                  <a:tcPr marL="114957" marR="114957" marT="57479" marB="57479" anchor="ctr">
                    <a:lnL>
                      <a:noFill/>
                    </a:lnL>
                    <a:lnR>
                      <a:noFill/>
                    </a:lnR>
                    <a:lnT>
                      <a:noFill/>
                    </a:lnT>
                    <a:lnB>
                      <a:noFill/>
                    </a:lnB>
                    <a:noFill/>
                  </a:tcPr>
                </a:tc>
                <a:tc>
                  <a:txBody>
                    <a:bodyPr/>
                    <a:lstStyle/>
                    <a:p>
                      <a:pPr>
                        <a:buNone/>
                      </a:pPr>
                      <a:r>
                        <a:rPr lang="tr-TR" sz="2300"/>
                        <a:t>Uzun ve zaman alıcı</a:t>
                      </a:r>
                    </a:p>
                  </a:txBody>
                  <a:tcPr marL="114957" marR="114957" marT="57479" marB="57479" anchor="ctr">
                    <a:lnL>
                      <a:noFill/>
                    </a:lnL>
                    <a:lnR>
                      <a:noFill/>
                    </a:lnR>
                    <a:lnT>
                      <a:noFill/>
                    </a:lnT>
                    <a:lnB>
                      <a:noFill/>
                    </a:lnB>
                    <a:noFill/>
                  </a:tcPr>
                </a:tc>
                <a:extLst>
                  <a:ext uri="{0D108BD9-81ED-4DB2-BD59-A6C34878D82A}">
                    <a16:rowId xmlns:a16="http://schemas.microsoft.com/office/drawing/2014/main" val="660074262"/>
                  </a:ext>
                </a:extLst>
              </a:tr>
              <a:tr h="850683">
                <a:tc>
                  <a:txBody>
                    <a:bodyPr/>
                    <a:lstStyle/>
                    <a:p>
                      <a:pPr>
                        <a:buNone/>
                      </a:pPr>
                      <a:r>
                        <a:rPr lang="tr-TR" sz="2300"/>
                        <a:t>TSOY-32</a:t>
                      </a:r>
                    </a:p>
                  </a:txBody>
                  <a:tcPr marL="114957" marR="114957" marT="57479" marB="57479" anchor="ctr">
                    <a:lnL>
                      <a:noFill/>
                    </a:lnL>
                    <a:lnR>
                      <a:noFill/>
                    </a:lnR>
                    <a:lnT>
                      <a:noFill/>
                    </a:lnT>
                    <a:lnB>
                      <a:noFill/>
                    </a:lnB>
                    <a:noFill/>
                  </a:tcPr>
                </a:tc>
                <a:tc>
                  <a:txBody>
                    <a:bodyPr/>
                    <a:lstStyle/>
                    <a:p>
                      <a:pPr>
                        <a:buNone/>
                      </a:pPr>
                      <a:r>
                        <a:rPr lang="tr-TR" sz="2300"/>
                        <a:t>Türkiye’ye uyarlanmış</a:t>
                      </a:r>
                    </a:p>
                  </a:txBody>
                  <a:tcPr marL="114957" marR="114957" marT="57479" marB="57479" anchor="ctr">
                    <a:lnL>
                      <a:noFill/>
                    </a:lnL>
                    <a:lnR>
                      <a:noFill/>
                    </a:lnR>
                    <a:lnT>
                      <a:noFill/>
                    </a:lnT>
                    <a:lnB>
                      <a:noFill/>
                    </a:lnB>
                    <a:noFill/>
                  </a:tcPr>
                </a:tc>
                <a:tc>
                  <a:txBody>
                    <a:bodyPr/>
                    <a:lstStyle/>
                    <a:p>
                      <a:pPr>
                        <a:buNone/>
                      </a:pPr>
                      <a:r>
                        <a:rPr lang="tr-TR" sz="2300"/>
                        <a:t>Yerel geçerlilik</a:t>
                      </a:r>
                    </a:p>
                  </a:txBody>
                  <a:tcPr marL="114957" marR="114957" marT="57479" marB="57479" anchor="ctr">
                    <a:lnL>
                      <a:noFill/>
                    </a:lnL>
                    <a:lnR>
                      <a:noFill/>
                    </a:lnR>
                    <a:lnT>
                      <a:noFill/>
                    </a:lnT>
                    <a:lnB>
                      <a:noFill/>
                    </a:lnB>
                    <a:noFill/>
                  </a:tcPr>
                </a:tc>
                <a:tc>
                  <a:txBody>
                    <a:bodyPr/>
                    <a:lstStyle/>
                    <a:p>
                      <a:pPr>
                        <a:buNone/>
                      </a:pPr>
                      <a:r>
                        <a:rPr lang="tr-TR" sz="2300"/>
                        <a:t>Yine de kültürel sınırlılıklar olabilir</a:t>
                      </a:r>
                    </a:p>
                  </a:txBody>
                  <a:tcPr marL="114957" marR="114957" marT="57479" marB="57479" anchor="ctr">
                    <a:lnL>
                      <a:noFill/>
                    </a:lnL>
                    <a:lnR>
                      <a:noFill/>
                    </a:lnR>
                    <a:lnT>
                      <a:noFill/>
                    </a:lnT>
                    <a:lnB>
                      <a:noFill/>
                    </a:lnB>
                    <a:noFill/>
                  </a:tcPr>
                </a:tc>
                <a:extLst>
                  <a:ext uri="{0D108BD9-81ED-4DB2-BD59-A6C34878D82A}">
                    <a16:rowId xmlns:a16="http://schemas.microsoft.com/office/drawing/2014/main" val="2655215828"/>
                  </a:ext>
                </a:extLst>
              </a:tr>
            </a:tbl>
          </a:graphicData>
        </a:graphic>
      </p:graphicFrame>
    </p:spTree>
    <p:extLst>
      <p:ext uri="{BB962C8B-B14F-4D97-AF65-F5344CB8AC3E}">
        <p14:creationId xmlns:p14="http://schemas.microsoft.com/office/powerpoint/2010/main" val="236064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0E9DC6-2DC7-434B-5844-44D8502CB783}"/>
              </a:ext>
            </a:extLst>
          </p:cNvPr>
          <p:cNvSpPr>
            <a:spLocks noGrp="1"/>
          </p:cNvSpPr>
          <p:nvPr>
            <p:ph type="title"/>
          </p:nvPr>
        </p:nvSpPr>
        <p:spPr>
          <a:xfrm>
            <a:off x="612648" y="603504"/>
            <a:ext cx="11019513" cy="1527048"/>
          </a:xfrm>
        </p:spPr>
        <p:txBody>
          <a:bodyPr anchor="b">
            <a:normAutofit/>
          </a:bodyPr>
          <a:lstStyle/>
          <a:p>
            <a:endParaRPr lang="tr-TR"/>
          </a:p>
        </p:txBody>
      </p:sp>
      <p:sp>
        <p:nvSpPr>
          <p:cNvPr id="3" name="İçerik Yer Tutucusu 2">
            <a:extLst>
              <a:ext uri="{FF2B5EF4-FFF2-40B4-BE49-F238E27FC236}">
                <a16:creationId xmlns:a16="http://schemas.microsoft.com/office/drawing/2014/main" id="{E91FB086-66A3-7257-9518-493FBA03DA29}"/>
              </a:ext>
            </a:extLst>
          </p:cNvPr>
          <p:cNvSpPr>
            <a:spLocks noGrp="1"/>
          </p:cNvSpPr>
          <p:nvPr>
            <p:ph idx="1"/>
          </p:nvPr>
        </p:nvSpPr>
        <p:spPr>
          <a:xfrm>
            <a:off x="612648" y="2212848"/>
            <a:ext cx="11019514" cy="4096512"/>
          </a:xfrm>
        </p:spPr>
        <p:txBody>
          <a:bodyPr>
            <a:normAutofit/>
          </a:bodyPr>
          <a:lstStyle/>
          <a:p>
            <a:pPr>
              <a:lnSpc>
                <a:spcPct val="110000"/>
              </a:lnSpc>
            </a:pPr>
            <a:r>
              <a:rPr lang="tr-TR" sz="1700" b="1"/>
              <a:t>Türkiye Örneği: TSOY-32 &amp; Sağlık Bakanlığı Verileri </a:t>
            </a:r>
          </a:p>
          <a:p>
            <a:pPr>
              <a:lnSpc>
                <a:spcPct val="110000"/>
              </a:lnSpc>
            </a:pPr>
            <a:r>
              <a:rPr lang="tr-TR" sz="1700"/>
              <a:t>“Türkiye Sağlık Okuryazarlığı Düzeyi ve İlişkili Faktörleri Araştırması” 2020 verileri: %30,9 yetersiz; %38 sorunlu; %23,4 yeterli; %7,7 mükemmel. </a:t>
            </a:r>
            <a:r>
              <a:rPr lang="tr-TR" sz="1700">
                <a:hlinkClick r:id="rId2"/>
              </a:rPr>
              <a:t>Sağlığın Geliştirilmesi Genel Müdürlüğü</a:t>
            </a:r>
            <a:endParaRPr lang="tr-TR" sz="1700"/>
          </a:p>
          <a:p>
            <a:pPr>
              <a:lnSpc>
                <a:spcPct val="110000"/>
              </a:lnSpc>
            </a:pPr>
            <a:r>
              <a:rPr lang="tr-TR" sz="1700"/>
              <a:t>2024’e yönelik raporlarda: Yeterli + mükemmel düzeylerin toplamının %46,1 olduğu, bilgiye ulaşma %56,6, anlamada %53,2, değerlendirmede %46,8, uygulamada %47,7 olduğu bildirilmiş. </a:t>
            </a:r>
            <a:r>
              <a:rPr lang="tr-TR" sz="1700">
                <a:hlinkClick r:id="rId3"/>
              </a:rPr>
              <a:t>halukozsari.com</a:t>
            </a:r>
            <a:endParaRPr lang="tr-TR" sz="1700"/>
          </a:p>
          <a:p>
            <a:pPr>
              <a:lnSpc>
                <a:spcPct val="110000"/>
              </a:lnSpc>
            </a:pPr>
            <a:r>
              <a:rPr lang="tr-TR" sz="1700"/>
              <a:t>Cinsiyet, yaş, eğitim düzeyi gibi demografik değişkenler ile sağlık okuryazarlık arasındaki ilişki: yaş arttıkça düzey düşüyor; eğitim düzeyi arttıkça sağlık okuryazarlık yükseliyor. </a:t>
            </a:r>
            <a:r>
              <a:rPr lang="tr-TR" sz="1700">
                <a:hlinkClick r:id="rId4"/>
              </a:rPr>
              <a:t>Sağlığın Geliştirilmesi Genel Müdürlüğü+3DergiPark+3helemeu.org+3</a:t>
            </a:r>
            <a:endParaRPr lang="tr-TR" sz="1700"/>
          </a:p>
          <a:p>
            <a:pPr>
              <a:lnSpc>
                <a:spcPct val="110000"/>
              </a:lnSpc>
            </a:pPr>
            <a:r>
              <a:rPr lang="tr-TR" sz="1700"/>
              <a:t>Araştırma kapsamı: yeni saha araştırması 15.430 hane üzerinden yürütülüyor, TSOY-32 kullanılacak. </a:t>
            </a:r>
            <a:r>
              <a:rPr lang="tr-TR" sz="1700">
                <a:hlinkClick r:id="rId5"/>
              </a:rPr>
              <a:t>Sağlığın Geliştirilmesi Genel Müdürlüğü+1</a:t>
            </a:r>
            <a:endParaRPr lang="tr-TR" sz="1700"/>
          </a:p>
          <a:p>
            <a:pPr>
              <a:lnSpc>
                <a:spcPct val="110000"/>
              </a:lnSpc>
            </a:pPr>
            <a:endParaRPr lang="tr-TR" sz="1700"/>
          </a:p>
        </p:txBody>
      </p:sp>
    </p:spTree>
    <p:extLst>
      <p:ext uri="{BB962C8B-B14F-4D97-AF65-F5344CB8AC3E}">
        <p14:creationId xmlns:p14="http://schemas.microsoft.com/office/powerpoint/2010/main" val="83160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C9693C-16F7-0142-AD5F-F042E3F2E022}"/>
              </a:ext>
            </a:extLst>
          </p:cNvPr>
          <p:cNvSpPr>
            <a:spLocks noGrp="1"/>
          </p:cNvSpPr>
          <p:nvPr>
            <p:ph type="title"/>
          </p:nvPr>
        </p:nvSpPr>
        <p:spPr>
          <a:xfrm>
            <a:off x="5568534" y="603504"/>
            <a:ext cx="5916169" cy="1527048"/>
          </a:xfrm>
        </p:spPr>
        <p:txBody>
          <a:bodyPr anchor="b">
            <a:normAutofit/>
          </a:bodyPr>
          <a:lstStyle/>
          <a:p>
            <a:r>
              <a:rPr lang="tr-TR" sz="2800"/>
              <a:t>Sınırlı Sağlık Okuryazarlığı Olan Bireylerle Karşılaşabileceğimiz Zorluklar &amp; Göstergeler</a:t>
            </a:r>
          </a:p>
        </p:txBody>
      </p:sp>
      <p:pic>
        <p:nvPicPr>
          <p:cNvPr id="5" name="Picture 4" descr="Koyu tahta 'da acil durum tıbbi setin üst görünümü">
            <a:extLst>
              <a:ext uri="{FF2B5EF4-FFF2-40B4-BE49-F238E27FC236}">
                <a16:creationId xmlns:a16="http://schemas.microsoft.com/office/drawing/2014/main" id="{AB37B73D-D29F-EF58-A325-EA0FEEDDA45F}"/>
              </a:ext>
            </a:extLst>
          </p:cNvPr>
          <p:cNvPicPr>
            <a:picLocks noChangeAspect="1"/>
          </p:cNvPicPr>
          <p:nvPr/>
        </p:nvPicPr>
        <p:blipFill>
          <a:blip r:embed="rId2"/>
          <a:srcRect l="46334" r="5873" b="-1"/>
          <a:stretch>
            <a:fillRect/>
          </a:stretch>
        </p:blipFill>
        <p:spPr>
          <a:xfrm>
            <a:off x="20" y="10"/>
            <a:ext cx="4910308" cy="6857990"/>
          </a:xfrm>
          <a:prstGeom prst="rect">
            <a:avLst/>
          </a:prstGeom>
        </p:spPr>
      </p:pic>
      <p:sp>
        <p:nvSpPr>
          <p:cNvPr id="3" name="İçerik Yer Tutucusu 2">
            <a:extLst>
              <a:ext uri="{FF2B5EF4-FFF2-40B4-BE49-F238E27FC236}">
                <a16:creationId xmlns:a16="http://schemas.microsoft.com/office/drawing/2014/main" id="{7B9C6D07-B1DD-0BC6-1E13-E791890D20FF}"/>
              </a:ext>
            </a:extLst>
          </p:cNvPr>
          <p:cNvSpPr>
            <a:spLocks noGrp="1"/>
          </p:cNvSpPr>
          <p:nvPr>
            <p:ph idx="1"/>
          </p:nvPr>
        </p:nvSpPr>
        <p:spPr>
          <a:xfrm>
            <a:off x="5568533" y="2214282"/>
            <a:ext cx="5916169" cy="4095078"/>
          </a:xfrm>
        </p:spPr>
        <p:txBody>
          <a:bodyPr>
            <a:normAutofit/>
          </a:bodyPr>
          <a:lstStyle/>
          <a:p>
            <a:pPr>
              <a:lnSpc>
                <a:spcPct val="110000"/>
              </a:lnSpc>
            </a:pPr>
            <a:r>
              <a:rPr lang="tr-TR" sz="1300" b="1"/>
              <a:t>Zorluklar / Bebek İşaretleri</a:t>
            </a:r>
          </a:p>
          <a:p>
            <a:pPr>
              <a:lnSpc>
                <a:spcPct val="110000"/>
              </a:lnSpc>
            </a:pPr>
            <a:r>
              <a:rPr lang="tr-TR" sz="1300"/>
              <a:t>Sağlık okuryazarlığı düşük bireyler:</a:t>
            </a:r>
          </a:p>
          <a:p>
            <a:pPr lvl="1">
              <a:lnSpc>
                <a:spcPct val="110000"/>
              </a:lnSpc>
            </a:pPr>
            <a:r>
              <a:rPr lang="tr-TR" sz="1300"/>
              <a:t>Tıbbi talimatları yanlış uygular</a:t>
            </a:r>
          </a:p>
          <a:p>
            <a:pPr lvl="1">
              <a:lnSpc>
                <a:spcPct val="110000"/>
              </a:lnSpc>
            </a:pPr>
            <a:r>
              <a:rPr lang="tr-TR" sz="1300"/>
              <a:t>İlaç etiketlerini hatalı okur</a:t>
            </a:r>
          </a:p>
          <a:p>
            <a:pPr lvl="1">
              <a:lnSpc>
                <a:spcPct val="110000"/>
              </a:lnSpc>
            </a:pPr>
            <a:r>
              <a:rPr lang="tr-TR" sz="1300"/>
              <a:t>Hastane form ve broşürleri okumakta zorlanır</a:t>
            </a:r>
          </a:p>
          <a:p>
            <a:pPr lvl="1">
              <a:lnSpc>
                <a:spcPct val="110000"/>
              </a:lnSpc>
            </a:pPr>
            <a:r>
              <a:rPr lang="tr-TR" sz="1300"/>
              <a:t>Sağlık bilgisine erişmekte çekingen olabilir</a:t>
            </a:r>
          </a:p>
          <a:p>
            <a:pPr lvl="1">
              <a:lnSpc>
                <a:spcPct val="110000"/>
              </a:lnSpc>
            </a:pPr>
            <a:r>
              <a:rPr lang="tr-TR" sz="1300"/>
              <a:t>Sorular sormaktan kaçınabilir</a:t>
            </a:r>
          </a:p>
          <a:p>
            <a:pPr>
              <a:lnSpc>
                <a:spcPct val="110000"/>
              </a:lnSpc>
            </a:pPr>
            <a:r>
              <a:rPr lang="tr-TR" sz="1300" b="1"/>
              <a:t>Göstergeler</a:t>
            </a:r>
            <a:r>
              <a:rPr lang="tr-TR" sz="1300"/>
              <a:t> (slaytta madde hâlinde):</a:t>
            </a:r>
          </a:p>
          <a:p>
            <a:pPr lvl="1">
              <a:lnSpc>
                <a:spcPct val="110000"/>
              </a:lnSpc>
            </a:pPr>
            <a:r>
              <a:rPr lang="tr-TR" sz="1300"/>
              <a:t>Hasta sorular sormuyor, “anladım” diyor ama uygulamada hata yapıyor</a:t>
            </a:r>
          </a:p>
          <a:p>
            <a:pPr lvl="1">
              <a:lnSpc>
                <a:spcPct val="110000"/>
              </a:lnSpc>
            </a:pPr>
            <a:r>
              <a:rPr lang="tr-TR" sz="1300"/>
              <a:t>Randevu saatlerini yanlış anlıyor</a:t>
            </a:r>
          </a:p>
          <a:p>
            <a:pPr lvl="1">
              <a:lnSpc>
                <a:spcPct val="110000"/>
              </a:lnSpc>
            </a:pPr>
            <a:r>
              <a:rPr lang="tr-TR" sz="1300"/>
              <a:t>Doktorun söylediğini tekrarlayamıyor</a:t>
            </a:r>
          </a:p>
          <a:p>
            <a:pPr lvl="1">
              <a:lnSpc>
                <a:spcPct val="110000"/>
              </a:lnSpc>
            </a:pPr>
            <a:r>
              <a:rPr lang="tr-TR" sz="1300"/>
              <a:t>Sağlık yazılı materyallere bakmıyor, çok teknik dil içeriyorsa bırakıyor</a:t>
            </a:r>
          </a:p>
          <a:p>
            <a:pPr>
              <a:lnSpc>
                <a:spcPct val="110000"/>
              </a:lnSpc>
            </a:pPr>
            <a:endParaRPr lang="tr-TR" sz="1300"/>
          </a:p>
        </p:txBody>
      </p:sp>
    </p:spTree>
    <p:extLst>
      <p:ext uri="{BB962C8B-B14F-4D97-AF65-F5344CB8AC3E}">
        <p14:creationId xmlns:p14="http://schemas.microsoft.com/office/powerpoint/2010/main" val="253630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2338F36-7F65-0CC5-80F5-1BDE13725BCD}"/>
              </a:ext>
            </a:extLst>
          </p:cNvPr>
          <p:cNvSpPr>
            <a:spLocks noGrp="1"/>
          </p:cNvSpPr>
          <p:nvPr>
            <p:ph type="title"/>
          </p:nvPr>
        </p:nvSpPr>
        <p:spPr>
          <a:xfrm>
            <a:off x="612649" y="548638"/>
            <a:ext cx="3493008" cy="5788152"/>
          </a:xfrm>
        </p:spPr>
        <p:txBody>
          <a:bodyPr anchor="ctr">
            <a:normAutofit/>
          </a:bodyPr>
          <a:lstStyle/>
          <a:p>
            <a:r>
              <a:rPr lang="tr-TR" sz="4000"/>
              <a:t>İletişim Stratejileri</a:t>
            </a:r>
            <a:br>
              <a:rPr lang="tr-TR" sz="4000"/>
            </a:br>
            <a:endParaRPr lang="tr-TR" sz="4000"/>
          </a:p>
        </p:txBody>
      </p:sp>
      <p:graphicFrame>
        <p:nvGraphicFramePr>
          <p:cNvPr id="7" name="Rectangle 2">
            <a:extLst>
              <a:ext uri="{FF2B5EF4-FFF2-40B4-BE49-F238E27FC236}">
                <a16:creationId xmlns:a16="http://schemas.microsoft.com/office/drawing/2014/main" id="{260EF872-F156-54A8-96FA-E9EF49EFDA3D}"/>
              </a:ext>
            </a:extLst>
          </p:cNvPr>
          <p:cNvGraphicFramePr>
            <a:graphicFrameLocks noGrp="1"/>
          </p:cNvGraphicFramePr>
          <p:nvPr>
            <p:ph idx="1"/>
            <p:extLst>
              <p:ext uri="{D42A27DB-BD31-4B8C-83A1-F6EECF244321}">
                <p14:modId xmlns:p14="http://schemas.microsoft.com/office/powerpoint/2010/main" val="55946787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99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6858B-D8D9-30DA-A060-993B43ED60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9E109B5-A254-687B-8961-81BEBAD78706}"/>
              </a:ext>
            </a:extLst>
          </p:cNvPr>
          <p:cNvSpPr>
            <a:spLocks noGrp="1"/>
          </p:cNvSpPr>
          <p:nvPr>
            <p:ph idx="1"/>
          </p:nvPr>
        </p:nvSpPr>
        <p:spPr/>
        <p:txBody>
          <a:bodyPr/>
          <a:lstStyle/>
          <a:p>
            <a:r>
              <a:rPr lang="tr-TR" b="1" dirty="0" err="1"/>
              <a:t>Teach-back</a:t>
            </a:r>
            <a:r>
              <a:rPr lang="tr-TR" b="1" dirty="0"/>
              <a:t> (Öğrenciyi anlatmaya teşvik etme)</a:t>
            </a:r>
          </a:p>
          <a:p>
            <a:r>
              <a:rPr lang="tr-TR" b="1" dirty="0"/>
              <a:t>Açıklama:</a:t>
            </a:r>
            <a:r>
              <a:rPr lang="tr-TR" dirty="0"/>
              <a:t> Öğrenciden/danışandan aldığı bilgiyi kendi kelimeleriyle tekrar etmesini istemektir. Böylece “anladım” demesi değil gerçekten anlayıp uygulayabileceği doğrulanır.</a:t>
            </a:r>
            <a:br>
              <a:rPr lang="tr-TR" dirty="0"/>
            </a:br>
            <a:r>
              <a:rPr lang="tr-TR" b="1" dirty="0"/>
              <a:t>Neden etkili:</a:t>
            </a:r>
            <a:r>
              <a:rPr lang="tr-TR" dirty="0"/>
              <a:t> Pasif onay yerine aktif tekrar sağlar; yanlış anlamalar hemen yakalanır.</a:t>
            </a:r>
            <a:br>
              <a:rPr lang="tr-TR" dirty="0"/>
            </a:br>
            <a:r>
              <a:rPr lang="tr-TR" b="1" dirty="0"/>
              <a:t>Adımlar (kılavuz):</a:t>
            </a:r>
            <a:endParaRPr lang="tr-TR" dirty="0"/>
          </a:p>
          <a:p>
            <a:r>
              <a:rPr lang="tr-TR" dirty="0"/>
              <a:t>Kısa ve net bilgi ver.</a:t>
            </a:r>
          </a:p>
          <a:p>
            <a:r>
              <a:rPr lang="tr-TR" dirty="0"/>
              <a:t>“Bunu şimdi bana kendi kelimelerinle anlatarak özetler misin?” diye iste.</a:t>
            </a:r>
          </a:p>
          <a:p>
            <a:r>
              <a:rPr lang="tr-TR" dirty="0"/>
              <a:t>Eğer eksik/yanlışsa düzelt, ardından tekrar ettir.</a:t>
            </a:r>
          </a:p>
          <a:p>
            <a:r>
              <a:rPr lang="tr-TR" dirty="0"/>
              <a:t>Tekrar başarısızsa farklı bir anlatım/örnekle yeniden dene.</a:t>
            </a:r>
          </a:p>
          <a:p>
            <a:endParaRPr lang="tr-TR" dirty="0"/>
          </a:p>
        </p:txBody>
      </p:sp>
    </p:spTree>
    <p:extLst>
      <p:ext uri="{BB962C8B-B14F-4D97-AF65-F5344CB8AC3E}">
        <p14:creationId xmlns:p14="http://schemas.microsoft.com/office/powerpoint/2010/main" val="408146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7805A5-F9D5-D932-3152-774ECE69E67F}"/>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1D1BCDBD-F8A1-B479-7C82-44106F6570F7}"/>
              </a:ext>
            </a:extLst>
          </p:cNvPr>
          <p:cNvGraphicFramePr>
            <a:graphicFrameLocks noGrp="1"/>
          </p:cNvGraphicFramePr>
          <p:nvPr>
            <p:ph idx="1"/>
            <p:extLst>
              <p:ext uri="{D42A27DB-BD31-4B8C-83A1-F6EECF244321}">
                <p14:modId xmlns:p14="http://schemas.microsoft.com/office/powerpoint/2010/main" val="233984276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06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54D80F-1221-1A3C-0D24-AFBC70430F4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679049D-7570-F128-F484-60B884847F71}"/>
              </a:ext>
            </a:extLst>
          </p:cNvPr>
          <p:cNvSpPr>
            <a:spLocks noGrp="1"/>
          </p:cNvSpPr>
          <p:nvPr>
            <p:ph idx="1"/>
          </p:nvPr>
        </p:nvSpPr>
        <p:spPr/>
        <p:txBody>
          <a:bodyPr/>
          <a:lstStyle/>
          <a:p>
            <a:r>
              <a:rPr lang="tr-TR" b="1" dirty="0"/>
              <a:t>Basit dil, kısa cümleler</a:t>
            </a:r>
          </a:p>
          <a:p>
            <a:r>
              <a:rPr lang="tr-TR" b="1" dirty="0"/>
              <a:t>Açıklama:</a:t>
            </a:r>
            <a:r>
              <a:rPr lang="tr-TR" dirty="0"/>
              <a:t> Teknik jargon, uzun cümleler ve karmaşık yapılar öğrenmeyi zorlaştırır. Basit günlük dil kullanmak anlaşılırlığı artırır.</a:t>
            </a:r>
            <a:br>
              <a:rPr lang="tr-TR" dirty="0"/>
            </a:br>
            <a:r>
              <a:rPr lang="tr-TR" b="1" dirty="0"/>
              <a:t>Pratik kurallar:</a:t>
            </a:r>
            <a:endParaRPr lang="tr-TR" dirty="0"/>
          </a:p>
          <a:p>
            <a:r>
              <a:rPr lang="tr-TR" dirty="0"/>
              <a:t>Bir cümlede </a:t>
            </a:r>
            <a:r>
              <a:rPr lang="tr-TR" i="1" dirty="0"/>
              <a:t>tek bir fikir</a:t>
            </a:r>
            <a:r>
              <a:rPr lang="tr-TR" dirty="0"/>
              <a:t> ver.</a:t>
            </a:r>
          </a:p>
          <a:p>
            <a:r>
              <a:rPr lang="tr-TR" dirty="0"/>
              <a:t>Her cümle 15–20 kelimeyi geçmesin (slaytta özet olarak yaz).</a:t>
            </a:r>
          </a:p>
          <a:p>
            <a:r>
              <a:rPr lang="tr-TR" dirty="0"/>
              <a:t>Tıbbi terim gerekiyorsa: terimi söyle → hemen parantez içinde veya alt satırda kısa açıklama ver.</a:t>
            </a:r>
          </a:p>
          <a:p>
            <a:r>
              <a:rPr lang="tr-TR" dirty="0"/>
              <a:t>Aktif cümle kullan: “Hapı al” yerine “Hapı sabahları al” gibi.</a:t>
            </a:r>
          </a:p>
          <a:p>
            <a:endParaRPr lang="tr-TR" dirty="0"/>
          </a:p>
        </p:txBody>
      </p:sp>
    </p:spTree>
    <p:extLst>
      <p:ext uri="{BB962C8B-B14F-4D97-AF65-F5344CB8AC3E}">
        <p14:creationId xmlns:p14="http://schemas.microsoft.com/office/powerpoint/2010/main" val="212354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B899EB-223C-6230-E9AA-BF2C98EC6C76}"/>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1E51E89B-498E-0388-1057-37FA615CDF6E}"/>
              </a:ext>
            </a:extLst>
          </p:cNvPr>
          <p:cNvGraphicFramePr>
            <a:graphicFrameLocks noGrp="1"/>
          </p:cNvGraphicFramePr>
          <p:nvPr>
            <p:ph idx="1"/>
            <p:extLst>
              <p:ext uri="{D42A27DB-BD31-4B8C-83A1-F6EECF244321}">
                <p14:modId xmlns:p14="http://schemas.microsoft.com/office/powerpoint/2010/main" val="322635619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70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2CB75F-6D53-1F0E-EAE9-BB782B3F515D}"/>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0E7EE47F-9B59-E3DB-57C2-EEA401AE9488}"/>
              </a:ext>
            </a:extLst>
          </p:cNvPr>
          <p:cNvGraphicFramePr>
            <a:graphicFrameLocks noGrp="1"/>
          </p:cNvGraphicFramePr>
          <p:nvPr>
            <p:ph idx="1"/>
            <p:extLst>
              <p:ext uri="{D42A27DB-BD31-4B8C-83A1-F6EECF244321}">
                <p14:modId xmlns:p14="http://schemas.microsoft.com/office/powerpoint/2010/main" val="210346402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46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F83D42-6984-C031-874D-8D5426F74186}"/>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389895FA-5C31-7AFE-BE1E-AA1A23D5BF92}"/>
              </a:ext>
            </a:extLst>
          </p:cNvPr>
          <p:cNvGraphicFramePr>
            <a:graphicFrameLocks noGrp="1"/>
          </p:cNvGraphicFramePr>
          <p:nvPr>
            <p:ph idx="1"/>
            <p:extLst>
              <p:ext uri="{D42A27DB-BD31-4B8C-83A1-F6EECF244321}">
                <p14:modId xmlns:p14="http://schemas.microsoft.com/office/powerpoint/2010/main" val="75459482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19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132518C-0224-7AA4-7C13-F3862E70A9DE}"/>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776A5F22-E56F-72C4-22C3-7EA3EF5CFAF2}"/>
              </a:ext>
            </a:extLst>
          </p:cNvPr>
          <p:cNvGraphicFramePr>
            <a:graphicFrameLocks noGrp="1"/>
          </p:cNvGraphicFramePr>
          <p:nvPr>
            <p:ph idx="1"/>
            <p:extLst>
              <p:ext uri="{D42A27DB-BD31-4B8C-83A1-F6EECF244321}">
                <p14:modId xmlns:p14="http://schemas.microsoft.com/office/powerpoint/2010/main" val="306662738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53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6078-B9FC-62D3-82A6-AED0C1C0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5458E7A-781B-D1B6-B845-0B2797F43570}"/>
              </a:ext>
            </a:extLst>
          </p:cNvPr>
          <p:cNvSpPr>
            <a:spLocks noGrp="1"/>
          </p:cNvSpPr>
          <p:nvPr>
            <p:ph type="title"/>
          </p:nvPr>
        </p:nvSpPr>
        <p:spPr>
          <a:xfrm>
            <a:off x="1952481" y="800783"/>
            <a:ext cx="8278891" cy="1323867"/>
          </a:xfrm>
        </p:spPr>
        <p:txBody>
          <a:bodyPr anchor="b">
            <a:normAutofit/>
          </a:bodyPr>
          <a:lstStyle/>
          <a:p>
            <a:endParaRPr lang="tr-TR"/>
          </a:p>
        </p:txBody>
      </p:sp>
      <p:sp>
        <p:nvSpPr>
          <p:cNvPr id="3" name="İçerik Yer Tutucusu 2">
            <a:extLst>
              <a:ext uri="{FF2B5EF4-FFF2-40B4-BE49-F238E27FC236}">
                <a16:creationId xmlns:a16="http://schemas.microsoft.com/office/drawing/2014/main" id="{39837313-3E5D-AC8D-2CB5-C6896C03218C}"/>
              </a:ext>
            </a:extLst>
          </p:cNvPr>
          <p:cNvSpPr>
            <a:spLocks noGrp="1"/>
          </p:cNvSpPr>
          <p:nvPr>
            <p:ph idx="1"/>
          </p:nvPr>
        </p:nvSpPr>
        <p:spPr>
          <a:xfrm>
            <a:off x="1952481" y="2495774"/>
            <a:ext cx="8278892" cy="3273426"/>
          </a:xfrm>
        </p:spPr>
        <p:txBody>
          <a:bodyPr>
            <a:normAutofit/>
          </a:bodyPr>
          <a:lstStyle/>
          <a:p>
            <a:r>
              <a:rPr lang="tr-TR" sz="1800" b="1"/>
              <a:t>Vaka Önerisi 1: “İlaç Talimatı Yanlış Anlama”</a:t>
            </a:r>
          </a:p>
          <a:p>
            <a:r>
              <a:rPr lang="tr-TR" sz="1800" b="1"/>
              <a:t>Senaryo:</a:t>
            </a:r>
            <a:br>
              <a:rPr lang="tr-TR" sz="1800"/>
            </a:br>
            <a:r>
              <a:rPr lang="tr-TR" sz="1800"/>
              <a:t>Ayşe hanım 65 yaşında, diyabet hastası. Doktor, sabah aç karnına “2 ünite insülin + kahvaltıdan ½ saat sonra 1 tablet ilaç” dedi. Ancak Ayşe hanım “kahvaltıdan ½ saat önce” anladı ve dozları karıştırdı.</a:t>
            </a:r>
          </a:p>
          <a:p>
            <a:endParaRPr lang="tr-TR" sz="1800"/>
          </a:p>
        </p:txBody>
      </p:sp>
    </p:spTree>
    <p:extLst>
      <p:ext uri="{BB962C8B-B14F-4D97-AF65-F5344CB8AC3E}">
        <p14:creationId xmlns:p14="http://schemas.microsoft.com/office/powerpoint/2010/main" val="14644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6078-B9FC-62D3-82A6-AED0C1C0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D87081F-0D7F-08F9-BC88-FE7A7DAF9664}"/>
              </a:ext>
            </a:extLst>
          </p:cNvPr>
          <p:cNvSpPr>
            <a:spLocks noGrp="1"/>
          </p:cNvSpPr>
          <p:nvPr>
            <p:ph type="title"/>
          </p:nvPr>
        </p:nvSpPr>
        <p:spPr>
          <a:xfrm>
            <a:off x="1952481" y="800783"/>
            <a:ext cx="8278891" cy="1323867"/>
          </a:xfrm>
        </p:spPr>
        <p:txBody>
          <a:bodyPr anchor="b">
            <a:normAutofit/>
          </a:bodyPr>
          <a:lstStyle/>
          <a:p>
            <a:endParaRPr lang="tr-TR"/>
          </a:p>
        </p:txBody>
      </p:sp>
      <p:sp>
        <p:nvSpPr>
          <p:cNvPr id="3" name="İçerik Yer Tutucusu 2">
            <a:extLst>
              <a:ext uri="{FF2B5EF4-FFF2-40B4-BE49-F238E27FC236}">
                <a16:creationId xmlns:a16="http://schemas.microsoft.com/office/drawing/2014/main" id="{5A5253E8-4B97-113E-9BE4-84BC82B95D43}"/>
              </a:ext>
            </a:extLst>
          </p:cNvPr>
          <p:cNvSpPr>
            <a:spLocks noGrp="1"/>
          </p:cNvSpPr>
          <p:nvPr>
            <p:ph idx="1"/>
          </p:nvPr>
        </p:nvSpPr>
        <p:spPr>
          <a:xfrm>
            <a:off x="1952481" y="2495774"/>
            <a:ext cx="8278892" cy="3273426"/>
          </a:xfrm>
        </p:spPr>
        <p:txBody>
          <a:bodyPr>
            <a:normAutofit/>
          </a:bodyPr>
          <a:lstStyle/>
          <a:p>
            <a:r>
              <a:rPr lang="tr-TR" sz="1800" b="1"/>
              <a:t>Vaka Önerisi 2: “Sağlık Bilgisi Alma-İnternette Yanlış Kaynak”</a:t>
            </a:r>
          </a:p>
          <a:p>
            <a:r>
              <a:rPr lang="tr-TR" sz="1800" b="1"/>
              <a:t>Senaryo:</a:t>
            </a:r>
            <a:br>
              <a:rPr lang="tr-TR" sz="1800"/>
            </a:br>
            <a:r>
              <a:rPr lang="tr-TR" sz="1800"/>
              <a:t>Mehmet bey, ağrısı için internetten bir forum sitesinden önerilen bir bitkisel karışımı kullanmaya karar verdi. Ardından şikayetleri artınca doktora başvurdu, doktor bitkisel karışımın bazı ilaçları bozduğunu söyledi.</a:t>
            </a:r>
          </a:p>
          <a:p>
            <a:endParaRPr lang="tr-TR" sz="1800"/>
          </a:p>
        </p:txBody>
      </p:sp>
    </p:spTree>
    <p:extLst>
      <p:ext uri="{BB962C8B-B14F-4D97-AF65-F5344CB8AC3E}">
        <p14:creationId xmlns:p14="http://schemas.microsoft.com/office/powerpoint/2010/main" val="388300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1B7ABE-8A81-74F2-1FFC-3B9FC2211A32}"/>
              </a:ext>
            </a:extLst>
          </p:cNvPr>
          <p:cNvSpPr>
            <a:spLocks noGrp="1"/>
          </p:cNvSpPr>
          <p:nvPr>
            <p:ph type="title"/>
          </p:nvPr>
        </p:nvSpPr>
        <p:spPr>
          <a:xfrm>
            <a:off x="612649" y="548639"/>
            <a:ext cx="3494314" cy="5786638"/>
          </a:xfrm>
        </p:spPr>
        <p:txBody>
          <a:bodyPr anchor="t">
            <a:normAutofit/>
          </a:bodyPr>
          <a:lstStyle/>
          <a:p>
            <a:endParaRPr lang="tr-TR"/>
          </a:p>
        </p:txBody>
      </p:sp>
      <p:graphicFrame>
        <p:nvGraphicFramePr>
          <p:cNvPr id="12" name="İçerik Yer Tutucusu 2">
            <a:extLst>
              <a:ext uri="{FF2B5EF4-FFF2-40B4-BE49-F238E27FC236}">
                <a16:creationId xmlns:a16="http://schemas.microsoft.com/office/drawing/2014/main" id="{5AE8CE78-582B-91AB-3B87-CAC368B0479F}"/>
              </a:ext>
            </a:extLst>
          </p:cNvPr>
          <p:cNvGraphicFramePr>
            <a:graphicFrameLocks noGrp="1"/>
          </p:cNvGraphicFramePr>
          <p:nvPr>
            <p:ph idx="1"/>
            <p:extLst>
              <p:ext uri="{D42A27DB-BD31-4B8C-83A1-F6EECF244321}">
                <p14:modId xmlns:p14="http://schemas.microsoft.com/office/powerpoint/2010/main" val="3106765196"/>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74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A17AE8A-B124-9122-9CD8-E733A86F704A}"/>
              </a:ext>
            </a:extLst>
          </p:cNvPr>
          <p:cNvSpPr>
            <a:spLocks noGrp="1"/>
          </p:cNvSpPr>
          <p:nvPr>
            <p:ph type="title"/>
          </p:nvPr>
        </p:nvSpPr>
        <p:spPr>
          <a:xfrm>
            <a:off x="612648" y="603504"/>
            <a:ext cx="11019513" cy="1527048"/>
          </a:xfrm>
        </p:spPr>
        <p:txBody>
          <a:bodyPr anchor="b">
            <a:normAutofit/>
          </a:bodyPr>
          <a:lstStyle/>
          <a:p>
            <a:endParaRPr lang="tr-TR" dirty="0"/>
          </a:p>
        </p:txBody>
      </p:sp>
      <p:sp>
        <p:nvSpPr>
          <p:cNvPr id="3" name="İçerik Yer Tutucusu 2">
            <a:extLst>
              <a:ext uri="{FF2B5EF4-FFF2-40B4-BE49-F238E27FC236}">
                <a16:creationId xmlns:a16="http://schemas.microsoft.com/office/drawing/2014/main" id="{B84A9FFD-84D9-2CA4-0E7A-04A93D52B95D}"/>
              </a:ext>
            </a:extLst>
          </p:cNvPr>
          <p:cNvSpPr>
            <a:spLocks noGrp="1"/>
          </p:cNvSpPr>
          <p:nvPr>
            <p:ph idx="1"/>
          </p:nvPr>
        </p:nvSpPr>
        <p:spPr>
          <a:xfrm>
            <a:off x="612648" y="2212848"/>
            <a:ext cx="11019514" cy="4096512"/>
          </a:xfrm>
        </p:spPr>
        <p:txBody>
          <a:bodyPr>
            <a:normAutofit/>
          </a:bodyPr>
          <a:lstStyle/>
          <a:p>
            <a:pPr>
              <a:lnSpc>
                <a:spcPct val="110000"/>
              </a:lnSpc>
            </a:pPr>
            <a:r>
              <a:rPr lang="tr-TR" dirty="0"/>
              <a:t>Değerli ve Tüfekçi tarafından yapılan TOPLUMUN SAĞLIK OKURYAZARLIK DÜZEYİNİN BELİRLENMESİ  adlı çalışma incelenmiştir. </a:t>
            </a:r>
            <a:endParaRPr lang="tr-TR"/>
          </a:p>
          <a:p>
            <a:pPr>
              <a:lnSpc>
                <a:spcPct val="110000"/>
              </a:lnSpc>
            </a:pPr>
            <a:r>
              <a:rPr lang="tr-TR" dirty="0">
                <a:hlinkClick r:id="rId2"/>
              </a:rPr>
              <a:t>https://dergipark.org.tr/tr/download/article-file/621797</a:t>
            </a:r>
            <a:r>
              <a:rPr lang="tr-TR" dirty="0"/>
              <a:t> </a:t>
            </a:r>
            <a:endParaRPr lang="tr-TR"/>
          </a:p>
          <a:p>
            <a:pPr>
              <a:lnSpc>
                <a:spcPct val="110000"/>
              </a:lnSpc>
            </a:pPr>
            <a:endParaRPr lang="tr-TR"/>
          </a:p>
          <a:p>
            <a:pPr>
              <a:lnSpc>
                <a:spcPct val="110000"/>
              </a:lnSpc>
            </a:pPr>
            <a:r>
              <a:rPr lang="tr-TR" dirty="0"/>
              <a:t>Çalışma  Isparta ilinde 15 yaş üzeri bireylere uygulanmış kolayda örneklem yöntemi ile 401 kişiye ulaşılmıştır. </a:t>
            </a:r>
            <a:endParaRPr lang="tr-TR"/>
          </a:p>
          <a:p>
            <a:pPr>
              <a:lnSpc>
                <a:spcPct val="110000"/>
              </a:lnSpc>
            </a:pPr>
            <a:r>
              <a:rPr lang="tr-TR" dirty="0"/>
              <a:t>Bu çalışmada toplumun sağlık okuryazarlık düzeyinin belirlenmesi araştırılmıştır. Isparta il merkezinde yaşayan 15 yaş üstü okuryazar ve son 1 yıl içerisinde en az 4 defa sağlık kuruluşuna başvuran kişilere sağlık okuryazarlığı ve demografik değişkenlerden oluşan bir anket form yöneltilmiş; toplanan veriler değerlendirilmiştir</a:t>
            </a:r>
            <a:endParaRPr lang="tr-TR"/>
          </a:p>
        </p:txBody>
      </p:sp>
    </p:spTree>
    <p:extLst>
      <p:ext uri="{BB962C8B-B14F-4D97-AF65-F5344CB8AC3E}">
        <p14:creationId xmlns:p14="http://schemas.microsoft.com/office/powerpoint/2010/main" val="395556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CDE98D-F9F6-D162-71B0-DC9313581A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B22909-D9DB-2359-AD40-EA319B835470}"/>
              </a:ext>
            </a:extLst>
          </p:cNvPr>
          <p:cNvSpPr>
            <a:spLocks noGrp="1"/>
          </p:cNvSpPr>
          <p:nvPr>
            <p:ph idx="1"/>
          </p:nvPr>
        </p:nvSpPr>
        <p:spPr/>
        <p:txBody>
          <a:bodyPr/>
          <a:lstStyle/>
          <a:p>
            <a:r>
              <a:rPr lang="tr-TR" b="1" dirty="0"/>
              <a:t>Araştırmanın Evreni ve Örneklemi</a:t>
            </a:r>
          </a:p>
          <a:p>
            <a:r>
              <a:rPr lang="tr-TR" dirty="0"/>
              <a:t>Araştırmanın evrenini Isparta il merkezinde yaşayan on beş (15) yaşından büyük tüm bireyler oluşturmaktadır. Bu durum TSOY-32 ölçeği kriterleri dikkate alınarak belirlenmiştir. TÜİK 2018 verilerine göre araştırmanın evreni 241.438 kişiden oluşmaktadır (</a:t>
            </a:r>
            <a:r>
              <a:rPr lang="tr-TR" dirty="0">
                <a:hlinkClick r:id="rId2"/>
              </a:rPr>
              <a:t>www.tuik.gov).</a:t>
            </a:r>
            <a:r>
              <a:rPr lang="tr-TR" dirty="0"/>
              <a:t> Bilindiği üzere bir araştırmada örneklemin ne kadar alınacağı konusunda kesin bir sayı vermek mümkün değildir. Evrenin belli olduğu durumlarda, mevcut sayı dikkate alındığında bu evrenden hata toleransı % 5, güvenilirlik düzeyi % 95 aralığında yaklaşık 384 bireye ulaşan bir örneklem yeterli görülmektedir (Kan, 1998). Araştırmada 528 kişiye ulaşılmış olup katılımcılarda son 1 yıl içerisinde en az 4 defa sağlık kuruluşuna başvuru şartı gözetildiği için 401 kişinin verisi değerlendirilmeye alınmıştır.</a:t>
            </a:r>
          </a:p>
          <a:p>
            <a:endParaRPr lang="tr-TR" dirty="0"/>
          </a:p>
        </p:txBody>
      </p:sp>
    </p:spTree>
    <p:extLst>
      <p:ext uri="{BB962C8B-B14F-4D97-AF65-F5344CB8AC3E}">
        <p14:creationId xmlns:p14="http://schemas.microsoft.com/office/powerpoint/2010/main" val="184705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3A317C-0A95-6A0A-BF98-6258980FBB84}"/>
              </a:ext>
            </a:extLst>
          </p:cNvPr>
          <p:cNvSpPr>
            <a:spLocks noGrp="1"/>
          </p:cNvSpPr>
          <p:nvPr>
            <p:ph type="title"/>
          </p:nvPr>
        </p:nvSpPr>
        <p:spPr>
          <a:xfrm>
            <a:off x="612649" y="548638"/>
            <a:ext cx="3493008" cy="5788152"/>
          </a:xfrm>
        </p:spPr>
        <p:txBody>
          <a:bodyPr anchor="ctr">
            <a:normAutofit/>
          </a:bodyPr>
          <a:lstStyle/>
          <a:p>
            <a:endParaRPr lang="tr-TR" sz="4000"/>
          </a:p>
        </p:txBody>
      </p:sp>
      <p:graphicFrame>
        <p:nvGraphicFramePr>
          <p:cNvPr id="5" name="İçerik Yer Tutucusu 2">
            <a:extLst>
              <a:ext uri="{FF2B5EF4-FFF2-40B4-BE49-F238E27FC236}">
                <a16:creationId xmlns:a16="http://schemas.microsoft.com/office/drawing/2014/main" id="{19CA1BFB-A1EF-21E1-5EF5-8BDF28D49EFF}"/>
              </a:ext>
            </a:extLst>
          </p:cNvPr>
          <p:cNvGraphicFramePr>
            <a:graphicFrameLocks noGrp="1"/>
          </p:cNvGraphicFramePr>
          <p:nvPr>
            <p:ph idx="1"/>
            <p:extLst>
              <p:ext uri="{D42A27DB-BD31-4B8C-83A1-F6EECF244321}">
                <p14:modId xmlns:p14="http://schemas.microsoft.com/office/powerpoint/2010/main" val="401978333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12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F445E7-2C83-C832-8E48-9CAA912BB3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52BFA5-02EC-5A1A-B4D5-C37785851B60}"/>
              </a:ext>
            </a:extLst>
          </p:cNvPr>
          <p:cNvSpPr>
            <a:spLocks noGrp="1"/>
          </p:cNvSpPr>
          <p:nvPr>
            <p:ph idx="1"/>
          </p:nvPr>
        </p:nvSpPr>
        <p:spPr/>
        <p:txBody>
          <a:bodyPr>
            <a:normAutofit fontScale="92500"/>
          </a:bodyPr>
          <a:lstStyle/>
          <a:p>
            <a:r>
              <a:rPr lang="tr-TR" dirty="0"/>
              <a:t>Anket formunun birinci bölümü HLS-EU çalışması temel alınarak Okyay &amp; </a:t>
            </a:r>
            <a:r>
              <a:rPr lang="tr-TR" dirty="0" err="1"/>
              <a:t>Abacıgil</a:t>
            </a:r>
            <a:r>
              <a:rPr lang="tr-TR" dirty="0"/>
              <a:t> (2016) tarafından Türkçeye uyarlanan “Türkiye Sağlık Okuryazarlığı Ölçeği-</a:t>
            </a:r>
          </a:p>
          <a:p>
            <a:r>
              <a:rPr lang="tr-TR" dirty="0"/>
              <a:t>32 (TSOY-32)” ikinci bölümü “Demografik Bilgiler” başlıklı değişkenlerden oluşmaktadır.</a:t>
            </a:r>
          </a:p>
          <a:p>
            <a:r>
              <a:rPr lang="tr-TR" dirty="0"/>
              <a:t>Katılımcıların sağlık okuryazarlığı düzeyleri hesaplanmıştır. TSOY-32 Ölçeğinin değerlendirilmesinde; indeksler 0 ile 50 arasında olacak şekilde standardize edilmiştir. Bunun için aşağıdaki formül kullanılmıştır.</a:t>
            </a:r>
          </a:p>
          <a:p>
            <a:r>
              <a:rPr lang="tr-TR" dirty="0"/>
              <a:t>İndeks = (ortalama-1) x (50/3)</a:t>
            </a:r>
          </a:p>
          <a:p>
            <a:r>
              <a:rPr lang="tr-TR" dirty="0"/>
              <a:t>Bu formülde indeks, kişiye özgün hesaplanan indeksi; ortalama, bir kişinin cevaplandırdığı her maddenin ortalamasını; 1, ortalamanın en düşük olası değeri; 3, ortalamanın aralığını; 50, yeni ölçüt için seçilen en yüksek değeri ifade etmektedir. Bu hesaplama sonrasında, 0 en düşük sağlık okuryazarlığını ve 50 en yüksek sağlık okuryazarlığını göstermektedir.</a:t>
            </a:r>
          </a:p>
          <a:p>
            <a:endParaRPr lang="tr-TR" dirty="0"/>
          </a:p>
        </p:txBody>
      </p:sp>
    </p:spTree>
    <p:extLst>
      <p:ext uri="{BB962C8B-B14F-4D97-AF65-F5344CB8AC3E}">
        <p14:creationId xmlns:p14="http://schemas.microsoft.com/office/powerpoint/2010/main" val="180417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FA519-969F-C7F9-1BF2-C70E464A0E7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39BFFDD-B56C-8FC6-3704-19211A3C3825}"/>
              </a:ext>
            </a:extLst>
          </p:cNvPr>
          <p:cNvSpPr>
            <a:spLocks noGrp="1"/>
          </p:cNvSpPr>
          <p:nvPr>
            <p:ph idx="1"/>
          </p:nvPr>
        </p:nvSpPr>
        <p:spPr/>
        <p:txBody>
          <a:bodyPr/>
          <a:lstStyle/>
          <a:p>
            <a:r>
              <a:rPr lang="tr-TR" dirty="0"/>
              <a:t>Yine, TSOY-32 çalışmasında olduğu şekilde, elde edilen indeks dört kategoride sınıflandırılmıştır. Aşağıdaki puanlamaya göre sağlık okuryazarlığı,</a:t>
            </a:r>
          </a:p>
          <a:p>
            <a:pPr lvl="0"/>
            <a:r>
              <a:rPr lang="tr-TR" dirty="0"/>
              <a:t>(0-25) puan: yetersiz sağlık okuryazarlığı</a:t>
            </a:r>
          </a:p>
          <a:p>
            <a:pPr lvl="0"/>
            <a:r>
              <a:rPr lang="tr-TR" dirty="0"/>
              <a:t>(&gt;25-33): sorunlu – sınırlı sağlık okuryazarlığı</a:t>
            </a:r>
          </a:p>
          <a:p>
            <a:pPr lvl="0"/>
            <a:r>
              <a:rPr lang="tr-TR" dirty="0"/>
              <a:t>(&gt;33-42): yeterli sağlık okuryazarlığı</a:t>
            </a:r>
          </a:p>
          <a:p>
            <a:pPr lvl="0"/>
            <a:r>
              <a:rPr lang="tr-TR" dirty="0"/>
              <a:t>(&gt;42-50): mükemmel sağlık okuryazarlığı, olarak tanımlanmaktadır.</a:t>
            </a:r>
          </a:p>
          <a:p>
            <a:endParaRPr lang="tr-TR" dirty="0"/>
          </a:p>
        </p:txBody>
      </p:sp>
    </p:spTree>
    <p:extLst>
      <p:ext uri="{BB962C8B-B14F-4D97-AF65-F5344CB8AC3E}">
        <p14:creationId xmlns:p14="http://schemas.microsoft.com/office/powerpoint/2010/main" val="59146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Başlık 1">
            <a:extLst>
              <a:ext uri="{FF2B5EF4-FFF2-40B4-BE49-F238E27FC236}">
                <a16:creationId xmlns:a16="http://schemas.microsoft.com/office/drawing/2014/main" id="{22984F6F-0CCC-5A87-86A5-3FDB292E41B8}"/>
              </a:ext>
            </a:extLst>
          </p:cNvPr>
          <p:cNvSpPr>
            <a:spLocks noGrp="1"/>
          </p:cNvSpPr>
          <p:nvPr>
            <p:ph type="title"/>
          </p:nvPr>
        </p:nvSpPr>
        <p:spPr>
          <a:xfrm>
            <a:off x="8270420" y="1387927"/>
            <a:ext cx="3212502" cy="1942773"/>
          </a:xfrm>
        </p:spPr>
        <p:txBody>
          <a:bodyPr vert="horz" lIns="91440" tIns="45720" rIns="91440" bIns="45720" rtlCol="0" anchor="b">
            <a:normAutofit/>
          </a:bodyPr>
          <a:lstStyle/>
          <a:p>
            <a:endParaRPr lang="en-US" sz="3600" b="1" kern="1200" dirty="0">
              <a:solidFill>
                <a:schemeClr val="tx1"/>
              </a:solidFill>
              <a:latin typeface="+mj-lt"/>
              <a:ea typeface="+mj-ea"/>
              <a:cs typeface="+mj-cs"/>
            </a:endParaRPr>
          </a:p>
        </p:txBody>
      </p:sp>
      <p:pic>
        <p:nvPicPr>
          <p:cNvPr id="6" name="İçerik Yer Tutucusu 5" descr="metin, diyagram, ekran görüntüsü, öykü gelişim çizgisi; kumpas; grafiğini çıkarma içeren bir resim&#10;&#10;Yapay zeka tarafından oluşturulmuş içerik yanlış olabilir.">
            <a:extLst>
              <a:ext uri="{FF2B5EF4-FFF2-40B4-BE49-F238E27FC236}">
                <a16:creationId xmlns:a16="http://schemas.microsoft.com/office/drawing/2014/main" id="{146C720E-6A2B-6EEF-405C-C4BA0CBBA9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203"/>
          <a:stretch>
            <a:fillRect/>
          </a:stretch>
        </p:blipFill>
        <p:spPr bwMode="auto">
          <a:xfrm>
            <a:off x="20" y="10"/>
            <a:ext cx="7723393"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DCE64192-EDF9-77D1-19CE-16B48666DBC4}"/>
              </a:ext>
            </a:extLst>
          </p:cNvPr>
          <p:cNvSpPr txBox="1"/>
          <p:nvPr/>
        </p:nvSpPr>
        <p:spPr>
          <a:xfrm>
            <a:off x="8270420" y="3412998"/>
            <a:ext cx="3212502" cy="276736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1500"/>
              <a:t>Bu grafikler, araştırmanın örneklem yapısını net bir şekilde ortaya koyuyor. Özellikle </a:t>
            </a:r>
            <a:r>
              <a:rPr lang="en-US" sz="1500" b="1"/>
              <a:t>26-40 yaş grubunun (%45,9)</a:t>
            </a:r>
            <a:r>
              <a:rPr lang="en-US" sz="1500"/>
              <a:t> ve </a:t>
            </a:r>
            <a:r>
              <a:rPr lang="en-US" sz="1500" b="1"/>
              <a:t>Evli katılımcıların (%62,6)</a:t>
            </a:r>
            <a:r>
              <a:rPr lang="en-US" sz="1500"/>
              <a:t> araştırmanın ana kitlesini oluşturduğunu görebilirsin. Eğitim düzeyinde ise </a:t>
            </a:r>
            <a:r>
              <a:rPr lang="en-US" sz="1500" b="1"/>
              <a:t>Lisans (%32,7)</a:t>
            </a:r>
            <a:r>
              <a:rPr lang="en-US" sz="1500"/>
              <a:t> ve </a:t>
            </a:r>
            <a:r>
              <a:rPr lang="en-US" sz="1500" b="1"/>
              <a:t>Lise (%27,9)</a:t>
            </a:r>
            <a:r>
              <a:rPr lang="en-US" sz="1500"/>
              <a:t> mezunları öne çıkıyor.</a:t>
            </a:r>
          </a:p>
        </p:txBody>
      </p:sp>
    </p:spTree>
    <p:extLst>
      <p:ext uri="{BB962C8B-B14F-4D97-AF65-F5344CB8AC3E}">
        <p14:creationId xmlns:p14="http://schemas.microsoft.com/office/powerpoint/2010/main" val="103721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CC4431-B9D4-84C4-24F9-3E8DF7E621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F6A23A-764A-E6ED-7B9A-8592E9105DD3}"/>
              </a:ext>
            </a:extLst>
          </p:cNvPr>
          <p:cNvSpPr>
            <a:spLocks noGrp="1"/>
          </p:cNvSpPr>
          <p:nvPr>
            <p:ph idx="1"/>
          </p:nvPr>
        </p:nvSpPr>
        <p:spPr/>
        <p:txBody>
          <a:bodyPr/>
          <a:lstStyle/>
          <a:p>
            <a:r>
              <a:rPr lang="tr-TR" dirty="0"/>
              <a:t>Katılımcıların cinsiyetlerine göre sağlık okuryazarlığı ile ilgili boyutlar hakkındaki cevapları bağımsız örneklerde t testi kullanılarak analiz edilmiştir (Tablo 1). Analiz sonucunda katılımcıların sağlık okuryazarlığı boyutları ile ilgili değerlendirmeleri cinsiyetlerine göre istatistiksel olarak anlamlı fark göstermemektedir (p&gt;0,05).</a:t>
            </a:r>
          </a:p>
          <a:p>
            <a:endParaRPr lang="tr-TR" dirty="0"/>
          </a:p>
        </p:txBody>
      </p:sp>
      <p:pic>
        <p:nvPicPr>
          <p:cNvPr id="5" name="Resim 4">
            <a:extLst>
              <a:ext uri="{FF2B5EF4-FFF2-40B4-BE49-F238E27FC236}">
                <a16:creationId xmlns:a16="http://schemas.microsoft.com/office/drawing/2014/main" id="{72892780-183B-DB75-E63B-A2F69E8B78BC}"/>
              </a:ext>
            </a:extLst>
          </p:cNvPr>
          <p:cNvPicPr>
            <a:picLocks noChangeAspect="1"/>
          </p:cNvPicPr>
          <p:nvPr/>
        </p:nvPicPr>
        <p:blipFill>
          <a:blip r:embed="rId2"/>
          <a:stretch>
            <a:fillRect/>
          </a:stretch>
        </p:blipFill>
        <p:spPr>
          <a:xfrm>
            <a:off x="612647" y="4012446"/>
            <a:ext cx="7421011" cy="1838582"/>
          </a:xfrm>
          <a:prstGeom prst="rect">
            <a:avLst/>
          </a:prstGeom>
        </p:spPr>
      </p:pic>
    </p:spTree>
    <p:extLst>
      <p:ext uri="{BB962C8B-B14F-4D97-AF65-F5344CB8AC3E}">
        <p14:creationId xmlns:p14="http://schemas.microsoft.com/office/powerpoint/2010/main" val="2200708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3CE9BD-5E06-3271-9CCF-4735B086A1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BD3B963-BDAA-7E44-22E3-6C85E4BD0EF8}"/>
              </a:ext>
            </a:extLst>
          </p:cNvPr>
          <p:cNvSpPr>
            <a:spLocks noGrp="1"/>
          </p:cNvSpPr>
          <p:nvPr>
            <p:ph idx="1"/>
          </p:nvPr>
        </p:nvSpPr>
        <p:spPr/>
        <p:txBody>
          <a:bodyPr/>
          <a:lstStyle/>
          <a:p>
            <a:r>
              <a:rPr lang="tr-TR" dirty="0"/>
              <a:t>Tablo 2 katılımcıların tedavi ve hizmet ile hastalıklardan korunma ve sağlığın geliştirilmesi ile ilgili cevaplarında yaşlarına göre istatistiksel açıdan anlamlı fark göstermektedir (p&lt;0,05). Bu sonuçlara göre katılımcıların yaşları arttıkça SOY düzeylerinin azaldığı söylenebilir.</a:t>
            </a:r>
          </a:p>
          <a:p>
            <a:endParaRPr lang="tr-TR" dirty="0"/>
          </a:p>
        </p:txBody>
      </p:sp>
      <p:pic>
        <p:nvPicPr>
          <p:cNvPr id="5" name="Resim 4">
            <a:extLst>
              <a:ext uri="{FF2B5EF4-FFF2-40B4-BE49-F238E27FC236}">
                <a16:creationId xmlns:a16="http://schemas.microsoft.com/office/drawing/2014/main" id="{423AC644-9F67-17BC-E6ED-2D34B921CF8A}"/>
              </a:ext>
            </a:extLst>
          </p:cNvPr>
          <p:cNvPicPr>
            <a:picLocks noChangeAspect="1"/>
          </p:cNvPicPr>
          <p:nvPr/>
        </p:nvPicPr>
        <p:blipFill>
          <a:blip r:embed="rId2"/>
          <a:stretch>
            <a:fillRect/>
          </a:stretch>
        </p:blipFill>
        <p:spPr>
          <a:xfrm>
            <a:off x="754726" y="3552779"/>
            <a:ext cx="10511500" cy="2791215"/>
          </a:xfrm>
          <a:prstGeom prst="rect">
            <a:avLst/>
          </a:prstGeom>
        </p:spPr>
      </p:pic>
    </p:spTree>
    <p:extLst>
      <p:ext uri="{BB962C8B-B14F-4D97-AF65-F5344CB8AC3E}">
        <p14:creationId xmlns:p14="http://schemas.microsoft.com/office/powerpoint/2010/main" val="2405326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62CE5A-C8F6-B794-6059-012E6058AE5C}"/>
              </a:ext>
            </a:extLst>
          </p:cNvPr>
          <p:cNvSpPr>
            <a:spLocks noGrp="1"/>
          </p:cNvSpPr>
          <p:nvPr>
            <p:ph idx="1"/>
          </p:nvPr>
        </p:nvSpPr>
        <p:spPr>
          <a:xfrm>
            <a:off x="612647" y="592585"/>
            <a:ext cx="10653579" cy="4593828"/>
          </a:xfrm>
        </p:spPr>
        <p:txBody>
          <a:bodyPr/>
          <a:lstStyle/>
          <a:p>
            <a:r>
              <a:rPr lang="tr-TR" dirty="0"/>
              <a:t>Tablo 3’te katılımcıların tedavi ve hizmet ile hastalıklardan korunma sağlığın geliştirilmesi ile ilgili cevaplarının gelir gruplarına göre fark gösterip göstermediği ANOVA testi (tek yönlü varyans analizi) kullanılarak değerlendirilmiştir. ANOVA testi sonucunda istatistiksel olarak anlamlı fark bulunmamıştır (p&gt;0,05).</a:t>
            </a:r>
          </a:p>
          <a:p>
            <a:endParaRPr lang="tr-TR" dirty="0"/>
          </a:p>
        </p:txBody>
      </p:sp>
      <p:pic>
        <p:nvPicPr>
          <p:cNvPr id="5" name="Resim 4">
            <a:extLst>
              <a:ext uri="{FF2B5EF4-FFF2-40B4-BE49-F238E27FC236}">
                <a16:creationId xmlns:a16="http://schemas.microsoft.com/office/drawing/2014/main" id="{8CC0FFF2-493A-ED85-0FFB-75AB4550F3E4}"/>
              </a:ext>
            </a:extLst>
          </p:cNvPr>
          <p:cNvPicPr>
            <a:picLocks noChangeAspect="1"/>
          </p:cNvPicPr>
          <p:nvPr/>
        </p:nvPicPr>
        <p:blipFill>
          <a:blip r:embed="rId2"/>
          <a:stretch>
            <a:fillRect/>
          </a:stretch>
        </p:blipFill>
        <p:spPr>
          <a:xfrm>
            <a:off x="0" y="2410816"/>
            <a:ext cx="11579353" cy="3677163"/>
          </a:xfrm>
          <a:prstGeom prst="rect">
            <a:avLst/>
          </a:prstGeom>
        </p:spPr>
      </p:pic>
    </p:spTree>
    <p:extLst>
      <p:ext uri="{BB962C8B-B14F-4D97-AF65-F5344CB8AC3E}">
        <p14:creationId xmlns:p14="http://schemas.microsoft.com/office/powerpoint/2010/main" val="95212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713166-E155-7B2D-02FF-05E45EBDFC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F6FD2F-F538-FF8B-5404-F52206A5B1AC}"/>
              </a:ext>
            </a:extLst>
          </p:cNvPr>
          <p:cNvSpPr>
            <a:spLocks noGrp="1"/>
          </p:cNvSpPr>
          <p:nvPr>
            <p:ph idx="1"/>
          </p:nvPr>
        </p:nvSpPr>
        <p:spPr/>
        <p:txBody>
          <a:bodyPr/>
          <a:lstStyle/>
          <a:p>
            <a:r>
              <a:rPr lang="tr-TR" dirty="0"/>
              <a:t>Tablo 4’te katılımcıların tedavi ve hizmet ile hastalıklardan korunma ve sağlığın geliştirilmesi ile ilgili cevaplarında eğitim durumlarına göre istatistiksel açıdan anlamlı fark göstermektedir (p&lt;0,05). Farkın hangi yaş grubundan kaynaklandığını bulmak için yapılan </a:t>
            </a:r>
            <a:r>
              <a:rPr lang="tr-TR" dirty="0" err="1"/>
              <a:t>Tukey</a:t>
            </a:r>
            <a:r>
              <a:rPr lang="tr-TR" dirty="0"/>
              <a:t> HSD testi sonucunda eğitim düzeyleri arttıkça SOY düzeylerinin arttığı söylenebilir.</a:t>
            </a:r>
          </a:p>
          <a:p>
            <a:r>
              <a:rPr lang="tr-TR" dirty="0"/>
              <a:t> </a:t>
            </a:r>
          </a:p>
          <a:p>
            <a:endParaRPr lang="tr-TR" dirty="0"/>
          </a:p>
        </p:txBody>
      </p:sp>
      <p:pic>
        <p:nvPicPr>
          <p:cNvPr id="4" name="Image 11">
            <a:extLst>
              <a:ext uri="{FF2B5EF4-FFF2-40B4-BE49-F238E27FC236}">
                <a16:creationId xmlns:a16="http://schemas.microsoft.com/office/drawing/2014/main" id="{5ACF67BF-0AD0-3AAB-9734-86878350F6BF}"/>
              </a:ext>
            </a:extLst>
          </p:cNvPr>
          <p:cNvPicPr>
            <a:picLocks/>
          </p:cNvPicPr>
          <p:nvPr/>
        </p:nvPicPr>
        <p:blipFill>
          <a:blip r:embed="rId2" cstate="print"/>
          <a:stretch>
            <a:fillRect/>
          </a:stretch>
        </p:blipFill>
        <p:spPr>
          <a:xfrm>
            <a:off x="612647" y="3649345"/>
            <a:ext cx="10966706" cy="3208655"/>
          </a:xfrm>
          <a:prstGeom prst="rect">
            <a:avLst/>
          </a:prstGeom>
        </p:spPr>
      </p:pic>
    </p:spTree>
    <p:extLst>
      <p:ext uri="{BB962C8B-B14F-4D97-AF65-F5344CB8AC3E}">
        <p14:creationId xmlns:p14="http://schemas.microsoft.com/office/powerpoint/2010/main" val="1457194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37FE0C-AF17-4CC4-9AAB-82262AA851A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165FE4F-937E-3281-EC9A-2429F8DD7A5B}"/>
              </a:ext>
            </a:extLst>
          </p:cNvPr>
          <p:cNvSpPr>
            <a:spLocks noGrp="1"/>
          </p:cNvSpPr>
          <p:nvPr>
            <p:ph idx="1"/>
          </p:nvPr>
        </p:nvSpPr>
        <p:spPr/>
        <p:txBody>
          <a:bodyPr/>
          <a:lstStyle/>
          <a:p>
            <a:r>
              <a:rPr lang="tr-TR" b="1" dirty="0"/>
              <a:t>Sonuç </a:t>
            </a:r>
            <a:endParaRPr lang="tr-TR" dirty="0"/>
          </a:p>
          <a:p>
            <a:r>
              <a:rPr lang="tr-TR" dirty="0"/>
              <a:t>Bu çalışmada toplumun sağlık okuryazarlık düzeyinin belirlenmesi araştırılmıştır. Isparta il merkezinde yaşayan 15 yaş üstü okuryazar ve son 1 yıl içerisinde en az 4 defa sağlık kuruluşuna başvuran kişilere sağlık okuryazarlığı ve demografik değişkenlerden oluşan bir anket form yöneltilmiş; toplanan veriler değerlendirilmiştir.</a:t>
            </a:r>
          </a:p>
          <a:p>
            <a:r>
              <a:rPr lang="tr-TR" dirty="0"/>
              <a:t>Çalışmadan elde edilen bulgulara göre çalışmaya konu olan katılımcı grubun SOY düzeyi sınırlı-sorunlu olarak tespit edilmiştir. Demografik değişkenlere göre bu durum irdelendiğinde cinsiyete ve gelire göre bir anlamlılık tespit edilmezken; eğitim ve yaşa göre anlamlılık saptanmıştır. Şöyle ki SOY düzeyi eğitim seviyesi arttıkça orantılı olarak artmakta, yaş değişkeninde ise tersi durum yaşanmaktadır.</a:t>
            </a:r>
          </a:p>
          <a:p>
            <a:endParaRPr lang="tr-TR" dirty="0"/>
          </a:p>
        </p:txBody>
      </p:sp>
    </p:spTree>
    <p:extLst>
      <p:ext uri="{BB962C8B-B14F-4D97-AF65-F5344CB8AC3E}">
        <p14:creationId xmlns:p14="http://schemas.microsoft.com/office/powerpoint/2010/main" val="35445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4521D4-54F9-C462-77AA-E408972A9E4B}"/>
              </a:ext>
            </a:extLst>
          </p:cNvPr>
          <p:cNvSpPr>
            <a:spLocks noGrp="1"/>
          </p:cNvSpPr>
          <p:nvPr>
            <p:ph type="title"/>
          </p:nvPr>
        </p:nvSpPr>
        <p:spPr>
          <a:xfrm>
            <a:off x="5568534" y="603504"/>
            <a:ext cx="5916169" cy="1527048"/>
          </a:xfrm>
        </p:spPr>
        <p:txBody>
          <a:bodyPr anchor="b">
            <a:normAutofit/>
          </a:bodyPr>
          <a:lstStyle/>
          <a:p>
            <a:endParaRPr lang="tr-TR"/>
          </a:p>
        </p:txBody>
      </p:sp>
      <p:pic>
        <p:nvPicPr>
          <p:cNvPr id="12" name="Picture 4" descr="Üzerinde doktorların kullandığı gereçler bulunan pembe bir masa">
            <a:extLst>
              <a:ext uri="{FF2B5EF4-FFF2-40B4-BE49-F238E27FC236}">
                <a16:creationId xmlns:a16="http://schemas.microsoft.com/office/drawing/2014/main" id="{40796ED8-34AD-A505-1AA9-6C77AEE7CA2F}"/>
              </a:ext>
            </a:extLst>
          </p:cNvPr>
          <p:cNvPicPr>
            <a:picLocks noChangeAspect="1"/>
          </p:cNvPicPr>
          <p:nvPr/>
        </p:nvPicPr>
        <p:blipFill>
          <a:blip r:embed="rId2"/>
          <a:srcRect l="47371" r="4836" b="-1"/>
          <a:stretch>
            <a:fillRect/>
          </a:stretch>
        </p:blipFill>
        <p:spPr>
          <a:xfrm>
            <a:off x="20" y="10"/>
            <a:ext cx="4910308" cy="6857990"/>
          </a:xfrm>
          <a:prstGeom prst="rect">
            <a:avLst/>
          </a:prstGeom>
        </p:spPr>
      </p:pic>
      <p:sp>
        <p:nvSpPr>
          <p:cNvPr id="3" name="İçerik Yer Tutucusu 2">
            <a:extLst>
              <a:ext uri="{FF2B5EF4-FFF2-40B4-BE49-F238E27FC236}">
                <a16:creationId xmlns:a16="http://schemas.microsoft.com/office/drawing/2014/main" id="{98EBEF44-B793-716E-BC88-760340B7B1F6}"/>
              </a:ext>
            </a:extLst>
          </p:cNvPr>
          <p:cNvSpPr>
            <a:spLocks noGrp="1"/>
          </p:cNvSpPr>
          <p:nvPr>
            <p:ph idx="1"/>
          </p:nvPr>
        </p:nvSpPr>
        <p:spPr>
          <a:xfrm>
            <a:off x="5568533" y="2214282"/>
            <a:ext cx="5916169" cy="4095078"/>
          </a:xfrm>
        </p:spPr>
        <p:txBody>
          <a:bodyPr>
            <a:normAutofit/>
          </a:bodyPr>
          <a:lstStyle/>
          <a:p>
            <a:r>
              <a:rPr lang="tr-TR" sz="1800" b="1"/>
              <a:t>Basit anlatımıyla:</a:t>
            </a:r>
            <a:br>
              <a:rPr lang="tr-TR" sz="1800"/>
            </a:br>
            <a:r>
              <a:rPr lang="tr-TR" sz="1800"/>
              <a:t>WHO’ya göre sağlık okuryazarlığı yalnızca “okuma-yazma” değil; kişinin </a:t>
            </a:r>
            <a:r>
              <a:rPr lang="tr-TR" sz="1800" b="1"/>
              <a:t>sağlık bilgisini bulabilmesi</a:t>
            </a:r>
            <a:r>
              <a:rPr lang="tr-TR" sz="1800"/>
              <a:t>, </a:t>
            </a:r>
            <a:r>
              <a:rPr lang="tr-TR" sz="1800" b="1"/>
              <a:t>ne anlama geldiğini kavrayabilmesi</a:t>
            </a:r>
            <a:r>
              <a:rPr lang="tr-TR" sz="1800"/>
              <a:t>, ve </a:t>
            </a:r>
            <a:r>
              <a:rPr lang="tr-TR" sz="1800" b="1"/>
              <a:t>kendi yaşamında doğru biçimde uygulayabilmesi</a:t>
            </a:r>
            <a:r>
              <a:rPr lang="tr-TR" sz="1800"/>
              <a:t>dir.</a:t>
            </a:r>
          </a:p>
          <a:p>
            <a:endParaRPr lang="tr-TR" sz="1800"/>
          </a:p>
          <a:p>
            <a:endParaRPr lang="tr-TR" sz="1800"/>
          </a:p>
          <a:p>
            <a:r>
              <a:rPr lang="tr-TR" sz="1800"/>
              <a:t>Bir kişi reçeteyi okuyabiliyorsa ama dozları doğru uygulayamıyorsa, sağlık okuryazarlığı tam değildir.</a:t>
            </a:r>
          </a:p>
        </p:txBody>
      </p:sp>
    </p:spTree>
    <p:extLst>
      <p:ext uri="{BB962C8B-B14F-4D97-AF65-F5344CB8AC3E}">
        <p14:creationId xmlns:p14="http://schemas.microsoft.com/office/powerpoint/2010/main" val="40510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42285A-465B-666E-209E-892E69D111E2}"/>
              </a:ext>
            </a:extLst>
          </p:cNvPr>
          <p:cNvSpPr>
            <a:spLocks noGrp="1"/>
          </p:cNvSpPr>
          <p:nvPr>
            <p:ph type="title"/>
          </p:nvPr>
        </p:nvSpPr>
        <p:spPr>
          <a:xfrm>
            <a:off x="612649" y="548638"/>
            <a:ext cx="3493008" cy="5788152"/>
          </a:xfrm>
        </p:spPr>
        <p:txBody>
          <a:bodyPr anchor="ctr">
            <a:normAutofit/>
          </a:bodyPr>
          <a:lstStyle/>
          <a:p>
            <a:r>
              <a:rPr lang="tr-TR" sz="4000"/>
              <a:t>Avrupa Sağlık Okuryazarlığı Projesi (HLS-EU) Tanımı</a:t>
            </a:r>
          </a:p>
        </p:txBody>
      </p:sp>
      <p:graphicFrame>
        <p:nvGraphicFramePr>
          <p:cNvPr id="5" name="İçerik Yer Tutucusu 2">
            <a:extLst>
              <a:ext uri="{FF2B5EF4-FFF2-40B4-BE49-F238E27FC236}">
                <a16:creationId xmlns:a16="http://schemas.microsoft.com/office/drawing/2014/main" id="{84DB087F-75B6-43FB-96AD-5F188D41B741}"/>
              </a:ext>
            </a:extLst>
          </p:cNvPr>
          <p:cNvGraphicFramePr>
            <a:graphicFrameLocks noGrp="1"/>
          </p:cNvGraphicFramePr>
          <p:nvPr>
            <p:ph idx="1"/>
            <p:extLst>
              <p:ext uri="{D42A27DB-BD31-4B8C-83A1-F6EECF244321}">
                <p14:modId xmlns:p14="http://schemas.microsoft.com/office/powerpoint/2010/main" val="180030091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35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EBD64D-9B15-D03D-AAF9-1D48D8BF3F6D}"/>
              </a:ext>
            </a:extLst>
          </p:cNvPr>
          <p:cNvSpPr>
            <a:spLocks noGrp="1"/>
          </p:cNvSpPr>
          <p:nvPr>
            <p:ph type="title"/>
          </p:nvPr>
        </p:nvSpPr>
        <p:spPr>
          <a:xfrm>
            <a:off x="612648" y="548640"/>
            <a:ext cx="10945037" cy="1133856"/>
          </a:xfrm>
        </p:spPr>
        <p:txBody>
          <a:bodyPr anchor="t">
            <a:normAutofit/>
          </a:bodyPr>
          <a:lstStyle/>
          <a:p>
            <a:r>
              <a:rPr lang="tr-TR"/>
              <a:t>HLS-EU Modeline Göre Sağlık Okuryazarlığının 4 Ana Bileşeni</a:t>
            </a:r>
            <a:endParaRPr lang="tr-TR" dirty="0"/>
          </a:p>
        </p:txBody>
      </p:sp>
      <p:graphicFrame>
        <p:nvGraphicFramePr>
          <p:cNvPr id="4" name="İçerik Yer Tutucusu 3">
            <a:extLst>
              <a:ext uri="{FF2B5EF4-FFF2-40B4-BE49-F238E27FC236}">
                <a16:creationId xmlns:a16="http://schemas.microsoft.com/office/drawing/2014/main" id="{4F090A33-D27E-E061-0D55-2A7AA4349BE1}"/>
              </a:ext>
            </a:extLst>
          </p:cNvPr>
          <p:cNvGraphicFramePr>
            <a:graphicFrameLocks noGrp="1"/>
          </p:cNvGraphicFramePr>
          <p:nvPr>
            <p:ph idx="1"/>
            <p:extLst>
              <p:ext uri="{D42A27DB-BD31-4B8C-83A1-F6EECF244321}">
                <p14:modId xmlns:p14="http://schemas.microsoft.com/office/powerpoint/2010/main" val="3081321298"/>
              </p:ext>
            </p:extLst>
          </p:nvPr>
        </p:nvGraphicFramePr>
        <p:xfrm>
          <a:off x="794948" y="1881051"/>
          <a:ext cx="10580438" cy="4414357"/>
        </p:xfrm>
        <a:graphic>
          <a:graphicData uri="http://schemas.openxmlformats.org/drawingml/2006/table">
            <a:tbl>
              <a:tblPr/>
              <a:tblGrid>
                <a:gridCol w="3510338">
                  <a:extLst>
                    <a:ext uri="{9D8B030D-6E8A-4147-A177-3AD203B41FA5}">
                      <a16:colId xmlns:a16="http://schemas.microsoft.com/office/drawing/2014/main" val="548990276"/>
                    </a:ext>
                  </a:extLst>
                </a:gridCol>
                <a:gridCol w="3498764">
                  <a:extLst>
                    <a:ext uri="{9D8B030D-6E8A-4147-A177-3AD203B41FA5}">
                      <a16:colId xmlns:a16="http://schemas.microsoft.com/office/drawing/2014/main" val="2410050806"/>
                    </a:ext>
                  </a:extLst>
                </a:gridCol>
                <a:gridCol w="3571336">
                  <a:extLst>
                    <a:ext uri="{9D8B030D-6E8A-4147-A177-3AD203B41FA5}">
                      <a16:colId xmlns:a16="http://schemas.microsoft.com/office/drawing/2014/main" val="3461308064"/>
                    </a:ext>
                  </a:extLst>
                </a:gridCol>
              </a:tblGrid>
              <a:tr h="396391">
                <a:tc>
                  <a:txBody>
                    <a:bodyPr/>
                    <a:lstStyle/>
                    <a:p>
                      <a:pPr>
                        <a:buNone/>
                      </a:pPr>
                      <a:r>
                        <a:rPr lang="tr-TR" sz="1800"/>
                        <a:t>Bileşen</a:t>
                      </a:r>
                    </a:p>
                  </a:txBody>
                  <a:tcPr marL="90089" marR="90089" marT="45044" marB="45044" anchor="ctr">
                    <a:lnL>
                      <a:noFill/>
                    </a:lnL>
                    <a:lnR>
                      <a:noFill/>
                    </a:lnR>
                    <a:lnT>
                      <a:noFill/>
                    </a:lnT>
                    <a:lnB>
                      <a:noFill/>
                    </a:lnB>
                    <a:noFill/>
                  </a:tcPr>
                </a:tc>
                <a:tc>
                  <a:txBody>
                    <a:bodyPr/>
                    <a:lstStyle/>
                    <a:p>
                      <a:pPr>
                        <a:buNone/>
                      </a:pPr>
                      <a:r>
                        <a:rPr lang="tr-TR" sz="1800"/>
                        <a:t>Açıklama</a:t>
                      </a:r>
                    </a:p>
                  </a:txBody>
                  <a:tcPr marL="90089" marR="90089" marT="45044" marB="45044" anchor="ctr">
                    <a:lnL>
                      <a:noFill/>
                    </a:lnL>
                    <a:lnR>
                      <a:noFill/>
                    </a:lnR>
                    <a:lnT>
                      <a:noFill/>
                    </a:lnT>
                    <a:lnB>
                      <a:noFill/>
                    </a:lnB>
                    <a:noFill/>
                  </a:tcPr>
                </a:tc>
                <a:tc>
                  <a:txBody>
                    <a:bodyPr/>
                    <a:lstStyle/>
                    <a:p>
                      <a:pPr>
                        <a:buNone/>
                      </a:pPr>
                      <a:r>
                        <a:rPr lang="tr-TR" sz="1800"/>
                        <a:t>Örnek Durum</a:t>
                      </a:r>
                    </a:p>
                  </a:txBody>
                  <a:tcPr marL="90089" marR="90089" marT="45044" marB="45044" anchor="ctr">
                    <a:lnL>
                      <a:noFill/>
                    </a:lnL>
                    <a:lnR>
                      <a:noFill/>
                    </a:lnR>
                    <a:lnT>
                      <a:noFill/>
                    </a:lnT>
                    <a:lnB>
                      <a:noFill/>
                    </a:lnB>
                    <a:noFill/>
                  </a:tcPr>
                </a:tc>
                <a:extLst>
                  <a:ext uri="{0D108BD9-81ED-4DB2-BD59-A6C34878D82A}">
                    <a16:rowId xmlns:a16="http://schemas.microsoft.com/office/drawing/2014/main" val="2789832075"/>
                  </a:ext>
                </a:extLst>
              </a:tr>
              <a:tr h="936925">
                <a:tc>
                  <a:txBody>
                    <a:bodyPr/>
                    <a:lstStyle/>
                    <a:p>
                      <a:pPr>
                        <a:buNone/>
                      </a:pPr>
                      <a:r>
                        <a:rPr lang="tr-TR" sz="1800" b="1"/>
                        <a:t>1. Erişme (Accessing / Obtaining)</a:t>
                      </a:r>
                      <a:endParaRPr lang="tr-TR" sz="1800"/>
                    </a:p>
                  </a:txBody>
                  <a:tcPr marL="90089" marR="90089" marT="45044" marB="45044" anchor="ctr">
                    <a:lnL>
                      <a:noFill/>
                    </a:lnL>
                    <a:lnR>
                      <a:noFill/>
                    </a:lnR>
                    <a:lnT>
                      <a:noFill/>
                    </a:lnT>
                    <a:lnB>
                      <a:noFill/>
                    </a:lnB>
                    <a:noFill/>
                  </a:tcPr>
                </a:tc>
                <a:tc>
                  <a:txBody>
                    <a:bodyPr/>
                    <a:lstStyle/>
                    <a:p>
                      <a:pPr>
                        <a:buNone/>
                      </a:pPr>
                      <a:r>
                        <a:rPr lang="tr-TR" sz="1800"/>
                        <a:t>Sağlıkla ilgili bilgiye ulaşma, arama, bulma ve elde etme becerisi</a:t>
                      </a:r>
                    </a:p>
                  </a:txBody>
                  <a:tcPr marL="90089" marR="90089" marT="45044" marB="45044" anchor="ctr">
                    <a:lnL>
                      <a:noFill/>
                    </a:lnL>
                    <a:lnR>
                      <a:noFill/>
                    </a:lnR>
                    <a:lnT>
                      <a:noFill/>
                    </a:lnT>
                    <a:lnB>
                      <a:noFill/>
                    </a:lnB>
                    <a:noFill/>
                  </a:tcPr>
                </a:tc>
                <a:tc>
                  <a:txBody>
                    <a:bodyPr/>
                    <a:lstStyle/>
                    <a:p>
                      <a:pPr>
                        <a:buNone/>
                      </a:pPr>
                      <a:r>
                        <a:rPr lang="tr-TR" sz="1800"/>
                        <a:t>İnternetten doğru sağlık kaynağını bulmak, doktordan bilgi istemek</a:t>
                      </a:r>
                    </a:p>
                  </a:txBody>
                  <a:tcPr marL="90089" marR="90089" marT="45044" marB="45044" anchor="ctr">
                    <a:lnL>
                      <a:noFill/>
                    </a:lnL>
                    <a:lnR>
                      <a:noFill/>
                    </a:lnR>
                    <a:lnT>
                      <a:noFill/>
                    </a:lnT>
                    <a:lnB>
                      <a:noFill/>
                    </a:lnB>
                    <a:noFill/>
                  </a:tcPr>
                </a:tc>
                <a:extLst>
                  <a:ext uri="{0D108BD9-81ED-4DB2-BD59-A6C34878D82A}">
                    <a16:rowId xmlns:a16="http://schemas.microsoft.com/office/drawing/2014/main" val="2376034448"/>
                  </a:ext>
                </a:extLst>
              </a:tr>
              <a:tr h="936925">
                <a:tc>
                  <a:txBody>
                    <a:bodyPr/>
                    <a:lstStyle/>
                    <a:p>
                      <a:pPr>
                        <a:buNone/>
                      </a:pPr>
                      <a:r>
                        <a:rPr lang="tr-TR" sz="1800" b="1"/>
                        <a:t>2. Anlama (Understanding)</a:t>
                      </a:r>
                      <a:endParaRPr lang="tr-TR" sz="1800"/>
                    </a:p>
                  </a:txBody>
                  <a:tcPr marL="90089" marR="90089" marT="45044" marB="45044" anchor="ctr">
                    <a:lnL>
                      <a:noFill/>
                    </a:lnL>
                    <a:lnR>
                      <a:noFill/>
                    </a:lnR>
                    <a:lnT>
                      <a:noFill/>
                    </a:lnT>
                    <a:lnB>
                      <a:noFill/>
                    </a:lnB>
                    <a:noFill/>
                  </a:tcPr>
                </a:tc>
                <a:tc>
                  <a:txBody>
                    <a:bodyPr/>
                    <a:lstStyle/>
                    <a:p>
                      <a:pPr>
                        <a:buNone/>
                      </a:pPr>
                      <a:r>
                        <a:rPr lang="tr-TR" sz="1800"/>
                        <a:t>Bulunan bilgiyi okuma, dinleme veya izleme yoluyla anlamlandırma</a:t>
                      </a:r>
                    </a:p>
                  </a:txBody>
                  <a:tcPr marL="90089" marR="90089" marT="45044" marB="45044" anchor="ctr">
                    <a:lnL>
                      <a:noFill/>
                    </a:lnL>
                    <a:lnR>
                      <a:noFill/>
                    </a:lnR>
                    <a:lnT>
                      <a:noFill/>
                    </a:lnT>
                    <a:lnB>
                      <a:noFill/>
                    </a:lnB>
                    <a:noFill/>
                  </a:tcPr>
                </a:tc>
                <a:tc>
                  <a:txBody>
                    <a:bodyPr/>
                    <a:lstStyle/>
                    <a:p>
                      <a:pPr>
                        <a:buNone/>
                      </a:pPr>
                      <a:r>
                        <a:rPr lang="tr-TR" sz="1800"/>
                        <a:t>Doktorun verdiği talimatı ya da broşürdeki ifadeyi doğru anlamak</a:t>
                      </a:r>
                    </a:p>
                  </a:txBody>
                  <a:tcPr marL="90089" marR="90089" marT="45044" marB="45044" anchor="ctr">
                    <a:lnL>
                      <a:noFill/>
                    </a:lnL>
                    <a:lnR>
                      <a:noFill/>
                    </a:lnR>
                    <a:lnT>
                      <a:noFill/>
                    </a:lnT>
                    <a:lnB>
                      <a:noFill/>
                    </a:lnB>
                    <a:noFill/>
                  </a:tcPr>
                </a:tc>
                <a:extLst>
                  <a:ext uri="{0D108BD9-81ED-4DB2-BD59-A6C34878D82A}">
                    <a16:rowId xmlns:a16="http://schemas.microsoft.com/office/drawing/2014/main" val="2595504205"/>
                  </a:ext>
                </a:extLst>
              </a:tr>
              <a:tr h="1207191">
                <a:tc>
                  <a:txBody>
                    <a:bodyPr/>
                    <a:lstStyle/>
                    <a:p>
                      <a:pPr>
                        <a:buNone/>
                      </a:pPr>
                      <a:r>
                        <a:rPr lang="tr-TR" sz="1800" b="1"/>
                        <a:t>3. Değerlendirme (Appraising / Judging)</a:t>
                      </a:r>
                      <a:endParaRPr lang="tr-TR" sz="1800"/>
                    </a:p>
                  </a:txBody>
                  <a:tcPr marL="90089" marR="90089" marT="45044" marB="45044" anchor="ctr">
                    <a:lnL>
                      <a:noFill/>
                    </a:lnL>
                    <a:lnR>
                      <a:noFill/>
                    </a:lnR>
                    <a:lnT>
                      <a:noFill/>
                    </a:lnT>
                    <a:lnB>
                      <a:noFill/>
                    </a:lnB>
                    <a:noFill/>
                  </a:tcPr>
                </a:tc>
                <a:tc>
                  <a:txBody>
                    <a:bodyPr/>
                    <a:lstStyle/>
                    <a:p>
                      <a:pPr>
                        <a:buNone/>
                      </a:pPr>
                      <a:r>
                        <a:rPr lang="tr-TR" sz="1800"/>
                        <a:t>Bilginin güvenilirliğini, doğruluğunu, kaynaklarını sorgulama ve kendi durumuna uygunluğunu tartma</a:t>
                      </a:r>
                    </a:p>
                  </a:txBody>
                  <a:tcPr marL="90089" marR="90089" marT="45044" marB="45044" anchor="ctr">
                    <a:lnL>
                      <a:noFill/>
                    </a:lnL>
                    <a:lnR>
                      <a:noFill/>
                    </a:lnR>
                    <a:lnT>
                      <a:noFill/>
                    </a:lnT>
                    <a:lnB>
                      <a:noFill/>
                    </a:lnB>
                    <a:noFill/>
                  </a:tcPr>
                </a:tc>
                <a:tc>
                  <a:txBody>
                    <a:bodyPr/>
                    <a:lstStyle/>
                    <a:p>
                      <a:pPr>
                        <a:buNone/>
                      </a:pPr>
                      <a:r>
                        <a:rPr lang="tr-TR" sz="1800"/>
                        <a:t>Sosyal medyada paylaşılan “bitkisel tedavi” önerisini güvenilir bulup bulmamak</a:t>
                      </a:r>
                    </a:p>
                  </a:txBody>
                  <a:tcPr marL="90089" marR="90089" marT="45044" marB="45044" anchor="ctr">
                    <a:lnL>
                      <a:noFill/>
                    </a:lnL>
                    <a:lnR>
                      <a:noFill/>
                    </a:lnR>
                    <a:lnT>
                      <a:noFill/>
                    </a:lnT>
                    <a:lnB>
                      <a:noFill/>
                    </a:lnB>
                    <a:noFill/>
                  </a:tcPr>
                </a:tc>
                <a:extLst>
                  <a:ext uri="{0D108BD9-81ED-4DB2-BD59-A6C34878D82A}">
                    <a16:rowId xmlns:a16="http://schemas.microsoft.com/office/drawing/2014/main" val="2843888572"/>
                  </a:ext>
                </a:extLst>
              </a:tr>
              <a:tr h="936925">
                <a:tc>
                  <a:txBody>
                    <a:bodyPr/>
                    <a:lstStyle/>
                    <a:p>
                      <a:pPr>
                        <a:buNone/>
                      </a:pPr>
                      <a:r>
                        <a:rPr lang="tr-TR" sz="1800" b="1"/>
                        <a:t>4. Uygulama (Applying / Using)</a:t>
                      </a:r>
                      <a:endParaRPr lang="tr-TR" sz="1800"/>
                    </a:p>
                  </a:txBody>
                  <a:tcPr marL="90089" marR="90089" marT="45044" marB="45044" anchor="ctr">
                    <a:lnL>
                      <a:noFill/>
                    </a:lnL>
                    <a:lnR>
                      <a:noFill/>
                    </a:lnR>
                    <a:lnT>
                      <a:noFill/>
                    </a:lnT>
                    <a:lnB>
                      <a:noFill/>
                    </a:lnB>
                    <a:noFill/>
                  </a:tcPr>
                </a:tc>
                <a:tc>
                  <a:txBody>
                    <a:bodyPr/>
                    <a:lstStyle/>
                    <a:p>
                      <a:pPr>
                        <a:buNone/>
                      </a:pPr>
                      <a:r>
                        <a:rPr lang="tr-TR" sz="1800"/>
                        <a:t>Edindiği bilgiyi davranışa dönüştürme, karar verme, uygulamaya koyma</a:t>
                      </a:r>
                    </a:p>
                  </a:txBody>
                  <a:tcPr marL="90089" marR="90089" marT="45044" marB="45044" anchor="ctr">
                    <a:lnL>
                      <a:noFill/>
                    </a:lnL>
                    <a:lnR>
                      <a:noFill/>
                    </a:lnR>
                    <a:lnT>
                      <a:noFill/>
                    </a:lnT>
                    <a:lnB>
                      <a:noFill/>
                    </a:lnB>
                    <a:noFill/>
                  </a:tcPr>
                </a:tc>
                <a:tc>
                  <a:txBody>
                    <a:bodyPr/>
                    <a:lstStyle/>
                    <a:p>
                      <a:pPr>
                        <a:buNone/>
                      </a:pPr>
                      <a:r>
                        <a:rPr lang="tr-TR" sz="1800"/>
                        <a:t>Reçeteye uygun ilaç kullanmak, düzenli egzersiz yapmak, kontrol randevusuna gitmek</a:t>
                      </a:r>
                      <a:endParaRPr lang="tr-TR" sz="1800" dirty="0"/>
                    </a:p>
                  </a:txBody>
                  <a:tcPr marL="90089" marR="90089" marT="45044" marB="45044" anchor="ctr">
                    <a:lnL>
                      <a:noFill/>
                    </a:lnL>
                    <a:lnR>
                      <a:noFill/>
                    </a:lnR>
                    <a:lnT>
                      <a:noFill/>
                    </a:lnT>
                    <a:lnB>
                      <a:noFill/>
                    </a:lnB>
                    <a:noFill/>
                  </a:tcPr>
                </a:tc>
                <a:extLst>
                  <a:ext uri="{0D108BD9-81ED-4DB2-BD59-A6C34878D82A}">
                    <a16:rowId xmlns:a16="http://schemas.microsoft.com/office/drawing/2014/main" val="629346429"/>
                  </a:ext>
                </a:extLst>
              </a:tr>
            </a:tbl>
          </a:graphicData>
        </a:graphic>
      </p:graphicFrame>
    </p:spTree>
    <p:extLst>
      <p:ext uri="{BB962C8B-B14F-4D97-AF65-F5344CB8AC3E}">
        <p14:creationId xmlns:p14="http://schemas.microsoft.com/office/powerpoint/2010/main" val="330820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3B5B3AB-8DCA-9B2F-AA30-E2E820B83845}"/>
              </a:ext>
            </a:extLst>
          </p:cNvPr>
          <p:cNvSpPr>
            <a:spLocks noGrp="1"/>
          </p:cNvSpPr>
          <p:nvPr>
            <p:ph type="title"/>
          </p:nvPr>
        </p:nvSpPr>
        <p:spPr>
          <a:xfrm>
            <a:off x="612648" y="548640"/>
            <a:ext cx="10945037" cy="1133856"/>
          </a:xfrm>
        </p:spPr>
        <p:txBody>
          <a:bodyPr anchor="t">
            <a:normAutofit/>
          </a:bodyPr>
          <a:lstStyle/>
          <a:p>
            <a:endParaRPr lang="tr-TR"/>
          </a:p>
        </p:txBody>
      </p:sp>
      <p:graphicFrame>
        <p:nvGraphicFramePr>
          <p:cNvPr id="5" name="İçerik Yer Tutucusu 2">
            <a:extLst>
              <a:ext uri="{FF2B5EF4-FFF2-40B4-BE49-F238E27FC236}">
                <a16:creationId xmlns:a16="http://schemas.microsoft.com/office/drawing/2014/main" id="{75B138BB-266F-CFEA-58E3-0132B2C184B8}"/>
              </a:ext>
            </a:extLst>
          </p:cNvPr>
          <p:cNvGraphicFramePr>
            <a:graphicFrameLocks noGrp="1"/>
          </p:cNvGraphicFramePr>
          <p:nvPr>
            <p:ph idx="1"/>
            <p:extLst>
              <p:ext uri="{D42A27DB-BD31-4B8C-83A1-F6EECF244321}">
                <p14:modId xmlns:p14="http://schemas.microsoft.com/office/powerpoint/2010/main" val="3248974542"/>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7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436F60-D34C-8989-7436-66202674F9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64D6568-42C4-EA3E-54BD-4C7C079243CF}"/>
              </a:ext>
            </a:extLst>
          </p:cNvPr>
          <p:cNvSpPr>
            <a:spLocks noGrp="1"/>
          </p:cNvSpPr>
          <p:nvPr>
            <p:ph idx="1"/>
          </p:nvPr>
        </p:nvSpPr>
        <p:spPr/>
        <p:txBody>
          <a:bodyPr/>
          <a:lstStyle/>
          <a:p>
            <a:r>
              <a:rPr lang="tr-TR" b="1" dirty="0"/>
              <a:t>Bu Model Neden Önemli?</a:t>
            </a:r>
          </a:p>
          <a:p>
            <a:r>
              <a:rPr lang="tr-TR" dirty="0"/>
              <a:t>Çünkü sağlık profesyonelleri (hemşire, sigortacı, doktor, eğitmen) hastayla iletişimde hangi aşamada sorun olduğunu görebilir.</a:t>
            </a:r>
          </a:p>
          <a:p>
            <a:r>
              <a:rPr lang="tr-TR" dirty="0"/>
              <a:t>Eğitim, bilgilendirme ya da materyal tasarımında hangi basamağı güçlendireceklerini bilirler.</a:t>
            </a:r>
          </a:p>
          <a:p>
            <a:r>
              <a:rPr lang="tr-TR" dirty="0"/>
              <a:t>🔹 Örnek:</a:t>
            </a:r>
            <a:br>
              <a:rPr lang="tr-TR" dirty="0"/>
            </a:br>
            <a:r>
              <a:rPr lang="tr-TR" dirty="0"/>
              <a:t>Bir hastaya “kan tahlilini aç karnına yaptırmalısınız” dendiğinde;</a:t>
            </a:r>
          </a:p>
          <a:p>
            <a:r>
              <a:rPr lang="tr-TR" dirty="0"/>
              <a:t>“Aç karnına” ne demek olduğunu </a:t>
            </a:r>
            <a:r>
              <a:rPr lang="tr-TR" b="1" dirty="0"/>
              <a:t>anlamazsa → anlama sorunu</a:t>
            </a:r>
            <a:endParaRPr lang="tr-TR" dirty="0"/>
          </a:p>
          <a:p>
            <a:r>
              <a:rPr lang="tr-TR" dirty="0"/>
              <a:t>“Neden gerekli?” diye sorgulamazsa → değerlendirme eksikliği</a:t>
            </a:r>
          </a:p>
          <a:p>
            <a:r>
              <a:rPr lang="tr-TR" dirty="0"/>
              <a:t>Bildiğini uygulamazsa (kahvaltı edip giderse) → uygulama eksikliği</a:t>
            </a:r>
          </a:p>
          <a:p>
            <a:endParaRPr lang="tr-TR" dirty="0"/>
          </a:p>
        </p:txBody>
      </p:sp>
    </p:spTree>
    <p:extLst>
      <p:ext uri="{BB962C8B-B14F-4D97-AF65-F5344CB8AC3E}">
        <p14:creationId xmlns:p14="http://schemas.microsoft.com/office/powerpoint/2010/main" val="380341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5FA2EDC0-2571-D6E4-0BEF-D22E9C464A04}"/>
              </a:ext>
            </a:extLst>
          </p:cNvPr>
          <p:cNvPicPr>
            <a:picLocks noChangeAspect="1"/>
          </p:cNvPicPr>
          <p:nvPr/>
        </p:nvPicPr>
        <p:blipFill>
          <a:blip r:embed="rId2"/>
          <a:srcRect r="9050"/>
          <a:stretch>
            <a:fillRect/>
          </a:stretch>
        </p:blipFill>
        <p:spPr>
          <a:xfrm>
            <a:off x="20" y="279356"/>
            <a:ext cx="12191980" cy="4557776"/>
          </a:xfrm>
          <a:prstGeom prst="rect">
            <a:avLst/>
          </a:prstGeom>
        </p:spPr>
      </p:pic>
      <p:sp>
        <p:nvSpPr>
          <p:cNvPr id="9" name="Content Placeholder 8">
            <a:extLst>
              <a:ext uri="{FF2B5EF4-FFF2-40B4-BE49-F238E27FC236}">
                <a16:creationId xmlns:a16="http://schemas.microsoft.com/office/drawing/2014/main" id="{43B63376-61EF-ECCD-176D-A391881FF8BA}"/>
              </a:ext>
            </a:extLst>
          </p:cNvPr>
          <p:cNvSpPr>
            <a:spLocks noGrp="1"/>
          </p:cNvSpPr>
          <p:nvPr>
            <p:ph idx="1"/>
          </p:nvPr>
        </p:nvSpPr>
        <p:spPr>
          <a:xfrm>
            <a:off x="449179" y="4837132"/>
            <a:ext cx="11323721" cy="1615684"/>
          </a:xfrm>
        </p:spPr>
        <p:txBody>
          <a:bodyPr>
            <a:normAutofit/>
          </a:bodyPr>
          <a:lstStyle/>
          <a:p>
            <a:r>
              <a:rPr lang="tr-TR" sz="1800" b="1" dirty="0"/>
              <a:t>Not:</a:t>
            </a:r>
            <a:r>
              <a:rPr lang="tr-TR" sz="1800" dirty="0"/>
              <a:t> Bu döngü her yeni sağlık durumunda tekrar işler. Bireyin bir aşamada zorlanması, genel sağlık okuryazarlığını düşürür.</a:t>
            </a:r>
            <a:endParaRPr lang="en-US" sz="1800" dirty="0"/>
          </a:p>
        </p:txBody>
      </p:sp>
    </p:spTree>
    <p:extLst>
      <p:ext uri="{BB962C8B-B14F-4D97-AF65-F5344CB8AC3E}">
        <p14:creationId xmlns:p14="http://schemas.microsoft.com/office/powerpoint/2010/main" val="3117726413"/>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51</TotalTime>
  <Words>2602</Words>
  <Application>Microsoft Office PowerPoint</Application>
  <PresentationFormat>Geniş ekran</PresentationFormat>
  <Paragraphs>188</Paragraphs>
  <Slides>37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37</vt:i4>
      </vt:variant>
    </vt:vector>
  </HeadingPairs>
  <TitlesOfParts>
    <vt:vector size="40" baseType="lpstr">
      <vt:lpstr>Arial</vt:lpstr>
      <vt:lpstr>Neue Haas Grotesk Text Pro</vt:lpstr>
      <vt:lpstr>VanillaVTI</vt:lpstr>
      <vt:lpstr>"Sağlık okuryazarlığı düzeyleri ve ölçüm araçları"</vt:lpstr>
      <vt:lpstr>PowerPoint Sunusu</vt:lpstr>
      <vt:lpstr>PowerPoint Sunusu</vt:lpstr>
      <vt:lpstr>PowerPoint Sunusu</vt:lpstr>
      <vt:lpstr>Avrupa Sağlık Okuryazarlığı Projesi (HLS-EU) Tanımı</vt:lpstr>
      <vt:lpstr>HLS-EU Modeline Göre Sağlık Okuryazarlığının 4 Ana Bileşeni</vt:lpstr>
      <vt:lpstr>PowerPoint Sunusu</vt:lpstr>
      <vt:lpstr>PowerPoint Sunusu</vt:lpstr>
      <vt:lpstr>PowerPoint Sunusu</vt:lpstr>
      <vt:lpstr>PowerPoint Sunusu</vt:lpstr>
      <vt:lpstr>PowerPoint Sunusu</vt:lpstr>
      <vt:lpstr>Sağlık Okuryazarlığı Düzeyleri</vt:lpstr>
      <vt:lpstr>PowerPoint Sunusu</vt:lpstr>
      <vt:lpstr>PowerPoint Sunusu</vt:lpstr>
      <vt:lpstr>PowerPoint Sunusu</vt:lpstr>
      <vt:lpstr>PowerPoint Sunusu</vt:lpstr>
      <vt:lpstr>Sınırlı Sağlık Okuryazarlığı Olan Bireylerle Karşılaşabileceğimiz Zorluklar &amp; Göstergeler</vt:lpstr>
      <vt:lpstr>İletişim Stratejileri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Gönül Parçam Bilgin</dc:creator>
  <cp:lastModifiedBy>Gönül Parçam Bilgin</cp:lastModifiedBy>
  <cp:revision>1</cp:revision>
  <dcterms:created xsi:type="dcterms:W3CDTF">2025-10-16T06:39:08Z</dcterms:created>
  <dcterms:modified xsi:type="dcterms:W3CDTF">2025-10-16T07:30:08Z</dcterms:modified>
</cp:coreProperties>
</file>