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2" r:id="rId11"/>
    <p:sldId id="303" r:id="rId12"/>
    <p:sldId id="304" r:id="rId13"/>
    <p:sldId id="265" r:id="rId14"/>
    <p:sldId id="266" r:id="rId15"/>
    <p:sldId id="268" r:id="rId16"/>
    <p:sldId id="269" r:id="rId17"/>
    <p:sldId id="30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Bürolarda İş Yönetimi (İş Analizi)</a:t>
            </a:r>
          </a:p>
        </p:txBody>
      </p:sp>
    </p:spTree>
    <p:extLst>
      <p:ext uri="{BB962C8B-B14F-4D97-AF65-F5344CB8AC3E}">
        <p14:creationId xmlns:p14="http://schemas.microsoft.com/office/powerpoint/2010/main" val="3042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 tedarik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etmek,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seçmek ve işe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yerleştirmek, eğitim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ücretleyip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ölçümlerini yapabilmek için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 </a:t>
            </a:r>
            <a:r>
              <a:rPr 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için daha çok şu sorulara cevap aranır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büroda yapılan işin gerekleri nelerdir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veya işler nasıl yapılır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ne zaman yapılır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yapılma yerleri nerelerdir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neden yapılır?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1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İşe ilişkin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standartları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makine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ekipmanlar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koşulları (fiziksel, zihinsel, çalışma saatleri vs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 bilgi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yetenekler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Analizinin Temel Unsurları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kriterlerini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belirlemek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İşe alım ve terfilerde objektif kriterler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belirlemek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ücret politikalarının oluşturulmasını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eğitim programlarının içeriğinin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işlerin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basitleştirmek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çalışma koşullarının ortadan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kaldırılması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Analizinin Amaçları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109728" indent="0"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Analizinin Aşamaları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Tanımı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Gerekleri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00192" y="162880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 Tanımı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300192" y="3429000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 Gerekleri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635896" y="2492896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 Analizi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7236296" y="2492896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940152" y="281693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3610744" cy="5145435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Tanımı</a:t>
            </a:r>
            <a:endParaRPr lang="tr-TR" alt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tanımları, organizasyona düzen kazandırır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tanımları koordinasyon ve denetimi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4186808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Gerekleri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 gereği gibi yapılması için işi yapacak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görende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aranan nitelikleri ortaya koyan belgedir.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Tanımı işin profilini, iş gerekleri işi yapacak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görenin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profilini ortaya koyar.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4563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sonuçları, insan kaynakları yönetiminin tüm işlevlerine dayanak oluşturur, işlevler arasında tutarlılık sağlar.  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Analizi: İKY Temeli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5012"/>
            <a:ext cx="4608512" cy="37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771900" cy="496855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58152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İstihdam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Ücretlendirme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Bütünleştirme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4343400" y="49085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29200" y="5886450"/>
            <a:ext cx="3048000" cy="514350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İŞ GÜVENLİĞİ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29200" y="5221288"/>
            <a:ext cx="3048000" cy="569912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ÇALIŞMA İLİŞKİLERİ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53000" y="4591050"/>
            <a:ext cx="3135313" cy="514350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BAŞARI</a:t>
            </a:r>
            <a:r>
              <a:rPr lang="tr-TR" altLang="tr-TR" sz="1700" b="1">
                <a:latin typeface="Arial" pitchFamily="34" charset="0"/>
              </a:rPr>
              <a:t> </a:t>
            </a:r>
            <a:r>
              <a:rPr lang="tr-TR" altLang="tr-TR" sz="1800" b="1">
                <a:latin typeface="Arial" pitchFamily="34" charset="0"/>
              </a:rPr>
              <a:t>DEĞERLENDİRM.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81200" y="2438400"/>
            <a:ext cx="18288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İŞ TANIMI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29200" y="3905250"/>
            <a:ext cx="30480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ÜCRETLEME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029200" y="3200400"/>
            <a:ext cx="30480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İŞ DEĞERLEME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29200" y="2533650"/>
            <a:ext cx="3048000" cy="514350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EĞİTİM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29200" y="1847850"/>
            <a:ext cx="30480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PERSONEL SEÇME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19812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İŞ GEREKLERİ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5800" y="3200400"/>
            <a:ext cx="16002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İŞ ANALİZİ</a:t>
            </a:r>
          </a:p>
        </p:txBody>
      </p:sp>
      <p:cxnSp>
        <p:nvCxnSpPr>
          <p:cNvPr id="24589" name="AutoShape 13"/>
          <p:cNvCxnSpPr>
            <a:cxnSpLocks noChangeShapeType="1"/>
          </p:cNvCxnSpPr>
          <p:nvPr/>
        </p:nvCxnSpPr>
        <p:spPr bwMode="auto">
          <a:xfrm>
            <a:off x="2895600" y="2971800"/>
            <a:ext cx="1588" cy="939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4343400" y="762000"/>
            <a:ext cx="0" cy="539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363788" y="3505200"/>
            <a:ext cx="1979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4343400" y="762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43400" y="13906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4343400" y="21653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343400" y="28511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343400" y="35242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343400" y="4191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343400" y="556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4343400" y="6172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029200" y="1162050"/>
            <a:ext cx="3048000" cy="569913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PERSONEL SAĞLAMA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029200" y="457200"/>
            <a:ext cx="3048000" cy="596900"/>
          </a:xfrm>
          <a:prstGeom prst="rect">
            <a:avLst/>
          </a:prstGeom>
          <a:gradFill rotWithShape="0">
            <a:gsLst>
              <a:gs pos="0">
                <a:srgbClr val="CE94C3"/>
              </a:gs>
              <a:gs pos="50000">
                <a:srgbClr val="FDFAFC"/>
              </a:gs>
              <a:gs pos="100000">
                <a:srgbClr val="CE94C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94C3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tr-TR" altLang="tr-TR" sz="1800" b="1">
                <a:latin typeface="Arial" pitchFamily="34" charset="0"/>
              </a:rPr>
              <a:t>PERSONEL PLANLAMASI</a:t>
            </a:r>
          </a:p>
        </p:txBody>
      </p:sp>
    </p:spTree>
    <p:extLst>
      <p:ext uri="{BB962C8B-B14F-4D97-AF65-F5344CB8AC3E}">
        <p14:creationId xmlns:p14="http://schemas.microsoft.com/office/powerpoint/2010/main" val="26012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Makam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Meslek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Kariyer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Kavramıyla İlişkili Kavramlar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38164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Aşaması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Örgütlenme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Yöntemi Seçme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Raporlandırma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Süreci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 içi ekip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 kuruluş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analizini kim yapmalı ?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Örgütle ilgili bilgi toplama (amaç, yapı, işlevler, girdiler, çıktılar)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 edilecek işlerin (makamların) belirlenmesi (yöneticilerle görüşme, maaş bordoları, eski iş tanımları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Analizine Hazırlık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ekibinin seçilmesi,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sayısı ve analiz  yöntemine dayalı olarak analizci sayısının belirlenmesi,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Analizcilerin eğitimi ve gerekli niteliklerin kazandırılması, ön uygulama yaptırılması.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Örgütlenmesi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Başkalarıyla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 geçinme,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Anlayış ve sabır,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Tarafsız görüş,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 görünüm,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analizi ve yorumlama becerisi,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 ve açık yazabilme yeteneği,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başına çalışabilme yeteneği.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Analizcide Aranan Nitelikler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Yöntemleri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Gözlem yönteminde iş analizcisi, belirli bir işin gerçekleştirilmesi için personel tarafından gösterilen davranışları izlemekte veya doğrudan not etmekte ya da daha önceden hazırlanmış olan kontrol listesini doldurmaktadır.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Yöntemi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yöntemi, önceden çok dikkatli biçimde hazırlanmış bir kontrol listesi kullanılarak yapıldığında iyi sonuçlar vermektedir.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yapılırken, iş ortamı hakkında bilgilerde kolaylıkla alınabilir.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 sürede tamamlanan ve bedensel hareketlerden oluşan işler için uygundur (örneğin inşaat işçileri)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Yönteminin Yararları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Gözlenen personel bilinçli biçimde davranışlarını değiştirebilir,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Düşünsel eylemlerin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aldığı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işleri (yönetim, danışmanlık), bu yöntemle analiz etmek olanaklı değildir,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tamamlanma süresi çok uzun ise bu yöntemin uygulanması uzun zaman alır,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Yönteminin Sakıncaları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 yönteminde, iş analizcisi işin  yapıldığı yere giderek, personel ile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 yüze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görüşmektedir.  Bu yöntemde planlı görüşme aracı olarak ankete benzeyen soru formu veya iş kontrol listesi kullanılmaktadır.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 Yöntemi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İşin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içeriğinde olan belirli amaçla yerine getirilen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faaliyettir.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4563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analizcisine personelin anlayamadığı soru ve konuları anında açıklama ve net olmayan yanıtlara müdahale etme olanağına sahiptir,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 yüz yüze yapıldığından iletişim sorunları doğmamakta, anlaşılmayan yönler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açıkça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konarak doğrusu bulunmaya çalışılmaktadır.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 Yönteminin Yararları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zaman alır (özellikle yönetsel ve profesyonel işlerde),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Maliyeti yüksektir,</a:t>
            </a: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Heizenberg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 (insanların, görüşmecinin duymak istediğini sandığı yanıtları verme eğiliminde olması).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 Yönteminin Sakıncaları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Görüşme, işin yapılışını aksatmayacak bir zamanda yapılmalıdır,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 başlarken görüşmenin amaç ve uygulanış biçimi, dostane biçimde personele aktarılmalıdır,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Gereksiz ayrıntılara girilmemelidir,</a:t>
            </a: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 sırasında samimi bir ortamın yaratılmasına, gereksiz tartışmalara girilmemesine dikkat gösterilmelidir.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Noktalar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yöntemi iş analizinde yaygın kullanımı olan yöntemdir.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aracı olan anket, iş analizi çalışması yapılacak kurumun ve işlerin nitelikleri dikkate alınarak geliştirildikten sonra yanıtlanmak üzere personele verilir.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Yanıtlanan anketlerin muhtevasındaki bilgiler analizciler tarafından özetlenir.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 Yöntemi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sayıda işle ilgili bilginin çok kısa bir süre içinde toplanmasına olanak tanır,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az iş analizi elemanı gerektirir, yani veri toplama maliyeti düşüktür,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çalışmalarına daha fazla personelin katılımı sağlanabilir.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 Yönteminin Yararları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 iş analizine verdiği yanıtların doğruluğunun anında saptanamaması,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 işini çok iyi bilmesine karşın işinin yalnızca önemli yönlerini belirtmesi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 işini açık biçimde ifade edememesi,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 anlamının personel tarafından yanlış anlaşılabilmesi,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 Yönteminin Sakıncaları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Anketin elde edilmesi düşünülen bilgileri eksiksiz olarak sağlayacak biçimde düzenlenmesi gereklidir,</a:t>
            </a:r>
          </a:p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 anlamlarının herkes tarafından aynı biçimde anlaşılır olması sağlanmalıdır,</a:t>
            </a:r>
          </a:p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Anketin dilinin sade ve anlaşılır olması gereklidir,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Noktalar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Anketin iyi anlaşılır olması için "ankete ve anket sorularının cevaplandırılmasına ilişkin açıklama" ya yer verilmelidir,</a:t>
            </a:r>
          </a:p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soruları içeriği, konu ve benzerliklerine göre gruplandırılmalıdır,</a:t>
            </a:r>
          </a:p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Ankette açık uçlu sorular bulunmalıdır. Bu kısma personel belirtmek istediği konuları serbestçe aktarabilmelidir.</a:t>
            </a:r>
          </a:p>
          <a:p>
            <a:pPr marL="609600" indent="-609600"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anketini, her iş için en az bir personelin yanıtlaması gerekir.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6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 ya da bileşik yöntem, yukarıda sayılan iş analiz yöntemlerinin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arada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yöntemdir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 yöntem, bir yöntemin eksik ve zayıf yönlerini tamamlayacak şekilde diğer yöntemlerle desteklenmesi, yani birden fazla yöntemin aynı anda kullanılması anlamına gelir.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Karma Yöntem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Analizci personele kendini ve amacını tanıtmalıdır,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Personele ve işine yakın ilgi göstermelidir,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Personele işini nasıl yapacağını anlatmamalıdır,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ve personeli birbirine karıştırmamalıdır,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Toplanan bilgiler, vakit kaybetmeksizin doğrulattırılmalıdır.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 İlkeleri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Bir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kurumda belirli bir personel tarafından yerine getirilen görevler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kümesidir.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Makam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Tanımının Geçerlilik Tarihi,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Adı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(unvanı)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Kodu,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Yapıldığı Bölüm,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Olduğu Bölüm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Özeti,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Tanımının Unsurları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Makinalar,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Malzemeler,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Gözetim,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Sorumluluk,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Koşulları,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Tehlikeler,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Nitelikler.</a:t>
            </a:r>
          </a:p>
        </p:txBody>
      </p:sp>
    </p:spTree>
    <p:extLst>
      <p:ext uri="{BB962C8B-B14F-4D97-AF65-F5344CB8AC3E}">
        <p14:creationId xmlns:p14="http://schemas.microsoft.com/office/powerpoint/2010/main" val="39028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 olduğunca kısa ve yalın cümleler kullanılmalıdır,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Cümleler herkes tarafından aynı şekilde anlaşılacak nitelikte olmalıdır,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tüm yönleri ortaya konulmalıdır,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zaman eki kullanılmalıdır (yapmak, sağlamak, yapar, sağlar)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Tanımının Yazılması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yapacak personelde aranacak nitelikler dört ana grupta toplanmaktadır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Yetenek Gerekleri,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Çaba Gerekleri,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 Gerekleri,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Koşulları.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Gerekleri- Temel İş Faktörleri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Deneyim (iş öncesi-iş başında)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bilgi ve beceriler (yabancı dil, sayısal modeller kurabilme)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İnisiyatif ve yaratıcılık (karar verme ve yargılama olarak da anılmaktadır)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Yetenek Gerekleri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Çaba gerekleri, bir işin amaçlara uygun biçimde gerçekleşmesi için harcanan güç ve enerji olarak tanımlanır. Bu çaba, iki türlü olabilir: 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Bedensel çaba (taşıma, kaldırma),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Zihinsel çaba (yargılama, uyarlama).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 Gerekleri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 bir şeyi yerine getirme ya da yerine getirilmesini sağlama yükümlülüğü olarak tanımlanabilir.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Gözetim sorumluluğu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 ve donanım sorumluluğu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sorumluluk 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kişilerin korunması sorumluluğu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ilişkileri sorumluluğu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Gerekleri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32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ortamı (ısı, gürültü, sıcaklık)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riski (hastalık olasılığı ve fiziksel rahatsızlıklar)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Koşulları Gerekleri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4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960" y="1600200"/>
            <a:ext cx="4680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Birden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benzer makamın bir araya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gelmesidir.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384376" cy="60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Hem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 görevleri içeren hem de benzer personel niteliklerini gerektiren iki ya da daha fazla işi içeren iş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grubudur.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Ailesi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5283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/>
              <a:t> 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 ve kurumlarda  bulunan benzer iş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grubudur.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608512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Bir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yaşamı boyunca bulunduğu makamlar, yerine getirdiği işler dizisini ifade eder.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Kariyer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439248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Personel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yürütülen iş kapsamında yer alan görevlerin,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yapıldığı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ortamın, işi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görenin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taşıması gerekli niteliklerin araştırılması ve belgelenmesi sürecidir</a:t>
            </a:r>
          </a:p>
          <a:p>
            <a:pPr marL="457200" indent="-457200">
              <a:lnSpc>
                <a:spcPct val="90000"/>
              </a:lnSpc>
              <a:buFontTx/>
              <a:buChar char=" "/>
            </a:pPr>
            <a:r>
              <a:rPr lang="tr-TR" altLang="tr-TR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 bir araştırma (bilgi toplama ve inceleme) etkinliğidir.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Analizi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1279</Words>
  <Application>Microsoft Office PowerPoint</Application>
  <PresentationFormat>Ekran Gösterisi (4:3)</PresentationFormat>
  <Paragraphs>202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Kalabalık</vt:lpstr>
      <vt:lpstr>Bürolarda İş Yönetimi (İş Analizi)</vt:lpstr>
      <vt:lpstr>İş Kavramıyla İlişkili Kavramlar</vt:lpstr>
      <vt:lpstr>Görev</vt:lpstr>
      <vt:lpstr>Makam</vt:lpstr>
      <vt:lpstr>İş</vt:lpstr>
      <vt:lpstr>İş Ailesi</vt:lpstr>
      <vt:lpstr>Meslek</vt:lpstr>
      <vt:lpstr>Kariyer</vt:lpstr>
      <vt:lpstr>İş Analizi</vt:lpstr>
      <vt:lpstr>PowerPoint Sunusu</vt:lpstr>
      <vt:lpstr>İş Analizinin Temel Unsurları </vt:lpstr>
      <vt:lpstr>İş Analizinin Amaçları </vt:lpstr>
      <vt:lpstr>PowerPoint Sunusu</vt:lpstr>
      <vt:lpstr>PowerPoint Sunusu</vt:lpstr>
      <vt:lpstr>PowerPoint Sunusu</vt:lpstr>
      <vt:lpstr>İş Analizi: İKY Temeli</vt:lpstr>
      <vt:lpstr>PowerPoint Sunusu</vt:lpstr>
      <vt:lpstr>İş Analizi</vt:lpstr>
      <vt:lpstr>PowerPoint Sunusu</vt:lpstr>
      <vt:lpstr>İş Analizi Süreci</vt:lpstr>
      <vt:lpstr>İş analizini kim yapmalı ?</vt:lpstr>
      <vt:lpstr>İş Analizine Hazırlık</vt:lpstr>
      <vt:lpstr>İş Analizi Örgütlenmesi</vt:lpstr>
      <vt:lpstr>Analizcide Aranan Nitelikler</vt:lpstr>
      <vt:lpstr>İş Analizi Yöntemleri</vt:lpstr>
      <vt:lpstr>Gözlem Yöntemi</vt:lpstr>
      <vt:lpstr>Gözlem Yönteminin Yararları</vt:lpstr>
      <vt:lpstr>Gözlem Yönteminin Sakıncaları</vt:lpstr>
      <vt:lpstr>Görüşme Yöntemi</vt:lpstr>
      <vt:lpstr>Görüşme Yönteminin Yararları</vt:lpstr>
      <vt:lpstr>Görüşme Yönteminin Sakıncaları</vt:lpstr>
      <vt:lpstr>Önemli Noktalar</vt:lpstr>
      <vt:lpstr>Anket Yöntemi</vt:lpstr>
      <vt:lpstr>Anket Yönteminin Yararları</vt:lpstr>
      <vt:lpstr>Anket Yönteminin Sakıncaları</vt:lpstr>
      <vt:lpstr>Önemli Noktalar</vt:lpstr>
      <vt:lpstr>PowerPoint Sunusu</vt:lpstr>
      <vt:lpstr>Karma Yöntem</vt:lpstr>
      <vt:lpstr>Uygulama İlkeleri</vt:lpstr>
      <vt:lpstr>İş Tanımının Unsurları </vt:lpstr>
      <vt:lpstr>PowerPoint Sunusu</vt:lpstr>
      <vt:lpstr>İş Tanımının Yazılması </vt:lpstr>
      <vt:lpstr>İş Gerekleri- Temel İş Faktörleri</vt:lpstr>
      <vt:lpstr>Yetenek Gerekleri</vt:lpstr>
      <vt:lpstr>Çaba Gerekleri</vt:lpstr>
      <vt:lpstr>Sorumluluk Gerekleri</vt:lpstr>
      <vt:lpstr>Çalışma Koşulları Gerekleri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 EKIM</dc:creator>
  <cp:lastModifiedBy>Hilal EKIM</cp:lastModifiedBy>
  <cp:revision>12</cp:revision>
  <dcterms:created xsi:type="dcterms:W3CDTF">2020-01-02T11:44:38Z</dcterms:created>
  <dcterms:modified xsi:type="dcterms:W3CDTF">2020-01-23T10:44:56Z</dcterms:modified>
</cp:coreProperties>
</file>