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255"/>
    <p:restoredTop sz="94643"/>
  </p:normalViewPr>
  <p:slideViewPr>
    <p:cSldViewPr snapToGrid="0">
      <p:cViewPr varScale="1">
        <p:scale>
          <a:sx n="84" d="100"/>
          <a:sy n="84" d="100"/>
        </p:scale>
        <p:origin x="192" y="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84F50-8C27-A344-8EE0-A86F1BA8D534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A0B2A-6230-8B4A-8D86-EF2D8EF1B0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658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5C9860-7507-FC0B-D006-0B55887E2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ACB01B3-F8E0-C272-419E-5A14D3234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FA2EA7-57A6-5889-F8D7-4C072F8E8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65BB05-B0D8-AE36-D482-9E051CC7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F04078D-929E-9D54-A76E-4A4373586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299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BA4361-DDEA-2EEC-7EE1-81064686F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1A9A181-B9F4-8291-44DF-DF1221D34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DB81AE-BE24-4BD7-F5B7-431B3C5A1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537CF4-8505-F02C-71FC-485F04AE3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B0D0DE6-8194-6E4A-BDE9-96B2D796A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01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BE37987-C8E5-026D-2DB3-ED74054551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9A95AE-4E55-297B-95B0-2C7BDFF1D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233E301-99AD-6154-5186-3B5127D60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9281F3-40D9-692A-A9D0-AE382FE7F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755BA42-4119-199C-7D90-3C7CF4616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86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203DD7-322C-31E4-E287-2881B19D8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5CF005-D1FE-EBE4-10C6-C4D8900EE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4537FC8-EFA7-E401-4A84-F99884587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43C4097-1897-E4EF-580D-12085FB53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229149A-2D50-E74C-C0B8-6E93EBB22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15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2A06E7-3C3D-4BEC-F868-A588D106A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85B96F4-FC2B-8D1A-43B2-FF5353EF9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0520BBE-0B87-F4FA-4CCD-9B99C938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B337E2-7158-2EDD-CD48-E0F12B060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C32CBA-9B1E-17A4-A45E-BFD5105B8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308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183317-3CA5-A879-CD56-02B7E31A9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94EE40-C7EC-F617-4764-CCF37E13BA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707E285-4FB7-4026-CC62-DC9E547DA0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2B3B231-210C-FE20-8E01-2E4DFF149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245AAE9-F485-9B02-2E2F-98A06BD2A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75A3604-556F-159A-569F-47A8BEDE2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0805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F11394-B2AF-BB4A-A6AA-3C4BBE23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D6A41B9-1626-F55F-22D2-3FEDE3CE1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3AA9676-248E-A7D9-66F7-BDB40880D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B191197-83F4-6EFC-E359-11B7162389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50FF751-FEB0-AA8C-2B20-1FDDF3C03B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AE75AEA-99C6-843D-4963-FE32C0E0A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82FE1DC-6F25-C567-53D1-A73DCB1EC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B22E219-06ED-34D9-9213-D0495DA27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259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BE9C4B-8F79-46A2-4BE2-9DB8D631F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6B271CE-4339-554D-DA3F-82E1B6EB2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C6969D5-DFEF-8C97-58AC-DA9B4F93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A86B6F-48D8-9199-E780-501C862EF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57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12B9D9D-70F2-B34C-26E7-41F51B0C3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47DD8DB-3167-D30D-1A81-BB033DFF1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FA98B04-A589-9AE7-241D-77C1F9806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67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0D3488-2E92-FA0A-5307-43ACE2E8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38F7B9-486C-7ADB-75C0-BC92C737A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977CA2E-73BB-4514-C3CF-6A35759B85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6F2EE71-E88D-32BF-F623-99A733F99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0E93E94-E189-7C5B-B49B-E02AEC622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3D61E7C-D0BF-CA29-F815-89C020D1D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6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28FF4F-1F12-E688-81EB-AA296935D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7E7C63B-2E44-C92C-7326-3F077BCC2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41BA10E-36C1-BC8F-BC22-6DCA167132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8999237-C222-2131-4099-5F9FBF441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63065B1-D247-7954-F786-6DD249995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0DD38A-D468-8CA3-C556-5BD8D4DC5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20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2354E71-FEC5-57EF-C520-B24AFF3C1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3A43C-40A1-0EB3-1FBA-D35B2613A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D11711-D245-03A7-979B-6C229CD72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F6F9C-984B-DC4E-B418-6CF0CBE8C2BB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81A414E-D0CF-AD70-E247-C7185479BB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B5E34FB-FEFA-51E8-E259-EB82C9A7D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B5376-E5A5-EF49-95E5-89FC54A77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29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etin kutusu 9">
            <a:extLst>
              <a:ext uri="{FF2B5EF4-FFF2-40B4-BE49-F238E27FC236}">
                <a16:creationId xmlns:a16="http://schemas.microsoft.com/office/drawing/2014/main" id="{70E21D92-E2C0-83CE-9BD5-EA37AECD8917}"/>
              </a:ext>
            </a:extLst>
          </p:cNvPr>
          <p:cNvSpPr txBox="1"/>
          <p:nvPr/>
        </p:nvSpPr>
        <p:spPr>
          <a:xfrm>
            <a:off x="304800" y="173672"/>
            <a:ext cx="1219199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500" b="1" dirty="0"/>
              <a:t>«</a:t>
            </a:r>
            <a:r>
              <a:rPr lang="tr-TR" sz="2800" b="1" i="0" dirty="0">
                <a:solidFill>
                  <a:srgbClr val="202124"/>
                </a:solidFill>
                <a:effectLst/>
                <a:latin typeface="docs-Roboto"/>
              </a:rPr>
              <a:t>An </a:t>
            </a:r>
            <a:r>
              <a:rPr lang="tr-TR" sz="2800" b="1" i="0" dirty="0" err="1">
                <a:solidFill>
                  <a:srgbClr val="202124"/>
                </a:solidFill>
                <a:effectLst/>
                <a:latin typeface="docs-Roboto"/>
              </a:rPr>
              <a:t>Introduction</a:t>
            </a:r>
            <a:r>
              <a:rPr lang="tr-TR" sz="2800" b="1" i="0" dirty="0">
                <a:solidFill>
                  <a:srgbClr val="202124"/>
                </a:solidFill>
                <a:effectLst/>
                <a:latin typeface="docs-Roboto"/>
              </a:rPr>
              <a:t> </a:t>
            </a:r>
            <a:r>
              <a:rPr lang="tr-TR" sz="2800" b="1" i="0" dirty="0" err="1">
                <a:solidFill>
                  <a:srgbClr val="202124"/>
                </a:solidFill>
                <a:effectLst/>
                <a:latin typeface="docs-Roboto"/>
              </a:rPr>
              <a:t>to</a:t>
            </a:r>
            <a:r>
              <a:rPr lang="tr-TR" sz="2800" b="1" i="0" dirty="0">
                <a:solidFill>
                  <a:srgbClr val="202124"/>
                </a:solidFill>
                <a:effectLst/>
                <a:latin typeface="docs-Roboto"/>
              </a:rPr>
              <a:t> </a:t>
            </a:r>
            <a:r>
              <a:rPr lang="tr-TR" sz="2800" b="1" i="0" dirty="0" err="1">
                <a:solidFill>
                  <a:srgbClr val="202124"/>
                </a:solidFill>
                <a:effectLst/>
                <a:latin typeface="docs-Roboto"/>
              </a:rPr>
              <a:t>Econometrics</a:t>
            </a:r>
            <a:r>
              <a:rPr lang="tr-TR" sz="2800" b="1" i="0" dirty="0">
                <a:solidFill>
                  <a:srgbClr val="202124"/>
                </a:solidFill>
                <a:effectLst/>
                <a:latin typeface="docs-Roboto"/>
              </a:rPr>
              <a:t> </a:t>
            </a:r>
            <a:r>
              <a:rPr lang="tr-TR" sz="2800" b="1" i="0" dirty="0" err="1">
                <a:solidFill>
                  <a:srgbClr val="202124"/>
                </a:solidFill>
                <a:effectLst/>
                <a:latin typeface="docs-Roboto"/>
              </a:rPr>
              <a:t>with</a:t>
            </a:r>
            <a:r>
              <a:rPr lang="tr-TR" sz="2800" b="1" i="0" dirty="0">
                <a:solidFill>
                  <a:srgbClr val="202124"/>
                </a:solidFill>
                <a:effectLst/>
                <a:latin typeface="docs-Roboto"/>
              </a:rPr>
              <a:t> a </a:t>
            </a:r>
            <a:r>
              <a:rPr lang="tr-TR" sz="2800" b="1" i="0" dirty="0" err="1">
                <a:solidFill>
                  <a:srgbClr val="202124"/>
                </a:solidFill>
                <a:effectLst/>
                <a:latin typeface="docs-Roboto"/>
              </a:rPr>
              <a:t>Focus</a:t>
            </a:r>
            <a:r>
              <a:rPr lang="tr-TR" sz="2800" b="1" i="0" dirty="0">
                <a:solidFill>
                  <a:srgbClr val="202124"/>
                </a:solidFill>
                <a:effectLst/>
                <a:latin typeface="docs-Roboto"/>
              </a:rPr>
              <a:t> on Panel Data Analysis</a:t>
            </a:r>
            <a:r>
              <a:rPr lang="tr-TR" sz="2500" b="1" dirty="0"/>
              <a:t>» </a:t>
            </a:r>
          </a:p>
          <a:p>
            <a:pPr algn="ctr"/>
            <a:r>
              <a:rPr lang="tr-TR" sz="2500" b="1" dirty="0"/>
              <a:t>Etkinlik Değerlendirme 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423FB15B-D46E-A9CB-A379-A65267381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5402" y="1571503"/>
            <a:ext cx="4690794" cy="469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544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</Words>
  <Application>Microsoft Macintosh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docs-Roboto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5</cp:revision>
  <dcterms:created xsi:type="dcterms:W3CDTF">2025-10-10T05:32:39Z</dcterms:created>
  <dcterms:modified xsi:type="dcterms:W3CDTF">2025-10-17T06:44:55Z</dcterms:modified>
</cp:coreProperties>
</file>