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4" r:id="rId2"/>
    <p:sldId id="315" r:id="rId3"/>
    <p:sldId id="316" r:id="rId4"/>
    <p:sldId id="317" r:id="rId5"/>
    <p:sldId id="318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26" r:id="rId14"/>
    <p:sldId id="327" r:id="rId15"/>
    <p:sldId id="256" r:id="rId16"/>
    <p:sldId id="257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5" r:id="rId54"/>
    <p:sldId id="296" r:id="rId55"/>
    <p:sldId id="297" r:id="rId56"/>
    <p:sldId id="298" r:id="rId57"/>
    <p:sldId id="299" r:id="rId58"/>
    <p:sldId id="300" r:id="rId59"/>
    <p:sldId id="302" r:id="rId60"/>
    <p:sldId id="303" r:id="rId61"/>
    <p:sldId id="304" r:id="rId62"/>
    <p:sldId id="305" r:id="rId63"/>
    <p:sldId id="306" r:id="rId64"/>
    <p:sldId id="307" r:id="rId65"/>
    <p:sldId id="308" r:id="rId66"/>
    <p:sldId id="309" r:id="rId67"/>
    <p:sldId id="310" r:id="rId68"/>
    <p:sldId id="311" r:id="rId69"/>
    <p:sldId id="312" r:id="rId70"/>
    <p:sldId id="313" r:id="rId71"/>
    <p:sldId id="328" r:id="rId72"/>
    <p:sldId id="329" r:id="rId73"/>
    <p:sldId id="258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6" d="100"/>
          <a:sy n="36" d="100"/>
        </p:scale>
        <p:origin x="43" y="70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Özel</PresentationFormat>
  <Paragraphs>0</Paragraphs>
  <Slides>85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85</vt:i4>
      </vt:variant>
    </vt:vector>
  </HeadingPairs>
  <TitlesOfParts>
    <vt:vector size="88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ADEM</dc:creator>
  <cp:lastModifiedBy>Gönül Parçam Bilgin</cp:lastModifiedBy>
  <cp:revision>2</cp:revision>
  <dcterms:created xsi:type="dcterms:W3CDTF">2006-08-16T00:00:00Z</dcterms:created>
  <dcterms:modified xsi:type="dcterms:W3CDTF">2026-03-08T19:48:00Z</dcterms:modified>
</cp:coreProperties>
</file>