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7"/>
  </p:notesMasterIdLst>
  <p:handoutMasterIdLst>
    <p:handoutMasterId r:id="rId28"/>
  </p:handoutMasterIdLst>
  <p:sldIdLst>
    <p:sldId id="304" r:id="rId5"/>
    <p:sldId id="314" r:id="rId6"/>
    <p:sldId id="316" r:id="rId7"/>
    <p:sldId id="317" r:id="rId8"/>
    <p:sldId id="318" r:id="rId9"/>
    <p:sldId id="319" r:id="rId10"/>
    <p:sldId id="320" r:id="rId11"/>
    <p:sldId id="321" r:id="rId12"/>
    <p:sldId id="322" r:id="rId13"/>
    <p:sldId id="323" r:id="rId14"/>
    <p:sldId id="324" r:id="rId15"/>
    <p:sldId id="325" r:id="rId16"/>
    <p:sldId id="326" r:id="rId17"/>
    <p:sldId id="327" r:id="rId18"/>
    <p:sldId id="328" r:id="rId19"/>
    <p:sldId id="329" r:id="rId20"/>
    <p:sldId id="330" r:id="rId21"/>
    <p:sldId id="331" r:id="rId22"/>
    <p:sldId id="332" r:id="rId23"/>
    <p:sldId id="333" r:id="rId24"/>
    <p:sldId id="334" r:id="rId25"/>
    <p:sldId id="315" r:id="rId26"/>
  </p:sldIdLst>
  <p:sldSz cx="12192000" cy="6858000"/>
  <p:notesSz cx="6858000" cy="9144000"/>
  <p:defaultTextStyle>
    <a:defPPr rtl="0"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Yaza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3750" autoAdjust="0"/>
  </p:normalViewPr>
  <p:slideViewPr>
    <p:cSldViewPr snapToGrid="0">
      <p:cViewPr varScale="1">
        <p:scale>
          <a:sx n="75" d="100"/>
          <a:sy n="75" d="100"/>
        </p:scale>
        <p:origin x="902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108" d="100"/>
          <a:sy n="108" d="100"/>
        </p:scale>
        <p:origin x="424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tr-TR"/>
          </a:p>
        </p:txBody>
      </p:sp>
      <p:sp>
        <p:nvSpPr>
          <p:cNvPr id="3" name="Tarih Yer Tutucusu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13C3F1F-5EBA-4026-A31C-F27F11CE4D3C}" type="datetime1">
              <a:rPr lang="tr-TR" smtClean="0"/>
              <a:t>20.04.2025</a:t>
            </a:fld>
            <a:endParaRPr lang="tr-TR"/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tr-TR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tr-TR" noProof="0"/>
          </a:p>
        </p:txBody>
      </p:sp>
      <p:sp>
        <p:nvSpPr>
          <p:cNvPr id="3" name="Tarih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672E747C-EE3A-430F-A933-326574444483}" type="datetime1">
              <a:rPr lang="tr-TR" noProof="0" smtClean="0"/>
              <a:t>20.04.2025</a:t>
            </a:fld>
            <a:endParaRPr lang="tr-TR" noProof="0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tr-TR" noProof="0"/>
          </a:p>
        </p:txBody>
      </p:sp>
      <p:sp>
        <p:nvSpPr>
          <p:cNvPr id="5" name="Notlar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tr-TR" noProof="0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lar Yer Tutucusu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C47A5-AD6B-67BA-784A-1F55F2B69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18048C5F-338D-4116-A899-3B47288E94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8E64AC64-B9E4-075A-23A3-571911D907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22206325-7895-145F-B694-E61CE47F94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84995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4410AC-36CB-EF3C-D7F9-9132F5A572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FFDB25FB-BFD7-6F7D-DC3D-7606CFB582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19485EC8-D434-F8FC-D17B-EAC1893DB2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BB34D0D5-D82A-5042-8196-25486CDFC3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043919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27F9AE-5943-FC68-501D-AFDCE8C45D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8AA1D152-717D-E97C-A8ED-55E8DA4302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52496FDD-C127-C2B0-C489-0F9985C83B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457DAAF7-BE0C-F904-99DD-D8B9B68CBB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048575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D98E36-8F09-4A31-30EC-CCB39D5F3E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706ABC7-31EE-6FAE-2A26-45F2035970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3F7D0EA0-73C0-778D-7504-FCF835DAC9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71B798C3-ABE7-8437-2684-038DEC7D2A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37384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2C3710-3DBE-7343-A34B-F330006FB6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CB39863-FB75-D061-BFFA-E2F84CDF27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BF1CCD98-4D8F-CECC-A76C-08AE3841F7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75404622-C212-151A-CD57-FFE9F2F1AA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359954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AC0CFE-03CE-45E3-D2BE-DBE9C49FD7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78EF40AB-2895-65C9-7A53-929BEF6694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83F5B10B-3070-DC0F-517B-BCD5BF759CC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255F1A19-7C00-40E2-43E4-1A26165074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703991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CD5837-DC47-ED24-A409-251F861C7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A9CB3771-8028-0E9B-445D-1BA7FEF44A9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D2F4EFF8-8980-FC5C-B92A-05B5A3260C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AFE5682-EF28-9458-23CB-E51CDB111E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607482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C104DF-484E-EFE3-6458-D68B33ADD6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3EC792A2-0B79-DD72-E22C-CD59DA7297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22B9D43D-C77C-E48A-5A24-00AD69BEC3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DAB03E29-E5F8-4579-1A91-8D77CC4744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695704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C3BEE8-7028-6BED-E3B4-8BD9EE01E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2764AE33-748E-E627-B86D-51E785E14C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9431E20A-4C1C-94A7-11AF-7C9422C788C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ECB19717-8C09-EEC4-6C8E-021284B44E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704040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B03A66-9941-3165-8DD6-14868BA3A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B05AC5B6-E78B-EA91-A6B7-C8A9DC157A7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7E08C135-0064-8AA9-EAC5-488286D4FE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B2012D1D-B08A-98D3-8376-DE3F70936D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42325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3035055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DF3559-9DA4-D53D-F075-376CB556B6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50D1CDF7-61A5-38B7-EB35-231DAA90A94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2498CA95-57BE-3F48-737C-2433B14E9B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2AEE2FAA-B5D8-7DAB-982D-D32B81A599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13740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82E7F-D53D-4ACF-2900-52D89F5976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07ED76B6-7A15-2A51-68D4-1371B29963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9D26A3E8-911B-E27E-E97E-FBAC0A2457A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7D18CBD0-1F6E-911E-EB1A-DB190477AF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0762392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C1107A-6DD8-EF2D-015D-1298CF629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CF4DA4FD-DBD3-0AD4-B11A-FF197C0B8A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4E6D1A47-C9BC-B1B5-FD11-0EEA50A8E5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90A58A6B-38FA-0179-F5A8-4121D29F1C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836176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6A1C18-3073-8D9C-CE5B-588888D0D8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56F54D1-B347-777D-B085-FC58981657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2D78EF9E-195B-374F-4D3E-F48D3314341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DF4B6859-43CD-89D5-913A-811B5875A4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32284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88E9E8-AC2A-A550-0A8D-461746DDD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8B4ADEF2-694D-D9C6-50E7-882137698D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5DC03958-7CAA-19A8-5F47-F25E804287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4E8B56F-BBD7-F2BE-ABA2-167018724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982494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875923-4D98-3351-A60F-6207450C3F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D3C18040-DA33-68FF-E49C-78D7CA5018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C7C0AE68-3897-BF79-801E-B095C24868A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73D3A0D8-97E5-4FBC-0744-3A0F7E1B1E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384319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DE79-0BE0-5F37-5815-02925C36BE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29779652-A943-BE26-1664-2C5B0C603D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6E2C8C06-A267-A1B8-4B63-9D9EEE7DC0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8BFA7946-4AA4-D3CA-9253-141138EBA0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944119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697072-E3A0-D3C1-840D-F6A8496303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7FB09B75-E92D-A22B-5669-CF0E21F952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3F3EB8CC-1AD0-A910-7D9D-8AC8C2DBAE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30114973-500D-1F15-A6CC-9FCDC8143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77784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AFAEFF-0D61-1D52-FFE9-3CE6CB366E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C660CE34-3DE5-E6FA-F1FC-0F35DF475A7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429DFD68-3C11-F967-4C45-798BF0FF33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8B2F7279-97AD-3768-F319-ED659F7484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497513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87B5D4-5F62-9DF9-3DB2-78076DC40A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226AE1A7-1355-71E8-D5B9-9367843BEB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5A9AE6B5-7D60-863B-F94F-472051B2D1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438B1D82-3117-C2BD-91AA-E0FE7E2E61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348487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şlık Slaydı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Dikdörtgen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tr-TR" noProof="0"/>
              <a:t>6.53</a:t>
            </a:r>
          </a:p>
          <a:p>
            <a:pPr algn="ctr" rtl="0"/>
            <a:endParaRPr lang="tr-TR" noProof="0"/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tr-TR" noProof="0"/>
              <a:t>Düzenlemek için tıklayın</a:t>
            </a:r>
          </a:p>
        </p:txBody>
      </p:sp>
      <p:grpSp>
        <p:nvGrpSpPr>
          <p:cNvPr id="10" name="Resim Yer Tutucusu 16" descr="binaların soyut renkli çizimi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azar Karşılaştırmas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tr-TR" noProof="0" smtClean="0"/>
              <a:pPr/>
              <a:t>‹#›</a:t>
            </a:fld>
            <a:endParaRPr lang="tr-TR" noProof="0"/>
          </a:p>
        </p:txBody>
      </p:sp>
      <p:sp>
        <p:nvSpPr>
          <p:cNvPr id="16" name="Metin Yer Tutucusu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tr-TR" noProof="0"/>
              <a:t>1</a:t>
            </a:r>
          </a:p>
        </p:txBody>
      </p:sp>
      <p:sp>
        <p:nvSpPr>
          <p:cNvPr id="17" name="Metin Yer Tutucusu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tr-TR" noProof="0"/>
              <a:t>2</a:t>
            </a:r>
          </a:p>
        </p:txBody>
      </p:sp>
      <p:sp>
        <p:nvSpPr>
          <p:cNvPr id="18" name="Metin Yer Tutucusu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tr-TR" noProof="0"/>
              <a:t>3</a:t>
            </a:r>
          </a:p>
        </p:txBody>
      </p:sp>
      <p:sp>
        <p:nvSpPr>
          <p:cNvPr id="20" name="Metin Yer Tutucusu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21" name="Metin Yer Tutucusu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tr-TR" noProof="0"/>
              <a:t>BÖLÜM ÜST BİLGİSİ</a:t>
            </a:r>
          </a:p>
        </p:txBody>
      </p:sp>
      <p:sp>
        <p:nvSpPr>
          <p:cNvPr id="9" name="Metin Yer Tutucusu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22" name="Metin Yer Tutucusu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tr-TR" noProof="0"/>
              <a:t>BÖLÜM ÜST BİLGİSİ</a:t>
            </a:r>
          </a:p>
        </p:txBody>
      </p:sp>
      <p:sp>
        <p:nvSpPr>
          <p:cNvPr id="23" name="Metin Yer Tutucusu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tr-TR" noProof="0"/>
              <a:t>BÖLÜM ÜST BİLGİSİ</a:t>
            </a:r>
          </a:p>
        </p:txBody>
      </p:sp>
      <p:sp>
        <p:nvSpPr>
          <p:cNvPr id="19" name="Tarih Yer Tutucusu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ikdörtgen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cxnSp>
        <p:nvCxnSpPr>
          <p:cNvPr id="13" name="Düz Bağlayıcı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Başlık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tr-TR" noProof="0"/>
              <a:t>ASIL METİN STİLLERİNİ DÜZENLEMEK İÇİN TIKLAYIN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tr-TR" noProof="0"/>
              <a:t>ASIL METİN STİLLERİNİ DÜZENLEMEK İÇİN TIKLAYIN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7" name="Tarih Yer Tutucusu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tr-TR" noProof="0" smtClean="0"/>
              <a:pPr/>
              <a:t>‹#›</a:t>
            </a:fld>
            <a:endParaRPr lang="tr-TR" noProof="0"/>
          </a:p>
        </p:txBody>
      </p:sp>
      <p:sp>
        <p:nvSpPr>
          <p:cNvPr id="10" name="Metin Yer Tutucusu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QUADRANT BAŞLIĞI</a:t>
            </a:r>
          </a:p>
        </p:txBody>
      </p:sp>
      <p:sp>
        <p:nvSpPr>
          <p:cNvPr id="11" name="Metin Yer Tutucusu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QUADRANT BAŞLIĞI</a:t>
            </a:r>
          </a:p>
        </p:txBody>
      </p:sp>
      <p:sp>
        <p:nvSpPr>
          <p:cNvPr id="12" name="Metin Yer Tutucusu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QUADRANT BAŞLIĞI</a:t>
            </a:r>
          </a:p>
        </p:txBody>
      </p:sp>
      <p:sp>
        <p:nvSpPr>
          <p:cNvPr id="13" name="Metin Yer Tutucusu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QUADRANT BAŞLIĞI</a:t>
            </a:r>
          </a:p>
        </p:txBody>
      </p:sp>
      <p:cxnSp>
        <p:nvCxnSpPr>
          <p:cNvPr id="5" name="Düz Bağlayıcı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Düz Bağlayıcı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arih Yer Tutucusu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üyüme Stratejisi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ikdörtgen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8" name="Dikdörtgen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21" name="Metin Yer Tutucusu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32" name="Metin Yer Tutucusu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34" name="Metin Yer Tutucusu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10" name="Metin Yer Tutucusu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20" name="Metin Yer Tutucusu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31" name="Metin Yer Tutucusu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33" name="Metin Yer Tutucusu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grpSp>
        <p:nvGrpSpPr>
          <p:cNvPr id="956" name="Resim Yer Tutucusu 1925" descr="binaların soyut renkli çizimi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959" name="Alt Bilgi Yer Tutucusu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tr-TR" noProof="0"/>
              <a:t>Sunum destesi başlığı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tr-TR" noProof="0" smtClean="0"/>
              <a:pPr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tr-TR" noProof="0"/>
              <a:t>ASIL METİN STİLLERİNİ DÜZENLEMEK İÇİN TIKLAYIN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tr-TR" noProof="0"/>
              <a:t>ASIL METİN STİLLERİNİ DÜZENLEMEK İÇİN TIKLAYIN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7" name="Tarih Yer Tutucusu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10" name="Metin Yer Tutucusu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Zaman Çizelgesi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tr-TR" noProof="0" smtClean="0"/>
              <a:pPr/>
              <a:t>‹#›</a:t>
            </a:fld>
            <a:endParaRPr lang="tr-TR" noProof="0"/>
          </a:p>
        </p:txBody>
      </p:sp>
      <p:sp>
        <p:nvSpPr>
          <p:cNvPr id="39" name="Metin Yer Tutucusu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Yıl</a:t>
            </a:r>
          </a:p>
        </p:txBody>
      </p:sp>
      <p:sp>
        <p:nvSpPr>
          <p:cNvPr id="40" name="Metin Yer Tutucusu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1" name="Metin Yer Tutucusu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2" name="Metin Yer Tutucusu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3" name="Metin Yer Tutucusu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4" name="Metin Yer Tutucusu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Yıl</a:t>
            </a:r>
          </a:p>
        </p:txBody>
      </p:sp>
      <p:sp>
        <p:nvSpPr>
          <p:cNvPr id="45" name="Metin Yer Tutucusu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6" name="Metin Yer Tutucusu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7" name="Metin Yer Tutucusu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8" name="Metin Yer Tutucusu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49" name="Metin Yer Tutucusu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0" name="Metin Yer Tutucusu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1" name="Metin Yer Tutucusu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2" name="Metin Yer Tutucusu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3" name="Metin Yer Tutucusu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4" name="Metin Yer Tutucusu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5" name="Metin Yer Tutucusu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6" name="Metin Yer Tutucusu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7" name="Metin Yer Tutucusu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8" name="Metin Yer Tutucusu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59" name="Metin Yer Tutucusu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60" name="Metin Yer Tutucusu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61" name="Metin Yer Tutucusu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62" name="Metin Yer Tutucusu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63" name="Metin Yer Tutucusu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sp>
        <p:nvSpPr>
          <p:cNvPr id="64" name="Metin Yer Tutucusu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MM</a:t>
            </a:r>
          </a:p>
        </p:txBody>
      </p:sp>
      <p:cxnSp>
        <p:nvCxnSpPr>
          <p:cNvPr id="65" name="Düz Bağlayıcı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etin Yer Tutucusu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Öğe Başlığı</a:t>
            </a:r>
          </a:p>
        </p:txBody>
      </p:sp>
      <p:sp>
        <p:nvSpPr>
          <p:cNvPr id="67" name="Metin Yer Tutucusu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tr-TR" noProof="0"/>
              <a:t>Ay, Yıl</a:t>
            </a:r>
          </a:p>
        </p:txBody>
      </p:sp>
      <p:sp>
        <p:nvSpPr>
          <p:cNvPr id="68" name="Tarih Yer Tutucusu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s Raporlar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örtlü Eki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Tarih Yer Tutucusu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6" name="Dikdörtgen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8" name="Metin Yer Tutucusu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9" name="Metin Yer Tutucusu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11" name="Resim Yer Tutucusu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12" name="Dikdörtgen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13" name="Metin Yer Tutucusu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14" name="Metin Yer Tutucusu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15" name="Resim Yer Tutucusu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16" name="Dikdörtgen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17" name="Metin Yer Tutucusu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18" name="Metin Yer Tutucusu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19" name="Resim Yer Tutucusu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20" name="Dikdörtgen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21" name="Metin Yer Tutucusu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22" name="Metin Yer Tutucusu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23" name="Resim Yer Tutucusu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Sekizli Eki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Dikdörtgen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41" name="Resim Yer Tutucusu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42" name="Dikdörtgen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43" name="Resim Yer Tutucusu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44" name="Dikdörtgen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45" name="Resim Yer Tutucusu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46" name="Dikdörtgen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47" name="Resim Yer Tutucusu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Tarih Yer Tutucusu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8" name="Metin Yer Tutucusu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9" name="Metin Yer Tutucusu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13" name="Metin Yer Tutucusu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14" name="Metin Yer Tutucusu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17" name="Metin Yer Tutucusu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18" name="Metin Yer Tutucusu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21" name="Metin Yer Tutucusu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22" name="Metin Yer Tutucusu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25" name="Metin Yer Tutucusu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26" name="Metin Yer Tutucusu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29" name="Metin Yer Tutucusu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30" name="Metin Yer Tutucusu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33" name="Metin Yer Tutucusu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34" name="Metin Yer Tutucusu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37" name="Metin Yer Tutucusu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Ad</a:t>
            </a:r>
          </a:p>
        </p:txBody>
      </p:sp>
      <p:sp>
        <p:nvSpPr>
          <p:cNvPr id="38" name="Metin Yer Tutucusu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tr-TR" noProof="0"/>
              <a:t>Başlık</a:t>
            </a:r>
          </a:p>
        </p:txBody>
      </p:sp>
      <p:sp>
        <p:nvSpPr>
          <p:cNvPr id="54" name="Dikdörtgen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55" name="Resim Yer Tutucusu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56" name="Dikdörtgen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57" name="Resim Yer Tutucusu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58" name="Dikdörtgen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59" name="Resim Yer Tutucusu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  <p:sp>
        <p:nvSpPr>
          <p:cNvPr id="60" name="Dikdörtgen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61" name="Resim Yer Tutucusu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tr-TR" noProof="0"/>
              <a:t>Resim eklemek için simgeye tıklayın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sm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7" name="İçerik Yer Tutucusu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8" name="İçerik Yer Tutucusu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9" name="İçerik Yer Tutucusu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0" name="İçerik Yer Tutucusu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1" name="Metin Yer Tutucusu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tr-TR" noProof="0"/>
              <a:t>ALT BAŞLIĞI DÜZENLEMEK İÇİN TIKLAYIN</a:t>
            </a:r>
          </a:p>
        </p:txBody>
      </p:sp>
      <p:sp>
        <p:nvSpPr>
          <p:cNvPr id="12" name="Metin Yer Tutucusu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3" name="Metin Yer Tutucusu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tr-TR" noProof="0"/>
              <a:t>ALT BAŞLIĞI DÜZENLEMEK İÇİN TIKLAYIN</a:t>
            </a:r>
          </a:p>
        </p:txBody>
      </p:sp>
      <p:sp>
        <p:nvSpPr>
          <p:cNvPr id="14" name="Metin Yer Tutucusu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5" name="Metin Yer Tutucusu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tr-TR" noProof="0"/>
              <a:t>ALT BAŞLIĞI DÜZENLEMEK İÇİN TIKLAYIN</a:t>
            </a:r>
          </a:p>
        </p:txBody>
      </p:sp>
      <p:sp>
        <p:nvSpPr>
          <p:cNvPr id="16" name="Metin Yer Tutucusu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7" name="Metin Yer Tutucusu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tr-TR" noProof="0"/>
              <a:t>ALT BAŞLIĞI DÜZENLEMEK İÇİN TIKLAYIN</a:t>
            </a:r>
          </a:p>
        </p:txBody>
      </p:sp>
      <p:sp>
        <p:nvSpPr>
          <p:cNvPr id="18" name="Metin Yer Tutucusu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9" name="Metin Yer Tutucusu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20" name="Metin Yer Tutucusu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21" name="Metin Yer Tutucusu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22" name="Metin Yer Tutucusu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akkımız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tr-TR" noProof="0"/>
              <a:t>Sunum destesi başlığı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8" name="Metin Yer Tutucusu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grpSp>
        <p:nvGrpSpPr>
          <p:cNvPr id="971" name="Resim Yer Tutucusu 986" descr="binaların soyut renkli çizimi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Özet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Resim Yer Tutucusu 20" descr="binaların soyut renkli çizimi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675" name="Metin Yer Tutucusu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şekkürler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ikdörtgen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tr-TR" noProof="0"/>
              <a:t>ANA BAŞLIK STİLİNİ DÜZENLEMEK İÇİN TIKLAYIN</a:t>
            </a:r>
          </a:p>
        </p:txBody>
      </p:sp>
      <p:sp>
        <p:nvSpPr>
          <p:cNvPr id="14" name="Metin Yer Tutucusu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grpSp>
        <p:nvGrpSpPr>
          <p:cNvPr id="10" name="Resim Yer Tutucusu 44" descr="binaların soyut renkli çizimi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5" name="Tarih Yer Tutucusu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Resim Yazı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tr-TR" noProof="0"/>
              <a:t>Asıl metin stillerini düzenlemek için tıklayın</a:t>
            </a:r>
          </a:p>
        </p:txBody>
      </p:sp>
      <p:sp>
        <p:nvSpPr>
          <p:cNvPr id="5" name="Tarih Yer Tutucusu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oru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Resim Yer Tutucusu 57" descr="binaların soyut renkli çizimi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8" name="Metin Yer Tutucusu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9" name="Metin Yer Tutucusu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0" name="Metin Yer Tutucusu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1" name="Metin Yer Tutucusu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2" name="Metin Yer Tutucusu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3" name="Metin Yer Tutucusu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4" name="Metin Yer Tutucusu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5" name="Metin Yer Tutucusu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8" name="Metin Yer Tutucusu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9" name="Metin Yer Tutucusu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Çözü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Resim Yer Tutucusu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10" name="Metin Yer Tutucusu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1" name="Metin Yer Tutucusu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2" name="Metin Yer Tutucusu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13" name="Metin Yer Tutucusu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9" name="Metin Yer Tutucusu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20" name="Metin Yer Tutucusu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21" name="Metin Yer Tutucusu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Metni düzenlemek için tıklayın</a:t>
            </a:r>
          </a:p>
        </p:txBody>
      </p:sp>
      <p:sp>
        <p:nvSpPr>
          <p:cNvPr id="22" name="Metin Yer Tutucusu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BAŞLIĞI DÜZENLEMEK İÇİN TIKLAYIN</a:t>
            </a:r>
          </a:p>
        </p:txBody>
      </p:sp>
      <p:sp>
        <p:nvSpPr>
          <p:cNvPr id="15" name="Alt Bilgi Yer Tutucusu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16" name="Slayt Numarası Yer Tutucusu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Ürüne genel bakış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Resim Yer Tutucusu 1029" descr="binaların soyut renkli çizimi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tr-TR" noProof="0" smtClean="0"/>
              <a:pPr/>
              <a:t>‹#›</a:t>
            </a:fld>
            <a:endParaRPr lang="tr-TR" noProof="0"/>
          </a:p>
        </p:txBody>
      </p:sp>
      <p:sp>
        <p:nvSpPr>
          <p:cNvPr id="10" name="Metin Yer Tutucusu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21" name="Metin Yer Tutucusu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17" name="Metin Yer Tutucusu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18" name="Metin Yer Tutucusu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19" name="Metin Yer Tutucusu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22" name="Metin Yer Tutucusu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23" name="Metin Yer Tutucusu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tıklayın</a:t>
            </a:r>
          </a:p>
        </p:txBody>
      </p:sp>
      <p:sp>
        <p:nvSpPr>
          <p:cNvPr id="24" name="Metin Yer Tutucusu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tr-TR" noProof="0"/>
              <a:t>METNE TIKLAYIN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tr-TR" noProof="0"/>
              <a:t>Sunum destesi başlığı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Ürün avantajlar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Dikdörtgen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cxnSp>
        <p:nvCxnSpPr>
          <p:cNvPr id="27" name="Düz Bağlayıcı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13" name="İçerik Yer Tutucusu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19" name="İçerik Yer Tutucusu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22" name="İçerik Yer Tutucusu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23" name="Metin Yer Tutucusu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34" name="Metin Yer Tutucusu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35" name="Metin Yer Tutucusu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grpSp>
        <p:nvGrpSpPr>
          <p:cNvPr id="7" name="Resim Yer Tutucusu 795" descr="binaların soyut renkli çizimi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tr-TR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İş Model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kdörtgen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cxnSp>
        <p:nvCxnSpPr>
          <p:cNvPr id="8" name="Düz Bağlayıcı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Başlık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tr-TR" noProof="0"/>
              <a:t>BAŞLIĞI DÜZENLEMEK İÇİN TIKLAYIN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tr-TR" noProof="0" smtClean="0"/>
              <a:t>‹#›</a:t>
            </a:fld>
            <a:endParaRPr lang="tr-TR" noProof="0"/>
          </a:p>
        </p:txBody>
      </p:sp>
      <p:sp>
        <p:nvSpPr>
          <p:cNvPr id="13" name="İçerik Yer Tutucusu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17" name="Metin Yer Tutucusu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19" name="İçerik Yer Tutucusu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20" name="Metin Yer Tutucusu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22" name="İçerik Yer Tutucusu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tr-TR" noProof="0"/>
              <a:t>simge</a:t>
            </a:r>
          </a:p>
        </p:txBody>
      </p:sp>
      <p:sp>
        <p:nvSpPr>
          <p:cNvPr id="23" name="Metin Yer Tutucusu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15" name="Metin Yer Tutucusu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MADDE İŞARETİ 2</a:t>
            </a:r>
          </a:p>
        </p:txBody>
      </p:sp>
      <p:sp>
        <p:nvSpPr>
          <p:cNvPr id="16" name="Metin Yer Tutucusu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MADDE İŞARETİ 3</a:t>
            </a:r>
          </a:p>
        </p:txBody>
      </p:sp>
      <p:sp>
        <p:nvSpPr>
          <p:cNvPr id="24" name="Metin Yer Tutucusu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tr-TR" noProof="0"/>
              <a:t>MADDE İŞARETİ 4</a:t>
            </a:r>
          </a:p>
        </p:txBody>
      </p:sp>
      <p:cxnSp>
        <p:nvCxnSpPr>
          <p:cNvPr id="10" name="Düz Bağlayıcı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Düz Bağlayıcı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Düz Bağlayıcı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azara genel bakı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ikdörtgen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tr-TR" noProof="0"/>
          </a:p>
        </p:txBody>
      </p:sp>
      <p:cxnSp>
        <p:nvCxnSpPr>
          <p:cNvPr id="11" name="Düz Bağlayıcı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Başlık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Asıl başlık stilini düzenlemek için tıklayın</a:t>
            </a:r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tr-TR" noProof="0" smtClean="0"/>
              <a:pPr/>
              <a:t>‹#›</a:t>
            </a:fld>
            <a:endParaRPr lang="tr-TR" noProof="0"/>
          </a:p>
        </p:txBody>
      </p:sp>
      <p:sp>
        <p:nvSpPr>
          <p:cNvPr id="16" name="Metin Yer Tutucusu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tr-TR" noProof="0"/>
              <a:t>1</a:t>
            </a:r>
          </a:p>
        </p:txBody>
      </p:sp>
      <p:sp>
        <p:nvSpPr>
          <p:cNvPr id="17" name="Metin Yer Tutucusu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tr-TR" noProof="0"/>
              <a:t>2</a:t>
            </a:r>
          </a:p>
        </p:txBody>
      </p:sp>
      <p:sp>
        <p:nvSpPr>
          <p:cNvPr id="18" name="Metin Yer Tutucusu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tr-TR" noProof="0"/>
              <a:t>3</a:t>
            </a:r>
          </a:p>
        </p:txBody>
      </p:sp>
      <p:sp>
        <p:nvSpPr>
          <p:cNvPr id="20" name="Metin Yer Tutucusu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21" name="Metin Yer Tutucusu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9" name="Metin Yer Tutucusu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tr-TR" noProof="0"/>
              <a:t>Bölüm Açıklaması</a:t>
            </a:r>
          </a:p>
        </p:txBody>
      </p:sp>
      <p:sp>
        <p:nvSpPr>
          <p:cNvPr id="24" name="Tarih Yer Tutucusu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tr-TR" noProof="0"/>
              <a:t>ANA BAŞLIK STİLİNİ DÜZENLEMEK İÇİN TIKLAYIN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tr-TR" noProof="0"/>
              <a:t>Asıl metin stillerini düzenlemek için tıklayın</a:t>
            </a:r>
          </a:p>
          <a:p>
            <a:pPr lvl="1" rtl="0"/>
            <a:r>
              <a:rPr lang="tr-TR" noProof="0"/>
              <a:t>İkinci düzey</a:t>
            </a:r>
          </a:p>
          <a:p>
            <a:pPr lvl="2" rtl="0"/>
            <a:r>
              <a:rPr lang="tr-TR" noProof="0"/>
              <a:t>Üçüncü düzey</a:t>
            </a:r>
          </a:p>
          <a:p>
            <a:pPr lvl="3" rtl="0"/>
            <a:r>
              <a:rPr lang="tr-TR" noProof="0"/>
              <a:t>Dördüncü düzey</a:t>
            </a:r>
          </a:p>
          <a:p>
            <a:pPr lvl="4" rtl="0"/>
            <a:r>
              <a:rPr lang="tr-TR" noProof="0"/>
              <a:t>Beşinci düzey</a:t>
            </a:r>
          </a:p>
        </p:txBody>
      </p:sp>
      <p:sp>
        <p:nvSpPr>
          <p:cNvPr id="4" name="Tarih Yer Tutucusu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1/7/20XX</a:t>
            </a:r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tr-TR" noProof="0"/>
              <a:t>Sunum destesi başlığıaşlığı</a:t>
            </a:r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tr-TR" noProof="0" smtClean="0"/>
              <a:pPr/>
              <a:t>‹#›</a:t>
            </a:fld>
            <a:endParaRPr lang="tr-TR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şlık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/>
          <a:lstStyle/>
          <a:p>
            <a:pPr rtl="0"/>
            <a:r>
              <a:rPr lang="tr-TR" dirty="0"/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6EF41C-C99C-4FDB-E8BA-A6E0812BEA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AD66A75C-C4F9-787F-1816-AA48E370249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84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(I)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Ilık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bir havanın sabahı.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(II)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Onun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ardı sıra bakakaldı.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(III) Dahası bütün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arkadaşlık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 gün bitmişti.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(IV) Varsa söylenir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evinde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her şey.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(V) Dünyadaki en büyük servetim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yalnızlığım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9- Altı çizili sözcüklerden hangisi hem yapım eki hem de çekim eki almıştır?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I	B- II	C- III	D- IV	E- V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F30843CA-42F4-E872-0E88-41E1C3D9B2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667369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6F6E48-2DE4-39E4-93B8-D4C3E0001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FF3CF24E-87E4-BB32-9E59-29A8B3F75A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6880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Bütün bu olanlardan sonra dışarı çıkmak istemiyor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um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Var olan her şey sevg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im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ile gerçekleşti.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Ben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im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evim olması yeterli bir durumdur.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Araba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daha iki gün önce geldi.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Belki bir gün size de uğrar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ım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10- Yukarıdaki altı çizili ek kaç farklı görevde kullanılmıştır.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A- 1	B- 2	C- 3	D- 4	E- 5</a:t>
            </a:r>
          </a:p>
          <a:p>
            <a:pPr rtl="0"/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9413E8CC-2761-710A-40AF-62B7C8641C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6683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49C80F-E485-9A99-FCD1-D5E360D23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7CF3FDE8-C036-00E6-F70F-4DCA7A4293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435864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I. Kitab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ın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birinci sayfasında neler </a:t>
            </a:r>
            <a:r>
              <a:rPr lang="tr-TR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neler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var.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II. Bu kısımda söz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ün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değeri çok katmanlıdır.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III. Dil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yönlendirmeli senin düşüncelerini.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IV. Akl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ın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yolu birdir demişler.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V. Hayata bakış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ın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dır seni farklı kılan.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11- Altı çizili sözcüklerin hangisinde «aitlik» anlamı vardır?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I, II	B- I, III	C- II, III	D- III, V	E- IV, V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0B44A621-5D00-F2BC-800B-166EC6EE47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449304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0E80B8-9530-0EC1-202D-006C2B14CE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676F32D6-71FC-043E-842E-0D8E23D471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257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12- Aşağıdaki sözcüklerin hangisinde farklı bir yapım eki kullanılmıştır?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Yazım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kuralları Türk Dili için önemli bir konudur. 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Ölüm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korkusu edebiyatımızın sık işlenen konularındandır.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Hayatımızdaki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seçimlerimiz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geleceğimiz için değerlidir.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Varım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yoğum onun uğruna fedadır.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İşlediğimiz konular içinde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anlatım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başlığı pek doğru değildir.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CC8D57D6-E6AE-3A07-8694-61F845D925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449675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634C4-0CA9-2272-1139-F3C8160313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2116FC44-36DE-179D-9754-7383027063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257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13- Aşağıdaki sözcüklerin hangisinde farklı bir yapım eki vardır?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Şakacı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insanlara aldırmam.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Simitçi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amca nerelere gitti.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Delici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aletler çok dikkatli kullanılmalıdır.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Akılcı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davranışları her zaman ön plandadır.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Oyuncakçı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bize ne zaman gelecekti?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B2771FDC-4270-2CE1-0408-664FC80EA2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35426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161381-D5AD-D4A4-EAE1-A541C83680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5BCF36C9-10FF-F893-3369-CE25051527A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25120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14- Aşağıdaki cümlelerde görülen altı çizili sözcüklerdeki yapım eklerinden hangisi farklıdır?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Gençlik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yıllarını bu eserde anlatır.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Satılık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arsaları hep birlikte gezdiler.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Yaşlı adam yıllardır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odunculuk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yaparak geçimini sağlıyordu.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Hayatında yaşadığı en uzun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yolculuk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bana denk gelmişti.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Bütün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çocukluk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anıları beraberinde geliyordu.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4CAE5AE7-8048-3044-FD63-395869E31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133031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1CECB7-707E-056B-5B92-CCADA13FB5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C42029D2-4F56-E844-0F62-A46EC3607C2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8123428" cy="413512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sz="1600" b="0" i="0" dirty="0">
                <a:solidFill>
                  <a:srgbClr val="2C2F34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Gülmek zekâ belirtisidir. Albert Einstein’ın ünlü fotoğrafını bilirsiniz: Büyük bilgin objektife dilini çıkarır. Ne profesör ününün zedeleneceğinden korkar ne de bilim insanı tavrının.</a:t>
            </a:r>
            <a:b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15-</a:t>
            </a:r>
            <a:r>
              <a:rPr lang="tr-T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tr-TR" sz="1600" b="1" i="0" dirty="0">
                <a:solidFill>
                  <a:srgbClr val="2C2F34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Bu parçada aşağıdaki durum eklerinden hangisi yoktur?</a:t>
            </a:r>
          </a:p>
          <a:p>
            <a:pPr rtl="0"/>
            <a:r>
              <a:rPr lang="tr-TR" sz="1600" dirty="0">
                <a:solidFill>
                  <a:srgbClr val="2C2F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A- İlgi hali</a:t>
            </a:r>
          </a:p>
          <a:p>
            <a:pPr rtl="0"/>
            <a:r>
              <a:rPr lang="tr-TR" sz="1600" dirty="0">
                <a:solidFill>
                  <a:srgbClr val="2C2F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B- Ayrılma hali</a:t>
            </a:r>
          </a:p>
          <a:p>
            <a:pPr rtl="0"/>
            <a:r>
              <a:rPr lang="tr-TR" sz="1600" dirty="0">
                <a:solidFill>
                  <a:srgbClr val="2C2F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C- Yönelme hali</a:t>
            </a:r>
          </a:p>
          <a:p>
            <a:pPr rtl="0"/>
            <a:r>
              <a:rPr lang="tr-TR" sz="1600" dirty="0">
                <a:solidFill>
                  <a:srgbClr val="2C2F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D- Bulunma hali</a:t>
            </a:r>
          </a:p>
          <a:p>
            <a:pPr rtl="0"/>
            <a:r>
              <a:rPr lang="tr-TR" sz="1600" dirty="0">
                <a:solidFill>
                  <a:srgbClr val="2C2F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 Belirtme hali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97979F12-A28C-5D3B-F8F3-9DEE2D9E8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55388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98730C-E735-D6E5-019A-FD6BE5DD05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77FF91C6-653F-29F8-7B14-F11C1F86F8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70840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b="1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16- Aşağıdaki cümlelerin hangisindeki altı çizili sözcük, işlevi bakımından ötekilerden farklı bir ek almıştır? (ÖYS 1988)</a:t>
            </a:r>
          </a:p>
          <a:p>
            <a:pPr algn="just" rtl="0"/>
            <a:r>
              <a:rPr lang="tr-TR" b="1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Bir </a:t>
            </a:r>
            <a:r>
              <a:rPr lang="tr-TR" b="1" i="0" u="sng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doğum</a:t>
            </a:r>
            <a:r>
              <a:rPr lang="tr-TR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ilanı vermek istiyorum</a:t>
            </a:r>
            <a:endParaRPr lang="tr-TR" b="1" dirty="0">
              <a:solidFill>
                <a:srgbClr val="0F0F0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rtl="0"/>
            <a:r>
              <a:rPr lang="tr-TR" b="1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Bu yemekleri </a:t>
            </a:r>
            <a:r>
              <a:rPr lang="tr-TR" b="1" i="0" u="sng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içim</a:t>
            </a:r>
            <a:r>
              <a:rPr lang="tr-TR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kaldırmıyor.</a:t>
            </a:r>
            <a:endParaRPr lang="tr-TR" b="1" i="0" dirty="0">
              <a:solidFill>
                <a:srgbClr val="0F0F0F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rtl="0"/>
            <a:r>
              <a:rPr lang="tr-TR" b="1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C- 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Soğuklar </a:t>
            </a:r>
            <a:r>
              <a:rPr lang="tr-TR" b="1" i="0" u="sng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verim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düşüklüğüne yol açıyor.</a:t>
            </a:r>
          </a:p>
          <a:p>
            <a:pPr algn="just" rtl="0"/>
            <a:r>
              <a:rPr lang="tr-TR" b="1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D-</a:t>
            </a:r>
            <a:r>
              <a:rPr lang="tr-TR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Pancar </a:t>
            </a:r>
            <a:r>
              <a:rPr lang="tr-TR" b="1" i="0" u="sng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söküm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zamanı yaklaşıyor</a:t>
            </a:r>
            <a:r>
              <a:rPr lang="tr-TR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 rtl="0"/>
            <a:r>
              <a:rPr lang="tr-TR" b="1" dirty="0">
                <a:solidFill>
                  <a:srgbClr val="0F0F0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 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Ben </a:t>
            </a:r>
            <a:r>
              <a:rPr lang="tr-TR" b="1" i="0" u="sng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onarım</a:t>
            </a:r>
            <a:r>
              <a:rPr lang="tr-TR" b="0" i="0" dirty="0">
                <a:solidFill>
                  <a:srgbClr val="0F0F0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işleriyle ilgileniyorum.</a:t>
            </a:r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81DDB7AA-03D9-957C-4F92-0FD4C8284A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353338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835D4A-658C-7AAA-200A-826B1E6141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DA8CF10E-5393-4F7B-FC6D-AD7326606A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257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17- Aşağıdaki cümlelerde geçen altılı çizili sözcüklerden hangisi yalın haldedir?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Dün gece kapımızın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önünde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hiç bildiğimiz arabalar vardı.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Senin gibi arkadaş bulmak zor ama onun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yılları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kıymetliydi.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Kitaplarını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çok seven bir çocuktu, çok okurdu.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Evimizden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çıkalı daha 5 dakika bile olmamıştı.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Mahalleye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doğru sayısız insanın girdiğini gördü.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F298BE50-28CB-0235-D0D4-61E5B27211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8751048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79AAE0-1E48-B809-6210-4D8413EB1A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082DDCC3-E993-45F0-5413-E06A178630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87096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Dersin sonu, işinin yoğunluğu, kişinin adı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18- Yukarıda verilen söz öbeklerine göre hangisi yanlıştır?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Birden fazla ilgi hali eki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Birden fazla iyelik eki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Belirtili isim tamlaması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Yapım eki almış birden fazla sözcük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Birden fazla isim kökü vardır.</a:t>
            </a:r>
            <a:endParaRPr lang="tr-TR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F65D1C97-91D3-7380-89C2-DD9E42374D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249055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257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Karikatür insanların, varlıkların, olayların hatta duygu ve (ı) </a:t>
            </a:r>
            <a:r>
              <a:rPr lang="tr-TR" sz="1400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düşüncelerin</a:t>
            </a:r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gülünç (II) </a:t>
            </a:r>
            <a:r>
              <a:rPr lang="tr-TR" sz="1400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yanını</a:t>
            </a:r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yakalayıp bunu (III) </a:t>
            </a:r>
            <a:r>
              <a:rPr lang="tr-TR" sz="1400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abartılı</a:t>
            </a:r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çizimlerle (IV) </a:t>
            </a:r>
            <a:r>
              <a:rPr lang="tr-TR" sz="1400" u="sng" dirty="0" err="1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gülmecesel</a:t>
            </a:r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bir (V) </a:t>
            </a:r>
            <a:r>
              <a:rPr lang="tr-TR" sz="1400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anlatıma</a:t>
            </a:r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dönüştürme sanatıdır.</a:t>
            </a:r>
          </a:p>
          <a:p>
            <a:pPr algn="just" rtl="0"/>
            <a:r>
              <a:rPr lang="tr-TR" sz="1400" b="1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1- Bu parçadaki numaralanmış sözcüklerden hangisi sadece </a:t>
            </a:r>
            <a:r>
              <a:rPr lang="tr-TR" sz="1400" b="1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çekim eki almıştır</a:t>
            </a:r>
            <a:r>
              <a:rPr lang="tr-TR" sz="1400" b="1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A- I	B- II	C- III	D- IV	E- V</a:t>
            </a:r>
          </a:p>
          <a:p>
            <a:pPr rtl="0"/>
            <a:endParaRPr lang="tr-TR" dirty="0"/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D758A-2E0B-764B-4B95-548B56F991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0A07F0A5-8F3C-9E75-E151-DB7B5CED941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8912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Göreceğim, gelsin, yapmaktayım, gelmişti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19- Yukarıdaki fiillerle ilgili aşağıdakilerden hangisi yanlıştır?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Şimdiki zaman çekimi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Gelecek zaman çekimi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Geçmiş zaman çekimi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Emir çekimi vardır.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İstek çekimi vardır.</a:t>
            </a:r>
            <a:endParaRPr lang="tr-TR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8C72CB99-502A-489B-8001-BC0D10D43F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2897469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3EBF0-45DF-2B54-7098-898E1E1AD7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9F1B1BBB-23EA-80FC-098C-19C509C48E1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25704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20- Aşağıdaki yapım ekleri sınıflandırıldığında hangisi dışarıda kalır?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alıngan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suladı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sürücü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güldürmüş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püskürür</a:t>
            </a:r>
          </a:p>
          <a:p>
            <a:pPr rtl="0"/>
            <a:endParaRPr lang="tr-TR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9FD0A0DC-B3BF-0FCC-1FDF-50048FE60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22002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7885E8-B6E8-C0F6-EC5B-16CC1497E1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5EA611CD-4882-4E82-B219-49B4A7590F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59232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sz="1400" b="1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CEVAPLAR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1-B	13- C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2-B	14- B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3- C	15- D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4- D	16- B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5- A	17- B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6- E	18- D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7- D	19- E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8- E	20- D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9- E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10- C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11- D</a:t>
            </a:r>
          </a:p>
          <a:p>
            <a:pPr algn="just" rtl="0"/>
            <a:r>
              <a:rPr lang="tr-TR" sz="1400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12- D</a:t>
            </a:r>
          </a:p>
          <a:p>
            <a:pPr rtl="0"/>
            <a:endParaRPr lang="tr-TR" dirty="0"/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B5DFCCBA-DF3D-3D62-283E-C7CA5F6502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430494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9D26CA-1A5D-EA2E-4B6D-81B1B55B46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7BDA0FA2-5BF7-4A9A-E07B-C4818F0511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8092948" cy="402336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Edebiyat estetik (ı) </a:t>
            </a:r>
            <a:r>
              <a:rPr lang="tr-TR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bağlantısı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üzerinde duran Tanpınar, gençlik (</a:t>
            </a:r>
            <a:r>
              <a:rPr lang="tr-TR" dirty="0" err="1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ıı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tr-TR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yıllarından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hayatının (</a:t>
            </a:r>
            <a:r>
              <a:rPr lang="tr-TR" dirty="0" err="1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ııı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tr-TR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sonuna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kadar denilebilir ki yalnız güzel eserleri (</a:t>
            </a:r>
            <a:r>
              <a:rPr lang="tr-TR" dirty="0" err="1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ıv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tr-TR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önemsemiş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, (v) </a:t>
            </a:r>
            <a:r>
              <a:rPr lang="tr-TR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onlardan</a:t>
            </a:r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daha üstün bir değerin varlığını tanımamıştır.</a:t>
            </a:r>
          </a:p>
          <a:p>
            <a:pPr algn="just" rtl="0"/>
            <a:r>
              <a:rPr lang="tr-TR" b="1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2- Bu parçadaki numaralanmış sözcüklerden hangileri </a:t>
            </a:r>
            <a:r>
              <a:rPr lang="tr-TR" b="1" u="sng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hem yapım eki hem de çekim eki </a:t>
            </a:r>
            <a:r>
              <a:rPr lang="tr-TR" b="1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almıştır? (2017 YGS)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A- I VE II	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B- I VE IV	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C- II VE IV	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D- III VE V	</a:t>
            </a:r>
          </a:p>
          <a:p>
            <a:pPr algn="just" rtl="0"/>
            <a:r>
              <a:rPr lang="tr-TR" dirty="0">
                <a:effectLst>
                  <a:glow rad="38100">
                    <a:schemeClr val="bg1">
                      <a:lumMod val="50000"/>
                      <a:lumOff val="50000"/>
                      <a:alpha val="2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E- IV VE V</a:t>
            </a:r>
          </a:p>
          <a:p>
            <a:pPr rtl="0"/>
            <a:endParaRPr lang="tr-TR" dirty="0"/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ACDE17B3-72F0-CC73-ECE3-8B3EC2816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277444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03ED32-A74C-3BA4-1E57-70F588C1AE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C7292F42-0CCA-3598-54C9-E7018E68328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371588" cy="2570480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algn="just" rtl="0"/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Altmış bin yıl önce Afrika’dan yola çıkan insanlar, durmadan ilerleyerek dünyanın dört bir yanına (I)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yerleşmişlerdi.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Bu (II)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ilerleyişleri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ve gittikleri mesafe; iklime, nüfus (III)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baskılarına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tekne ve diğer teknolojik icatlara bağlıydı. (IV)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Yolculuklarını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(V)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hızlandıran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etkenler arasında elle tutulamayanlar da vardı: hayal gücü, adaptasyon ve bir sonraki tepenin ardında ne olduğuna dair merak.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1" dirty="0">
                <a:solidFill>
                  <a:srgbClr val="22222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3-</a:t>
            </a:r>
            <a:r>
              <a:rPr lang="tr-TR" b="1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Bu parçadaki numaralanmış sözcüklerden hangisinin </a:t>
            </a:r>
            <a:r>
              <a:rPr lang="tr-TR" b="1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kökü</a:t>
            </a:r>
            <a:r>
              <a:rPr lang="tr-TR" b="1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ötekilerden farklıdır?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just" rtl="0"/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A) I.    B) II.    C) III.    D) IV.    E) V.</a:t>
            </a:r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BD3DA12A-F56D-7EB8-6513-F925396BF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752039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F380E3-28CF-6C0C-51B5-735F8A7F1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C29EB95F-7288-CF19-1813-01CAFCB4C31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818628" cy="290576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Sosyalleşme (I)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süreci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; gittikçe yoğunlaşan kontrol, yön verme ve biçimlendirme etkisiyle doğal bir (II)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varlık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olan insanı; uygar, kanunlara (III)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saygılı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diğer insanların hak ve sorumluluklarını hesaba katan, (IV)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kendinden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emin, sakin, mutlu, mesleki (V)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yeterliğe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sahip bireyler hâline getirir.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1" dirty="0">
                <a:solidFill>
                  <a:srgbClr val="22222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4-</a:t>
            </a:r>
            <a:r>
              <a:rPr lang="tr-TR" b="1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Bu parçada altı çizili sözcüklerden hangisi </a:t>
            </a:r>
            <a:r>
              <a:rPr lang="tr-TR" b="1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yapım eki almamıştır</a:t>
            </a:r>
            <a:r>
              <a:rPr lang="tr-TR" b="1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just" rtl="0"/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A) I       B) II      C) III       D) IV       E) V</a:t>
            </a:r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88B5C01C-2CA0-481B-3BBA-BD121329AF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436850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6A167B-82DC-7CAE-CAE5-EC1CD3EB0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E0E348D4-19D4-98D3-560E-E0FD4F76041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89052" y="136525"/>
            <a:ext cx="9230868" cy="5004435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Her sene, (I)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zamanı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gelince İstanbul’un mahallelerinden Boğaz’ın (II)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köylerine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göçler başlardı. Eski İstanbullular; Boğaziçi’nin kenarlarına (III)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yapılmış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ve eski erkân sedirleriyle, kerevet, şilte ve halılar üstünde yer (IV)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minderleri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gibi eski eşyalarla döşenmiş geniş odalı, gönül ferahlatıcı yalılara (V) </a:t>
            </a:r>
            <a: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taşınırlardı.</a:t>
            </a:r>
            <a:br>
              <a:rPr lang="tr-TR" b="0" i="0" u="sng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1" dirty="0">
                <a:solidFill>
                  <a:srgbClr val="22222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5-</a:t>
            </a:r>
            <a:r>
              <a:rPr lang="tr-TR" b="1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Bu parçada altı çizili sözcüklerle ilgili aşağıdakilerden hangisi yanlıştır?</a:t>
            </a: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A) I. sözcük belirtme durumu eki almıştır.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B) II. sözcük iyelik eki almıştır.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C) III. sözcük sıfat-fiil eki almıştır.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D) IV. sözcük çokluk eki almıştır.</a:t>
            </a:r>
            <a:b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tr-TR" b="0" i="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E) V. sözcük geniş zaman eki almıştır.</a:t>
            </a:r>
            <a:endParaRPr lang="tr-T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384CF3B8-7A00-3C5B-3852-82EE183A62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3052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24CBC-7CDC-F909-615B-160BAC22E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2194283C-B946-D56A-FE7F-644FB01E184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7388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Hayatının en zor yıllarını onunla geçirdiği için yokluk ve zorluk aklında kalan en temel varlıklar olarak kalacaktı.</a:t>
            </a:r>
          </a:p>
          <a:p>
            <a:pPr algn="just"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6- Yukarıdaki cümlede aşağıdakilerden hangisi yoktur?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ilgi hali eki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iyelik eki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isimden isim yapım eki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bulunma hali eki</a:t>
            </a:r>
          </a:p>
          <a:p>
            <a:pPr algn="just"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isimden fiil yapım eki 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F22AD970-DA3E-4BDD-FB6B-83D3586051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334519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DF8523-B8AF-6125-9774-7245C73D0A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036711B1-EEFD-1A12-B31D-F3D6C411B3B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249668" cy="308864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Doğrunun icadı </a:t>
            </a:r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12. yüzyıla ait bir eser olarak tanımlanmış ve tartışmalara sebep olmuştur.</a:t>
            </a:r>
          </a:p>
          <a:p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7- Aşağıdakilerin hangisinde altı çizili söz öbeği için doğru bir ifade vardır?</a:t>
            </a:r>
          </a:p>
          <a:p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Ayrılma hâli eki almıştır.</a:t>
            </a:r>
          </a:p>
          <a:p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Bulunma hâli eki almıştır.</a:t>
            </a:r>
          </a:p>
          <a:p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İyelik eki almamıştır.</a:t>
            </a:r>
          </a:p>
          <a:p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Hem ilgi eki hem de iyelik eki almıştır.</a:t>
            </a:r>
          </a:p>
          <a:p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Belirtme hâli eki almıştır.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3E3DCA01-5063-1C6E-771A-FE61F9473F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27556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7B7717-A44B-EA2A-618D-C268D88495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lt Başlık 2">
            <a:extLst>
              <a:ext uri="{FF2B5EF4-FFF2-40B4-BE49-F238E27FC236}">
                <a16:creationId xmlns:a16="http://schemas.microsoft.com/office/drawing/2014/main" id="{88D41ACD-DDE8-8BBC-4474-A638AABED9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60172" y="701040"/>
            <a:ext cx="7015480" cy="369824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Uzakta bekleyenlerin arasından bir adam çıkageldi.</a:t>
            </a:r>
          </a:p>
          <a:p>
            <a:pPr rtl="0"/>
            <a:r>
              <a:rPr lang="tr-T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8- Yukarıdaki cümlede hangi çekim eki yoktur? 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A- İlgi hali eki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B- Bulunma hali eki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C- İyelik eki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D- Ayrılma hali eki</a:t>
            </a:r>
          </a:p>
          <a:p>
            <a:pPr rtl="0"/>
            <a:r>
              <a:rPr lang="tr-T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E- Vasıta hali eki</a:t>
            </a:r>
          </a:p>
        </p:txBody>
      </p:sp>
      <p:sp>
        <p:nvSpPr>
          <p:cNvPr id="15" name="Slayt Numarası Yer Tutucusu 14">
            <a:extLst>
              <a:ext uri="{FF2B5EF4-FFF2-40B4-BE49-F238E27FC236}">
                <a16:creationId xmlns:a16="http://schemas.microsoft.com/office/drawing/2014/main" id="{FFA58C5F-0965-43EE-1BB3-580E66D684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tr-TR" smtClean="0"/>
              <a:pPr rtl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20476335"/>
      </p:ext>
    </p:extLst>
  </p:cSld>
  <p:clrMapOvr>
    <a:masterClrMapping/>
  </p:clrMapOvr>
</p:sld>
</file>

<file path=ppt/theme/theme1.xml><?xml version="1.0" encoding="utf-8"?>
<a:theme xmlns:a="http://schemas.openxmlformats.org/drawingml/2006/main" name="Ofis Teması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11_TF16411248_Win32" id="{93D8FD3D-B8D5-4CB6-9869-633BE91DFC34}" vid="{CC0B5ADA-ACF8-49A2-8BB9-915246CF84BD}"/>
    </a:ext>
  </a:extLst>
</a:theme>
</file>

<file path=ppt/theme/theme2.xml><?xml version="1.0" encoding="utf-8"?>
<a:theme xmlns:a="http://schemas.openxmlformats.org/drawingml/2006/main" name="Ofis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is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{16F8DB80-4EB9-41C5-A00B-56B8C20F6428}tf16411248_win32</Template>
  <TotalTime>717</TotalTime>
  <Words>1328</Words>
  <Application>Microsoft Office PowerPoint</Application>
  <PresentationFormat>Geniş ekran</PresentationFormat>
  <Paragraphs>170</Paragraphs>
  <Slides>22</Slides>
  <Notes>22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5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22</vt:i4>
      </vt:variant>
    </vt:vector>
  </HeadingPairs>
  <TitlesOfParts>
    <vt:vector size="28" baseType="lpstr">
      <vt:lpstr>Arial</vt:lpstr>
      <vt:lpstr>Avenir Next LT Pro Light</vt:lpstr>
      <vt:lpstr>Calibri</vt:lpstr>
      <vt:lpstr>Posterama</vt:lpstr>
      <vt:lpstr>Times New Roman</vt:lpstr>
      <vt:lpstr>Ofis Teması</vt:lpstr>
      <vt:lpstr>uygulama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Hakem</dc:creator>
  <cp:lastModifiedBy>Hakem</cp:lastModifiedBy>
  <cp:revision>31</cp:revision>
  <dcterms:created xsi:type="dcterms:W3CDTF">2025-03-23T13:29:38Z</dcterms:created>
  <dcterms:modified xsi:type="dcterms:W3CDTF">2025-04-20T09:38:55Z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