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6" r:id="rId3"/>
    <p:sldId id="267" r:id="rId4"/>
    <p:sldId id="268" r:id="rId5"/>
    <p:sldId id="269" r:id="rId6"/>
    <p:sldId id="270" r:id="rId7"/>
    <p:sldId id="261" r:id="rId8"/>
    <p:sldId id="262" r:id="rId9"/>
    <p:sldId id="263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6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93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85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79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3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79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62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46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02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44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51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38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E04492-F5EC-49EA-8E32-ECE0F472BDA1}" type="datetimeFigureOut">
              <a:rPr lang="tr-TR" smtClean="0"/>
              <a:t>27.03.2026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327B54-6E05-4435-94A8-41362FECBE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28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3949B0-D05F-06DF-98AB-F61CF09B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809" y="2502038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Ara Sınav için Örnek Sorular</a:t>
            </a:r>
          </a:p>
        </p:txBody>
      </p:sp>
    </p:spTree>
    <p:extLst>
      <p:ext uri="{BB962C8B-B14F-4D97-AF65-F5344CB8AC3E}">
        <p14:creationId xmlns:p14="http://schemas.microsoft.com/office/powerpoint/2010/main" val="4175873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7D7804-BE67-820B-CDE1-26617354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Gülmek zekâ belirtisidir. Albert Einstein’ın ünlü fotoğrafını bilirsiniz: Büyük bilgin objektife dilini çıkarır. Ne profesör ününün zedeleneceğinden korkar ne de bilim insanı tavrının.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parçada aşağıdaki durum eklerinden hangisi yoktur?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İlgi hali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Ayrılma hali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Yönelme hali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Bulunma hali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Belirtme hali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861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93E018-D30A-9CAA-6C11-422AECC24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2635"/>
            <a:ext cx="10515600" cy="49743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İnternet ve intihal ilişkisi bağlamında ‘Kamu Malı’ (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Domain) yanılgısı ve güncel durum hakkında aşağıdakilerden hangisi doğrudur?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İnternet üzerinden erişilen tüm bilgiler kamu malı sayıldığından atıf yapılmasına gerek yoktur.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İnternet, intihalin teknik olarak yapılmasını kolaylaştırırken,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Turnitin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iThenticate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yazılımlar sayesinde intihalin tespit edilmesini de kolaylaştırmıştır.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iThenticate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yazılımı sadece internet sitelerini tarayabilir, basılı akademik dergileri tarayamaz.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İnternette yer alan bilginin ‘kamu malı’ olduğu yargısı, intihali azaltan bir etkendir.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Sosyal medya üzerinden ulaşılan görsellerde hiçbir telif hakkı veya etik kural bulunmamaktadır.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043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CCD00F-DE46-EC95-8E4B-302AC2865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Türkçenin mantığına göre sayı sıfatlarıyla kurulan tamlamalarda çokluk eki kullanılmaz. Ancak kaynaklarda bu kuralın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kalıplaşmış istisnaları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olduğu belirtilmiştir. Aşağıdakilerden hangisi 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istisnalardan biri değildir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Beşevler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Kırk Haramiler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Yedi Cüceler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Üç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Silahşörler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Onlarca insanlar</a:t>
            </a:r>
          </a:p>
        </p:txBody>
      </p:sp>
    </p:spTree>
    <p:extLst>
      <p:ext uri="{BB962C8B-B14F-4D97-AF65-F5344CB8AC3E}">
        <p14:creationId xmlns:p14="http://schemas.microsoft.com/office/powerpoint/2010/main" val="1474931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CD5549-9B7B-1965-7BA2-30EB7021E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Aşağıdaki cümlelerde geçen altılı çizili sözcüklerin hangisi yalın durumdadır?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derece ağır açılan kapısı bizi büyülemişti.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Doğdoğru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mahalleye doğru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koyuldu.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‘Hayattaki en büyük şansı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okulda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çalışmaktı’ diye düşündü.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Ağaçların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gölgesinde oturup olanı biteni izlemeye bayılırdı.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Onun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dostları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şeyin en iyisini bilirdi.</a:t>
            </a:r>
          </a:p>
        </p:txBody>
      </p:sp>
    </p:spTree>
    <p:extLst>
      <p:ext uri="{BB962C8B-B14F-4D97-AF65-F5344CB8AC3E}">
        <p14:creationId xmlns:p14="http://schemas.microsoft.com/office/powerpoint/2010/main" val="2676228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B9588F-F904-A59D-5576-493A7068D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435"/>
            <a:ext cx="10515600" cy="54315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Aşağıdaki cümlelerde altı çizili sözcüklerde bulunan ekler ile ilgili hangisi doğrudur?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bugün bana daha uzun göründü.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Raporu akşam size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gönderiyor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Şahış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iyelik eki-1. Tekil iyelik eki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Şahış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iyelik eki-1. Şahıs iyelik eki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C- 1. Tekil iyelik eki-1. Tekil iyelik eki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D- 1. Tekil iyelik eki-1. Tekil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Şahış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eki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E- 2. Tekil kişi eki-2. Tekil şahıs eki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7953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0E6F94-FC72-5584-AB3A-47AEFD1DC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Sözcük türetme yöntemleri düşünüldüğünde aşağıdakilerden hangisi yanlış eşleştirilmiştir?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LPG-Kısaltma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Cızlama-Yansıma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Gezeğen (Grip)-Derleme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Egzoz-Ödünçleme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Masmavi-Yineleme</a:t>
            </a:r>
          </a:p>
        </p:txBody>
      </p:sp>
    </p:spTree>
    <p:extLst>
      <p:ext uri="{BB962C8B-B14F-4D97-AF65-F5344CB8AC3E}">
        <p14:creationId xmlns:p14="http://schemas.microsoft.com/office/powerpoint/2010/main" val="2005659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EF5D24-AA67-3F17-4FF9-628200790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Fransızca ‘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gardrop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sözcüğünün Türkçede dolaba benzemesi nedeniyle ‘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gardolap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şeklinde telaffuz edilmesi veya ‘kurultay’ sözcüğüne benzetilerek ‘danıştay’ sözcüğünün türetilmesi hangi yöntemle açıklanır?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Kopyalama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Kalıplaşma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Örnekseme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Dilsel Yaratıcılık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Ekleme</a:t>
            </a:r>
          </a:p>
        </p:txBody>
      </p:sp>
    </p:spTree>
    <p:extLst>
      <p:ext uri="{BB962C8B-B14F-4D97-AF65-F5344CB8AC3E}">
        <p14:creationId xmlns:p14="http://schemas.microsoft.com/office/powerpoint/2010/main" val="1350556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9EE131-9E37-67FA-26C0-618C52C3E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35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Cevaplar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1-B		9-D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2-C		10-B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3-D		11-E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4-B		12-E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5-C		13-D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6-C		14-E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7-B		15-C</a:t>
            </a: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8-C		</a:t>
            </a:r>
          </a:p>
        </p:txBody>
      </p:sp>
    </p:spTree>
    <p:extLst>
      <p:ext uri="{BB962C8B-B14F-4D97-AF65-F5344CB8AC3E}">
        <p14:creationId xmlns:p14="http://schemas.microsoft.com/office/powerpoint/2010/main" val="43781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2CD772-B22A-5D26-2CB6-C50290EC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983"/>
            <a:ext cx="10515600" cy="55209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Bir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doktora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tezinden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üretilmesi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sürecinde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bilimsel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ilkelerine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örneklerine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izlenmesi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aşağıdakilerden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hangisidir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Tezin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makaleye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sığmayacağı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hiçbir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üretilmemelidir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Makale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yayımlanırken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sayfanın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altında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faydalanılarak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oluşturulduğunu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dipnot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eklenmelidir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makalelerde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yasaktır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orijinal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içermek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zorundadır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makalede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sayılır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101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482D54-DFB7-7178-8117-5580D3230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583"/>
            <a:ext cx="10515600" cy="52923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Çok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yazarlı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bilimsel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yazarlık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hakları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sıralama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kuralları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aşağıdakilerden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zorunluluktur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Yazar sıralaması her zaman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nvana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yapılmalıdır.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oranları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belirtilmediği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takdirde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değerlendirmelerde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yazarların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eşit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alacağı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varsayıldığından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sıralama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önemsizdir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çıkartılması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eklenmesi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sıralamasının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rızasız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değiştirilmesi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ihlaldir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İlk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dışındaki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yazarların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doğruluğu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hiçbir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Yazar sıralaması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yayımlandığı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derginin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sekreteryası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rastgele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6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456AEE-5612-D2B5-4058-229D0153C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3243"/>
            <a:ext cx="10515600" cy="5073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Bilimsel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dürüstlük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gereği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yapmanın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amaçları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önüne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alındığında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aşağıdakilerden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kapsamında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değerlendirilemez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konusuyla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saygı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hakkında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okuyucuya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Konuyla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iddiaları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mevcut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eleştiri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sayfa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sayısını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niceliksel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Orijinal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kaynağı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tanıtarak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iddiaların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tartışılmasını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0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A65117-628C-BA0E-49AA-FCCEF6426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Bir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yazarın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başkasına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bulguları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fikirleri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sunarken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yazılım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tipini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değiştirmeyerek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yazmayarak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tırnak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işareti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(“...”)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kullanmayarak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ifadelerin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alıntı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olduğunu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gizlemesi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kelimeleri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değiştirerek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sunması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kategorilerinden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kapsamında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Kaba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yağmalama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İnce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yağmalama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aşırma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bilgilendirme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belirtmeme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05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BBEAF1-8731-A5EA-B613-BC3204754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4035"/>
            <a:ext cx="10515600" cy="5202928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Bir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araştırmacının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yayımladığı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çalışmasındaki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parçalarını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yapmadan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aynen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kullanması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davranışlardan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hangisidir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Fotokopi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Dilimleme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Kaynakların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taraflı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seçimi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İnce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yağmalama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3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D9255C-ED57-19BA-FBEC-F7FAA5329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Sunum sırasında yapılan ‘Sık Yapılan Hatalar’ listesinde aşağıdakilerden hangisi yer almaktadır?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Dinleyiciyle göz teması kurmak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Vücut dilini ve ses tonunu etkili kullanmak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Bilgi yoğunluğu yüksek slaytları 10 saniyeden az süreyle göstermek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Soru-cevap bölümü için önceden hazırlık yapmak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Dinleyiciyi uyandıracak teknikler kullanmak</a:t>
            </a:r>
          </a:p>
        </p:txBody>
      </p:sp>
    </p:spTree>
    <p:extLst>
      <p:ext uri="{BB962C8B-B14F-4D97-AF65-F5344CB8AC3E}">
        <p14:creationId xmlns:p14="http://schemas.microsoft.com/office/powerpoint/2010/main" val="4161896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F0BEC3-8C6A-C69D-A128-2D261EE15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İdeal bir çalışma sunumu (akış şeması) düşünüldüğünde,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‘Bulgular’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aşamasından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hemen önce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hemen sonra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gelmesi gereken bölümler hangi seçenekte doğru sıralanmıştır?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Çalışmanın amacı-Yöntem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Yöntem-Sonuçlar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Çalışmanın konusu-Kaynakça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Sonuçlar-Kaynakça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Çalışmanın konusu-Sonuçlar</a:t>
            </a:r>
          </a:p>
        </p:txBody>
      </p:sp>
    </p:spTree>
    <p:extLst>
      <p:ext uri="{BB962C8B-B14F-4D97-AF65-F5344CB8AC3E}">
        <p14:creationId xmlns:p14="http://schemas.microsoft.com/office/powerpoint/2010/main" val="28840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DB2400-EBC3-07CA-9C2F-92A8A6FCF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Aşağıdaki sözcüklerin hangisinde farklı bir yapım eki vardır?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Şakacı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insanlara aldırmam.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Simitçi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amca nerelere gitti.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aletler çok dikkatli kullanılmalıdır.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Akılcı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davranışları her zaman ön plandadır.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Oyuncakçı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bize ne zaman gelecekti?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02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971</Words>
  <Application>Microsoft Office PowerPoint</Application>
  <PresentationFormat>Geniş ekran</PresentationFormat>
  <Paragraphs>106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Office Theme</vt:lpstr>
      <vt:lpstr>Ara Sınav için Örnek Sorular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Hakem</dc:creator>
  <cp:lastModifiedBy>Hakem</cp:lastModifiedBy>
  <cp:revision>47</cp:revision>
  <dcterms:created xsi:type="dcterms:W3CDTF">2026-03-26T22:51:51Z</dcterms:created>
  <dcterms:modified xsi:type="dcterms:W3CDTF">2026-03-27T09:11:27Z</dcterms:modified>
</cp:coreProperties>
</file>