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FEEDB9-38CE-4C20-93F6-1DA3DB491AEB}" type="datetimeFigureOut">
              <a:rPr lang="tr-TR" smtClean="0"/>
              <a:t>2.09.2025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3A5527-2661-4146-B895-725893E196F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600" y="1628801"/>
            <a:ext cx="7416823" cy="4320479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Hallo!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	Hi!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		Guten Morgen!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Guten Tag!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	Guten Abend!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			Grüß Gott!</a:t>
            </a:r>
          </a:p>
          <a:p>
            <a:r>
              <a:rPr lang="tr-TR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	Grüß dich!</a:t>
            </a:r>
            <a:endParaRPr lang="tr-TR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548681"/>
            <a:ext cx="7093340" cy="1152128"/>
          </a:xfrm>
        </p:spPr>
        <p:txBody>
          <a:bodyPr/>
          <a:lstStyle/>
          <a:p>
            <a:pPr marL="182880" indent="0">
              <a:buNone/>
            </a:pPr>
            <a:r>
              <a:rPr lang="tr-TR" dirty="0">
                <a:solidFill>
                  <a:srgbClr val="FF0000"/>
                </a:solidFill>
              </a:rPr>
              <a:t>s</a:t>
            </a:r>
            <a:r>
              <a:rPr lang="tr-TR" dirty="0" smtClean="0">
                <a:solidFill>
                  <a:srgbClr val="FF0000"/>
                </a:solidFill>
              </a:rPr>
              <a:t>ich begrüßen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89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0" y="1196752"/>
            <a:ext cx="7128792" cy="5040560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Tschüs!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Bis bald!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Bis später!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Auf Wiedersehen!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Mach’s gut!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Schönen Tag </a:t>
            </a:r>
            <a:r>
              <a:rPr lang="tr-T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noch</a:t>
            </a: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!</a:t>
            </a:r>
            <a:b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</a:br>
            <a:r>
              <a:rPr lang="tr-T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Gute</a:t>
            </a: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tr-TR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Nacht</a:t>
            </a:r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!</a:t>
            </a:r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43608" y="332656"/>
            <a:ext cx="6356176" cy="96928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tr-TR" sz="5400" dirty="0">
                <a:solidFill>
                  <a:srgbClr val="FF0000"/>
                </a:solidFill>
              </a:rPr>
              <a:t>s</a:t>
            </a:r>
            <a:r>
              <a:rPr lang="tr-TR" sz="5400" dirty="0" smtClean="0">
                <a:solidFill>
                  <a:srgbClr val="FF0000"/>
                </a:solidFill>
              </a:rPr>
              <a:t>ich verabschieden</a:t>
            </a:r>
            <a:endParaRPr lang="tr-TR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632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4940" y="260648"/>
            <a:ext cx="6192688" cy="792088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W-Fragen</a:t>
            </a:r>
            <a:endParaRPr lang="tr-TR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052736"/>
            <a:ext cx="7848872" cy="5184576"/>
          </a:xfrm>
        </p:spPr>
        <p:txBody>
          <a:bodyPr/>
          <a:lstStyle/>
          <a:p>
            <a:pPr marL="45720" indent="0">
              <a:buNone/>
            </a:pPr>
            <a:r>
              <a:rPr lang="tr-TR" b="1" u="sng" dirty="0" smtClean="0">
                <a:solidFill>
                  <a:srgbClr val="FF0000"/>
                </a:solidFill>
              </a:rPr>
              <a:t>Formell(Sie +Nachname)</a:t>
            </a:r>
            <a:r>
              <a:rPr lang="tr-TR" b="1" dirty="0" smtClean="0">
                <a:solidFill>
                  <a:srgbClr val="FF0000"/>
                </a:solidFill>
              </a:rPr>
              <a:t>	        </a:t>
            </a:r>
            <a:r>
              <a:rPr lang="tr-TR" b="1" u="sng" dirty="0" smtClean="0">
                <a:solidFill>
                  <a:srgbClr val="FF0000"/>
                </a:solidFill>
              </a:rPr>
              <a:t>informell (du+Vorname)</a:t>
            </a:r>
          </a:p>
          <a:p>
            <a:pPr marL="45720" indent="0">
              <a:buNone/>
            </a:pPr>
            <a:endParaRPr lang="tr-TR" b="1" u="sng" dirty="0" smtClean="0">
              <a:solidFill>
                <a:srgbClr val="FF000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Wie ist Ihr Name?</a:t>
            </a:r>
            <a:r>
              <a:rPr lang="tr-TR" dirty="0" smtClean="0"/>
              <a:t>		</a:t>
            </a:r>
            <a:r>
              <a:rPr lang="tr-TR" i="1" dirty="0" smtClean="0"/>
              <a:t>oder</a:t>
            </a:r>
            <a:r>
              <a:rPr lang="tr-TR" dirty="0" smtClean="0"/>
              <a:t>	</a:t>
            </a:r>
            <a:r>
              <a:rPr lang="tr-TR" b="1" dirty="0" smtClean="0"/>
              <a:t>Wie ist dein Name?</a:t>
            </a:r>
          </a:p>
          <a:p>
            <a:pPr marL="45720" indent="0">
              <a:buNone/>
            </a:pPr>
            <a:r>
              <a:rPr lang="tr-TR" b="1" dirty="0" smtClean="0"/>
              <a:t>Mein Name ist </a:t>
            </a:r>
            <a:r>
              <a:rPr lang="tr-TR" dirty="0" smtClean="0"/>
              <a:t>Selda </a:t>
            </a:r>
            <a:r>
              <a:rPr lang="tr-TR" dirty="0" err="1" smtClean="0"/>
              <a:t>Sekendur</a:t>
            </a:r>
            <a:r>
              <a:rPr lang="tr-TR" dirty="0"/>
              <a:t>. </a:t>
            </a:r>
            <a:r>
              <a:rPr lang="tr-TR" dirty="0" smtClean="0"/>
              <a:t>	</a:t>
            </a:r>
            <a:r>
              <a:rPr lang="tr-TR" dirty="0" err="1" smtClean="0"/>
              <a:t>Mein</a:t>
            </a:r>
            <a:r>
              <a:rPr lang="tr-TR" dirty="0" smtClean="0"/>
              <a:t> </a:t>
            </a:r>
            <a:r>
              <a:rPr lang="tr-TR" dirty="0"/>
              <a:t>Name </a:t>
            </a:r>
            <a:r>
              <a:rPr lang="tr-TR" dirty="0" err="1"/>
              <a:t>ist</a:t>
            </a:r>
            <a:r>
              <a:rPr lang="tr-TR" dirty="0"/>
              <a:t> Selda.</a:t>
            </a:r>
          </a:p>
          <a:p>
            <a:pPr marL="4572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Und</a:t>
            </a:r>
            <a:r>
              <a:rPr lang="tr-TR" dirty="0" smtClean="0"/>
              <a:t> </a:t>
            </a:r>
            <a:r>
              <a:rPr lang="tr-TR" b="1" u="sng" dirty="0" err="1" smtClean="0"/>
              <a:t>Ihr</a:t>
            </a:r>
            <a:r>
              <a:rPr lang="tr-TR" b="1" u="sng" dirty="0" smtClean="0"/>
              <a:t> Name</a:t>
            </a:r>
            <a:r>
              <a:rPr lang="tr-TR" dirty="0" smtClean="0"/>
              <a:t>?)</a:t>
            </a:r>
            <a:r>
              <a:rPr lang="tr-TR" dirty="0" smtClean="0"/>
              <a:t>			</a:t>
            </a:r>
            <a:r>
              <a:rPr lang="tr-TR" dirty="0" smtClean="0"/>
              <a:t>(</a:t>
            </a:r>
            <a:r>
              <a:rPr lang="tr-TR" dirty="0" err="1" smtClean="0"/>
              <a:t>Und</a:t>
            </a:r>
            <a:r>
              <a:rPr lang="tr-TR" dirty="0" smtClean="0"/>
              <a:t> </a:t>
            </a:r>
            <a:r>
              <a:rPr lang="tr-TR" b="1" u="sng" dirty="0" err="1" smtClean="0"/>
              <a:t>dein</a:t>
            </a:r>
            <a:r>
              <a:rPr lang="tr-TR" b="1" u="sng" dirty="0" smtClean="0"/>
              <a:t> Name</a:t>
            </a:r>
            <a:r>
              <a:rPr lang="tr-TR" dirty="0" smtClean="0"/>
              <a:t>?)</a:t>
            </a:r>
            <a:endParaRPr lang="tr-T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Wie heißen Sie?</a:t>
            </a:r>
            <a:r>
              <a:rPr lang="tr-TR" dirty="0" smtClean="0"/>
              <a:t> </a:t>
            </a:r>
            <a:r>
              <a:rPr lang="tr-TR" i="1" dirty="0" smtClean="0"/>
              <a:t> 		oder   	</a:t>
            </a:r>
            <a:r>
              <a:rPr lang="tr-TR" b="1" dirty="0" smtClean="0"/>
              <a:t>Wie heißt du?</a:t>
            </a:r>
          </a:p>
          <a:p>
            <a:pPr marL="45720" indent="0">
              <a:buNone/>
            </a:pPr>
            <a:r>
              <a:rPr lang="tr-TR" b="1" dirty="0" smtClean="0"/>
              <a:t>Ich heiße </a:t>
            </a:r>
            <a:r>
              <a:rPr lang="tr-TR" dirty="0" smtClean="0"/>
              <a:t>Selda Sekendur.		</a:t>
            </a:r>
            <a:r>
              <a:rPr lang="tr-TR" dirty="0" err="1" smtClean="0"/>
              <a:t>Ich</a:t>
            </a:r>
            <a:r>
              <a:rPr lang="tr-TR" dirty="0" smtClean="0"/>
              <a:t> </a:t>
            </a:r>
            <a:r>
              <a:rPr lang="tr-TR" dirty="0" err="1" smtClean="0"/>
              <a:t>heiße</a:t>
            </a:r>
            <a:r>
              <a:rPr lang="tr-TR" dirty="0" smtClean="0"/>
              <a:t> Selda. </a:t>
            </a:r>
          </a:p>
          <a:p>
            <a:pPr marL="4572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Und</a:t>
            </a:r>
            <a:r>
              <a:rPr lang="tr-TR" dirty="0" smtClean="0"/>
              <a:t> </a:t>
            </a:r>
            <a:r>
              <a:rPr lang="tr-TR" dirty="0" err="1" smtClean="0"/>
              <a:t>Sie</a:t>
            </a:r>
            <a:r>
              <a:rPr lang="tr-TR" dirty="0" smtClean="0"/>
              <a:t>?)</a:t>
            </a:r>
            <a:r>
              <a:rPr lang="tr-TR" dirty="0" smtClean="0"/>
              <a:t>				</a:t>
            </a:r>
            <a:r>
              <a:rPr lang="tr-TR" dirty="0" smtClean="0"/>
              <a:t>(</a:t>
            </a:r>
            <a:r>
              <a:rPr lang="tr-TR" dirty="0" err="1" smtClean="0"/>
              <a:t>Und</a:t>
            </a:r>
            <a:r>
              <a:rPr lang="tr-TR" dirty="0" smtClean="0"/>
              <a:t> </a:t>
            </a:r>
            <a:r>
              <a:rPr lang="tr-TR" dirty="0" err="1" smtClean="0"/>
              <a:t>du</a:t>
            </a:r>
            <a:r>
              <a:rPr lang="tr-TR" dirty="0" smtClean="0"/>
              <a:t>?)</a:t>
            </a:r>
            <a:endParaRPr lang="tr-TR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Wer sind Sie?   		 </a:t>
            </a:r>
            <a:r>
              <a:rPr lang="tr-TR" i="1" dirty="0" err="1"/>
              <a:t>o</a:t>
            </a:r>
            <a:r>
              <a:rPr lang="tr-TR" i="1" dirty="0" err="1" smtClean="0"/>
              <a:t>der</a:t>
            </a:r>
            <a:r>
              <a:rPr lang="tr-TR" i="1" dirty="0" smtClean="0"/>
              <a:t> </a:t>
            </a:r>
            <a:r>
              <a:rPr lang="tr-TR" dirty="0" smtClean="0"/>
              <a:t>    </a:t>
            </a:r>
            <a:r>
              <a:rPr lang="tr-TR" b="1" dirty="0" smtClean="0"/>
              <a:t>Wer bist du?</a:t>
            </a:r>
          </a:p>
          <a:p>
            <a:pPr marL="45720" indent="0">
              <a:buNone/>
            </a:pPr>
            <a:r>
              <a:rPr lang="tr-TR" b="1" dirty="0" smtClean="0"/>
              <a:t>Ich bin </a:t>
            </a:r>
            <a:r>
              <a:rPr lang="tr-TR" b="1" dirty="0" err="1" smtClean="0"/>
              <a:t>Sekendur</a:t>
            </a:r>
            <a:r>
              <a:rPr lang="tr-TR" b="1" dirty="0" smtClean="0"/>
              <a:t>.			</a:t>
            </a:r>
            <a:r>
              <a:rPr lang="tr-TR" b="1" dirty="0" err="1" smtClean="0"/>
              <a:t>Ich</a:t>
            </a:r>
            <a:r>
              <a:rPr lang="tr-TR" b="1" dirty="0" smtClean="0"/>
              <a:t> bin Selda.</a:t>
            </a:r>
            <a:endParaRPr lang="tr-TR" b="1" dirty="0"/>
          </a:p>
          <a:p>
            <a:pPr marL="45720" indent="0">
              <a:buNone/>
            </a:pPr>
            <a:r>
              <a:rPr lang="tr-TR" b="1" dirty="0" smtClean="0"/>
              <a:t>(</a:t>
            </a:r>
            <a:r>
              <a:rPr lang="tr-TR" b="1" dirty="0" err="1" smtClean="0"/>
              <a:t>Und</a:t>
            </a:r>
            <a:r>
              <a:rPr lang="tr-TR" b="1" dirty="0" smtClean="0"/>
              <a:t> </a:t>
            </a:r>
            <a:r>
              <a:rPr lang="tr-TR" b="1" dirty="0" err="1" smtClean="0"/>
              <a:t>Sie</a:t>
            </a:r>
            <a:r>
              <a:rPr lang="tr-TR" b="1" dirty="0" smtClean="0"/>
              <a:t>?)</a:t>
            </a:r>
            <a:r>
              <a:rPr lang="tr-TR" b="1" dirty="0" smtClean="0"/>
              <a:t>				</a:t>
            </a:r>
            <a:r>
              <a:rPr lang="tr-TR" b="1" dirty="0" smtClean="0"/>
              <a:t>(</a:t>
            </a:r>
            <a:r>
              <a:rPr lang="tr-TR" b="1" dirty="0" err="1" smtClean="0"/>
              <a:t>Und</a:t>
            </a:r>
            <a:r>
              <a:rPr lang="tr-TR" b="1" dirty="0" smtClean="0"/>
              <a:t> </a:t>
            </a:r>
            <a:r>
              <a:rPr lang="tr-TR" b="1" dirty="0" err="1" smtClean="0"/>
              <a:t>du</a:t>
            </a:r>
            <a:r>
              <a:rPr lang="tr-TR" b="1" smtClean="0"/>
              <a:t>?)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6554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332656"/>
            <a:ext cx="6512511" cy="936104"/>
          </a:xfrm>
        </p:spPr>
        <p:txBody>
          <a:bodyPr/>
          <a:lstStyle/>
          <a:p>
            <a:pPr marL="0" indent="0" algn="ctr">
              <a:buNone/>
            </a:pPr>
            <a:r>
              <a:rPr lang="tr-TR" dirty="0" smtClean="0">
                <a:solidFill>
                  <a:srgbClr val="FF0000"/>
                </a:solidFill>
              </a:rPr>
              <a:t>Wie geht’s?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27584" y="1196752"/>
            <a:ext cx="6716216" cy="4968552"/>
          </a:xfr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 marL="45720" indent="0">
              <a:buNone/>
            </a:pPr>
            <a:r>
              <a:rPr lang="tr-TR" dirty="0" smtClean="0"/>
              <a:t>	</a:t>
            </a:r>
            <a:r>
              <a:rPr lang="tr-TR" dirty="0" smtClean="0">
                <a:solidFill>
                  <a:srgbClr val="FF0000"/>
                </a:solidFill>
              </a:rPr>
              <a:t>formell	</a:t>
            </a:r>
            <a:r>
              <a:rPr lang="tr-TR" dirty="0" smtClean="0"/>
              <a:t>		</a:t>
            </a:r>
            <a:r>
              <a:rPr lang="tr-TR" dirty="0" smtClean="0">
                <a:solidFill>
                  <a:srgbClr val="FF0000"/>
                </a:solidFill>
              </a:rPr>
              <a:t>informell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tr-TR" dirty="0" smtClean="0"/>
              <a:t>Wie geht es Ihnen?		Wie geht es dir?</a:t>
            </a:r>
          </a:p>
          <a:p>
            <a:pPr marL="45720" indent="0">
              <a:buNone/>
            </a:pPr>
            <a:r>
              <a:rPr lang="tr-TR" dirty="0"/>
              <a:t>	</a:t>
            </a:r>
            <a:r>
              <a:rPr lang="tr-TR" dirty="0" smtClean="0"/>
              <a:t>			Wie geht’s? </a:t>
            </a:r>
          </a:p>
          <a:p>
            <a:pPr marL="4572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Danke, super. </a:t>
            </a:r>
            <a:r>
              <a:rPr lang="tr-TR" dirty="0" smtClean="0">
                <a:sym typeface="Wingdings" panose="05000000000000000000" pitchFamily="2" charset="2"/>
              </a:rPr>
              <a:t>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Danke, sehr gut.</a:t>
            </a:r>
            <a:r>
              <a:rPr lang="tr-TR" dirty="0" smtClean="0">
                <a:sym typeface="Wingdings" panose="05000000000000000000" pitchFamily="2" charset="2"/>
              </a:rPr>
              <a:t>	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Danke, gut.</a:t>
            </a:r>
            <a:r>
              <a:rPr lang="tr-TR" dirty="0" smtClean="0">
                <a:sym typeface="Wingdings" panose="05000000000000000000" pitchFamily="2" charset="2"/>
              </a:rPr>
              <a:t>		</a:t>
            </a:r>
            <a:r>
              <a:rPr lang="tr-TR" dirty="0" err="1" smtClean="0">
                <a:sym typeface="Wingdings" panose="05000000000000000000" pitchFamily="2" charset="2"/>
              </a:rPr>
              <a:t>Und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b="1" u="sng" dirty="0" err="1" smtClean="0">
                <a:sym typeface="Wingdings" panose="05000000000000000000" pitchFamily="2" charset="2"/>
              </a:rPr>
              <a:t>Ihnen</a:t>
            </a:r>
            <a:r>
              <a:rPr lang="tr-TR" dirty="0" smtClean="0">
                <a:sym typeface="Wingdings" panose="05000000000000000000" pitchFamily="2" charset="2"/>
              </a:rPr>
              <a:t>? </a:t>
            </a:r>
            <a:r>
              <a:rPr lang="tr-TR" dirty="0" err="1" smtClean="0">
                <a:sym typeface="Wingdings" panose="05000000000000000000" pitchFamily="2" charset="2"/>
              </a:rPr>
              <a:t>Und</a:t>
            </a:r>
            <a:r>
              <a:rPr lang="tr-TR" dirty="0" smtClean="0">
                <a:sym typeface="Wingdings" panose="05000000000000000000" pitchFamily="2" charset="2"/>
              </a:rPr>
              <a:t> </a:t>
            </a:r>
            <a:r>
              <a:rPr lang="tr-TR" b="1" u="sng" dirty="0" err="1" smtClean="0">
                <a:sym typeface="Wingdings" panose="05000000000000000000" pitchFamily="2" charset="2"/>
              </a:rPr>
              <a:t>dir</a:t>
            </a:r>
            <a:r>
              <a:rPr lang="tr-TR" dirty="0" smtClean="0">
                <a:sym typeface="Wingdings" panose="05000000000000000000" pitchFamily="2" charset="2"/>
              </a:rPr>
              <a:t>?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Nicht so gut.		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Es geht.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dirty="0" smtClean="0"/>
              <a:t>Schlecht!</a:t>
            </a:r>
            <a:r>
              <a:rPr lang="tr-TR" dirty="0" smtClean="0">
                <a:sym typeface="Wingdings" panose="05000000000000000000" pitchFamily="2" charset="2"/>
              </a:rPr>
              <a:t></a:t>
            </a:r>
            <a:endParaRPr lang="tr-TR" dirty="0" smtClean="0"/>
          </a:p>
          <a:p>
            <a:pPr>
              <a:buFont typeface="Wingdings" panose="05000000000000000000" pitchFamily="2" charset="2"/>
              <a:buChar char="v"/>
            </a:pPr>
            <a:endParaRPr lang="tr-TR" dirty="0"/>
          </a:p>
        </p:txBody>
      </p:sp>
      <p:sp>
        <p:nvSpPr>
          <p:cNvPr id="5" name="Sağ Ayraç 4"/>
          <p:cNvSpPr/>
          <p:nvPr/>
        </p:nvSpPr>
        <p:spPr>
          <a:xfrm>
            <a:off x="3923928" y="3103151"/>
            <a:ext cx="720080" cy="2232248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Düz Ok Bağlayıcısı 6"/>
          <p:cNvCxnSpPr/>
          <p:nvPr/>
        </p:nvCxnSpPr>
        <p:spPr>
          <a:xfrm>
            <a:off x="3275856" y="1988840"/>
            <a:ext cx="216024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6372200" y="1988840"/>
            <a:ext cx="432048" cy="17281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53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3418712" cy="999802"/>
          </a:xfrm>
        </p:spPr>
        <p:txBody>
          <a:bodyPr/>
          <a:lstStyle/>
          <a:p>
            <a:endParaRPr lang="tr-TR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tr-TR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l"/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Hallo! Ich bin ...... </a:t>
            </a:r>
          </a:p>
          <a:p>
            <a:pPr algn="l"/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Wer bist du? </a:t>
            </a:r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22304" y="1759422"/>
            <a:ext cx="3982144" cy="639762"/>
          </a:xfrm>
        </p:spPr>
        <p:txBody>
          <a:bodyPr/>
          <a:lstStyle/>
          <a:p>
            <a:pPr algn="l"/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Hallo! Mein Name ist.......</a:t>
            </a:r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971600" y="116632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tr-TR" dirty="0" smtClean="0"/>
              <a:t>		</a:t>
            </a:r>
            <a:r>
              <a:rPr lang="tr-TR" dirty="0" smtClean="0">
                <a:solidFill>
                  <a:srgbClr val="FF0000"/>
                </a:solidFill>
              </a:rPr>
              <a:t>DIALOGE</a:t>
            </a:r>
            <a:endParaRPr lang="tr-TR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3707904" y="1484784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08121">
            <a:off x="3751083" y="2429337"/>
            <a:ext cx="877887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789708" y="3006436"/>
            <a:ext cx="27741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Wie geht’s?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530080" y="3319777"/>
            <a:ext cx="35703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Danke, super. Und dir?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3635" y="3647545"/>
            <a:ext cx="896937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789708" y="4869160"/>
            <a:ext cx="277417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Danke, auch gut. </a:t>
            </a:r>
          </a:p>
          <a:p>
            <a:r>
              <a:rPr lang="tr-T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Tschüs</a:t>
            </a:r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!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460482">
            <a:off x="3804373" y="5373215"/>
            <a:ext cx="901700" cy="1049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5220072" y="5897883"/>
            <a:ext cx="25922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Tschüs</a:t>
            </a:r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!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03980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260648"/>
            <a:ext cx="3090863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Placeholder 1"/>
          <p:cNvSpPr>
            <a:spLocks noGrp="1"/>
          </p:cNvSpPr>
          <p:nvPr>
            <p:ph type="body" idx="1"/>
          </p:nvPr>
        </p:nvSpPr>
        <p:spPr>
          <a:xfrm>
            <a:off x="611560" y="1268760"/>
            <a:ext cx="3418712" cy="999802"/>
          </a:xfrm>
        </p:spPr>
        <p:txBody>
          <a:bodyPr/>
          <a:lstStyle/>
          <a:p>
            <a:endParaRPr lang="tr-TR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endParaRPr lang="tr-TR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l"/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Hallo! Ich bin ...... </a:t>
            </a:r>
          </a:p>
          <a:p>
            <a:pPr algn="l"/>
            <a:r>
              <a:rPr lang="tr-TR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Wer sind Sie? </a:t>
            </a:r>
            <a:endParaRPr lang="tr-TR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3"/>
          </p:nvPr>
        </p:nvSpPr>
        <p:spPr>
          <a:xfrm>
            <a:off x="4644008" y="2028999"/>
            <a:ext cx="3982144" cy="639762"/>
          </a:xfrm>
        </p:spPr>
        <p:txBody>
          <a:bodyPr/>
          <a:lstStyle/>
          <a:p>
            <a:pPr algn="l"/>
            <a:r>
              <a:rPr lang="tr-TR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Hallo! Mein Name ist.......</a:t>
            </a:r>
            <a:endParaRPr lang="tr-TR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705163" y="1844824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08121">
            <a:off x="3587919" y="2710368"/>
            <a:ext cx="877887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89708" y="3006436"/>
            <a:ext cx="277417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Wie geht es Ihnen? 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16016" y="3891429"/>
            <a:ext cx="357031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Danke, gut. Und Ihnen?</a:t>
            </a:r>
            <a:endParaRPr lang="tr-T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774697" y="3526979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08121">
            <a:off x="3587918" y="4255508"/>
            <a:ext cx="877887" cy="592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789708" y="4869160"/>
            <a:ext cx="277417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Danke, auch gut. </a:t>
            </a:r>
          </a:p>
          <a:p>
            <a:r>
              <a:rPr lang="tr-T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Auf Wiedersehen!</a:t>
            </a:r>
            <a:endParaRPr lang="tr-TR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4048" y="5897883"/>
            <a:ext cx="25922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r-TR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Auf Wiedersehen!</a:t>
            </a:r>
            <a:endParaRPr lang="tr-TR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4021646" y="5515491"/>
            <a:ext cx="79208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6088334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168</TotalTime>
  <Words>88</Words>
  <Application>Microsoft Office PowerPoint</Application>
  <PresentationFormat>Ekran Gösterisi (4:3)</PresentationFormat>
  <Paragraphs>56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Slipstream</vt:lpstr>
      <vt:lpstr>sich begrüßen</vt:lpstr>
      <vt:lpstr>Tschüs! Bis bald! Bis später! Auf Wiedersehen! Mach’s gut! Schönen Tag noch! Gute Nacht!</vt:lpstr>
      <vt:lpstr>W-Fragen</vt:lpstr>
      <vt:lpstr>Wie geht’s?</vt:lpstr>
      <vt:lpstr>  DIALOGE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Sich begrüßen</dc:title>
  <dc:creator>Selda SEKENDUR</dc:creator>
  <cp:lastModifiedBy>Selda SEKENDUR</cp:lastModifiedBy>
  <cp:revision>24</cp:revision>
  <dcterms:created xsi:type="dcterms:W3CDTF">2020-10-15T15:47:28Z</dcterms:created>
  <dcterms:modified xsi:type="dcterms:W3CDTF">2025-09-02T07:50:44Z</dcterms:modified>
</cp:coreProperties>
</file>