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EB53425-AB12-45B1-8E23-E64FE854B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B1889A3-8ECE-4D4E-B59A-EB465A031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C95834-106E-4902-A34D-5AC872DE7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F004D9-5B93-460D-8683-EB59C0EA6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C1B56A-8D32-408A-9D1F-A410BEC64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39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D5E062-2715-4C74-A34E-ACD550CA4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90D5C9C-BC64-4124-9D02-4A121520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B4EE94-231D-4E8F-8E34-10F93F326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0DA4D0-BB85-4BFE-822B-6DC7FDC6B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F5F2C8-577C-47CE-A5D3-645858B7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34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BD9A38-FBAE-4673-8101-9E592E15B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A07CF6E-83C8-465A-9466-2B989A11C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99C870-B173-4EE8-8354-7E88480A2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D3A6D6-CAE8-4878-9085-382A61BB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3BFCA5-3C77-43C1-A310-8A7230B18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32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A3DB3B-6119-4FFF-881B-E6B4B0586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63F881-BBF4-4FA5-9DED-F7A691141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A3111A-CA65-400B-9F9B-A2A538C18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EC4827-CFAE-4FAB-B709-6F06ED171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3457F8-25C6-455E-BE62-ED120AA38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67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467F22-F49D-4306-914C-8AB363337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C45583-2BC5-47FF-BF42-44E33E5FD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32F442-1649-4C36-8E8D-413FBAF50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7FB0B2-5319-413D-B2C6-D5DE16766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B1914F-31AD-4697-BFBA-A42DC0D6B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68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DD34FD-47D0-4EE5-AD60-089D63FC1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CE8287-94F2-463E-B9C9-A5425B6D1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02113B9-D1A1-4993-AF76-71E3AF8EF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6BB1159-CE7D-40EC-8733-B74A9138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744F475-07E5-4481-91AB-ABA865C5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3350DFB-3222-41A0-BFE9-28A038F8A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52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404E01-31C3-4594-8494-A277347FE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BAC6CD1-49D6-4D93-BDF3-04BD85F6D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86BF9EB-11D6-418C-9123-37C5D9028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D9A8B48-EEBD-417B-929C-22CE1C0B2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2BB41C7-3F5D-494D-AE4C-3E1C5D57E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BB9F0F3-0A1C-4629-97FD-33FCA68A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F23C163-8A32-44BD-9963-36FC6A75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46F01D-3947-4C4A-81B2-F9E3E06B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18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68103A-C72E-4156-9DDA-307915398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514FC12-5C07-4569-8C26-8BF4282C8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8BFE6EA-3112-40AD-98F5-9E4FD37E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B0375CF-435A-46B8-BA91-74918485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80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76F0AF9-9EBA-4EE4-B9B1-9727C88F7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E0DF640-62D1-4086-91E3-70A294B52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D9F5FF5-D3F2-4AB9-9004-8DADC98D2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4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CA315A-DA9E-47C9-BC7D-A358B7072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F256E9-218F-4860-AAD1-DB46EA553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F0CE49B-4206-4D68-9B4A-140B31420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230235-F52C-49D9-8371-06B80FFA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4DBFF6-8F5D-4157-906B-6692B73D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B5B4C95-C15D-41C5-8DF0-6E4E0F367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15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25AE92-9674-4036-B848-12FE1013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4F80B4C-E05E-4CAB-AC6A-4DEE4F471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6C04D3C-BF2E-44B6-82FA-9D269668F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30F434E-1CE9-4611-A798-C5A09F2FB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659106-39E5-4E71-9EF9-16FB622B9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2637309-976B-46D6-8A2C-15DEB4457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1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C27E171-634D-47DF-9598-D3C7B1D4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93672-71FF-461D-AE56-7F8231E61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9E825A-39F4-4C61-BE17-1FE2498708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C7D0A-59BF-4690-9629-C3D3F0FACF7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3A8B232-19B2-463F-BFA7-826B3AEDC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BE014E-984E-4F93-972D-CFAD71E75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14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20D410-11B3-4E44-A5E1-7C235DC70F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</a:t>
            </a:r>
            <a:r>
              <a:rPr lang="tr-TR" sz="3600" dirty="0" err="1"/>
              <a:t>Worksheet</a:t>
            </a:r>
            <a:endParaRPr lang="tr-TR" sz="36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98833AE-DD46-418A-BBA2-64520EFC2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 dirty="0"/>
              <a:t> 105</a:t>
            </a:r>
          </a:p>
        </p:txBody>
      </p:sp>
    </p:spTree>
    <p:extLst>
      <p:ext uri="{BB962C8B-B14F-4D97-AF65-F5344CB8AC3E}">
        <p14:creationId xmlns:p14="http://schemas.microsoft.com/office/powerpoint/2010/main" val="277534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EDB4D9-7E23-4D8A-B959-2EE34285A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F0101F-BBD7-4514-9EC8-DB1B8FB9D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tools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tools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problems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attempting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basic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macroeconomic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objectives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time?</a:t>
            </a:r>
          </a:p>
          <a:p>
            <a:r>
              <a:rPr lang="tr-TR" dirty="0">
                <a:latin typeface="+mj-lt"/>
              </a:rPr>
              <a:t>3. (A </a:t>
            </a:r>
            <a:r>
              <a:rPr lang="tr-TR" dirty="0" err="1">
                <a:latin typeface="+mj-lt"/>
              </a:rPr>
              <a:t>practical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). At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point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cycle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Turkey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present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options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offer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against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situation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4.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assumptions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Classical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Keynesian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‘’İnsan her gün bir parça müzik dinlemeli, iyi bir şiir okumalı, güzel bir tablo görmeli ve mümkünse birkaç mantıklı cümle söylemelidir’’. Goethe</a:t>
            </a:r>
          </a:p>
          <a:p>
            <a:r>
              <a:rPr lang="tr-TR" dirty="0">
                <a:latin typeface="+mj-lt"/>
              </a:rPr>
              <a:t>‘’E </a:t>
            </a:r>
            <a:r>
              <a:rPr lang="tr-TR" dirty="0" err="1">
                <a:latin typeface="+mj-lt"/>
              </a:rPr>
              <a:t>Pluribus</a:t>
            </a:r>
            <a:r>
              <a:rPr lang="tr-TR" dirty="0">
                <a:latin typeface="+mj-lt"/>
              </a:rPr>
              <a:t> Unum’’. Birlikten kuvvet doğar.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96794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C127B2-6C1E-479F-B6CC-3D51A7EB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13, 2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CB996D-B665-4964-8423-3E088C2BA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5. </a:t>
            </a:r>
            <a:r>
              <a:rPr lang="tr-TR" dirty="0" err="1">
                <a:latin typeface="+mj-lt"/>
              </a:rPr>
              <a:t>Describe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main </a:t>
            </a:r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changed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time.  a) Do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function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shifts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parallel</a:t>
            </a:r>
            <a:r>
              <a:rPr lang="tr-TR" dirty="0">
                <a:latin typeface="+mj-lt"/>
              </a:rPr>
              <a:t>? b)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happens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propensity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6.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injections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leakages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7. </a:t>
            </a:r>
            <a:r>
              <a:rPr lang="tr-TR" dirty="0" err="1">
                <a:latin typeface="+mj-lt"/>
              </a:rPr>
              <a:t>Try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three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key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indicators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signal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end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recovery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8.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advantages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disadvantages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9.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a </a:t>
            </a:r>
            <a:r>
              <a:rPr lang="tr-TR" dirty="0" err="1">
                <a:latin typeface="+mj-lt"/>
              </a:rPr>
              <a:t>budget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deficit</a:t>
            </a:r>
            <a:r>
              <a:rPr lang="tr-TR" dirty="0">
                <a:latin typeface="+mj-lt"/>
              </a:rPr>
              <a:t>? Budget </a:t>
            </a:r>
            <a:r>
              <a:rPr lang="tr-TR" dirty="0" err="1">
                <a:latin typeface="+mj-lt"/>
              </a:rPr>
              <a:t>surplus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382364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B175B27-2CEF-4606-B885-FD7CB700E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Eco</a:t>
            </a:r>
            <a:r>
              <a:rPr lang="tr-TR" sz="2800"/>
              <a:t> 105, </a:t>
            </a:r>
            <a:r>
              <a:rPr lang="tr-TR" sz="2800" dirty="0" err="1"/>
              <a:t>Week</a:t>
            </a:r>
            <a:r>
              <a:rPr lang="tr-TR" sz="2800" dirty="0"/>
              <a:t> 13, 3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26617A-74AB-4E5D-9BC6-03796DBA4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9. </a:t>
            </a:r>
            <a:r>
              <a:rPr lang="tr-TR" dirty="0" err="1">
                <a:latin typeface="+mj-lt"/>
              </a:rPr>
              <a:t>Go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 3. </a:t>
            </a:r>
            <a:r>
              <a:rPr lang="tr-TR" dirty="0" err="1">
                <a:latin typeface="+mj-lt"/>
              </a:rPr>
              <a:t>According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answer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action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10. </a:t>
            </a:r>
            <a:r>
              <a:rPr lang="tr-TR" dirty="0" err="1">
                <a:latin typeface="+mj-lt"/>
              </a:rPr>
              <a:t>Describe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main </a:t>
            </a:r>
            <a:r>
              <a:rPr lang="tr-TR" dirty="0" err="1">
                <a:latin typeface="+mj-lt"/>
              </a:rPr>
              <a:t>functions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11.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</a:t>
            </a:r>
            <a:r>
              <a:rPr lang="tr-TR" dirty="0">
                <a:latin typeface="+mj-lt"/>
              </a:rPr>
              <a:t>(s) </a:t>
            </a:r>
            <a:r>
              <a:rPr lang="tr-TR" dirty="0" err="1">
                <a:latin typeface="+mj-lt"/>
              </a:rPr>
              <a:t>cause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why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12. Do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public-sector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borrowing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requirements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13.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elements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14.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elements</a:t>
            </a:r>
            <a:r>
              <a:rPr lang="tr-TR" dirty="0">
                <a:latin typeface="+mj-lt"/>
              </a:rPr>
              <a:t> of M1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M2?</a:t>
            </a:r>
          </a:p>
          <a:p>
            <a:r>
              <a:rPr lang="tr-TR" dirty="0">
                <a:latin typeface="+mj-lt"/>
              </a:rPr>
              <a:t>15.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understanding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difficult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complicated</a:t>
            </a:r>
            <a:r>
              <a:rPr lang="tr-TR">
                <a:latin typeface="+mj-lt"/>
              </a:rPr>
              <a:t>?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2351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345</Words>
  <Application>Microsoft Office PowerPoint</Application>
  <PresentationFormat>Geniş ekran</PresentationFormat>
  <Paragraphs>24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Eco 105, Week 13, Worksheet</vt:lpstr>
      <vt:lpstr>Eco 105, Week 13, 1</vt:lpstr>
      <vt:lpstr>Eco 105, Week 13, 2</vt:lpstr>
      <vt:lpstr>Eco 105, Week 13,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Week 13, Worksheet</dc:title>
  <dc:creator>Mahir Fisunoğlu</dc:creator>
  <cp:lastModifiedBy>Mahir Fisunoğlu</cp:lastModifiedBy>
  <cp:revision>13</cp:revision>
  <dcterms:created xsi:type="dcterms:W3CDTF">2020-12-30T21:09:53Z</dcterms:created>
  <dcterms:modified xsi:type="dcterms:W3CDTF">2023-12-06T17:41:50Z</dcterms:modified>
</cp:coreProperties>
</file>