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57" r:id="rId5"/>
    <p:sldId id="274" r:id="rId6"/>
    <p:sldId id="275" r:id="rId7"/>
    <p:sldId id="277" r:id="rId8"/>
    <p:sldId id="259" r:id="rId9"/>
    <p:sldId id="281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F4B5-3E27-41B3-BB77-C73543DAECE9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06E14BBC-BE9E-467D-ADBF-88E9174A8099}">
      <dgm:prSet phldrT="[Metin]" custT="1"/>
      <dgm:spPr/>
      <dgm:t>
        <a:bodyPr/>
        <a:lstStyle/>
        <a:p>
          <a:r>
            <a:rPr lang="tr-T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Verb "to be" in past simple</a:t>
          </a:r>
        </a:p>
      </dgm:t>
    </dgm:pt>
    <dgm:pt modelId="{FAAD9649-F01D-4EB1-8FBA-0A849323544E}" type="parTrans" cxnId="{AB42E482-A1D1-41F4-8AB6-081B8FFBBCF2}">
      <dgm:prSet/>
      <dgm:spPr/>
      <dgm:t>
        <a:bodyPr/>
        <a:lstStyle/>
        <a:p>
          <a:endParaRPr lang="tr-TR"/>
        </a:p>
      </dgm:t>
    </dgm:pt>
    <dgm:pt modelId="{5C7573BA-5509-44E1-BB22-AA8DA8490D23}" type="sibTrans" cxnId="{AB42E482-A1D1-41F4-8AB6-081B8FFBBCF2}">
      <dgm:prSet/>
      <dgm:spPr/>
      <dgm:t>
        <a:bodyPr/>
        <a:lstStyle/>
        <a:p>
          <a:endParaRPr lang="tr-TR"/>
        </a:p>
      </dgm:t>
    </dgm:pt>
    <dgm:pt modelId="{CEF68737-E860-4B9C-989D-DE225F247FE6}">
      <dgm:prSet custT="1"/>
      <dgm:spPr/>
      <dgm:t>
        <a:bodyPr/>
        <a:lstStyle/>
        <a:p>
          <a:r>
            <a:rPr lang="tr-TR" sz="2400" b="1" dirty="0"/>
            <a:t>WAS NOT</a:t>
          </a:r>
        </a:p>
        <a:p>
          <a:r>
            <a:rPr lang="tr-TR" sz="2400" b="1" dirty="0"/>
            <a:t> </a:t>
          </a:r>
          <a:r>
            <a:rPr lang="tr-TR" sz="2400" b="1" dirty="0">
              <a:solidFill>
                <a:srgbClr val="FF0000"/>
              </a:solidFill>
            </a:rPr>
            <a:t>(WASN’T)</a:t>
          </a:r>
        </a:p>
      </dgm:t>
    </dgm:pt>
    <dgm:pt modelId="{C3FC2E0B-D82D-418E-90B4-2B6CDC191255}" type="parTrans" cxnId="{3ED951E5-A4B1-40E3-AE0F-D9A39AA47E82}">
      <dgm:prSet/>
      <dgm:spPr/>
      <dgm:t>
        <a:bodyPr/>
        <a:lstStyle/>
        <a:p>
          <a:endParaRPr lang="tr-TR"/>
        </a:p>
      </dgm:t>
    </dgm:pt>
    <dgm:pt modelId="{088BD18F-559A-4A19-9FE7-C308B69E2AE3}" type="sibTrans" cxnId="{3ED951E5-A4B1-40E3-AE0F-D9A39AA47E82}">
      <dgm:prSet/>
      <dgm:spPr/>
      <dgm:t>
        <a:bodyPr/>
        <a:lstStyle/>
        <a:p>
          <a:endParaRPr lang="tr-TR"/>
        </a:p>
      </dgm:t>
    </dgm:pt>
    <dgm:pt modelId="{EE349C6C-5886-4B0F-B452-60188C7659F5}">
      <dgm:prSet custT="1"/>
      <dgm:spPr/>
      <dgm:t>
        <a:bodyPr/>
        <a:lstStyle/>
        <a:p>
          <a:r>
            <a:rPr lang="tr-TR" sz="2000" b="1" dirty="0"/>
            <a:t>WERE NOT</a:t>
          </a:r>
        </a:p>
        <a:p>
          <a:r>
            <a:rPr lang="tr-TR" sz="2000" b="1" dirty="0">
              <a:solidFill>
                <a:srgbClr val="FF0000"/>
              </a:solidFill>
            </a:rPr>
            <a:t>(WEREN’T)</a:t>
          </a:r>
        </a:p>
      </dgm:t>
    </dgm:pt>
    <dgm:pt modelId="{373D1CB7-9B4F-4698-9355-E1762257A571}" type="parTrans" cxnId="{F95A51F1-E1FD-4EB6-BFD9-E637C13A8DF6}">
      <dgm:prSet/>
      <dgm:spPr/>
      <dgm:t>
        <a:bodyPr/>
        <a:lstStyle/>
        <a:p>
          <a:endParaRPr lang="tr-TR"/>
        </a:p>
      </dgm:t>
    </dgm:pt>
    <dgm:pt modelId="{E80E2329-EEAD-454C-B05D-20B6B7985A6B}" type="sibTrans" cxnId="{F95A51F1-E1FD-4EB6-BFD9-E637C13A8DF6}">
      <dgm:prSet/>
      <dgm:spPr/>
      <dgm:t>
        <a:bodyPr/>
        <a:lstStyle/>
        <a:p>
          <a:endParaRPr lang="tr-TR"/>
        </a:p>
      </dgm:t>
    </dgm:pt>
    <dgm:pt modelId="{A7C0D6BA-39E0-471C-934D-455AB93730DB}">
      <dgm:prSet phldrT="[Metin]" custT="1"/>
      <dgm:spPr/>
      <dgm:t>
        <a:bodyPr/>
        <a:lstStyle/>
        <a:p>
          <a:r>
            <a:rPr lang="tr-TR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Was</a:t>
          </a:r>
          <a:r>
            <a:rPr lang="tr-T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tr-T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(I, HE, SHE, IT) </a:t>
          </a:r>
        </a:p>
      </dgm:t>
    </dgm:pt>
    <dgm:pt modelId="{76EF37A1-9081-4A5D-9E78-921CE58D5CBC}" type="sibTrans" cxnId="{06AE3AF2-D66E-4DD2-84D7-86E76CDAAB2C}">
      <dgm:prSet/>
      <dgm:spPr/>
      <dgm:t>
        <a:bodyPr/>
        <a:lstStyle/>
        <a:p>
          <a:endParaRPr lang="tr-TR"/>
        </a:p>
      </dgm:t>
    </dgm:pt>
    <dgm:pt modelId="{ABAD16EC-4F7C-4BEA-A60D-1A6C2E53269C}" type="parTrans" cxnId="{06AE3AF2-D66E-4DD2-84D7-86E76CDAAB2C}">
      <dgm:prSet/>
      <dgm:spPr/>
      <dgm:t>
        <a:bodyPr/>
        <a:lstStyle/>
        <a:p>
          <a:endParaRPr lang="tr-TR"/>
        </a:p>
      </dgm:t>
    </dgm:pt>
    <dgm:pt modelId="{567036FC-B90A-4CDD-B507-B86851E6A884}">
      <dgm:prSet phldrT="[Metin]" custT="1"/>
      <dgm:spPr/>
      <dgm:t>
        <a:bodyPr/>
        <a:lstStyle/>
        <a:p>
          <a:r>
            <a:rPr lang="tr-TR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Were</a:t>
          </a:r>
          <a:endParaRPr lang="tr-T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(YOU, WE, THEY) </a:t>
          </a:r>
        </a:p>
      </dgm:t>
    </dgm:pt>
    <dgm:pt modelId="{637FBB40-AECD-45DC-9B7F-1B1EDDF4BA37}" type="sibTrans" cxnId="{E7FA4CAD-C65D-43EF-9738-6482A0BB79A9}">
      <dgm:prSet/>
      <dgm:spPr/>
      <dgm:t>
        <a:bodyPr/>
        <a:lstStyle/>
        <a:p>
          <a:endParaRPr lang="tr-TR"/>
        </a:p>
      </dgm:t>
    </dgm:pt>
    <dgm:pt modelId="{0AB74852-3F9C-4524-BAEC-7EC9E38E94A9}" type="parTrans" cxnId="{E7FA4CAD-C65D-43EF-9738-6482A0BB79A9}">
      <dgm:prSet/>
      <dgm:spPr/>
      <dgm:t>
        <a:bodyPr/>
        <a:lstStyle/>
        <a:p>
          <a:endParaRPr lang="tr-TR"/>
        </a:p>
      </dgm:t>
    </dgm:pt>
    <dgm:pt modelId="{EAB3CEED-3631-4E98-B4A2-F41776745F1E}" type="pres">
      <dgm:prSet presAssocID="{6571F4B5-3E27-41B3-BB77-C73543DAEC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7F766B-8F9A-474D-BAAA-D996D6FCFAA0}" type="pres">
      <dgm:prSet presAssocID="{06E14BBC-BE9E-467D-ADBF-88E9174A8099}" presName="hierRoot1" presStyleCnt="0"/>
      <dgm:spPr/>
    </dgm:pt>
    <dgm:pt modelId="{7BFF4DA8-1B0C-4D32-BA49-1304087636C8}" type="pres">
      <dgm:prSet presAssocID="{06E14BBC-BE9E-467D-ADBF-88E9174A8099}" presName="composite" presStyleCnt="0"/>
      <dgm:spPr/>
    </dgm:pt>
    <dgm:pt modelId="{D7A6996A-636D-433D-BC9F-3F10E5D219CE}" type="pres">
      <dgm:prSet presAssocID="{06E14BBC-BE9E-467D-ADBF-88E9174A8099}" presName="background" presStyleLbl="node0" presStyleIdx="0" presStyleCnt="1"/>
      <dgm:spPr/>
    </dgm:pt>
    <dgm:pt modelId="{5E02A782-028E-489E-B873-D36326FE65A6}" type="pres">
      <dgm:prSet presAssocID="{06E14BBC-BE9E-467D-ADBF-88E9174A8099}" presName="text" presStyleLbl="fgAcc0" presStyleIdx="0" presStyleCnt="1" custScaleX="248596" custScaleY="329370">
        <dgm:presLayoutVars>
          <dgm:chPref val="3"/>
        </dgm:presLayoutVars>
      </dgm:prSet>
      <dgm:spPr/>
    </dgm:pt>
    <dgm:pt modelId="{A960F325-CDE2-4BBC-B621-E3F3AE35CD80}" type="pres">
      <dgm:prSet presAssocID="{06E14BBC-BE9E-467D-ADBF-88E9174A8099}" presName="hierChild2" presStyleCnt="0"/>
      <dgm:spPr/>
    </dgm:pt>
    <dgm:pt modelId="{094D225A-A924-4CC0-BB02-B5BAA128EAC7}" type="pres">
      <dgm:prSet presAssocID="{ABAD16EC-4F7C-4BEA-A60D-1A6C2E53269C}" presName="Name10" presStyleLbl="parChTrans1D2" presStyleIdx="0" presStyleCnt="2"/>
      <dgm:spPr/>
    </dgm:pt>
    <dgm:pt modelId="{BC7990A9-FE90-484C-A92F-2EFF0E82DC81}" type="pres">
      <dgm:prSet presAssocID="{A7C0D6BA-39E0-471C-934D-455AB93730DB}" presName="hierRoot2" presStyleCnt="0"/>
      <dgm:spPr/>
    </dgm:pt>
    <dgm:pt modelId="{3F602F91-35B1-4D6F-A378-BA80D25D2613}" type="pres">
      <dgm:prSet presAssocID="{A7C0D6BA-39E0-471C-934D-455AB93730DB}" presName="composite2" presStyleCnt="0"/>
      <dgm:spPr/>
    </dgm:pt>
    <dgm:pt modelId="{2EE2BE09-4DE7-4559-8D37-F5E718E37C83}" type="pres">
      <dgm:prSet presAssocID="{A7C0D6BA-39E0-471C-934D-455AB93730DB}" presName="background2" presStyleLbl="node2" presStyleIdx="0" presStyleCnt="2"/>
      <dgm:spPr/>
    </dgm:pt>
    <dgm:pt modelId="{226FAAF5-CD13-49CC-9C6C-49575398997F}" type="pres">
      <dgm:prSet presAssocID="{A7C0D6BA-39E0-471C-934D-455AB93730DB}" presName="text2" presStyleLbl="fgAcc2" presStyleIdx="0" presStyleCnt="2" custScaleX="240948" custScaleY="165146">
        <dgm:presLayoutVars>
          <dgm:chPref val="3"/>
        </dgm:presLayoutVars>
      </dgm:prSet>
      <dgm:spPr/>
    </dgm:pt>
    <dgm:pt modelId="{F77F2CFC-4A35-42E6-93D3-53BE34961FED}" type="pres">
      <dgm:prSet presAssocID="{A7C0D6BA-39E0-471C-934D-455AB93730DB}" presName="hierChild3" presStyleCnt="0"/>
      <dgm:spPr/>
    </dgm:pt>
    <dgm:pt modelId="{4C3A760E-C908-43CE-9397-763103EC70FD}" type="pres">
      <dgm:prSet presAssocID="{C3FC2E0B-D82D-418E-90B4-2B6CDC191255}" presName="Name17" presStyleLbl="parChTrans1D3" presStyleIdx="0" presStyleCnt="2"/>
      <dgm:spPr/>
    </dgm:pt>
    <dgm:pt modelId="{3CBF6254-CDCD-4FBC-A7B9-FE676680C01B}" type="pres">
      <dgm:prSet presAssocID="{CEF68737-E860-4B9C-989D-DE225F247FE6}" presName="hierRoot3" presStyleCnt="0"/>
      <dgm:spPr/>
    </dgm:pt>
    <dgm:pt modelId="{39E8EECD-74CC-4A09-ABD0-59DF94AE7A0C}" type="pres">
      <dgm:prSet presAssocID="{CEF68737-E860-4B9C-989D-DE225F247FE6}" presName="composite3" presStyleCnt="0"/>
      <dgm:spPr/>
    </dgm:pt>
    <dgm:pt modelId="{3E5ADBD7-5AC4-4357-BB8E-3168CEEEECDD}" type="pres">
      <dgm:prSet presAssocID="{CEF68737-E860-4B9C-989D-DE225F247FE6}" presName="background3" presStyleLbl="node3" presStyleIdx="0" presStyleCnt="2"/>
      <dgm:spPr/>
    </dgm:pt>
    <dgm:pt modelId="{0794B4FC-9852-4DCB-A8C2-00C5B679BFDD}" type="pres">
      <dgm:prSet presAssocID="{CEF68737-E860-4B9C-989D-DE225F247FE6}" presName="text3" presStyleLbl="fgAcc3" presStyleIdx="0" presStyleCnt="2" custScaleX="200724" custScaleY="276808">
        <dgm:presLayoutVars>
          <dgm:chPref val="3"/>
        </dgm:presLayoutVars>
      </dgm:prSet>
      <dgm:spPr/>
    </dgm:pt>
    <dgm:pt modelId="{11531F0D-818E-46F5-BE19-1CA754E5DFEA}" type="pres">
      <dgm:prSet presAssocID="{CEF68737-E860-4B9C-989D-DE225F247FE6}" presName="hierChild4" presStyleCnt="0"/>
      <dgm:spPr/>
    </dgm:pt>
    <dgm:pt modelId="{A7751C88-719F-42D7-AB56-404513A47CEA}" type="pres">
      <dgm:prSet presAssocID="{0AB74852-3F9C-4524-BAEC-7EC9E38E94A9}" presName="Name10" presStyleLbl="parChTrans1D2" presStyleIdx="1" presStyleCnt="2"/>
      <dgm:spPr/>
    </dgm:pt>
    <dgm:pt modelId="{2E47D01B-CF18-4E2C-9585-D766CCEB6D8D}" type="pres">
      <dgm:prSet presAssocID="{567036FC-B90A-4CDD-B507-B86851E6A884}" presName="hierRoot2" presStyleCnt="0"/>
      <dgm:spPr/>
    </dgm:pt>
    <dgm:pt modelId="{A879101E-98A5-4F72-896D-B4769E2E187F}" type="pres">
      <dgm:prSet presAssocID="{567036FC-B90A-4CDD-B507-B86851E6A884}" presName="composite2" presStyleCnt="0"/>
      <dgm:spPr/>
    </dgm:pt>
    <dgm:pt modelId="{32A88220-A522-4B94-8020-4EE2E18B00B7}" type="pres">
      <dgm:prSet presAssocID="{567036FC-B90A-4CDD-B507-B86851E6A884}" presName="background2" presStyleLbl="node2" presStyleIdx="1" presStyleCnt="2"/>
      <dgm:spPr/>
    </dgm:pt>
    <dgm:pt modelId="{183A8610-58C4-403D-A3AC-1C9D508F2631}" type="pres">
      <dgm:prSet presAssocID="{567036FC-B90A-4CDD-B507-B86851E6A884}" presName="text2" presStyleLbl="fgAcc2" presStyleIdx="1" presStyleCnt="2" custScaleX="246602" custScaleY="169217" custLinFactNeighborX="981" custLinFactNeighborY="168">
        <dgm:presLayoutVars>
          <dgm:chPref val="3"/>
        </dgm:presLayoutVars>
      </dgm:prSet>
      <dgm:spPr/>
    </dgm:pt>
    <dgm:pt modelId="{6932B0D3-72EE-490C-A875-CF196D3952B5}" type="pres">
      <dgm:prSet presAssocID="{567036FC-B90A-4CDD-B507-B86851E6A884}" presName="hierChild3" presStyleCnt="0"/>
      <dgm:spPr/>
    </dgm:pt>
    <dgm:pt modelId="{95159BD8-998A-4A9B-BCE3-DC78A99DC7EE}" type="pres">
      <dgm:prSet presAssocID="{373D1CB7-9B4F-4698-9355-E1762257A571}" presName="Name17" presStyleLbl="parChTrans1D3" presStyleIdx="1" presStyleCnt="2"/>
      <dgm:spPr/>
    </dgm:pt>
    <dgm:pt modelId="{3A1E0255-B175-42C6-A6FF-838AEDF0E284}" type="pres">
      <dgm:prSet presAssocID="{EE349C6C-5886-4B0F-B452-60188C7659F5}" presName="hierRoot3" presStyleCnt="0"/>
      <dgm:spPr/>
    </dgm:pt>
    <dgm:pt modelId="{BBC47DDB-4E92-45AF-BB66-FBE725F5D879}" type="pres">
      <dgm:prSet presAssocID="{EE349C6C-5886-4B0F-B452-60188C7659F5}" presName="composite3" presStyleCnt="0"/>
      <dgm:spPr/>
    </dgm:pt>
    <dgm:pt modelId="{D0675877-DBA6-4C6D-82CD-3CCB4254D15A}" type="pres">
      <dgm:prSet presAssocID="{EE349C6C-5886-4B0F-B452-60188C7659F5}" presName="background3" presStyleLbl="node3" presStyleIdx="1" presStyleCnt="2"/>
      <dgm:spPr/>
    </dgm:pt>
    <dgm:pt modelId="{2F64EC45-4D1D-4771-B328-9577FCC476D3}" type="pres">
      <dgm:prSet presAssocID="{EE349C6C-5886-4B0F-B452-60188C7659F5}" presName="text3" presStyleLbl="fgAcc3" presStyleIdx="1" presStyleCnt="2" custScaleX="158044" custScaleY="311244" custLinFactNeighborX="-6968" custLinFactNeighborY="-22804">
        <dgm:presLayoutVars>
          <dgm:chPref val="3"/>
        </dgm:presLayoutVars>
      </dgm:prSet>
      <dgm:spPr/>
    </dgm:pt>
    <dgm:pt modelId="{EC19F37A-4A62-4F3B-8942-784FE7848AC2}" type="pres">
      <dgm:prSet presAssocID="{EE349C6C-5886-4B0F-B452-60188C7659F5}" presName="hierChild4" presStyleCnt="0"/>
      <dgm:spPr/>
    </dgm:pt>
  </dgm:ptLst>
  <dgm:cxnLst>
    <dgm:cxn modelId="{2C8F9D02-D04D-4B45-9290-54CEAA72ABEB}" type="presOf" srcId="{ABAD16EC-4F7C-4BEA-A60D-1A6C2E53269C}" destId="{094D225A-A924-4CC0-BB02-B5BAA128EAC7}" srcOrd="0" destOrd="0" presId="urn:microsoft.com/office/officeart/2005/8/layout/hierarchy1"/>
    <dgm:cxn modelId="{F59D3D37-8A0B-4DB4-936F-4E9F867C9BB7}" type="presOf" srcId="{CEF68737-E860-4B9C-989D-DE225F247FE6}" destId="{0794B4FC-9852-4DCB-A8C2-00C5B679BFDD}" srcOrd="0" destOrd="0" presId="urn:microsoft.com/office/officeart/2005/8/layout/hierarchy1"/>
    <dgm:cxn modelId="{9680C041-D7BF-4B4D-AA76-8BC15065676D}" type="presOf" srcId="{C3FC2E0B-D82D-418E-90B4-2B6CDC191255}" destId="{4C3A760E-C908-43CE-9397-763103EC70FD}" srcOrd="0" destOrd="0" presId="urn:microsoft.com/office/officeart/2005/8/layout/hierarchy1"/>
    <dgm:cxn modelId="{81326263-D6B0-411E-BC44-819F68C8EAC4}" type="presOf" srcId="{0AB74852-3F9C-4524-BAEC-7EC9E38E94A9}" destId="{A7751C88-719F-42D7-AB56-404513A47CEA}" srcOrd="0" destOrd="0" presId="urn:microsoft.com/office/officeart/2005/8/layout/hierarchy1"/>
    <dgm:cxn modelId="{AB42E482-A1D1-41F4-8AB6-081B8FFBBCF2}" srcId="{6571F4B5-3E27-41B3-BB77-C73543DAECE9}" destId="{06E14BBC-BE9E-467D-ADBF-88E9174A8099}" srcOrd="0" destOrd="0" parTransId="{FAAD9649-F01D-4EB1-8FBA-0A849323544E}" sibTransId="{5C7573BA-5509-44E1-BB22-AA8DA8490D23}"/>
    <dgm:cxn modelId="{8348FD91-BAD4-44F7-AED1-5FDF587597A3}" type="presOf" srcId="{EE349C6C-5886-4B0F-B452-60188C7659F5}" destId="{2F64EC45-4D1D-4771-B328-9577FCC476D3}" srcOrd="0" destOrd="0" presId="urn:microsoft.com/office/officeart/2005/8/layout/hierarchy1"/>
    <dgm:cxn modelId="{E7FA4CAD-C65D-43EF-9738-6482A0BB79A9}" srcId="{06E14BBC-BE9E-467D-ADBF-88E9174A8099}" destId="{567036FC-B90A-4CDD-B507-B86851E6A884}" srcOrd="1" destOrd="0" parTransId="{0AB74852-3F9C-4524-BAEC-7EC9E38E94A9}" sibTransId="{637FBB40-AECD-45DC-9B7F-1B1EDDF4BA37}"/>
    <dgm:cxn modelId="{4D4E8CB4-7680-445D-987B-AFC6171A142B}" type="presOf" srcId="{373D1CB7-9B4F-4698-9355-E1762257A571}" destId="{95159BD8-998A-4A9B-BCE3-DC78A99DC7EE}" srcOrd="0" destOrd="0" presId="urn:microsoft.com/office/officeart/2005/8/layout/hierarchy1"/>
    <dgm:cxn modelId="{29BD06CE-0F1B-4A8C-9E89-B0C1CC05A356}" type="presOf" srcId="{6571F4B5-3E27-41B3-BB77-C73543DAECE9}" destId="{EAB3CEED-3631-4E98-B4A2-F41776745F1E}" srcOrd="0" destOrd="0" presId="urn:microsoft.com/office/officeart/2005/8/layout/hierarchy1"/>
    <dgm:cxn modelId="{C426CCCE-21E2-45AB-9419-6D9557C89F7E}" type="presOf" srcId="{06E14BBC-BE9E-467D-ADBF-88E9174A8099}" destId="{5E02A782-028E-489E-B873-D36326FE65A6}" srcOrd="0" destOrd="0" presId="urn:microsoft.com/office/officeart/2005/8/layout/hierarchy1"/>
    <dgm:cxn modelId="{783E81D0-17B3-4183-98AA-1054D82D847B}" type="presOf" srcId="{A7C0D6BA-39E0-471C-934D-455AB93730DB}" destId="{226FAAF5-CD13-49CC-9C6C-49575398997F}" srcOrd="0" destOrd="0" presId="urn:microsoft.com/office/officeart/2005/8/layout/hierarchy1"/>
    <dgm:cxn modelId="{3ED951E5-A4B1-40E3-AE0F-D9A39AA47E82}" srcId="{A7C0D6BA-39E0-471C-934D-455AB93730DB}" destId="{CEF68737-E860-4B9C-989D-DE225F247FE6}" srcOrd="0" destOrd="0" parTransId="{C3FC2E0B-D82D-418E-90B4-2B6CDC191255}" sibTransId="{088BD18F-559A-4A19-9FE7-C308B69E2AE3}"/>
    <dgm:cxn modelId="{F95A51F1-E1FD-4EB6-BFD9-E637C13A8DF6}" srcId="{567036FC-B90A-4CDD-B507-B86851E6A884}" destId="{EE349C6C-5886-4B0F-B452-60188C7659F5}" srcOrd="0" destOrd="0" parTransId="{373D1CB7-9B4F-4698-9355-E1762257A571}" sibTransId="{E80E2329-EEAD-454C-B05D-20B6B7985A6B}"/>
    <dgm:cxn modelId="{06AE3AF2-D66E-4DD2-84D7-86E76CDAAB2C}" srcId="{06E14BBC-BE9E-467D-ADBF-88E9174A8099}" destId="{A7C0D6BA-39E0-471C-934D-455AB93730DB}" srcOrd="0" destOrd="0" parTransId="{ABAD16EC-4F7C-4BEA-A60D-1A6C2E53269C}" sibTransId="{76EF37A1-9081-4A5D-9E78-921CE58D5CBC}"/>
    <dgm:cxn modelId="{B895EDF8-5A5C-40D9-8952-2C3236888338}" type="presOf" srcId="{567036FC-B90A-4CDD-B507-B86851E6A884}" destId="{183A8610-58C4-403D-A3AC-1C9D508F2631}" srcOrd="0" destOrd="0" presId="urn:microsoft.com/office/officeart/2005/8/layout/hierarchy1"/>
    <dgm:cxn modelId="{6D0116C0-F283-4D92-B7AB-F22977315A61}" type="presParOf" srcId="{EAB3CEED-3631-4E98-B4A2-F41776745F1E}" destId="{997F766B-8F9A-474D-BAAA-D996D6FCFAA0}" srcOrd="0" destOrd="0" presId="urn:microsoft.com/office/officeart/2005/8/layout/hierarchy1"/>
    <dgm:cxn modelId="{73F70C20-BDDA-462C-863E-E165179D1104}" type="presParOf" srcId="{997F766B-8F9A-474D-BAAA-D996D6FCFAA0}" destId="{7BFF4DA8-1B0C-4D32-BA49-1304087636C8}" srcOrd="0" destOrd="0" presId="urn:microsoft.com/office/officeart/2005/8/layout/hierarchy1"/>
    <dgm:cxn modelId="{4C73F3F8-3DEE-4751-8C7F-EFF346FAA5DB}" type="presParOf" srcId="{7BFF4DA8-1B0C-4D32-BA49-1304087636C8}" destId="{D7A6996A-636D-433D-BC9F-3F10E5D219CE}" srcOrd="0" destOrd="0" presId="urn:microsoft.com/office/officeart/2005/8/layout/hierarchy1"/>
    <dgm:cxn modelId="{E972835A-CD6C-47A5-8FCD-30FF42F168CC}" type="presParOf" srcId="{7BFF4DA8-1B0C-4D32-BA49-1304087636C8}" destId="{5E02A782-028E-489E-B873-D36326FE65A6}" srcOrd="1" destOrd="0" presId="urn:microsoft.com/office/officeart/2005/8/layout/hierarchy1"/>
    <dgm:cxn modelId="{B7450DF7-8FDF-4C54-A336-EA558DF89CBF}" type="presParOf" srcId="{997F766B-8F9A-474D-BAAA-D996D6FCFAA0}" destId="{A960F325-CDE2-4BBC-B621-E3F3AE35CD80}" srcOrd="1" destOrd="0" presId="urn:microsoft.com/office/officeart/2005/8/layout/hierarchy1"/>
    <dgm:cxn modelId="{C3DA56FC-CFE6-4DC3-A156-0CF57F7F9093}" type="presParOf" srcId="{A960F325-CDE2-4BBC-B621-E3F3AE35CD80}" destId="{094D225A-A924-4CC0-BB02-B5BAA128EAC7}" srcOrd="0" destOrd="0" presId="urn:microsoft.com/office/officeart/2005/8/layout/hierarchy1"/>
    <dgm:cxn modelId="{9CF4CC3B-41F6-4E79-842C-4CB7C79B24A1}" type="presParOf" srcId="{A960F325-CDE2-4BBC-B621-E3F3AE35CD80}" destId="{BC7990A9-FE90-484C-A92F-2EFF0E82DC81}" srcOrd="1" destOrd="0" presId="urn:microsoft.com/office/officeart/2005/8/layout/hierarchy1"/>
    <dgm:cxn modelId="{32F05B4D-3004-4919-8410-B01CCE1E3171}" type="presParOf" srcId="{BC7990A9-FE90-484C-A92F-2EFF0E82DC81}" destId="{3F602F91-35B1-4D6F-A378-BA80D25D2613}" srcOrd="0" destOrd="0" presId="urn:microsoft.com/office/officeart/2005/8/layout/hierarchy1"/>
    <dgm:cxn modelId="{2C7896D2-D2F9-4230-87D1-FA3371FAF6FB}" type="presParOf" srcId="{3F602F91-35B1-4D6F-A378-BA80D25D2613}" destId="{2EE2BE09-4DE7-4559-8D37-F5E718E37C83}" srcOrd="0" destOrd="0" presId="urn:microsoft.com/office/officeart/2005/8/layout/hierarchy1"/>
    <dgm:cxn modelId="{3FC1B27D-2E74-489C-8D57-57A99409A992}" type="presParOf" srcId="{3F602F91-35B1-4D6F-A378-BA80D25D2613}" destId="{226FAAF5-CD13-49CC-9C6C-49575398997F}" srcOrd="1" destOrd="0" presId="urn:microsoft.com/office/officeart/2005/8/layout/hierarchy1"/>
    <dgm:cxn modelId="{2362A007-4B27-4945-A5ED-A59717D0D33B}" type="presParOf" srcId="{BC7990A9-FE90-484C-A92F-2EFF0E82DC81}" destId="{F77F2CFC-4A35-42E6-93D3-53BE34961FED}" srcOrd="1" destOrd="0" presId="urn:microsoft.com/office/officeart/2005/8/layout/hierarchy1"/>
    <dgm:cxn modelId="{CB8F2E6F-8DC5-45FD-893F-C80D760274ED}" type="presParOf" srcId="{F77F2CFC-4A35-42E6-93D3-53BE34961FED}" destId="{4C3A760E-C908-43CE-9397-763103EC70FD}" srcOrd="0" destOrd="0" presId="urn:microsoft.com/office/officeart/2005/8/layout/hierarchy1"/>
    <dgm:cxn modelId="{4E378C38-1511-42DC-B834-D248B3FF3049}" type="presParOf" srcId="{F77F2CFC-4A35-42E6-93D3-53BE34961FED}" destId="{3CBF6254-CDCD-4FBC-A7B9-FE676680C01B}" srcOrd="1" destOrd="0" presId="urn:microsoft.com/office/officeart/2005/8/layout/hierarchy1"/>
    <dgm:cxn modelId="{47CDF820-1A48-4865-A33D-ED4C5744440E}" type="presParOf" srcId="{3CBF6254-CDCD-4FBC-A7B9-FE676680C01B}" destId="{39E8EECD-74CC-4A09-ABD0-59DF94AE7A0C}" srcOrd="0" destOrd="0" presId="urn:microsoft.com/office/officeart/2005/8/layout/hierarchy1"/>
    <dgm:cxn modelId="{8A7109AF-AC63-47B5-9437-ABEEFBC57D4B}" type="presParOf" srcId="{39E8EECD-74CC-4A09-ABD0-59DF94AE7A0C}" destId="{3E5ADBD7-5AC4-4357-BB8E-3168CEEEECDD}" srcOrd="0" destOrd="0" presId="urn:microsoft.com/office/officeart/2005/8/layout/hierarchy1"/>
    <dgm:cxn modelId="{9C9925F8-4463-414C-AE67-1A5E15F7EC37}" type="presParOf" srcId="{39E8EECD-74CC-4A09-ABD0-59DF94AE7A0C}" destId="{0794B4FC-9852-4DCB-A8C2-00C5B679BFDD}" srcOrd="1" destOrd="0" presId="urn:microsoft.com/office/officeart/2005/8/layout/hierarchy1"/>
    <dgm:cxn modelId="{8A8F1C07-D6D6-43D0-AFA6-91EA0E65A94B}" type="presParOf" srcId="{3CBF6254-CDCD-4FBC-A7B9-FE676680C01B}" destId="{11531F0D-818E-46F5-BE19-1CA754E5DFEA}" srcOrd="1" destOrd="0" presId="urn:microsoft.com/office/officeart/2005/8/layout/hierarchy1"/>
    <dgm:cxn modelId="{F8D20ED8-6E18-45DA-888F-0F5CC50B1137}" type="presParOf" srcId="{A960F325-CDE2-4BBC-B621-E3F3AE35CD80}" destId="{A7751C88-719F-42D7-AB56-404513A47CEA}" srcOrd="2" destOrd="0" presId="urn:microsoft.com/office/officeart/2005/8/layout/hierarchy1"/>
    <dgm:cxn modelId="{98BEBB54-EC79-4939-956D-8B6726AD2BF3}" type="presParOf" srcId="{A960F325-CDE2-4BBC-B621-E3F3AE35CD80}" destId="{2E47D01B-CF18-4E2C-9585-D766CCEB6D8D}" srcOrd="3" destOrd="0" presId="urn:microsoft.com/office/officeart/2005/8/layout/hierarchy1"/>
    <dgm:cxn modelId="{240AB6F9-4CD8-44A1-87CC-95904E6B9222}" type="presParOf" srcId="{2E47D01B-CF18-4E2C-9585-D766CCEB6D8D}" destId="{A879101E-98A5-4F72-896D-B4769E2E187F}" srcOrd="0" destOrd="0" presId="urn:microsoft.com/office/officeart/2005/8/layout/hierarchy1"/>
    <dgm:cxn modelId="{D44CF6B4-8B5B-4A91-B39B-BE16EF55C891}" type="presParOf" srcId="{A879101E-98A5-4F72-896D-B4769E2E187F}" destId="{32A88220-A522-4B94-8020-4EE2E18B00B7}" srcOrd="0" destOrd="0" presId="urn:microsoft.com/office/officeart/2005/8/layout/hierarchy1"/>
    <dgm:cxn modelId="{304F1E62-E3F9-4738-8190-A3B15A0BCB52}" type="presParOf" srcId="{A879101E-98A5-4F72-896D-B4769E2E187F}" destId="{183A8610-58C4-403D-A3AC-1C9D508F2631}" srcOrd="1" destOrd="0" presId="urn:microsoft.com/office/officeart/2005/8/layout/hierarchy1"/>
    <dgm:cxn modelId="{D56B990B-0356-4290-BDB9-824C6A39B68E}" type="presParOf" srcId="{2E47D01B-CF18-4E2C-9585-D766CCEB6D8D}" destId="{6932B0D3-72EE-490C-A875-CF196D3952B5}" srcOrd="1" destOrd="0" presId="urn:microsoft.com/office/officeart/2005/8/layout/hierarchy1"/>
    <dgm:cxn modelId="{DB3E87A0-0C8B-4848-B514-60F61A5F4E33}" type="presParOf" srcId="{6932B0D3-72EE-490C-A875-CF196D3952B5}" destId="{95159BD8-998A-4A9B-BCE3-DC78A99DC7EE}" srcOrd="0" destOrd="0" presId="urn:microsoft.com/office/officeart/2005/8/layout/hierarchy1"/>
    <dgm:cxn modelId="{83FB7832-3B38-4E4F-BEA6-532ADB55351B}" type="presParOf" srcId="{6932B0D3-72EE-490C-A875-CF196D3952B5}" destId="{3A1E0255-B175-42C6-A6FF-838AEDF0E284}" srcOrd="1" destOrd="0" presId="urn:microsoft.com/office/officeart/2005/8/layout/hierarchy1"/>
    <dgm:cxn modelId="{FF436A17-46DF-4303-9FED-759C8FAE47E1}" type="presParOf" srcId="{3A1E0255-B175-42C6-A6FF-838AEDF0E284}" destId="{BBC47DDB-4E92-45AF-BB66-FBE725F5D879}" srcOrd="0" destOrd="0" presId="urn:microsoft.com/office/officeart/2005/8/layout/hierarchy1"/>
    <dgm:cxn modelId="{BF658401-78C7-4471-BC8B-A45DAD2637F9}" type="presParOf" srcId="{BBC47DDB-4E92-45AF-BB66-FBE725F5D879}" destId="{D0675877-DBA6-4C6D-82CD-3CCB4254D15A}" srcOrd="0" destOrd="0" presId="urn:microsoft.com/office/officeart/2005/8/layout/hierarchy1"/>
    <dgm:cxn modelId="{6AE3EF33-A134-41E5-8EF4-80F42292A015}" type="presParOf" srcId="{BBC47DDB-4E92-45AF-BB66-FBE725F5D879}" destId="{2F64EC45-4D1D-4771-B328-9577FCC476D3}" srcOrd="1" destOrd="0" presId="urn:microsoft.com/office/officeart/2005/8/layout/hierarchy1"/>
    <dgm:cxn modelId="{D56C4B48-5847-4540-969C-69A798B86BFB}" type="presParOf" srcId="{3A1E0255-B175-42C6-A6FF-838AEDF0E284}" destId="{EC19F37A-4A62-4F3B-8942-784FE7848A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39738-7190-47A2-845E-250C2FA18D1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28798F-D253-46D8-AFDC-D9822AA4E124}">
      <dgm:prSet/>
      <dgm:spPr/>
      <dgm:t>
        <a:bodyPr/>
        <a:lstStyle/>
        <a:p>
          <a:r>
            <a:rPr lang="en-GB"/>
            <a:t>I was happy living there.</a:t>
          </a:r>
          <a:endParaRPr lang="en-US"/>
        </a:p>
      </dgm:t>
    </dgm:pt>
    <dgm:pt modelId="{CE473519-FEC7-4123-974D-C618B664BF1C}" type="parTrans" cxnId="{321FB52C-D363-4153-814A-23935DD0796F}">
      <dgm:prSet/>
      <dgm:spPr/>
      <dgm:t>
        <a:bodyPr/>
        <a:lstStyle/>
        <a:p>
          <a:endParaRPr lang="en-US"/>
        </a:p>
      </dgm:t>
    </dgm:pt>
    <dgm:pt modelId="{22C0315E-B678-454F-AA32-687EBE4BF27E}" type="sibTrans" cxnId="{321FB52C-D363-4153-814A-23935DD0796F}">
      <dgm:prSet/>
      <dgm:spPr/>
      <dgm:t>
        <a:bodyPr/>
        <a:lstStyle/>
        <a:p>
          <a:endParaRPr lang="en-US"/>
        </a:p>
      </dgm:t>
    </dgm:pt>
    <dgm:pt modelId="{81B9D563-3645-484A-8FDE-6B031762C1DF}">
      <dgm:prSet/>
      <dgm:spPr/>
      <dgm:t>
        <a:bodyPr/>
        <a:lstStyle/>
        <a:p>
          <a:r>
            <a:rPr lang="en-GB"/>
            <a:t>You were always so kind to me.</a:t>
          </a:r>
          <a:endParaRPr lang="en-US"/>
        </a:p>
      </dgm:t>
    </dgm:pt>
    <dgm:pt modelId="{9BDC2AA3-7D4E-42DC-813B-018E20FE5BAF}" type="parTrans" cxnId="{B250229F-A898-4C0C-A63A-C52AD9EFFDC1}">
      <dgm:prSet/>
      <dgm:spPr/>
      <dgm:t>
        <a:bodyPr/>
        <a:lstStyle/>
        <a:p>
          <a:endParaRPr lang="en-US"/>
        </a:p>
      </dgm:t>
    </dgm:pt>
    <dgm:pt modelId="{6B53DC90-B47F-4C18-8313-310008C14684}" type="sibTrans" cxnId="{B250229F-A898-4C0C-A63A-C52AD9EFFDC1}">
      <dgm:prSet/>
      <dgm:spPr/>
      <dgm:t>
        <a:bodyPr/>
        <a:lstStyle/>
        <a:p>
          <a:endParaRPr lang="en-US"/>
        </a:p>
      </dgm:t>
    </dgm:pt>
    <dgm:pt modelId="{D83A2CB2-573A-4EB2-AA44-38F7471FC0E3}">
      <dgm:prSet/>
      <dgm:spPr/>
      <dgm:t>
        <a:bodyPr/>
        <a:lstStyle/>
        <a:p>
          <a:r>
            <a:rPr lang="tr-TR" dirty="0"/>
            <a:t>H</a:t>
          </a:r>
          <a:r>
            <a:rPr lang="en-GB" dirty="0"/>
            <a:t>e was the best runner in the school.</a:t>
          </a:r>
          <a:endParaRPr lang="en-US" dirty="0"/>
        </a:p>
      </dgm:t>
    </dgm:pt>
    <dgm:pt modelId="{29BC4C02-CFD6-4597-931F-DD553CA42BB9}" type="parTrans" cxnId="{CEBF2AE6-6FD9-4D8B-8330-4364CD9B2386}">
      <dgm:prSet/>
      <dgm:spPr/>
      <dgm:t>
        <a:bodyPr/>
        <a:lstStyle/>
        <a:p>
          <a:endParaRPr lang="en-US"/>
        </a:p>
      </dgm:t>
    </dgm:pt>
    <dgm:pt modelId="{251B078C-7C26-485F-A1D2-9D2AC8B41D05}" type="sibTrans" cxnId="{CEBF2AE6-6FD9-4D8B-8330-4364CD9B2386}">
      <dgm:prSet/>
      <dgm:spPr/>
      <dgm:t>
        <a:bodyPr/>
        <a:lstStyle/>
        <a:p>
          <a:endParaRPr lang="en-US"/>
        </a:p>
      </dgm:t>
    </dgm:pt>
    <dgm:pt modelId="{E0F66E8B-D023-4CCC-BC50-54D792D87190}">
      <dgm:prSet/>
      <dgm:spPr/>
      <dgm:t>
        <a:bodyPr/>
        <a:lstStyle/>
        <a:p>
          <a:r>
            <a:rPr lang="tr-TR" dirty="0" err="1"/>
            <a:t>She</a:t>
          </a:r>
          <a:r>
            <a:rPr lang="en-GB" dirty="0"/>
            <a:t> was the first </a:t>
          </a:r>
          <a:r>
            <a:rPr lang="tr-TR" dirty="0" err="1"/>
            <a:t>woman</a:t>
          </a:r>
          <a:r>
            <a:rPr lang="en-GB" dirty="0"/>
            <a:t> in space.</a:t>
          </a:r>
          <a:endParaRPr lang="en-US" dirty="0"/>
        </a:p>
      </dgm:t>
    </dgm:pt>
    <dgm:pt modelId="{416C05C7-7B19-4D07-847F-FA001CEE9A86}" type="parTrans" cxnId="{EDCCE96E-C1C4-4579-9368-2A2436922058}">
      <dgm:prSet/>
      <dgm:spPr/>
      <dgm:t>
        <a:bodyPr/>
        <a:lstStyle/>
        <a:p>
          <a:endParaRPr lang="en-US"/>
        </a:p>
      </dgm:t>
    </dgm:pt>
    <dgm:pt modelId="{26156F75-7D22-4192-A93B-B397F994D853}" type="sibTrans" cxnId="{EDCCE96E-C1C4-4579-9368-2A2436922058}">
      <dgm:prSet/>
      <dgm:spPr/>
      <dgm:t>
        <a:bodyPr/>
        <a:lstStyle/>
        <a:p>
          <a:endParaRPr lang="en-US"/>
        </a:p>
      </dgm:t>
    </dgm:pt>
    <dgm:pt modelId="{DBEEFDB8-7B1A-4D14-A4E5-2823C00ECB9E}">
      <dgm:prSet/>
      <dgm:spPr/>
      <dgm:t>
        <a:bodyPr/>
        <a:lstStyle/>
        <a:p>
          <a:r>
            <a:rPr lang="en-GB"/>
            <a:t>It was unusual to see Emily crying.</a:t>
          </a:r>
          <a:endParaRPr lang="en-US"/>
        </a:p>
      </dgm:t>
    </dgm:pt>
    <dgm:pt modelId="{56DA2826-9436-4015-BC3B-1D2382160F90}" type="parTrans" cxnId="{7CDE6269-807F-4BFB-A3A9-0077DB3F92AD}">
      <dgm:prSet/>
      <dgm:spPr/>
      <dgm:t>
        <a:bodyPr/>
        <a:lstStyle/>
        <a:p>
          <a:endParaRPr lang="en-US"/>
        </a:p>
      </dgm:t>
    </dgm:pt>
    <dgm:pt modelId="{CB2A6F65-E489-4845-9415-8C72CF56AFE7}" type="sibTrans" cxnId="{7CDE6269-807F-4BFB-A3A9-0077DB3F92AD}">
      <dgm:prSet/>
      <dgm:spPr/>
      <dgm:t>
        <a:bodyPr/>
        <a:lstStyle/>
        <a:p>
          <a:endParaRPr lang="en-US"/>
        </a:p>
      </dgm:t>
    </dgm:pt>
    <dgm:pt modelId="{DF776941-7928-41FE-B258-11D9DD30BA80}">
      <dgm:prSet/>
      <dgm:spPr/>
      <dgm:t>
        <a:bodyPr/>
        <a:lstStyle/>
        <a:p>
          <a:r>
            <a:rPr lang="en-GB"/>
            <a:t>They were stuck on the bus for hours.</a:t>
          </a:r>
          <a:endParaRPr lang="en-US"/>
        </a:p>
      </dgm:t>
    </dgm:pt>
    <dgm:pt modelId="{A1D117B6-DA79-4729-A5D1-D8A237CFCEF9}" type="parTrans" cxnId="{D9A8EB42-8ECC-4867-A249-8413D09B82D6}">
      <dgm:prSet/>
      <dgm:spPr/>
      <dgm:t>
        <a:bodyPr/>
        <a:lstStyle/>
        <a:p>
          <a:endParaRPr lang="en-US"/>
        </a:p>
      </dgm:t>
    </dgm:pt>
    <dgm:pt modelId="{57F9209A-0941-413A-81AF-A16080B5117A}" type="sibTrans" cxnId="{D9A8EB42-8ECC-4867-A249-8413D09B82D6}">
      <dgm:prSet/>
      <dgm:spPr/>
      <dgm:t>
        <a:bodyPr/>
        <a:lstStyle/>
        <a:p>
          <a:endParaRPr lang="en-US"/>
        </a:p>
      </dgm:t>
    </dgm:pt>
    <dgm:pt modelId="{A17CF43B-F401-4A3F-B7AE-D96F30610224}" type="pres">
      <dgm:prSet presAssocID="{8C139738-7190-47A2-845E-250C2FA18D19}" presName="vert0" presStyleCnt="0">
        <dgm:presLayoutVars>
          <dgm:dir/>
          <dgm:animOne val="branch"/>
          <dgm:animLvl val="lvl"/>
        </dgm:presLayoutVars>
      </dgm:prSet>
      <dgm:spPr/>
    </dgm:pt>
    <dgm:pt modelId="{2862B9A1-ABE7-41A1-B0ED-7366D91D446D}" type="pres">
      <dgm:prSet presAssocID="{3F28798F-D253-46D8-AFDC-D9822AA4E124}" presName="thickLine" presStyleLbl="alignNode1" presStyleIdx="0" presStyleCnt="6"/>
      <dgm:spPr/>
    </dgm:pt>
    <dgm:pt modelId="{45E53B45-78EB-4069-ABCF-336D52964387}" type="pres">
      <dgm:prSet presAssocID="{3F28798F-D253-46D8-AFDC-D9822AA4E124}" presName="horz1" presStyleCnt="0"/>
      <dgm:spPr/>
    </dgm:pt>
    <dgm:pt modelId="{C600F0AE-B13E-480F-BA80-48E253B0C2DD}" type="pres">
      <dgm:prSet presAssocID="{3F28798F-D253-46D8-AFDC-D9822AA4E124}" presName="tx1" presStyleLbl="revTx" presStyleIdx="0" presStyleCnt="6"/>
      <dgm:spPr/>
    </dgm:pt>
    <dgm:pt modelId="{581FA4A0-02FA-4C9C-BF0B-F00246F907C0}" type="pres">
      <dgm:prSet presAssocID="{3F28798F-D253-46D8-AFDC-D9822AA4E124}" presName="vert1" presStyleCnt="0"/>
      <dgm:spPr/>
    </dgm:pt>
    <dgm:pt modelId="{E6DA8D47-6747-4D92-892A-EDCDCD1E246B}" type="pres">
      <dgm:prSet presAssocID="{81B9D563-3645-484A-8FDE-6B031762C1DF}" presName="thickLine" presStyleLbl="alignNode1" presStyleIdx="1" presStyleCnt="6"/>
      <dgm:spPr/>
    </dgm:pt>
    <dgm:pt modelId="{B4DC8C1A-5BC7-4D9C-9315-CF0F4F5A8052}" type="pres">
      <dgm:prSet presAssocID="{81B9D563-3645-484A-8FDE-6B031762C1DF}" presName="horz1" presStyleCnt="0"/>
      <dgm:spPr/>
    </dgm:pt>
    <dgm:pt modelId="{C6919A7A-4EA2-4215-8648-E1E91526B65B}" type="pres">
      <dgm:prSet presAssocID="{81B9D563-3645-484A-8FDE-6B031762C1DF}" presName="tx1" presStyleLbl="revTx" presStyleIdx="1" presStyleCnt="6"/>
      <dgm:spPr/>
    </dgm:pt>
    <dgm:pt modelId="{C00DCB9D-7BFE-4782-9D12-2B0F2F05E957}" type="pres">
      <dgm:prSet presAssocID="{81B9D563-3645-484A-8FDE-6B031762C1DF}" presName="vert1" presStyleCnt="0"/>
      <dgm:spPr/>
    </dgm:pt>
    <dgm:pt modelId="{609C1DBD-451B-4BB5-B6C8-84A24367DE89}" type="pres">
      <dgm:prSet presAssocID="{D83A2CB2-573A-4EB2-AA44-38F7471FC0E3}" presName="thickLine" presStyleLbl="alignNode1" presStyleIdx="2" presStyleCnt="6"/>
      <dgm:spPr/>
    </dgm:pt>
    <dgm:pt modelId="{7B6F17EE-1F17-42AD-90A6-FE9127901A05}" type="pres">
      <dgm:prSet presAssocID="{D83A2CB2-573A-4EB2-AA44-38F7471FC0E3}" presName="horz1" presStyleCnt="0"/>
      <dgm:spPr/>
    </dgm:pt>
    <dgm:pt modelId="{66E55223-C100-41A4-BEAF-3084B61B46E9}" type="pres">
      <dgm:prSet presAssocID="{D83A2CB2-573A-4EB2-AA44-38F7471FC0E3}" presName="tx1" presStyleLbl="revTx" presStyleIdx="2" presStyleCnt="6"/>
      <dgm:spPr/>
    </dgm:pt>
    <dgm:pt modelId="{E7FC9283-C48E-4361-AD54-8C0AB6BF8143}" type="pres">
      <dgm:prSet presAssocID="{D83A2CB2-573A-4EB2-AA44-38F7471FC0E3}" presName="vert1" presStyleCnt="0"/>
      <dgm:spPr/>
    </dgm:pt>
    <dgm:pt modelId="{ACF9516C-B1DB-4D46-9CB4-4BCF6610891B}" type="pres">
      <dgm:prSet presAssocID="{E0F66E8B-D023-4CCC-BC50-54D792D87190}" presName="thickLine" presStyleLbl="alignNode1" presStyleIdx="3" presStyleCnt="6"/>
      <dgm:spPr/>
    </dgm:pt>
    <dgm:pt modelId="{52F1842B-A3F6-4443-99FF-7E5F4DCFF370}" type="pres">
      <dgm:prSet presAssocID="{E0F66E8B-D023-4CCC-BC50-54D792D87190}" presName="horz1" presStyleCnt="0"/>
      <dgm:spPr/>
    </dgm:pt>
    <dgm:pt modelId="{BBEE0744-53BB-4E71-8AE4-9FED9BA0032C}" type="pres">
      <dgm:prSet presAssocID="{E0F66E8B-D023-4CCC-BC50-54D792D87190}" presName="tx1" presStyleLbl="revTx" presStyleIdx="3" presStyleCnt="6"/>
      <dgm:spPr/>
    </dgm:pt>
    <dgm:pt modelId="{408679E2-485D-4AE3-9E7A-6F94C3EE937B}" type="pres">
      <dgm:prSet presAssocID="{E0F66E8B-D023-4CCC-BC50-54D792D87190}" presName="vert1" presStyleCnt="0"/>
      <dgm:spPr/>
    </dgm:pt>
    <dgm:pt modelId="{96802D4B-BB11-420E-90EB-AE20A734D6C5}" type="pres">
      <dgm:prSet presAssocID="{DBEEFDB8-7B1A-4D14-A4E5-2823C00ECB9E}" presName="thickLine" presStyleLbl="alignNode1" presStyleIdx="4" presStyleCnt="6"/>
      <dgm:spPr/>
    </dgm:pt>
    <dgm:pt modelId="{DA1FA936-09BA-43D1-8680-02CDEF70CE4D}" type="pres">
      <dgm:prSet presAssocID="{DBEEFDB8-7B1A-4D14-A4E5-2823C00ECB9E}" presName="horz1" presStyleCnt="0"/>
      <dgm:spPr/>
    </dgm:pt>
    <dgm:pt modelId="{C3D2B871-3F18-45E5-85BC-A2FA9D6A823D}" type="pres">
      <dgm:prSet presAssocID="{DBEEFDB8-7B1A-4D14-A4E5-2823C00ECB9E}" presName="tx1" presStyleLbl="revTx" presStyleIdx="4" presStyleCnt="6"/>
      <dgm:spPr/>
    </dgm:pt>
    <dgm:pt modelId="{EBD1FA50-B3AF-46B6-A8DD-35DD3879B402}" type="pres">
      <dgm:prSet presAssocID="{DBEEFDB8-7B1A-4D14-A4E5-2823C00ECB9E}" presName="vert1" presStyleCnt="0"/>
      <dgm:spPr/>
    </dgm:pt>
    <dgm:pt modelId="{58BA1166-E7E4-4305-9349-433327FB68AF}" type="pres">
      <dgm:prSet presAssocID="{DF776941-7928-41FE-B258-11D9DD30BA80}" presName="thickLine" presStyleLbl="alignNode1" presStyleIdx="5" presStyleCnt="6"/>
      <dgm:spPr/>
    </dgm:pt>
    <dgm:pt modelId="{3CDAD225-0FF1-4085-A578-FB5BA0C15785}" type="pres">
      <dgm:prSet presAssocID="{DF776941-7928-41FE-B258-11D9DD30BA80}" presName="horz1" presStyleCnt="0"/>
      <dgm:spPr/>
    </dgm:pt>
    <dgm:pt modelId="{1D7255FE-3E8A-44D3-8E78-8A918A433219}" type="pres">
      <dgm:prSet presAssocID="{DF776941-7928-41FE-B258-11D9DD30BA80}" presName="tx1" presStyleLbl="revTx" presStyleIdx="5" presStyleCnt="6"/>
      <dgm:spPr/>
    </dgm:pt>
    <dgm:pt modelId="{5C0E8165-E919-470A-9002-1A60CD47E207}" type="pres">
      <dgm:prSet presAssocID="{DF776941-7928-41FE-B258-11D9DD30BA80}" presName="vert1" presStyleCnt="0"/>
      <dgm:spPr/>
    </dgm:pt>
  </dgm:ptLst>
  <dgm:cxnLst>
    <dgm:cxn modelId="{7AC46F17-C059-4330-BB3A-A0200BB815DD}" type="presOf" srcId="{DF776941-7928-41FE-B258-11D9DD30BA80}" destId="{1D7255FE-3E8A-44D3-8E78-8A918A433219}" srcOrd="0" destOrd="0" presId="urn:microsoft.com/office/officeart/2008/layout/LinedList"/>
    <dgm:cxn modelId="{160A2A1F-562A-45F4-8629-2AFDB32D53B8}" type="presOf" srcId="{3F28798F-D253-46D8-AFDC-D9822AA4E124}" destId="{C600F0AE-B13E-480F-BA80-48E253B0C2DD}" srcOrd="0" destOrd="0" presId="urn:microsoft.com/office/officeart/2008/layout/LinedList"/>
    <dgm:cxn modelId="{321FB52C-D363-4153-814A-23935DD0796F}" srcId="{8C139738-7190-47A2-845E-250C2FA18D19}" destId="{3F28798F-D253-46D8-AFDC-D9822AA4E124}" srcOrd="0" destOrd="0" parTransId="{CE473519-FEC7-4123-974D-C618B664BF1C}" sibTransId="{22C0315E-B678-454F-AA32-687EBE4BF27E}"/>
    <dgm:cxn modelId="{B2034032-9E16-4A68-BFA2-78C2BBD1F5CD}" type="presOf" srcId="{E0F66E8B-D023-4CCC-BC50-54D792D87190}" destId="{BBEE0744-53BB-4E71-8AE4-9FED9BA0032C}" srcOrd="0" destOrd="0" presId="urn:microsoft.com/office/officeart/2008/layout/LinedList"/>
    <dgm:cxn modelId="{D9A8EB42-8ECC-4867-A249-8413D09B82D6}" srcId="{8C139738-7190-47A2-845E-250C2FA18D19}" destId="{DF776941-7928-41FE-B258-11D9DD30BA80}" srcOrd="5" destOrd="0" parTransId="{A1D117B6-DA79-4729-A5D1-D8A237CFCEF9}" sibTransId="{57F9209A-0941-413A-81AF-A16080B5117A}"/>
    <dgm:cxn modelId="{E49B5044-F2AD-494E-A9CA-1170CC1E9CB3}" type="presOf" srcId="{81B9D563-3645-484A-8FDE-6B031762C1DF}" destId="{C6919A7A-4EA2-4215-8648-E1E91526B65B}" srcOrd="0" destOrd="0" presId="urn:microsoft.com/office/officeart/2008/layout/LinedList"/>
    <dgm:cxn modelId="{7CDE6269-807F-4BFB-A3A9-0077DB3F92AD}" srcId="{8C139738-7190-47A2-845E-250C2FA18D19}" destId="{DBEEFDB8-7B1A-4D14-A4E5-2823C00ECB9E}" srcOrd="4" destOrd="0" parTransId="{56DA2826-9436-4015-BC3B-1D2382160F90}" sibTransId="{CB2A6F65-E489-4845-9415-8C72CF56AFE7}"/>
    <dgm:cxn modelId="{EDCCE96E-C1C4-4579-9368-2A2436922058}" srcId="{8C139738-7190-47A2-845E-250C2FA18D19}" destId="{E0F66E8B-D023-4CCC-BC50-54D792D87190}" srcOrd="3" destOrd="0" parTransId="{416C05C7-7B19-4D07-847F-FA001CEE9A86}" sibTransId="{26156F75-7D22-4192-A93B-B397F994D853}"/>
    <dgm:cxn modelId="{EE759885-B0EB-40BD-8D02-27237BAD7B75}" type="presOf" srcId="{D83A2CB2-573A-4EB2-AA44-38F7471FC0E3}" destId="{66E55223-C100-41A4-BEAF-3084B61B46E9}" srcOrd="0" destOrd="0" presId="urn:microsoft.com/office/officeart/2008/layout/LinedList"/>
    <dgm:cxn modelId="{9D0B749D-772B-4F0E-8029-697048DFA49E}" type="presOf" srcId="{8C139738-7190-47A2-845E-250C2FA18D19}" destId="{A17CF43B-F401-4A3F-B7AE-D96F30610224}" srcOrd="0" destOrd="0" presId="urn:microsoft.com/office/officeart/2008/layout/LinedList"/>
    <dgm:cxn modelId="{B250229F-A898-4C0C-A63A-C52AD9EFFDC1}" srcId="{8C139738-7190-47A2-845E-250C2FA18D19}" destId="{81B9D563-3645-484A-8FDE-6B031762C1DF}" srcOrd="1" destOrd="0" parTransId="{9BDC2AA3-7D4E-42DC-813B-018E20FE5BAF}" sibTransId="{6B53DC90-B47F-4C18-8313-310008C14684}"/>
    <dgm:cxn modelId="{269622C5-6AE2-462C-A750-A4903C04A091}" type="presOf" srcId="{DBEEFDB8-7B1A-4D14-A4E5-2823C00ECB9E}" destId="{C3D2B871-3F18-45E5-85BC-A2FA9D6A823D}" srcOrd="0" destOrd="0" presId="urn:microsoft.com/office/officeart/2008/layout/LinedList"/>
    <dgm:cxn modelId="{CEBF2AE6-6FD9-4D8B-8330-4364CD9B2386}" srcId="{8C139738-7190-47A2-845E-250C2FA18D19}" destId="{D83A2CB2-573A-4EB2-AA44-38F7471FC0E3}" srcOrd="2" destOrd="0" parTransId="{29BC4C02-CFD6-4597-931F-DD553CA42BB9}" sibTransId="{251B078C-7C26-485F-A1D2-9D2AC8B41D05}"/>
    <dgm:cxn modelId="{CDB6B7DF-70C2-41DD-B1D9-CFCEBB4552A7}" type="presParOf" srcId="{A17CF43B-F401-4A3F-B7AE-D96F30610224}" destId="{2862B9A1-ABE7-41A1-B0ED-7366D91D446D}" srcOrd="0" destOrd="0" presId="urn:microsoft.com/office/officeart/2008/layout/LinedList"/>
    <dgm:cxn modelId="{B1CD34D1-1968-4640-ACDB-C16A8C370213}" type="presParOf" srcId="{A17CF43B-F401-4A3F-B7AE-D96F30610224}" destId="{45E53B45-78EB-4069-ABCF-336D52964387}" srcOrd="1" destOrd="0" presId="urn:microsoft.com/office/officeart/2008/layout/LinedList"/>
    <dgm:cxn modelId="{41E0B71A-CB68-4F6D-955D-C5F4CC87F9B7}" type="presParOf" srcId="{45E53B45-78EB-4069-ABCF-336D52964387}" destId="{C600F0AE-B13E-480F-BA80-48E253B0C2DD}" srcOrd="0" destOrd="0" presId="urn:microsoft.com/office/officeart/2008/layout/LinedList"/>
    <dgm:cxn modelId="{75C8349E-DE18-4B3C-9FF8-F99C28137023}" type="presParOf" srcId="{45E53B45-78EB-4069-ABCF-336D52964387}" destId="{581FA4A0-02FA-4C9C-BF0B-F00246F907C0}" srcOrd="1" destOrd="0" presId="urn:microsoft.com/office/officeart/2008/layout/LinedList"/>
    <dgm:cxn modelId="{6B50A5D0-9FEA-45F0-977C-958260A1D096}" type="presParOf" srcId="{A17CF43B-F401-4A3F-B7AE-D96F30610224}" destId="{E6DA8D47-6747-4D92-892A-EDCDCD1E246B}" srcOrd="2" destOrd="0" presId="urn:microsoft.com/office/officeart/2008/layout/LinedList"/>
    <dgm:cxn modelId="{CC491E10-76C6-4BF4-A26F-E9F429A96D80}" type="presParOf" srcId="{A17CF43B-F401-4A3F-B7AE-D96F30610224}" destId="{B4DC8C1A-5BC7-4D9C-9315-CF0F4F5A8052}" srcOrd="3" destOrd="0" presId="urn:microsoft.com/office/officeart/2008/layout/LinedList"/>
    <dgm:cxn modelId="{6E914D83-683A-44E9-BE28-5AD9834189B7}" type="presParOf" srcId="{B4DC8C1A-5BC7-4D9C-9315-CF0F4F5A8052}" destId="{C6919A7A-4EA2-4215-8648-E1E91526B65B}" srcOrd="0" destOrd="0" presId="urn:microsoft.com/office/officeart/2008/layout/LinedList"/>
    <dgm:cxn modelId="{777CA518-2932-40CE-9DEA-4BE6A6795C15}" type="presParOf" srcId="{B4DC8C1A-5BC7-4D9C-9315-CF0F4F5A8052}" destId="{C00DCB9D-7BFE-4782-9D12-2B0F2F05E957}" srcOrd="1" destOrd="0" presId="urn:microsoft.com/office/officeart/2008/layout/LinedList"/>
    <dgm:cxn modelId="{E5603CEB-3C3B-49AE-BC10-4006EA9FB510}" type="presParOf" srcId="{A17CF43B-F401-4A3F-B7AE-D96F30610224}" destId="{609C1DBD-451B-4BB5-B6C8-84A24367DE89}" srcOrd="4" destOrd="0" presId="urn:microsoft.com/office/officeart/2008/layout/LinedList"/>
    <dgm:cxn modelId="{83377256-A853-40A5-8478-B79C1FAECCF8}" type="presParOf" srcId="{A17CF43B-F401-4A3F-B7AE-D96F30610224}" destId="{7B6F17EE-1F17-42AD-90A6-FE9127901A05}" srcOrd="5" destOrd="0" presId="urn:microsoft.com/office/officeart/2008/layout/LinedList"/>
    <dgm:cxn modelId="{F89C804A-4FF9-4650-8CF8-A2B49ED6E8AA}" type="presParOf" srcId="{7B6F17EE-1F17-42AD-90A6-FE9127901A05}" destId="{66E55223-C100-41A4-BEAF-3084B61B46E9}" srcOrd="0" destOrd="0" presId="urn:microsoft.com/office/officeart/2008/layout/LinedList"/>
    <dgm:cxn modelId="{80432899-42F0-49FC-B62A-7F50FFC7F8DA}" type="presParOf" srcId="{7B6F17EE-1F17-42AD-90A6-FE9127901A05}" destId="{E7FC9283-C48E-4361-AD54-8C0AB6BF8143}" srcOrd="1" destOrd="0" presId="urn:microsoft.com/office/officeart/2008/layout/LinedList"/>
    <dgm:cxn modelId="{70DF819C-7EF1-48F3-84BC-717A64316B65}" type="presParOf" srcId="{A17CF43B-F401-4A3F-B7AE-D96F30610224}" destId="{ACF9516C-B1DB-4D46-9CB4-4BCF6610891B}" srcOrd="6" destOrd="0" presId="urn:microsoft.com/office/officeart/2008/layout/LinedList"/>
    <dgm:cxn modelId="{33506A3E-DEC0-4AD7-B7CC-A2E44D424D9C}" type="presParOf" srcId="{A17CF43B-F401-4A3F-B7AE-D96F30610224}" destId="{52F1842B-A3F6-4443-99FF-7E5F4DCFF370}" srcOrd="7" destOrd="0" presId="urn:microsoft.com/office/officeart/2008/layout/LinedList"/>
    <dgm:cxn modelId="{3DD85144-E2B7-469B-B521-B2541F8AE391}" type="presParOf" srcId="{52F1842B-A3F6-4443-99FF-7E5F4DCFF370}" destId="{BBEE0744-53BB-4E71-8AE4-9FED9BA0032C}" srcOrd="0" destOrd="0" presId="urn:microsoft.com/office/officeart/2008/layout/LinedList"/>
    <dgm:cxn modelId="{B572F3B5-817F-4CAB-A4BD-0126BE41BF11}" type="presParOf" srcId="{52F1842B-A3F6-4443-99FF-7E5F4DCFF370}" destId="{408679E2-485D-4AE3-9E7A-6F94C3EE937B}" srcOrd="1" destOrd="0" presId="urn:microsoft.com/office/officeart/2008/layout/LinedList"/>
    <dgm:cxn modelId="{4DFB9961-3EB9-4E4A-A6C6-1ED44AE0E8C2}" type="presParOf" srcId="{A17CF43B-F401-4A3F-B7AE-D96F30610224}" destId="{96802D4B-BB11-420E-90EB-AE20A734D6C5}" srcOrd="8" destOrd="0" presId="urn:microsoft.com/office/officeart/2008/layout/LinedList"/>
    <dgm:cxn modelId="{5E47EBEA-3477-44C1-AD15-15DF788A514F}" type="presParOf" srcId="{A17CF43B-F401-4A3F-B7AE-D96F30610224}" destId="{DA1FA936-09BA-43D1-8680-02CDEF70CE4D}" srcOrd="9" destOrd="0" presId="urn:microsoft.com/office/officeart/2008/layout/LinedList"/>
    <dgm:cxn modelId="{48AAE97A-28AC-4E39-9D49-E29A81FC4782}" type="presParOf" srcId="{DA1FA936-09BA-43D1-8680-02CDEF70CE4D}" destId="{C3D2B871-3F18-45E5-85BC-A2FA9D6A823D}" srcOrd="0" destOrd="0" presId="urn:microsoft.com/office/officeart/2008/layout/LinedList"/>
    <dgm:cxn modelId="{52515422-7482-4BDD-8043-6A5670074D5F}" type="presParOf" srcId="{DA1FA936-09BA-43D1-8680-02CDEF70CE4D}" destId="{EBD1FA50-B3AF-46B6-A8DD-35DD3879B402}" srcOrd="1" destOrd="0" presId="urn:microsoft.com/office/officeart/2008/layout/LinedList"/>
    <dgm:cxn modelId="{2E540AAC-F30F-41A2-9D9C-E09FC817542B}" type="presParOf" srcId="{A17CF43B-F401-4A3F-B7AE-D96F30610224}" destId="{58BA1166-E7E4-4305-9349-433327FB68AF}" srcOrd="10" destOrd="0" presId="urn:microsoft.com/office/officeart/2008/layout/LinedList"/>
    <dgm:cxn modelId="{3D3CA8F5-A6E6-45A1-81D5-265A53655430}" type="presParOf" srcId="{A17CF43B-F401-4A3F-B7AE-D96F30610224}" destId="{3CDAD225-0FF1-4085-A578-FB5BA0C15785}" srcOrd="11" destOrd="0" presId="urn:microsoft.com/office/officeart/2008/layout/LinedList"/>
    <dgm:cxn modelId="{B3C044B5-8710-42D8-8367-3DC4A24FD202}" type="presParOf" srcId="{3CDAD225-0FF1-4085-A578-FB5BA0C15785}" destId="{1D7255FE-3E8A-44D3-8E78-8A918A433219}" srcOrd="0" destOrd="0" presId="urn:microsoft.com/office/officeart/2008/layout/LinedList"/>
    <dgm:cxn modelId="{476C9382-08BD-42B4-A90E-235C581469A6}" type="presParOf" srcId="{3CDAD225-0FF1-4085-A578-FB5BA0C15785}" destId="{5C0E8165-E919-470A-9002-1A60CD47E2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39738-7190-47A2-845E-250C2FA18D1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28798F-D253-46D8-AFDC-D9822AA4E124}">
      <dgm:prSet/>
      <dgm:spPr/>
      <dgm:t>
        <a:bodyPr/>
        <a:lstStyle/>
        <a:p>
          <a:r>
            <a:rPr lang="en-GB" dirty="0"/>
            <a:t>I was</a:t>
          </a:r>
          <a:r>
            <a:rPr lang="tr-TR" dirty="0" err="1"/>
            <a:t>n’t</a:t>
          </a:r>
          <a:r>
            <a:rPr lang="en-GB" dirty="0"/>
            <a:t> </a:t>
          </a:r>
          <a:r>
            <a:rPr lang="tr-TR" dirty="0" err="1"/>
            <a:t>happy</a:t>
          </a:r>
          <a:r>
            <a:rPr lang="tr-TR" dirty="0"/>
            <a:t> </a:t>
          </a:r>
          <a:r>
            <a:rPr lang="tr-TR" dirty="0" err="1"/>
            <a:t>with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news</a:t>
          </a:r>
          <a:r>
            <a:rPr lang="tr-TR" dirty="0"/>
            <a:t>.</a:t>
          </a:r>
          <a:r>
            <a:rPr lang="en-GB" dirty="0"/>
            <a:t> </a:t>
          </a:r>
          <a:endParaRPr lang="en-US" dirty="0"/>
        </a:p>
      </dgm:t>
    </dgm:pt>
    <dgm:pt modelId="{CE473519-FEC7-4123-974D-C618B664BF1C}" type="parTrans" cxnId="{321FB52C-D363-4153-814A-23935DD0796F}">
      <dgm:prSet/>
      <dgm:spPr/>
      <dgm:t>
        <a:bodyPr/>
        <a:lstStyle/>
        <a:p>
          <a:endParaRPr lang="en-US"/>
        </a:p>
      </dgm:t>
    </dgm:pt>
    <dgm:pt modelId="{22C0315E-B678-454F-AA32-687EBE4BF27E}" type="sibTrans" cxnId="{321FB52C-D363-4153-814A-23935DD0796F}">
      <dgm:prSet/>
      <dgm:spPr/>
      <dgm:t>
        <a:bodyPr/>
        <a:lstStyle/>
        <a:p>
          <a:endParaRPr lang="en-US"/>
        </a:p>
      </dgm:t>
    </dgm:pt>
    <dgm:pt modelId="{81B9D563-3645-484A-8FDE-6B031762C1DF}">
      <dgm:prSet/>
      <dgm:spPr/>
      <dgm:t>
        <a:bodyPr/>
        <a:lstStyle/>
        <a:p>
          <a:r>
            <a:rPr lang="tr-TR" dirty="0" err="1"/>
            <a:t>They</a:t>
          </a:r>
          <a:r>
            <a:rPr lang="en-GB" dirty="0"/>
            <a:t> were</a:t>
          </a:r>
          <a:r>
            <a:rPr lang="tr-TR" dirty="0" err="1"/>
            <a:t>n’t</a:t>
          </a:r>
          <a:r>
            <a:rPr lang="en-GB" dirty="0"/>
            <a:t> </a:t>
          </a:r>
          <a:r>
            <a:rPr lang="tr-TR" dirty="0"/>
            <a:t>at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meeting</a:t>
          </a:r>
          <a:r>
            <a:rPr lang="tr-TR" dirty="0"/>
            <a:t> </a:t>
          </a:r>
          <a:r>
            <a:rPr lang="tr-TR" dirty="0" err="1"/>
            <a:t>yesterday</a:t>
          </a:r>
          <a:r>
            <a:rPr lang="tr-TR" dirty="0"/>
            <a:t>.</a:t>
          </a:r>
          <a:endParaRPr lang="en-US" dirty="0"/>
        </a:p>
      </dgm:t>
    </dgm:pt>
    <dgm:pt modelId="{9BDC2AA3-7D4E-42DC-813B-018E20FE5BAF}" type="parTrans" cxnId="{B250229F-A898-4C0C-A63A-C52AD9EFFDC1}">
      <dgm:prSet/>
      <dgm:spPr/>
      <dgm:t>
        <a:bodyPr/>
        <a:lstStyle/>
        <a:p>
          <a:endParaRPr lang="en-US"/>
        </a:p>
      </dgm:t>
    </dgm:pt>
    <dgm:pt modelId="{6B53DC90-B47F-4C18-8313-310008C14684}" type="sibTrans" cxnId="{B250229F-A898-4C0C-A63A-C52AD9EFFDC1}">
      <dgm:prSet/>
      <dgm:spPr/>
      <dgm:t>
        <a:bodyPr/>
        <a:lstStyle/>
        <a:p>
          <a:endParaRPr lang="en-US"/>
        </a:p>
      </dgm:t>
    </dgm:pt>
    <dgm:pt modelId="{D83A2CB2-573A-4EB2-AA44-38F7471FC0E3}">
      <dgm:prSet/>
      <dgm:spPr/>
      <dgm:t>
        <a:bodyPr/>
        <a:lstStyle/>
        <a:p>
          <a:r>
            <a:rPr lang="tr-TR" dirty="0"/>
            <a:t>He</a:t>
          </a:r>
          <a:r>
            <a:rPr lang="en-GB" dirty="0"/>
            <a:t> was</a:t>
          </a:r>
          <a:r>
            <a:rPr lang="tr-TR" dirty="0" err="1"/>
            <a:t>n’t</a:t>
          </a:r>
          <a:r>
            <a:rPr lang="en-GB" dirty="0"/>
            <a:t> </a:t>
          </a:r>
          <a:r>
            <a:rPr lang="tr-TR" dirty="0"/>
            <a:t>a </a:t>
          </a:r>
          <a:r>
            <a:rPr lang="tr-TR" dirty="0" err="1"/>
            <a:t>student</a:t>
          </a:r>
          <a:r>
            <a:rPr lang="tr-TR" dirty="0"/>
            <a:t>.</a:t>
          </a:r>
          <a:endParaRPr lang="en-US" dirty="0"/>
        </a:p>
      </dgm:t>
    </dgm:pt>
    <dgm:pt modelId="{29BC4C02-CFD6-4597-931F-DD553CA42BB9}" type="parTrans" cxnId="{CEBF2AE6-6FD9-4D8B-8330-4364CD9B2386}">
      <dgm:prSet/>
      <dgm:spPr/>
      <dgm:t>
        <a:bodyPr/>
        <a:lstStyle/>
        <a:p>
          <a:endParaRPr lang="en-US"/>
        </a:p>
      </dgm:t>
    </dgm:pt>
    <dgm:pt modelId="{251B078C-7C26-485F-A1D2-9D2AC8B41D05}" type="sibTrans" cxnId="{CEBF2AE6-6FD9-4D8B-8330-4364CD9B2386}">
      <dgm:prSet/>
      <dgm:spPr/>
      <dgm:t>
        <a:bodyPr/>
        <a:lstStyle/>
        <a:p>
          <a:endParaRPr lang="en-US"/>
        </a:p>
      </dgm:t>
    </dgm:pt>
    <dgm:pt modelId="{E0F66E8B-D023-4CCC-BC50-54D792D87190}">
      <dgm:prSet/>
      <dgm:spPr/>
      <dgm:t>
        <a:bodyPr/>
        <a:lstStyle/>
        <a:p>
          <a:r>
            <a:rPr lang="en-GB" dirty="0"/>
            <a:t>She was</a:t>
          </a:r>
          <a:r>
            <a:rPr lang="tr-TR" dirty="0" err="1"/>
            <a:t>n’t</a:t>
          </a:r>
          <a:r>
            <a:rPr lang="tr-TR" dirty="0"/>
            <a:t> at </a:t>
          </a:r>
          <a:r>
            <a:rPr lang="tr-TR" dirty="0" err="1"/>
            <a:t>work</a:t>
          </a:r>
          <a:r>
            <a:rPr lang="tr-TR" dirty="0"/>
            <a:t> 2 </a:t>
          </a:r>
          <a:r>
            <a:rPr lang="tr-TR" dirty="0" err="1"/>
            <a:t>hours</a:t>
          </a:r>
          <a:r>
            <a:rPr lang="tr-TR" dirty="0"/>
            <a:t> </a:t>
          </a:r>
          <a:r>
            <a:rPr lang="tr-TR" dirty="0" err="1"/>
            <a:t>ago</a:t>
          </a:r>
          <a:r>
            <a:rPr lang="tr-TR" dirty="0"/>
            <a:t>.</a:t>
          </a:r>
          <a:endParaRPr lang="en-US" dirty="0"/>
        </a:p>
      </dgm:t>
    </dgm:pt>
    <dgm:pt modelId="{416C05C7-7B19-4D07-847F-FA001CEE9A86}" type="parTrans" cxnId="{EDCCE96E-C1C4-4579-9368-2A2436922058}">
      <dgm:prSet/>
      <dgm:spPr/>
      <dgm:t>
        <a:bodyPr/>
        <a:lstStyle/>
        <a:p>
          <a:endParaRPr lang="en-US"/>
        </a:p>
      </dgm:t>
    </dgm:pt>
    <dgm:pt modelId="{26156F75-7D22-4192-A93B-B397F994D853}" type="sibTrans" cxnId="{EDCCE96E-C1C4-4579-9368-2A2436922058}">
      <dgm:prSet/>
      <dgm:spPr/>
      <dgm:t>
        <a:bodyPr/>
        <a:lstStyle/>
        <a:p>
          <a:endParaRPr lang="en-US"/>
        </a:p>
      </dgm:t>
    </dgm:pt>
    <dgm:pt modelId="{DBEEFDB8-7B1A-4D14-A4E5-2823C00ECB9E}">
      <dgm:prSet/>
      <dgm:spPr/>
      <dgm:t>
        <a:bodyPr/>
        <a:lstStyle/>
        <a:p>
          <a:r>
            <a:rPr lang="en-GB" dirty="0"/>
            <a:t>It was</a:t>
          </a:r>
          <a:r>
            <a:rPr lang="tr-TR" dirty="0" err="1"/>
            <a:t>n’t</a:t>
          </a:r>
          <a:r>
            <a:rPr lang="en-GB" dirty="0"/>
            <a:t> </a:t>
          </a:r>
          <a:r>
            <a:rPr lang="tr-TR" dirty="0"/>
            <a:t>an </a:t>
          </a:r>
          <a:r>
            <a:rPr lang="tr-TR" dirty="0" err="1"/>
            <a:t>interesting</a:t>
          </a:r>
          <a:r>
            <a:rPr lang="tr-TR" dirty="0"/>
            <a:t> </a:t>
          </a:r>
          <a:r>
            <a:rPr lang="tr-TR" dirty="0" err="1"/>
            <a:t>book</a:t>
          </a:r>
          <a:r>
            <a:rPr lang="tr-TR" dirty="0"/>
            <a:t>.</a:t>
          </a:r>
          <a:endParaRPr lang="en-US" dirty="0"/>
        </a:p>
      </dgm:t>
    </dgm:pt>
    <dgm:pt modelId="{56DA2826-9436-4015-BC3B-1D2382160F90}" type="parTrans" cxnId="{7CDE6269-807F-4BFB-A3A9-0077DB3F92AD}">
      <dgm:prSet/>
      <dgm:spPr/>
      <dgm:t>
        <a:bodyPr/>
        <a:lstStyle/>
        <a:p>
          <a:endParaRPr lang="en-US"/>
        </a:p>
      </dgm:t>
    </dgm:pt>
    <dgm:pt modelId="{CB2A6F65-E489-4845-9415-8C72CF56AFE7}" type="sibTrans" cxnId="{7CDE6269-807F-4BFB-A3A9-0077DB3F92AD}">
      <dgm:prSet/>
      <dgm:spPr/>
      <dgm:t>
        <a:bodyPr/>
        <a:lstStyle/>
        <a:p>
          <a:endParaRPr lang="en-US"/>
        </a:p>
      </dgm:t>
    </dgm:pt>
    <dgm:pt modelId="{DF776941-7928-41FE-B258-11D9DD30BA80}">
      <dgm:prSet/>
      <dgm:spPr/>
      <dgm:t>
        <a:bodyPr/>
        <a:lstStyle/>
        <a:p>
          <a:r>
            <a:rPr lang="tr-TR" dirty="0" err="1"/>
            <a:t>We</a:t>
          </a:r>
          <a:r>
            <a:rPr lang="en-GB" dirty="0"/>
            <a:t> were</a:t>
          </a:r>
          <a:r>
            <a:rPr lang="tr-TR" dirty="0" err="1"/>
            <a:t>n’t</a:t>
          </a:r>
          <a:r>
            <a:rPr lang="en-GB" dirty="0"/>
            <a:t> </a:t>
          </a:r>
          <a:r>
            <a:rPr lang="tr-TR" dirty="0" err="1"/>
            <a:t>ready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exams</a:t>
          </a:r>
          <a:r>
            <a:rPr lang="tr-TR" dirty="0"/>
            <a:t>.</a:t>
          </a:r>
          <a:endParaRPr lang="en-US" dirty="0"/>
        </a:p>
      </dgm:t>
    </dgm:pt>
    <dgm:pt modelId="{A1D117B6-DA79-4729-A5D1-D8A237CFCEF9}" type="parTrans" cxnId="{D9A8EB42-8ECC-4867-A249-8413D09B82D6}">
      <dgm:prSet/>
      <dgm:spPr/>
      <dgm:t>
        <a:bodyPr/>
        <a:lstStyle/>
        <a:p>
          <a:endParaRPr lang="en-US"/>
        </a:p>
      </dgm:t>
    </dgm:pt>
    <dgm:pt modelId="{57F9209A-0941-413A-81AF-A16080B5117A}" type="sibTrans" cxnId="{D9A8EB42-8ECC-4867-A249-8413D09B82D6}">
      <dgm:prSet/>
      <dgm:spPr/>
      <dgm:t>
        <a:bodyPr/>
        <a:lstStyle/>
        <a:p>
          <a:endParaRPr lang="en-US"/>
        </a:p>
      </dgm:t>
    </dgm:pt>
    <dgm:pt modelId="{A17CF43B-F401-4A3F-B7AE-D96F30610224}" type="pres">
      <dgm:prSet presAssocID="{8C139738-7190-47A2-845E-250C2FA18D19}" presName="vert0" presStyleCnt="0">
        <dgm:presLayoutVars>
          <dgm:dir/>
          <dgm:animOne val="branch"/>
          <dgm:animLvl val="lvl"/>
        </dgm:presLayoutVars>
      </dgm:prSet>
      <dgm:spPr/>
    </dgm:pt>
    <dgm:pt modelId="{2862B9A1-ABE7-41A1-B0ED-7366D91D446D}" type="pres">
      <dgm:prSet presAssocID="{3F28798F-D253-46D8-AFDC-D9822AA4E124}" presName="thickLine" presStyleLbl="alignNode1" presStyleIdx="0" presStyleCnt="6"/>
      <dgm:spPr/>
    </dgm:pt>
    <dgm:pt modelId="{45E53B45-78EB-4069-ABCF-336D52964387}" type="pres">
      <dgm:prSet presAssocID="{3F28798F-D253-46D8-AFDC-D9822AA4E124}" presName="horz1" presStyleCnt="0"/>
      <dgm:spPr/>
    </dgm:pt>
    <dgm:pt modelId="{C600F0AE-B13E-480F-BA80-48E253B0C2DD}" type="pres">
      <dgm:prSet presAssocID="{3F28798F-D253-46D8-AFDC-D9822AA4E124}" presName="tx1" presStyleLbl="revTx" presStyleIdx="0" presStyleCnt="6"/>
      <dgm:spPr/>
    </dgm:pt>
    <dgm:pt modelId="{581FA4A0-02FA-4C9C-BF0B-F00246F907C0}" type="pres">
      <dgm:prSet presAssocID="{3F28798F-D253-46D8-AFDC-D9822AA4E124}" presName="vert1" presStyleCnt="0"/>
      <dgm:spPr/>
    </dgm:pt>
    <dgm:pt modelId="{E6DA8D47-6747-4D92-892A-EDCDCD1E246B}" type="pres">
      <dgm:prSet presAssocID="{81B9D563-3645-484A-8FDE-6B031762C1DF}" presName="thickLine" presStyleLbl="alignNode1" presStyleIdx="1" presStyleCnt="6"/>
      <dgm:spPr/>
    </dgm:pt>
    <dgm:pt modelId="{B4DC8C1A-5BC7-4D9C-9315-CF0F4F5A8052}" type="pres">
      <dgm:prSet presAssocID="{81B9D563-3645-484A-8FDE-6B031762C1DF}" presName="horz1" presStyleCnt="0"/>
      <dgm:spPr/>
    </dgm:pt>
    <dgm:pt modelId="{C6919A7A-4EA2-4215-8648-E1E91526B65B}" type="pres">
      <dgm:prSet presAssocID="{81B9D563-3645-484A-8FDE-6B031762C1DF}" presName="tx1" presStyleLbl="revTx" presStyleIdx="1" presStyleCnt="6"/>
      <dgm:spPr/>
    </dgm:pt>
    <dgm:pt modelId="{C00DCB9D-7BFE-4782-9D12-2B0F2F05E957}" type="pres">
      <dgm:prSet presAssocID="{81B9D563-3645-484A-8FDE-6B031762C1DF}" presName="vert1" presStyleCnt="0"/>
      <dgm:spPr/>
    </dgm:pt>
    <dgm:pt modelId="{609C1DBD-451B-4BB5-B6C8-84A24367DE89}" type="pres">
      <dgm:prSet presAssocID="{D83A2CB2-573A-4EB2-AA44-38F7471FC0E3}" presName="thickLine" presStyleLbl="alignNode1" presStyleIdx="2" presStyleCnt="6"/>
      <dgm:spPr/>
    </dgm:pt>
    <dgm:pt modelId="{7B6F17EE-1F17-42AD-90A6-FE9127901A05}" type="pres">
      <dgm:prSet presAssocID="{D83A2CB2-573A-4EB2-AA44-38F7471FC0E3}" presName="horz1" presStyleCnt="0"/>
      <dgm:spPr/>
    </dgm:pt>
    <dgm:pt modelId="{66E55223-C100-41A4-BEAF-3084B61B46E9}" type="pres">
      <dgm:prSet presAssocID="{D83A2CB2-573A-4EB2-AA44-38F7471FC0E3}" presName="tx1" presStyleLbl="revTx" presStyleIdx="2" presStyleCnt="6"/>
      <dgm:spPr/>
    </dgm:pt>
    <dgm:pt modelId="{E7FC9283-C48E-4361-AD54-8C0AB6BF8143}" type="pres">
      <dgm:prSet presAssocID="{D83A2CB2-573A-4EB2-AA44-38F7471FC0E3}" presName="vert1" presStyleCnt="0"/>
      <dgm:spPr/>
    </dgm:pt>
    <dgm:pt modelId="{ACF9516C-B1DB-4D46-9CB4-4BCF6610891B}" type="pres">
      <dgm:prSet presAssocID="{E0F66E8B-D023-4CCC-BC50-54D792D87190}" presName="thickLine" presStyleLbl="alignNode1" presStyleIdx="3" presStyleCnt="6"/>
      <dgm:spPr/>
    </dgm:pt>
    <dgm:pt modelId="{52F1842B-A3F6-4443-99FF-7E5F4DCFF370}" type="pres">
      <dgm:prSet presAssocID="{E0F66E8B-D023-4CCC-BC50-54D792D87190}" presName="horz1" presStyleCnt="0"/>
      <dgm:spPr/>
    </dgm:pt>
    <dgm:pt modelId="{BBEE0744-53BB-4E71-8AE4-9FED9BA0032C}" type="pres">
      <dgm:prSet presAssocID="{E0F66E8B-D023-4CCC-BC50-54D792D87190}" presName="tx1" presStyleLbl="revTx" presStyleIdx="3" presStyleCnt="6"/>
      <dgm:spPr/>
    </dgm:pt>
    <dgm:pt modelId="{408679E2-485D-4AE3-9E7A-6F94C3EE937B}" type="pres">
      <dgm:prSet presAssocID="{E0F66E8B-D023-4CCC-BC50-54D792D87190}" presName="vert1" presStyleCnt="0"/>
      <dgm:spPr/>
    </dgm:pt>
    <dgm:pt modelId="{96802D4B-BB11-420E-90EB-AE20A734D6C5}" type="pres">
      <dgm:prSet presAssocID="{DBEEFDB8-7B1A-4D14-A4E5-2823C00ECB9E}" presName="thickLine" presStyleLbl="alignNode1" presStyleIdx="4" presStyleCnt="6"/>
      <dgm:spPr/>
    </dgm:pt>
    <dgm:pt modelId="{DA1FA936-09BA-43D1-8680-02CDEF70CE4D}" type="pres">
      <dgm:prSet presAssocID="{DBEEFDB8-7B1A-4D14-A4E5-2823C00ECB9E}" presName="horz1" presStyleCnt="0"/>
      <dgm:spPr/>
    </dgm:pt>
    <dgm:pt modelId="{C3D2B871-3F18-45E5-85BC-A2FA9D6A823D}" type="pres">
      <dgm:prSet presAssocID="{DBEEFDB8-7B1A-4D14-A4E5-2823C00ECB9E}" presName="tx1" presStyleLbl="revTx" presStyleIdx="4" presStyleCnt="6"/>
      <dgm:spPr/>
    </dgm:pt>
    <dgm:pt modelId="{EBD1FA50-B3AF-46B6-A8DD-35DD3879B402}" type="pres">
      <dgm:prSet presAssocID="{DBEEFDB8-7B1A-4D14-A4E5-2823C00ECB9E}" presName="vert1" presStyleCnt="0"/>
      <dgm:spPr/>
    </dgm:pt>
    <dgm:pt modelId="{58BA1166-E7E4-4305-9349-433327FB68AF}" type="pres">
      <dgm:prSet presAssocID="{DF776941-7928-41FE-B258-11D9DD30BA80}" presName="thickLine" presStyleLbl="alignNode1" presStyleIdx="5" presStyleCnt="6"/>
      <dgm:spPr/>
    </dgm:pt>
    <dgm:pt modelId="{3CDAD225-0FF1-4085-A578-FB5BA0C15785}" type="pres">
      <dgm:prSet presAssocID="{DF776941-7928-41FE-B258-11D9DD30BA80}" presName="horz1" presStyleCnt="0"/>
      <dgm:spPr/>
    </dgm:pt>
    <dgm:pt modelId="{1D7255FE-3E8A-44D3-8E78-8A918A433219}" type="pres">
      <dgm:prSet presAssocID="{DF776941-7928-41FE-B258-11D9DD30BA80}" presName="tx1" presStyleLbl="revTx" presStyleIdx="5" presStyleCnt="6"/>
      <dgm:spPr/>
    </dgm:pt>
    <dgm:pt modelId="{5C0E8165-E919-470A-9002-1A60CD47E207}" type="pres">
      <dgm:prSet presAssocID="{DF776941-7928-41FE-B258-11D9DD30BA80}" presName="vert1" presStyleCnt="0"/>
      <dgm:spPr/>
    </dgm:pt>
  </dgm:ptLst>
  <dgm:cxnLst>
    <dgm:cxn modelId="{7AC46F17-C059-4330-BB3A-A0200BB815DD}" type="presOf" srcId="{DF776941-7928-41FE-B258-11D9DD30BA80}" destId="{1D7255FE-3E8A-44D3-8E78-8A918A433219}" srcOrd="0" destOrd="0" presId="urn:microsoft.com/office/officeart/2008/layout/LinedList"/>
    <dgm:cxn modelId="{160A2A1F-562A-45F4-8629-2AFDB32D53B8}" type="presOf" srcId="{3F28798F-D253-46D8-AFDC-D9822AA4E124}" destId="{C600F0AE-B13E-480F-BA80-48E253B0C2DD}" srcOrd="0" destOrd="0" presId="urn:microsoft.com/office/officeart/2008/layout/LinedList"/>
    <dgm:cxn modelId="{321FB52C-D363-4153-814A-23935DD0796F}" srcId="{8C139738-7190-47A2-845E-250C2FA18D19}" destId="{3F28798F-D253-46D8-AFDC-D9822AA4E124}" srcOrd="0" destOrd="0" parTransId="{CE473519-FEC7-4123-974D-C618B664BF1C}" sibTransId="{22C0315E-B678-454F-AA32-687EBE4BF27E}"/>
    <dgm:cxn modelId="{B2034032-9E16-4A68-BFA2-78C2BBD1F5CD}" type="presOf" srcId="{E0F66E8B-D023-4CCC-BC50-54D792D87190}" destId="{BBEE0744-53BB-4E71-8AE4-9FED9BA0032C}" srcOrd="0" destOrd="0" presId="urn:microsoft.com/office/officeart/2008/layout/LinedList"/>
    <dgm:cxn modelId="{D9A8EB42-8ECC-4867-A249-8413D09B82D6}" srcId="{8C139738-7190-47A2-845E-250C2FA18D19}" destId="{DF776941-7928-41FE-B258-11D9DD30BA80}" srcOrd="5" destOrd="0" parTransId="{A1D117B6-DA79-4729-A5D1-D8A237CFCEF9}" sibTransId="{57F9209A-0941-413A-81AF-A16080B5117A}"/>
    <dgm:cxn modelId="{E49B5044-F2AD-494E-A9CA-1170CC1E9CB3}" type="presOf" srcId="{81B9D563-3645-484A-8FDE-6B031762C1DF}" destId="{C6919A7A-4EA2-4215-8648-E1E91526B65B}" srcOrd="0" destOrd="0" presId="urn:microsoft.com/office/officeart/2008/layout/LinedList"/>
    <dgm:cxn modelId="{7CDE6269-807F-4BFB-A3A9-0077DB3F92AD}" srcId="{8C139738-7190-47A2-845E-250C2FA18D19}" destId="{DBEEFDB8-7B1A-4D14-A4E5-2823C00ECB9E}" srcOrd="4" destOrd="0" parTransId="{56DA2826-9436-4015-BC3B-1D2382160F90}" sibTransId="{CB2A6F65-E489-4845-9415-8C72CF56AFE7}"/>
    <dgm:cxn modelId="{EDCCE96E-C1C4-4579-9368-2A2436922058}" srcId="{8C139738-7190-47A2-845E-250C2FA18D19}" destId="{E0F66E8B-D023-4CCC-BC50-54D792D87190}" srcOrd="3" destOrd="0" parTransId="{416C05C7-7B19-4D07-847F-FA001CEE9A86}" sibTransId="{26156F75-7D22-4192-A93B-B397F994D853}"/>
    <dgm:cxn modelId="{EE759885-B0EB-40BD-8D02-27237BAD7B75}" type="presOf" srcId="{D83A2CB2-573A-4EB2-AA44-38F7471FC0E3}" destId="{66E55223-C100-41A4-BEAF-3084B61B46E9}" srcOrd="0" destOrd="0" presId="urn:microsoft.com/office/officeart/2008/layout/LinedList"/>
    <dgm:cxn modelId="{9D0B749D-772B-4F0E-8029-697048DFA49E}" type="presOf" srcId="{8C139738-7190-47A2-845E-250C2FA18D19}" destId="{A17CF43B-F401-4A3F-B7AE-D96F30610224}" srcOrd="0" destOrd="0" presId="urn:microsoft.com/office/officeart/2008/layout/LinedList"/>
    <dgm:cxn modelId="{B250229F-A898-4C0C-A63A-C52AD9EFFDC1}" srcId="{8C139738-7190-47A2-845E-250C2FA18D19}" destId="{81B9D563-3645-484A-8FDE-6B031762C1DF}" srcOrd="1" destOrd="0" parTransId="{9BDC2AA3-7D4E-42DC-813B-018E20FE5BAF}" sibTransId="{6B53DC90-B47F-4C18-8313-310008C14684}"/>
    <dgm:cxn modelId="{269622C5-6AE2-462C-A750-A4903C04A091}" type="presOf" srcId="{DBEEFDB8-7B1A-4D14-A4E5-2823C00ECB9E}" destId="{C3D2B871-3F18-45E5-85BC-A2FA9D6A823D}" srcOrd="0" destOrd="0" presId="urn:microsoft.com/office/officeart/2008/layout/LinedList"/>
    <dgm:cxn modelId="{CEBF2AE6-6FD9-4D8B-8330-4364CD9B2386}" srcId="{8C139738-7190-47A2-845E-250C2FA18D19}" destId="{D83A2CB2-573A-4EB2-AA44-38F7471FC0E3}" srcOrd="2" destOrd="0" parTransId="{29BC4C02-CFD6-4597-931F-DD553CA42BB9}" sibTransId="{251B078C-7C26-485F-A1D2-9D2AC8B41D05}"/>
    <dgm:cxn modelId="{CDB6B7DF-70C2-41DD-B1D9-CFCEBB4552A7}" type="presParOf" srcId="{A17CF43B-F401-4A3F-B7AE-D96F30610224}" destId="{2862B9A1-ABE7-41A1-B0ED-7366D91D446D}" srcOrd="0" destOrd="0" presId="urn:microsoft.com/office/officeart/2008/layout/LinedList"/>
    <dgm:cxn modelId="{B1CD34D1-1968-4640-ACDB-C16A8C370213}" type="presParOf" srcId="{A17CF43B-F401-4A3F-B7AE-D96F30610224}" destId="{45E53B45-78EB-4069-ABCF-336D52964387}" srcOrd="1" destOrd="0" presId="urn:microsoft.com/office/officeart/2008/layout/LinedList"/>
    <dgm:cxn modelId="{41E0B71A-CB68-4F6D-955D-C5F4CC87F9B7}" type="presParOf" srcId="{45E53B45-78EB-4069-ABCF-336D52964387}" destId="{C600F0AE-B13E-480F-BA80-48E253B0C2DD}" srcOrd="0" destOrd="0" presId="urn:microsoft.com/office/officeart/2008/layout/LinedList"/>
    <dgm:cxn modelId="{75C8349E-DE18-4B3C-9FF8-F99C28137023}" type="presParOf" srcId="{45E53B45-78EB-4069-ABCF-336D52964387}" destId="{581FA4A0-02FA-4C9C-BF0B-F00246F907C0}" srcOrd="1" destOrd="0" presId="urn:microsoft.com/office/officeart/2008/layout/LinedList"/>
    <dgm:cxn modelId="{6B50A5D0-9FEA-45F0-977C-958260A1D096}" type="presParOf" srcId="{A17CF43B-F401-4A3F-B7AE-D96F30610224}" destId="{E6DA8D47-6747-4D92-892A-EDCDCD1E246B}" srcOrd="2" destOrd="0" presId="urn:microsoft.com/office/officeart/2008/layout/LinedList"/>
    <dgm:cxn modelId="{CC491E10-76C6-4BF4-A26F-E9F429A96D80}" type="presParOf" srcId="{A17CF43B-F401-4A3F-B7AE-D96F30610224}" destId="{B4DC8C1A-5BC7-4D9C-9315-CF0F4F5A8052}" srcOrd="3" destOrd="0" presId="urn:microsoft.com/office/officeart/2008/layout/LinedList"/>
    <dgm:cxn modelId="{6E914D83-683A-44E9-BE28-5AD9834189B7}" type="presParOf" srcId="{B4DC8C1A-5BC7-4D9C-9315-CF0F4F5A8052}" destId="{C6919A7A-4EA2-4215-8648-E1E91526B65B}" srcOrd="0" destOrd="0" presId="urn:microsoft.com/office/officeart/2008/layout/LinedList"/>
    <dgm:cxn modelId="{777CA518-2932-40CE-9DEA-4BE6A6795C15}" type="presParOf" srcId="{B4DC8C1A-5BC7-4D9C-9315-CF0F4F5A8052}" destId="{C00DCB9D-7BFE-4782-9D12-2B0F2F05E957}" srcOrd="1" destOrd="0" presId="urn:microsoft.com/office/officeart/2008/layout/LinedList"/>
    <dgm:cxn modelId="{E5603CEB-3C3B-49AE-BC10-4006EA9FB510}" type="presParOf" srcId="{A17CF43B-F401-4A3F-B7AE-D96F30610224}" destId="{609C1DBD-451B-4BB5-B6C8-84A24367DE89}" srcOrd="4" destOrd="0" presId="urn:microsoft.com/office/officeart/2008/layout/LinedList"/>
    <dgm:cxn modelId="{83377256-A853-40A5-8478-B79C1FAECCF8}" type="presParOf" srcId="{A17CF43B-F401-4A3F-B7AE-D96F30610224}" destId="{7B6F17EE-1F17-42AD-90A6-FE9127901A05}" srcOrd="5" destOrd="0" presId="urn:microsoft.com/office/officeart/2008/layout/LinedList"/>
    <dgm:cxn modelId="{F89C804A-4FF9-4650-8CF8-A2B49ED6E8AA}" type="presParOf" srcId="{7B6F17EE-1F17-42AD-90A6-FE9127901A05}" destId="{66E55223-C100-41A4-BEAF-3084B61B46E9}" srcOrd="0" destOrd="0" presId="urn:microsoft.com/office/officeart/2008/layout/LinedList"/>
    <dgm:cxn modelId="{80432899-42F0-49FC-B62A-7F50FFC7F8DA}" type="presParOf" srcId="{7B6F17EE-1F17-42AD-90A6-FE9127901A05}" destId="{E7FC9283-C48E-4361-AD54-8C0AB6BF8143}" srcOrd="1" destOrd="0" presId="urn:microsoft.com/office/officeart/2008/layout/LinedList"/>
    <dgm:cxn modelId="{70DF819C-7EF1-48F3-84BC-717A64316B65}" type="presParOf" srcId="{A17CF43B-F401-4A3F-B7AE-D96F30610224}" destId="{ACF9516C-B1DB-4D46-9CB4-4BCF6610891B}" srcOrd="6" destOrd="0" presId="urn:microsoft.com/office/officeart/2008/layout/LinedList"/>
    <dgm:cxn modelId="{33506A3E-DEC0-4AD7-B7CC-A2E44D424D9C}" type="presParOf" srcId="{A17CF43B-F401-4A3F-B7AE-D96F30610224}" destId="{52F1842B-A3F6-4443-99FF-7E5F4DCFF370}" srcOrd="7" destOrd="0" presId="urn:microsoft.com/office/officeart/2008/layout/LinedList"/>
    <dgm:cxn modelId="{3DD85144-E2B7-469B-B521-B2541F8AE391}" type="presParOf" srcId="{52F1842B-A3F6-4443-99FF-7E5F4DCFF370}" destId="{BBEE0744-53BB-4E71-8AE4-9FED9BA0032C}" srcOrd="0" destOrd="0" presId="urn:microsoft.com/office/officeart/2008/layout/LinedList"/>
    <dgm:cxn modelId="{B572F3B5-817F-4CAB-A4BD-0126BE41BF11}" type="presParOf" srcId="{52F1842B-A3F6-4443-99FF-7E5F4DCFF370}" destId="{408679E2-485D-4AE3-9E7A-6F94C3EE937B}" srcOrd="1" destOrd="0" presId="urn:microsoft.com/office/officeart/2008/layout/LinedList"/>
    <dgm:cxn modelId="{4DFB9961-3EB9-4E4A-A6C6-1ED44AE0E8C2}" type="presParOf" srcId="{A17CF43B-F401-4A3F-B7AE-D96F30610224}" destId="{96802D4B-BB11-420E-90EB-AE20A734D6C5}" srcOrd="8" destOrd="0" presId="urn:microsoft.com/office/officeart/2008/layout/LinedList"/>
    <dgm:cxn modelId="{5E47EBEA-3477-44C1-AD15-15DF788A514F}" type="presParOf" srcId="{A17CF43B-F401-4A3F-B7AE-D96F30610224}" destId="{DA1FA936-09BA-43D1-8680-02CDEF70CE4D}" srcOrd="9" destOrd="0" presId="urn:microsoft.com/office/officeart/2008/layout/LinedList"/>
    <dgm:cxn modelId="{48AAE97A-28AC-4E39-9D49-E29A81FC4782}" type="presParOf" srcId="{DA1FA936-09BA-43D1-8680-02CDEF70CE4D}" destId="{C3D2B871-3F18-45E5-85BC-A2FA9D6A823D}" srcOrd="0" destOrd="0" presId="urn:microsoft.com/office/officeart/2008/layout/LinedList"/>
    <dgm:cxn modelId="{52515422-7482-4BDD-8043-6A5670074D5F}" type="presParOf" srcId="{DA1FA936-09BA-43D1-8680-02CDEF70CE4D}" destId="{EBD1FA50-B3AF-46B6-A8DD-35DD3879B402}" srcOrd="1" destOrd="0" presId="urn:microsoft.com/office/officeart/2008/layout/LinedList"/>
    <dgm:cxn modelId="{2E540AAC-F30F-41A2-9D9C-E09FC817542B}" type="presParOf" srcId="{A17CF43B-F401-4A3F-B7AE-D96F30610224}" destId="{58BA1166-E7E4-4305-9349-433327FB68AF}" srcOrd="10" destOrd="0" presId="urn:microsoft.com/office/officeart/2008/layout/LinedList"/>
    <dgm:cxn modelId="{3D3CA8F5-A6E6-45A1-81D5-265A53655430}" type="presParOf" srcId="{A17CF43B-F401-4A3F-B7AE-D96F30610224}" destId="{3CDAD225-0FF1-4085-A578-FB5BA0C15785}" srcOrd="11" destOrd="0" presId="urn:microsoft.com/office/officeart/2008/layout/LinedList"/>
    <dgm:cxn modelId="{B3C044B5-8710-42D8-8367-3DC4A24FD202}" type="presParOf" srcId="{3CDAD225-0FF1-4085-A578-FB5BA0C15785}" destId="{1D7255FE-3E8A-44D3-8E78-8A918A433219}" srcOrd="0" destOrd="0" presId="urn:microsoft.com/office/officeart/2008/layout/LinedList"/>
    <dgm:cxn modelId="{476C9382-08BD-42B4-A90E-235C581469A6}" type="presParOf" srcId="{3CDAD225-0FF1-4085-A578-FB5BA0C15785}" destId="{5C0E8165-E919-470A-9002-1A60CD47E2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0C49D7-3BBF-42D9-A177-711CBF0461B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7754BC-CBA7-4219-B56D-F950256196FB}">
      <dgm:prSet/>
      <dgm:spPr/>
      <dgm:t>
        <a:bodyPr/>
        <a:lstStyle/>
        <a:p>
          <a:r>
            <a:rPr lang="en-US" b="0" i="0" dirty="0"/>
            <a:t>Was she late for work again this morning?</a:t>
          </a:r>
          <a:br>
            <a:rPr lang="tr-TR" b="0" i="0" dirty="0"/>
          </a:br>
          <a:r>
            <a:rPr lang="tr-TR" b="0" i="0" dirty="0" err="1"/>
            <a:t>Yes</a:t>
          </a:r>
          <a:r>
            <a:rPr lang="tr-TR" b="0" i="0" dirty="0"/>
            <a:t>, </a:t>
          </a:r>
          <a:r>
            <a:rPr lang="tr-TR" b="0" i="0" dirty="0" err="1"/>
            <a:t>she</a:t>
          </a:r>
          <a:r>
            <a:rPr lang="tr-TR" b="0" i="0" dirty="0"/>
            <a:t> </a:t>
          </a:r>
          <a:r>
            <a:rPr lang="tr-TR" b="0" i="0" dirty="0" err="1"/>
            <a:t>was</a:t>
          </a:r>
          <a:r>
            <a:rPr lang="tr-TR" b="0" i="0" dirty="0"/>
            <a:t>. No, </a:t>
          </a:r>
          <a:r>
            <a:rPr lang="tr-TR" b="0" i="0" dirty="0" err="1"/>
            <a:t>she</a:t>
          </a:r>
          <a:r>
            <a:rPr lang="tr-TR" b="0" i="0" dirty="0"/>
            <a:t> </a:t>
          </a:r>
          <a:r>
            <a:rPr lang="tr-TR" b="0" i="0" dirty="0" err="1"/>
            <a:t>wasn’t</a:t>
          </a:r>
          <a:r>
            <a:rPr lang="tr-TR" b="0" i="0" dirty="0"/>
            <a:t>.</a:t>
          </a:r>
          <a:endParaRPr lang="en-US" dirty="0"/>
        </a:p>
      </dgm:t>
    </dgm:pt>
    <dgm:pt modelId="{4479A96B-0537-4ACB-B125-148E189ED544}" type="parTrans" cxnId="{67797015-8D82-40E4-91CD-987F4E34C898}">
      <dgm:prSet/>
      <dgm:spPr/>
      <dgm:t>
        <a:bodyPr/>
        <a:lstStyle/>
        <a:p>
          <a:endParaRPr lang="en-US"/>
        </a:p>
      </dgm:t>
    </dgm:pt>
    <dgm:pt modelId="{54476991-8E06-448D-8FF8-34602212978D}" type="sibTrans" cxnId="{67797015-8D82-40E4-91CD-987F4E34C898}">
      <dgm:prSet/>
      <dgm:spPr/>
      <dgm:t>
        <a:bodyPr/>
        <a:lstStyle/>
        <a:p>
          <a:endParaRPr lang="en-US"/>
        </a:p>
      </dgm:t>
    </dgm:pt>
    <dgm:pt modelId="{FEF2F169-2C3C-4170-805A-920DD5DC4F61}">
      <dgm:prSet/>
      <dgm:spPr/>
      <dgm:t>
        <a:bodyPr/>
        <a:lstStyle/>
        <a:p>
          <a:r>
            <a:rPr lang="en-US" b="0" i="0" dirty="0"/>
            <a:t>Was the test difficult for you?</a:t>
          </a:r>
          <a:endParaRPr lang="tr-TR" b="0" i="0" dirty="0"/>
        </a:p>
        <a:p>
          <a:r>
            <a:rPr lang="tr-TR" b="0" i="0" dirty="0" err="1"/>
            <a:t>Yes</a:t>
          </a:r>
          <a:r>
            <a:rPr lang="tr-TR" b="0" i="0" dirty="0"/>
            <a:t>, it </a:t>
          </a:r>
          <a:r>
            <a:rPr lang="tr-TR" b="0" i="0" dirty="0" err="1"/>
            <a:t>was</a:t>
          </a:r>
          <a:r>
            <a:rPr lang="tr-TR" b="0" i="0" dirty="0"/>
            <a:t>. No, it </a:t>
          </a:r>
          <a:r>
            <a:rPr lang="tr-TR" b="0" i="0" dirty="0" err="1"/>
            <a:t>wasn’t</a:t>
          </a:r>
          <a:endParaRPr lang="en-US" dirty="0"/>
        </a:p>
      </dgm:t>
    </dgm:pt>
    <dgm:pt modelId="{0295A014-DB02-4064-BD41-891F117AAECE}" type="parTrans" cxnId="{EBBD014F-C9C4-48CF-8351-DEBBCC68FB06}">
      <dgm:prSet/>
      <dgm:spPr/>
      <dgm:t>
        <a:bodyPr/>
        <a:lstStyle/>
        <a:p>
          <a:endParaRPr lang="en-US"/>
        </a:p>
      </dgm:t>
    </dgm:pt>
    <dgm:pt modelId="{A7EDE64B-395A-4340-8A9A-4F020FB682FA}" type="sibTrans" cxnId="{EBBD014F-C9C4-48CF-8351-DEBBCC68FB06}">
      <dgm:prSet/>
      <dgm:spPr/>
      <dgm:t>
        <a:bodyPr/>
        <a:lstStyle/>
        <a:p>
          <a:endParaRPr lang="en-US"/>
        </a:p>
      </dgm:t>
    </dgm:pt>
    <dgm:pt modelId="{59E41C86-B348-402C-8D35-9B440263A51C}">
      <dgm:prSet/>
      <dgm:spPr/>
      <dgm:t>
        <a:bodyPr/>
        <a:lstStyle/>
        <a:p>
          <a:r>
            <a:rPr lang="tr-TR" dirty="0" err="1"/>
            <a:t>Were</a:t>
          </a:r>
          <a:r>
            <a:rPr lang="tr-TR" dirty="0"/>
            <a:t> </a:t>
          </a:r>
          <a:r>
            <a:rPr lang="tr-TR" dirty="0" err="1"/>
            <a:t>your</a:t>
          </a:r>
          <a:r>
            <a:rPr lang="tr-TR" dirty="0"/>
            <a:t> </a:t>
          </a:r>
          <a:r>
            <a:rPr lang="tr-TR" dirty="0" err="1"/>
            <a:t>parents</a:t>
          </a:r>
          <a:r>
            <a:rPr lang="tr-TR" dirty="0"/>
            <a:t> </a:t>
          </a:r>
          <a:r>
            <a:rPr lang="tr-TR" dirty="0" err="1"/>
            <a:t>strict</a:t>
          </a:r>
          <a:r>
            <a:rPr lang="tr-TR" dirty="0"/>
            <a:t> </a:t>
          </a:r>
          <a:r>
            <a:rPr lang="tr-TR" dirty="0" err="1"/>
            <a:t>when</a:t>
          </a:r>
          <a:r>
            <a:rPr lang="tr-TR" dirty="0"/>
            <a:t> </a:t>
          </a:r>
          <a:r>
            <a:rPr lang="tr-TR" dirty="0" err="1"/>
            <a:t>you</a:t>
          </a:r>
          <a:r>
            <a:rPr lang="tr-TR" dirty="0"/>
            <a:t> </a:t>
          </a:r>
          <a:r>
            <a:rPr lang="tr-TR" dirty="0" err="1"/>
            <a:t>were</a:t>
          </a:r>
          <a:r>
            <a:rPr lang="tr-TR" dirty="0"/>
            <a:t> </a:t>
          </a:r>
          <a:r>
            <a:rPr lang="tr-TR" dirty="0" err="1"/>
            <a:t>young</a:t>
          </a:r>
          <a:r>
            <a:rPr lang="tr-TR" dirty="0"/>
            <a:t>?</a:t>
          </a:r>
          <a:br>
            <a:rPr lang="tr-TR" dirty="0"/>
          </a:br>
          <a:r>
            <a:rPr lang="tr-TR" dirty="0" err="1"/>
            <a:t>Yes</a:t>
          </a:r>
          <a:r>
            <a:rPr lang="tr-TR" dirty="0"/>
            <a:t>, </a:t>
          </a:r>
          <a:r>
            <a:rPr lang="tr-TR" dirty="0" err="1"/>
            <a:t>they</a:t>
          </a:r>
          <a:r>
            <a:rPr lang="tr-TR" dirty="0"/>
            <a:t> </a:t>
          </a:r>
          <a:r>
            <a:rPr lang="tr-TR" dirty="0" err="1"/>
            <a:t>were</a:t>
          </a:r>
          <a:r>
            <a:rPr lang="tr-TR" dirty="0"/>
            <a:t>. No, </a:t>
          </a:r>
          <a:r>
            <a:rPr lang="tr-TR" dirty="0" err="1"/>
            <a:t>they</a:t>
          </a:r>
          <a:r>
            <a:rPr lang="tr-TR" dirty="0"/>
            <a:t> </a:t>
          </a:r>
          <a:r>
            <a:rPr lang="tr-TR" dirty="0" err="1"/>
            <a:t>weren’t</a:t>
          </a:r>
          <a:r>
            <a:rPr lang="tr-TR" dirty="0"/>
            <a:t>.</a:t>
          </a:r>
          <a:endParaRPr lang="en-US" dirty="0"/>
        </a:p>
      </dgm:t>
    </dgm:pt>
    <dgm:pt modelId="{DC340E10-96E8-439B-9E67-43DD91D9FA34}" type="parTrans" cxnId="{B46D4346-7F74-4D37-8517-67BC50E23DFA}">
      <dgm:prSet/>
      <dgm:spPr/>
      <dgm:t>
        <a:bodyPr/>
        <a:lstStyle/>
        <a:p>
          <a:endParaRPr lang="en-US"/>
        </a:p>
      </dgm:t>
    </dgm:pt>
    <dgm:pt modelId="{25EA7B64-16A3-43E4-9B6A-C35097B27611}" type="sibTrans" cxnId="{B46D4346-7F74-4D37-8517-67BC50E23DFA}">
      <dgm:prSet/>
      <dgm:spPr/>
      <dgm:t>
        <a:bodyPr/>
        <a:lstStyle/>
        <a:p>
          <a:endParaRPr lang="en-US"/>
        </a:p>
      </dgm:t>
    </dgm:pt>
    <dgm:pt modelId="{1C3332B8-F16A-4002-B3B4-AB54E4537933}">
      <dgm:prSet/>
      <dgm:spPr/>
      <dgm:t>
        <a:bodyPr/>
        <a:lstStyle/>
        <a:p>
          <a:r>
            <a:rPr lang="tr-TR" b="0" i="0" dirty="0" err="1"/>
            <a:t>Were</a:t>
          </a:r>
          <a:r>
            <a:rPr lang="tr-TR" b="0" i="0" dirty="0"/>
            <a:t> </a:t>
          </a:r>
          <a:r>
            <a:rPr lang="tr-TR" b="0" i="0" dirty="0" err="1"/>
            <a:t>you</a:t>
          </a:r>
          <a:r>
            <a:rPr lang="tr-TR" b="0" i="0" dirty="0"/>
            <a:t> on </a:t>
          </a:r>
          <a:r>
            <a:rPr lang="tr-TR" b="0" i="0" dirty="0" err="1"/>
            <a:t>vacation</a:t>
          </a:r>
          <a:r>
            <a:rPr lang="tr-TR" b="0" i="0" dirty="0"/>
            <a:t> </a:t>
          </a:r>
          <a:r>
            <a:rPr lang="tr-TR" b="0" i="0" dirty="0" err="1"/>
            <a:t>last</a:t>
          </a:r>
          <a:r>
            <a:rPr lang="tr-TR" b="0" i="0" dirty="0"/>
            <a:t> </a:t>
          </a:r>
          <a:r>
            <a:rPr lang="tr-TR" b="0" i="0" dirty="0" err="1"/>
            <a:t>week</a:t>
          </a:r>
          <a:r>
            <a:rPr lang="tr-TR" b="0" i="0" dirty="0"/>
            <a:t> ?</a:t>
          </a:r>
          <a:br>
            <a:rPr lang="tr-TR" b="0" i="0" dirty="0"/>
          </a:br>
          <a:r>
            <a:rPr lang="tr-TR" b="0" i="0" dirty="0" err="1"/>
            <a:t>Yes</a:t>
          </a:r>
          <a:r>
            <a:rPr lang="tr-TR" b="0" i="0" dirty="0"/>
            <a:t>, I am. No, I am not.</a:t>
          </a:r>
          <a:endParaRPr lang="en-US" dirty="0"/>
        </a:p>
      </dgm:t>
    </dgm:pt>
    <dgm:pt modelId="{82997945-FB60-4EF9-BCB4-C9A5C21F91D5}" type="parTrans" cxnId="{905E186D-2D47-498D-BADC-9ACAA4D67F34}">
      <dgm:prSet/>
      <dgm:spPr/>
      <dgm:t>
        <a:bodyPr/>
        <a:lstStyle/>
        <a:p>
          <a:endParaRPr lang="en-US"/>
        </a:p>
      </dgm:t>
    </dgm:pt>
    <dgm:pt modelId="{D2B25F2B-0598-4511-B15B-E292CC644A2D}" type="sibTrans" cxnId="{905E186D-2D47-498D-BADC-9ACAA4D67F34}">
      <dgm:prSet/>
      <dgm:spPr/>
      <dgm:t>
        <a:bodyPr/>
        <a:lstStyle/>
        <a:p>
          <a:endParaRPr lang="en-US"/>
        </a:p>
      </dgm:t>
    </dgm:pt>
    <dgm:pt modelId="{1EEC24B6-521F-4DAC-9E66-16F1DBAF4C7E}">
      <dgm:prSet/>
      <dgm:spPr/>
      <dgm:t>
        <a:bodyPr/>
        <a:lstStyle/>
        <a:p>
          <a:r>
            <a:rPr lang="tr-TR" dirty="0"/>
            <a:t>How </a:t>
          </a:r>
          <a:r>
            <a:rPr lang="tr-TR" dirty="0" err="1"/>
            <a:t>was</a:t>
          </a:r>
          <a:r>
            <a:rPr lang="tr-TR" dirty="0"/>
            <a:t> </a:t>
          </a:r>
          <a:r>
            <a:rPr lang="tr-TR" dirty="0" err="1"/>
            <a:t>your</a:t>
          </a:r>
          <a:r>
            <a:rPr lang="tr-TR" dirty="0"/>
            <a:t> </a:t>
          </a:r>
          <a:r>
            <a:rPr lang="tr-TR" dirty="0" err="1"/>
            <a:t>presentation</a:t>
          </a:r>
          <a:r>
            <a:rPr lang="tr-TR" dirty="0"/>
            <a:t> ?</a:t>
          </a:r>
        </a:p>
        <a:p>
          <a:r>
            <a:rPr lang="tr-TR" dirty="0" err="1"/>
            <a:t>It</a:t>
          </a:r>
          <a:r>
            <a:rPr lang="tr-TR" dirty="0"/>
            <a:t> </a:t>
          </a:r>
          <a:r>
            <a:rPr lang="tr-TR" dirty="0" err="1"/>
            <a:t>was</a:t>
          </a:r>
          <a:r>
            <a:rPr lang="tr-TR" dirty="0"/>
            <a:t> </a:t>
          </a:r>
          <a:r>
            <a:rPr lang="tr-TR" dirty="0" err="1"/>
            <a:t>impressing</a:t>
          </a:r>
          <a:r>
            <a:rPr lang="tr-TR" dirty="0"/>
            <a:t>.</a:t>
          </a:r>
          <a:endParaRPr lang="en-US" dirty="0"/>
        </a:p>
      </dgm:t>
    </dgm:pt>
    <dgm:pt modelId="{5AEA5576-7D44-42F4-9397-B11ED323E02B}" type="parTrans" cxnId="{50F002D5-70EF-4AB5-9167-3FCD45A88918}">
      <dgm:prSet/>
      <dgm:spPr/>
      <dgm:t>
        <a:bodyPr/>
        <a:lstStyle/>
        <a:p>
          <a:endParaRPr lang="en-US"/>
        </a:p>
      </dgm:t>
    </dgm:pt>
    <dgm:pt modelId="{241AF1F5-18C6-4047-8CDB-4F4F8558F713}" type="sibTrans" cxnId="{50F002D5-70EF-4AB5-9167-3FCD45A88918}">
      <dgm:prSet/>
      <dgm:spPr/>
      <dgm:t>
        <a:bodyPr/>
        <a:lstStyle/>
        <a:p>
          <a:endParaRPr lang="en-US"/>
        </a:p>
      </dgm:t>
    </dgm:pt>
    <dgm:pt modelId="{9FFA0E4E-9BEA-46C0-A74C-1270623AB734}">
      <dgm:prSet/>
      <dgm:spPr/>
      <dgm:t>
        <a:bodyPr/>
        <a:lstStyle/>
        <a:p>
          <a:r>
            <a:rPr lang="tr-TR" b="0" i="0" dirty="0" err="1"/>
            <a:t>Where</a:t>
          </a:r>
          <a:r>
            <a:rPr lang="tr-TR" b="0" i="0" dirty="0"/>
            <a:t> w</a:t>
          </a:r>
          <a:r>
            <a:rPr lang="en-US" b="0" i="0" dirty="0"/>
            <a:t>ere </a:t>
          </a:r>
          <a:r>
            <a:rPr lang="tr-TR" b="0" i="0" dirty="0" err="1"/>
            <a:t>you</a:t>
          </a:r>
          <a:r>
            <a:rPr lang="tr-TR" b="0" i="0" dirty="0"/>
            <a:t> </a:t>
          </a:r>
          <a:r>
            <a:rPr lang="tr-TR" b="0" i="0" dirty="0" err="1"/>
            <a:t>yesterday</a:t>
          </a:r>
          <a:r>
            <a:rPr lang="tr-TR" b="0" i="0" dirty="0"/>
            <a:t>?</a:t>
          </a:r>
          <a:br>
            <a:rPr lang="tr-TR" b="0" i="0" dirty="0"/>
          </a:br>
          <a:r>
            <a:rPr lang="tr-TR" b="0" i="0" dirty="0"/>
            <a:t>I </a:t>
          </a:r>
          <a:r>
            <a:rPr lang="tr-TR" b="0" i="0" dirty="0" err="1"/>
            <a:t>was</a:t>
          </a:r>
          <a:r>
            <a:rPr lang="tr-TR" b="0" i="0" dirty="0"/>
            <a:t> at </a:t>
          </a:r>
          <a:r>
            <a:rPr lang="tr-TR" b="0" i="0" dirty="0" err="1"/>
            <a:t>work</a:t>
          </a:r>
          <a:r>
            <a:rPr lang="tr-TR" b="0" i="0" dirty="0"/>
            <a:t>.</a:t>
          </a:r>
          <a:endParaRPr lang="en-US" dirty="0"/>
        </a:p>
      </dgm:t>
    </dgm:pt>
    <dgm:pt modelId="{929370AF-B3F9-430C-8577-5FF46E89FAB4}" type="parTrans" cxnId="{BAC886BB-05AA-43CD-ADE3-C8FF3583AAD5}">
      <dgm:prSet/>
      <dgm:spPr/>
      <dgm:t>
        <a:bodyPr/>
        <a:lstStyle/>
        <a:p>
          <a:endParaRPr lang="en-US"/>
        </a:p>
      </dgm:t>
    </dgm:pt>
    <dgm:pt modelId="{45970536-B29D-4A7C-9AF6-615F3662F4BE}" type="sibTrans" cxnId="{BAC886BB-05AA-43CD-ADE3-C8FF3583AAD5}">
      <dgm:prSet/>
      <dgm:spPr/>
      <dgm:t>
        <a:bodyPr/>
        <a:lstStyle/>
        <a:p>
          <a:endParaRPr lang="en-US"/>
        </a:p>
      </dgm:t>
    </dgm:pt>
    <dgm:pt modelId="{4759A0C9-F8C9-4567-8E4C-3B4A4EBFC953}">
      <dgm:prSet/>
      <dgm:spPr/>
      <dgm:t>
        <a:bodyPr/>
        <a:lstStyle/>
        <a:p>
          <a:r>
            <a:rPr lang="tr-TR" b="0" i="0" dirty="0" err="1"/>
            <a:t>Why</a:t>
          </a:r>
          <a:r>
            <a:rPr lang="tr-TR" b="0" i="0" dirty="0"/>
            <a:t> </a:t>
          </a:r>
          <a:r>
            <a:rPr lang="tr-TR" b="0" i="0" dirty="0" err="1"/>
            <a:t>were</a:t>
          </a:r>
          <a:r>
            <a:rPr lang="tr-TR" b="0" i="0" dirty="0"/>
            <a:t> </a:t>
          </a:r>
          <a:r>
            <a:rPr lang="tr-TR" b="0" i="0" dirty="0" err="1"/>
            <a:t>you</a:t>
          </a:r>
          <a:r>
            <a:rPr lang="tr-TR" b="0" i="0" dirty="0"/>
            <a:t> </a:t>
          </a:r>
          <a:r>
            <a:rPr lang="tr-TR" b="0" i="0" dirty="0" err="1"/>
            <a:t>sad</a:t>
          </a:r>
          <a:r>
            <a:rPr lang="tr-TR" b="0" i="0" dirty="0"/>
            <a:t> </a:t>
          </a:r>
          <a:r>
            <a:rPr lang="tr-TR" b="0" i="0" dirty="0" err="1"/>
            <a:t>this</a:t>
          </a:r>
          <a:r>
            <a:rPr lang="tr-TR" b="0" i="0" dirty="0"/>
            <a:t> </a:t>
          </a:r>
          <a:r>
            <a:rPr lang="tr-TR" b="0" i="0" dirty="0" err="1"/>
            <a:t>morning</a:t>
          </a:r>
          <a:r>
            <a:rPr lang="tr-TR" b="0" i="0" dirty="0"/>
            <a:t>?</a:t>
          </a:r>
        </a:p>
        <a:p>
          <a:r>
            <a:rPr lang="tr-TR" b="0" i="0" dirty="0" err="1"/>
            <a:t>Because</a:t>
          </a:r>
          <a:r>
            <a:rPr lang="tr-TR" b="0" i="0" dirty="0"/>
            <a:t> I </a:t>
          </a:r>
          <a:r>
            <a:rPr lang="tr-TR" b="0" i="0" dirty="0" err="1"/>
            <a:t>was</a:t>
          </a:r>
          <a:r>
            <a:rPr lang="tr-TR" b="0" i="0" dirty="0"/>
            <a:t> </a:t>
          </a:r>
          <a:r>
            <a:rPr lang="tr-TR" b="0" i="0" dirty="0" err="1"/>
            <a:t>alone</a:t>
          </a:r>
          <a:r>
            <a:rPr lang="tr-TR" b="0" i="0" dirty="0"/>
            <a:t> at </a:t>
          </a:r>
          <a:r>
            <a:rPr lang="tr-TR" b="0" i="0" dirty="0" err="1"/>
            <a:t>home</a:t>
          </a:r>
          <a:r>
            <a:rPr lang="tr-TR" b="0" i="0" dirty="0"/>
            <a:t>.</a:t>
          </a:r>
          <a:endParaRPr lang="en-US" dirty="0"/>
        </a:p>
      </dgm:t>
    </dgm:pt>
    <dgm:pt modelId="{669E10B6-5720-43BC-B98F-1ECD94902AF1}" type="parTrans" cxnId="{B1C57681-4C01-4428-A152-709568BFE2C6}">
      <dgm:prSet/>
      <dgm:spPr/>
      <dgm:t>
        <a:bodyPr/>
        <a:lstStyle/>
        <a:p>
          <a:endParaRPr lang="en-US"/>
        </a:p>
      </dgm:t>
    </dgm:pt>
    <dgm:pt modelId="{DEE3066D-ACEA-4522-AF88-D06117BDDE60}" type="sibTrans" cxnId="{B1C57681-4C01-4428-A152-709568BFE2C6}">
      <dgm:prSet/>
      <dgm:spPr/>
      <dgm:t>
        <a:bodyPr/>
        <a:lstStyle/>
        <a:p>
          <a:endParaRPr lang="en-US"/>
        </a:p>
      </dgm:t>
    </dgm:pt>
    <dgm:pt modelId="{D85EB706-C335-4616-8EA2-DF04209792FC}" type="pres">
      <dgm:prSet presAssocID="{5A0C49D7-3BBF-42D9-A177-711CBF0461B0}" presName="vert0" presStyleCnt="0">
        <dgm:presLayoutVars>
          <dgm:dir/>
          <dgm:animOne val="branch"/>
          <dgm:animLvl val="lvl"/>
        </dgm:presLayoutVars>
      </dgm:prSet>
      <dgm:spPr/>
    </dgm:pt>
    <dgm:pt modelId="{209F9B01-AC1D-4E54-9320-AEC3DEFBBF0D}" type="pres">
      <dgm:prSet presAssocID="{7E7754BC-CBA7-4219-B56D-F950256196FB}" presName="thickLine" presStyleLbl="alignNode1" presStyleIdx="0" presStyleCnt="7"/>
      <dgm:spPr/>
    </dgm:pt>
    <dgm:pt modelId="{1F26CF34-EE59-453E-B8E7-ADC1F3972A64}" type="pres">
      <dgm:prSet presAssocID="{7E7754BC-CBA7-4219-B56D-F950256196FB}" presName="horz1" presStyleCnt="0"/>
      <dgm:spPr/>
    </dgm:pt>
    <dgm:pt modelId="{575F5EDF-5043-4C37-91AA-5F321D57C334}" type="pres">
      <dgm:prSet presAssocID="{7E7754BC-CBA7-4219-B56D-F950256196FB}" presName="tx1" presStyleLbl="revTx" presStyleIdx="0" presStyleCnt="7"/>
      <dgm:spPr/>
    </dgm:pt>
    <dgm:pt modelId="{2DA8C70C-3ADF-442F-8EA3-8F903E662267}" type="pres">
      <dgm:prSet presAssocID="{7E7754BC-CBA7-4219-B56D-F950256196FB}" presName="vert1" presStyleCnt="0"/>
      <dgm:spPr/>
    </dgm:pt>
    <dgm:pt modelId="{AD00C04D-97BB-4D96-806F-01AE54BE7498}" type="pres">
      <dgm:prSet presAssocID="{FEF2F169-2C3C-4170-805A-920DD5DC4F61}" presName="thickLine" presStyleLbl="alignNode1" presStyleIdx="1" presStyleCnt="7"/>
      <dgm:spPr/>
    </dgm:pt>
    <dgm:pt modelId="{5D826D3D-352E-4942-A697-26F10EA87DCA}" type="pres">
      <dgm:prSet presAssocID="{FEF2F169-2C3C-4170-805A-920DD5DC4F61}" presName="horz1" presStyleCnt="0"/>
      <dgm:spPr/>
    </dgm:pt>
    <dgm:pt modelId="{A69C59CA-8DF1-4003-BE15-AB5682E24BB8}" type="pres">
      <dgm:prSet presAssocID="{FEF2F169-2C3C-4170-805A-920DD5DC4F61}" presName="tx1" presStyleLbl="revTx" presStyleIdx="1" presStyleCnt="7"/>
      <dgm:spPr/>
    </dgm:pt>
    <dgm:pt modelId="{B743BA9A-BA0A-4008-9A1F-B410FEF9AB8B}" type="pres">
      <dgm:prSet presAssocID="{FEF2F169-2C3C-4170-805A-920DD5DC4F61}" presName="vert1" presStyleCnt="0"/>
      <dgm:spPr/>
    </dgm:pt>
    <dgm:pt modelId="{B2E8828C-A777-44ED-8739-E21DEE2764DB}" type="pres">
      <dgm:prSet presAssocID="{59E41C86-B348-402C-8D35-9B440263A51C}" presName="thickLine" presStyleLbl="alignNode1" presStyleIdx="2" presStyleCnt="7"/>
      <dgm:spPr/>
    </dgm:pt>
    <dgm:pt modelId="{861874E3-8D2D-4AA9-9924-71D21DB2966E}" type="pres">
      <dgm:prSet presAssocID="{59E41C86-B348-402C-8D35-9B440263A51C}" presName="horz1" presStyleCnt="0"/>
      <dgm:spPr/>
    </dgm:pt>
    <dgm:pt modelId="{B16FFE4D-BF5B-4A12-8D19-A68799DA2038}" type="pres">
      <dgm:prSet presAssocID="{59E41C86-B348-402C-8D35-9B440263A51C}" presName="tx1" presStyleLbl="revTx" presStyleIdx="2" presStyleCnt="7"/>
      <dgm:spPr/>
    </dgm:pt>
    <dgm:pt modelId="{6697DFD8-BE03-4CDB-83B4-B69B3F62C4C0}" type="pres">
      <dgm:prSet presAssocID="{59E41C86-B348-402C-8D35-9B440263A51C}" presName="vert1" presStyleCnt="0"/>
      <dgm:spPr/>
    </dgm:pt>
    <dgm:pt modelId="{78CE0CAD-8AA4-4B5F-B26B-0257A6A689D1}" type="pres">
      <dgm:prSet presAssocID="{1C3332B8-F16A-4002-B3B4-AB54E4537933}" presName="thickLine" presStyleLbl="alignNode1" presStyleIdx="3" presStyleCnt="7"/>
      <dgm:spPr/>
    </dgm:pt>
    <dgm:pt modelId="{15BCD5A5-560D-49B5-A621-DE8E88AE172E}" type="pres">
      <dgm:prSet presAssocID="{1C3332B8-F16A-4002-B3B4-AB54E4537933}" presName="horz1" presStyleCnt="0"/>
      <dgm:spPr/>
    </dgm:pt>
    <dgm:pt modelId="{1E06615E-CD34-425E-95B8-680ABF35CF1A}" type="pres">
      <dgm:prSet presAssocID="{1C3332B8-F16A-4002-B3B4-AB54E4537933}" presName="tx1" presStyleLbl="revTx" presStyleIdx="3" presStyleCnt="7"/>
      <dgm:spPr/>
    </dgm:pt>
    <dgm:pt modelId="{C167D7F9-CF67-4319-B04D-B999CF682FBF}" type="pres">
      <dgm:prSet presAssocID="{1C3332B8-F16A-4002-B3B4-AB54E4537933}" presName="vert1" presStyleCnt="0"/>
      <dgm:spPr/>
    </dgm:pt>
    <dgm:pt modelId="{0314C75F-FF14-4F07-A612-4F8AD6CE18D2}" type="pres">
      <dgm:prSet presAssocID="{1EEC24B6-521F-4DAC-9E66-16F1DBAF4C7E}" presName="thickLine" presStyleLbl="alignNode1" presStyleIdx="4" presStyleCnt="7"/>
      <dgm:spPr/>
    </dgm:pt>
    <dgm:pt modelId="{C1549024-B5BA-4A64-81F8-491EF0751005}" type="pres">
      <dgm:prSet presAssocID="{1EEC24B6-521F-4DAC-9E66-16F1DBAF4C7E}" presName="horz1" presStyleCnt="0"/>
      <dgm:spPr/>
    </dgm:pt>
    <dgm:pt modelId="{E4871882-DCB5-4FB8-9A4D-D9FA76CBDEA1}" type="pres">
      <dgm:prSet presAssocID="{1EEC24B6-521F-4DAC-9E66-16F1DBAF4C7E}" presName="tx1" presStyleLbl="revTx" presStyleIdx="4" presStyleCnt="7"/>
      <dgm:spPr/>
    </dgm:pt>
    <dgm:pt modelId="{92F1F3F6-9566-401D-A6F1-8143D5BC0EA0}" type="pres">
      <dgm:prSet presAssocID="{1EEC24B6-521F-4DAC-9E66-16F1DBAF4C7E}" presName="vert1" presStyleCnt="0"/>
      <dgm:spPr/>
    </dgm:pt>
    <dgm:pt modelId="{7FD95005-72D5-4F33-A265-898F379078FE}" type="pres">
      <dgm:prSet presAssocID="{9FFA0E4E-9BEA-46C0-A74C-1270623AB734}" presName="thickLine" presStyleLbl="alignNode1" presStyleIdx="5" presStyleCnt="7"/>
      <dgm:spPr/>
    </dgm:pt>
    <dgm:pt modelId="{3479E104-1D8F-43D5-B222-9AC363E9D9CD}" type="pres">
      <dgm:prSet presAssocID="{9FFA0E4E-9BEA-46C0-A74C-1270623AB734}" presName="horz1" presStyleCnt="0"/>
      <dgm:spPr/>
    </dgm:pt>
    <dgm:pt modelId="{CBB6D386-9A25-4289-B9AA-EBC796CA82F9}" type="pres">
      <dgm:prSet presAssocID="{9FFA0E4E-9BEA-46C0-A74C-1270623AB734}" presName="tx1" presStyleLbl="revTx" presStyleIdx="5" presStyleCnt="7"/>
      <dgm:spPr/>
    </dgm:pt>
    <dgm:pt modelId="{DFC1B05E-7734-4424-9783-17D382BCA94E}" type="pres">
      <dgm:prSet presAssocID="{9FFA0E4E-9BEA-46C0-A74C-1270623AB734}" presName="vert1" presStyleCnt="0"/>
      <dgm:spPr/>
    </dgm:pt>
    <dgm:pt modelId="{DF87B899-A769-4F62-90AF-3065B699F906}" type="pres">
      <dgm:prSet presAssocID="{4759A0C9-F8C9-4567-8E4C-3B4A4EBFC953}" presName="thickLine" presStyleLbl="alignNode1" presStyleIdx="6" presStyleCnt="7"/>
      <dgm:spPr/>
    </dgm:pt>
    <dgm:pt modelId="{C0AF7179-B1D7-4E48-B0AB-6A0F376D0C5E}" type="pres">
      <dgm:prSet presAssocID="{4759A0C9-F8C9-4567-8E4C-3B4A4EBFC953}" presName="horz1" presStyleCnt="0"/>
      <dgm:spPr/>
    </dgm:pt>
    <dgm:pt modelId="{ABD879C5-0A58-453C-A9F9-A676173B834C}" type="pres">
      <dgm:prSet presAssocID="{4759A0C9-F8C9-4567-8E4C-3B4A4EBFC953}" presName="tx1" presStyleLbl="revTx" presStyleIdx="6" presStyleCnt="7"/>
      <dgm:spPr/>
    </dgm:pt>
    <dgm:pt modelId="{32BB58A1-1F50-4E37-9C8A-ECFD457113B5}" type="pres">
      <dgm:prSet presAssocID="{4759A0C9-F8C9-4567-8E4C-3B4A4EBFC953}" presName="vert1" presStyleCnt="0"/>
      <dgm:spPr/>
    </dgm:pt>
  </dgm:ptLst>
  <dgm:cxnLst>
    <dgm:cxn modelId="{847DDC11-D768-41CC-9C30-86C7C09C3728}" type="presOf" srcId="{FEF2F169-2C3C-4170-805A-920DD5DC4F61}" destId="{A69C59CA-8DF1-4003-BE15-AB5682E24BB8}" srcOrd="0" destOrd="0" presId="urn:microsoft.com/office/officeart/2008/layout/LinedList"/>
    <dgm:cxn modelId="{67797015-8D82-40E4-91CD-987F4E34C898}" srcId="{5A0C49D7-3BBF-42D9-A177-711CBF0461B0}" destId="{7E7754BC-CBA7-4219-B56D-F950256196FB}" srcOrd="0" destOrd="0" parTransId="{4479A96B-0537-4ACB-B125-148E189ED544}" sibTransId="{54476991-8E06-448D-8FF8-34602212978D}"/>
    <dgm:cxn modelId="{6EA3F426-43E4-41F2-8627-BCE8F522494A}" type="presOf" srcId="{1EEC24B6-521F-4DAC-9E66-16F1DBAF4C7E}" destId="{E4871882-DCB5-4FB8-9A4D-D9FA76CBDEA1}" srcOrd="0" destOrd="0" presId="urn:microsoft.com/office/officeart/2008/layout/LinedList"/>
    <dgm:cxn modelId="{2FF93E3F-E0D7-4733-B580-85E6C7E64E64}" type="presOf" srcId="{7E7754BC-CBA7-4219-B56D-F950256196FB}" destId="{575F5EDF-5043-4C37-91AA-5F321D57C334}" srcOrd="0" destOrd="0" presId="urn:microsoft.com/office/officeart/2008/layout/LinedList"/>
    <dgm:cxn modelId="{062B8D5C-F6FC-4C03-AB4E-95FA9B331BA7}" type="presOf" srcId="{5A0C49D7-3BBF-42D9-A177-711CBF0461B0}" destId="{D85EB706-C335-4616-8EA2-DF04209792FC}" srcOrd="0" destOrd="0" presId="urn:microsoft.com/office/officeart/2008/layout/LinedList"/>
    <dgm:cxn modelId="{B46D4346-7F74-4D37-8517-67BC50E23DFA}" srcId="{5A0C49D7-3BBF-42D9-A177-711CBF0461B0}" destId="{59E41C86-B348-402C-8D35-9B440263A51C}" srcOrd="2" destOrd="0" parTransId="{DC340E10-96E8-439B-9E67-43DD91D9FA34}" sibTransId="{25EA7B64-16A3-43E4-9B6A-C35097B27611}"/>
    <dgm:cxn modelId="{905E186D-2D47-498D-BADC-9ACAA4D67F34}" srcId="{5A0C49D7-3BBF-42D9-A177-711CBF0461B0}" destId="{1C3332B8-F16A-4002-B3B4-AB54E4537933}" srcOrd="3" destOrd="0" parTransId="{82997945-FB60-4EF9-BCB4-C9A5C21F91D5}" sibTransId="{D2B25F2B-0598-4511-B15B-E292CC644A2D}"/>
    <dgm:cxn modelId="{EBBD014F-C9C4-48CF-8351-DEBBCC68FB06}" srcId="{5A0C49D7-3BBF-42D9-A177-711CBF0461B0}" destId="{FEF2F169-2C3C-4170-805A-920DD5DC4F61}" srcOrd="1" destOrd="0" parTransId="{0295A014-DB02-4064-BD41-891F117AAECE}" sibTransId="{A7EDE64B-395A-4340-8A9A-4F020FB682FA}"/>
    <dgm:cxn modelId="{B1C57681-4C01-4428-A152-709568BFE2C6}" srcId="{5A0C49D7-3BBF-42D9-A177-711CBF0461B0}" destId="{4759A0C9-F8C9-4567-8E4C-3B4A4EBFC953}" srcOrd="6" destOrd="0" parTransId="{669E10B6-5720-43BC-B98F-1ECD94902AF1}" sibTransId="{DEE3066D-ACEA-4522-AF88-D06117BDDE60}"/>
    <dgm:cxn modelId="{AE5B46A4-960D-44A7-A1F4-74483CC8F549}" type="presOf" srcId="{1C3332B8-F16A-4002-B3B4-AB54E4537933}" destId="{1E06615E-CD34-425E-95B8-680ABF35CF1A}" srcOrd="0" destOrd="0" presId="urn:microsoft.com/office/officeart/2008/layout/LinedList"/>
    <dgm:cxn modelId="{99F0E3B1-F392-47AE-A923-0A09F60347D0}" type="presOf" srcId="{59E41C86-B348-402C-8D35-9B440263A51C}" destId="{B16FFE4D-BF5B-4A12-8D19-A68799DA2038}" srcOrd="0" destOrd="0" presId="urn:microsoft.com/office/officeart/2008/layout/LinedList"/>
    <dgm:cxn modelId="{BAC886BB-05AA-43CD-ADE3-C8FF3583AAD5}" srcId="{5A0C49D7-3BBF-42D9-A177-711CBF0461B0}" destId="{9FFA0E4E-9BEA-46C0-A74C-1270623AB734}" srcOrd="5" destOrd="0" parTransId="{929370AF-B3F9-430C-8577-5FF46E89FAB4}" sibTransId="{45970536-B29D-4A7C-9AF6-615F3662F4BE}"/>
    <dgm:cxn modelId="{50F002D5-70EF-4AB5-9167-3FCD45A88918}" srcId="{5A0C49D7-3BBF-42D9-A177-711CBF0461B0}" destId="{1EEC24B6-521F-4DAC-9E66-16F1DBAF4C7E}" srcOrd="4" destOrd="0" parTransId="{5AEA5576-7D44-42F4-9397-B11ED323E02B}" sibTransId="{241AF1F5-18C6-4047-8CDB-4F4F8558F713}"/>
    <dgm:cxn modelId="{9F052CE1-98CC-4556-81B4-D5826F877A47}" type="presOf" srcId="{4759A0C9-F8C9-4567-8E4C-3B4A4EBFC953}" destId="{ABD879C5-0A58-453C-A9F9-A676173B834C}" srcOrd="0" destOrd="0" presId="urn:microsoft.com/office/officeart/2008/layout/LinedList"/>
    <dgm:cxn modelId="{7AA121F7-02B5-4F9F-9A3D-E96FC489883B}" type="presOf" srcId="{9FFA0E4E-9BEA-46C0-A74C-1270623AB734}" destId="{CBB6D386-9A25-4289-B9AA-EBC796CA82F9}" srcOrd="0" destOrd="0" presId="urn:microsoft.com/office/officeart/2008/layout/LinedList"/>
    <dgm:cxn modelId="{330EE93E-ADEF-436E-94C2-6AE5C681F04D}" type="presParOf" srcId="{D85EB706-C335-4616-8EA2-DF04209792FC}" destId="{209F9B01-AC1D-4E54-9320-AEC3DEFBBF0D}" srcOrd="0" destOrd="0" presId="urn:microsoft.com/office/officeart/2008/layout/LinedList"/>
    <dgm:cxn modelId="{78485499-AEF4-44E0-A275-D2C748C514CC}" type="presParOf" srcId="{D85EB706-C335-4616-8EA2-DF04209792FC}" destId="{1F26CF34-EE59-453E-B8E7-ADC1F3972A64}" srcOrd="1" destOrd="0" presId="urn:microsoft.com/office/officeart/2008/layout/LinedList"/>
    <dgm:cxn modelId="{7B18D7AC-33EF-4852-9735-DB7C898D9525}" type="presParOf" srcId="{1F26CF34-EE59-453E-B8E7-ADC1F3972A64}" destId="{575F5EDF-5043-4C37-91AA-5F321D57C334}" srcOrd="0" destOrd="0" presId="urn:microsoft.com/office/officeart/2008/layout/LinedList"/>
    <dgm:cxn modelId="{7967EE7E-FF95-4027-B780-D9A2C80E6731}" type="presParOf" srcId="{1F26CF34-EE59-453E-B8E7-ADC1F3972A64}" destId="{2DA8C70C-3ADF-442F-8EA3-8F903E662267}" srcOrd="1" destOrd="0" presId="urn:microsoft.com/office/officeart/2008/layout/LinedList"/>
    <dgm:cxn modelId="{1A5FAB6F-EF47-4956-94B6-226A6D1622C6}" type="presParOf" srcId="{D85EB706-C335-4616-8EA2-DF04209792FC}" destId="{AD00C04D-97BB-4D96-806F-01AE54BE7498}" srcOrd="2" destOrd="0" presId="urn:microsoft.com/office/officeart/2008/layout/LinedList"/>
    <dgm:cxn modelId="{E7840EA5-E8E0-45FD-A069-20854E897464}" type="presParOf" srcId="{D85EB706-C335-4616-8EA2-DF04209792FC}" destId="{5D826D3D-352E-4942-A697-26F10EA87DCA}" srcOrd="3" destOrd="0" presId="urn:microsoft.com/office/officeart/2008/layout/LinedList"/>
    <dgm:cxn modelId="{185B1AC6-2F62-484F-B5F8-3AA46A0E21E1}" type="presParOf" srcId="{5D826D3D-352E-4942-A697-26F10EA87DCA}" destId="{A69C59CA-8DF1-4003-BE15-AB5682E24BB8}" srcOrd="0" destOrd="0" presId="urn:microsoft.com/office/officeart/2008/layout/LinedList"/>
    <dgm:cxn modelId="{B52F5260-E578-44F9-B747-B1C5A81E3712}" type="presParOf" srcId="{5D826D3D-352E-4942-A697-26F10EA87DCA}" destId="{B743BA9A-BA0A-4008-9A1F-B410FEF9AB8B}" srcOrd="1" destOrd="0" presId="urn:microsoft.com/office/officeart/2008/layout/LinedList"/>
    <dgm:cxn modelId="{E2E88ED9-1694-4E08-8A71-572887E1579A}" type="presParOf" srcId="{D85EB706-C335-4616-8EA2-DF04209792FC}" destId="{B2E8828C-A777-44ED-8739-E21DEE2764DB}" srcOrd="4" destOrd="0" presId="urn:microsoft.com/office/officeart/2008/layout/LinedList"/>
    <dgm:cxn modelId="{13297B3D-82F5-42DA-94E3-E2F78E9689E3}" type="presParOf" srcId="{D85EB706-C335-4616-8EA2-DF04209792FC}" destId="{861874E3-8D2D-4AA9-9924-71D21DB2966E}" srcOrd="5" destOrd="0" presId="urn:microsoft.com/office/officeart/2008/layout/LinedList"/>
    <dgm:cxn modelId="{936166E8-F041-40F5-98BF-5BDC02B1C723}" type="presParOf" srcId="{861874E3-8D2D-4AA9-9924-71D21DB2966E}" destId="{B16FFE4D-BF5B-4A12-8D19-A68799DA2038}" srcOrd="0" destOrd="0" presId="urn:microsoft.com/office/officeart/2008/layout/LinedList"/>
    <dgm:cxn modelId="{CE2B0D2B-2780-4550-AE2B-AAFFF4464D06}" type="presParOf" srcId="{861874E3-8D2D-4AA9-9924-71D21DB2966E}" destId="{6697DFD8-BE03-4CDB-83B4-B69B3F62C4C0}" srcOrd="1" destOrd="0" presId="urn:microsoft.com/office/officeart/2008/layout/LinedList"/>
    <dgm:cxn modelId="{6EDD3D69-793F-4040-BF0B-B64AC84699D4}" type="presParOf" srcId="{D85EB706-C335-4616-8EA2-DF04209792FC}" destId="{78CE0CAD-8AA4-4B5F-B26B-0257A6A689D1}" srcOrd="6" destOrd="0" presId="urn:microsoft.com/office/officeart/2008/layout/LinedList"/>
    <dgm:cxn modelId="{35D3EA0B-3FC0-447A-AE3B-7A1CCD2B1BC1}" type="presParOf" srcId="{D85EB706-C335-4616-8EA2-DF04209792FC}" destId="{15BCD5A5-560D-49B5-A621-DE8E88AE172E}" srcOrd="7" destOrd="0" presId="urn:microsoft.com/office/officeart/2008/layout/LinedList"/>
    <dgm:cxn modelId="{F583D876-0DA6-4850-B60B-94CB631584C9}" type="presParOf" srcId="{15BCD5A5-560D-49B5-A621-DE8E88AE172E}" destId="{1E06615E-CD34-425E-95B8-680ABF35CF1A}" srcOrd="0" destOrd="0" presId="urn:microsoft.com/office/officeart/2008/layout/LinedList"/>
    <dgm:cxn modelId="{823A7D39-7F10-48CD-96BD-A18533AA5D81}" type="presParOf" srcId="{15BCD5A5-560D-49B5-A621-DE8E88AE172E}" destId="{C167D7F9-CF67-4319-B04D-B999CF682FBF}" srcOrd="1" destOrd="0" presId="urn:microsoft.com/office/officeart/2008/layout/LinedList"/>
    <dgm:cxn modelId="{B936245D-2871-488B-B6C7-E58A4B712D00}" type="presParOf" srcId="{D85EB706-C335-4616-8EA2-DF04209792FC}" destId="{0314C75F-FF14-4F07-A612-4F8AD6CE18D2}" srcOrd="8" destOrd="0" presId="urn:microsoft.com/office/officeart/2008/layout/LinedList"/>
    <dgm:cxn modelId="{8E12CF67-7252-49CC-804C-EA5A16893A86}" type="presParOf" srcId="{D85EB706-C335-4616-8EA2-DF04209792FC}" destId="{C1549024-B5BA-4A64-81F8-491EF0751005}" srcOrd="9" destOrd="0" presId="urn:microsoft.com/office/officeart/2008/layout/LinedList"/>
    <dgm:cxn modelId="{42A56685-4CBC-46E5-BD7D-272003B701D8}" type="presParOf" srcId="{C1549024-B5BA-4A64-81F8-491EF0751005}" destId="{E4871882-DCB5-4FB8-9A4D-D9FA76CBDEA1}" srcOrd="0" destOrd="0" presId="urn:microsoft.com/office/officeart/2008/layout/LinedList"/>
    <dgm:cxn modelId="{AAF4EAB0-C4CB-4C72-B56D-2B1988DB00F5}" type="presParOf" srcId="{C1549024-B5BA-4A64-81F8-491EF0751005}" destId="{92F1F3F6-9566-401D-A6F1-8143D5BC0EA0}" srcOrd="1" destOrd="0" presId="urn:microsoft.com/office/officeart/2008/layout/LinedList"/>
    <dgm:cxn modelId="{DEF926CD-0D45-47DC-9C2E-7C92467D931C}" type="presParOf" srcId="{D85EB706-C335-4616-8EA2-DF04209792FC}" destId="{7FD95005-72D5-4F33-A265-898F379078FE}" srcOrd="10" destOrd="0" presId="urn:microsoft.com/office/officeart/2008/layout/LinedList"/>
    <dgm:cxn modelId="{7C07F165-949F-4DD6-A267-4CED3DB3696C}" type="presParOf" srcId="{D85EB706-C335-4616-8EA2-DF04209792FC}" destId="{3479E104-1D8F-43D5-B222-9AC363E9D9CD}" srcOrd="11" destOrd="0" presId="urn:microsoft.com/office/officeart/2008/layout/LinedList"/>
    <dgm:cxn modelId="{A7067890-A6B2-4911-852E-09E5FC9D707E}" type="presParOf" srcId="{3479E104-1D8F-43D5-B222-9AC363E9D9CD}" destId="{CBB6D386-9A25-4289-B9AA-EBC796CA82F9}" srcOrd="0" destOrd="0" presId="urn:microsoft.com/office/officeart/2008/layout/LinedList"/>
    <dgm:cxn modelId="{83BACE5B-83A0-47E5-8BA0-E20699BB64D5}" type="presParOf" srcId="{3479E104-1D8F-43D5-B222-9AC363E9D9CD}" destId="{DFC1B05E-7734-4424-9783-17D382BCA94E}" srcOrd="1" destOrd="0" presId="urn:microsoft.com/office/officeart/2008/layout/LinedList"/>
    <dgm:cxn modelId="{BBAA5553-83C9-483F-B75A-8C035415A82B}" type="presParOf" srcId="{D85EB706-C335-4616-8EA2-DF04209792FC}" destId="{DF87B899-A769-4F62-90AF-3065B699F906}" srcOrd="12" destOrd="0" presId="urn:microsoft.com/office/officeart/2008/layout/LinedList"/>
    <dgm:cxn modelId="{6FB05020-FF02-465D-B35D-AAC13FDAD23F}" type="presParOf" srcId="{D85EB706-C335-4616-8EA2-DF04209792FC}" destId="{C0AF7179-B1D7-4E48-B0AB-6A0F376D0C5E}" srcOrd="13" destOrd="0" presId="urn:microsoft.com/office/officeart/2008/layout/LinedList"/>
    <dgm:cxn modelId="{56C32489-E392-461C-A9FD-F264AA7A1869}" type="presParOf" srcId="{C0AF7179-B1D7-4E48-B0AB-6A0F376D0C5E}" destId="{ABD879C5-0A58-453C-A9F9-A676173B834C}" srcOrd="0" destOrd="0" presId="urn:microsoft.com/office/officeart/2008/layout/LinedList"/>
    <dgm:cxn modelId="{60FBC506-F7D7-41D4-8960-1E7F0E13A600}" type="presParOf" srcId="{C0AF7179-B1D7-4E48-B0AB-6A0F376D0C5E}" destId="{32BB58A1-1F50-4E37-9C8A-ECFD457113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BB9B96-B1DE-4F80-9F22-5F86662B88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190B0C-C819-4A86-8DBB-D05198E745E0}">
      <dgm:prSet/>
      <dgm:spPr/>
      <dgm:t>
        <a:bodyPr/>
        <a:lstStyle/>
        <a:p>
          <a:r>
            <a:rPr lang="tr-TR" dirty="0" err="1"/>
            <a:t>Go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join.quizizz.com</a:t>
          </a:r>
          <a:endParaRPr lang="en-US" dirty="0"/>
        </a:p>
      </dgm:t>
    </dgm:pt>
    <dgm:pt modelId="{64298510-1F8A-450F-88F1-8603BB652CDC}" type="parTrans" cxnId="{F2DB9FA5-FD24-4B62-800F-2653700B2A41}">
      <dgm:prSet/>
      <dgm:spPr/>
      <dgm:t>
        <a:bodyPr/>
        <a:lstStyle/>
        <a:p>
          <a:endParaRPr lang="en-US"/>
        </a:p>
      </dgm:t>
    </dgm:pt>
    <dgm:pt modelId="{70008865-9809-42F6-BF8E-FC794029A1E6}" type="sibTrans" cxnId="{F2DB9FA5-FD24-4B62-800F-2653700B2A41}">
      <dgm:prSet/>
      <dgm:spPr/>
      <dgm:t>
        <a:bodyPr/>
        <a:lstStyle/>
        <a:p>
          <a:endParaRPr lang="en-US"/>
        </a:p>
      </dgm:t>
    </dgm:pt>
    <dgm:pt modelId="{CF77B641-353E-42E5-8FB6-FBF65802A0B0}">
      <dgm:prSet/>
      <dgm:spPr/>
      <dgm:t>
        <a:bodyPr/>
        <a:lstStyle/>
        <a:p>
          <a:r>
            <a:rPr lang="tr-TR"/>
            <a:t>Enter the code  </a:t>
          </a:r>
          <a:r>
            <a:rPr lang="tr-TR" b="1"/>
            <a:t>4619 9985</a:t>
          </a:r>
          <a:endParaRPr lang="en-US"/>
        </a:p>
      </dgm:t>
    </dgm:pt>
    <dgm:pt modelId="{939EFC16-C035-45BE-BC68-28675F74DE42}" type="parTrans" cxnId="{800D9B81-09B5-456B-9DE7-A6E3608669B9}">
      <dgm:prSet/>
      <dgm:spPr/>
      <dgm:t>
        <a:bodyPr/>
        <a:lstStyle/>
        <a:p>
          <a:endParaRPr lang="en-US"/>
        </a:p>
      </dgm:t>
    </dgm:pt>
    <dgm:pt modelId="{1B489ABB-B03E-4B1D-B3FD-0750A2E614CC}" type="sibTrans" cxnId="{800D9B81-09B5-456B-9DE7-A6E3608669B9}">
      <dgm:prSet/>
      <dgm:spPr/>
      <dgm:t>
        <a:bodyPr/>
        <a:lstStyle/>
        <a:p>
          <a:endParaRPr lang="en-US"/>
        </a:p>
      </dgm:t>
    </dgm:pt>
    <dgm:pt modelId="{E86E5630-CA50-404B-90FC-3D1A26BF8C19}" type="pres">
      <dgm:prSet presAssocID="{72BB9B96-B1DE-4F80-9F22-5F86662B8805}" presName="linear" presStyleCnt="0">
        <dgm:presLayoutVars>
          <dgm:animLvl val="lvl"/>
          <dgm:resizeHandles val="exact"/>
        </dgm:presLayoutVars>
      </dgm:prSet>
      <dgm:spPr/>
    </dgm:pt>
    <dgm:pt modelId="{103D0444-E0BC-4C1A-8BB8-5E80AFDBAF32}" type="pres">
      <dgm:prSet presAssocID="{15190B0C-C819-4A86-8DBB-D05198E745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8EBDD3-2703-407D-A78B-FA6C8880EFA4}" type="pres">
      <dgm:prSet presAssocID="{70008865-9809-42F6-BF8E-FC794029A1E6}" presName="spacer" presStyleCnt="0"/>
      <dgm:spPr/>
    </dgm:pt>
    <dgm:pt modelId="{4D6EE340-D159-4D7C-B42C-B340CA8F8ABB}" type="pres">
      <dgm:prSet presAssocID="{CF77B641-353E-42E5-8FB6-FBF65802A0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A518C50-C886-4AAD-AAE7-AE56CDEBD3A7}" type="presOf" srcId="{CF77B641-353E-42E5-8FB6-FBF65802A0B0}" destId="{4D6EE340-D159-4D7C-B42C-B340CA8F8ABB}" srcOrd="0" destOrd="0" presId="urn:microsoft.com/office/officeart/2005/8/layout/vList2"/>
    <dgm:cxn modelId="{800D9B81-09B5-456B-9DE7-A6E3608669B9}" srcId="{72BB9B96-B1DE-4F80-9F22-5F86662B8805}" destId="{CF77B641-353E-42E5-8FB6-FBF65802A0B0}" srcOrd="1" destOrd="0" parTransId="{939EFC16-C035-45BE-BC68-28675F74DE42}" sibTransId="{1B489ABB-B03E-4B1D-B3FD-0750A2E614CC}"/>
    <dgm:cxn modelId="{F2DB9FA5-FD24-4B62-800F-2653700B2A41}" srcId="{72BB9B96-B1DE-4F80-9F22-5F86662B8805}" destId="{15190B0C-C819-4A86-8DBB-D05198E745E0}" srcOrd="0" destOrd="0" parTransId="{64298510-1F8A-450F-88F1-8603BB652CDC}" sibTransId="{70008865-9809-42F6-BF8E-FC794029A1E6}"/>
    <dgm:cxn modelId="{8687C5B3-89B5-4F21-86D5-200266B6ED6D}" type="presOf" srcId="{72BB9B96-B1DE-4F80-9F22-5F86662B8805}" destId="{E86E5630-CA50-404B-90FC-3D1A26BF8C19}" srcOrd="0" destOrd="0" presId="urn:microsoft.com/office/officeart/2005/8/layout/vList2"/>
    <dgm:cxn modelId="{22959CEB-CD16-4A8D-B432-6AD4DF92D0CF}" type="presOf" srcId="{15190B0C-C819-4A86-8DBB-D05198E745E0}" destId="{103D0444-E0BC-4C1A-8BB8-5E80AFDBAF32}" srcOrd="0" destOrd="0" presId="urn:microsoft.com/office/officeart/2005/8/layout/vList2"/>
    <dgm:cxn modelId="{2BCCD60E-62E4-4566-9A60-966271F104AA}" type="presParOf" srcId="{E86E5630-CA50-404B-90FC-3D1A26BF8C19}" destId="{103D0444-E0BC-4C1A-8BB8-5E80AFDBAF32}" srcOrd="0" destOrd="0" presId="urn:microsoft.com/office/officeart/2005/8/layout/vList2"/>
    <dgm:cxn modelId="{F364B31F-ADFC-4A7E-8C71-B260D334D605}" type="presParOf" srcId="{E86E5630-CA50-404B-90FC-3D1A26BF8C19}" destId="{F58EBDD3-2703-407D-A78B-FA6C8880EFA4}" srcOrd="1" destOrd="0" presId="urn:microsoft.com/office/officeart/2005/8/layout/vList2"/>
    <dgm:cxn modelId="{97FB6E74-7519-4855-B126-44ABF3D5D7C8}" type="presParOf" srcId="{E86E5630-CA50-404B-90FC-3D1A26BF8C19}" destId="{4D6EE340-D159-4D7C-B42C-B340CA8F8A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59BD8-998A-4A9B-BCE3-DC78A99DC7EE}">
      <dsp:nvSpPr>
        <dsp:cNvPr id="0" name=""/>
        <dsp:cNvSpPr/>
      </dsp:nvSpPr>
      <dsp:spPr>
        <a:xfrm>
          <a:off x="6370244" y="3366971"/>
          <a:ext cx="91440" cy="141010"/>
        </a:xfrm>
        <a:custGeom>
          <a:avLst/>
          <a:gdLst/>
          <a:ahLst/>
          <a:cxnLst/>
          <a:rect l="0" t="0" r="0" b="0"/>
          <a:pathLst>
            <a:path>
              <a:moveTo>
                <a:pt x="123043" y="0"/>
              </a:moveTo>
              <a:lnTo>
                <a:pt x="123043" y="50896"/>
              </a:lnTo>
              <a:lnTo>
                <a:pt x="45720" y="50896"/>
              </a:lnTo>
              <a:lnTo>
                <a:pt x="45720" y="14101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51C88-719F-42D7-AB56-404513A47CEA}">
      <dsp:nvSpPr>
        <dsp:cNvPr id="0" name=""/>
        <dsp:cNvSpPr/>
      </dsp:nvSpPr>
      <dsp:spPr>
        <a:xfrm>
          <a:off x="5203758" y="2037786"/>
          <a:ext cx="1289529" cy="28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30"/>
              </a:lnTo>
              <a:lnTo>
                <a:pt x="1289529" y="193830"/>
              </a:lnTo>
              <a:lnTo>
                <a:pt x="1289529" y="2839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A760E-C908-43CE-9397-763103EC70FD}">
      <dsp:nvSpPr>
        <dsp:cNvPr id="0" name=""/>
        <dsp:cNvSpPr/>
      </dsp:nvSpPr>
      <dsp:spPr>
        <a:xfrm>
          <a:off x="3850552" y="3340787"/>
          <a:ext cx="91440" cy="2829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0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25A-A924-4CC0-BB02-B5BAA128EAC7}">
      <dsp:nvSpPr>
        <dsp:cNvPr id="0" name=""/>
        <dsp:cNvSpPr/>
      </dsp:nvSpPr>
      <dsp:spPr>
        <a:xfrm>
          <a:off x="3896272" y="2037786"/>
          <a:ext cx="1307486" cy="282906"/>
        </a:xfrm>
        <a:custGeom>
          <a:avLst/>
          <a:gdLst/>
          <a:ahLst/>
          <a:cxnLst/>
          <a:rect l="0" t="0" r="0" b="0"/>
          <a:pathLst>
            <a:path>
              <a:moveTo>
                <a:pt x="1307486" y="0"/>
              </a:moveTo>
              <a:lnTo>
                <a:pt x="1307486" y="192792"/>
              </a:lnTo>
              <a:lnTo>
                <a:pt x="0" y="192792"/>
              </a:lnTo>
              <a:lnTo>
                <a:pt x="0" y="2829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6996A-636D-433D-BC9F-3F10E5D219CE}">
      <dsp:nvSpPr>
        <dsp:cNvPr id="0" name=""/>
        <dsp:cNvSpPr/>
      </dsp:nvSpPr>
      <dsp:spPr>
        <a:xfrm>
          <a:off x="3994656" y="3291"/>
          <a:ext cx="2418203" cy="2034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2A782-028E-489E-B873-D36326FE65A6}">
      <dsp:nvSpPr>
        <dsp:cNvPr id="0" name=""/>
        <dsp:cNvSpPr/>
      </dsp:nvSpPr>
      <dsp:spPr>
        <a:xfrm>
          <a:off x="4102739" y="105970"/>
          <a:ext cx="2418203" cy="20344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Verb "to be" in past simple</a:t>
          </a:r>
        </a:p>
      </dsp:txBody>
      <dsp:txXfrm>
        <a:off x="4162327" y="165558"/>
        <a:ext cx="2299027" cy="1915318"/>
      </dsp:txXfrm>
    </dsp:sp>
    <dsp:sp modelId="{2EE2BE09-4DE7-4559-8D37-F5E718E37C83}">
      <dsp:nvSpPr>
        <dsp:cNvPr id="0" name=""/>
        <dsp:cNvSpPr/>
      </dsp:nvSpPr>
      <dsp:spPr>
        <a:xfrm>
          <a:off x="2724368" y="2320692"/>
          <a:ext cx="2343808" cy="1020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FAAF5-CD13-49CC-9C6C-49575398997F}">
      <dsp:nvSpPr>
        <dsp:cNvPr id="0" name=""/>
        <dsp:cNvSpPr/>
      </dsp:nvSpPr>
      <dsp:spPr>
        <a:xfrm>
          <a:off x="2832451" y="2423371"/>
          <a:ext cx="2343808" cy="10200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Was</a:t>
          </a:r>
          <a:r>
            <a:rPr lang="tr-T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(I, HE, SHE, IT) </a:t>
          </a:r>
        </a:p>
      </dsp:txBody>
      <dsp:txXfrm>
        <a:off x="2862329" y="2453249"/>
        <a:ext cx="2284052" cy="960338"/>
      </dsp:txXfrm>
    </dsp:sp>
    <dsp:sp modelId="{3E5ADBD7-5AC4-4357-BB8E-3168CEEEECDD}">
      <dsp:nvSpPr>
        <dsp:cNvPr id="0" name=""/>
        <dsp:cNvSpPr/>
      </dsp:nvSpPr>
      <dsp:spPr>
        <a:xfrm>
          <a:off x="2920006" y="3623693"/>
          <a:ext cx="1952531" cy="1709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94B4FC-9852-4DCB-A8C2-00C5B679BFDD}">
      <dsp:nvSpPr>
        <dsp:cNvPr id="0" name=""/>
        <dsp:cNvSpPr/>
      </dsp:nvSpPr>
      <dsp:spPr>
        <a:xfrm>
          <a:off x="3028089" y="3726372"/>
          <a:ext cx="1952531" cy="170982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WAS NOT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 </a:t>
          </a:r>
          <a:r>
            <a:rPr lang="tr-TR" sz="2400" b="1" kern="1200" dirty="0">
              <a:solidFill>
                <a:srgbClr val="FF0000"/>
              </a:solidFill>
            </a:rPr>
            <a:t>(WASN’T)</a:t>
          </a:r>
        </a:p>
      </dsp:txBody>
      <dsp:txXfrm>
        <a:off x="3078168" y="3776451"/>
        <a:ext cx="1852373" cy="1609664"/>
      </dsp:txXfrm>
    </dsp:sp>
    <dsp:sp modelId="{32A88220-A522-4B94-8020-4EE2E18B00B7}">
      <dsp:nvSpPr>
        <dsp:cNvPr id="0" name=""/>
        <dsp:cNvSpPr/>
      </dsp:nvSpPr>
      <dsp:spPr>
        <a:xfrm>
          <a:off x="5293884" y="2321730"/>
          <a:ext cx="2398807" cy="1045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A8610-58C4-403D-A3AC-1C9D508F2631}">
      <dsp:nvSpPr>
        <dsp:cNvPr id="0" name=""/>
        <dsp:cNvSpPr/>
      </dsp:nvSpPr>
      <dsp:spPr>
        <a:xfrm>
          <a:off x="5401967" y="2424409"/>
          <a:ext cx="2398807" cy="10452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Were</a:t>
          </a:r>
          <a:endParaRPr lang="tr-TR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(YOU, WE, THEY) </a:t>
          </a:r>
        </a:p>
      </dsp:txBody>
      <dsp:txXfrm>
        <a:off x="5432581" y="2455023"/>
        <a:ext cx="2337579" cy="984012"/>
      </dsp:txXfrm>
    </dsp:sp>
    <dsp:sp modelId="{D0675877-DBA6-4C6D-82CD-3CCB4254D15A}">
      <dsp:nvSpPr>
        <dsp:cNvPr id="0" name=""/>
        <dsp:cNvSpPr/>
      </dsp:nvSpPr>
      <dsp:spPr>
        <a:xfrm>
          <a:off x="5647282" y="3507981"/>
          <a:ext cx="1537364" cy="1922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64EC45-4D1D-4771-B328-9577FCC476D3}">
      <dsp:nvSpPr>
        <dsp:cNvPr id="0" name=""/>
        <dsp:cNvSpPr/>
      </dsp:nvSpPr>
      <dsp:spPr>
        <a:xfrm>
          <a:off x="5755365" y="3610660"/>
          <a:ext cx="1537364" cy="19225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WERE NOT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FF0000"/>
              </a:solidFill>
            </a:rPr>
            <a:t>(WEREN’T)</a:t>
          </a:r>
        </a:p>
      </dsp:txBody>
      <dsp:txXfrm>
        <a:off x="5800393" y="3655688"/>
        <a:ext cx="1447308" cy="183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2B9A1-ABE7-41A1-B0ED-7366D91D446D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0F0AE-B13E-480F-BA80-48E253B0C2DD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 was happy living there.</a:t>
          </a:r>
          <a:endParaRPr lang="en-US" sz="3400" kern="1200"/>
        </a:p>
      </dsp:txBody>
      <dsp:txXfrm>
        <a:off x="0" y="2703"/>
        <a:ext cx="6900512" cy="921789"/>
      </dsp:txXfrm>
    </dsp:sp>
    <dsp:sp modelId="{E6DA8D47-6747-4D92-892A-EDCDCD1E246B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19A7A-4EA2-4215-8648-E1E91526B65B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You were always so kind to me.</a:t>
          </a:r>
          <a:endParaRPr lang="en-US" sz="3400" kern="1200"/>
        </a:p>
      </dsp:txBody>
      <dsp:txXfrm>
        <a:off x="0" y="924492"/>
        <a:ext cx="6900512" cy="921789"/>
      </dsp:txXfrm>
    </dsp:sp>
    <dsp:sp modelId="{609C1DBD-451B-4BB5-B6C8-84A24367DE89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55223-C100-41A4-BEAF-3084B61B46E9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H</a:t>
          </a:r>
          <a:r>
            <a:rPr lang="en-GB" sz="3400" kern="1200" dirty="0"/>
            <a:t>e was the best runner in the school.</a:t>
          </a:r>
          <a:endParaRPr lang="en-US" sz="3400" kern="1200" dirty="0"/>
        </a:p>
      </dsp:txBody>
      <dsp:txXfrm>
        <a:off x="0" y="1846281"/>
        <a:ext cx="6900512" cy="921789"/>
      </dsp:txXfrm>
    </dsp:sp>
    <dsp:sp modelId="{ACF9516C-B1DB-4D46-9CB4-4BCF6610891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E0744-53BB-4E71-8AE4-9FED9BA0032C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 err="1"/>
            <a:t>She</a:t>
          </a:r>
          <a:r>
            <a:rPr lang="en-GB" sz="3400" kern="1200" dirty="0"/>
            <a:t> was the first </a:t>
          </a:r>
          <a:r>
            <a:rPr lang="tr-TR" sz="3400" kern="1200" dirty="0" err="1"/>
            <a:t>woman</a:t>
          </a:r>
          <a:r>
            <a:rPr lang="en-GB" sz="3400" kern="1200" dirty="0"/>
            <a:t> in space.</a:t>
          </a:r>
          <a:endParaRPr lang="en-US" sz="3400" kern="1200" dirty="0"/>
        </a:p>
      </dsp:txBody>
      <dsp:txXfrm>
        <a:off x="0" y="2768070"/>
        <a:ext cx="6900512" cy="921789"/>
      </dsp:txXfrm>
    </dsp:sp>
    <dsp:sp modelId="{96802D4B-BB11-420E-90EB-AE20A734D6C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2B871-3F18-45E5-85BC-A2FA9D6A823D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It was unusual to see Emily crying.</a:t>
          </a:r>
          <a:endParaRPr lang="en-US" sz="3400" kern="1200"/>
        </a:p>
      </dsp:txBody>
      <dsp:txXfrm>
        <a:off x="0" y="3689859"/>
        <a:ext cx="6900512" cy="921789"/>
      </dsp:txXfrm>
    </dsp:sp>
    <dsp:sp modelId="{58BA1166-E7E4-4305-9349-433327FB68AF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255FE-3E8A-44D3-8E78-8A918A433219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They were stuck on the bus for hours.</a:t>
          </a:r>
          <a:endParaRPr lang="en-US" sz="3400" kern="1200"/>
        </a:p>
      </dsp:txBody>
      <dsp:txXfrm>
        <a:off x="0" y="4611648"/>
        <a:ext cx="6900512" cy="92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2B9A1-ABE7-41A1-B0ED-7366D91D446D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0F0AE-B13E-480F-BA80-48E253B0C2DD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I was</a:t>
          </a:r>
          <a:r>
            <a:rPr lang="tr-TR" sz="3300" kern="1200" dirty="0" err="1"/>
            <a:t>n’t</a:t>
          </a:r>
          <a:r>
            <a:rPr lang="en-GB" sz="3300" kern="1200" dirty="0"/>
            <a:t> </a:t>
          </a:r>
          <a:r>
            <a:rPr lang="tr-TR" sz="3300" kern="1200" dirty="0" err="1"/>
            <a:t>happy</a:t>
          </a:r>
          <a:r>
            <a:rPr lang="tr-TR" sz="3300" kern="1200" dirty="0"/>
            <a:t> </a:t>
          </a:r>
          <a:r>
            <a:rPr lang="tr-TR" sz="3300" kern="1200" dirty="0" err="1"/>
            <a:t>with</a:t>
          </a:r>
          <a:r>
            <a:rPr lang="tr-TR" sz="3300" kern="1200" dirty="0"/>
            <a:t> </a:t>
          </a:r>
          <a:r>
            <a:rPr lang="tr-TR" sz="3300" kern="1200" dirty="0" err="1"/>
            <a:t>the</a:t>
          </a:r>
          <a:r>
            <a:rPr lang="tr-TR" sz="3300" kern="1200" dirty="0"/>
            <a:t> </a:t>
          </a:r>
          <a:r>
            <a:rPr lang="tr-TR" sz="3300" kern="1200" dirty="0" err="1"/>
            <a:t>news</a:t>
          </a:r>
          <a:r>
            <a:rPr lang="tr-TR" sz="3300" kern="1200" dirty="0"/>
            <a:t>.</a:t>
          </a:r>
          <a:r>
            <a:rPr lang="en-GB" sz="3300" kern="1200" dirty="0"/>
            <a:t> </a:t>
          </a:r>
          <a:endParaRPr lang="en-US" sz="3300" kern="1200" dirty="0"/>
        </a:p>
      </dsp:txBody>
      <dsp:txXfrm>
        <a:off x="0" y="2703"/>
        <a:ext cx="6900512" cy="921789"/>
      </dsp:txXfrm>
    </dsp:sp>
    <dsp:sp modelId="{E6DA8D47-6747-4D92-892A-EDCDCD1E246B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19A7A-4EA2-4215-8648-E1E91526B65B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They</a:t>
          </a:r>
          <a:r>
            <a:rPr lang="en-GB" sz="3300" kern="1200" dirty="0"/>
            <a:t> were</a:t>
          </a:r>
          <a:r>
            <a:rPr lang="tr-TR" sz="3300" kern="1200" dirty="0" err="1"/>
            <a:t>n’t</a:t>
          </a:r>
          <a:r>
            <a:rPr lang="en-GB" sz="3300" kern="1200" dirty="0"/>
            <a:t> </a:t>
          </a:r>
          <a:r>
            <a:rPr lang="tr-TR" sz="3300" kern="1200" dirty="0"/>
            <a:t>at </a:t>
          </a:r>
          <a:r>
            <a:rPr lang="tr-TR" sz="3300" kern="1200" dirty="0" err="1"/>
            <a:t>the</a:t>
          </a:r>
          <a:r>
            <a:rPr lang="tr-TR" sz="3300" kern="1200" dirty="0"/>
            <a:t> </a:t>
          </a:r>
          <a:r>
            <a:rPr lang="tr-TR" sz="3300" kern="1200" dirty="0" err="1"/>
            <a:t>meeting</a:t>
          </a:r>
          <a:r>
            <a:rPr lang="tr-TR" sz="3300" kern="1200" dirty="0"/>
            <a:t> </a:t>
          </a:r>
          <a:r>
            <a:rPr lang="tr-TR" sz="3300" kern="1200" dirty="0" err="1"/>
            <a:t>yesterday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924492"/>
        <a:ext cx="6900512" cy="921789"/>
      </dsp:txXfrm>
    </dsp:sp>
    <dsp:sp modelId="{609C1DBD-451B-4BB5-B6C8-84A24367DE89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55223-C100-41A4-BEAF-3084B61B46E9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He</a:t>
          </a:r>
          <a:r>
            <a:rPr lang="en-GB" sz="3300" kern="1200" dirty="0"/>
            <a:t> was</a:t>
          </a:r>
          <a:r>
            <a:rPr lang="tr-TR" sz="3300" kern="1200" dirty="0" err="1"/>
            <a:t>n’t</a:t>
          </a:r>
          <a:r>
            <a:rPr lang="en-GB" sz="3300" kern="1200" dirty="0"/>
            <a:t> </a:t>
          </a:r>
          <a:r>
            <a:rPr lang="tr-TR" sz="3300" kern="1200" dirty="0"/>
            <a:t>a </a:t>
          </a:r>
          <a:r>
            <a:rPr lang="tr-TR" sz="3300" kern="1200" dirty="0" err="1"/>
            <a:t>student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1846281"/>
        <a:ext cx="6900512" cy="921789"/>
      </dsp:txXfrm>
    </dsp:sp>
    <dsp:sp modelId="{ACF9516C-B1DB-4D46-9CB4-4BCF6610891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E0744-53BB-4E71-8AE4-9FED9BA0032C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She was</a:t>
          </a:r>
          <a:r>
            <a:rPr lang="tr-TR" sz="3300" kern="1200" dirty="0" err="1"/>
            <a:t>n’t</a:t>
          </a:r>
          <a:r>
            <a:rPr lang="tr-TR" sz="3300" kern="1200" dirty="0"/>
            <a:t> at </a:t>
          </a:r>
          <a:r>
            <a:rPr lang="tr-TR" sz="3300" kern="1200" dirty="0" err="1"/>
            <a:t>work</a:t>
          </a:r>
          <a:r>
            <a:rPr lang="tr-TR" sz="3300" kern="1200" dirty="0"/>
            <a:t> 2 </a:t>
          </a:r>
          <a:r>
            <a:rPr lang="tr-TR" sz="3300" kern="1200" dirty="0" err="1"/>
            <a:t>hours</a:t>
          </a:r>
          <a:r>
            <a:rPr lang="tr-TR" sz="3300" kern="1200" dirty="0"/>
            <a:t> </a:t>
          </a:r>
          <a:r>
            <a:rPr lang="tr-TR" sz="3300" kern="1200" dirty="0" err="1"/>
            <a:t>ago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2768070"/>
        <a:ext cx="6900512" cy="921789"/>
      </dsp:txXfrm>
    </dsp:sp>
    <dsp:sp modelId="{96802D4B-BB11-420E-90EB-AE20A734D6C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2B871-3F18-45E5-85BC-A2FA9D6A823D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It was</a:t>
          </a:r>
          <a:r>
            <a:rPr lang="tr-TR" sz="3300" kern="1200" dirty="0" err="1"/>
            <a:t>n’t</a:t>
          </a:r>
          <a:r>
            <a:rPr lang="en-GB" sz="3300" kern="1200" dirty="0"/>
            <a:t> </a:t>
          </a:r>
          <a:r>
            <a:rPr lang="tr-TR" sz="3300" kern="1200" dirty="0"/>
            <a:t>an </a:t>
          </a:r>
          <a:r>
            <a:rPr lang="tr-TR" sz="3300" kern="1200" dirty="0" err="1"/>
            <a:t>interesting</a:t>
          </a:r>
          <a:r>
            <a:rPr lang="tr-TR" sz="3300" kern="1200" dirty="0"/>
            <a:t> </a:t>
          </a:r>
          <a:r>
            <a:rPr lang="tr-TR" sz="3300" kern="1200" dirty="0" err="1"/>
            <a:t>book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3689859"/>
        <a:ext cx="6900512" cy="921789"/>
      </dsp:txXfrm>
    </dsp:sp>
    <dsp:sp modelId="{58BA1166-E7E4-4305-9349-433327FB68AF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255FE-3E8A-44D3-8E78-8A918A433219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We</a:t>
          </a:r>
          <a:r>
            <a:rPr lang="en-GB" sz="3300" kern="1200" dirty="0"/>
            <a:t> were</a:t>
          </a:r>
          <a:r>
            <a:rPr lang="tr-TR" sz="3300" kern="1200" dirty="0" err="1"/>
            <a:t>n’t</a:t>
          </a:r>
          <a:r>
            <a:rPr lang="en-GB" sz="3300" kern="1200" dirty="0"/>
            <a:t> </a:t>
          </a:r>
          <a:r>
            <a:rPr lang="tr-TR" sz="3300" kern="1200" dirty="0" err="1"/>
            <a:t>ready</a:t>
          </a:r>
          <a:r>
            <a:rPr lang="tr-TR" sz="3300" kern="1200" dirty="0"/>
            <a:t> </a:t>
          </a:r>
          <a:r>
            <a:rPr lang="tr-TR" sz="3300" kern="1200" dirty="0" err="1"/>
            <a:t>for</a:t>
          </a:r>
          <a:r>
            <a:rPr lang="tr-TR" sz="3300" kern="1200" dirty="0"/>
            <a:t> </a:t>
          </a:r>
          <a:r>
            <a:rPr lang="tr-TR" sz="3300" kern="1200" dirty="0" err="1"/>
            <a:t>the</a:t>
          </a:r>
          <a:r>
            <a:rPr lang="tr-TR" sz="3300" kern="1200" dirty="0"/>
            <a:t> </a:t>
          </a:r>
          <a:r>
            <a:rPr lang="tr-TR" sz="3300" kern="1200" dirty="0" err="1"/>
            <a:t>exams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4611648"/>
        <a:ext cx="6900512" cy="92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F9B01-AC1D-4E54-9320-AEC3DEFBBF0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F5EDF-5043-4C37-91AA-5F321D57C334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Was she late for work again this morning?</a:t>
          </a:r>
          <a:br>
            <a:rPr lang="tr-TR" sz="1900" b="0" i="0" kern="1200" dirty="0"/>
          </a:br>
          <a:r>
            <a:rPr lang="tr-TR" sz="1900" b="0" i="0" kern="1200" dirty="0" err="1"/>
            <a:t>Yes</a:t>
          </a:r>
          <a:r>
            <a:rPr lang="tr-TR" sz="1900" b="0" i="0" kern="1200" dirty="0"/>
            <a:t>, </a:t>
          </a:r>
          <a:r>
            <a:rPr lang="tr-TR" sz="1900" b="0" i="0" kern="1200" dirty="0" err="1"/>
            <a:t>she</a:t>
          </a:r>
          <a:r>
            <a:rPr lang="tr-TR" sz="1900" b="0" i="0" kern="1200" dirty="0"/>
            <a:t> </a:t>
          </a:r>
          <a:r>
            <a:rPr lang="tr-TR" sz="1900" b="0" i="0" kern="1200" dirty="0" err="1"/>
            <a:t>was</a:t>
          </a:r>
          <a:r>
            <a:rPr lang="tr-TR" sz="1900" b="0" i="0" kern="1200" dirty="0"/>
            <a:t>. No, </a:t>
          </a:r>
          <a:r>
            <a:rPr lang="tr-TR" sz="1900" b="0" i="0" kern="1200" dirty="0" err="1"/>
            <a:t>she</a:t>
          </a:r>
          <a:r>
            <a:rPr lang="tr-TR" sz="1900" b="0" i="0" kern="1200" dirty="0"/>
            <a:t> </a:t>
          </a:r>
          <a:r>
            <a:rPr lang="tr-TR" sz="1900" b="0" i="0" kern="1200" dirty="0" err="1"/>
            <a:t>wasn’t</a:t>
          </a:r>
          <a:r>
            <a:rPr lang="tr-TR" sz="1900" b="0" i="0" kern="1200" dirty="0"/>
            <a:t>.</a:t>
          </a:r>
          <a:endParaRPr lang="en-US" sz="1900" kern="1200" dirty="0"/>
        </a:p>
      </dsp:txBody>
      <dsp:txXfrm>
        <a:off x="0" y="675"/>
        <a:ext cx="6900512" cy="790684"/>
      </dsp:txXfrm>
    </dsp:sp>
    <dsp:sp modelId="{AD00C04D-97BB-4D96-806F-01AE54BE7498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C59CA-8DF1-4003-BE15-AB5682E24BB8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Was the test difficult for you?</a:t>
          </a:r>
          <a:endParaRPr lang="tr-TR" sz="1900" b="0" i="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dirty="0" err="1"/>
            <a:t>Yes</a:t>
          </a:r>
          <a:r>
            <a:rPr lang="tr-TR" sz="1900" b="0" i="0" kern="1200" dirty="0"/>
            <a:t>, it </a:t>
          </a:r>
          <a:r>
            <a:rPr lang="tr-TR" sz="1900" b="0" i="0" kern="1200" dirty="0" err="1"/>
            <a:t>was</a:t>
          </a:r>
          <a:r>
            <a:rPr lang="tr-TR" sz="1900" b="0" i="0" kern="1200" dirty="0"/>
            <a:t>. No, it </a:t>
          </a:r>
          <a:r>
            <a:rPr lang="tr-TR" sz="1900" b="0" i="0" kern="1200" dirty="0" err="1"/>
            <a:t>wasn’t</a:t>
          </a:r>
          <a:endParaRPr lang="en-US" sz="1900" kern="1200" dirty="0"/>
        </a:p>
      </dsp:txBody>
      <dsp:txXfrm>
        <a:off x="0" y="791359"/>
        <a:ext cx="6900512" cy="790684"/>
      </dsp:txXfrm>
    </dsp:sp>
    <dsp:sp modelId="{B2E8828C-A777-44ED-8739-E21DEE2764DB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FFE4D-BF5B-4A12-8D19-A68799DA2038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Were</a:t>
          </a:r>
          <a:r>
            <a:rPr lang="tr-TR" sz="1900" kern="1200" dirty="0"/>
            <a:t> </a:t>
          </a:r>
          <a:r>
            <a:rPr lang="tr-TR" sz="1900" kern="1200" dirty="0" err="1"/>
            <a:t>your</a:t>
          </a:r>
          <a:r>
            <a:rPr lang="tr-TR" sz="1900" kern="1200" dirty="0"/>
            <a:t> </a:t>
          </a:r>
          <a:r>
            <a:rPr lang="tr-TR" sz="1900" kern="1200" dirty="0" err="1"/>
            <a:t>parents</a:t>
          </a:r>
          <a:r>
            <a:rPr lang="tr-TR" sz="1900" kern="1200" dirty="0"/>
            <a:t> </a:t>
          </a:r>
          <a:r>
            <a:rPr lang="tr-TR" sz="1900" kern="1200" dirty="0" err="1"/>
            <a:t>strict</a:t>
          </a:r>
          <a:r>
            <a:rPr lang="tr-TR" sz="1900" kern="1200" dirty="0"/>
            <a:t> </a:t>
          </a:r>
          <a:r>
            <a:rPr lang="tr-TR" sz="1900" kern="1200" dirty="0" err="1"/>
            <a:t>when</a:t>
          </a:r>
          <a:r>
            <a:rPr lang="tr-TR" sz="1900" kern="1200" dirty="0"/>
            <a:t> </a:t>
          </a:r>
          <a:r>
            <a:rPr lang="tr-TR" sz="1900" kern="1200" dirty="0" err="1"/>
            <a:t>you</a:t>
          </a:r>
          <a:r>
            <a:rPr lang="tr-TR" sz="1900" kern="1200" dirty="0"/>
            <a:t> </a:t>
          </a:r>
          <a:r>
            <a:rPr lang="tr-TR" sz="1900" kern="1200" dirty="0" err="1"/>
            <a:t>were</a:t>
          </a:r>
          <a:r>
            <a:rPr lang="tr-TR" sz="1900" kern="1200" dirty="0"/>
            <a:t> </a:t>
          </a:r>
          <a:r>
            <a:rPr lang="tr-TR" sz="1900" kern="1200" dirty="0" err="1"/>
            <a:t>young</a:t>
          </a:r>
          <a:r>
            <a:rPr lang="tr-TR" sz="1900" kern="1200" dirty="0"/>
            <a:t>?</a:t>
          </a:r>
          <a:br>
            <a:rPr lang="tr-TR" sz="1900" kern="1200" dirty="0"/>
          </a:br>
          <a:r>
            <a:rPr lang="tr-TR" sz="1900" kern="1200" dirty="0" err="1"/>
            <a:t>Yes</a:t>
          </a:r>
          <a:r>
            <a:rPr lang="tr-TR" sz="1900" kern="1200" dirty="0"/>
            <a:t>, </a:t>
          </a:r>
          <a:r>
            <a:rPr lang="tr-TR" sz="1900" kern="1200" dirty="0" err="1"/>
            <a:t>they</a:t>
          </a:r>
          <a:r>
            <a:rPr lang="tr-TR" sz="1900" kern="1200" dirty="0"/>
            <a:t> </a:t>
          </a:r>
          <a:r>
            <a:rPr lang="tr-TR" sz="1900" kern="1200" dirty="0" err="1"/>
            <a:t>were</a:t>
          </a:r>
          <a:r>
            <a:rPr lang="tr-TR" sz="1900" kern="1200" dirty="0"/>
            <a:t>. No, </a:t>
          </a:r>
          <a:r>
            <a:rPr lang="tr-TR" sz="1900" kern="1200" dirty="0" err="1"/>
            <a:t>they</a:t>
          </a:r>
          <a:r>
            <a:rPr lang="tr-TR" sz="1900" kern="1200" dirty="0"/>
            <a:t> </a:t>
          </a:r>
          <a:r>
            <a:rPr lang="tr-TR" sz="1900" kern="1200" dirty="0" err="1"/>
            <a:t>weren’t</a:t>
          </a:r>
          <a:r>
            <a:rPr lang="tr-TR" sz="1900" kern="1200" dirty="0"/>
            <a:t>.</a:t>
          </a:r>
          <a:endParaRPr lang="en-US" sz="1900" kern="1200" dirty="0"/>
        </a:p>
      </dsp:txBody>
      <dsp:txXfrm>
        <a:off x="0" y="1582044"/>
        <a:ext cx="6900512" cy="790684"/>
      </dsp:txXfrm>
    </dsp:sp>
    <dsp:sp modelId="{78CE0CAD-8AA4-4B5F-B26B-0257A6A689D1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6615E-CD34-425E-95B8-680ABF35CF1A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dirty="0" err="1"/>
            <a:t>Were</a:t>
          </a:r>
          <a:r>
            <a:rPr lang="tr-TR" sz="1900" b="0" i="0" kern="1200" dirty="0"/>
            <a:t> </a:t>
          </a:r>
          <a:r>
            <a:rPr lang="tr-TR" sz="1900" b="0" i="0" kern="1200" dirty="0" err="1"/>
            <a:t>you</a:t>
          </a:r>
          <a:r>
            <a:rPr lang="tr-TR" sz="1900" b="0" i="0" kern="1200" dirty="0"/>
            <a:t> on </a:t>
          </a:r>
          <a:r>
            <a:rPr lang="tr-TR" sz="1900" b="0" i="0" kern="1200" dirty="0" err="1"/>
            <a:t>vacation</a:t>
          </a:r>
          <a:r>
            <a:rPr lang="tr-TR" sz="1900" b="0" i="0" kern="1200" dirty="0"/>
            <a:t> </a:t>
          </a:r>
          <a:r>
            <a:rPr lang="tr-TR" sz="1900" b="0" i="0" kern="1200" dirty="0" err="1"/>
            <a:t>last</a:t>
          </a:r>
          <a:r>
            <a:rPr lang="tr-TR" sz="1900" b="0" i="0" kern="1200" dirty="0"/>
            <a:t> </a:t>
          </a:r>
          <a:r>
            <a:rPr lang="tr-TR" sz="1900" b="0" i="0" kern="1200" dirty="0" err="1"/>
            <a:t>week</a:t>
          </a:r>
          <a:r>
            <a:rPr lang="tr-TR" sz="1900" b="0" i="0" kern="1200" dirty="0"/>
            <a:t> ?</a:t>
          </a:r>
          <a:br>
            <a:rPr lang="tr-TR" sz="1900" b="0" i="0" kern="1200" dirty="0"/>
          </a:br>
          <a:r>
            <a:rPr lang="tr-TR" sz="1900" b="0" i="0" kern="1200" dirty="0" err="1"/>
            <a:t>Yes</a:t>
          </a:r>
          <a:r>
            <a:rPr lang="tr-TR" sz="1900" b="0" i="0" kern="1200" dirty="0"/>
            <a:t>, I am. No, I am not.</a:t>
          </a:r>
          <a:endParaRPr lang="en-US" sz="1900" kern="1200" dirty="0"/>
        </a:p>
      </dsp:txBody>
      <dsp:txXfrm>
        <a:off x="0" y="2372728"/>
        <a:ext cx="6900512" cy="790684"/>
      </dsp:txXfrm>
    </dsp:sp>
    <dsp:sp modelId="{0314C75F-FF14-4F07-A612-4F8AD6CE18D2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71882-DCB5-4FB8-9A4D-D9FA76CBDEA1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How </a:t>
          </a:r>
          <a:r>
            <a:rPr lang="tr-TR" sz="1900" kern="1200" dirty="0" err="1"/>
            <a:t>was</a:t>
          </a:r>
          <a:r>
            <a:rPr lang="tr-TR" sz="1900" kern="1200" dirty="0"/>
            <a:t> </a:t>
          </a:r>
          <a:r>
            <a:rPr lang="tr-TR" sz="1900" kern="1200" dirty="0" err="1"/>
            <a:t>your</a:t>
          </a:r>
          <a:r>
            <a:rPr lang="tr-TR" sz="1900" kern="1200" dirty="0"/>
            <a:t> </a:t>
          </a:r>
          <a:r>
            <a:rPr lang="tr-TR" sz="1900" kern="1200" dirty="0" err="1"/>
            <a:t>presentation</a:t>
          </a:r>
          <a:r>
            <a:rPr lang="tr-TR" sz="1900" kern="1200" dirty="0"/>
            <a:t> ?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It</a:t>
          </a:r>
          <a:r>
            <a:rPr lang="tr-TR" sz="1900" kern="1200" dirty="0"/>
            <a:t> </a:t>
          </a:r>
          <a:r>
            <a:rPr lang="tr-TR" sz="1900" kern="1200" dirty="0" err="1"/>
            <a:t>was</a:t>
          </a:r>
          <a:r>
            <a:rPr lang="tr-TR" sz="1900" kern="1200" dirty="0"/>
            <a:t> </a:t>
          </a:r>
          <a:r>
            <a:rPr lang="tr-TR" sz="1900" kern="1200" dirty="0" err="1"/>
            <a:t>impressing</a:t>
          </a:r>
          <a:r>
            <a:rPr lang="tr-TR" sz="1900" kern="1200" dirty="0"/>
            <a:t>.</a:t>
          </a:r>
          <a:endParaRPr lang="en-US" sz="1900" kern="1200" dirty="0"/>
        </a:p>
      </dsp:txBody>
      <dsp:txXfrm>
        <a:off x="0" y="3163412"/>
        <a:ext cx="6900512" cy="790684"/>
      </dsp:txXfrm>
    </dsp:sp>
    <dsp:sp modelId="{7FD95005-72D5-4F33-A265-898F379078FE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6D386-9A25-4289-B9AA-EBC796CA82F9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dirty="0" err="1"/>
            <a:t>Where</a:t>
          </a:r>
          <a:r>
            <a:rPr lang="tr-TR" sz="1900" b="0" i="0" kern="1200" dirty="0"/>
            <a:t> w</a:t>
          </a:r>
          <a:r>
            <a:rPr lang="en-US" sz="1900" b="0" i="0" kern="1200" dirty="0"/>
            <a:t>ere </a:t>
          </a:r>
          <a:r>
            <a:rPr lang="tr-TR" sz="1900" b="0" i="0" kern="1200" dirty="0" err="1"/>
            <a:t>you</a:t>
          </a:r>
          <a:r>
            <a:rPr lang="tr-TR" sz="1900" b="0" i="0" kern="1200" dirty="0"/>
            <a:t> </a:t>
          </a:r>
          <a:r>
            <a:rPr lang="tr-TR" sz="1900" b="0" i="0" kern="1200" dirty="0" err="1"/>
            <a:t>yesterday</a:t>
          </a:r>
          <a:r>
            <a:rPr lang="tr-TR" sz="1900" b="0" i="0" kern="1200" dirty="0"/>
            <a:t>?</a:t>
          </a:r>
          <a:br>
            <a:rPr lang="tr-TR" sz="1900" b="0" i="0" kern="1200" dirty="0"/>
          </a:br>
          <a:r>
            <a:rPr lang="tr-TR" sz="1900" b="0" i="0" kern="1200" dirty="0"/>
            <a:t>I </a:t>
          </a:r>
          <a:r>
            <a:rPr lang="tr-TR" sz="1900" b="0" i="0" kern="1200" dirty="0" err="1"/>
            <a:t>was</a:t>
          </a:r>
          <a:r>
            <a:rPr lang="tr-TR" sz="1900" b="0" i="0" kern="1200" dirty="0"/>
            <a:t> at </a:t>
          </a:r>
          <a:r>
            <a:rPr lang="tr-TR" sz="1900" b="0" i="0" kern="1200" dirty="0" err="1"/>
            <a:t>work</a:t>
          </a:r>
          <a:r>
            <a:rPr lang="tr-TR" sz="1900" b="0" i="0" kern="1200" dirty="0"/>
            <a:t>.</a:t>
          </a:r>
          <a:endParaRPr lang="en-US" sz="1900" kern="1200" dirty="0"/>
        </a:p>
      </dsp:txBody>
      <dsp:txXfrm>
        <a:off x="0" y="3954096"/>
        <a:ext cx="6900512" cy="790684"/>
      </dsp:txXfrm>
    </dsp:sp>
    <dsp:sp modelId="{DF87B899-A769-4F62-90AF-3065B699F906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879C5-0A58-453C-A9F9-A676173B834C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dirty="0" err="1"/>
            <a:t>Why</a:t>
          </a:r>
          <a:r>
            <a:rPr lang="tr-TR" sz="1900" b="0" i="0" kern="1200" dirty="0"/>
            <a:t> </a:t>
          </a:r>
          <a:r>
            <a:rPr lang="tr-TR" sz="1900" b="0" i="0" kern="1200" dirty="0" err="1"/>
            <a:t>were</a:t>
          </a:r>
          <a:r>
            <a:rPr lang="tr-TR" sz="1900" b="0" i="0" kern="1200" dirty="0"/>
            <a:t> </a:t>
          </a:r>
          <a:r>
            <a:rPr lang="tr-TR" sz="1900" b="0" i="0" kern="1200" dirty="0" err="1"/>
            <a:t>you</a:t>
          </a:r>
          <a:r>
            <a:rPr lang="tr-TR" sz="1900" b="0" i="0" kern="1200" dirty="0"/>
            <a:t> </a:t>
          </a:r>
          <a:r>
            <a:rPr lang="tr-TR" sz="1900" b="0" i="0" kern="1200" dirty="0" err="1"/>
            <a:t>sad</a:t>
          </a:r>
          <a:r>
            <a:rPr lang="tr-TR" sz="1900" b="0" i="0" kern="1200" dirty="0"/>
            <a:t> </a:t>
          </a:r>
          <a:r>
            <a:rPr lang="tr-TR" sz="1900" b="0" i="0" kern="1200" dirty="0" err="1"/>
            <a:t>this</a:t>
          </a:r>
          <a:r>
            <a:rPr lang="tr-TR" sz="1900" b="0" i="0" kern="1200" dirty="0"/>
            <a:t> </a:t>
          </a:r>
          <a:r>
            <a:rPr lang="tr-TR" sz="1900" b="0" i="0" kern="1200" dirty="0" err="1"/>
            <a:t>morning</a:t>
          </a:r>
          <a:r>
            <a:rPr lang="tr-TR" sz="1900" b="0" i="0" kern="1200" dirty="0"/>
            <a:t>?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dirty="0" err="1"/>
            <a:t>Because</a:t>
          </a:r>
          <a:r>
            <a:rPr lang="tr-TR" sz="1900" b="0" i="0" kern="1200" dirty="0"/>
            <a:t> I </a:t>
          </a:r>
          <a:r>
            <a:rPr lang="tr-TR" sz="1900" b="0" i="0" kern="1200" dirty="0" err="1"/>
            <a:t>was</a:t>
          </a:r>
          <a:r>
            <a:rPr lang="tr-TR" sz="1900" b="0" i="0" kern="1200" dirty="0"/>
            <a:t> </a:t>
          </a:r>
          <a:r>
            <a:rPr lang="tr-TR" sz="1900" b="0" i="0" kern="1200" dirty="0" err="1"/>
            <a:t>alone</a:t>
          </a:r>
          <a:r>
            <a:rPr lang="tr-TR" sz="1900" b="0" i="0" kern="1200" dirty="0"/>
            <a:t> at </a:t>
          </a:r>
          <a:r>
            <a:rPr lang="tr-TR" sz="1900" b="0" i="0" kern="1200" dirty="0" err="1"/>
            <a:t>home</a:t>
          </a:r>
          <a:r>
            <a:rPr lang="tr-TR" sz="1900" b="0" i="0" kern="1200" dirty="0"/>
            <a:t>.</a:t>
          </a:r>
          <a:endParaRPr lang="en-US" sz="1900" kern="1200" dirty="0"/>
        </a:p>
      </dsp:txBody>
      <dsp:txXfrm>
        <a:off x="0" y="4744781"/>
        <a:ext cx="6900512" cy="790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444-E0BC-4C1A-8BB8-5E80AFDBAF32}">
      <dsp:nvSpPr>
        <dsp:cNvPr id="0" name=""/>
        <dsp:cNvSpPr/>
      </dsp:nvSpPr>
      <dsp:spPr>
        <a:xfrm>
          <a:off x="0" y="32339"/>
          <a:ext cx="6478587" cy="2148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 err="1"/>
            <a:t>Go</a:t>
          </a:r>
          <a:r>
            <a:rPr lang="tr-TR" sz="5400" kern="1200" dirty="0"/>
            <a:t> </a:t>
          </a:r>
          <a:r>
            <a:rPr lang="tr-TR" sz="5400" kern="1200" dirty="0" err="1"/>
            <a:t>to</a:t>
          </a:r>
          <a:r>
            <a:rPr lang="tr-TR" sz="5400" kern="1200" dirty="0"/>
            <a:t> join.quizizz.com</a:t>
          </a:r>
          <a:endParaRPr lang="en-US" sz="5400" kern="1200" dirty="0"/>
        </a:p>
      </dsp:txBody>
      <dsp:txXfrm>
        <a:off x="104863" y="137202"/>
        <a:ext cx="6268861" cy="1938394"/>
      </dsp:txXfrm>
    </dsp:sp>
    <dsp:sp modelId="{4D6EE340-D159-4D7C-B42C-B340CA8F8ABB}">
      <dsp:nvSpPr>
        <dsp:cNvPr id="0" name=""/>
        <dsp:cNvSpPr/>
      </dsp:nvSpPr>
      <dsp:spPr>
        <a:xfrm>
          <a:off x="0" y="2335979"/>
          <a:ext cx="6478587" cy="21481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/>
            <a:t>Enter the code  </a:t>
          </a:r>
          <a:r>
            <a:rPr lang="tr-TR" sz="5400" b="1" kern="1200"/>
            <a:t>4619 9985</a:t>
          </a:r>
          <a:endParaRPr lang="en-US" sz="5400" kern="1200"/>
        </a:p>
      </dsp:txBody>
      <dsp:txXfrm>
        <a:off x="104863" y="2440842"/>
        <a:ext cx="6268861" cy="1938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417062-E3A6-43AF-9470-C0FC999AD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E7FF659-3D4A-48B9-A0E5-A25A6FF88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5276AA-B340-4451-A8D8-A0ED65FF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12CDEB-7472-44B6-9AAF-0EFF1437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FE16D1-0692-4BEF-B043-3EF0CCDA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8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A5A73E-10F2-4422-8D18-608A7B79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EF19274-3B0A-461F-9D13-371B256A9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1C6F75-22DF-40FF-AF4F-1E44A746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618ED2-7242-4A9E-B5CE-FD362493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11C192-0CBA-4872-AB5A-304B8647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1D91443-00ED-4368-80AE-7B5AB8A78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3474CF-2E32-44C4-A387-1C75175D7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6781E4-D297-42C1-8186-EDCE437B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02E7CE-8662-4091-A2F8-6F586350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DA9418-A623-4131-8A46-F46B81DB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03D0BC2-7A29-49C6-AB7D-350C9B79B8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64785AE-38AB-4731-90F8-CCDE3AE87962}"/>
              </a:ext>
            </a:extLst>
          </p:cNvPr>
          <p:cNvSpPr/>
          <p:nvPr userDrawn="1"/>
        </p:nvSpPr>
        <p:spPr>
          <a:xfrm>
            <a:off x="0" y="520700"/>
            <a:ext cx="12192000" cy="1001713"/>
          </a:xfrm>
          <a:prstGeom prst="rect">
            <a:avLst/>
          </a:prstGeom>
          <a:solidFill>
            <a:srgbClr val="999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958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3002E-66F8-44DE-8E32-3A728EBC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1A4535-025E-4E2A-823F-D77A5F14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3F20BA-25B4-4878-BDDD-5FB3BE15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C69FAB-5675-41E0-9235-B39C0C37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12BCDF-B420-4255-AC41-D702559E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B1D39E-FC77-4516-807B-D8D6A38D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2F1975-859F-4A74-A524-0749CC42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7A2E43-0B6B-4225-AD36-B498658C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5DFFE9-6C8C-4351-903D-57FCDDC4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3958A8-22F3-479F-A469-D013815C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91CEE5-E652-42D4-BD46-98A2B32C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7C0DDA-95E7-41C4-9639-3F1D9C523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32BFE20-CF94-43E4-B6AA-720F47DEA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8899F0D-173C-43F2-B2F3-733DB013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E1A993-DFA4-4051-A59B-FE339941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3A4819-8647-4594-AB21-8D8A8D85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5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9E6CB3-19AF-414F-8BE7-3AEEE661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A21D2B-8B3F-4CAD-BB3F-2DDFD9CD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D354CE-FA8E-4199-BADE-7A1DF7F18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6F2DB26-5445-4F8D-859F-E42CEB85F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9668B85-11BF-4BFD-8063-D835263B3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2C6058C-F895-4FC1-BE51-30F73B2D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6109B8-836B-42DF-9A68-0E7E3E71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56A09CC-7F39-4475-8233-07D5D25E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18CBFC-902F-4A97-A24D-5E27F577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54864C8-A0DF-4EF9-BBC2-BFC9FA2C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AD341C-AA30-4DA5-AC3D-5E94B7A8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1BC1319-BEDC-4A08-BE03-C13DF9D5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3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E311C81-253E-49A0-958F-06FBFF6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AB26E30-B481-4E09-BFFE-9B10E063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554D396-DEE4-4E16-8B65-55CE3626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FC253D-704F-4255-B180-61142ECD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32E2EA-4F64-4BAB-95CC-DCC673A5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E8EF94-C11C-4B3E-A8DD-7681AB8C3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F4DD28-E0F8-4B83-8A9E-A2514B89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7E1EBAA-98C6-4D2D-850E-A8D5B515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C9F3C9-9611-4E95-846F-DE3C7742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43B200-670B-482A-89FA-0130E61F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32D54C1-466B-4B58-9EA9-3E93349DC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FA6CE08-6DEE-40EB-A84C-F0E55B60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A96B92-6633-411A-807C-861763B2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AEABA2-64E1-4B4A-861C-B03A0FC6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E8B2CC-11A3-410F-8E8B-43CF9553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9BC6DED-8F4F-4E2D-A6BA-85823D3E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3C1E4F-541B-41FE-84BE-D6EE587F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7E7DAC-5D8A-49E1-976C-A04104A54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22075-2E84-4F67-8CBE-16CCE80DF0E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2BE007-72BD-43A6-90B5-F3FF9E8D0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DB71AD-1882-44E0-A9D5-1022EFE5C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BEF2-C5B6-40DC-81F6-198CA671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D6BE47-B093-49BA-93AC-D6A45A3B3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tr-T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Past</a:t>
            </a:r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Simple Tense</a:t>
            </a:r>
            <a:b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tr-T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Verb</a:t>
            </a:r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‘</a:t>
            </a:r>
            <a:r>
              <a:rPr lang="tr-T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be’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45E446D-8C5A-40B8-955E-E80ADE6BA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tr-TR" dirty="0" err="1">
                <a:solidFill>
                  <a:schemeClr val="bg2">
                    <a:lumMod val="50000"/>
                  </a:schemeClr>
                </a:solidFill>
              </a:rPr>
              <a:t>was-were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yut renkli yarım daireler">
            <a:extLst>
              <a:ext uri="{FF2B5EF4-FFF2-40B4-BE49-F238E27FC236}">
                <a16:creationId xmlns:a16="http://schemas.microsoft.com/office/drawing/2014/main" id="{E745BB17-C1FE-4155-80B3-FDB3D3B6A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45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BB3381-D6B1-4F2F-86D8-DD13DAF1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underlined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3C848A-B210-482E-991B-C06FECA0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u="sng" dirty="0"/>
              <a:t>in </a:t>
            </a:r>
            <a:r>
              <a:rPr lang="tr-TR" u="sng" dirty="0" err="1"/>
              <a:t>the</a:t>
            </a:r>
            <a:r>
              <a:rPr lang="tr-TR" u="sng" dirty="0"/>
              <a:t> park</a:t>
            </a:r>
            <a:r>
              <a:rPr lang="tr-TR" dirty="0"/>
              <a:t> 2 </a:t>
            </a:r>
            <a:r>
              <a:rPr lang="tr-TR" dirty="0" err="1"/>
              <a:t>days</a:t>
            </a:r>
            <a:r>
              <a:rPr lang="tr-TR" dirty="0"/>
              <a:t> </a:t>
            </a:r>
            <a:r>
              <a:rPr lang="tr-TR" dirty="0" err="1"/>
              <a:t>ago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   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2 </a:t>
            </a:r>
            <a:r>
              <a:rPr lang="tr-TR" dirty="0" err="1"/>
              <a:t>days</a:t>
            </a:r>
            <a:r>
              <a:rPr lang="tr-TR" dirty="0"/>
              <a:t> </a:t>
            </a:r>
            <a:r>
              <a:rPr lang="tr-TR" dirty="0" err="1"/>
              <a:t>ago</a:t>
            </a:r>
            <a:r>
              <a:rPr lang="tr-TR" dirty="0"/>
              <a:t>?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park </a:t>
            </a:r>
            <a:r>
              <a:rPr lang="tr-TR" u="sng" dirty="0"/>
              <a:t>2 </a:t>
            </a:r>
            <a:r>
              <a:rPr lang="tr-TR" u="sng" dirty="0" err="1"/>
              <a:t>days</a:t>
            </a:r>
            <a:r>
              <a:rPr lang="tr-TR" u="sng" dirty="0"/>
              <a:t> </a:t>
            </a:r>
            <a:r>
              <a:rPr lang="tr-TR" u="sng" dirty="0" err="1"/>
              <a:t>ago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park?</a:t>
            </a:r>
          </a:p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sister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u="sng" dirty="0"/>
              <a:t>7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December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   How </a:t>
            </a:r>
            <a:r>
              <a:rPr lang="tr-TR" dirty="0" err="1"/>
              <a:t>old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sister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December</a:t>
            </a:r>
            <a:r>
              <a:rPr lang="tr-TR" dirty="0"/>
              <a:t>?</a:t>
            </a:r>
          </a:p>
          <a:p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house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u="sng" dirty="0" err="1"/>
              <a:t>old</a:t>
            </a:r>
            <a:r>
              <a:rPr lang="tr-TR" dirty="0"/>
              <a:t> but nice.</a:t>
            </a:r>
          </a:p>
          <a:p>
            <a:pPr marL="0" indent="0">
              <a:buNone/>
            </a:pPr>
            <a:r>
              <a:rPr lang="tr-TR" dirty="0"/>
              <a:t>   How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house</a:t>
            </a:r>
            <a:r>
              <a:rPr lang="tr-T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53E8034-183C-491B-8E22-4CB1E6B9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tr-TR" sz="3600" dirty="0" err="1"/>
              <a:t>Let’s</a:t>
            </a:r>
            <a:r>
              <a:rPr lang="tr-TR" sz="3600" dirty="0"/>
              <a:t> </a:t>
            </a:r>
            <a:r>
              <a:rPr lang="tr-TR" sz="3600" dirty="0" err="1"/>
              <a:t>practice</a:t>
            </a:r>
            <a:r>
              <a:rPr lang="tr-TR" sz="3600" dirty="0"/>
              <a:t>!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7213C3C-D312-4D6C-BA09-4F364AF3B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154141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0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FB8CF0-9853-4C45-BD3C-778A7BF4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432"/>
            <a:ext cx="10515600" cy="1325563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/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‘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u="sng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tr-TR" sz="2200" b="1" u="sng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200" b="1" u="sng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u="sng" dirty="0" err="1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tr-TR" sz="22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tr-TR" sz="44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44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4400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A5A13D-6D6C-4431-AE99-FAC768FD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14"/>
            <a:ext cx="10515600" cy="580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tr-TR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tr-TR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grandmother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grandmother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4C7C666-F845-41E3-B0FA-8115534C4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50" y="875432"/>
            <a:ext cx="1454350" cy="1454350"/>
          </a:xfrm>
          <a:prstGeom prst="rect">
            <a:avLst/>
          </a:prstGeom>
        </p:spPr>
      </p:pic>
      <p:pic>
        <p:nvPicPr>
          <p:cNvPr id="9" name="Resim 8" descr="Yaşlı kadın gülümseme">
            <a:extLst>
              <a:ext uri="{FF2B5EF4-FFF2-40B4-BE49-F238E27FC236}">
                <a16:creationId xmlns:a16="http://schemas.microsoft.com/office/drawing/2014/main" id="{FD739A63-F24B-46D3-B1C2-1D4C8BC55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6" y="1937248"/>
            <a:ext cx="2238173" cy="1492115"/>
          </a:xfrm>
          <a:prstGeom prst="rect">
            <a:avLst/>
          </a:prstGeom>
        </p:spPr>
      </p:pic>
      <p:pic>
        <p:nvPicPr>
          <p:cNvPr id="11" name="Resim 10" descr="Genç bir kızın portresi">
            <a:extLst>
              <a:ext uri="{FF2B5EF4-FFF2-40B4-BE49-F238E27FC236}">
                <a16:creationId xmlns:a16="http://schemas.microsoft.com/office/drawing/2014/main" id="{792829C7-729E-4980-9036-65300534C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4244"/>
            <a:ext cx="2238174" cy="1491752"/>
          </a:xfrm>
          <a:prstGeom prst="rect">
            <a:avLst/>
          </a:prstGeom>
        </p:spPr>
      </p:pic>
      <p:pic>
        <p:nvPicPr>
          <p:cNvPr id="13" name="Resim 12" descr="Okulda sohbet eden gülümseyen öğrenciler">
            <a:extLst>
              <a:ext uri="{FF2B5EF4-FFF2-40B4-BE49-F238E27FC236}">
                <a16:creationId xmlns:a16="http://schemas.microsoft.com/office/drawing/2014/main" id="{78E41ED8-BDD8-452D-88FD-C917C5FD2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4" y="4353473"/>
            <a:ext cx="2238172" cy="1621544"/>
          </a:xfrm>
          <a:prstGeom prst="rect">
            <a:avLst/>
          </a:prstGeom>
        </p:spPr>
      </p:pic>
      <p:pic>
        <p:nvPicPr>
          <p:cNvPr id="19" name="Resim 18" descr="Öğretmenin karşısında ellerini kaldıran öğrencilerin bulunduğu sınıf">
            <a:extLst>
              <a:ext uri="{FF2B5EF4-FFF2-40B4-BE49-F238E27FC236}">
                <a16:creationId xmlns:a16="http://schemas.microsoft.com/office/drawing/2014/main" id="{E17DF1CC-9BA4-4354-906B-FD73BF5CF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08" y="4353474"/>
            <a:ext cx="2238172" cy="16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C6AB1DB-E6C6-4975-9AF3-C06B7C267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435807"/>
              </p:ext>
            </p:extLst>
          </p:nvPr>
        </p:nvGraphicFramePr>
        <p:xfrm>
          <a:off x="838200" y="499622"/>
          <a:ext cx="10515600" cy="567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4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D5F5792-0DAC-4190-B252-C70F4EC3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4653692" cy="5583148"/>
          </a:xfrm>
        </p:spPr>
        <p:txBody>
          <a:bodyPr anchor="ctr">
            <a:normAutofit/>
          </a:bodyPr>
          <a:lstStyle/>
          <a:p>
            <a:r>
              <a:rPr lang="tr-TR" b="1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Positive</a:t>
            </a:r>
            <a:r>
              <a:rPr lang="tr-TR" b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Form:</a:t>
            </a:r>
            <a:endParaRPr lang="en-US" b="1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42720D6C-1BF0-477C-867A-7EF266D01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86919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2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>
            <a:extLst>
              <a:ext uri="{FF2B5EF4-FFF2-40B4-BE49-F238E27FC236}">
                <a16:creationId xmlns:a16="http://schemas.microsoft.com/office/drawing/2014/main" id="{B995A95E-3EB8-4720-BA7C-23FA16586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414D278-86F5-4551-BD21-1CC701E77B84}"/>
              </a:ext>
            </a:extLst>
          </p:cNvPr>
          <p:cNvSpPr/>
          <p:nvPr/>
        </p:nvSpPr>
        <p:spPr>
          <a:xfrm>
            <a:off x="3505200" y="2147889"/>
            <a:ext cx="5207000" cy="72072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a) When he got home he ______ very tired.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F09832-5D09-4E51-8E76-0E05301BBC10}"/>
              </a:ext>
            </a:extLst>
          </p:cNvPr>
          <p:cNvSpPr/>
          <p:nvPr/>
        </p:nvSpPr>
        <p:spPr>
          <a:xfrm>
            <a:off x="3505200" y="3492500"/>
            <a:ext cx="5207000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b) They ______ the best of friends.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4AE02B-F793-4EE8-B33B-709883B8E1F6}"/>
              </a:ext>
            </a:extLst>
          </p:cNvPr>
          <p:cNvSpPr/>
          <p:nvPr/>
        </p:nvSpPr>
        <p:spPr>
          <a:xfrm>
            <a:off x="3505200" y="4940300"/>
            <a:ext cx="5207000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c)   I  ______ a successful chef.</a:t>
            </a:r>
          </a:p>
        </p:txBody>
      </p:sp>
      <p:sp>
        <p:nvSpPr>
          <p:cNvPr id="12294" name="TextBox 1">
            <a:extLst>
              <a:ext uri="{FF2B5EF4-FFF2-40B4-BE49-F238E27FC236}">
                <a16:creationId xmlns:a16="http://schemas.microsoft.com/office/drawing/2014/main" id="{ABCFF731-883F-46D5-A59D-AD34DDBF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826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chemeClr val="bg1"/>
                </a:solidFill>
                <a:latin typeface="Sassoon Infant Md" pitchFamily="50" charset="0"/>
              </a:rPr>
              <a:t>‘was’ or ‘were’?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18DEF-5551-4915-84CB-701898FD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1" y="3651250"/>
            <a:ext cx="735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6"/>
                </a:solidFill>
                <a:latin typeface="Sassoon Infant Rg" pitchFamily="50" charset="0"/>
              </a:rPr>
              <a:t>were</a:t>
            </a:r>
            <a:endParaRPr lang="en-GB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80AA8-F724-4E96-9E3D-F5BFF941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4" y="5083175"/>
            <a:ext cx="65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7030A0"/>
                </a:solidFill>
                <a:latin typeface="Sassoon Infant Rg" pitchFamily="50" charset="0"/>
              </a:rPr>
              <a:t>was</a:t>
            </a:r>
            <a:endParaRPr lang="en-GB" alt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FD90D-10EE-4EE4-B678-1E5864E7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2290763"/>
            <a:ext cx="65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2"/>
                </a:solidFill>
                <a:latin typeface="Sassoon Infant Rg" pitchFamily="50" charset="0"/>
              </a:rPr>
              <a:t>was</a:t>
            </a:r>
            <a:endParaRPr lang="en-GB" alt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>
            <a:extLst>
              <a:ext uri="{FF2B5EF4-FFF2-40B4-BE49-F238E27FC236}">
                <a16:creationId xmlns:a16="http://schemas.microsoft.com/office/drawing/2014/main" id="{B995A95E-3EB8-4720-BA7C-23FA16586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414D278-86F5-4551-BD21-1CC701E77B84}"/>
              </a:ext>
            </a:extLst>
          </p:cNvPr>
          <p:cNvSpPr/>
          <p:nvPr/>
        </p:nvSpPr>
        <p:spPr>
          <a:xfrm>
            <a:off x="3505200" y="2147889"/>
            <a:ext cx="6190734" cy="72072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a) When 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I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saw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her,   s</a:t>
            </a: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he ______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so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upset</a:t>
            </a: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F09832-5D09-4E51-8E76-0E05301BBC10}"/>
              </a:ext>
            </a:extLst>
          </p:cNvPr>
          <p:cNvSpPr/>
          <p:nvPr/>
        </p:nvSpPr>
        <p:spPr>
          <a:xfrm>
            <a:off x="3505199" y="3492500"/>
            <a:ext cx="6190735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b)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We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 </a:t>
            </a: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______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happy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because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we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won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the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competition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.</a:t>
            </a:r>
            <a:endParaRPr lang="en-GB" altLang="en-US" dirty="0">
              <a:solidFill>
                <a:srgbClr val="1C1C1C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4AE02B-F793-4EE8-B33B-709883B8E1F6}"/>
              </a:ext>
            </a:extLst>
          </p:cNvPr>
          <p:cNvSpPr/>
          <p:nvPr/>
        </p:nvSpPr>
        <p:spPr>
          <a:xfrm>
            <a:off x="3505200" y="4940300"/>
            <a:ext cx="6190734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c)   I  ______ a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t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the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dormitory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last</a:t>
            </a:r>
            <a:r>
              <a:rPr lang="tr-TR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 </a:t>
            </a:r>
            <a:r>
              <a:rPr lang="tr-TR" altLang="en-US" dirty="0" err="1">
                <a:solidFill>
                  <a:srgbClr val="1C1C1C"/>
                </a:solidFill>
                <a:latin typeface="Sassoon Infant Rg" panose="02000503030000020003" pitchFamily="50" charset="0"/>
              </a:rPr>
              <a:t>night</a:t>
            </a: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.</a:t>
            </a:r>
          </a:p>
        </p:txBody>
      </p:sp>
      <p:sp>
        <p:nvSpPr>
          <p:cNvPr id="12294" name="TextBox 1">
            <a:extLst>
              <a:ext uri="{FF2B5EF4-FFF2-40B4-BE49-F238E27FC236}">
                <a16:creationId xmlns:a16="http://schemas.microsoft.com/office/drawing/2014/main" id="{ABCFF731-883F-46D5-A59D-AD34DDBF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826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chemeClr val="bg1"/>
                </a:solidFill>
                <a:latin typeface="Sassoon Infant Md" pitchFamily="50" charset="0"/>
              </a:rPr>
              <a:t>‘was’ or ‘were’?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18DEF-5551-4915-84CB-701898FD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1" y="3651250"/>
            <a:ext cx="735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assoon Infant Rg" pitchFamily="50" charset="0"/>
              </a:rPr>
              <a:t>were</a:t>
            </a:r>
            <a:endParaRPr lang="en-GB" altLang="en-U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80AA8-F724-4E96-9E3D-F5BFF941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4" y="5083175"/>
            <a:ext cx="65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latin typeface="Sassoon Infant Rg" pitchFamily="50" charset="0"/>
              </a:rPr>
              <a:t>was</a:t>
            </a:r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FD90D-10EE-4EE4-B678-1E5864E7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2290763"/>
            <a:ext cx="65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5"/>
                </a:solidFill>
                <a:latin typeface="Sassoon Infant Rg" pitchFamily="50" charset="0"/>
              </a:rPr>
              <a:t>was</a:t>
            </a:r>
            <a:endParaRPr lang="en-GB" altLang="en-US" sz="2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5F5792-0DAC-4190-B252-C70F4EC3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4373605" cy="5583148"/>
          </a:xfrm>
        </p:spPr>
        <p:txBody>
          <a:bodyPr anchor="ctr">
            <a:normAutofit/>
          </a:bodyPr>
          <a:lstStyle/>
          <a:p>
            <a:r>
              <a:rPr lang="tr-TR" b="1" u="sng" dirty="0" err="1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Negative</a:t>
            </a:r>
            <a:r>
              <a:rPr lang="tr-TR" b="1" u="sng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Form:</a:t>
            </a:r>
            <a:br>
              <a:rPr lang="tr-TR" b="1" u="sng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US" b="1" u="sng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42720D6C-1BF0-477C-867A-7EF266D01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4914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53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3C1BCD7-EFCA-4D30-AE95-A5008FFB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4340654" cy="5583148"/>
          </a:xfrm>
        </p:spPr>
        <p:txBody>
          <a:bodyPr anchor="ctr">
            <a:normAutofit/>
          </a:bodyPr>
          <a:lstStyle/>
          <a:p>
            <a:r>
              <a:rPr lang="tr-TR" sz="4000" b="1" u="sng" dirty="0" err="1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Question</a:t>
            </a:r>
            <a:r>
              <a:rPr lang="tr-TR" sz="4000" b="1" u="sng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 Form:</a:t>
            </a:r>
            <a:endParaRPr lang="en-US" sz="4000" b="1" u="sng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73F3AEF-6552-4D81-90BD-6A6BCE01A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09955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59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8BE1960-AE64-4ED1-83E8-B9DFDB501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637" y="1276350"/>
            <a:ext cx="8124825" cy="4305300"/>
          </a:xfrm>
        </p:spPr>
      </p:pic>
    </p:spTree>
    <p:extLst>
      <p:ext uri="{BB962C8B-B14F-4D97-AF65-F5344CB8AC3E}">
        <p14:creationId xmlns:p14="http://schemas.microsoft.com/office/powerpoint/2010/main" val="356711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5577</TotalTime>
  <Words>487</Words>
  <Application>Microsoft Office PowerPoint</Application>
  <PresentationFormat>Geniş ekran</PresentationFormat>
  <Paragraphs>81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Sassoon Infant Md</vt:lpstr>
      <vt:lpstr>Sassoon Infant Rg</vt:lpstr>
      <vt:lpstr>Times New Roman</vt:lpstr>
      <vt:lpstr>Office Teması</vt:lpstr>
      <vt:lpstr>Past Simple Tense Verb ‘to be’</vt:lpstr>
      <vt:lpstr>We use verb to be ‘was- were’ to show the status and characteristics of something or someone in the past.   </vt:lpstr>
      <vt:lpstr>PowerPoint Sunusu</vt:lpstr>
      <vt:lpstr>Positive Form:</vt:lpstr>
      <vt:lpstr>PowerPoint Sunusu</vt:lpstr>
      <vt:lpstr>PowerPoint Sunusu</vt:lpstr>
      <vt:lpstr>Negative Form: </vt:lpstr>
      <vt:lpstr>Question Form:</vt:lpstr>
      <vt:lpstr>PowerPoint Sunusu</vt:lpstr>
      <vt:lpstr>Make questions for underlined words.</vt:lpstr>
      <vt:lpstr>Let’s practice!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 Tense Verb ‘to be’</dc:title>
  <dc:creator>Deniz ÖZONUR</dc:creator>
  <cp:lastModifiedBy>Deniz ÖZONUR</cp:lastModifiedBy>
  <cp:revision>12</cp:revision>
  <dcterms:created xsi:type="dcterms:W3CDTF">2021-12-01T18:14:52Z</dcterms:created>
  <dcterms:modified xsi:type="dcterms:W3CDTF">2021-12-05T16:43:36Z</dcterms:modified>
</cp:coreProperties>
</file>