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2.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2"/>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E25E649-3F16-4E02-A733-19D2CDBF48F0}" styleName="Orta Stil 3 - Vurgu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1"/>
    <p:restoredTop sz="94694"/>
  </p:normalViewPr>
  <p:slideViewPr>
    <p:cSldViewPr>
      <p:cViewPr varScale="1">
        <p:scale>
          <a:sx n="65" d="100"/>
          <a:sy n="65" d="100"/>
        </p:scale>
        <p:origin x="1536" y="10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159BDBE2-0491-4ACC-9E65-0A2639834360}" type="doc">
      <dgm:prSet loTypeId="urn:microsoft.com/office/officeart/2005/8/layout/hierarchy2" loCatId="hierarchy" qsTypeId="urn:microsoft.com/office/officeart/2005/8/quickstyle/simple3" qsCatId="simple" csTypeId="urn:microsoft.com/office/officeart/2005/8/colors/accent1_2" csCatId="accent1" phldr="1"/>
      <dgm:spPr/>
      <dgm:t>
        <a:bodyPr/>
        <a:lstStyle/>
        <a:p>
          <a:endParaRPr lang="tr-TR"/>
        </a:p>
      </dgm:t>
    </dgm:pt>
    <dgm:pt modelId="{491D0588-980D-41A2-A3D0-B4A0F9D5D7A0}">
      <dgm:prSet phldrT="[Metin]"/>
      <dgm:spPr/>
      <dgm:t>
        <a:bodyPr/>
        <a:lstStyle/>
        <a:p>
          <a:r>
            <a:rPr lang="tr-TR" dirty="0"/>
            <a:t>Kanun Yolunda Yapılacak İnceleme Türleri</a:t>
          </a:r>
        </a:p>
      </dgm:t>
    </dgm:pt>
    <dgm:pt modelId="{C381C8AA-FBA2-4F10-AC71-82E4043F8D7B}" type="parTrans" cxnId="{4E94984C-C783-4F51-BBA9-4F9DAA468E3F}">
      <dgm:prSet/>
      <dgm:spPr/>
      <dgm:t>
        <a:bodyPr/>
        <a:lstStyle/>
        <a:p>
          <a:endParaRPr lang="tr-TR"/>
        </a:p>
      </dgm:t>
    </dgm:pt>
    <dgm:pt modelId="{83BCDBE8-0438-44BB-AECE-7A0916AFEAA6}" type="sibTrans" cxnId="{4E94984C-C783-4F51-BBA9-4F9DAA468E3F}">
      <dgm:prSet/>
      <dgm:spPr/>
      <dgm:t>
        <a:bodyPr/>
        <a:lstStyle/>
        <a:p>
          <a:endParaRPr lang="tr-TR"/>
        </a:p>
      </dgm:t>
    </dgm:pt>
    <dgm:pt modelId="{0EE25B9A-F5A6-459D-8774-F91B6081E185}">
      <dgm:prSet phldrT="[Metin]"/>
      <dgm:spPr/>
      <dgm:t>
        <a:bodyPr/>
        <a:lstStyle/>
        <a:p>
          <a:r>
            <a:rPr lang="tr-TR" dirty="0"/>
            <a:t>Sadece kararın bozulması</a:t>
          </a:r>
        </a:p>
      </dgm:t>
    </dgm:pt>
    <dgm:pt modelId="{7AD00D8E-C05F-49A4-9173-A7CE7C8FAFC6}" type="parTrans" cxnId="{35EC0E87-7773-4CC9-9953-6311492DFE2A}">
      <dgm:prSet/>
      <dgm:spPr/>
      <dgm:t>
        <a:bodyPr/>
        <a:lstStyle/>
        <a:p>
          <a:endParaRPr lang="tr-TR"/>
        </a:p>
      </dgm:t>
    </dgm:pt>
    <dgm:pt modelId="{1226FFAD-2302-4546-ADCC-491C17121AE5}" type="sibTrans" cxnId="{35EC0E87-7773-4CC9-9953-6311492DFE2A}">
      <dgm:prSet/>
      <dgm:spPr/>
      <dgm:t>
        <a:bodyPr/>
        <a:lstStyle/>
        <a:p>
          <a:endParaRPr lang="tr-TR"/>
        </a:p>
      </dgm:t>
    </dgm:pt>
    <dgm:pt modelId="{02662561-6671-470E-9698-0127D3418186}">
      <dgm:prSet phldrT="[Metin]"/>
      <dgm:spPr/>
      <dgm:t>
        <a:bodyPr/>
        <a:lstStyle/>
        <a:p>
          <a:r>
            <a:rPr lang="tr-TR" dirty="0"/>
            <a:t>YARGITAY</a:t>
          </a:r>
        </a:p>
      </dgm:t>
    </dgm:pt>
    <dgm:pt modelId="{E560A2AB-13A8-4DE4-AFAB-3320B88EE87B}" type="parTrans" cxnId="{2F96FC92-9785-473E-B1FC-1F0B38F6942C}">
      <dgm:prSet/>
      <dgm:spPr/>
      <dgm:t>
        <a:bodyPr/>
        <a:lstStyle/>
        <a:p>
          <a:endParaRPr lang="tr-TR"/>
        </a:p>
      </dgm:t>
    </dgm:pt>
    <dgm:pt modelId="{746A2B85-1457-467C-9109-B786E690DA8D}" type="sibTrans" cxnId="{2F96FC92-9785-473E-B1FC-1F0B38F6942C}">
      <dgm:prSet/>
      <dgm:spPr/>
      <dgm:t>
        <a:bodyPr/>
        <a:lstStyle/>
        <a:p>
          <a:endParaRPr lang="tr-TR"/>
        </a:p>
      </dgm:t>
    </dgm:pt>
    <dgm:pt modelId="{AD501300-86D2-4A7B-92C1-BF49C4B75519}">
      <dgm:prSet phldrT="[Metin]"/>
      <dgm:spPr/>
      <dgm:t>
        <a:bodyPr/>
        <a:lstStyle/>
        <a:p>
          <a:r>
            <a:rPr lang="tr-TR" dirty="0"/>
            <a:t>Yeniden inceleme yapılması</a:t>
          </a:r>
        </a:p>
      </dgm:t>
    </dgm:pt>
    <dgm:pt modelId="{437906D4-DE22-4379-95FE-0004F8519417}" type="parTrans" cxnId="{00BC4228-A931-45BD-A1AF-0EF8D931576D}">
      <dgm:prSet/>
      <dgm:spPr/>
      <dgm:t>
        <a:bodyPr/>
        <a:lstStyle/>
        <a:p>
          <a:endParaRPr lang="tr-TR"/>
        </a:p>
      </dgm:t>
    </dgm:pt>
    <dgm:pt modelId="{5571CC2C-E34A-462E-B3E6-6452A5C55246}" type="sibTrans" cxnId="{00BC4228-A931-45BD-A1AF-0EF8D931576D}">
      <dgm:prSet/>
      <dgm:spPr/>
      <dgm:t>
        <a:bodyPr/>
        <a:lstStyle/>
        <a:p>
          <a:endParaRPr lang="tr-TR"/>
        </a:p>
      </dgm:t>
    </dgm:pt>
    <dgm:pt modelId="{9F592099-3536-4ECA-957E-BCE1D65F278C}">
      <dgm:prSet phldrT="[Metin]"/>
      <dgm:spPr/>
      <dgm:t>
        <a:bodyPr/>
        <a:lstStyle/>
        <a:p>
          <a:r>
            <a:rPr lang="tr-TR" dirty="0"/>
            <a:t>BAM</a:t>
          </a:r>
        </a:p>
      </dgm:t>
    </dgm:pt>
    <dgm:pt modelId="{98F7FA2D-6066-4720-BAFF-BA91494E763D}" type="parTrans" cxnId="{7D82C4E2-123B-4257-8713-050F76D19804}">
      <dgm:prSet/>
      <dgm:spPr/>
      <dgm:t>
        <a:bodyPr/>
        <a:lstStyle/>
        <a:p>
          <a:endParaRPr lang="tr-TR"/>
        </a:p>
      </dgm:t>
    </dgm:pt>
    <dgm:pt modelId="{08D915F1-8303-44AB-8D33-E01FBA56B74C}" type="sibTrans" cxnId="{7D82C4E2-123B-4257-8713-050F76D19804}">
      <dgm:prSet/>
      <dgm:spPr/>
      <dgm:t>
        <a:bodyPr/>
        <a:lstStyle/>
        <a:p>
          <a:endParaRPr lang="tr-TR"/>
        </a:p>
      </dgm:t>
    </dgm:pt>
    <dgm:pt modelId="{3B5C3FA5-D159-44BE-B7A8-38703D446E0C}" type="pres">
      <dgm:prSet presAssocID="{159BDBE2-0491-4ACC-9E65-0A2639834360}" presName="diagram" presStyleCnt="0">
        <dgm:presLayoutVars>
          <dgm:chPref val="1"/>
          <dgm:dir/>
          <dgm:animOne val="branch"/>
          <dgm:animLvl val="lvl"/>
          <dgm:resizeHandles val="exact"/>
        </dgm:presLayoutVars>
      </dgm:prSet>
      <dgm:spPr/>
    </dgm:pt>
    <dgm:pt modelId="{610EA207-C01C-4559-8F72-911F1A2CA11C}" type="pres">
      <dgm:prSet presAssocID="{491D0588-980D-41A2-A3D0-B4A0F9D5D7A0}" presName="root1" presStyleCnt="0"/>
      <dgm:spPr/>
    </dgm:pt>
    <dgm:pt modelId="{D3B1838B-CDCA-41E9-83BA-05AC4039B9C0}" type="pres">
      <dgm:prSet presAssocID="{491D0588-980D-41A2-A3D0-B4A0F9D5D7A0}" presName="LevelOneTextNode" presStyleLbl="node0" presStyleIdx="0" presStyleCnt="1">
        <dgm:presLayoutVars>
          <dgm:chPref val="3"/>
        </dgm:presLayoutVars>
      </dgm:prSet>
      <dgm:spPr/>
    </dgm:pt>
    <dgm:pt modelId="{0416502D-9D62-47BB-8FFA-4065DF0F4AE2}" type="pres">
      <dgm:prSet presAssocID="{491D0588-980D-41A2-A3D0-B4A0F9D5D7A0}" presName="level2hierChild" presStyleCnt="0"/>
      <dgm:spPr/>
    </dgm:pt>
    <dgm:pt modelId="{7DC805B3-7AF0-46F3-A5E2-FBE7E65D6FAA}" type="pres">
      <dgm:prSet presAssocID="{7AD00D8E-C05F-49A4-9173-A7CE7C8FAFC6}" presName="conn2-1" presStyleLbl="parChTrans1D2" presStyleIdx="0" presStyleCnt="2"/>
      <dgm:spPr/>
    </dgm:pt>
    <dgm:pt modelId="{2EBB9E11-03FE-4A1A-B034-E371EF35B52A}" type="pres">
      <dgm:prSet presAssocID="{7AD00D8E-C05F-49A4-9173-A7CE7C8FAFC6}" presName="connTx" presStyleLbl="parChTrans1D2" presStyleIdx="0" presStyleCnt="2"/>
      <dgm:spPr/>
    </dgm:pt>
    <dgm:pt modelId="{9EF3233D-712C-4B1B-B560-4AAE8CBD70AD}" type="pres">
      <dgm:prSet presAssocID="{0EE25B9A-F5A6-459D-8774-F91B6081E185}" presName="root2" presStyleCnt="0"/>
      <dgm:spPr/>
    </dgm:pt>
    <dgm:pt modelId="{1562CB50-E112-4322-A7E5-7FD1F6E15B3D}" type="pres">
      <dgm:prSet presAssocID="{0EE25B9A-F5A6-459D-8774-F91B6081E185}" presName="LevelTwoTextNode" presStyleLbl="node2" presStyleIdx="0" presStyleCnt="2">
        <dgm:presLayoutVars>
          <dgm:chPref val="3"/>
        </dgm:presLayoutVars>
      </dgm:prSet>
      <dgm:spPr/>
    </dgm:pt>
    <dgm:pt modelId="{548C8385-C734-4880-9477-D076EAC3006B}" type="pres">
      <dgm:prSet presAssocID="{0EE25B9A-F5A6-459D-8774-F91B6081E185}" presName="level3hierChild" presStyleCnt="0"/>
      <dgm:spPr/>
    </dgm:pt>
    <dgm:pt modelId="{33993DAB-7857-402A-AB44-3AB4C485E7DD}" type="pres">
      <dgm:prSet presAssocID="{E560A2AB-13A8-4DE4-AFAB-3320B88EE87B}" presName="conn2-1" presStyleLbl="parChTrans1D3" presStyleIdx="0" presStyleCnt="2"/>
      <dgm:spPr/>
    </dgm:pt>
    <dgm:pt modelId="{BEF94CFB-FAEB-4B13-9D05-86313EE9B7F4}" type="pres">
      <dgm:prSet presAssocID="{E560A2AB-13A8-4DE4-AFAB-3320B88EE87B}" presName="connTx" presStyleLbl="parChTrans1D3" presStyleIdx="0" presStyleCnt="2"/>
      <dgm:spPr/>
    </dgm:pt>
    <dgm:pt modelId="{C0977102-17EF-4950-AEB7-DDDAEC29B311}" type="pres">
      <dgm:prSet presAssocID="{02662561-6671-470E-9698-0127D3418186}" presName="root2" presStyleCnt="0"/>
      <dgm:spPr/>
    </dgm:pt>
    <dgm:pt modelId="{0D21A530-1217-451C-A3CF-B115FCB1AC40}" type="pres">
      <dgm:prSet presAssocID="{02662561-6671-470E-9698-0127D3418186}" presName="LevelTwoTextNode" presStyleLbl="node3" presStyleIdx="0" presStyleCnt="2">
        <dgm:presLayoutVars>
          <dgm:chPref val="3"/>
        </dgm:presLayoutVars>
      </dgm:prSet>
      <dgm:spPr/>
    </dgm:pt>
    <dgm:pt modelId="{D7D9D102-C744-4F43-BFEA-B5FD0F55320A}" type="pres">
      <dgm:prSet presAssocID="{02662561-6671-470E-9698-0127D3418186}" presName="level3hierChild" presStyleCnt="0"/>
      <dgm:spPr/>
    </dgm:pt>
    <dgm:pt modelId="{2E11A862-66E7-40BD-8D6B-5B57E5A26E31}" type="pres">
      <dgm:prSet presAssocID="{437906D4-DE22-4379-95FE-0004F8519417}" presName="conn2-1" presStyleLbl="parChTrans1D2" presStyleIdx="1" presStyleCnt="2"/>
      <dgm:spPr/>
    </dgm:pt>
    <dgm:pt modelId="{1B357C35-46FC-416F-8F8C-A30C6597909A}" type="pres">
      <dgm:prSet presAssocID="{437906D4-DE22-4379-95FE-0004F8519417}" presName="connTx" presStyleLbl="parChTrans1D2" presStyleIdx="1" presStyleCnt="2"/>
      <dgm:spPr/>
    </dgm:pt>
    <dgm:pt modelId="{AC26FC0C-A423-4CD2-BDA8-A243BA8B8908}" type="pres">
      <dgm:prSet presAssocID="{AD501300-86D2-4A7B-92C1-BF49C4B75519}" presName="root2" presStyleCnt="0"/>
      <dgm:spPr/>
    </dgm:pt>
    <dgm:pt modelId="{1EDF6DDC-F1E5-402A-9CB6-E3EB6A1407F9}" type="pres">
      <dgm:prSet presAssocID="{AD501300-86D2-4A7B-92C1-BF49C4B75519}" presName="LevelTwoTextNode" presStyleLbl="node2" presStyleIdx="1" presStyleCnt="2">
        <dgm:presLayoutVars>
          <dgm:chPref val="3"/>
        </dgm:presLayoutVars>
      </dgm:prSet>
      <dgm:spPr/>
    </dgm:pt>
    <dgm:pt modelId="{8C264B2D-91F5-41B5-8478-F28419FD5405}" type="pres">
      <dgm:prSet presAssocID="{AD501300-86D2-4A7B-92C1-BF49C4B75519}" presName="level3hierChild" presStyleCnt="0"/>
      <dgm:spPr/>
    </dgm:pt>
    <dgm:pt modelId="{05A3339A-0744-427F-BF99-DFF848CDEB0F}" type="pres">
      <dgm:prSet presAssocID="{98F7FA2D-6066-4720-BAFF-BA91494E763D}" presName="conn2-1" presStyleLbl="parChTrans1D3" presStyleIdx="1" presStyleCnt="2"/>
      <dgm:spPr/>
    </dgm:pt>
    <dgm:pt modelId="{931DE965-E073-4911-982A-73463B753041}" type="pres">
      <dgm:prSet presAssocID="{98F7FA2D-6066-4720-BAFF-BA91494E763D}" presName="connTx" presStyleLbl="parChTrans1D3" presStyleIdx="1" presStyleCnt="2"/>
      <dgm:spPr/>
    </dgm:pt>
    <dgm:pt modelId="{E42D8A81-CEFB-4691-BB50-0F62F10AB3C9}" type="pres">
      <dgm:prSet presAssocID="{9F592099-3536-4ECA-957E-BCE1D65F278C}" presName="root2" presStyleCnt="0"/>
      <dgm:spPr/>
    </dgm:pt>
    <dgm:pt modelId="{09B772AB-3F5D-44CF-8836-8F4FF27AD965}" type="pres">
      <dgm:prSet presAssocID="{9F592099-3536-4ECA-957E-BCE1D65F278C}" presName="LevelTwoTextNode" presStyleLbl="node3" presStyleIdx="1" presStyleCnt="2">
        <dgm:presLayoutVars>
          <dgm:chPref val="3"/>
        </dgm:presLayoutVars>
      </dgm:prSet>
      <dgm:spPr/>
    </dgm:pt>
    <dgm:pt modelId="{C2891CCA-DE7A-425D-A508-2EE2DF947CF4}" type="pres">
      <dgm:prSet presAssocID="{9F592099-3536-4ECA-957E-BCE1D65F278C}" presName="level3hierChild" presStyleCnt="0"/>
      <dgm:spPr/>
    </dgm:pt>
  </dgm:ptLst>
  <dgm:cxnLst>
    <dgm:cxn modelId="{BE778F1B-53AA-4A72-907D-13887A3A157E}" type="presOf" srcId="{98F7FA2D-6066-4720-BAFF-BA91494E763D}" destId="{931DE965-E073-4911-982A-73463B753041}" srcOrd="1" destOrd="0" presId="urn:microsoft.com/office/officeart/2005/8/layout/hierarchy2"/>
    <dgm:cxn modelId="{00BC4228-A931-45BD-A1AF-0EF8D931576D}" srcId="{491D0588-980D-41A2-A3D0-B4A0F9D5D7A0}" destId="{AD501300-86D2-4A7B-92C1-BF49C4B75519}" srcOrd="1" destOrd="0" parTransId="{437906D4-DE22-4379-95FE-0004F8519417}" sibTransId="{5571CC2C-E34A-462E-B3E6-6452A5C55246}"/>
    <dgm:cxn modelId="{8F2B3032-B2CF-421A-98FA-D68973A66BB3}" type="presOf" srcId="{E560A2AB-13A8-4DE4-AFAB-3320B88EE87B}" destId="{33993DAB-7857-402A-AB44-3AB4C485E7DD}" srcOrd="0" destOrd="0" presId="urn:microsoft.com/office/officeart/2005/8/layout/hierarchy2"/>
    <dgm:cxn modelId="{F76ABC3C-E848-40EA-B9D4-C6DB32D44597}" type="presOf" srcId="{7AD00D8E-C05F-49A4-9173-A7CE7C8FAFC6}" destId="{2EBB9E11-03FE-4A1A-B034-E371EF35B52A}" srcOrd="1" destOrd="0" presId="urn:microsoft.com/office/officeart/2005/8/layout/hierarchy2"/>
    <dgm:cxn modelId="{23D27B3F-4A3D-4D09-8D37-6838D1BDA801}" type="presOf" srcId="{E560A2AB-13A8-4DE4-AFAB-3320B88EE87B}" destId="{BEF94CFB-FAEB-4B13-9D05-86313EE9B7F4}" srcOrd="1" destOrd="0" presId="urn:microsoft.com/office/officeart/2005/8/layout/hierarchy2"/>
    <dgm:cxn modelId="{4E94984C-C783-4F51-BBA9-4F9DAA468E3F}" srcId="{159BDBE2-0491-4ACC-9E65-0A2639834360}" destId="{491D0588-980D-41A2-A3D0-B4A0F9D5D7A0}" srcOrd="0" destOrd="0" parTransId="{C381C8AA-FBA2-4F10-AC71-82E4043F8D7B}" sibTransId="{83BCDBE8-0438-44BB-AECE-7A0916AFEAA6}"/>
    <dgm:cxn modelId="{8F308D53-C296-4248-A7B8-0F8CA1B0E638}" type="presOf" srcId="{9F592099-3536-4ECA-957E-BCE1D65F278C}" destId="{09B772AB-3F5D-44CF-8836-8F4FF27AD965}" srcOrd="0" destOrd="0" presId="urn:microsoft.com/office/officeart/2005/8/layout/hierarchy2"/>
    <dgm:cxn modelId="{C80D0A7A-E0B3-4266-AB1E-87385CC284EA}" type="presOf" srcId="{98F7FA2D-6066-4720-BAFF-BA91494E763D}" destId="{05A3339A-0744-427F-BF99-DFF848CDEB0F}" srcOrd="0" destOrd="0" presId="urn:microsoft.com/office/officeart/2005/8/layout/hierarchy2"/>
    <dgm:cxn modelId="{35EC0E87-7773-4CC9-9953-6311492DFE2A}" srcId="{491D0588-980D-41A2-A3D0-B4A0F9D5D7A0}" destId="{0EE25B9A-F5A6-459D-8774-F91B6081E185}" srcOrd="0" destOrd="0" parTransId="{7AD00D8E-C05F-49A4-9173-A7CE7C8FAFC6}" sibTransId="{1226FFAD-2302-4546-ADCC-491C17121AE5}"/>
    <dgm:cxn modelId="{A887F38E-8A0C-4966-B3D7-3098152CC823}" type="presOf" srcId="{437906D4-DE22-4379-95FE-0004F8519417}" destId="{1B357C35-46FC-416F-8F8C-A30C6597909A}" srcOrd="1" destOrd="0" presId="urn:microsoft.com/office/officeart/2005/8/layout/hierarchy2"/>
    <dgm:cxn modelId="{2F96FC92-9785-473E-B1FC-1F0B38F6942C}" srcId="{0EE25B9A-F5A6-459D-8774-F91B6081E185}" destId="{02662561-6671-470E-9698-0127D3418186}" srcOrd="0" destOrd="0" parTransId="{E560A2AB-13A8-4DE4-AFAB-3320B88EE87B}" sibTransId="{746A2B85-1457-467C-9109-B786E690DA8D}"/>
    <dgm:cxn modelId="{A28D2D97-4E08-49AB-BB74-5CC897902767}" type="presOf" srcId="{437906D4-DE22-4379-95FE-0004F8519417}" destId="{2E11A862-66E7-40BD-8D6B-5B57E5A26E31}" srcOrd="0" destOrd="0" presId="urn:microsoft.com/office/officeart/2005/8/layout/hierarchy2"/>
    <dgm:cxn modelId="{1E256F9D-CABA-40C2-B872-512A14FFB3AB}" type="presOf" srcId="{0EE25B9A-F5A6-459D-8774-F91B6081E185}" destId="{1562CB50-E112-4322-A7E5-7FD1F6E15B3D}" srcOrd="0" destOrd="0" presId="urn:microsoft.com/office/officeart/2005/8/layout/hierarchy2"/>
    <dgm:cxn modelId="{F04316A1-2525-4AA6-BF31-4D09420A3C7D}" type="presOf" srcId="{02662561-6671-470E-9698-0127D3418186}" destId="{0D21A530-1217-451C-A3CF-B115FCB1AC40}" srcOrd="0" destOrd="0" presId="urn:microsoft.com/office/officeart/2005/8/layout/hierarchy2"/>
    <dgm:cxn modelId="{77E984B1-08A3-4B60-AC85-A05D440844AC}" type="presOf" srcId="{159BDBE2-0491-4ACC-9E65-0A2639834360}" destId="{3B5C3FA5-D159-44BE-B7A8-38703D446E0C}" srcOrd="0" destOrd="0" presId="urn:microsoft.com/office/officeart/2005/8/layout/hierarchy2"/>
    <dgm:cxn modelId="{BAE9E0B2-065D-47F9-8776-257C428028D4}" type="presOf" srcId="{7AD00D8E-C05F-49A4-9173-A7CE7C8FAFC6}" destId="{7DC805B3-7AF0-46F3-A5E2-FBE7E65D6FAA}" srcOrd="0" destOrd="0" presId="urn:microsoft.com/office/officeart/2005/8/layout/hierarchy2"/>
    <dgm:cxn modelId="{E19E5AC8-0BB9-455F-A71E-B6319583FF6E}" type="presOf" srcId="{AD501300-86D2-4A7B-92C1-BF49C4B75519}" destId="{1EDF6DDC-F1E5-402A-9CB6-E3EB6A1407F9}" srcOrd="0" destOrd="0" presId="urn:microsoft.com/office/officeart/2005/8/layout/hierarchy2"/>
    <dgm:cxn modelId="{7D82C4E2-123B-4257-8713-050F76D19804}" srcId="{AD501300-86D2-4A7B-92C1-BF49C4B75519}" destId="{9F592099-3536-4ECA-957E-BCE1D65F278C}" srcOrd="0" destOrd="0" parTransId="{98F7FA2D-6066-4720-BAFF-BA91494E763D}" sibTransId="{08D915F1-8303-44AB-8D33-E01FBA56B74C}"/>
    <dgm:cxn modelId="{42C8F6E5-FE5A-4CCD-80DA-486F49A4F86A}" type="presOf" srcId="{491D0588-980D-41A2-A3D0-B4A0F9D5D7A0}" destId="{D3B1838B-CDCA-41E9-83BA-05AC4039B9C0}" srcOrd="0" destOrd="0" presId="urn:microsoft.com/office/officeart/2005/8/layout/hierarchy2"/>
    <dgm:cxn modelId="{1D1FB1C5-9C1A-4546-BF0D-3FC93E5DB10B}" type="presParOf" srcId="{3B5C3FA5-D159-44BE-B7A8-38703D446E0C}" destId="{610EA207-C01C-4559-8F72-911F1A2CA11C}" srcOrd="0" destOrd="0" presId="urn:microsoft.com/office/officeart/2005/8/layout/hierarchy2"/>
    <dgm:cxn modelId="{2DDDAC4C-C350-40FC-B074-F61729FB2C09}" type="presParOf" srcId="{610EA207-C01C-4559-8F72-911F1A2CA11C}" destId="{D3B1838B-CDCA-41E9-83BA-05AC4039B9C0}" srcOrd="0" destOrd="0" presId="urn:microsoft.com/office/officeart/2005/8/layout/hierarchy2"/>
    <dgm:cxn modelId="{B5BE106E-958E-4630-8896-ADA461BF0946}" type="presParOf" srcId="{610EA207-C01C-4559-8F72-911F1A2CA11C}" destId="{0416502D-9D62-47BB-8FFA-4065DF0F4AE2}" srcOrd="1" destOrd="0" presId="urn:microsoft.com/office/officeart/2005/8/layout/hierarchy2"/>
    <dgm:cxn modelId="{E72A9D48-489C-42FC-A984-19793A5BDCE2}" type="presParOf" srcId="{0416502D-9D62-47BB-8FFA-4065DF0F4AE2}" destId="{7DC805B3-7AF0-46F3-A5E2-FBE7E65D6FAA}" srcOrd="0" destOrd="0" presId="urn:microsoft.com/office/officeart/2005/8/layout/hierarchy2"/>
    <dgm:cxn modelId="{A0B97AA8-4C19-4E00-90FC-27EA6E6B5483}" type="presParOf" srcId="{7DC805B3-7AF0-46F3-A5E2-FBE7E65D6FAA}" destId="{2EBB9E11-03FE-4A1A-B034-E371EF35B52A}" srcOrd="0" destOrd="0" presId="urn:microsoft.com/office/officeart/2005/8/layout/hierarchy2"/>
    <dgm:cxn modelId="{F6F8ED66-12E6-4289-9BDF-ED9ED4DCDD65}" type="presParOf" srcId="{0416502D-9D62-47BB-8FFA-4065DF0F4AE2}" destId="{9EF3233D-712C-4B1B-B560-4AAE8CBD70AD}" srcOrd="1" destOrd="0" presId="urn:microsoft.com/office/officeart/2005/8/layout/hierarchy2"/>
    <dgm:cxn modelId="{01DE6F16-F048-4E7C-8675-B763E38D0D2F}" type="presParOf" srcId="{9EF3233D-712C-4B1B-B560-4AAE8CBD70AD}" destId="{1562CB50-E112-4322-A7E5-7FD1F6E15B3D}" srcOrd="0" destOrd="0" presId="urn:microsoft.com/office/officeart/2005/8/layout/hierarchy2"/>
    <dgm:cxn modelId="{69634A4D-ED6B-4612-B9CE-65FEB67CD1FC}" type="presParOf" srcId="{9EF3233D-712C-4B1B-B560-4AAE8CBD70AD}" destId="{548C8385-C734-4880-9477-D076EAC3006B}" srcOrd="1" destOrd="0" presId="urn:microsoft.com/office/officeart/2005/8/layout/hierarchy2"/>
    <dgm:cxn modelId="{3C27A875-BDEE-49A6-9AB8-B0500025CD64}" type="presParOf" srcId="{548C8385-C734-4880-9477-D076EAC3006B}" destId="{33993DAB-7857-402A-AB44-3AB4C485E7DD}" srcOrd="0" destOrd="0" presId="urn:microsoft.com/office/officeart/2005/8/layout/hierarchy2"/>
    <dgm:cxn modelId="{FBB58D32-CFAB-4B82-AD35-1B5E20052EDE}" type="presParOf" srcId="{33993DAB-7857-402A-AB44-3AB4C485E7DD}" destId="{BEF94CFB-FAEB-4B13-9D05-86313EE9B7F4}" srcOrd="0" destOrd="0" presId="urn:microsoft.com/office/officeart/2005/8/layout/hierarchy2"/>
    <dgm:cxn modelId="{4DF76A1A-9360-4ABE-B6EB-5505F0559DA4}" type="presParOf" srcId="{548C8385-C734-4880-9477-D076EAC3006B}" destId="{C0977102-17EF-4950-AEB7-DDDAEC29B311}" srcOrd="1" destOrd="0" presId="urn:microsoft.com/office/officeart/2005/8/layout/hierarchy2"/>
    <dgm:cxn modelId="{8FA33063-BEBA-4B1C-94F2-35A3B4C89690}" type="presParOf" srcId="{C0977102-17EF-4950-AEB7-DDDAEC29B311}" destId="{0D21A530-1217-451C-A3CF-B115FCB1AC40}" srcOrd="0" destOrd="0" presId="urn:microsoft.com/office/officeart/2005/8/layout/hierarchy2"/>
    <dgm:cxn modelId="{6421E4A1-0C1D-4F6D-B4DA-5EC82EEE2B98}" type="presParOf" srcId="{C0977102-17EF-4950-AEB7-DDDAEC29B311}" destId="{D7D9D102-C744-4F43-BFEA-B5FD0F55320A}" srcOrd="1" destOrd="0" presId="urn:microsoft.com/office/officeart/2005/8/layout/hierarchy2"/>
    <dgm:cxn modelId="{CF26F7C0-E1A2-49A2-B0E2-D281B03A3529}" type="presParOf" srcId="{0416502D-9D62-47BB-8FFA-4065DF0F4AE2}" destId="{2E11A862-66E7-40BD-8D6B-5B57E5A26E31}" srcOrd="2" destOrd="0" presId="urn:microsoft.com/office/officeart/2005/8/layout/hierarchy2"/>
    <dgm:cxn modelId="{B1B4D683-4F23-43A5-93CD-C99C4F280E70}" type="presParOf" srcId="{2E11A862-66E7-40BD-8D6B-5B57E5A26E31}" destId="{1B357C35-46FC-416F-8F8C-A30C6597909A}" srcOrd="0" destOrd="0" presId="urn:microsoft.com/office/officeart/2005/8/layout/hierarchy2"/>
    <dgm:cxn modelId="{AF7D935C-0C4D-466D-B3FB-724AD9392402}" type="presParOf" srcId="{0416502D-9D62-47BB-8FFA-4065DF0F4AE2}" destId="{AC26FC0C-A423-4CD2-BDA8-A243BA8B8908}" srcOrd="3" destOrd="0" presId="urn:microsoft.com/office/officeart/2005/8/layout/hierarchy2"/>
    <dgm:cxn modelId="{0BE0D943-570D-4924-B136-11883422F6FD}" type="presParOf" srcId="{AC26FC0C-A423-4CD2-BDA8-A243BA8B8908}" destId="{1EDF6DDC-F1E5-402A-9CB6-E3EB6A1407F9}" srcOrd="0" destOrd="0" presId="urn:microsoft.com/office/officeart/2005/8/layout/hierarchy2"/>
    <dgm:cxn modelId="{2AF0A37D-506B-4FA5-8408-924C15DBA31A}" type="presParOf" srcId="{AC26FC0C-A423-4CD2-BDA8-A243BA8B8908}" destId="{8C264B2D-91F5-41B5-8478-F28419FD5405}" srcOrd="1" destOrd="0" presId="urn:microsoft.com/office/officeart/2005/8/layout/hierarchy2"/>
    <dgm:cxn modelId="{AF08113E-EDB4-4365-8C5B-F27CB42ADA99}" type="presParOf" srcId="{8C264B2D-91F5-41B5-8478-F28419FD5405}" destId="{05A3339A-0744-427F-BF99-DFF848CDEB0F}" srcOrd="0" destOrd="0" presId="urn:microsoft.com/office/officeart/2005/8/layout/hierarchy2"/>
    <dgm:cxn modelId="{AE0FAC25-10E3-4942-A908-DD774DC1CAF5}" type="presParOf" srcId="{05A3339A-0744-427F-BF99-DFF848CDEB0F}" destId="{931DE965-E073-4911-982A-73463B753041}" srcOrd="0" destOrd="0" presId="urn:microsoft.com/office/officeart/2005/8/layout/hierarchy2"/>
    <dgm:cxn modelId="{3FDDBE94-937E-4F70-9DDE-13763262DC8D}" type="presParOf" srcId="{8C264B2D-91F5-41B5-8478-F28419FD5405}" destId="{E42D8A81-CEFB-4691-BB50-0F62F10AB3C9}" srcOrd="1" destOrd="0" presId="urn:microsoft.com/office/officeart/2005/8/layout/hierarchy2"/>
    <dgm:cxn modelId="{FA33DDA7-3EA9-415D-ABED-706C07F0AC08}" type="presParOf" srcId="{E42D8A81-CEFB-4691-BB50-0F62F10AB3C9}" destId="{09B772AB-3F5D-44CF-8836-8F4FF27AD965}" srcOrd="0" destOrd="0" presId="urn:microsoft.com/office/officeart/2005/8/layout/hierarchy2"/>
    <dgm:cxn modelId="{9C058716-C20C-4A81-9662-61ED5C4C7BA2}" type="presParOf" srcId="{E42D8A81-CEFB-4691-BB50-0F62F10AB3C9}" destId="{C2891CCA-DE7A-425D-A508-2EE2DF947CF4}" srcOrd="1" destOrd="0" presId="urn:microsoft.com/office/officeart/2005/8/layout/hierarchy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D18906CF-6D4A-44D4-B6C0-13FCA2E29009}" type="doc">
      <dgm:prSet loTypeId="urn:microsoft.com/office/officeart/2005/8/layout/hierarchy2" loCatId="hierarchy" qsTypeId="urn:microsoft.com/office/officeart/2005/8/quickstyle/simple3" qsCatId="simple" csTypeId="urn:microsoft.com/office/officeart/2005/8/colors/accent1_2" csCatId="accent1" phldr="1"/>
      <dgm:spPr/>
      <dgm:t>
        <a:bodyPr/>
        <a:lstStyle/>
        <a:p>
          <a:endParaRPr lang="tr-TR"/>
        </a:p>
      </dgm:t>
    </dgm:pt>
    <dgm:pt modelId="{A530D530-2E47-4FAE-ADB7-8632DC81B699}">
      <dgm:prSet phldrT="[Metin]" custT="1"/>
      <dgm:spPr/>
      <dgm:t>
        <a:bodyPr/>
        <a:lstStyle/>
        <a:p>
          <a:r>
            <a:rPr lang="tr-TR" sz="2800" dirty="0"/>
            <a:t>Kanun Yollarına Başvurunun Etkisi</a:t>
          </a:r>
          <a:endParaRPr lang="tr-TR" sz="4000" dirty="0"/>
        </a:p>
      </dgm:t>
    </dgm:pt>
    <dgm:pt modelId="{B9F76873-D654-42D7-BC42-05D9959336AF}" type="parTrans" cxnId="{0525E4BE-3BCF-475A-B0BE-D10D23BFA31D}">
      <dgm:prSet/>
      <dgm:spPr/>
      <dgm:t>
        <a:bodyPr/>
        <a:lstStyle/>
        <a:p>
          <a:endParaRPr lang="tr-TR"/>
        </a:p>
      </dgm:t>
    </dgm:pt>
    <dgm:pt modelId="{21E0CA8F-8CBC-4906-AE3D-C8154D6FA61A}" type="sibTrans" cxnId="{0525E4BE-3BCF-475A-B0BE-D10D23BFA31D}">
      <dgm:prSet/>
      <dgm:spPr/>
      <dgm:t>
        <a:bodyPr/>
        <a:lstStyle/>
        <a:p>
          <a:endParaRPr lang="tr-TR"/>
        </a:p>
      </dgm:t>
    </dgm:pt>
    <dgm:pt modelId="{83EDCCA2-5394-4B40-BB3F-C61BEBC74106}">
      <dgm:prSet phldrT="[Metin]"/>
      <dgm:spPr/>
      <dgm:t>
        <a:bodyPr/>
        <a:lstStyle/>
        <a:p>
          <a:pPr marL="0" marR="0" indent="0" defTabSz="914400" eaLnBrk="1" fontAlgn="auto" latinLnBrk="0" hangingPunct="1">
            <a:lnSpc>
              <a:spcPct val="100000"/>
            </a:lnSpc>
            <a:spcBef>
              <a:spcPts val="0"/>
            </a:spcBef>
            <a:spcAft>
              <a:spcPts val="0"/>
            </a:spcAft>
            <a:buClrTx/>
            <a:buSzTx/>
            <a:buFontTx/>
            <a:buNone/>
            <a:tabLst/>
            <a:defRPr/>
          </a:pPr>
          <a:r>
            <a:rPr lang="tr-TR" dirty="0"/>
            <a:t>Erteleyici etki</a:t>
          </a:r>
        </a:p>
      </dgm:t>
    </dgm:pt>
    <dgm:pt modelId="{DB47E210-4127-4C24-B528-692D00593FB7}" type="parTrans" cxnId="{AD6F6AC6-0453-44FB-A66E-EBAD0B7008D5}">
      <dgm:prSet/>
      <dgm:spPr/>
      <dgm:t>
        <a:bodyPr/>
        <a:lstStyle/>
        <a:p>
          <a:endParaRPr lang="tr-TR"/>
        </a:p>
      </dgm:t>
    </dgm:pt>
    <dgm:pt modelId="{BF24C89C-1EAB-4732-A60A-9C3F814B4AF4}" type="sibTrans" cxnId="{AD6F6AC6-0453-44FB-A66E-EBAD0B7008D5}">
      <dgm:prSet/>
      <dgm:spPr/>
      <dgm:t>
        <a:bodyPr/>
        <a:lstStyle/>
        <a:p>
          <a:endParaRPr lang="tr-TR"/>
        </a:p>
      </dgm:t>
    </dgm:pt>
    <dgm:pt modelId="{5B3F9481-C941-48A2-AB12-B5541112526E}">
      <dgm:prSet phldrT="[Metin]"/>
      <dgm:spPr/>
      <dgm:t>
        <a:bodyPr/>
        <a:lstStyle/>
        <a:p>
          <a:pPr marL="0" marR="0" indent="0" defTabSz="914400" eaLnBrk="1" fontAlgn="auto" latinLnBrk="0" hangingPunct="1">
            <a:lnSpc>
              <a:spcPct val="100000"/>
            </a:lnSpc>
            <a:spcBef>
              <a:spcPts val="0"/>
            </a:spcBef>
            <a:spcAft>
              <a:spcPts val="0"/>
            </a:spcAft>
            <a:buClrTx/>
            <a:buSzTx/>
            <a:buFontTx/>
            <a:buNone/>
            <a:tabLst/>
            <a:defRPr/>
          </a:pPr>
          <a:endParaRPr lang="tr-TR" dirty="0"/>
        </a:p>
        <a:p>
          <a:pPr marL="0" marR="0" indent="0" defTabSz="914400" eaLnBrk="1" fontAlgn="auto" latinLnBrk="0" hangingPunct="1">
            <a:lnSpc>
              <a:spcPct val="100000"/>
            </a:lnSpc>
            <a:spcBef>
              <a:spcPts val="0"/>
            </a:spcBef>
            <a:spcAft>
              <a:spcPts val="0"/>
            </a:spcAft>
            <a:buClrTx/>
            <a:buSzTx/>
            <a:buFontTx/>
            <a:buNone/>
            <a:tabLst/>
            <a:defRPr/>
          </a:pPr>
          <a:r>
            <a:rPr lang="tr-TR" dirty="0"/>
            <a:t>Aktarıcı etki</a:t>
          </a:r>
        </a:p>
        <a:p>
          <a:endParaRPr lang="tr-TR" dirty="0"/>
        </a:p>
      </dgm:t>
    </dgm:pt>
    <dgm:pt modelId="{66848D44-69DB-420A-8AAE-77CE6F463723}" type="parTrans" cxnId="{9CBFD7B0-5A52-40AD-9FA1-6FE34DA550EF}">
      <dgm:prSet/>
      <dgm:spPr/>
      <dgm:t>
        <a:bodyPr/>
        <a:lstStyle/>
        <a:p>
          <a:endParaRPr lang="tr-TR"/>
        </a:p>
      </dgm:t>
    </dgm:pt>
    <dgm:pt modelId="{622EFD05-94FB-4834-9D2D-D99C97F4DBA9}" type="sibTrans" cxnId="{9CBFD7B0-5A52-40AD-9FA1-6FE34DA550EF}">
      <dgm:prSet/>
      <dgm:spPr/>
      <dgm:t>
        <a:bodyPr/>
        <a:lstStyle/>
        <a:p>
          <a:endParaRPr lang="tr-TR"/>
        </a:p>
      </dgm:t>
    </dgm:pt>
    <dgm:pt modelId="{9D068F45-7513-47B8-A545-138461748238}" type="pres">
      <dgm:prSet presAssocID="{D18906CF-6D4A-44D4-B6C0-13FCA2E29009}" presName="diagram" presStyleCnt="0">
        <dgm:presLayoutVars>
          <dgm:chPref val="1"/>
          <dgm:dir/>
          <dgm:animOne val="branch"/>
          <dgm:animLvl val="lvl"/>
          <dgm:resizeHandles val="exact"/>
        </dgm:presLayoutVars>
      </dgm:prSet>
      <dgm:spPr/>
    </dgm:pt>
    <dgm:pt modelId="{E28CD75B-A38E-4383-8658-3DE1F60F9515}" type="pres">
      <dgm:prSet presAssocID="{A530D530-2E47-4FAE-ADB7-8632DC81B699}" presName="root1" presStyleCnt="0"/>
      <dgm:spPr/>
    </dgm:pt>
    <dgm:pt modelId="{DACA31F0-49FF-44DA-8CAC-5E5B2E873FB0}" type="pres">
      <dgm:prSet presAssocID="{A530D530-2E47-4FAE-ADB7-8632DC81B699}" presName="LevelOneTextNode" presStyleLbl="node0" presStyleIdx="0" presStyleCnt="1">
        <dgm:presLayoutVars>
          <dgm:chPref val="3"/>
        </dgm:presLayoutVars>
      </dgm:prSet>
      <dgm:spPr/>
    </dgm:pt>
    <dgm:pt modelId="{91F2E404-DD4D-458E-9276-E4CB176B038E}" type="pres">
      <dgm:prSet presAssocID="{A530D530-2E47-4FAE-ADB7-8632DC81B699}" presName="level2hierChild" presStyleCnt="0"/>
      <dgm:spPr/>
    </dgm:pt>
    <dgm:pt modelId="{72ED4A12-2294-49D3-A5C3-9A4D9E63E244}" type="pres">
      <dgm:prSet presAssocID="{DB47E210-4127-4C24-B528-692D00593FB7}" presName="conn2-1" presStyleLbl="parChTrans1D2" presStyleIdx="0" presStyleCnt="2"/>
      <dgm:spPr/>
    </dgm:pt>
    <dgm:pt modelId="{4EF76590-20F5-4F63-BCFF-DCD10BBE7FC9}" type="pres">
      <dgm:prSet presAssocID="{DB47E210-4127-4C24-B528-692D00593FB7}" presName="connTx" presStyleLbl="parChTrans1D2" presStyleIdx="0" presStyleCnt="2"/>
      <dgm:spPr/>
    </dgm:pt>
    <dgm:pt modelId="{A2FB3C47-203C-4F2C-A49C-48C4ECEEB1E9}" type="pres">
      <dgm:prSet presAssocID="{83EDCCA2-5394-4B40-BB3F-C61BEBC74106}" presName="root2" presStyleCnt="0"/>
      <dgm:spPr/>
    </dgm:pt>
    <dgm:pt modelId="{FDF04D2D-C365-41DC-8A8C-4FDAC50887E0}" type="pres">
      <dgm:prSet presAssocID="{83EDCCA2-5394-4B40-BB3F-C61BEBC74106}" presName="LevelTwoTextNode" presStyleLbl="node2" presStyleIdx="0" presStyleCnt="2">
        <dgm:presLayoutVars>
          <dgm:chPref val="3"/>
        </dgm:presLayoutVars>
      </dgm:prSet>
      <dgm:spPr/>
    </dgm:pt>
    <dgm:pt modelId="{7386AAA1-9CC7-467D-B243-2DCFB7B75D9D}" type="pres">
      <dgm:prSet presAssocID="{83EDCCA2-5394-4B40-BB3F-C61BEBC74106}" presName="level3hierChild" presStyleCnt="0"/>
      <dgm:spPr/>
    </dgm:pt>
    <dgm:pt modelId="{3C2BFD1E-BCAE-4F24-AA3E-01C18BF302AF}" type="pres">
      <dgm:prSet presAssocID="{66848D44-69DB-420A-8AAE-77CE6F463723}" presName="conn2-1" presStyleLbl="parChTrans1D2" presStyleIdx="1" presStyleCnt="2"/>
      <dgm:spPr/>
    </dgm:pt>
    <dgm:pt modelId="{0117A9A9-36F2-45D4-BE81-A6342448FBDF}" type="pres">
      <dgm:prSet presAssocID="{66848D44-69DB-420A-8AAE-77CE6F463723}" presName="connTx" presStyleLbl="parChTrans1D2" presStyleIdx="1" presStyleCnt="2"/>
      <dgm:spPr/>
    </dgm:pt>
    <dgm:pt modelId="{32B964B4-3A1A-4C1D-AACA-28D01887BDEB}" type="pres">
      <dgm:prSet presAssocID="{5B3F9481-C941-48A2-AB12-B5541112526E}" presName="root2" presStyleCnt="0"/>
      <dgm:spPr/>
    </dgm:pt>
    <dgm:pt modelId="{797F0BE4-A9F6-41A9-976F-3C34E73B04DC}" type="pres">
      <dgm:prSet presAssocID="{5B3F9481-C941-48A2-AB12-B5541112526E}" presName="LevelTwoTextNode" presStyleLbl="node2" presStyleIdx="1" presStyleCnt="2">
        <dgm:presLayoutVars>
          <dgm:chPref val="3"/>
        </dgm:presLayoutVars>
      </dgm:prSet>
      <dgm:spPr/>
    </dgm:pt>
    <dgm:pt modelId="{12594EDE-BF8D-4E1C-B14E-57FBC8D73460}" type="pres">
      <dgm:prSet presAssocID="{5B3F9481-C941-48A2-AB12-B5541112526E}" presName="level3hierChild" presStyleCnt="0"/>
      <dgm:spPr/>
    </dgm:pt>
  </dgm:ptLst>
  <dgm:cxnLst>
    <dgm:cxn modelId="{8C605913-C512-446F-84C0-8A210B15831A}" type="presOf" srcId="{66848D44-69DB-420A-8AAE-77CE6F463723}" destId="{3C2BFD1E-BCAE-4F24-AA3E-01C18BF302AF}" srcOrd="0" destOrd="0" presId="urn:microsoft.com/office/officeart/2005/8/layout/hierarchy2"/>
    <dgm:cxn modelId="{0724744B-B583-41E7-8733-176186E5CEE2}" type="presOf" srcId="{A530D530-2E47-4FAE-ADB7-8632DC81B699}" destId="{DACA31F0-49FF-44DA-8CAC-5E5B2E873FB0}" srcOrd="0" destOrd="0" presId="urn:microsoft.com/office/officeart/2005/8/layout/hierarchy2"/>
    <dgm:cxn modelId="{E0EC274E-4937-4859-BD33-E96483B8C9B2}" type="presOf" srcId="{DB47E210-4127-4C24-B528-692D00593FB7}" destId="{72ED4A12-2294-49D3-A5C3-9A4D9E63E244}" srcOrd="0" destOrd="0" presId="urn:microsoft.com/office/officeart/2005/8/layout/hierarchy2"/>
    <dgm:cxn modelId="{19DE8154-D581-4484-890A-C20DC038FA65}" type="presOf" srcId="{5B3F9481-C941-48A2-AB12-B5541112526E}" destId="{797F0BE4-A9F6-41A9-976F-3C34E73B04DC}" srcOrd="0" destOrd="0" presId="urn:microsoft.com/office/officeart/2005/8/layout/hierarchy2"/>
    <dgm:cxn modelId="{C2CB8887-74BB-4319-A716-CE632A6053C3}" type="presOf" srcId="{D18906CF-6D4A-44D4-B6C0-13FCA2E29009}" destId="{9D068F45-7513-47B8-A545-138461748238}" srcOrd="0" destOrd="0" presId="urn:microsoft.com/office/officeart/2005/8/layout/hierarchy2"/>
    <dgm:cxn modelId="{3087ADA8-13FE-4554-87A3-7548D4748B97}" type="presOf" srcId="{DB47E210-4127-4C24-B528-692D00593FB7}" destId="{4EF76590-20F5-4F63-BCFF-DCD10BBE7FC9}" srcOrd="1" destOrd="0" presId="urn:microsoft.com/office/officeart/2005/8/layout/hierarchy2"/>
    <dgm:cxn modelId="{9CBFD7B0-5A52-40AD-9FA1-6FE34DA550EF}" srcId="{A530D530-2E47-4FAE-ADB7-8632DC81B699}" destId="{5B3F9481-C941-48A2-AB12-B5541112526E}" srcOrd="1" destOrd="0" parTransId="{66848D44-69DB-420A-8AAE-77CE6F463723}" sibTransId="{622EFD05-94FB-4834-9D2D-D99C97F4DBA9}"/>
    <dgm:cxn modelId="{0525E4BE-3BCF-475A-B0BE-D10D23BFA31D}" srcId="{D18906CF-6D4A-44D4-B6C0-13FCA2E29009}" destId="{A530D530-2E47-4FAE-ADB7-8632DC81B699}" srcOrd="0" destOrd="0" parTransId="{B9F76873-D654-42D7-BC42-05D9959336AF}" sibTransId="{21E0CA8F-8CBC-4906-AE3D-C8154D6FA61A}"/>
    <dgm:cxn modelId="{AD6F6AC6-0453-44FB-A66E-EBAD0B7008D5}" srcId="{A530D530-2E47-4FAE-ADB7-8632DC81B699}" destId="{83EDCCA2-5394-4B40-BB3F-C61BEBC74106}" srcOrd="0" destOrd="0" parTransId="{DB47E210-4127-4C24-B528-692D00593FB7}" sibTransId="{BF24C89C-1EAB-4732-A60A-9C3F814B4AF4}"/>
    <dgm:cxn modelId="{F4AA55D7-A6AD-4312-BCA5-2997D3C5A232}" type="presOf" srcId="{66848D44-69DB-420A-8AAE-77CE6F463723}" destId="{0117A9A9-36F2-45D4-BE81-A6342448FBDF}" srcOrd="1" destOrd="0" presId="urn:microsoft.com/office/officeart/2005/8/layout/hierarchy2"/>
    <dgm:cxn modelId="{2019B3DA-81D2-4FAF-8C25-3F7F00348AB4}" type="presOf" srcId="{83EDCCA2-5394-4B40-BB3F-C61BEBC74106}" destId="{FDF04D2D-C365-41DC-8A8C-4FDAC50887E0}" srcOrd="0" destOrd="0" presId="urn:microsoft.com/office/officeart/2005/8/layout/hierarchy2"/>
    <dgm:cxn modelId="{8C7D71CB-D8FB-419D-91BE-E74901A970C2}" type="presParOf" srcId="{9D068F45-7513-47B8-A545-138461748238}" destId="{E28CD75B-A38E-4383-8658-3DE1F60F9515}" srcOrd="0" destOrd="0" presId="urn:microsoft.com/office/officeart/2005/8/layout/hierarchy2"/>
    <dgm:cxn modelId="{01269982-59F2-46E5-8CF9-C1252A617526}" type="presParOf" srcId="{E28CD75B-A38E-4383-8658-3DE1F60F9515}" destId="{DACA31F0-49FF-44DA-8CAC-5E5B2E873FB0}" srcOrd="0" destOrd="0" presId="urn:microsoft.com/office/officeart/2005/8/layout/hierarchy2"/>
    <dgm:cxn modelId="{390130F7-0F58-4E7B-94B6-E9AE371AC1F4}" type="presParOf" srcId="{E28CD75B-A38E-4383-8658-3DE1F60F9515}" destId="{91F2E404-DD4D-458E-9276-E4CB176B038E}" srcOrd="1" destOrd="0" presId="urn:microsoft.com/office/officeart/2005/8/layout/hierarchy2"/>
    <dgm:cxn modelId="{E00E085D-E92E-4260-BB5E-D9FE38F82577}" type="presParOf" srcId="{91F2E404-DD4D-458E-9276-E4CB176B038E}" destId="{72ED4A12-2294-49D3-A5C3-9A4D9E63E244}" srcOrd="0" destOrd="0" presId="urn:microsoft.com/office/officeart/2005/8/layout/hierarchy2"/>
    <dgm:cxn modelId="{3AD3EE61-D722-4B58-8F6D-26F3E2A45FD6}" type="presParOf" srcId="{72ED4A12-2294-49D3-A5C3-9A4D9E63E244}" destId="{4EF76590-20F5-4F63-BCFF-DCD10BBE7FC9}" srcOrd="0" destOrd="0" presId="urn:microsoft.com/office/officeart/2005/8/layout/hierarchy2"/>
    <dgm:cxn modelId="{83408DDD-6B2E-464E-ADE3-7AE0505F8A66}" type="presParOf" srcId="{91F2E404-DD4D-458E-9276-E4CB176B038E}" destId="{A2FB3C47-203C-4F2C-A49C-48C4ECEEB1E9}" srcOrd="1" destOrd="0" presId="urn:microsoft.com/office/officeart/2005/8/layout/hierarchy2"/>
    <dgm:cxn modelId="{CD92E955-75D3-4A6B-984F-D75D41FB418A}" type="presParOf" srcId="{A2FB3C47-203C-4F2C-A49C-48C4ECEEB1E9}" destId="{FDF04D2D-C365-41DC-8A8C-4FDAC50887E0}" srcOrd="0" destOrd="0" presId="urn:microsoft.com/office/officeart/2005/8/layout/hierarchy2"/>
    <dgm:cxn modelId="{AE59EF18-2673-4104-85ED-305AA95CB20F}" type="presParOf" srcId="{A2FB3C47-203C-4F2C-A49C-48C4ECEEB1E9}" destId="{7386AAA1-9CC7-467D-B243-2DCFB7B75D9D}" srcOrd="1" destOrd="0" presId="urn:microsoft.com/office/officeart/2005/8/layout/hierarchy2"/>
    <dgm:cxn modelId="{843D6E8D-94D6-44AE-A137-E2C656CBBEF7}" type="presParOf" srcId="{91F2E404-DD4D-458E-9276-E4CB176B038E}" destId="{3C2BFD1E-BCAE-4F24-AA3E-01C18BF302AF}" srcOrd="2" destOrd="0" presId="urn:microsoft.com/office/officeart/2005/8/layout/hierarchy2"/>
    <dgm:cxn modelId="{C7D35506-76A7-40FC-B73A-FB68F4B8AC85}" type="presParOf" srcId="{3C2BFD1E-BCAE-4F24-AA3E-01C18BF302AF}" destId="{0117A9A9-36F2-45D4-BE81-A6342448FBDF}" srcOrd="0" destOrd="0" presId="urn:microsoft.com/office/officeart/2005/8/layout/hierarchy2"/>
    <dgm:cxn modelId="{D399E378-97EA-45EB-8AFF-1B615B8EB022}" type="presParOf" srcId="{91F2E404-DD4D-458E-9276-E4CB176B038E}" destId="{32B964B4-3A1A-4C1D-AACA-28D01887BDEB}" srcOrd="3" destOrd="0" presId="urn:microsoft.com/office/officeart/2005/8/layout/hierarchy2"/>
    <dgm:cxn modelId="{64203BA7-A5F5-4F5D-97CA-0A4A99E48F5C}" type="presParOf" srcId="{32B964B4-3A1A-4C1D-AACA-28D01887BDEB}" destId="{797F0BE4-A9F6-41A9-976F-3C34E73B04DC}" srcOrd="0" destOrd="0" presId="urn:microsoft.com/office/officeart/2005/8/layout/hierarchy2"/>
    <dgm:cxn modelId="{5361A8BA-DD61-4D33-A57D-5A74C8491CA4}" type="presParOf" srcId="{32B964B4-3A1A-4C1D-AACA-28D01887BDEB}" destId="{12594EDE-BF8D-4E1C-B14E-57FBC8D73460}" srcOrd="1" destOrd="0" presId="urn:microsoft.com/office/officeart/2005/8/layout/hierarchy2"/>
  </dgm:cxnLst>
  <dgm:bg/>
  <dgm:whole/>
  <dgm:extLst>
    <a:ext uri="http://schemas.microsoft.com/office/drawing/2008/diagram">
      <dsp:dataModelExt xmlns:dsp="http://schemas.microsoft.com/office/drawing/2008/diagram" relId="rId12"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B81A88FE-564E-420E-8401-2D229DDF7F07}" type="doc">
      <dgm:prSet loTypeId="urn:microsoft.com/office/officeart/2005/8/layout/hierarchy5" loCatId="hierarchy" qsTypeId="urn:microsoft.com/office/officeart/2005/8/quickstyle/simple3" qsCatId="simple" csTypeId="urn:microsoft.com/office/officeart/2005/8/colors/accent1_2" csCatId="accent1" phldr="1"/>
      <dgm:spPr/>
      <dgm:t>
        <a:bodyPr/>
        <a:lstStyle/>
        <a:p>
          <a:endParaRPr lang="tr-TR"/>
        </a:p>
      </dgm:t>
    </dgm:pt>
    <dgm:pt modelId="{90470942-2A9E-49B9-8AC8-4136E4A4EE0C}">
      <dgm:prSet phldrT="[Metin]"/>
      <dgm:spPr/>
      <dgm:t>
        <a:bodyPr/>
        <a:lstStyle/>
        <a:p>
          <a:r>
            <a:rPr lang="tr-TR" dirty="0"/>
            <a:t>Kanun Yollarının Türleri</a:t>
          </a:r>
        </a:p>
      </dgm:t>
    </dgm:pt>
    <dgm:pt modelId="{683E677E-54DA-40A3-8DEE-95569F8E3C79}" type="parTrans" cxnId="{008FB60E-7D01-4D73-8EEC-6134459A4978}">
      <dgm:prSet/>
      <dgm:spPr/>
      <dgm:t>
        <a:bodyPr/>
        <a:lstStyle/>
        <a:p>
          <a:endParaRPr lang="tr-TR"/>
        </a:p>
      </dgm:t>
    </dgm:pt>
    <dgm:pt modelId="{48243CAC-7358-470B-A50C-0CDA77E9DD89}" type="sibTrans" cxnId="{008FB60E-7D01-4D73-8EEC-6134459A4978}">
      <dgm:prSet/>
      <dgm:spPr/>
      <dgm:t>
        <a:bodyPr/>
        <a:lstStyle/>
        <a:p>
          <a:endParaRPr lang="tr-TR"/>
        </a:p>
      </dgm:t>
    </dgm:pt>
    <dgm:pt modelId="{81DE2EF5-6B4D-4CE6-9E83-9A40FD971910}">
      <dgm:prSet phldrT="[Metin]"/>
      <dgm:spPr/>
      <dgm:t>
        <a:bodyPr/>
        <a:lstStyle/>
        <a:p>
          <a:r>
            <a:rPr lang="tr-TR" dirty="0"/>
            <a:t>Olağan Kanun Yolları</a:t>
          </a:r>
        </a:p>
      </dgm:t>
    </dgm:pt>
    <dgm:pt modelId="{1B63B881-C3EE-4875-A943-5D7EB7F0E373}" type="parTrans" cxnId="{F679648C-2D18-4908-9EA9-367CD89C32D6}">
      <dgm:prSet/>
      <dgm:spPr/>
      <dgm:t>
        <a:bodyPr/>
        <a:lstStyle/>
        <a:p>
          <a:endParaRPr lang="tr-TR"/>
        </a:p>
      </dgm:t>
    </dgm:pt>
    <dgm:pt modelId="{7C01C1FD-1D63-43C4-8664-C4D479024BEC}" type="sibTrans" cxnId="{F679648C-2D18-4908-9EA9-367CD89C32D6}">
      <dgm:prSet/>
      <dgm:spPr/>
      <dgm:t>
        <a:bodyPr/>
        <a:lstStyle/>
        <a:p>
          <a:endParaRPr lang="tr-TR"/>
        </a:p>
      </dgm:t>
    </dgm:pt>
    <dgm:pt modelId="{63C4AA57-E98A-4ABA-BF4B-F9B22528EA0E}">
      <dgm:prSet phldrT="[Metin]"/>
      <dgm:spPr/>
      <dgm:t>
        <a:bodyPr/>
        <a:lstStyle/>
        <a:p>
          <a:r>
            <a:rPr lang="tr-TR" dirty="0"/>
            <a:t>Olağanüstü Kanun Yolları</a:t>
          </a:r>
        </a:p>
      </dgm:t>
    </dgm:pt>
    <dgm:pt modelId="{386A2A82-96E5-4086-A783-B536B031C1C2}" type="parTrans" cxnId="{EC9E4B6F-A21B-4237-89A3-754C006AE55F}">
      <dgm:prSet/>
      <dgm:spPr/>
      <dgm:t>
        <a:bodyPr/>
        <a:lstStyle/>
        <a:p>
          <a:endParaRPr lang="tr-TR"/>
        </a:p>
      </dgm:t>
    </dgm:pt>
    <dgm:pt modelId="{AF9AD8F2-7147-4F5F-AA5F-F8EA2D6F6075}" type="sibTrans" cxnId="{EC9E4B6F-A21B-4237-89A3-754C006AE55F}">
      <dgm:prSet/>
      <dgm:spPr/>
      <dgm:t>
        <a:bodyPr/>
        <a:lstStyle/>
        <a:p>
          <a:endParaRPr lang="tr-TR"/>
        </a:p>
      </dgm:t>
    </dgm:pt>
    <dgm:pt modelId="{19E9E0E4-E04E-4189-98F3-6F961ECC2E44}">
      <dgm:prSet/>
      <dgm:spPr/>
      <dgm:t>
        <a:bodyPr/>
        <a:lstStyle/>
        <a:p>
          <a:r>
            <a:rPr lang="tr-TR" dirty="0"/>
            <a:t>İstinaf</a:t>
          </a:r>
        </a:p>
      </dgm:t>
    </dgm:pt>
    <dgm:pt modelId="{CD0C7BC9-BF81-4CC0-9D14-D37232BD33ED}" type="parTrans" cxnId="{6609770A-A403-4B1A-A5C4-E777164D5CC2}">
      <dgm:prSet/>
      <dgm:spPr/>
      <dgm:t>
        <a:bodyPr/>
        <a:lstStyle/>
        <a:p>
          <a:endParaRPr lang="tr-TR"/>
        </a:p>
      </dgm:t>
    </dgm:pt>
    <dgm:pt modelId="{4142F005-34AB-4670-AEBD-EB448589219A}" type="sibTrans" cxnId="{6609770A-A403-4B1A-A5C4-E777164D5CC2}">
      <dgm:prSet/>
      <dgm:spPr/>
      <dgm:t>
        <a:bodyPr/>
        <a:lstStyle/>
        <a:p>
          <a:endParaRPr lang="tr-TR"/>
        </a:p>
      </dgm:t>
    </dgm:pt>
    <dgm:pt modelId="{25EBFBE1-FB4D-42A1-91E9-7BE400B9390A}">
      <dgm:prSet/>
      <dgm:spPr/>
      <dgm:t>
        <a:bodyPr/>
        <a:lstStyle/>
        <a:p>
          <a:r>
            <a:rPr lang="tr-TR" dirty="0"/>
            <a:t>Temyiz </a:t>
          </a:r>
        </a:p>
      </dgm:t>
    </dgm:pt>
    <dgm:pt modelId="{EB47F1BE-37C1-43B7-8FDA-1BEC69216488}" type="parTrans" cxnId="{12315E5C-4F92-41AF-A8D4-51CC231D5F98}">
      <dgm:prSet/>
      <dgm:spPr/>
      <dgm:t>
        <a:bodyPr/>
        <a:lstStyle/>
        <a:p>
          <a:endParaRPr lang="tr-TR"/>
        </a:p>
      </dgm:t>
    </dgm:pt>
    <dgm:pt modelId="{40FFA111-4D11-44C5-AC0B-3D0102E939AC}" type="sibTrans" cxnId="{12315E5C-4F92-41AF-A8D4-51CC231D5F98}">
      <dgm:prSet/>
      <dgm:spPr/>
      <dgm:t>
        <a:bodyPr/>
        <a:lstStyle/>
        <a:p>
          <a:endParaRPr lang="tr-TR"/>
        </a:p>
      </dgm:t>
    </dgm:pt>
    <dgm:pt modelId="{2D643167-2E5D-469C-8087-167D8AFFCCB7}">
      <dgm:prSet/>
      <dgm:spPr/>
      <dgm:t>
        <a:bodyPr/>
        <a:lstStyle/>
        <a:p>
          <a:r>
            <a:rPr lang="tr-TR" dirty="0"/>
            <a:t>Yargılamanın Yenilenmesi</a:t>
          </a:r>
        </a:p>
      </dgm:t>
    </dgm:pt>
    <dgm:pt modelId="{18E02663-7909-445D-AC9D-D8587F55948C}" type="parTrans" cxnId="{6A54AA09-3CC9-4FC9-BD5C-DBE91B6AD18A}">
      <dgm:prSet/>
      <dgm:spPr/>
      <dgm:t>
        <a:bodyPr/>
        <a:lstStyle/>
        <a:p>
          <a:endParaRPr lang="tr-TR"/>
        </a:p>
      </dgm:t>
    </dgm:pt>
    <dgm:pt modelId="{DFB8B914-80AD-46FC-B137-0DB5FA2FDE1C}" type="sibTrans" cxnId="{6A54AA09-3CC9-4FC9-BD5C-DBE91B6AD18A}">
      <dgm:prSet/>
      <dgm:spPr/>
      <dgm:t>
        <a:bodyPr/>
        <a:lstStyle/>
        <a:p>
          <a:endParaRPr lang="tr-TR"/>
        </a:p>
      </dgm:t>
    </dgm:pt>
    <dgm:pt modelId="{4AC330D7-DACD-40C5-9113-61826CB8D770}" type="pres">
      <dgm:prSet presAssocID="{B81A88FE-564E-420E-8401-2D229DDF7F07}" presName="mainComposite" presStyleCnt="0">
        <dgm:presLayoutVars>
          <dgm:chPref val="1"/>
          <dgm:dir/>
          <dgm:animOne val="branch"/>
          <dgm:animLvl val="lvl"/>
          <dgm:resizeHandles val="exact"/>
        </dgm:presLayoutVars>
      </dgm:prSet>
      <dgm:spPr/>
    </dgm:pt>
    <dgm:pt modelId="{A2B2FDC2-46CF-468F-A484-5D39AB2E1485}" type="pres">
      <dgm:prSet presAssocID="{B81A88FE-564E-420E-8401-2D229DDF7F07}" presName="hierFlow" presStyleCnt="0"/>
      <dgm:spPr/>
    </dgm:pt>
    <dgm:pt modelId="{74572A4C-36D6-4353-8D07-6858DDEE4183}" type="pres">
      <dgm:prSet presAssocID="{B81A88FE-564E-420E-8401-2D229DDF7F07}" presName="hierChild1" presStyleCnt="0">
        <dgm:presLayoutVars>
          <dgm:chPref val="1"/>
          <dgm:animOne val="branch"/>
          <dgm:animLvl val="lvl"/>
        </dgm:presLayoutVars>
      </dgm:prSet>
      <dgm:spPr/>
    </dgm:pt>
    <dgm:pt modelId="{9AB33CF9-D636-440B-82A3-5F6A96BB865E}" type="pres">
      <dgm:prSet presAssocID="{90470942-2A9E-49B9-8AC8-4136E4A4EE0C}" presName="Name17" presStyleCnt="0"/>
      <dgm:spPr/>
    </dgm:pt>
    <dgm:pt modelId="{76A2D140-3203-4557-A6E8-5E058668C732}" type="pres">
      <dgm:prSet presAssocID="{90470942-2A9E-49B9-8AC8-4136E4A4EE0C}" presName="level1Shape" presStyleLbl="node0" presStyleIdx="0" presStyleCnt="1">
        <dgm:presLayoutVars>
          <dgm:chPref val="3"/>
        </dgm:presLayoutVars>
      </dgm:prSet>
      <dgm:spPr/>
    </dgm:pt>
    <dgm:pt modelId="{A7790AB8-5111-403F-B52F-4D29AAED2E9D}" type="pres">
      <dgm:prSet presAssocID="{90470942-2A9E-49B9-8AC8-4136E4A4EE0C}" presName="hierChild2" presStyleCnt="0"/>
      <dgm:spPr/>
    </dgm:pt>
    <dgm:pt modelId="{2527476D-F735-4C2A-A3BA-FB61AD7F20DD}" type="pres">
      <dgm:prSet presAssocID="{1B63B881-C3EE-4875-A943-5D7EB7F0E373}" presName="Name25" presStyleLbl="parChTrans1D2" presStyleIdx="0" presStyleCnt="2"/>
      <dgm:spPr/>
    </dgm:pt>
    <dgm:pt modelId="{64DA9293-C4BF-489B-A954-EC52325ABF6A}" type="pres">
      <dgm:prSet presAssocID="{1B63B881-C3EE-4875-A943-5D7EB7F0E373}" presName="connTx" presStyleLbl="parChTrans1D2" presStyleIdx="0" presStyleCnt="2"/>
      <dgm:spPr/>
    </dgm:pt>
    <dgm:pt modelId="{147A1B8C-2F2D-4DFA-B8F7-BA2670789BB5}" type="pres">
      <dgm:prSet presAssocID="{81DE2EF5-6B4D-4CE6-9E83-9A40FD971910}" presName="Name30" presStyleCnt="0"/>
      <dgm:spPr/>
    </dgm:pt>
    <dgm:pt modelId="{F31A297A-5A50-41DF-8C58-E1FE1819FFF8}" type="pres">
      <dgm:prSet presAssocID="{81DE2EF5-6B4D-4CE6-9E83-9A40FD971910}" presName="level2Shape" presStyleLbl="node2" presStyleIdx="0" presStyleCnt="2"/>
      <dgm:spPr/>
    </dgm:pt>
    <dgm:pt modelId="{5C87027C-9902-4DDC-958C-052C6CAFF360}" type="pres">
      <dgm:prSet presAssocID="{81DE2EF5-6B4D-4CE6-9E83-9A40FD971910}" presName="hierChild3" presStyleCnt="0"/>
      <dgm:spPr/>
    </dgm:pt>
    <dgm:pt modelId="{5ED6B7BC-880F-40FF-AA69-1B22CCE3E522}" type="pres">
      <dgm:prSet presAssocID="{CD0C7BC9-BF81-4CC0-9D14-D37232BD33ED}" presName="Name25" presStyleLbl="parChTrans1D3" presStyleIdx="0" presStyleCnt="3"/>
      <dgm:spPr/>
    </dgm:pt>
    <dgm:pt modelId="{79D17ACB-8A38-4004-AE5B-3717122BEB16}" type="pres">
      <dgm:prSet presAssocID="{CD0C7BC9-BF81-4CC0-9D14-D37232BD33ED}" presName="connTx" presStyleLbl="parChTrans1D3" presStyleIdx="0" presStyleCnt="3"/>
      <dgm:spPr/>
    </dgm:pt>
    <dgm:pt modelId="{0E240B2E-ADD3-4CFC-9AEA-9EE94D24B6F7}" type="pres">
      <dgm:prSet presAssocID="{19E9E0E4-E04E-4189-98F3-6F961ECC2E44}" presName="Name30" presStyleCnt="0"/>
      <dgm:spPr/>
    </dgm:pt>
    <dgm:pt modelId="{4A117D2C-DDE3-4F82-9137-A14DE154BFB4}" type="pres">
      <dgm:prSet presAssocID="{19E9E0E4-E04E-4189-98F3-6F961ECC2E44}" presName="level2Shape" presStyleLbl="node3" presStyleIdx="0" presStyleCnt="3"/>
      <dgm:spPr/>
    </dgm:pt>
    <dgm:pt modelId="{C178F3C5-7565-4E1E-85FF-0D280E4D07F0}" type="pres">
      <dgm:prSet presAssocID="{19E9E0E4-E04E-4189-98F3-6F961ECC2E44}" presName="hierChild3" presStyleCnt="0"/>
      <dgm:spPr/>
    </dgm:pt>
    <dgm:pt modelId="{CF95E10D-FE22-4D64-9A7A-7FF6F24F04B8}" type="pres">
      <dgm:prSet presAssocID="{EB47F1BE-37C1-43B7-8FDA-1BEC69216488}" presName="Name25" presStyleLbl="parChTrans1D3" presStyleIdx="1" presStyleCnt="3"/>
      <dgm:spPr/>
    </dgm:pt>
    <dgm:pt modelId="{210B462B-ABF2-411E-BEE8-E2EDBFAC6E8A}" type="pres">
      <dgm:prSet presAssocID="{EB47F1BE-37C1-43B7-8FDA-1BEC69216488}" presName="connTx" presStyleLbl="parChTrans1D3" presStyleIdx="1" presStyleCnt="3"/>
      <dgm:spPr/>
    </dgm:pt>
    <dgm:pt modelId="{E1523AE7-6FCC-44C4-8712-8C6E6AC48769}" type="pres">
      <dgm:prSet presAssocID="{25EBFBE1-FB4D-42A1-91E9-7BE400B9390A}" presName="Name30" presStyleCnt="0"/>
      <dgm:spPr/>
    </dgm:pt>
    <dgm:pt modelId="{97784EA4-D363-453B-A916-187B89B7A541}" type="pres">
      <dgm:prSet presAssocID="{25EBFBE1-FB4D-42A1-91E9-7BE400B9390A}" presName="level2Shape" presStyleLbl="node3" presStyleIdx="1" presStyleCnt="3"/>
      <dgm:spPr/>
    </dgm:pt>
    <dgm:pt modelId="{53210D9E-2164-46B2-AF1B-514A9C0EDEEF}" type="pres">
      <dgm:prSet presAssocID="{25EBFBE1-FB4D-42A1-91E9-7BE400B9390A}" presName="hierChild3" presStyleCnt="0"/>
      <dgm:spPr/>
    </dgm:pt>
    <dgm:pt modelId="{64BE13BF-7FC7-40DA-8D1D-B42186FC2A78}" type="pres">
      <dgm:prSet presAssocID="{386A2A82-96E5-4086-A783-B536B031C1C2}" presName="Name25" presStyleLbl="parChTrans1D2" presStyleIdx="1" presStyleCnt="2"/>
      <dgm:spPr/>
    </dgm:pt>
    <dgm:pt modelId="{EB8DE9C6-18C1-41D2-845B-C1334230F633}" type="pres">
      <dgm:prSet presAssocID="{386A2A82-96E5-4086-A783-B536B031C1C2}" presName="connTx" presStyleLbl="parChTrans1D2" presStyleIdx="1" presStyleCnt="2"/>
      <dgm:spPr/>
    </dgm:pt>
    <dgm:pt modelId="{487F9A97-4FFD-4730-AA47-DE2E67640B4F}" type="pres">
      <dgm:prSet presAssocID="{63C4AA57-E98A-4ABA-BF4B-F9B22528EA0E}" presName="Name30" presStyleCnt="0"/>
      <dgm:spPr/>
    </dgm:pt>
    <dgm:pt modelId="{7B4BA8DD-77EB-4BDC-828C-BCFF1EE75AF9}" type="pres">
      <dgm:prSet presAssocID="{63C4AA57-E98A-4ABA-BF4B-F9B22528EA0E}" presName="level2Shape" presStyleLbl="node2" presStyleIdx="1" presStyleCnt="2"/>
      <dgm:spPr/>
    </dgm:pt>
    <dgm:pt modelId="{5ABD8689-619B-4DF0-BF6C-0A1E655ACC12}" type="pres">
      <dgm:prSet presAssocID="{63C4AA57-E98A-4ABA-BF4B-F9B22528EA0E}" presName="hierChild3" presStyleCnt="0"/>
      <dgm:spPr/>
    </dgm:pt>
    <dgm:pt modelId="{31FFE77D-B18D-4D6C-9209-6F12B9FD974B}" type="pres">
      <dgm:prSet presAssocID="{18E02663-7909-445D-AC9D-D8587F55948C}" presName="Name25" presStyleLbl="parChTrans1D3" presStyleIdx="2" presStyleCnt="3"/>
      <dgm:spPr/>
    </dgm:pt>
    <dgm:pt modelId="{BC24C901-7A79-42E8-AFF0-559A525250B9}" type="pres">
      <dgm:prSet presAssocID="{18E02663-7909-445D-AC9D-D8587F55948C}" presName="connTx" presStyleLbl="parChTrans1D3" presStyleIdx="2" presStyleCnt="3"/>
      <dgm:spPr/>
    </dgm:pt>
    <dgm:pt modelId="{0195988A-6C7A-4541-95EF-DEEDDDFF1FCE}" type="pres">
      <dgm:prSet presAssocID="{2D643167-2E5D-469C-8087-167D8AFFCCB7}" presName="Name30" presStyleCnt="0"/>
      <dgm:spPr/>
    </dgm:pt>
    <dgm:pt modelId="{7697FFD0-A366-4E1B-8FE7-B0CDF4905223}" type="pres">
      <dgm:prSet presAssocID="{2D643167-2E5D-469C-8087-167D8AFFCCB7}" presName="level2Shape" presStyleLbl="node3" presStyleIdx="2" presStyleCnt="3"/>
      <dgm:spPr/>
    </dgm:pt>
    <dgm:pt modelId="{BDF9E880-A8EE-4D5C-B7FE-77265B0E4C0E}" type="pres">
      <dgm:prSet presAssocID="{2D643167-2E5D-469C-8087-167D8AFFCCB7}" presName="hierChild3" presStyleCnt="0"/>
      <dgm:spPr/>
    </dgm:pt>
    <dgm:pt modelId="{6CB86BEE-677C-4176-8351-B836F3267C00}" type="pres">
      <dgm:prSet presAssocID="{B81A88FE-564E-420E-8401-2D229DDF7F07}" presName="bgShapesFlow" presStyleCnt="0"/>
      <dgm:spPr/>
    </dgm:pt>
  </dgm:ptLst>
  <dgm:cxnLst>
    <dgm:cxn modelId="{5F510B06-EFE3-4740-A2F5-65ED2AE56D81}" type="presOf" srcId="{1B63B881-C3EE-4875-A943-5D7EB7F0E373}" destId="{64DA9293-C4BF-489B-A954-EC52325ABF6A}" srcOrd="1" destOrd="0" presId="urn:microsoft.com/office/officeart/2005/8/layout/hierarchy5"/>
    <dgm:cxn modelId="{6A54AA09-3CC9-4FC9-BD5C-DBE91B6AD18A}" srcId="{63C4AA57-E98A-4ABA-BF4B-F9B22528EA0E}" destId="{2D643167-2E5D-469C-8087-167D8AFFCCB7}" srcOrd="0" destOrd="0" parTransId="{18E02663-7909-445D-AC9D-D8587F55948C}" sibTransId="{DFB8B914-80AD-46FC-B137-0DB5FA2FDE1C}"/>
    <dgm:cxn modelId="{6609770A-A403-4B1A-A5C4-E777164D5CC2}" srcId="{81DE2EF5-6B4D-4CE6-9E83-9A40FD971910}" destId="{19E9E0E4-E04E-4189-98F3-6F961ECC2E44}" srcOrd="0" destOrd="0" parTransId="{CD0C7BC9-BF81-4CC0-9D14-D37232BD33ED}" sibTransId="{4142F005-34AB-4670-AEBD-EB448589219A}"/>
    <dgm:cxn modelId="{008FB60E-7D01-4D73-8EEC-6134459A4978}" srcId="{B81A88FE-564E-420E-8401-2D229DDF7F07}" destId="{90470942-2A9E-49B9-8AC8-4136E4A4EE0C}" srcOrd="0" destOrd="0" parTransId="{683E677E-54DA-40A3-8DEE-95569F8E3C79}" sibTransId="{48243CAC-7358-470B-A50C-0CDA77E9DD89}"/>
    <dgm:cxn modelId="{C6634614-1BD9-4D43-8A2E-445AC427D08A}" type="presOf" srcId="{90470942-2A9E-49B9-8AC8-4136E4A4EE0C}" destId="{76A2D140-3203-4557-A6E8-5E058668C732}" srcOrd="0" destOrd="0" presId="urn:microsoft.com/office/officeart/2005/8/layout/hierarchy5"/>
    <dgm:cxn modelId="{06C42522-2881-43FC-A5B9-7359C83ACA88}" type="presOf" srcId="{63C4AA57-E98A-4ABA-BF4B-F9B22528EA0E}" destId="{7B4BA8DD-77EB-4BDC-828C-BCFF1EE75AF9}" srcOrd="0" destOrd="0" presId="urn:microsoft.com/office/officeart/2005/8/layout/hierarchy5"/>
    <dgm:cxn modelId="{02431024-78B3-4950-A372-2DFA4B33F916}" type="presOf" srcId="{19E9E0E4-E04E-4189-98F3-6F961ECC2E44}" destId="{4A117D2C-DDE3-4F82-9137-A14DE154BFB4}" srcOrd="0" destOrd="0" presId="urn:microsoft.com/office/officeart/2005/8/layout/hierarchy5"/>
    <dgm:cxn modelId="{339C532F-2F39-4192-A0DF-5944D23B168D}" type="presOf" srcId="{386A2A82-96E5-4086-A783-B536B031C1C2}" destId="{EB8DE9C6-18C1-41D2-845B-C1334230F633}" srcOrd="1" destOrd="0" presId="urn:microsoft.com/office/officeart/2005/8/layout/hierarchy5"/>
    <dgm:cxn modelId="{6A98B130-BC5C-47CC-86A0-557DBA533E0E}" type="presOf" srcId="{81DE2EF5-6B4D-4CE6-9E83-9A40FD971910}" destId="{F31A297A-5A50-41DF-8C58-E1FE1819FFF8}" srcOrd="0" destOrd="0" presId="urn:microsoft.com/office/officeart/2005/8/layout/hierarchy5"/>
    <dgm:cxn modelId="{C846593D-58D8-4A36-A8F5-0895196CF9A9}" type="presOf" srcId="{1B63B881-C3EE-4875-A943-5D7EB7F0E373}" destId="{2527476D-F735-4C2A-A3BA-FB61AD7F20DD}" srcOrd="0" destOrd="0" presId="urn:microsoft.com/office/officeart/2005/8/layout/hierarchy5"/>
    <dgm:cxn modelId="{12315E5C-4F92-41AF-A8D4-51CC231D5F98}" srcId="{81DE2EF5-6B4D-4CE6-9E83-9A40FD971910}" destId="{25EBFBE1-FB4D-42A1-91E9-7BE400B9390A}" srcOrd="1" destOrd="0" parTransId="{EB47F1BE-37C1-43B7-8FDA-1BEC69216488}" sibTransId="{40FFA111-4D11-44C5-AC0B-3D0102E939AC}"/>
    <dgm:cxn modelId="{0C88BC61-1754-4140-B317-1D5AB0179BDD}" type="presOf" srcId="{18E02663-7909-445D-AC9D-D8587F55948C}" destId="{31FFE77D-B18D-4D6C-9209-6F12B9FD974B}" srcOrd="0" destOrd="0" presId="urn:microsoft.com/office/officeart/2005/8/layout/hierarchy5"/>
    <dgm:cxn modelId="{03FAD469-A1CE-458B-B399-47EE6FA4FFDD}" type="presOf" srcId="{18E02663-7909-445D-AC9D-D8587F55948C}" destId="{BC24C901-7A79-42E8-AFF0-559A525250B9}" srcOrd="1" destOrd="0" presId="urn:microsoft.com/office/officeart/2005/8/layout/hierarchy5"/>
    <dgm:cxn modelId="{EC9E4B6F-A21B-4237-89A3-754C006AE55F}" srcId="{90470942-2A9E-49B9-8AC8-4136E4A4EE0C}" destId="{63C4AA57-E98A-4ABA-BF4B-F9B22528EA0E}" srcOrd="1" destOrd="0" parTransId="{386A2A82-96E5-4086-A783-B536B031C1C2}" sibTransId="{AF9AD8F2-7147-4F5F-AA5F-F8EA2D6F6075}"/>
    <dgm:cxn modelId="{8E223C76-B262-438F-9F71-B9F5FA9415FA}" type="presOf" srcId="{2D643167-2E5D-469C-8087-167D8AFFCCB7}" destId="{7697FFD0-A366-4E1B-8FE7-B0CDF4905223}" srcOrd="0" destOrd="0" presId="urn:microsoft.com/office/officeart/2005/8/layout/hierarchy5"/>
    <dgm:cxn modelId="{74F5867A-46F5-4ED7-BF2D-AF422B36164F}" type="presOf" srcId="{EB47F1BE-37C1-43B7-8FDA-1BEC69216488}" destId="{CF95E10D-FE22-4D64-9A7A-7FF6F24F04B8}" srcOrd="0" destOrd="0" presId="urn:microsoft.com/office/officeart/2005/8/layout/hierarchy5"/>
    <dgm:cxn modelId="{F679648C-2D18-4908-9EA9-367CD89C32D6}" srcId="{90470942-2A9E-49B9-8AC8-4136E4A4EE0C}" destId="{81DE2EF5-6B4D-4CE6-9E83-9A40FD971910}" srcOrd="0" destOrd="0" parTransId="{1B63B881-C3EE-4875-A943-5D7EB7F0E373}" sibTransId="{7C01C1FD-1D63-43C4-8664-C4D479024BEC}"/>
    <dgm:cxn modelId="{A8D192A7-B9B7-4878-AD9D-34AB9CB8853B}" type="presOf" srcId="{25EBFBE1-FB4D-42A1-91E9-7BE400B9390A}" destId="{97784EA4-D363-453B-A916-187B89B7A541}" srcOrd="0" destOrd="0" presId="urn:microsoft.com/office/officeart/2005/8/layout/hierarchy5"/>
    <dgm:cxn modelId="{6041D3B0-E1C5-4768-968D-7A31EB6A9FF2}" type="presOf" srcId="{CD0C7BC9-BF81-4CC0-9D14-D37232BD33ED}" destId="{79D17ACB-8A38-4004-AE5B-3717122BEB16}" srcOrd="1" destOrd="0" presId="urn:microsoft.com/office/officeart/2005/8/layout/hierarchy5"/>
    <dgm:cxn modelId="{607A41D7-7C59-4382-A304-712F514C3986}" type="presOf" srcId="{EB47F1BE-37C1-43B7-8FDA-1BEC69216488}" destId="{210B462B-ABF2-411E-BEE8-E2EDBFAC6E8A}" srcOrd="1" destOrd="0" presId="urn:microsoft.com/office/officeart/2005/8/layout/hierarchy5"/>
    <dgm:cxn modelId="{A1E3A9D9-E442-4E11-ACD6-AAE1AEF9FEE9}" type="presOf" srcId="{386A2A82-96E5-4086-A783-B536B031C1C2}" destId="{64BE13BF-7FC7-40DA-8D1D-B42186FC2A78}" srcOrd="0" destOrd="0" presId="urn:microsoft.com/office/officeart/2005/8/layout/hierarchy5"/>
    <dgm:cxn modelId="{7453B1E9-DDF9-4D89-A462-36EF104FC655}" type="presOf" srcId="{B81A88FE-564E-420E-8401-2D229DDF7F07}" destId="{4AC330D7-DACD-40C5-9113-61826CB8D770}" srcOrd="0" destOrd="0" presId="urn:microsoft.com/office/officeart/2005/8/layout/hierarchy5"/>
    <dgm:cxn modelId="{E82B1AFA-8AB3-43B4-A7DC-553D16CCDB1E}" type="presOf" srcId="{CD0C7BC9-BF81-4CC0-9D14-D37232BD33ED}" destId="{5ED6B7BC-880F-40FF-AA69-1B22CCE3E522}" srcOrd="0" destOrd="0" presId="urn:microsoft.com/office/officeart/2005/8/layout/hierarchy5"/>
    <dgm:cxn modelId="{56C25741-D70C-4EA5-AE07-63703689D943}" type="presParOf" srcId="{4AC330D7-DACD-40C5-9113-61826CB8D770}" destId="{A2B2FDC2-46CF-468F-A484-5D39AB2E1485}" srcOrd="0" destOrd="0" presId="urn:microsoft.com/office/officeart/2005/8/layout/hierarchy5"/>
    <dgm:cxn modelId="{491F6E84-CF80-4153-BED4-B58FC4620FA2}" type="presParOf" srcId="{A2B2FDC2-46CF-468F-A484-5D39AB2E1485}" destId="{74572A4C-36D6-4353-8D07-6858DDEE4183}" srcOrd="0" destOrd="0" presId="urn:microsoft.com/office/officeart/2005/8/layout/hierarchy5"/>
    <dgm:cxn modelId="{E6E7D3B0-4130-46D7-8E41-629996340A74}" type="presParOf" srcId="{74572A4C-36D6-4353-8D07-6858DDEE4183}" destId="{9AB33CF9-D636-440B-82A3-5F6A96BB865E}" srcOrd="0" destOrd="0" presId="urn:microsoft.com/office/officeart/2005/8/layout/hierarchy5"/>
    <dgm:cxn modelId="{D5345F07-EB0B-45CA-B451-4E44DFD48FD8}" type="presParOf" srcId="{9AB33CF9-D636-440B-82A3-5F6A96BB865E}" destId="{76A2D140-3203-4557-A6E8-5E058668C732}" srcOrd="0" destOrd="0" presId="urn:microsoft.com/office/officeart/2005/8/layout/hierarchy5"/>
    <dgm:cxn modelId="{A7C4729C-7DC3-4DB6-9EE9-FF59D3AE6EA0}" type="presParOf" srcId="{9AB33CF9-D636-440B-82A3-5F6A96BB865E}" destId="{A7790AB8-5111-403F-B52F-4D29AAED2E9D}" srcOrd="1" destOrd="0" presId="urn:microsoft.com/office/officeart/2005/8/layout/hierarchy5"/>
    <dgm:cxn modelId="{4C498D46-FB8A-4A51-9D43-00B56BA2EB31}" type="presParOf" srcId="{A7790AB8-5111-403F-B52F-4D29AAED2E9D}" destId="{2527476D-F735-4C2A-A3BA-FB61AD7F20DD}" srcOrd="0" destOrd="0" presId="urn:microsoft.com/office/officeart/2005/8/layout/hierarchy5"/>
    <dgm:cxn modelId="{175D13F4-FF61-4305-BBCC-7EFB45C71C36}" type="presParOf" srcId="{2527476D-F735-4C2A-A3BA-FB61AD7F20DD}" destId="{64DA9293-C4BF-489B-A954-EC52325ABF6A}" srcOrd="0" destOrd="0" presId="urn:microsoft.com/office/officeart/2005/8/layout/hierarchy5"/>
    <dgm:cxn modelId="{47C0B78E-72B9-4C82-BAAC-2599090B3B40}" type="presParOf" srcId="{A7790AB8-5111-403F-B52F-4D29AAED2E9D}" destId="{147A1B8C-2F2D-4DFA-B8F7-BA2670789BB5}" srcOrd="1" destOrd="0" presId="urn:microsoft.com/office/officeart/2005/8/layout/hierarchy5"/>
    <dgm:cxn modelId="{1F615AE9-55E4-41DB-9BCD-A5F6BBA80E46}" type="presParOf" srcId="{147A1B8C-2F2D-4DFA-B8F7-BA2670789BB5}" destId="{F31A297A-5A50-41DF-8C58-E1FE1819FFF8}" srcOrd="0" destOrd="0" presId="urn:microsoft.com/office/officeart/2005/8/layout/hierarchy5"/>
    <dgm:cxn modelId="{5FF04152-BA30-4B68-9BF0-48E44B03DA2E}" type="presParOf" srcId="{147A1B8C-2F2D-4DFA-B8F7-BA2670789BB5}" destId="{5C87027C-9902-4DDC-958C-052C6CAFF360}" srcOrd="1" destOrd="0" presId="urn:microsoft.com/office/officeart/2005/8/layout/hierarchy5"/>
    <dgm:cxn modelId="{C468FC2A-C2B3-4C38-BCD1-CD50267FCDE5}" type="presParOf" srcId="{5C87027C-9902-4DDC-958C-052C6CAFF360}" destId="{5ED6B7BC-880F-40FF-AA69-1B22CCE3E522}" srcOrd="0" destOrd="0" presId="urn:microsoft.com/office/officeart/2005/8/layout/hierarchy5"/>
    <dgm:cxn modelId="{4AD36ED8-4475-4C88-A126-C8BED4D3BB82}" type="presParOf" srcId="{5ED6B7BC-880F-40FF-AA69-1B22CCE3E522}" destId="{79D17ACB-8A38-4004-AE5B-3717122BEB16}" srcOrd="0" destOrd="0" presId="urn:microsoft.com/office/officeart/2005/8/layout/hierarchy5"/>
    <dgm:cxn modelId="{12E09777-C41D-4A5D-8A99-EDA5C694866D}" type="presParOf" srcId="{5C87027C-9902-4DDC-958C-052C6CAFF360}" destId="{0E240B2E-ADD3-4CFC-9AEA-9EE94D24B6F7}" srcOrd="1" destOrd="0" presId="urn:microsoft.com/office/officeart/2005/8/layout/hierarchy5"/>
    <dgm:cxn modelId="{E2A6F473-5E4E-46CC-9A65-07B91364D9A7}" type="presParOf" srcId="{0E240B2E-ADD3-4CFC-9AEA-9EE94D24B6F7}" destId="{4A117D2C-DDE3-4F82-9137-A14DE154BFB4}" srcOrd="0" destOrd="0" presId="urn:microsoft.com/office/officeart/2005/8/layout/hierarchy5"/>
    <dgm:cxn modelId="{D62B8605-ED0A-4A17-973E-AC11B9CA6A02}" type="presParOf" srcId="{0E240B2E-ADD3-4CFC-9AEA-9EE94D24B6F7}" destId="{C178F3C5-7565-4E1E-85FF-0D280E4D07F0}" srcOrd="1" destOrd="0" presId="urn:microsoft.com/office/officeart/2005/8/layout/hierarchy5"/>
    <dgm:cxn modelId="{6AEC57C6-E482-47FD-9E8B-6653A3341C3E}" type="presParOf" srcId="{5C87027C-9902-4DDC-958C-052C6CAFF360}" destId="{CF95E10D-FE22-4D64-9A7A-7FF6F24F04B8}" srcOrd="2" destOrd="0" presId="urn:microsoft.com/office/officeart/2005/8/layout/hierarchy5"/>
    <dgm:cxn modelId="{74665C9C-471C-45F5-9450-C4D39885722D}" type="presParOf" srcId="{CF95E10D-FE22-4D64-9A7A-7FF6F24F04B8}" destId="{210B462B-ABF2-411E-BEE8-E2EDBFAC6E8A}" srcOrd="0" destOrd="0" presId="urn:microsoft.com/office/officeart/2005/8/layout/hierarchy5"/>
    <dgm:cxn modelId="{183E2D84-FB7A-41BC-88B9-9EBED755E49A}" type="presParOf" srcId="{5C87027C-9902-4DDC-958C-052C6CAFF360}" destId="{E1523AE7-6FCC-44C4-8712-8C6E6AC48769}" srcOrd="3" destOrd="0" presId="urn:microsoft.com/office/officeart/2005/8/layout/hierarchy5"/>
    <dgm:cxn modelId="{BD9A50D9-68DC-4B9D-BD6C-6E889248B032}" type="presParOf" srcId="{E1523AE7-6FCC-44C4-8712-8C6E6AC48769}" destId="{97784EA4-D363-453B-A916-187B89B7A541}" srcOrd="0" destOrd="0" presId="urn:microsoft.com/office/officeart/2005/8/layout/hierarchy5"/>
    <dgm:cxn modelId="{5FD139DE-9891-4A96-A392-F0D0AC5856AC}" type="presParOf" srcId="{E1523AE7-6FCC-44C4-8712-8C6E6AC48769}" destId="{53210D9E-2164-46B2-AF1B-514A9C0EDEEF}" srcOrd="1" destOrd="0" presId="urn:microsoft.com/office/officeart/2005/8/layout/hierarchy5"/>
    <dgm:cxn modelId="{1B93604A-E902-4456-8398-5F3507C745ED}" type="presParOf" srcId="{A7790AB8-5111-403F-B52F-4D29AAED2E9D}" destId="{64BE13BF-7FC7-40DA-8D1D-B42186FC2A78}" srcOrd="2" destOrd="0" presId="urn:microsoft.com/office/officeart/2005/8/layout/hierarchy5"/>
    <dgm:cxn modelId="{50E8632D-A8F1-42C5-AFAD-147E3FC6FFC3}" type="presParOf" srcId="{64BE13BF-7FC7-40DA-8D1D-B42186FC2A78}" destId="{EB8DE9C6-18C1-41D2-845B-C1334230F633}" srcOrd="0" destOrd="0" presId="urn:microsoft.com/office/officeart/2005/8/layout/hierarchy5"/>
    <dgm:cxn modelId="{7F399B51-1982-4B52-865C-3ED18078B88E}" type="presParOf" srcId="{A7790AB8-5111-403F-B52F-4D29AAED2E9D}" destId="{487F9A97-4FFD-4730-AA47-DE2E67640B4F}" srcOrd="3" destOrd="0" presId="urn:microsoft.com/office/officeart/2005/8/layout/hierarchy5"/>
    <dgm:cxn modelId="{7AC917AD-DE99-4B76-A2A2-6F7AAEF7EA94}" type="presParOf" srcId="{487F9A97-4FFD-4730-AA47-DE2E67640B4F}" destId="{7B4BA8DD-77EB-4BDC-828C-BCFF1EE75AF9}" srcOrd="0" destOrd="0" presId="urn:microsoft.com/office/officeart/2005/8/layout/hierarchy5"/>
    <dgm:cxn modelId="{F5BF8D53-7F0E-4C83-995A-755DB5901D1C}" type="presParOf" srcId="{487F9A97-4FFD-4730-AA47-DE2E67640B4F}" destId="{5ABD8689-619B-4DF0-BF6C-0A1E655ACC12}" srcOrd="1" destOrd="0" presId="urn:microsoft.com/office/officeart/2005/8/layout/hierarchy5"/>
    <dgm:cxn modelId="{5B2191B4-49B6-45FF-BAE6-BC1C874C6D64}" type="presParOf" srcId="{5ABD8689-619B-4DF0-BF6C-0A1E655ACC12}" destId="{31FFE77D-B18D-4D6C-9209-6F12B9FD974B}" srcOrd="0" destOrd="0" presId="urn:microsoft.com/office/officeart/2005/8/layout/hierarchy5"/>
    <dgm:cxn modelId="{25C577A4-C34B-4F18-8C4E-D5C9F93DA9C1}" type="presParOf" srcId="{31FFE77D-B18D-4D6C-9209-6F12B9FD974B}" destId="{BC24C901-7A79-42E8-AFF0-559A525250B9}" srcOrd="0" destOrd="0" presId="urn:microsoft.com/office/officeart/2005/8/layout/hierarchy5"/>
    <dgm:cxn modelId="{C8747B43-1597-4295-93E4-40B4451F7A24}" type="presParOf" srcId="{5ABD8689-619B-4DF0-BF6C-0A1E655ACC12}" destId="{0195988A-6C7A-4541-95EF-DEEDDDFF1FCE}" srcOrd="1" destOrd="0" presId="urn:microsoft.com/office/officeart/2005/8/layout/hierarchy5"/>
    <dgm:cxn modelId="{4B05AA44-14C0-477B-9CFE-969361F80DEB}" type="presParOf" srcId="{0195988A-6C7A-4541-95EF-DEEDDDFF1FCE}" destId="{7697FFD0-A366-4E1B-8FE7-B0CDF4905223}" srcOrd="0" destOrd="0" presId="urn:microsoft.com/office/officeart/2005/8/layout/hierarchy5"/>
    <dgm:cxn modelId="{EADACB0B-CA2E-48BF-AF89-9DF233AEA110}" type="presParOf" srcId="{0195988A-6C7A-4541-95EF-DEEDDDFF1FCE}" destId="{BDF9E880-A8EE-4D5C-B7FE-77265B0E4C0E}" srcOrd="1" destOrd="0" presId="urn:microsoft.com/office/officeart/2005/8/layout/hierarchy5"/>
    <dgm:cxn modelId="{34FC942C-9883-4ECE-9433-7A69A550581C}" type="presParOf" srcId="{4AC330D7-DACD-40C5-9113-61826CB8D770}" destId="{6CB86BEE-677C-4176-8351-B836F3267C00}" srcOrd="1" destOrd="0" presId="urn:microsoft.com/office/officeart/2005/8/layout/hierarchy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47349474-F8AD-4A40-8FAD-370C74884A89}" type="doc">
      <dgm:prSet loTypeId="urn:microsoft.com/office/officeart/2005/8/layout/hierarchy2" loCatId="hierarchy" qsTypeId="urn:microsoft.com/office/officeart/2005/8/quickstyle/simple3" qsCatId="simple" csTypeId="urn:microsoft.com/office/officeart/2005/8/colors/accent1_2" csCatId="accent1" phldr="1"/>
      <dgm:spPr/>
      <dgm:t>
        <a:bodyPr/>
        <a:lstStyle/>
        <a:p>
          <a:endParaRPr lang="tr-TR"/>
        </a:p>
      </dgm:t>
    </dgm:pt>
    <dgm:pt modelId="{3DEDF2DD-3FF3-40CE-87F0-12D11A5709EA}">
      <dgm:prSet phldrT="[Metin]"/>
      <dgm:spPr/>
      <dgm:t>
        <a:bodyPr/>
        <a:lstStyle/>
        <a:p>
          <a:r>
            <a:rPr lang="tr-TR" dirty="0"/>
            <a:t>Türleri</a:t>
          </a:r>
        </a:p>
      </dgm:t>
    </dgm:pt>
    <dgm:pt modelId="{FAD6EE50-120F-4146-926C-27608D6E5DBA}" type="parTrans" cxnId="{D2A7D60A-F6F7-423F-A8D9-F01391A9040C}">
      <dgm:prSet/>
      <dgm:spPr/>
      <dgm:t>
        <a:bodyPr/>
        <a:lstStyle/>
        <a:p>
          <a:endParaRPr lang="tr-TR"/>
        </a:p>
      </dgm:t>
    </dgm:pt>
    <dgm:pt modelId="{44527FD1-9867-499A-BF3F-8DA43B75CCFC}" type="sibTrans" cxnId="{D2A7D60A-F6F7-423F-A8D9-F01391A9040C}">
      <dgm:prSet/>
      <dgm:spPr/>
      <dgm:t>
        <a:bodyPr/>
        <a:lstStyle/>
        <a:p>
          <a:endParaRPr lang="tr-TR"/>
        </a:p>
      </dgm:t>
    </dgm:pt>
    <dgm:pt modelId="{D8862C13-4554-4AFA-A7F1-A85B6B65349D}">
      <dgm:prSet phldrT="[Metin]"/>
      <dgm:spPr/>
      <dgm:t>
        <a:bodyPr/>
        <a:lstStyle/>
        <a:p>
          <a:r>
            <a:rPr lang="tr-TR" dirty="0"/>
            <a:t>Dar Anlamda İstinaf</a:t>
          </a:r>
        </a:p>
      </dgm:t>
    </dgm:pt>
    <dgm:pt modelId="{F15960CD-2161-4235-BCAC-2110E016F4F2}" type="parTrans" cxnId="{A9598158-D0E2-43BC-883F-920194984B24}">
      <dgm:prSet/>
      <dgm:spPr/>
      <dgm:t>
        <a:bodyPr/>
        <a:lstStyle/>
        <a:p>
          <a:endParaRPr lang="tr-TR"/>
        </a:p>
      </dgm:t>
    </dgm:pt>
    <dgm:pt modelId="{3960FE7B-666D-40CC-954F-F83C55E88D72}" type="sibTrans" cxnId="{A9598158-D0E2-43BC-883F-920194984B24}">
      <dgm:prSet/>
      <dgm:spPr/>
      <dgm:t>
        <a:bodyPr/>
        <a:lstStyle/>
        <a:p>
          <a:endParaRPr lang="tr-TR"/>
        </a:p>
      </dgm:t>
    </dgm:pt>
    <dgm:pt modelId="{065DE57A-E6B3-475A-AFE6-B06245C2F4DA}">
      <dgm:prSet phldrT="[Metin]"/>
      <dgm:spPr/>
      <dgm:t>
        <a:bodyPr/>
        <a:lstStyle/>
        <a:p>
          <a:r>
            <a:rPr lang="tr-TR" dirty="0"/>
            <a:t>Geniş Anlamda İstinaf</a:t>
          </a:r>
        </a:p>
      </dgm:t>
    </dgm:pt>
    <dgm:pt modelId="{D22C8FA5-8F48-4D50-8E0D-D829C6CC9B1C}" type="parTrans" cxnId="{1CC138CA-B5C5-46BA-A1A5-36AF6CDCDAF2}">
      <dgm:prSet/>
      <dgm:spPr/>
      <dgm:t>
        <a:bodyPr/>
        <a:lstStyle/>
        <a:p>
          <a:endParaRPr lang="tr-TR"/>
        </a:p>
      </dgm:t>
    </dgm:pt>
    <dgm:pt modelId="{EDF4B764-2B4A-442B-8639-EE46CF06D597}" type="sibTrans" cxnId="{1CC138CA-B5C5-46BA-A1A5-36AF6CDCDAF2}">
      <dgm:prSet/>
      <dgm:spPr/>
      <dgm:t>
        <a:bodyPr/>
        <a:lstStyle/>
        <a:p>
          <a:endParaRPr lang="tr-TR"/>
        </a:p>
      </dgm:t>
    </dgm:pt>
    <dgm:pt modelId="{988D7751-760B-488A-B502-9975C75A190E}" type="pres">
      <dgm:prSet presAssocID="{47349474-F8AD-4A40-8FAD-370C74884A89}" presName="diagram" presStyleCnt="0">
        <dgm:presLayoutVars>
          <dgm:chPref val="1"/>
          <dgm:dir/>
          <dgm:animOne val="branch"/>
          <dgm:animLvl val="lvl"/>
          <dgm:resizeHandles val="exact"/>
        </dgm:presLayoutVars>
      </dgm:prSet>
      <dgm:spPr/>
    </dgm:pt>
    <dgm:pt modelId="{998C0685-DB24-4AE6-9330-CDB5394A8B97}" type="pres">
      <dgm:prSet presAssocID="{3DEDF2DD-3FF3-40CE-87F0-12D11A5709EA}" presName="root1" presStyleCnt="0"/>
      <dgm:spPr/>
    </dgm:pt>
    <dgm:pt modelId="{720DB11A-18EC-4261-AC92-4FB2F8AC807C}" type="pres">
      <dgm:prSet presAssocID="{3DEDF2DD-3FF3-40CE-87F0-12D11A5709EA}" presName="LevelOneTextNode" presStyleLbl="node0" presStyleIdx="0" presStyleCnt="1">
        <dgm:presLayoutVars>
          <dgm:chPref val="3"/>
        </dgm:presLayoutVars>
      </dgm:prSet>
      <dgm:spPr/>
    </dgm:pt>
    <dgm:pt modelId="{DA7F42A0-9293-487D-B49C-DF3515C9AA93}" type="pres">
      <dgm:prSet presAssocID="{3DEDF2DD-3FF3-40CE-87F0-12D11A5709EA}" presName="level2hierChild" presStyleCnt="0"/>
      <dgm:spPr/>
    </dgm:pt>
    <dgm:pt modelId="{68C90A36-9B1E-48F8-8B07-14DDA81949A0}" type="pres">
      <dgm:prSet presAssocID="{F15960CD-2161-4235-BCAC-2110E016F4F2}" presName="conn2-1" presStyleLbl="parChTrans1D2" presStyleIdx="0" presStyleCnt="2"/>
      <dgm:spPr/>
    </dgm:pt>
    <dgm:pt modelId="{EB2C0569-E328-4E6B-AE6A-42E902905E85}" type="pres">
      <dgm:prSet presAssocID="{F15960CD-2161-4235-BCAC-2110E016F4F2}" presName="connTx" presStyleLbl="parChTrans1D2" presStyleIdx="0" presStyleCnt="2"/>
      <dgm:spPr/>
    </dgm:pt>
    <dgm:pt modelId="{A16F15C1-2704-49E9-9FE5-EE48A2748644}" type="pres">
      <dgm:prSet presAssocID="{D8862C13-4554-4AFA-A7F1-A85B6B65349D}" presName="root2" presStyleCnt="0"/>
      <dgm:spPr/>
    </dgm:pt>
    <dgm:pt modelId="{9E10F87E-4354-4C94-9FF5-D81CFF2DA59B}" type="pres">
      <dgm:prSet presAssocID="{D8862C13-4554-4AFA-A7F1-A85B6B65349D}" presName="LevelTwoTextNode" presStyleLbl="node2" presStyleIdx="0" presStyleCnt="2">
        <dgm:presLayoutVars>
          <dgm:chPref val="3"/>
        </dgm:presLayoutVars>
      </dgm:prSet>
      <dgm:spPr/>
    </dgm:pt>
    <dgm:pt modelId="{9B1C04DA-2FDB-40C0-BD17-C7D961264D58}" type="pres">
      <dgm:prSet presAssocID="{D8862C13-4554-4AFA-A7F1-A85B6B65349D}" presName="level3hierChild" presStyleCnt="0"/>
      <dgm:spPr/>
    </dgm:pt>
    <dgm:pt modelId="{F7456D96-6B79-462E-AEBF-49FAE976C277}" type="pres">
      <dgm:prSet presAssocID="{D22C8FA5-8F48-4D50-8E0D-D829C6CC9B1C}" presName="conn2-1" presStyleLbl="parChTrans1D2" presStyleIdx="1" presStyleCnt="2"/>
      <dgm:spPr/>
    </dgm:pt>
    <dgm:pt modelId="{871E3F95-688C-4C47-87F0-CF8E4BBC1F0E}" type="pres">
      <dgm:prSet presAssocID="{D22C8FA5-8F48-4D50-8E0D-D829C6CC9B1C}" presName="connTx" presStyleLbl="parChTrans1D2" presStyleIdx="1" presStyleCnt="2"/>
      <dgm:spPr/>
    </dgm:pt>
    <dgm:pt modelId="{2C40C5FE-C80A-4DC9-9BB3-E14FF36EAB99}" type="pres">
      <dgm:prSet presAssocID="{065DE57A-E6B3-475A-AFE6-B06245C2F4DA}" presName="root2" presStyleCnt="0"/>
      <dgm:spPr/>
    </dgm:pt>
    <dgm:pt modelId="{235DB1F1-660E-43DA-B94F-8F910D078934}" type="pres">
      <dgm:prSet presAssocID="{065DE57A-E6B3-475A-AFE6-B06245C2F4DA}" presName="LevelTwoTextNode" presStyleLbl="node2" presStyleIdx="1" presStyleCnt="2">
        <dgm:presLayoutVars>
          <dgm:chPref val="3"/>
        </dgm:presLayoutVars>
      </dgm:prSet>
      <dgm:spPr/>
    </dgm:pt>
    <dgm:pt modelId="{06B989CF-E6DE-4F5C-AA3B-CF45EA99503F}" type="pres">
      <dgm:prSet presAssocID="{065DE57A-E6B3-475A-AFE6-B06245C2F4DA}" presName="level3hierChild" presStyleCnt="0"/>
      <dgm:spPr/>
    </dgm:pt>
  </dgm:ptLst>
  <dgm:cxnLst>
    <dgm:cxn modelId="{D2A7D60A-F6F7-423F-A8D9-F01391A9040C}" srcId="{47349474-F8AD-4A40-8FAD-370C74884A89}" destId="{3DEDF2DD-3FF3-40CE-87F0-12D11A5709EA}" srcOrd="0" destOrd="0" parTransId="{FAD6EE50-120F-4146-926C-27608D6E5DBA}" sibTransId="{44527FD1-9867-499A-BF3F-8DA43B75CCFC}"/>
    <dgm:cxn modelId="{F8013632-D16D-47BF-89ED-D374983743B8}" type="presOf" srcId="{D8862C13-4554-4AFA-A7F1-A85B6B65349D}" destId="{9E10F87E-4354-4C94-9FF5-D81CFF2DA59B}" srcOrd="0" destOrd="0" presId="urn:microsoft.com/office/officeart/2005/8/layout/hierarchy2"/>
    <dgm:cxn modelId="{A9598158-D0E2-43BC-883F-920194984B24}" srcId="{3DEDF2DD-3FF3-40CE-87F0-12D11A5709EA}" destId="{D8862C13-4554-4AFA-A7F1-A85B6B65349D}" srcOrd="0" destOrd="0" parTransId="{F15960CD-2161-4235-BCAC-2110E016F4F2}" sibTransId="{3960FE7B-666D-40CC-954F-F83C55E88D72}"/>
    <dgm:cxn modelId="{80CBA090-7C81-491A-8873-C53E19271C3C}" type="presOf" srcId="{065DE57A-E6B3-475A-AFE6-B06245C2F4DA}" destId="{235DB1F1-660E-43DA-B94F-8F910D078934}" srcOrd="0" destOrd="0" presId="urn:microsoft.com/office/officeart/2005/8/layout/hierarchy2"/>
    <dgm:cxn modelId="{297E0591-54E9-4293-B565-E858B1BFAB8A}" type="presOf" srcId="{3DEDF2DD-3FF3-40CE-87F0-12D11A5709EA}" destId="{720DB11A-18EC-4261-AC92-4FB2F8AC807C}" srcOrd="0" destOrd="0" presId="urn:microsoft.com/office/officeart/2005/8/layout/hierarchy2"/>
    <dgm:cxn modelId="{6D8E0798-B838-4E2C-AA52-77AE34869B1E}" type="presOf" srcId="{F15960CD-2161-4235-BCAC-2110E016F4F2}" destId="{EB2C0569-E328-4E6B-AE6A-42E902905E85}" srcOrd="1" destOrd="0" presId="urn:microsoft.com/office/officeart/2005/8/layout/hierarchy2"/>
    <dgm:cxn modelId="{2C8D9E9E-9C23-4C90-A060-7C4E2F7F5D65}" type="presOf" srcId="{47349474-F8AD-4A40-8FAD-370C74884A89}" destId="{988D7751-760B-488A-B502-9975C75A190E}" srcOrd="0" destOrd="0" presId="urn:microsoft.com/office/officeart/2005/8/layout/hierarchy2"/>
    <dgm:cxn modelId="{AFD219B0-A71F-4B85-9EEC-8FF9FC3B2AEE}" type="presOf" srcId="{D22C8FA5-8F48-4D50-8E0D-D829C6CC9B1C}" destId="{871E3F95-688C-4C47-87F0-CF8E4BBC1F0E}" srcOrd="1" destOrd="0" presId="urn:microsoft.com/office/officeart/2005/8/layout/hierarchy2"/>
    <dgm:cxn modelId="{08EF84C2-2153-4CA4-9BBC-6079FB815A6C}" type="presOf" srcId="{F15960CD-2161-4235-BCAC-2110E016F4F2}" destId="{68C90A36-9B1E-48F8-8B07-14DDA81949A0}" srcOrd="0" destOrd="0" presId="urn:microsoft.com/office/officeart/2005/8/layout/hierarchy2"/>
    <dgm:cxn modelId="{1CC138CA-B5C5-46BA-A1A5-36AF6CDCDAF2}" srcId="{3DEDF2DD-3FF3-40CE-87F0-12D11A5709EA}" destId="{065DE57A-E6B3-475A-AFE6-B06245C2F4DA}" srcOrd="1" destOrd="0" parTransId="{D22C8FA5-8F48-4D50-8E0D-D829C6CC9B1C}" sibTransId="{EDF4B764-2B4A-442B-8639-EE46CF06D597}"/>
    <dgm:cxn modelId="{F14839FB-9E01-460D-8CB1-50AA5C5BA7D0}" type="presOf" srcId="{D22C8FA5-8F48-4D50-8E0D-D829C6CC9B1C}" destId="{F7456D96-6B79-462E-AEBF-49FAE976C277}" srcOrd="0" destOrd="0" presId="urn:microsoft.com/office/officeart/2005/8/layout/hierarchy2"/>
    <dgm:cxn modelId="{61CBD8B3-4487-44EA-9331-7E3B821FE560}" type="presParOf" srcId="{988D7751-760B-488A-B502-9975C75A190E}" destId="{998C0685-DB24-4AE6-9330-CDB5394A8B97}" srcOrd="0" destOrd="0" presId="urn:microsoft.com/office/officeart/2005/8/layout/hierarchy2"/>
    <dgm:cxn modelId="{D45D1F47-4885-4DA6-9E95-8409480C25C4}" type="presParOf" srcId="{998C0685-DB24-4AE6-9330-CDB5394A8B97}" destId="{720DB11A-18EC-4261-AC92-4FB2F8AC807C}" srcOrd="0" destOrd="0" presId="urn:microsoft.com/office/officeart/2005/8/layout/hierarchy2"/>
    <dgm:cxn modelId="{EA277F31-A09A-4C7E-8D46-33E03FBF5796}" type="presParOf" srcId="{998C0685-DB24-4AE6-9330-CDB5394A8B97}" destId="{DA7F42A0-9293-487D-B49C-DF3515C9AA93}" srcOrd="1" destOrd="0" presId="urn:microsoft.com/office/officeart/2005/8/layout/hierarchy2"/>
    <dgm:cxn modelId="{8290258B-2C0A-4868-9E35-647CA79E3FB9}" type="presParOf" srcId="{DA7F42A0-9293-487D-B49C-DF3515C9AA93}" destId="{68C90A36-9B1E-48F8-8B07-14DDA81949A0}" srcOrd="0" destOrd="0" presId="urn:microsoft.com/office/officeart/2005/8/layout/hierarchy2"/>
    <dgm:cxn modelId="{88888038-C360-428C-9FED-73B5D22B669D}" type="presParOf" srcId="{68C90A36-9B1E-48F8-8B07-14DDA81949A0}" destId="{EB2C0569-E328-4E6B-AE6A-42E902905E85}" srcOrd="0" destOrd="0" presId="urn:microsoft.com/office/officeart/2005/8/layout/hierarchy2"/>
    <dgm:cxn modelId="{EA7CD678-DF12-4C0B-8D78-CBCADF575AD5}" type="presParOf" srcId="{DA7F42A0-9293-487D-B49C-DF3515C9AA93}" destId="{A16F15C1-2704-49E9-9FE5-EE48A2748644}" srcOrd="1" destOrd="0" presId="urn:microsoft.com/office/officeart/2005/8/layout/hierarchy2"/>
    <dgm:cxn modelId="{676A3A32-E585-41BD-A3DD-DF3780F45F53}" type="presParOf" srcId="{A16F15C1-2704-49E9-9FE5-EE48A2748644}" destId="{9E10F87E-4354-4C94-9FF5-D81CFF2DA59B}" srcOrd="0" destOrd="0" presId="urn:microsoft.com/office/officeart/2005/8/layout/hierarchy2"/>
    <dgm:cxn modelId="{90D8992A-4C6E-466D-AC62-F279F3610625}" type="presParOf" srcId="{A16F15C1-2704-49E9-9FE5-EE48A2748644}" destId="{9B1C04DA-2FDB-40C0-BD17-C7D961264D58}" srcOrd="1" destOrd="0" presId="urn:microsoft.com/office/officeart/2005/8/layout/hierarchy2"/>
    <dgm:cxn modelId="{AABEAAB5-11B7-4D66-B0E4-A70CF89BFDD5}" type="presParOf" srcId="{DA7F42A0-9293-487D-B49C-DF3515C9AA93}" destId="{F7456D96-6B79-462E-AEBF-49FAE976C277}" srcOrd="2" destOrd="0" presId="urn:microsoft.com/office/officeart/2005/8/layout/hierarchy2"/>
    <dgm:cxn modelId="{A2F1EA45-8305-4045-A498-B7026DB28000}" type="presParOf" srcId="{F7456D96-6B79-462E-AEBF-49FAE976C277}" destId="{871E3F95-688C-4C47-87F0-CF8E4BBC1F0E}" srcOrd="0" destOrd="0" presId="urn:microsoft.com/office/officeart/2005/8/layout/hierarchy2"/>
    <dgm:cxn modelId="{14DC3550-CDC3-45E8-B7B1-EF6486B8D2EF}" type="presParOf" srcId="{DA7F42A0-9293-487D-B49C-DF3515C9AA93}" destId="{2C40C5FE-C80A-4DC9-9BB3-E14FF36EAB99}" srcOrd="3" destOrd="0" presId="urn:microsoft.com/office/officeart/2005/8/layout/hierarchy2"/>
    <dgm:cxn modelId="{2459C32E-D36E-4217-B44B-2300FAC427AB}" type="presParOf" srcId="{2C40C5FE-C80A-4DC9-9BB3-E14FF36EAB99}" destId="{235DB1F1-660E-43DA-B94F-8F910D078934}" srcOrd="0" destOrd="0" presId="urn:microsoft.com/office/officeart/2005/8/layout/hierarchy2"/>
    <dgm:cxn modelId="{47B57AE0-3B6F-42D2-8FC1-C42782299F12}" type="presParOf" srcId="{2C40C5FE-C80A-4DC9-9BB3-E14FF36EAB99}" destId="{06B989CF-E6DE-4F5C-AA3B-CF45EA99503F}" srcOrd="1" destOrd="0" presId="urn:microsoft.com/office/officeart/2005/8/layout/hierarchy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C732D355-4FA4-4F81-B9F6-0628344C71C4}" type="doc">
      <dgm:prSet loTypeId="urn:microsoft.com/office/officeart/2005/8/layout/hierarchy1" loCatId="hierarchy" qsTypeId="urn:microsoft.com/office/officeart/2005/8/quickstyle/simple1" qsCatId="simple" csTypeId="urn:microsoft.com/office/officeart/2005/8/colors/accent1_2" csCatId="accent1" phldr="1"/>
      <dgm:spPr/>
      <dgm:t>
        <a:bodyPr/>
        <a:lstStyle/>
        <a:p>
          <a:endParaRPr lang="tr-TR"/>
        </a:p>
      </dgm:t>
    </dgm:pt>
    <dgm:pt modelId="{77A96FA9-6AFD-40F0-8777-EE6ACF899A86}">
      <dgm:prSet phldrT="[Metin]"/>
      <dgm:spPr/>
      <dgm:t>
        <a:bodyPr/>
        <a:lstStyle/>
        <a:p>
          <a:r>
            <a:rPr lang="tr-TR" b="1" dirty="0"/>
            <a:t>İstinaf İncelemesi Neticesinde Verilebilecek Kararlar</a:t>
          </a:r>
        </a:p>
      </dgm:t>
    </dgm:pt>
    <dgm:pt modelId="{6EC715FC-0511-4C74-88E1-EE9A8DA61995}" type="parTrans" cxnId="{76FAD36C-6C2E-47E0-B339-AA9AB33AAD90}">
      <dgm:prSet/>
      <dgm:spPr/>
      <dgm:t>
        <a:bodyPr/>
        <a:lstStyle/>
        <a:p>
          <a:endParaRPr lang="tr-TR"/>
        </a:p>
      </dgm:t>
    </dgm:pt>
    <dgm:pt modelId="{C681F03A-C4C3-4246-B7DB-6CBE071037C7}" type="sibTrans" cxnId="{76FAD36C-6C2E-47E0-B339-AA9AB33AAD90}">
      <dgm:prSet/>
      <dgm:spPr/>
      <dgm:t>
        <a:bodyPr/>
        <a:lstStyle/>
        <a:p>
          <a:endParaRPr lang="tr-TR"/>
        </a:p>
      </dgm:t>
    </dgm:pt>
    <dgm:pt modelId="{F4DDB943-F453-417E-A351-7736299D3989}">
      <dgm:prSet phldrT="[Metin]"/>
      <dgm:spPr/>
      <dgm:t>
        <a:bodyPr/>
        <a:lstStyle/>
        <a:p>
          <a:r>
            <a:rPr lang="tr-TR" b="1" dirty="0"/>
            <a:t>İstinaf Başvurusunun Reddi Kararı---</a:t>
          </a:r>
        </a:p>
        <a:p>
          <a:r>
            <a:rPr lang="tr-TR" dirty="0"/>
            <a:t>Karar usul ve esas yönünden doğruysa---</a:t>
          </a:r>
        </a:p>
      </dgm:t>
    </dgm:pt>
    <dgm:pt modelId="{44ECA0B6-A3E5-494D-906C-A79D64B3128D}" type="parTrans" cxnId="{5957ADD0-4313-4A99-93B8-CBDDB9BB493A}">
      <dgm:prSet/>
      <dgm:spPr/>
      <dgm:t>
        <a:bodyPr/>
        <a:lstStyle/>
        <a:p>
          <a:endParaRPr lang="tr-TR"/>
        </a:p>
      </dgm:t>
    </dgm:pt>
    <dgm:pt modelId="{5794F2ED-82BA-435B-8B1B-DBEA28EE2B3B}" type="sibTrans" cxnId="{5957ADD0-4313-4A99-93B8-CBDDB9BB493A}">
      <dgm:prSet/>
      <dgm:spPr/>
      <dgm:t>
        <a:bodyPr/>
        <a:lstStyle/>
        <a:p>
          <a:endParaRPr lang="tr-TR"/>
        </a:p>
      </dgm:t>
    </dgm:pt>
    <dgm:pt modelId="{7165986F-A72F-4C3A-98C3-570A62A42705}">
      <dgm:prSet phldrT="[Metin]"/>
      <dgm:spPr/>
      <dgm:t>
        <a:bodyPr/>
        <a:lstStyle/>
        <a:p>
          <a:r>
            <a:rPr lang="tr-TR" b="1" dirty="0"/>
            <a:t>İstinaf Başvurusunun Kabulü Kararı---</a:t>
          </a:r>
        </a:p>
        <a:p>
          <a:r>
            <a:rPr lang="tr-TR" b="0" dirty="0"/>
            <a:t>Karar usul ve esas yönünden doğru değilse---</a:t>
          </a:r>
        </a:p>
      </dgm:t>
    </dgm:pt>
    <dgm:pt modelId="{B1B802C4-D475-446B-B4F6-02D218A82A7B}" type="parTrans" cxnId="{60E8C98F-EBD4-491E-8FD5-DEB765BA305C}">
      <dgm:prSet/>
      <dgm:spPr/>
      <dgm:t>
        <a:bodyPr/>
        <a:lstStyle/>
        <a:p>
          <a:endParaRPr lang="tr-TR"/>
        </a:p>
      </dgm:t>
    </dgm:pt>
    <dgm:pt modelId="{4AB564D3-8BF8-486C-A376-70DD508E75D0}" type="sibTrans" cxnId="{60E8C98F-EBD4-491E-8FD5-DEB765BA305C}">
      <dgm:prSet/>
      <dgm:spPr/>
      <dgm:t>
        <a:bodyPr/>
        <a:lstStyle/>
        <a:p>
          <a:endParaRPr lang="tr-TR"/>
        </a:p>
      </dgm:t>
    </dgm:pt>
    <dgm:pt modelId="{5578BC62-32D0-4AE8-8C9A-CBB6A1B37561}" type="pres">
      <dgm:prSet presAssocID="{C732D355-4FA4-4F81-B9F6-0628344C71C4}" presName="hierChild1" presStyleCnt="0">
        <dgm:presLayoutVars>
          <dgm:chPref val="1"/>
          <dgm:dir/>
          <dgm:animOne val="branch"/>
          <dgm:animLvl val="lvl"/>
          <dgm:resizeHandles/>
        </dgm:presLayoutVars>
      </dgm:prSet>
      <dgm:spPr/>
    </dgm:pt>
    <dgm:pt modelId="{FB1319A4-1E0A-49B2-965A-83997947CD04}" type="pres">
      <dgm:prSet presAssocID="{77A96FA9-6AFD-40F0-8777-EE6ACF899A86}" presName="hierRoot1" presStyleCnt="0"/>
      <dgm:spPr/>
    </dgm:pt>
    <dgm:pt modelId="{FD0936F7-6BEA-44DB-89F7-800B2D6C6BFA}" type="pres">
      <dgm:prSet presAssocID="{77A96FA9-6AFD-40F0-8777-EE6ACF899A86}" presName="composite" presStyleCnt="0"/>
      <dgm:spPr/>
    </dgm:pt>
    <dgm:pt modelId="{C65697DE-E747-4F96-861D-432815BA5E5C}" type="pres">
      <dgm:prSet presAssocID="{77A96FA9-6AFD-40F0-8777-EE6ACF899A86}" presName="background" presStyleLbl="node0" presStyleIdx="0" presStyleCnt="1"/>
      <dgm:spPr/>
    </dgm:pt>
    <dgm:pt modelId="{3E7AD8AA-1BBA-494C-87B5-F4B595BE4F55}" type="pres">
      <dgm:prSet presAssocID="{77A96FA9-6AFD-40F0-8777-EE6ACF899A86}" presName="text" presStyleLbl="fgAcc0" presStyleIdx="0" presStyleCnt="1">
        <dgm:presLayoutVars>
          <dgm:chPref val="3"/>
        </dgm:presLayoutVars>
      </dgm:prSet>
      <dgm:spPr/>
    </dgm:pt>
    <dgm:pt modelId="{1F3C6373-B7DC-4BEA-B4C5-E6196E953C9F}" type="pres">
      <dgm:prSet presAssocID="{77A96FA9-6AFD-40F0-8777-EE6ACF899A86}" presName="hierChild2" presStyleCnt="0"/>
      <dgm:spPr/>
    </dgm:pt>
    <dgm:pt modelId="{0C9A67E9-91EF-4384-A3D5-C65DE880BAB3}" type="pres">
      <dgm:prSet presAssocID="{44ECA0B6-A3E5-494D-906C-A79D64B3128D}" presName="Name10" presStyleLbl="parChTrans1D2" presStyleIdx="0" presStyleCnt="2"/>
      <dgm:spPr/>
    </dgm:pt>
    <dgm:pt modelId="{C5DF3C6A-2468-4E21-8E2B-84E1D8D19FF5}" type="pres">
      <dgm:prSet presAssocID="{F4DDB943-F453-417E-A351-7736299D3989}" presName="hierRoot2" presStyleCnt="0"/>
      <dgm:spPr/>
    </dgm:pt>
    <dgm:pt modelId="{3A547A6F-1761-4574-890E-0A4F2FBE7D45}" type="pres">
      <dgm:prSet presAssocID="{F4DDB943-F453-417E-A351-7736299D3989}" presName="composite2" presStyleCnt="0"/>
      <dgm:spPr/>
    </dgm:pt>
    <dgm:pt modelId="{DC1284A5-AC3B-4378-A0EA-9B7BF2CFC6F8}" type="pres">
      <dgm:prSet presAssocID="{F4DDB943-F453-417E-A351-7736299D3989}" presName="background2" presStyleLbl="node2" presStyleIdx="0" presStyleCnt="2"/>
      <dgm:spPr/>
    </dgm:pt>
    <dgm:pt modelId="{69457C8F-4EAF-4963-BE2A-88A1A851BBC8}" type="pres">
      <dgm:prSet presAssocID="{F4DDB943-F453-417E-A351-7736299D3989}" presName="text2" presStyleLbl="fgAcc2" presStyleIdx="0" presStyleCnt="2">
        <dgm:presLayoutVars>
          <dgm:chPref val="3"/>
        </dgm:presLayoutVars>
      </dgm:prSet>
      <dgm:spPr/>
    </dgm:pt>
    <dgm:pt modelId="{4CA45D9D-795B-401E-812C-39C0DE9909D1}" type="pres">
      <dgm:prSet presAssocID="{F4DDB943-F453-417E-A351-7736299D3989}" presName="hierChild3" presStyleCnt="0"/>
      <dgm:spPr/>
    </dgm:pt>
    <dgm:pt modelId="{66F5B9F8-2C4E-41AD-BA4A-7341EED8E516}" type="pres">
      <dgm:prSet presAssocID="{B1B802C4-D475-446B-B4F6-02D218A82A7B}" presName="Name10" presStyleLbl="parChTrans1D2" presStyleIdx="1" presStyleCnt="2"/>
      <dgm:spPr/>
    </dgm:pt>
    <dgm:pt modelId="{6BA848AF-3ED3-4110-B2D3-12BFC78F544F}" type="pres">
      <dgm:prSet presAssocID="{7165986F-A72F-4C3A-98C3-570A62A42705}" presName="hierRoot2" presStyleCnt="0"/>
      <dgm:spPr/>
    </dgm:pt>
    <dgm:pt modelId="{92118BC8-751D-40E2-9F6F-34F8DF342007}" type="pres">
      <dgm:prSet presAssocID="{7165986F-A72F-4C3A-98C3-570A62A42705}" presName="composite2" presStyleCnt="0"/>
      <dgm:spPr/>
    </dgm:pt>
    <dgm:pt modelId="{9470F023-78E1-4BE8-A7E5-A3079F7D86F7}" type="pres">
      <dgm:prSet presAssocID="{7165986F-A72F-4C3A-98C3-570A62A42705}" presName="background2" presStyleLbl="node2" presStyleIdx="1" presStyleCnt="2"/>
      <dgm:spPr/>
    </dgm:pt>
    <dgm:pt modelId="{7537FED8-6632-4D66-91F6-1D443135CE42}" type="pres">
      <dgm:prSet presAssocID="{7165986F-A72F-4C3A-98C3-570A62A42705}" presName="text2" presStyleLbl="fgAcc2" presStyleIdx="1" presStyleCnt="2">
        <dgm:presLayoutVars>
          <dgm:chPref val="3"/>
        </dgm:presLayoutVars>
      </dgm:prSet>
      <dgm:spPr/>
    </dgm:pt>
    <dgm:pt modelId="{C3D8D865-174C-4C8E-9818-73D191D63C76}" type="pres">
      <dgm:prSet presAssocID="{7165986F-A72F-4C3A-98C3-570A62A42705}" presName="hierChild3" presStyleCnt="0"/>
      <dgm:spPr/>
    </dgm:pt>
  </dgm:ptLst>
  <dgm:cxnLst>
    <dgm:cxn modelId="{7F5A7C28-F2E4-4E5F-A9F8-BE8E6BFED945}" type="presOf" srcId="{F4DDB943-F453-417E-A351-7736299D3989}" destId="{69457C8F-4EAF-4963-BE2A-88A1A851BBC8}" srcOrd="0" destOrd="0" presId="urn:microsoft.com/office/officeart/2005/8/layout/hierarchy1"/>
    <dgm:cxn modelId="{D6110A3C-9359-45CF-AF5B-0BC421C733D3}" type="presOf" srcId="{C732D355-4FA4-4F81-B9F6-0628344C71C4}" destId="{5578BC62-32D0-4AE8-8C9A-CBB6A1B37561}" srcOrd="0" destOrd="0" presId="urn:microsoft.com/office/officeart/2005/8/layout/hierarchy1"/>
    <dgm:cxn modelId="{4553035D-7FE2-4F4B-8AC5-B27FC753715D}" type="presOf" srcId="{77A96FA9-6AFD-40F0-8777-EE6ACF899A86}" destId="{3E7AD8AA-1BBA-494C-87B5-F4B595BE4F55}" srcOrd="0" destOrd="0" presId="urn:microsoft.com/office/officeart/2005/8/layout/hierarchy1"/>
    <dgm:cxn modelId="{76FAD36C-6C2E-47E0-B339-AA9AB33AAD90}" srcId="{C732D355-4FA4-4F81-B9F6-0628344C71C4}" destId="{77A96FA9-6AFD-40F0-8777-EE6ACF899A86}" srcOrd="0" destOrd="0" parTransId="{6EC715FC-0511-4C74-88E1-EE9A8DA61995}" sibTransId="{C681F03A-C4C3-4246-B7DB-6CBE071037C7}"/>
    <dgm:cxn modelId="{60E8C98F-EBD4-491E-8FD5-DEB765BA305C}" srcId="{77A96FA9-6AFD-40F0-8777-EE6ACF899A86}" destId="{7165986F-A72F-4C3A-98C3-570A62A42705}" srcOrd="1" destOrd="0" parTransId="{B1B802C4-D475-446B-B4F6-02D218A82A7B}" sibTransId="{4AB564D3-8BF8-486C-A376-70DD508E75D0}"/>
    <dgm:cxn modelId="{748CEA98-53B1-4649-84AB-3E9AD69B9371}" type="presOf" srcId="{B1B802C4-D475-446B-B4F6-02D218A82A7B}" destId="{66F5B9F8-2C4E-41AD-BA4A-7341EED8E516}" srcOrd="0" destOrd="0" presId="urn:microsoft.com/office/officeart/2005/8/layout/hierarchy1"/>
    <dgm:cxn modelId="{334592A2-693A-4D5E-87DF-48AC211142B6}" type="presOf" srcId="{7165986F-A72F-4C3A-98C3-570A62A42705}" destId="{7537FED8-6632-4D66-91F6-1D443135CE42}" srcOrd="0" destOrd="0" presId="urn:microsoft.com/office/officeart/2005/8/layout/hierarchy1"/>
    <dgm:cxn modelId="{7A8B22A7-2A94-4AFF-854E-012DF0B7011C}" type="presOf" srcId="{44ECA0B6-A3E5-494D-906C-A79D64B3128D}" destId="{0C9A67E9-91EF-4384-A3D5-C65DE880BAB3}" srcOrd="0" destOrd="0" presId="urn:microsoft.com/office/officeart/2005/8/layout/hierarchy1"/>
    <dgm:cxn modelId="{5957ADD0-4313-4A99-93B8-CBDDB9BB493A}" srcId="{77A96FA9-6AFD-40F0-8777-EE6ACF899A86}" destId="{F4DDB943-F453-417E-A351-7736299D3989}" srcOrd="0" destOrd="0" parTransId="{44ECA0B6-A3E5-494D-906C-A79D64B3128D}" sibTransId="{5794F2ED-82BA-435B-8B1B-DBEA28EE2B3B}"/>
    <dgm:cxn modelId="{E18031EC-4F38-4BF9-8478-792873AF451B}" type="presParOf" srcId="{5578BC62-32D0-4AE8-8C9A-CBB6A1B37561}" destId="{FB1319A4-1E0A-49B2-965A-83997947CD04}" srcOrd="0" destOrd="0" presId="urn:microsoft.com/office/officeart/2005/8/layout/hierarchy1"/>
    <dgm:cxn modelId="{A54FCD20-D674-403C-9283-2BCDA853FDF3}" type="presParOf" srcId="{FB1319A4-1E0A-49B2-965A-83997947CD04}" destId="{FD0936F7-6BEA-44DB-89F7-800B2D6C6BFA}" srcOrd="0" destOrd="0" presId="urn:microsoft.com/office/officeart/2005/8/layout/hierarchy1"/>
    <dgm:cxn modelId="{0AB2051F-C625-46FD-B933-1EB8671C6B2B}" type="presParOf" srcId="{FD0936F7-6BEA-44DB-89F7-800B2D6C6BFA}" destId="{C65697DE-E747-4F96-861D-432815BA5E5C}" srcOrd="0" destOrd="0" presId="urn:microsoft.com/office/officeart/2005/8/layout/hierarchy1"/>
    <dgm:cxn modelId="{97A194C1-90FB-4809-8452-90C0A5E9CFBF}" type="presParOf" srcId="{FD0936F7-6BEA-44DB-89F7-800B2D6C6BFA}" destId="{3E7AD8AA-1BBA-494C-87B5-F4B595BE4F55}" srcOrd="1" destOrd="0" presId="urn:microsoft.com/office/officeart/2005/8/layout/hierarchy1"/>
    <dgm:cxn modelId="{E19B32EC-BC3A-4297-AD0D-434346280B35}" type="presParOf" srcId="{FB1319A4-1E0A-49B2-965A-83997947CD04}" destId="{1F3C6373-B7DC-4BEA-B4C5-E6196E953C9F}" srcOrd="1" destOrd="0" presId="urn:microsoft.com/office/officeart/2005/8/layout/hierarchy1"/>
    <dgm:cxn modelId="{CF02F50E-1BF4-4C3D-B859-09141399C5BE}" type="presParOf" srcId="{1F3C6373-B7DC-4BEA-B4C5-E6196E953C9F}" destId="{0C9A67E9-91EF-4384-A3D5-C65DE880BAB3}" srcOrd="0" destOrd="0" presId="urn:microsoft.com/office/officeart/2005/8/layout/hierarchy1"/>
    <dgm:cxn modelId="{1764B80D-2BD8-4B55-9BFC-AFD94CA34D41}" type="presParOf" srcId="{1F3C6373-B7DC-4BEA-B4C5-E6196E953C9F}" destId="{C5DF3C6A-2468-4E21-8E2B-84E1D8D19FF5}" srcOrd="1" destOrd="0" presId="urn:microsoft.com/office/officeart/2005/8/layout/hierarchy1"/>
    <dgm:cxn modelId="{14CABD6D-5549-4DA4-BBBB-F95EDAAF47FF}" type="presParOf" srcId="{C5DF3C6A-2468-4E21-8E2B-84E1D8D19FF5}" destId="{3A547A6F-1761-4574-890E-0A4F2FBE7D45}" srcOrd="0" destOrd="0" presId="urn:microsoft.com/office/officeart/2005/8/layout/hierarchy1"/>
    <dgm:cxn modelId="{EDB86AAF-036B-40B4-A76A-F176869FC694}" type="presParOf" srcId="{3A547A6F-1761-4574-890E-0A4F2FBE7D45}" destId="{DC1284A5-AC3B-4378-A0EA-9B7BF2CFC6F8}" srcOrd="0" destOrd="0" presId="urn:microsoft.com/office/officeart/2005/8/layout/hierarchy1"/>
    <dgm:cxn modelId="{6BA41D65-43CD-4CC8-B7F0-CD37998E6E63}" type="presParOf" srcId="{3A547A6F-1761-4574-890E-0A4F2FBE7D45}" destId="{69457C8F-4EAF-4963-BE2A-88A1A851BBC8}" srcOrd="1" destOrd="0" presId="urn:microsoft.com/office/officeart/2005/8/layout/hierarchy1"/>
    <dgm:cxn modelId="{1CEB9FD9-AC5A-4231-9882-826C102CE615}" type="presParOf" srcId="{C5DF3C6A-2468-4E21-8E2B-84E1D8D19FF5}" destId="{4CA45D9D-795B-401E-812C-39C0DE9909D1}" srcOrd="1" destOrd="0" presId="urn:microsoft.com/office/officeart/2005/8/layout/hierarchy1"/>
    <dgm:cxn modelId="{80440D9C-E861-4686-8590-23D14FEB45AB}" type="presParOf" srcId="{1F3C6373-B7DC-4BEA-B4C5-E6196E953C9F}" destId="{66F5B9F8-2C4E-41AD-BA4A-7341EED8E516}" srcOrd="2" destOrd="0" presId="urn:microsoft.com/office/officeart/2005/8/layout/hierarchy1"/>
    <dgm:cxn modelId="{9DA5FE14-1EB3-4AF6-924D-ACF06FBFBBE4}" type="presParOf" srcId="{1F3C6373-B7DC-4BEA-B4C5-E6196E953C9F}" destId="{6BA848AF-3ED3-4110-B2D3-12BFC78F544F}" srcOrd="3" destOrd="0" presId="urn:microsoft.com/office/officeart/2005/8/layout/hierarchy1"/>
    <dgm:cxn modelId="{D67129E6-5002-42C2-92AC-8EF36598E64A}" type="presParOf" srcId="{6BA848AF-3ED3-4110-B2D3-12BFC78F544F}" destId="{92118BC8-751D-40E2-9F6F-34F8DF342007}" srcOrd="0" destOrd="0" presId="urn:microsoft.com/office/officeart/2005/8/layout/hierarchy1"/>
    <dgm:cxn modelId="{80CEFD2C-70AB-4D73-BFEE-D7E6EE31AD9F}" type="presParOf" srcId="{92118BC8-751D-40E2-9F6F-34F8DF342007}" destId="{9470F023-78E1-4BE8-A7E5-A3079F7D86F7}" srcOrd="0" destOrd="0" presId="urn:microsoft.com/office/officeart/2005/8/layout/hierarchy1"/>
    <dgm:cxn modelId="{9521E8A0-4125-4377-BDE9-7B8E1577F1E6}" type="presParOf" srcId="{92118BC8-751D-40E2-9F6F-34F8DF342007}" destId="{7537FED8-6632-4D66-91F6-1D443135CE42}" srcOrd="1" destOrd="0" presId="urn:microsoft.com/office/officeart/2005/8/layout/hierarchy1"/>
    <dgm:cxn modelId="{27EF37C5-4A43-433D-9B26-13D1D82A82A7}" type="presParOf" srcId="{6BA848AF-3ED3-4110-B2D3-12BFC78F544F}" destId="{C3D8D865-174C-4C8E-9818-73D191D63C76}" srcOrd="1" destOrd="0" presId="urn:microsoft.com/office/officeart/2005/8/layout/hierarchy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D7CFDA39-9935-49EE-8FF6-EACDA1EA95C6}" type="doc">
      <dgm:prSet loTypeId="urn:microsoft.com/office/officeart/2005/8/layout/orgChart1" loCatId="hierarchy" qsTypeId="urn:microsoft.com/office/officeart/2005/8/quickstyle/simple3" qsCatId="simple" csTypeId="urn:microsoft.com/office/officeart/2005/8/colors/accent1_2" csCatId="accent1" phldr="1"/>
      <dgm:spPr/>
      <dgm:t>
        <a:bodyPr/>
        <a:lstStyle/>
        <a:p>
          <a:endParaRPr lang="tr-TR"/>
        </a:p>
      </dgm:t>
    </dgm:pt>
    <dgm:pt modelId="{5AB2356B-AAB4-428B-81E4-8F55E9FD9337}">
      <dgm:prSet phldrT="[Metin]" custT="1"/>
      <dgm:spPr/>
      <dgm:t>
        <a:bodyPr/>
        <a:lstStyle/>
        <a:p>
          <a:r>
            <a:rPr lang="tr-TR" sz="2800" dirty="0"/>
            <a:t>Temyiz İncelemesi Neticesinde Verilebilecek Kararlar</a:t>
          </a:r>
        </a:p>
      </dgm:t>
    </dgm:pt>
    <dgm:pt modelId="{A25FEBBE-D827-4177-8770-56BB7B662105}" type="parTrans" cxnId="{A8AD459F-8D02-4A75-B44E-D0A1ACE41A32}">
      <dgm:prSet/>
      <dgm:spPr/>
      <dgm:t>
        <a:bodyPr/>
        <a:lstStyle/>
        <a:p>
          <a:endParaRPr lang="tr-TR"/>
        </a:p>
      </dgm:t>
    </dgm:pt>
    <dgm:pt modelId="{F95D82EA-9BC8-4A50-B592-E5E87F106990}" type="sibTrans" cxnId="{A8AD459F-8D02-4A75-B44E-D0A1ACE41A32}">
      <dgm:prSet/>
      <dgm:spPr/>
      <dgm:t>
        <a:bodyPr/>
        <a:lstStyle/>
        <a:p>
          <a:endParaRPr lang="tr-TR"/>
        </a:p>
      </dgm:t>
    </dgm:pt>
    <dgm:pt modelId="{0BAD4465-FC88-4D1D-868A-5F61D09B63D6}">
      <dgm:prSet phldrT="[Metin]" custT="1"/>
      <dgm:spPr/>
      <dgm:t>
        <a:bodyPr/>
        <a:lstStyle/>
        <a:p>
          <a:r>
            <a:rPr lang="tr-TR" sz="2400" dirty="0"/>
            <a:t>Onama </a:t>
          </a:r>
        </a:p>
        <a:p>
          <a:r>
            <a:rPr lang="tr-TR" sz="2400" dirty="0"/>
            <a:t>(HMK m.371/1</a:t>
          </a:r>
          <a:r>
            <a:rPr lang="tr-TR" sz="2200" dirty="0"/>
            <a:t>)</a:t>
          </a:r>
        </a:p>
      </dgm:t>
    </dgm:pt>
    <dgm:pt modelId="{924E92D6-3E01-4C42-9780-7560253153C8}" type="parTrans" cxnId="{25AEB805-53B9-4E42-8730-E9FD8EA727A6}">
      <dgm:prSet/>
      <dgm:spPr/>
      <dgm:t>
        <a:bodyPr/>
        <a:lstStyle/>
        <a:p>
          <a:endParaRPr lang="tr-TR"/>
        </a:p>
      </dgm:t>
    </dgm:pt>
    <dgm:pt modelId="{65545914-8A6B-4459-9391-9374B3B358B0}" type="sibTrans" cxnId="{25AEB805-53B9-4E42-8730-E9FD8EA727A6}">
      <dgm:prSet/>
      <dgm:spPr/>
      <dgm:t>
        <a:bodyPr/>
        <a:lstStyle/>
        <a:p>
          <a:endParaRPr lang="tr-TR"/>
        </a:p>
      </dgm:t>
    </dgm:pt>
    <dgm:pt modelId="{045A782A-DBC6-4DD1-8C8C-4A2F28A22A16}">
      <dgm:prSet phldrT="[Metin]" custT="1"/>
      <dgm:spPr/>
      <dgm:t>
        <a:bodyPr/>
        <a:lstStyle/>
        <a:p>
          <a:r>
            <a:rPr lang="tr-TR" sz="2400" dirty="0"/>
            <a:t>Düzelterek Onama</a:t>
          </a:r>
        </a:p>
        <a:p>
          <a:r>
            <a:rPr lang="tr-TR" sz="2400" dirty="0"/>
            <a:t>(HMK m.371/2</a:t>
          </a:r>
          <a:r>
            <a:rPr lang="tr-TR" sz="2200" dirty="0"/>
            <a:t>)</a:t>
          </a:r>
        </a:p>
      </dgm:t>
    </dgm:pt>
    <dgm:pt modelId="{AD407755-A9E1-4F87-AF6E-3445931A37D6}" type="parTrans" cxnId="{05DE02FD-CCA0-4D6F-98DD-334F255580F0}">
      <dgm:prSet/>
      <dgm:spPr/>
      <dgm:t>
        <a:bodyPr/>
        <a:lstStyle/>
        <a:p>
          <a:endParaRPr lang="tr-TR"/>
        </a:p>
      </dgm:t>
    </dgm:pt>
    <dgm:pt modelId="{8A544AE7-E267-4C07-ADD0-100010102CFE}" type="sibTrans" cxnId="{05DE02FD-CCA0-4D6F-98DD-334F255580F0}">
      <dgm:prSet/>
      <dgm:spPr/>
      <dgm:t>
        <a:bodyPr/>
        <a:lstStyle/>
        <a:p>
          <a:endParaRPr lang="tr-TR"/>
        </a:p>
      </dgm:t>
    </dgm:pt>
    <dgm:pt modelId="{87F11093-37EC-4AE2-A458-F8D0835902A0}">
      <dgm:prSet phldrT="[Metin]" custT="1"/>
      <dgm:spPr/>
      <dgm:t>
        <a:bodyPr/>
        <a:lstStyle/>
        <a:p>
          <a:r>
            <a:rPr lang="tr-TR" sz="2800" dirty="0"/>
            <a:t>Bozma </a:t>
          </a:r>
        </a:p>
        <a:p>
          <a:r>
            <a:rPr lang="tr-TR" sz="2800" dirty="0"/>
            <a:t>(HMK m.373)</a:t>
          </a:r>
          <a:endParaRPr lang="tr-TR" sz="5400" dirty="0"/>
        </a:p>
      </dgm:t>
    </dgm:pt>
    <dgm:pt modelId="{348E6D9B-F27A-4B52-9D05-D08BBCD72A51}" type="parTrans" cxnId="{744477DC-925F-4C5B-B4D0-5191E5956AB4}">
      <dgm:prSet/>
      <dgm:spPr/>
      <dgm:t>
        <a:bodyPr/>
        <a:lstStyle/>
        <a:p>
          <a:endParaRPr lang="tr-TR"/>
        </a:p>
      </dgm:t>
    </dgm:pt>
    <dgm:pt modelId="{3DF7B826-C69D-4A28-AED4-415C6F600A8F}" type="sibTrans" cxnId="{744477DC-925F-4C5B-B4D0-5191E5956AB4}">
      <dgm:prSet/>
      <dgm:spPr/>
      <dgm:t>
        <a:bodyPr/>
        <a:lstStyle/>
        <a:p>
          <a:endParaRPr lang="tr-TR"/>
        </a:p>
      </dgm:t>
    </dgm:pt>
    <dgm:pt modelId="{9F88061B-6FD2-479B-944A-E973AEA79ECA}" type="pres">
      <dgm:prSet presAssocID="{D7CFDA39-9935-49EE-8FF6-EACDA1EA95C6}" presName="hierChild1" presStyleCnt="0">
        <dgm:presLayoutVars>
          <dgm:orgChart val="1"/>
          <dgm:chPref val="1"/>
          <dgm:dir/>
          <dgm:animOne val="branch"/>
          <dgm:animLvl val="lvl"/>
          <dgm:resizeHandles/>
        </dgm:presLayoutVars>
      </dgm:prSet>
      <dgm:spPr/>
    </dgm:pt>
    <dgm:pt modelId="{2B26F413-4C36-4F0E-8AD4-F7A60501A866}" type="pres">
      <dgm:prSet presAssocID="{5AB2356B-AAB4-428B-81E4-8F55E9FD9337}" presName="hierRoot1" presStyleCnt="0">
        <dgm:presLayoutVars>
          <dgm:hierBranch val="init"/>
        </dgm:presLayoutVars>
      </dgm:prSet>
      <dgm:spPr/>
    </dgm:pt>
    <dgm:pt modelId="{EFA30471-2ABA-4DB9-A935-4E125314D4BE}" type="pres">
      <dgm:prSet presAssocID="{5AB2356B-AAB4-428B-81E4-8F55E9FD9337}" presName="rootComposite1" presStyleCnt="0"/>
      <dgm:spPr/>
    </dgm:pt>
    <dgm:pt modelId="{980E06B6-C2B4-44A4-AF05-935CEEF96D64}" type="pres">
      <dgm:prSet presAssocID="{5AB2356B-AAB4-428B-81E4-8F55E9FD9337}" presName="rootText1" presStyleLbl="node0" presStyleIdx="0" presStyleCnt="1" custScaleX="233443">
        <dgm:presLayoutVars>
          <dgm:chPref val="3"/>
        </dgm:presLayoutVars>
      </dgm:prSet>
      <dgm:spPr/>
    </dgm:pt>
    <dgm:pt modelId="{15F87B19-13A4-4172-A330-EB5FD0716020}" type="pres">
      <dgm:prSet presAssocID="{5AB2356B-AAB4-428B-81E4-8F55E9FD9337}" presName="rootConnector1" presStyleLbl="node1" presStyleIdx="0" presStyleCnt="0"/>
      <dgm:spPr/>
    </dgm:pt>
    <dgm:pt modelId="{0E94D39B-593A-44A9-B521-7FAA940B98BA}" type="pres">
      <dgm:prSet presAssocID="{5AB2356B-AAB4-428B-81E4-8F55E9FD9337}" presName="hierChild2" presStyleCnt="0"/>
      <dgm:spPr/>
    </dgm:pt>
    <dgm:pt modelId="{3FC7240C-F6EB-466E-9CCC-287D72D9AE30}" type="pres">
      <dgm:prSet presAssocID="{924E92D6-3E01-4C42-9780-7560253153C8}" presName="Name37" presStyleLbl="parChTrans1D2" presStyleIdx="0" presStyleCnt="3"/>
      <dgm:spPr/>
    </dgm:pt>
    <dgm:pt modelId="{BFD6FBEA-6274-4093-BBAF-22192DF28BF2}" type="pres">
      <dgm:prSet presAssocID="{0BAD4465-FC88-4D1D-868A-5F61D09B63D6}" presName="hierRoot2" presStyleCnt="0">
        <dgm:presLayoutVars>
          <dgm:hierBranch val="init"/>
        </dgm:presLayoutVars>
      </dgm:prSet>
      <dgm:spPr/>
    </dgm:pt>
    <dgm:pt modelId="{B90E83FB-86B8-435A-938C-5CA0141D0698}" type="pres">
      <dgm:prSet presAssocID="{0BAD4465-FC88-4D1D-868A-5F61D09B63D6}" presName="rootComposite" presStyleCnt="0"/>
      <dgm:spPr/>
    </dgm:pt>
    <dgm:pt modelId="{34394C09-C47D-4F68-8F5C-AE4E0C98B057}" type="pres">
      <dgm:prSet presAssocID="{0BAD4465-FC88-4D1D-868A-5F61D09B63D6}" presName="rootText" presStyleLbl="node2" presStyleIdx="0" presStyleCnt="3">
        <dgm:presLayoutVars>
          <dgm:chPref val="3"/>
        </dgm:presLayoutVars>
      </dgm:prSet>
      <dgm:spPr/>
    </dgm:pt>
    <dgm:pt modelId="{7765D786-BDB1-46F0-B34D-9FF0BC946C10}" type="pres">
      <dgm:prSet presAssocID="{0BAD4465-FC88-4D1D-868A-5F61D09B63D6}" presName="rootConnector" presStyleLbl="node2" presStyleIdx="0" presStyleCnt="3"/>
      <dgm:spPr/>
    </dgm:pt>
    <dgm:pt modelId="{8F0EF078-A689-4166-AADF-71388BCB0BE6}" type="pres">
      <dgm:prSet presAssocID="{0BAD4465-FC88-4D1D-868A-5F61D09B63D6}" presName="hierChild4" presStyleCnt="0"/>
      <dgm:spPr/>
    </dgm:pt>
    <dgm:pt modelId="{4ACA67B5-729B-4122-9EDC-E94D74D577AA}" type="pres">
      <dgm:prSet presAssocID="{0BAD4465-FC88-4D1D-868A-5F61D09B63D6}" presName="hierChild5" presStyleCnt="0"/>
      <dgm:spPr/>
    </dgm:pt>
    <dgm:pt modelId="{F2C33419-9EC4-41BE-B589-4F7E6B61E704}" type="pres">
      <dgm:prSet presAssocID="{AD407755-A9E1-4F87-AF6E-3445931A37D6}" presName="Name37" presStyleLbl="parChTrans1D2" presStyleIdx="1" presStyleCnt="3"/>
      <dgm:spPr/>
    </dgm:pt>
    <dgm:pt modelId="{E589D858-761E-4FC1-BC2B-498F49E1A58A}" type="pres">
      <dgm:prSet presAssocID="{045A782A-DBC6-4DD1-8C8C-4A2F28A22A16}" presName="hierRoot2" presStyleCnt="0">
        <dgm:presLayoutVars>
          <dgm:hierBranch val="init"/>
        </dgm:presLayoutVars>
      </dgm:prSet>
      <dgm:spPr/>
    </dgm:pt>
    <dgm:pt modelId="{B600426C-21F3-4CD3-8C40-33C0117AEE7D}" type="pres">
      <dgm:prSet presAssocID="{045A782A-DBC6-4DD1-8C8C-4A2F28A22A16}" presName="rootComposite" presStyleCnt="0"/>
      <dgm:spPr/>
    </dgm:pt>
    <dgm:pt modelId="{CABF87F5-9325-4637-BA6B-868F79877CBD}" type="pres">
      <dgm:prSet presAssocID="{045A782A-DBC6-4DD1-8C8C-4A2F28A22A16}" presName="rootText" presStyleLbl="node2" presStyleIdx="1" presStyleCnt="3">
        <dgm:presLayoutVars>
          <dgm:chPref val="3"/>
        </dgm:presLayoutVars>
      </dgm:prSet>
      <dgm:spPr/>
    </dgm:pt>
    <dgm:pt modelId="{58CEA2BA-2E20-4BB0-8FE6-4CDD894EBB07}" type="pres">
      <dgm:prSet presAssocID="{045A782A-DBC6-4DD1-8C8C-4A2F28A22A16}" presName="rootConnector" presStyleLbl="node2" presStyleIdx="1" presStyleCnt="3"/>
      <dgm:spPr/>
    </dgm:pt>
    <dgm:pt modelId="{BB2A8273-68BD-4E97-865E-68FDFFB54FA6}" type="pres">
      <dgm:prSet presAssocID="{045A782A-DBC6-4DD1-8C8C-4A2F28A22A16}" presName="hierChild4" presStyleCnt="0"/>
      <dgm:spPr/>
    </dgm:pt>
    <dgm:pt modelId="{83C185F8-4816-4899-B12F-9133865C9BA1}" type="pres">
      <dgm:prSet presAssocID="{045A782A-DBC6-4DD1-8C8C-4A2F28A22A16}" presName="hierChild5" presStyleCnt="0"/>
      <dgm:spPr/>
    </dgm:pt>
    <dgm:pt modelId="{7B5D87EE-2C7A-4924-BAAC-366F861A833B}" type="pres">
      <dgm:prSet presAssocID="{348E6D9B-F27A-4B52-9D05-D08BBCD72A51}" presName="Name37" presStyleLbl="parChTrans1D2" presStyleIdx="2" presStyleCnt="3"/>
      <dgm:spPr/>
    </dgm:pt>
    <dgm:pt modelId="{1D8ED856-E86C-41C3-BAD8-9AC1B1594A58}" type="pres">
      <dgm:prSet presAssocID="{87F11093-37EC-4AE2-A458-F8D0835902A0}" presName="hierRoot2" presStyleCnt="0">
        <dgm:presLayoutVars>
          <dgm:hierBranch val="init"/>
        </dgm:presLayoutVars>
      </dgm:prSet>
      <dgm:spPr/>
    </dgm:pt>
    <dgm:pt modelId="{7296D9C9-B3A9-4AEC-85FC-47B57F0C7548}" type="pres">
      <dgm:prSet presAssocID="{87F11093-37EC-4AE2-A458-F8D0835902A0}" presName="rootComposite" presStyleCnt="0"/>
      <dgm:spPr/>
    </dgm:pt>
    <dgm:pt modelId="{490E32A1-7FAF-4B47-B0C9-75832A1E7E2A}" type="pres">
      <dgm:prSet presAssocID="{87F11093-37EC-4AE2-A458-F8D0835902A0}" presName="rootText" presStyleLbl="node2" presStyleIdx="2" presStyleCnt="3">
        <dgm:presLayoutVars>
          <dgm:chPref val="3"/>
        </dgm:presLayoutVars>
      </dgm:prSet>
      <dgm:spPr/>
    </dgm:pt>
    <dgm:pt modelId="{71101FC1-6B6F-4D7C-938D-A7CE32FA2F84}" type="pres">
      <dgm:prSet presAssocID="{87F11093-37EC-4AE2-A458-F8D0835902A0}" presName="rootConnector" presStyleLbl="node2" presStyleIdx="2" presStyleCnt="3"/>
      <dgm:spPr/>
    </dgm:pt>
    <dgm:pt modelId="{8B6FABE5-0661-41DD-B152-CBA282D3FCD3}" type="pres">
      <dgm:prSet presAssocID="{87F11093-37EC-4AE2-A458-F8D0835902A0}" presName="hierChild4" presStyleCnt="0"/>
      <dgm:spPr/>
    </dgm:pt>
    <dgm:pt modelId="{542AC3AD-3557-46E4-A550-8AB011FC3520}" type="pres">
      <dgm:prSet presAssocID="{87F11093-37EC-4AE2-A458-F8D0835902A0}" presName="hierChild5" presStyleCnt="0"/>
      <dgm:spPr/>
    </dgm:pt>
    <dgm:pt modelId="{DD8F622F-EFA4-46B7-95C3-F4040C4F068F}" type="pres">
      <dgm:prSet presAssocID="{5AB2356B-AAB4-428B-81E4-8F55E9FD9337}" presName="hierChild3" presStyleCnt="0"/>
      <dgm:spPr/>
    </dgm:pt>
  </dgm:ptLst>
  <dgm:cxnLst>
    <dgm:cxn modelId="{DB325101-0C98-4FCD-A32D-9DBD8147A342}" type="presOf" srcId="{045A782A-DBC6-4DD1-8C8C-4A2F28A22A16}" destId="{CABF87F5-9325-4637-BA6B-868F79877CBD}" srcOrd="0" destOrd="0" presId="urn:microsoft.com/office/officeart/2005/8/layout/orgChart1"/>
    <dgm:cxn modelId="{25AEB805-53B9-4E42-8730-E9FD8EA727A6}" srcId="{5AB2356B-AAB4-428B-81E4-8F55E9FD9337}" destId="{0BAD4465-FC88-4D1D-868A-5F61D09B63D6}" srcOrd="0" destOrd="0" parTransId="{924E92D6-3E01-4C42-9780-7560253153C8}" sibTransId="{65545914-8A6B-4459-9391-9374B3B358B0}"/>
    <dgm:cxn modelId="{59396322-900C-4795-9CEF-9C456A77F481}" type="presOf" srcId="{348E6D9B-F27A-4B52-9D05-D08BBCD72A51}" destId="{7B5D87EE-2C7A-4924-BAAC-366F861A833B}" srcOrd="0" destOrd="0" presId="urn:microsoft.com/office/officeart/2005/8/layout/orgChart1"/>
    <dgm:cxn modelId="{D78E5A30-CF05-45CC-B51F-5617BCCFFC43}" type="presOf" srcId="{5AB2356B-AAB4-428B-81E4-8F55E9FD9337}" destId="{980E06B6-C2B4-44A4-AF05-935CEEF96D64}" srcOrd="0" destOrd="0" presId="urn:microsoft.com/office/officeart/2005/8/layout/orgChart1"/>
    <dgm:cxn modelId="{93B1474D-AFD5-4594-9878-229E4BF09991}" type="presOf" srcId="{87F11093-37EC-4AE2-A458-F8D0835902A0}" destId="{490E32A1-7FAF-4B47-B0C9-75832A1E7E2A}" srcOrd="0" destOrd="0" presId="urn:microsoft.com/office/officeart/2005/8/layout/orgChart1"/>
    <dgm:cxn modelId="{09B00071-2DF0-43B6-82F8-B7410BD70D5D}" type="presOf" srcId="{AD407755-A9E1-4F87-AF6E-3445931A37D6}" destId="{F2C33419-9EC4-41BE-B589-4F7E6B61E704}" srcOrd="0" destOrd="0" presId="urn:microsoft.com/office/officeart/2005/8/layout/orgChart1"/>
    <dgm:cxn modelId="{0FD12375-69D5-40AC-B40B-635865BF0B30}" type="presOf" srcId="{D7CFDA39-9935-49EE-8FF6-EACDA1EA95C6}" destId="{9F88061B-6FD2-479B-944A-E973AEA79ECA}" srcOrd="0" destOrd="0" presId="urn:microsoft.com/office/officeart/2005/8/layout/orgChart1"/>
    <dgm:cxn modelId="{AD7AE376-78AD-4FAF-BAFF-537BA46770F7}" type="presOf" srcId="{0BAD4465-FC88-4D1D-868A-5F61D09B63D6}" destId="{34394C09-C47D-4F68-8F5C-AE4E0C98B057}" srcOrd="0" destOrd="0" presId="urn:microsoft.com/office/officeart/2005/8/layout/orgChart1"/>
    <dgm:cxn modelId="{A8AD459F-8D02-4A75-B44E-D0A1ACE41A32}" srcId="{D7CFDA39-9935-49EE-8FF6-EACDA1EA95C6}" destId="{5AB2356B-AAB4-428B-81E4-8F55E9FD9337}" srcOrd="0" destOrd="0" parTransId="{A25FEBBE-D827-4177-8770-56BB7B662105}" sibTransId="{F95D82EA-9BC8-4A50-B592-E5E87F106990}"/>
    <dgm:cxn modelId="{2D401AAB-B2A1-4176-A3F1-F745022DD78E}" type="presOf" srcId="{924E92D6-3E01-4C42-9780-7560253153C8}" destId="{3FC7240C-F6EB-466E-9CCC-287D72D9AE30}" srcOrd="0" destOrd="0" presId="urn:microsoft.com/office/officeart/2005/8/layout/orgChart1"/>
    <dgm:cxn modelId="{76B039B6-BEE5-45E2-B595-4C48112F0666}" type="presOf" srcId="{0BAD4465-FC88-4D1D-868A-5F61D09B63D6}" destId="{7765D786-BDB1-46F0-B34D-9FF0BC946C10}" srcOrd="1" destOrd="0" presId="urn:microsoft.com/office/officeart/2005/8/layout/orgChart1"/>
    <dgm:cxn modelId="{9C9787B9-D25D-4B2D-AD82-7D985ACB652E}" type="presOf" srcId="{87F11093-37EC-4AE2-A458-F8D0835902A0}" destId="{71101FC1-6B6F-4D7C-938D-A7CE32FA2F84}" srcOrd="1" destOrd="0" presId="urn:microsoft.com/office/officeart/2005/8/layout/orgChart1"/>
    <dgm:cxn modelId="{AA157CDA-C2F1-4A9D-AAE7-B97192D40AD9}" type="presOf" srcId="{045A782A-DBC6-4DD1-8C8C-4A2F28A22A16}" destId="{58CEA2BA-2E20-4BB0-8FE6-4CDD894EBB07}" srcOrd="1" destOrd="0" presId="urn:microsoft.com/office/officeart/2005/8/layout/orgChart1"/>
    <dgm:cxn modelId="{744477DC-925F-4C5B-B4D0-5191E5956AB4}" srcId="{5AB2356B-AAB4-428B-81E4-8F55E9FD9337}" destId="{87F11093-37EC-4AE2-A458-F8D0835902A0}" srcOrd="2" destOrd="0" parTransId="{348E6D9B-F27A-4B52-9D05-D08BBCD72A51}" sibTransId="{3DF7B826-C69D-4A28-AED4-415C6F600A8F}"/>
    <dgm:cxn modelId="{FD6096E3-E170-4C9A-BB5E-5F2076328FFE}" type="presOf" srcId="{5AB2356B-AAB4-428B-81E4-8F55E9FD9337}" destId="{15F87B19-13A4-4172-A330-EB5FD0716020}" srcOrd="1" destOrd="0" presId="urn:microsoft.com/office/officeart/2005/8/layout/orgChart1"/>
    <dgm:cxn modelId="{05DE02FD-CCA0-4D6F-98DD-334F255580F0}" srcId="{5AB2356B-AAB4-428B-81E4-8F55E9FD9337}" destId="{045A782A-DBC6-4DD1-8C8C-4A2F28A22A16}" srcOrd="1" destOrd="0" parTransId="{AD407755-A9E1-4F87-AF6E-3445931A37D6}" sibTransId="{8A544AE7-E267-4C07-ADD0-100010102CFE}"/>
    <dgm:cxn modelId="{C825825C-1092-4A52-A7AC-D4D2631F4254}" type="presParOf" srcId="{9F88061B-6FD2-479B-944A-E973AEA79ECA}" destId="{2B26F413-4C36-4F0E-8AD4-F7A60501A866}" srcOrd="0" destOrd="0" presId="urn:microsoft.com/office/officeart/2005/8/layout/orgChart1"/>
    <dgm:cxn modelId="{FB70E972-6E1A-4375-9B9D-886583CE1798}" type="presParOf" srcId="{2B26F413-4C36-4F0E-8AD4-F7A60501A866}" destId="{EFA30471-2ABA-4DB9-A935-4E125314D4BE}" srcOrd="0" destOrd="0" presId="urn:microsoft.com/office/officeart/2005/8/layout/orgChart1"/>
    <dgm:cxn modelId="{8F8AA422-73BD-4B00-842B-2B9A63228F19}" type="presParOf" srcId="{EFA30471-2ABA-4DB9-A935-4E125314D4BE}" destId="{980E06B6-C2B4-44A4-AF05-935CEEF96D64}" srcOrd="0" destOrd="0" presId="urn:microsoft.com/office/officeart/2005/8/layout/orgChart1"/>
    <dgm:cxn modelId="{FC445026-77F1-455F-B5BA-A7D9A960C22B}" type="presParOf" srcId="{EFA30471-2ABA-4DB9-A935-4E125314D4BE}" destId="{15F87B19-13A4-4172-A330-EB5FD0716020}" srcOrd="1" destOrd="0" presId="urn:microsoft.com/office/officeart/2005/8/layout/orgChart1"/>
    <dgm:cxn modelId="{6CDF0C6A-DFFA-44D2-B5A2-A3442F2320E3}" type="presParOf" srcId="{2B26F413-4C36-4F0E-8AD4-F7A60501A866}" destId="{0E94D39B-593A-44A9-B521-7FAA940B98BA}" srcOrd="1" destOrd="0" presId="urn:microsoft.com/office/officeart/2005/8/layout/orgChart1"/>
    <dgm:cxn modelId="{76F62B49-4EDD-4356-ACA0-CAF8247AA666}" type="presParOf" srcId="{0E94D39B-593A-44A9-B521-7FAA940B98BA}" destId="{3FC7240C-F6EB-466E-9CCC-287D72D9AE30}" srcOrd="0" destOrd="0" presId="urn:microsoft.com/office/officeart/2005/8/layout/orgChart1"/>
    <dgm:cxn modelId="{F94A9288-0E22-4BA9-AC67-BD943DDBC43E}" type="presParOf" srcId="{0E94D39B-593A-44A9-B521-7FAA940B98BA}" destId="{BFD6FBEA-6274-4093-BBAF-22192DF28BF2}" srcOrd="1" destOrd="0" presId="urn:microsoft.com/office/officeart/2005/8/layout/orgChart1"/>
    <dgm:cxn modelId="{598451CF-962A-46A4-ACB8-0278F8709B8C}" type="presParOf" srcId="{BFD6FBEA-6274-4093-BBAF-22192DF28BF2}" destId="{B90E83FB-86B8-435A-938C-5CA0141D0698}" srcOrd="0" destOrd="0" presId="urn:microsoft.com/office/officeart/2005/8/layout/orgChart1"/>
    <dgm:cxn modelId="{160D995C-4423-4E3D-8B68-484A9B3E29E6}" type="presParOf" srcId="{B90E83FB-86B8-435A-938C-5CA0141D0698}" destId="{34394C09-C47D-4F68-8F5C-AE4E0C98B057}" srcOrd="0" destOrd="0" presId="urn:microsoft.com/office/officeart/2005/8/layout/orgChart1"/>
    <dgm:cxn modelId="{C1FA4F18-6D53-47B6-A5B5-1E3527A753D9}" type="presParOf" srcId="{B90E83FB-86B8-435A-938C-5CA0141D0698}" destId="{7765D786-BDB1-46F0-B34D-9FF0BC946C10}" srcOrd="1" destOrd="0" presId="urn:microsoft.com/office/officeart/2005/8/layout/orgChart1"/>
    <dgm:cxn modelId="{3D99363C-57BF-4DD7-A1F9-A507A5D10D2B}" type="presParOf" srcId="{BFD6FBEA-6274-4093-BBAF-22192DF28BF2}" destId="{8F0EF078-A689-4166-AADF-71388BCB0BE6}" srcOrd="1" destOrd="0" presId="urn:microsoft.com/office/officeart/2005/8/layout/orgChart1"/>
    <dgm:cxn modelId="{17BB86CD-BC03-4EA7-B52C-57D6F94C915F}" type="presParOf" srcId="{BFD6FBEA-6274-4093-BBAF-22192DF28BF2}" destId="{4ACA67B5-729B-4122-9EDC-E94D74D577AA}" srcOrd="2" destOrd="0" presId="urn:microsoft.com/office/officeart/2005/8/layout/orgChart1"/>
    <dgm:cxn modelId="{B36764A7-9D44-4405-AADC-0FC29D879F90}" type="presParOf" srcId="{0E94D39B-593A-44A9-B521-7FAA940B98BA}" destId="{F2C33419-9EC4-41BE-B589-4F7E6B61E704}" srcOrd="2" destOrd="0" presId="urn:microsoft.com/office/officeart/2005/8/layout/orgChart1"/>
    <dgm:cxn modelId="{35A41F43-46CC-4D0F-A784-8637F915E060}" type="presParOf" srcId="{0E94D39B-593A-44A9-B521-7FAA940B98BA}" destId="{E589D858-761E-4FC1-BC2B-498F49E1A58A}" srcOrd="3" destOrd="0" presId="urn:microsoft.com/office/officeart/2005/8/layout/orgChart1"/>
    <dgm:cxn modelId="{6EE9622F-A222-4FE7-8724-04CEE2113695}" type="presParOf" srcId="{E589D858-761E-4FC1-BC2B-498F49E1A58A}" destId="{B600426C-21F3-4CD3-8C40-33C0117AEE7D}" srcOrd="0" destOrd="0" presId="urn:microsoft.com/office/officeart/2005/8/layout/orgChart1"/>
    <dgm:cxn modelId="{77C4225F-2D05-437A-9344-0DBAFFF62C5C}" type="presParOf" srcId="{B600426C-21F3-4CD3-8C40-33C0117AEE7D}" destId="{CABF87F5-9325-4637-BA6B-868F79877CBD}" srcOrd="0" destOrd="0" presId="urn:microsoft.com/office/officeart/2005/8/layout/orgChart1"/>
    <dgm:cxn modelId="{E0720CAF-C807-450A-941E-4076B8F78162}" type="presParOf" srcId="{B600426C-21F3-4CD3-8C40-33C0117AEE7D}" destId="{58CEA2BA-2E20-4BB0-8FE6-4CDD894EBB07}" srcOrd="1" destOrd="0" presId="urn:microsoft.com/office/officeart/2005/8/layout/orgChart1"/>
    <dgm:cxn modelId="{4DE57142-AEB8-434A-BFB4-6E24067149D7}" type="presParOf" srcId="{E589D858-761E-4FC1-BC2B-498F49E1A58A}" destId="{BB2A8273-68BD-4E97-865E-68FDFFB54FA6}" srcOrd="1" destOrd="0" presId="urn:microsoft.com/office/officeart/2005/8/layout/orgChart1"/>
    <dgm:cxn modelId="{00444092-4878-47B6-B7B5-613E03445FF3}" type="presParOf" srcId="{E589D858-761E-4FC1-BC2B-498F49E1A58A}" destId="{83C185F8-4816-4899-B12F-9133865C9BA1}" srcOrd="2" destOrd="0" presId="urn:microsoft.com/office/officeart/2005/8/layout/orgChart1"/>
    <dgm:cxn modelId="{D3E83E89-873A-44D6-84B1-5CD2F7BFC579}" type="presParOf" srcId="{0E94D39B-593A-44A9-B521-7FAA940B98BA}" destId="{7B5D87EE-2C7A-4924-BAAC-366F861A833B}" srcOrd="4" destOrd="0" presId="urn:microsoft.com/office/officeart/2005/8/layout/orgChart1"/>
    <dgm:cxn modelId="{6DF328EE-0BC4-4B11-9DD3-307C9A8856E5}" type="presParOf" srcId="{0E94D39B-593A-44A9-B521-7FAA940B98BA}" destId="{1D8ED856-E86C-41C3-BAD8-9AC1B1594A58}" srcOrd="5" destOrd="0" presId="urn:microsoft.com/office/officeart/2005/8/layout/orgChart1"/>
    <dgm:cxn modelId="{06F53911-50F3-438C-B4E7-097DEF2A4DFE}" type="presParOf" srcId="{1D8ED856-E86C-41C3-BAD8-9AC1B1594A58}" destId="{7296D9C9-B3A9-4AEC-85FC-47B57F0C7548}" srcOrd="0" destOrd="0" presId="urn:microsoft.com/office/officeart/2005/8/layout/orgChart1"/>
    <dgm:cxn modelId="{777FB05F-2D8C-4F8F-AC95-F853E32DD0CC}" type="presParOf" srcId="{7296D9C9-B3A9-4AEC-85FC-47B57F0C7548}" destId="{490E32A1-7FAF-4B47-B0C9-75832A1E7E2A}" srcOrd="0" destOrd="0" presId="urn:microsoft.com/office/officeart/2005/8/layout/orgChart1"/>
    <dgm:cxn modelId="{51E3FAD7-B018-42D3-9783-18586B8B42B9}" type="presParOf" srcId="{7296D9C9-B3A9-4AEC-85FC-47B57F0C7548}" destId="{71101FC1-6B6F-4D7C-938D-A7CE32FA2F84}" srcOrd="1" destOrd="0" presId="urn:microsoft.com/office/officeart/2005/8/layout/orgChart1"/>
    <dgm:cxn modelId="{0C1F3060-4050-4788-B7FB-C320E981EDD1}" type="presParOf" srcId="{1D8ED856-E86C-41C3-BAD8-9AC1B1594A58}" destId="{8B6FABE5-0661-41DD-B152-CBA282D3FCD3}" srcOrd="1" destOrd="0" presId="urn:microsoft.com/office/officeart/2005/8/layout/orgChart1"/>
    <dgm:cxn modelId="{C61913EF-0FFC-428A-AD45-CD7C2D8C4F67}" type="presParOf" srcId="{1D8ED856-E86C-41C3-BAD8-9AC1B1594A58}" destId="{542AC3AD-3557-46E4-A550-8AB011FC3520}" srcOrd="2" destOrd="0" presId="urn:microsoft.com/office/officeart/2005/8/layout/orgChart1"/>
    <dgm:cxn modelId="{D33C6A91-8910-4380-9339-C37F1D161259}" type="presParOf" srcId="{2B26F413-4C36-4F0E-8AD4-F7A60501A866}" destId="{DD8F622F-EFA4-46B7-95C3-F4040C4F068F}" srcOrd="2" destOrd="0" presId="urn:microsoft.com/office/officeart/2005/8/layout/orgChar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3B1838B-CDCA-41E9-83BA-05AC4039B9C0}">
      <dsp:nvSpPr>
        <dsp:cNvPr id="0" name=""/>
        <dsp:cNvSpPr/>
      </dsp:nvSpPr>
      <dsp:spPr>
        <a:xfrm>
          <a:off x="1793" y="790962"/>
          <a:ext cx="2164740" cy="1082370"/>
        </a:xfrm>
        <a:prstGeom prst="roundRect">
          <a:avLst>
            <a:gd name="adj" fmla="val 10000"/>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3335" tIns="13335" rIns="13335" bIns="13335" numCol="1" spcCol="1270" anchor="ctr" anchorCtr="0">
          <a:noAutofit/>
        </a:bodyPr>
        <a:lstStyle/>
        <a:p>
          <a:pPr marL="0" lvl="0" indent="0" algn="ctr" defTabSz="933450">
            <a:lnSpc>
              <a:spcPct val="90000"/>
            </a:lnSpc>
            <a:spcBef>
              <a:spcPct val="0"/>
            </a:spcBef>
            <a:spcAft>
              <a:spcPct val="35000"/>
            </a:spcAft>
            <a:buNone/>
          </a:pPr>
          <a:r>
            <a:rPr lang="tr-TR" sz="2100" kern="1200" dirty="0"/>
            <a:t>Kanun Yolunda Yapılacak İnceleme Türleri</a:t>
          </a:r>
        </a:p>
      </dsp:txBody>
      <dsp:txXfrm>
        <a:off x="33495" y="822664"/>
        <a:ext cx="2101336" cy="1018966"/>
      </dsp:txXfrm>
    </dsp:sp>
    <dsp:sp modelId="{7DC805B3-7AF0-46F3-A5E2-FBE7E65D6FAA}">
      <dsp:nvSpPr>
        <dsp:cNvPr id="0" name=""/>
        <dsp:cNvSpPr/>
      </dsp:nvSpPr>
      <dsp:spPr>
        <a:xfrm rot="19457599">
          <a:off x="2066304" y="984404"/>
          <a:ext cx="1066354" cy="73125"/>
        </a:xfrm>
        <a:custGeom>
          <a:avLst/>
          <a:gdLst/>
          <a:ahLst/>
          <a:cxnLst/>
          <a:rect l="0" t="0" r="0" b="0"/>
          <a:pathLst>
            <a:path>
              <a:moveTo>
                <a:pt x="0" y="36562"/>
              </a:moveTo>
              <a:lnTo>
                <a:pt x="1066354" y="36562"/>
              </a:lnTo>
            </a:path>
          </a:pathLst>
        </a:custGeom>
        <a:noFill/>
        <a:ln w="28575"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tr-TR" sz="500" kern="1200"/>
        </a:p>
      </dsp:txBody>
      <dsp:txXfrm>
        <a:off x="2572822" y="994307"/>
        <a:ext cx="53317" cy="53317"/>
      </dsp:txXfrm>
    </dsp:sp>
    <dsp:sp modelId="{1562CB50-E112-4322-A7E5-7FD1F6E15B3D}">
      <dsp:nvSpPr>
        <dsp:cNvPr id="0" name=""/>
        <dsp:cNvSpPr/>
      </dsp:nvSpPr>
      <dsp:spPr>
        <a:xfrm>
          <a:off x="3032429" y="168599"/>
          <a:ext cx="2164740" cy="1082370"/>
        </a:xfrm>
        <a:prstGeom prst="roundRect">
          <a:avLst>
            <a:gd name="adj" fmla="val 10000"/>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3335" tIns="13335" rIns="13335" bIns="13335" numCol="1" spcCol="1270" anchor="ctr" anchorCtr="0">
          <a:noAutofit/>
        </a:bodyPr>
        <a:lstStyle/>
        <a:p>
          <a:pPr marL="0" lvl="0" indent="0" algn="ctr" defTabSz="933450">
            <a:lnSpc>
              <a:spcPct val="90000"/>
            </a:lnSpc>
            <a:spcBef>
              <a:spcPct val="0"/>
            </a:spcBef>
            <a:spcAft>
              <a:spcPct val="35000"/>
            </a:spcAft>
            <a:buNone/>
          </a:pPr>
          <a:r>
            <a:rPr lang="tr-TR" sz="2100" kern="1200" dirty="0"/>
            <a:t>Sadece kararın bozulması</a:t>
          </a:r>
        </a:p>
      </dsp:txBody>
      <dsp:txXfrm>
        <a:off x="3064131" y="200301"/>
        <a:ext cx="2101336" cy="1018966"/>
      </dsp:txXfrm>
    </dsp:sp>
    <dsp:sp modelId="{33993DAB-7857-402A-AB44-3AB4C485E7DD}">
      <dsp:nvSpPr>
        <dsp:cNvPr id="0" name=""/>
        <dsp:cNvSpPr/>
      </dsp:nvSpPr>
      <dsp:spPr>
        <a:xfrm>
          <a:off x="5197170" y="673222"/>
          <a:ext cx="865896" cy="73125"/>
        </a:xfrm>
        <a:custGeom>
          <a:avLst/>
          <a:gdLst/>
          <a:ahLst/>
          <a:cxnLst/>
          <a:rect l="0" t="0" r="0" b="0"/>
          <a:pathLst>
            <a:path>
              <a:moveTo>
                <a:pt x="0" y="36562"/>
              </a:moveTo>
              <a:lnTo>
                <a:pt x="865896" y="36562"/>
              </a:lnTo>
            </a:path>
          </a:pathLst>
        </a:custGeom>
        <a:noFill/>
        <a:ln w="28575"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tr-TR" sz="500" kern="1200"/>
        </a:p>
      </dsp:txBody>
      <dsp:txXfrm>
        <a:off x="5608470" y="688137"/>
        <a:ext cx="43294" cy="43294"/>
      </dsp:txXfrm>
    </dsp:sp>
    <dsp:sp modelId="{0D21A530-1217-451C-A3CF-B115FCB1AC40}">
      <dsp:nvSpPr>
        <dsp:cNvPr id="0" name=""/>
        <dsp:cNvSpPr/>
      </dsp:nvSpPr>
      <dsp:spPr>
        <a:xfrm>
          <a:off x="6063066" y="168599"/>
          <a:ext cx="2164740" cy="1082370"/>
        </a:xfrm>
        <a:prstGeom prst="roundRect">
          <a:avLst>
            <a:gd name="adj" fmla="val 10000"/>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3335" tIns="13335" rIns="13335" bIns="13335" numCol="1" spcCol="1270" anchor="ctr" anchorCtr="0">
          <a:noAutofit/>
        </a:bodyPr>
        <a:lstStyle/>
        <a:p>
          <a:pPr marL="0" lvl="0" indent="0" algn="ctr" defTabSz="933450">
            <a:lnSpc>
              <a:spcPct val="90000"/>
            </a:lnSpc>
            <a:spcBef>
              <a:spcPct val="0"/>
            </a:spcBef>
            <a:spcAft>
              <a:spcPct val="35000"/>
            </a:spcAft>
            <a:buNone/>
          </a:pPr>
          <a:r>
            <a:rPr lang="tr-TR" sz="2100" kern="1200" dirty="0"/>
            <a:t>YARGITAY</a:t>
          </a:r>
        </a:p>
      </dsp:txBody>
      <dsp:txXfrm>
        <a:off x="6094768" y="200301"/>
        <a:ext cx="2101336" cy="1018966"/>
      </dsp:txXfrm>
    </dsp:sp>
    <dsp:sp modelId="{2E11A862-66E7-40BD-8D6B-5B57E5A26E31}">
      <dsp:nvSpPr>
        <dsp:cNvPr id="0" name=""/>
        <dsp:cNvSpPr/>
      </dsp:nvSpPr>
      <dsp:spPr>
        <a:xfrm rot="2142401">
          <a:off x="2066304" y="1606766"/>
          <a:ext cx="1066354" cy="73125"/>
        </a:xfrm>
        <a:custGeom>
          <a:avLst/>
          <a:gdLst/>
          <a:ahLst/>
          <a:cxnLst/>
          <a:rect l="0" t="0" r="0" b="0"/>
          <a:pathLst>
            <a:path>
              <a:moveTo>
                <a:pt x="0" y="36562"/>
              </a:moveTo>
              <a:lnTo>
                <a:pt x="1066354" y="36562"/>
              </a:lnTo>
            </a:path>
          </a:pathLst>
        </a:custGeom>
        <a:noFill/>
        <a:ln w="28575"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tr-TR" sz="500" kern="1200"/>
        </a:p>
      </dsp:txBody>
      <dsp:txXfrm>
        <a:off x="2572822" y="1616670"/>
        <a:ext cx="53317" cy="53317"/>
      </dsp:txXfrm>
    </dsp:sp>
    <dsp:sp modelId="{1EDF6DDC-F1E5-402A-9CB6-E3EB6A1407F9}">
      <dsp:nvSpPr>
        <dsp:cNvPr id="0" name=""/>
        <dsp:cNvSpPr/>
      </dsp:nvSpPr>
      <dsp:spPr>
        <a:xfrm>
          <a:off x="3032429" y="1413325"/>
          <a:ext cx="2164740" cy="1082370"/>
        </a:xfrm>
        <a:prstGeom prst="roundRect">
          <a:avLst>
            <a:gd name="adj" fmla="val 10000"/>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3335" tIns="13335" rIns="13335" bIns="13335" numCol="1" spcCol="1270" anchor="ctr" anchorCtr="0">
          <a:noAutofit/>
        </a:bodyPr>
        <a:lstStyle/>
        <a:p>
          <a:pPr marL="0" lvl="0" indent="0" algn="ctr" defTabSz="933450">
            <a:lnSpc>
              <a:spcPct val="90000"/>
            </a:lnSpc>
            <a:spcBef>
              <a:spcPct val="0"/>
            </a:spcBef>
            <a:spcAft>
              <a:spcPct val="35000"/>
            </a:spcAft>
            <a:buNone/>
          </a:pPr>
          <a:r>
            <a:rPr lang="tr-TR" sz="2100" kern="1200" dirty="0"/>
            <a:t>Yeniden inceleme yapılması</a:t>
          </a:r>
        </a:p>
      </dsp:txBody>
      <dsp:txXfrm>
        <a:off x="3064131" y="1445027"/>
        <a:ext cx="2101336" cy="1018966"/>
      </dsp:txXfrm>
    </dsp:sp>
    <dsp:sp modelId="{05A3339A-0744-427F-BF99-DFF848CDEB0F}">
      <dsp:nvSpPr>
        <dsp:cNvPr id="0" name=""/>
        <dsp:cNvSpPr/>
      </dsp:nvSpPr>
      <dsp:spPr>
        <a:xfrm>
          <a:off x="5197170" y="1917948"/>
          <a:ext cx="865896" cy="73125"/>
        </a:xfrm>
        <a:custGeom>
          <a:avLst/>
          <a:gdLst/>
          <a:ahLst/>
          <a:cxnLst/>
          <a:rect l="0" t="0" r="0" b="0"/>
          <a:pathLst>
            <a:path>
              <a:moveTo>
                <a:pt x="0" y="36562"/>
              </a:moveTo>
              <a:lnTo>
                <a:pt x="865896" y="36562"/>
              </a:lnTo>
            </a:path>
          </a:pathLst>
        </a:custGeom>
        <a:noFill/>
        <a:ln w="28575"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tr-TR" sz="500" kern="1200"/>
        </a:p>
      </dsp:txBody>
      <dsp:txXfrm>
        <a:off x="5608470" y="1932863"/>
        <a:ext cx="43294" cy="43294"/>
      </dsp:txXfrm>
    </dsp:sp>
    <dsp:sp modelId="{09B772AB-3F5D-44CF-8836-8F4FF27AD965}">
      <dsp:nvSpPr>
        <dsp:cNvPr id="0" name=""/>
        <dsp:cNvSpPr/>
      </dsp:nvSpPr>
      <dsp:spPr>
        <a:xfrm>
          <a:off x="6063066" y="1413325"/>
          <a:ext cx="2164740" cy="1082370"/>
        </a:xfrm>
        <a:prstGeom prst="roundRect">
          <a:avLst>
            <a:gd name="adj" fmla="val 10000"/>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3335" tIns="13335" rIns="13335" bIns="13335" numCol="1" spcCol="1270" anchor="ctr" anchorCtr="0">
          <a:noAutofit/>
        </a:bodyPr>
        <a:lstStyle/>
        <a:p>
          <a:pPr marL="0" lvl="0" indent="0" algn="ctr" defTabSz="933450">
            <a:lnSpc>
              <a:spcPct val="90000"/>
            </a:lnSpc>
            <a:spcBef>
              <a:spcPct val="0"/>
            </a:spcBef>
            <a:spcAft>
              <a:spcPct val="35000"/>
            </a:spcAft>
            <a:buNone/>
          </a:pPr>
          <a:r>
            <a:rPr lang="tr-TR" sz="2100" kern="1200" dirty="0"/>
            <a:t>BAM</a:t>
          </a:r>
        </a:p>
      </dsp:txBody>
      <dsp:txXfrm>
        <a:off x="6094768" y="1445027"/>
        <a:ext cx="2101336" cy="1018966"/>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ACA31F0-49FF-44DA-8CAC-5E5B2E873FB0}">
      <dsp:nvSpPr>
        <dsp:cNvPr id="0" name=""/>
        <dsp:cNvSpPr/>
      </dsp:nvSpPr>
      <dsp:spPr>
        <a:xfrm>
          <a:off x="1227773" y="790648"/>
          <a:ext cx="2742062" cy="1371031"/>
        </a:xfrm>
        <a:prstGeom prst="roundRect">
          <a:avLst>
            <a:gd name="adj" fmla="val 10000"/>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7780" tIns="17780" rIns="17780" bIns="17780" numCol="1" spcCol="1270" anchor="ctr" anchorCtr="0">
          <a:noAutofit/>
        </a:bodyPr>
        <a:lstStyle/>
        <a:p>
          <a:pPr marL="0" lvl="0" indent="0" algn="ctr" defTabSz="1244600">
            <a:lnSpc>
              <a:spcPct val="90000"/>
            </a:lnSpc>
            <a:spcBef>
              <a:spcPct val="0"/>
            </a:spcBef>
            <a:spcAft>
              <a:spcPct val="35000"/>
            </a:spcAft>
            <a:buNone/>
          </a:pPr>
          <a:r>
            <a:rPr lang="tr-TR" sz="2800" kern="1200" dirty="0"/>
            <a:t>Kanun Yollarına Başvurunun Etkisi</a:t>
          </a:r>
          <a:endParaRPr lang="tr-TR" sz="4000" kern="1200" dirty="0"/>
        </a:p>
      </dsp:txBody>
      <dsp:txXfrm>
        <a:off x="1267929" y="830804"/>
        <a:ext cx="2661750" cy="1290719"/>
      </dsp:txXfrm>
    </dsp:sp>
    <dsp:sp modelId="{72ED4A12-2294-49D3-A5C3-9A4D9E63E244}">
      <dsp:nvSpPr>
        <dsp:cNvPr id="0" name=""/>
        <dsp:cNvSpPr/>
      </dsp:nvSpPr>
      <dsp:spPr>
        <a:xfrm rot="19457599">
          <a:off x="3842876" y="1040197"/>
          <a:ext cx="1350743" cy="83590"/>
        </a:xfrm>
        <a:custGeom>
          <a:avLst/>
          <a:gdLst/>
          <a:ahLst/>
          <a:cxnLst/>
          <a:rect l="0" t="0" r="0" b="0"/>
          <a:pathLst>
            <a:path>
              <a:moveTo>
                <a:pt x="0" y="41795"/>
              </a:moveTo>
              <a:lnTo>
                <a:pt x="1350743" y="41795"/>
              </a:lnTo>
            </a:path>
          </a:pathLst>
        </a:custGeom>
        <a:noFill/>
        <a:ln w="28575"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tr-TR" sz="500" kern="1200"/>
        </a:p>
      </dsp:txBody>
      <dsp:txXfrm>
        <a:off x="4484479" y="1048223"/>
        <a:ext cx="67537" cy="67537"/>
      </dsp:txXfrm>
    </dsp:sp>
    <dsp:sp modelId="{FDF04D2D-C365-41DC-8A8C-4FDAC50887E0}">
      <dsp:nvSpPr>
        <dsp:cNvPr id="0" name=""/>
        <dsp:cNvSpPr/>
      </dsp:nvSpPr>
      <dsp:spPr>
        <a:xfrm>
          <a:off x="5066660" y="2305"/>
          <a:ext cx="2742062" cy="1371031"/>
        </a:xfrm>
        <a:prstGeom prst="roundRect">
          <a:avLst>
            <a:gd name="adj" fmla="val 10000"/>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5240" tIns="15240" rIns="15240" bIns="15240" numCol="1" spcCol="1270" anchor="ctr" anchorCtr="0">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lang="tr-TR" sz="2400" kern="1200" dirty="0"/>
            <a:t>Erteleyici etki</a:t>
          </a:r>
        </a:p>
      </dsp:txBody>
      <dsp:txXfrm>
        <a:off x="5106816" y="42461"/>
        <a:ext cx="2661750" cy="1290719"/>
      </dsp:txXfrm>
    </dsp:sp>
    <dsp:sp modelId="{3C2BFD1E-BCAE-4F24-AA3E-01C18BF302AF}">
      <dsp:nvSpPr>
        <dsp:cNvPr id="0" name=""/>
        <dsp:cNvSpPr/>
      </dsp:nvSpPr>
      <dsp:spPr>
        <a:xfrm rot="2142401">
          <a:off x="3842876" y="1828540"/>
          <a:ext cx="1350743" cy="83590"/>
        </a:xfrm>
        <a:custGeom>
          <a:avLst/>
          <a:gdLst/>
          <a:ahLst/>
          <a:cxnLst/>
          <a:rect l="0" t="0" r="0" b="0"/>
          <a:pathLst>
            <a:path>
              <a:moveTo>
                <a:pt x="0" y="41795"/>
              </a:moveTo>
              <a:lnTo>
                <a:pt x="1350743" y="41795"/>
              </a:lnTo>
            </a:path>
          </a:pathLst>
        </a:custGeom>
        <a:noFill/>
        <a:ln w="28575"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tr-TR" sz="500" kern="1200"/>
        </a:p>
      </dsp:txBody>
      <dsp:txXfrm>
        <a:off x="4484479" y="1836566"/>
        <a:ext cx="67537" cy="67537"/>
      </dsp:txXfrm>
    </dsp:sp>
    <dsp:sp modelId="{797F0BE4-A9F6-41A9-976F-3C34E73B04DC}">
      <dsp:nvSpPr>
        <dsp:cNvPr id="0" name=""/>
        <dsp:cNvSpPr/>
      </dsp:nvSpPr>
      <dsp:spPr>
        <a:xfrm>
          <a:off x="5066660" y="1578991"/>
          <a:ext cx="2742062" cy="1371031"/>
        </a:xfrm>
        <a:prstGeom prst="roundRect">
          <a:avLst>
            <a:gd name="adj" fmla="val 10000"/>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5240" tIns="15240" rIns="15240" bIns="15240" numCol="1" spcCol="1270" anchor="ctr" anchorCtr="0">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lang="tr-TR" sz="2400" kern="1200" dirty="0"/>
        </a:p>
        <a:p>
          <a:pPr marL="0" marR="0" lvl="0" indent="0" algn="ctr" defTabSz="914400" eaLnBrk="1" fontAlgn="auto" latinLnBrk="0" hangingPunct="1">
            <a:lnSpc>
              <a:spcPct val="100000"/>
            </a:lnSpc>
            <a:spcBef>
              <a:spcPts val="0"/>
            </a:spcBef>
            <a:spcAft>
              <a:spcPts val="0"/>
            </a:spcAft>
            <a:buClrTx/>
            <a:buSzTx/>
            <a:buFontTx/>
            <a:buNone/>
            <a:tabLst/>
            <a:defRPr/>
          </a:pPr>
          <a:r>
            <a:rPr lang="tr-TR" sz="2400" kern="1200" dirty="0"/>
            <a:t>Aktarıcı etki</a:t>
          </a:r>
        </a:p>
        <a:p>
          <a:pPr lvl="0" algn="ctr">
            <a:buNone/>
          </a:pPr>
          <a:endParaRPr lang="tr-TR" sz="2400" kern="1200" dirty="0"/>
        </a:p>
      </dsp:txBody>
      <dsp:txXfrm>
        <a:off x="5106816" y="1619147"/>
        <a:ext cx="2661750" cy="1290719"/>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6A2D140-3203-4557-A6E8-5E058668C732}">
      <dsp:nvSpPr>
        <dsp:cNvPr id="0" name=""/>
        <dsp:cNvSpPr/>
      </dsp:nvSpPr>
      <dsp:spPr>
        <a:xfrm>
          <a:off x="4799" y="2542472"/>
          <a:ext cx="2163158" cy="1081579"/>
        </a:xfrm>
        <a:prstGeom prst="roundRect">
          <a:avLst>
            <a:gd name="adj" fmla="val 10000"/>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3335" tIns="13335" rIns="13335" bIns="13335" numCol="1" spcCol="1270" anchor="ctr" anchorCtr="0">
          <a:noAutofit/>
        </a:bodyPr>
        <a:lstStyle/>
        <a:p>
          <a:pPr marL="0" lvl="0" indent="0" algn="ctr" defTabSz="933450">
            <a:lnSpc>
              <a:spcPct val="90000"/>
            </a:lnSpc>
            <a:spcBef>
              <a:spcPct val="0"/>
            </a:spcBef>
            <a:spcAft>
              <a:spcPct val="35000"/>
            </a:spcAft>
            <a:buNone/>
          </a:pPr>
          <a:r>
            <a:rPr lang="tr-TR" sz="2100" kern="1200" dirty="0"/>
            <a:t>Kanun Yollarının Türleri</a:t>
          </a:r>
        </a:p>
      </dsp:txBody>
      <dsp:txXfrm>
        <a:off x="36477" y="2574150"/>
        <a:ext cx="2099802" cy="1018223"/>
      </dsp:txXfrm>
    </dsp:sp>
    <dsp:sp modelId="{2527476D-F735-4C2A-A3BA-FB61AD7F20DD}">
      <dsp:nvSpPr>
        <dsp:cNvPr id="0" name=""/>
        <dsp:cNvSpPr/>
      </dsp:nvSpPr>
      <dsp:spPr>
        <a:xfrm rot="18770822">
          <a:off x="1964406" y="2599274"/>
          <a:ext cx="1272364" cy="35112"/>
        </a:xfrm>
        <a:custGeom>
          <a:avLst/>
          <a:gdLst/>
          <a:ahLst/>
          <a:cxnLst/>
          <a:rect l="0" t="0" r="0" b="0"/>
          <a:pathLst>
            <a:path>
              <a:moveTo>
                <a:pt x="0" y="17556"/>
              </a:moveTo>
              <a:lnTo>
                <a:pt x="1272364" y="17556"/>
              </a:lnTo>
            </a:path>
          </a:pathLst>
        </a:custGeom>
        <a:noFill/>
        <a:ln w="28575"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tr-TR" sz="500" kern="1200"/>
        </a:p>
      </dsp:txBody>
      <dsp:txXfrm>
        <a:off x="2568780" y="2585021"/>
        <a:ext cx="63618" cy="63618"/>
      </dsp:txXfrm>
    </dsp:sp>
    <dsp:sp modelId="{F31A297A-5A50-41DF-8C58-E1FE1819FFF8}">
      <dsp:nvSpPr>
        <dsp:cNvPr id="0" name=""/>
        <dsp:cNvSpPr/>
      </dsp:nvSpPr>
      <dsp:spPr>
        <a:xfrm>
          <a:off x="3033220" y="1609610"/>
          <a:ext cx="2163158" cy="1081579"/>
        </a:xfrm>
        <a:prstGeom prst="roundRect">
          <a:avLst>
            <a:gd name="adj" fmla="val 10000"/>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3335" tIns="13335" rIns="13335" bIns="13335" numCol="1" spcCol="1270" anchor="ctr" anchorCtr="0">
          <a:noAutofit/>
        </a:bodyPr>
        <a:lstStyle/>
        <a:p>
          <a:pPr marL="0" lvl="0" indent="0" algn="ctr" defTabSz="933450">
            <a:lnSpc>
              <a:spcPct val="90000"/>
            </a:lnSpc>
            <a:spcBef>
              <a:spcPct val="0"/>
            </a:spcBef>
            <a:spcAft>
              <a:spcPct val="35000"/>
            </a:spcAft>
            <a:buNone/>
          </a:pPr>
          <a:r>
            <a:rPr lang="tr-TR" sz="2100" kern="1200" dirty="0"/>
            <a:t>Olağan Kanun Yolları</a:t>
          </a:r>
        </a:p>
      </dsp:txBody>
      <dsp:txXfrm>
        <a:off x="3064898" y="1641288"/>
        <a:ext cx="2099802" cy="1018223"/>
      </dsp:txXfrm>
    </dsp:sp>
    <dsp:sp modelId="{5ED6B7BC-880F-40FF-AA69-1B22CCE3E522}">
      <dsp:nvSpPr>
        <dsp:cNvPr id="0" name=""/>
        <dsp:cNvSpPr/>
      </dsp:nvSpPr>
      <dsp:spPr>
        <a:xfrm rot="19457599">
          <a:off x="5096223" y="1821889"/>
          <a:ext cx="1065575" cy="35112"/>
        </a:xfrm>
        <a:custGeom>
          <a:avLst/>
          <a:gdLst/>
          <a:ahLst/>
          <a:cxnLst/>
          <a:rect l="0" t="0" r="0" b="0"/>
          <a:pathLst>
            <a:path>
              <a:moveTo>
                <a:pt x="0" y="17556"/>
              </a:moveTo>
              <a:lnTo>
                <a:pt x="1065575" y="17556"/>
              </a:lnTo>
            </a:path>
          </a:pathLst>
        </a:custGeom>
        <a:noFill/>
        <a:ln w="28575"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tr-TR" sz="500" kern="1200"/>
        </a:p>
      </dsp:txBody>
      <dsp:txXfrm>
        <a:off x="5602371" y="1812806"/>
        <a:ext cx="53278" cy="53278"/>
      </dsp:txXfrm>
    </dsp:sp>
    <dsp:sp modelId="{4A117D2C-DDE3-4F82-9137-A14DE154BFB4}">
      <dsp:nvSpPr>
        <dsp:cNvPr id="0" name=""/>
        <dsp:cNvSpPr/>
      </dsp:nvSpPr>
      <dsp:spPr>
        <a:xfrm>
          <a:off x="6061642" y="987702"/>
          <a:ext cx="2163158" cy="1081579"/>
        </a:xfrm>
        <a:prstGeom prst="roundRect">
          <a:avLst>
            <a:gd name="adj" fmla="val 10000"/>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3335" tIns="13335" rIns="13335" bIns="13335" numCol="1" spcCol="1270" anchor="ctr" anchorCtr="0">
          <a:noAutofit/>
        </a:bodyPr>
        <a:lstStyle/>
        <a:p>
          <a:pPr marL="0" lvl="0" indent="0" algn="ctr" defTabSz="933450">
            <a:lnSpc>
              <a:spcPct val="90000"/>
            </a:lnSpc>
            <a:spcBef>
              <a:spcPct val="0"/>
            </a:spcBef>
            <a:spcAft>
              <a:spcPct val="35000"/>
            </a:spcAft>
            <a:buNone/>
          </a:pPr>
          <a:r>
            <a:rPr lang="tr-TR" sz="2100" kern="1200" dirty="0"/>
            <a:t>İstinaf</a:t>
          </a:r>
        </a:p>
      </dsp:txBody>
      <dsp:txXfrm>
        <a:off x="6093320" y="1019380"/>
        <a:ext cx="2099802" cy="1018223"/>
      </dsp:txXfrm>
    </dsp:sp>
    <dsp:sp modelId="{CF95E10D-FE22-4D64-9A7A-7FF6F24F04B8}">
      <dsp:nvSpPr>
        <dsp:cNvPr id="0" name=""/>
        <dsp:cNvSpPr/>
      </dsp:nvSpPr>
      <dsp:spPr>
        <a:xfrm rot="2142401">
          <a:off x="5096223" y="2443797"/>
          <a:ext cx="1065575" cy="35112"/>
        </a:xfrm>
        <a:custGeom>
          <a:avLst/>
          <a:gdLst/>
          <a:ahLst/>
          <a:cxnLst/>
          <a:rect l="0" t="0" r="0" b="0"/>
          <a:pathLst>
            <a:path>
              <a:moveTo>
                <a:pt x="0" y="17556"/>
              </a:moveTo>
              <a:lnTo>
                <a:pt x="1065575" y="17556"/>
              </a:lnTo>
            </a:path>
          </a:pathLst>
        </a:custGeom>
        <a:noFill/>
        <a:ln w="28575"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tr-TR" sz="500" kern="1200"/>
        </a:p>
      </dsp:txBody>
      <dsp:txXfrm>
        <a:off x="5602371" y="2434714"/>
        <a:ext cx="53278" cy="53278"/>
      </dsp:txXfrm>
    </dsp:sp>
    <dsp:sp modelId="{97784EA4-D363-453B-A916-187B89B7A541}">
      <dsp:nvSpPr>
        <dsp:cNvPr id="0" name=""/>
        <dsp:cNvSpPr/>
      </dsp:nvSpPr>
      <dsp:spPr>
        <a:xfrm>
          <a:off x="6061642" y="2231518"/>
          <a:ext cx="2163158" cy="1081579"/>
        </a:xfrm>
        <a:prstGeom prst="roundRect">
          <a:avLst>
            <a:gd name="adj" fmla="val 10000"/>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3335" tIns="13335" rIns="13335" bIns="13335" numCol="1" spcCol="1270" anchor="ctr" anchorCtr="0">
          <a:noAutofit/>
        </a:bodyPr>
        <a:lstStyle/>
        <a:p>
          <a:pPr marL="0" lvl="0" indent="0" algn="ctr" defTabSz="933450">
            <a:lnSpc>
              <a:spcPct val="90000"/>
            </a:lnSpc>
            <a:spcBef>
              <a:spcPct val="0"/>
            </a:spcBef>
            <a:spcAft>
              <a:spcPct val="35000"/>
            </a:spcAft>
            <a:buNone/>
          </a:pPr>
          <a:r>
            <a:rPr lang="tr-TR" sz="2100" kern="1200" dirty="0"/>
            <a:t>Temyiz </a:t>
          </a:r>
        </a:p>
      </dsp:txBody>
      <dsp:txXfrm>
        <a:off x="6093320" y="2263196"/>
        <a:ext cx="2099802" cy="1018223"/>
      </dsp:txXfrm>
    </dsp:sp>
    <dsp:sp modelId="{64BE13BF-7FC7-40DA-8D1D-B42186FC2A78}">
      <dsp:nvSpPr>
        <dsp:cNvPr id="0" name=""/>
        <dsp:cNvSpPr/>
      </dsp:nvSpPr>
      <dsp:spPr>
        <a:xfrm rot="2829178">
          <a:off x="1964406" y="3532136"/>
          <a:ext cx="1272364" cy="35112"/>
        </a:xfrm>
        <a:custGeom>
          <a:avLst/>
          <a:gdLst/>
          <a:ahLst/>
          <a:cxnLst/>
          <a:rect l="0" t="0" r="0" b="0"/>
          <a:pathLst>
            <a:path>
              <a:moveTo>
                <a:pt x="0" y="17556"/>
              </a:moveTo>
              <a:lnTo>
                <a:pt x="1272364" y="17556"/>
              </a:lnTo>
            </a:path>
          </a:pathLst>
        </a:custGeom>
        <a:noFill/>
        <a:ln w="28575"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tr-TR" sz="500" kern="1200"/>
        </a:p>
      </dsp:txBody>
      <dsp:txXfrm>
        <a:off x="2568780" y="3517883"/>
        <a:ext cx="63618" cy="63618"/>
      </dsp:txXfrm>
    </dsp:sp>
    <dsp:sp modelId="{7B4BA8DD-77EB-4BDC-828C-BCFF1EE75AF9}">
      <dsp:nvSpPr>
        <dsp:cNvPr id="0" name=""/>
        <dsp:cNvSpPr/>
      </dsp:nvSpPr>
      <dsp:spPr>
        <a:xfrm>
          <a:off x="3033220" y="3475334"/>
          <a:ext cx="2163158" cy="1081579"/>
        </a:xfrm>
        <a:prstGeom prst="roundRect">
          <a:avLst>
            <a:gd name="adj" fmla="val 10000"/>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3335" tIns="13335" rIns="13335" bIns="13335" numCol="1" spcCol="1270" anchor="ctr" anchorCtr="0">
          <a:noAutofit/>
        </a:bodyPr>
        <a:lstStyle/>
        <a:p>
          <a:pPr marL="0" lvl="0" indent="0" algn="ctr" defTabSz="933450">
            <a:lnSpc>
              <a:spcPct val="90000"/>
            </a:lnSpc>
            <a:spcBef>
              <a:spcPct val="0"/>
            </a:spcBef>
            <a:spcAft>
              <a:spcPct val="35000"/>
            </a:spcAft>
            <a:buNone/>
          </a:pPr>
          <a:r>
            <a:rPr lang="tr-TR" sz="2100" kern="1200" dirty="0"/>
            <a:t>Olağanüstü Kanun Yolları</a:t>
          </a:r>
        </a:p>
      </dsp:txBody>
      <dsp:txXfrm>
        <a:off x="3064898" y="3507012"/>
        <a:ext cx="2099802" cy="1018223"/>
      </dsp:txXfrm>
    </dsp:sp>
    <dsp:sp modelId="{31FFE77D-B18D-4D6C-9209-6F12B9FD974B}">
      <dsp:nvSpPr>
        <dsp:cNvPr id="0" name=""/>
        <dsp:cNvSpPr/>
      </dsp:nvSpPr>
      <dsp:spPr>
        <a:xfrm>
          <a:off x="5196379" y="3998567"/>
          <a:ext cx="865263" cy="35112"/>
        </a:xfrm>
        <a:custGeom>
          <a:avLst/>
          <a:gdLst/>
          <a:ahLst/>
          <a:cxnLst/>
          <a:rect l="0" t="0" r="0" b="0"/>
          <a:pathLst>
            <a:path>
              <a:moveTo>
                <a:pt x="0" y="17556"/>
              </a:moveTo>
              <a:lnTo>
                <a:pt x="865263" y="17556"/>
              </a:lnTo>
            </a:path>
          </a:pathLst>
        </a:custGeom>
        <a:noFill/>
        <a:ln w="28575"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tr-TR" sz="500" kern="1200"/>
        </a:p>
      </dsp:txBody>
      <dsp:txXfrm>
        <a:off x="5607379" y="3994492"/>
        <a:ext cx="43263" cy="43263"/>
      </dsp:txXfrm>
    </dsp:sp>
    <dsp:sp modelId="{7697FFD0-A366-4E1B-8FE7-B0CDF4905223}">
      <dsp:nvSpPr>
        <dsp:cNvPr id="0" name=""/>
        <dsp:cNvSpPr/>
      </dsp:nvSpPr>
      <dsp:spPr>
        <a:xfrm>
          <a:off x="6061642" y="3475334"/>
          <a:ext cx="2163158" cy="1081579"/>
        </a:xfrm>
        <a:prstGeom prst="roundRect">
          <a:avLst>
            <a:gd name="adj" fmla="val 10000"/>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3335" tIns="13335" rIns="13335" bIns="13335" numCol="1" spcCol="1270" anchor="ctr" anchorCtr="0">
          <a:noAutofit/>
        </a:bodyPr>
        <a:lstStyle/>
        <a:p>
          <a:pPr marL="0" lvl="0" indent="0" algn="ctr" defTabSz="933450">
            <a:lnSpc>
              <a:spcPct val="90000"/>
            </a:lnSpc>
            <a:spcBef>
              <a:spcPct val="0"/>
            </a:spcBef>
            <a:spcAft>
              <a:spcPct val="35000"/>
            </a:spcAft>
            <a:buNone/>
          </a:pPr>
          <a:r>
            <a:rPr lang="tr-TR" sz="2100" kern="1200" dirty="0"/>
            <a:t>Yargılamanın Yenilenmesi</a:t>
          </a:r>
        </a:p>
      </dsp:txBody>
      <dsp:txXfrm>
        <a:off x="6093320" y="3507012"/>
        <a:ext cx="2099802" cy="1018223"/>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20DB11A-18EC-4261-AC92-4FB2F8AC807C}">
      <dsp:nvSpPr>
        <dsp:cNvPr id="0" name=""/>
        <dsp:cNvSpPr/>
      </dsp:nvSpPr>
      <dsp:spPr>
        <a:xfrm>
          <a:off x="1209734" y="616568"/>
          <a:ext cx="2142238" cy="1071119"/>
        </a:xfrm>
        <a:prstGeom prst="roundRect">
          <a:avLst>
            <a:gd name="adj" fmla="val 10000"/>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4605" tIns="14605" rIns="14605" bIns="14605" numCol="1" spcCol="1270" anchor="ctr" anchorCtr="0">
          <a:noAutofit/>
        </a:bodyPr>
        <a:lstStyle/>
        <a:p>
          <a:pPr marL="0" lvl="0" indent="0" algn="ctr" defTabSz="1022350">
            <a:lnSpc>
              <a:spcPct val="90000"/>
            </a:lnSpc>
            <a:spcBef>
              <a:spcPct val="0"/>
            </a:spcBef>
            <a:spcAft>
              <a:spcPct val="35000"/>
            </a:spcAft>
            <a:buNone/>
          </a:pPr>
          <a:r>
            <a:rPr lang="tr-TR" sz="2300" kern="1200" dirty="0"/>
            <a:t>Türleri</a:t>
          </a:r>
        </a:p>
      </dsp:txBody>
      <dsp:txXfrm>
        <a:off x="1241106" y="647940"/>
        <a:ext cx="2079494" cy="1008375"/>
      </dsp:txXfrm>
    </dsp:sp>
    <dsp:sp modelId="{68C90A36-9B1E-48F8-8B07-14DDA81949A0}">
      <dsp:nvSpPr>
        <dsp:cNvPr id="0" name=""/>
        <dsp:cNvSpPr/>
      </dsp:nvSpPr>
      <dsp:spPr>
        <a:xfrm rot="19457599">
          <a:off x="3252785" y="802345"/>
          <a:ext cx="1055269" cy="83671"/>
        </a:xfrm>
        <a:custGeom>
          <a:avLst/>
          <a:gdLst/>
          <a:ahLst/>
          <a:cxnLst/>
          <a:rect l="0" t="0" r="0" b="0"/>
          <a:pathLst>
            <a:path>
              <a:moveTo>
                <a:pt x="0" y="41835"/>
              </a:moveTo>
              <a:lnTo>
                <a:pt x="1055269" y="41835"/>
              </a:lnTo>
            </a:path>
          </a:pathLst>
        </a:custGeom>
        <a:noFill/>
        <a:ln w="28575"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tr-TR" sz="500" kern="1200"/>
        </a:p>
      </dsp:txBody>
      <dsp:txXfrm>
        <a:off x="3754038" y="817799"/>
        <a:ext cx="52763" cy="52763"/>
      </dsp:txXfrm>
    </dsp:sp>
    <dsp:sp modelId="{9E10F87E-4354-4C94-9FF5-D81CFF2DA59B}">
      <dsp:nvSpPr>
        <dsp:cNvPr id="0" name=""/>
        <dsp:cNvSpPr/>
      </dsp:nvSpPr>
      <dsp:spPr>
        <a:xfrm>
          <a:off x="4208867" y="675"/>
          <a:ext cx="2142238" cy="1071119"/>
        </a:xfrm>
        <a:prstGeom prst="roundRect">
          <a:avLst>
            <a:gd name="adj" fmla="val 10000"/>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4605" tIns="14605" rIns="14605" bIns="14605" numCol="1" spcCol="1270" anchor="ctr" anchorCtr="0">
          <a:noAutofit/>
        </a:bodyPr>
        <a:lstStyle/>
        <a:p>
          <a:pPr marL="0" lvl="0" indent="0" algn="ctr" defTabSz="1022350">
            <a:lnSpc>
              <a:spcPct val="90000"/>
            </a:lnSpc>
            <a:spcBef>
              <a:spcPct val="0"/>
            </a:spcBef>
            <a:spcAft>
              <a:spcPct val="35000"/>
            </a:spcAft>
            <a:buNone/>
          </a:pPr>
          <a:r>
            <a:rPr lang="tr-TR" sz="2300" kern="1200" dirty="0"/>
            <a:t>Dar Anlamda İstinaf</a:t>
          </a:r>
        </a:p>
      </dsp:txBody>
      <dsp:txXfrm>
        <a:off x="4240239" y="32047"/>
        <a:ext cx="2079494" cy="1008375"/>
      </dsp:txXfrm>
    </dsp:sp>
    <dsp:sp modelId="{F7456D96-6B79-462E-AEBF-49FAE976C277}">
      <dsp:nvSpPr>
        <dsp:cNvPr id="0" name=""/>
        <dsp:cNvSpPr/>
      </dsp:nvSpPr>
      <dsp:spPr>
        <a:xfrm rot="2142401">
          <a:off x="3252785" y="1418238"/>
          <a:ext cx="1055269" cy="83671"/>
        </a:xfrm>
        <a:custGeom>
          <a:avLst/>
          <a:gdLst/>
          <a:ahLst/>
          <a:cxnLst/>
          <a:rect l="0" t="0" r="0" b="0"/>
          <a:pathLst>
            <a:path>
              <a:moveTo>
                <a:pt x="0" y="41835"/>
              </a:moveTo>
              <a:lnTo>
                <a:pt x="1055269" y="41835"/>
              </a:lnTo>
            </a:path>
          </a:pathLst>
        </a:custGeom>
        <a:noFill/>
        <a:ln w="28575"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tr-TR" sz="500" kern="1200"/>
        </a:p>
      </dsp:txBody>
      <dsp:txXfrm>
        <a:off x="3754038" y="1433692"/>
        <a:ext cx="52763" cy="52763"/>
      </dsp:txXfrm>
    </dsp:sp>
    <dsp:sp modelId="{235DB1F1-660E-43DA-B94F-8F910D078934}">
      <dsp:nvSpPr>
        <dsp:cNvPr id="0" name=""/>
        <dsp:cNvSpPr/>
      </dsp:nvSpPr>
      <dsp:spPr>
        <a:xfrm>
          <a:off x="4208867" y="1232461"/>
          <a:ext cx="2142238" cy="1071119"/>
        </a:xfrm>
        <a:prstGeom prst="roundRect">
          <a:avLst>
            <a:gd name="adj" fmla="val 10000"/>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4605" tIns="14605" rIns="14605" bIns="14605" numCol="1" spcCol="1270" anchor="ctr" anchorCtr="0">
          <a:noAutofit/>
        </a:bodyPr>
        <a:lstStyle/>
        <a:p>
          <a:pPr marL="0" lvl="0" indent="0" algn="ctr" defTabSz="1022350">
            <a:lnSpc>
              <a:spcPct val="90000"/>
            </a:lnSpc>
            <a:spcBef>
              <a:spcPct val="0"/>
            </a:spcBef>
            <a:spcAft>
              <a:spcPct val="35000"/>
            </a:spcAft>
            <a:buNone/>
          </a:pPr>
          <a:r>
            <a:rPr lang="tr-TR" sz="2300" kern="1200" dirty="0"/>
            <a:t>Geniş Anlamda İstinaf</a:t>
          </a:r>
        </a:p>
      </dsp:txBody>
      <dsp:txXfrm>
        <a:off x="4240239" y="1263833"/>
        <a:ext cx="2079494" cy="1008375"/>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6F5B9F8-2C4E-41AD-BA4A-7341EED8E516}">
      <dsp:nvSpPr>
        <dsp:cNvPr id="0" name=""/>
        <dsp:cNvSpPr/>
      </dsp:nvSpPr>
      <dsp:spPr>
        <a:xfrm>
          <a:off x="3918904" y="2289476"/>
          <a:ext cx="2154845" cy="1025510"/>
        </a:xfrm>
        <a:custGeom>
          <a:avLst/>
          <a:gdLst/>
          <a:ahLst/>
          <a:cxnLst/>
          <a:rect l="0" t="0" r="0" b="0"/>
          <a:pathLst>
            <a:path>
              <a:moveTo>
                <a:pt x="0" y="0"/>
              </a:moveTo>
              <a:lnTo>
                <a:pt x="0" y="698855"/>
              </a:lnTo>
              <a:lnTo>
                <a:pt x="2154845" y="698855"/>
              </a:lnTo>
              <a:lnTo>
                <a:pt x="2154845" y="1025510"/>
              </a:lnTo>
            </a:path>
          </a:pathLst>
        </a:custGeom>
        <a:noFill/>
        <a:ln w="28575"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0C9A67E9-91EF-4384-A3D5-C65DE880BAB3}">
      <dsp:nvSpPr>
        <dsp:cNvPr id="0" name=""/>
        <dsp:cNvSpPr/>
      </dsp:nvSpPr>
      <dsp:spPr>
        <a:xfrm>
          <a:off x="1764059" y="2289476"/>
          <a:ext cx="2154845" cy="1025510"/>
        </a:xfrm>
        <a:custGeom>
          <a:avLst/>
          <a:gdLst/>
          <a:ahLst/>
          <a:cxnLst/>
          <a:rect l="0" t="0" r="0" b="0"/>
          <a:pathLst>
            <a:path>
              <a:moveTo>
                <a:pt x="2154845" y="0"/>
              </a:moveTo>
              <a:lnTo>
                <a:pt x="2154845" y="698855"/>
              </a:lnTo>
              <a:lnTo>
                <a:pt x="0" y="698855"/>
              </a:lnTo>
              <a:lnTo>
                <a:pt x="0" y="1025510"/>
              </a:lnTo>
            </a:path>
          </a:pathLst>
        </a:custGeom>
        <a:noFill/>
        <a:ln w="28575"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C65697DE-E747-4F96-861D-432815BA5E5C}">
      <dsp:nvSpPr>
        <dsp:cNvPr id="0" name=""/>
        <dsp:cNvSpPr/>
      </dsp:nvSpPr>
      <dsp:spPr>
        <a:xfrm>
          <a:off x="2155849" y="50396"/>
          <a:ext cx="3526110" cy="2239080"/>
        </a:xfrm>
        <a:prstGeom prst="roundRect">
          <a:avLst>
            <a:gd name="adj" fmla="val 10000"/>
          </a:avLst>
        </a:prstGeom>
        <a:solidFill>
          <a:schemeClr val="accent1">
            <a:hueOff val="0"/>
            <a:satOff val="0"/>
            <a:lumOff val="0"/>
            <a:alphaOff val="0"/>
          </a:schemeClr>
        </a:solidFill>
        <a:ln w="285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3E7AD8AA-1BBA-494C-87B5-F4B595BE4F55}">
      <dsp:nvSpPr>
        <dsp:cNvPr id="0" name=""/>
        <dsp:cNvSpPr/>
      </dsp:nvSpPr>
      <dsp:spPr>
        <a:xfrm>
          <a:off x="2547639" y="422596"/>
          <a:ext cx="3526110" cy="2239080"/>
        </a:xfrm>
        <a:prstGeom prst="roundRect">
          <a:avLst>
            <a:gd name="adj" fmla="val 10000"/>
          </a:avLst>
        </a:prstGeom>
        <a:solidFill>
          <a:schemeClr val="lt1">
            <a:alpha val="90000"/>
            <a:hueOff val="0"/>
            <a:satOff val="0"/>
            <a:lumOff val="0"/>
            <a:alphaOff val="0"/>
          </a:schemeClr>
        </a:solidFill>
        <a:ln w="285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7630" tIns="87630" rIns="87630" bIns="87630" numCol="1" spcCol="1270" anchor="ctr" anchorCtr="0">
          <a:noAutofit/>
        </a:bodyPr>
        <a:lstStyle/>
        <a:p>
          <a:pPr marL="0" lvl="0" indent="0" algn="ctr" defTabSz="1022350">
            <a:lnSpc>
              <a:spcPct val="90000"/>
            </a:lnSpc>
            <a:spcBef>
              <a:spcPct val="0"/>
            </a:spcBef>
            <a:spcAft>
              <a:spcPct val="35000"/>
            </a:spcAft>
            <a:buNone/>
          </a:pPr>
          <a:r>
            <a:rPr lang="tr-TR" sz="2300" b="1" kern="1200" dirty="0"/>
            <a:t>İstinaf İncelemesi Neticesinde Verilebilecek Kararlar</a:t>
          </a:r>
        </a:p>
      </dsp:txBody>
      <dsp:txXfrm>
        <a:off x="2613219" y="488176"/>
        <a:ext cx="3394950" cy="2107920"/>
      </dsp:txXfrm>
    </dsp:sp>
    <dsp:sp modelId="{DC1284A5-AC3B-4378-A0EA-9B7BF2CFC6F8}">
      <dsp:nvSpPr>
        <dsp:cNvPr id="0" name=""/>
        <dsp:cNvSpPr/>
      </dsp:nvSpPr>
      <dsp:spPr>
        <a:xfrm>
          <a:off x="1004" y="3314986"/>
          <a:ext cx="3526110" cy="2239080"/>
        </a:xfrm>
        <a:prstGeom prst="roundRect">
          <a:avLst>
            <a:gd name="adj" fmla="val 10000"/>
          </a:avLst>
        </a:prstGeom>
        <a:solidFill>
          <a:schemeClr val="accent1">
            <a:hueOff val="0"/>
            <a:satOff val="0"/>
            <a:lumOff val="0"/>
            <a:alphaOff val="0"/>
          </a:schemeClr>
        </a:solidFill>
        <a:ln w="285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69457C8F-4EAF-4963-BE2A-88A1A851BBC8}">
      <dsp:nvSpPr>
        <dsp:cNvPr id="0" name=""/>
        <dsp:cNvSpPr/>
      </dsp:nvSpPr>
      <dsp:spPr>
        <a:xfrm>
          <a:off x="392794" y="3687187"/>
          <a:ext cx="3526110" cy="2239080"/>
        </a:xfrm>
        <a:prstGeom prst="roundRect">
          <a:avLst>
            <a:gd name="adj" fmla="val 10000"/>
          </a:avLst>
        </a:prstGeom>
        <a:solidFill>
          <a:schemeClr val="lt1">
            <a:alpha val="90000"/>
            <a:hueOff val="0"/>
            <a:satOff val="0"/>
            <a:lumOff val="0"/>
            <a:alphaOff val="0"/>
          </a:schemeClr>
        </a:solidFill>
        <a:ln w="285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7630" tIns="87630" rIns="87630" bIns="87630" numCol="1" spcCol="1270" anchor="ctr" anchorCtr="0">
          <a:noAutofit/>
        </a:bodyPr>
        <a:lstStyle/>
        <a:p>
          <a:pPr marL="0" lvl="0" indent="0" algn="ctr" defTabSz="1022350">
            <a:lnSpc>
              <a:spcPct val="90000"/>
            </a:lnSpc>
            <a:spcBef>
              <a:spcPct val="0"/>
            </a:spcBef>
            <a:spcAft>
              <a:spcPct val="35000"/>
            </a:spcAft>
            <a:buNone/>
          </a:pPr>
          <a:r>
            <a:rPr lang="tr-TR" sz="2300" b="1" kern="1200" dirty="0"/>
            <a:t>İstinaf Başvurusunun Reddi Kararı---</a:t>
          </a:r>
        </a:p>
        <a:p>
          <a:pPr marL="0" lvl="0" indent="0" algn="ctr" defTabSz="1022350">
            <a:lnSpc>
              <a:spcPct val="90000"/>
            </a:lnSpc>
            <a:spcBef>
              <a:spcPct val="0"/>
            </a:spcBef>
            <a:spcAft>
              <a:spcPct val="35000"/>
            </a:spcAft>
            <a:buNone/>
          </a:pPr>
          <a:r>
            <a:rPr lang="tr-TR" sz="2300" kern="1200" dirty="0"/>
            <a:t>Karar usul ve esas yönünden doğruysa---</a:t>
          </a:r>
        </a:p>
      </dsp:txBody>
      <dsp:txXfrm>
        <a:off x="458374" y="3752767"/>
        <a:ext cx="3394950" cy="2107920"/>
      </dsp:txXfrm>
    </dsp:sp>
    <dsp:sp modelId="{9470F023-78E1-4BE8-A7E5-A3079F7D86F7}">
      <dsp:nvSpPr>
        <dsp:cNvPr id="0" name=""/>
        <dsp:cNvSpPr/>
      </dsp:nvSpPr>
      <dsp:spPr>
        <a:xfrm>
          <a:off x="4310695" y="3314986"/>
          <a:ext cx="3526110" cy="2239080"/>
        </a:xfrm>
        <a:prstGeom prst="roundRect">
          <a:avLst>
            <a:gd name="adj" fmla="val 10000"/>
          </a:avLst>
        </a:prstGeom>
        <a:solidFill>
          <a:schemeClr val="accent1">
            <a:hueOff val="0"/>
            <a:satOff val="0"/>
            <a:lumOff val="0"/>
            <a:alphaOff val="0"/>
          </a:schemeClr>
        </a:solidFill>
        <a:ln w="285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7537FED8-6632-4D66-91F6-1D443135CE42}">
      <dsp:nvSpPr>
        <dsp:cNvPr id="0" name=""/>
        <dsp:cNvSpPr/>
      </dsp:nvSpPr>
      <dsp:spPr>
        <a:xfrm>
          <a:off x="4702485" y="3687187"/>
          <a:ext cx="3526110" cy="2239080"/>
        </a:xfrm>
        <a:prstGeom prst="roundRect">
          <a:avLst>
            <a:gd name="adj" fmla="val 10000"/>
          </a:avLst>
        </a:prstGeom>
        <a:solidFill>
          <a:schemeClr val="lt1">
            <a:alpha val="90000"/>
            <a:hueOff val="0"/>
            <a:satOff val="0"/>
            <a:lumOff val="0"/>
            <a:alphaOff val="0"/>
          </a:schemeClr>
        </a:solidFill>
        <a:ln w="285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7630" tIns="87630" rIns="87630" bIns="87630" numCol="1" spcCol="1270" anchor="ctr" anchorCtr="0">
          <a:noAutofit/>
        </a:bodyPr>
        <a:lstStyle/>
        <a:p>
          <a:pPr marL="0" lvl="0" indent="0" algn="ctr" defTabSz="1022350">
            <a:lnSpc>
              <a:spcPct val="90000"/>
            </a:lnSpc>
            <a:spcBef>
              <a:spcPct val="0"/>
            </a:spcBef>
            <a:spcAft>
              <a:spcPct val="35000"/>
            </a:spcAft>
            <a:buNone/>
          </a:pPr>
          <a:r>
            <a:rPr lang="tr-TR" sz="2300" b="1" kern="1200" dirty="0"/>
            <a:t>İstinaf Başvurusunun Kabulü Kararı---</a:t>
          </a:r>
        </a:p>
        <a:p>
          <a:pPr marL="0" lvl="0" indent="0" algn="ctr" defTabSz="1022350">
            <a:lnSpc>
              <a:spcPct val="90000"/>
            </a:lnSpc>
            <a:spcBef>
              <a:spcPct val="0"/>
            </a:spcBef>
            <a:spcAft>
              <a:spcPct val="35000"/>
            </a:spcAft>
            <a:buNone/>
          </a:pPr>
          <a:r>
            <a:rPr lang="tr-TR" sz="2300" b="0" kern="1200" dirty="0"/>
            <a:t>Karar usul ve esas yönünden doğru değilse---</a:t>
          </a:r>
        </a:p>
      </dsp:txBody>
      <dsp:txXfrm>
        <a:off x="4768065" y="3752767"/>
        <a:ext cx="3394950" cy="2107920"/>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B5D87EE-2C7A-4924-BAAC-366F861A833B}">
      <dsp:nvSpPr>
        <dsp:cNvPr id="0" name=""/>
        <dsp:cNvSpPr/>
      </dsp:nvSpPr>
      <dsp:spPr>
        <a:xfrm>
          <a:off x="4114800" y="2735702"/>
          <a:ext cx="2911251" cy="505258"/>
        </a:xfrm>
        <a:custGeom>
          <a:avLst/>
          <a:gdLst/>
          <a:ahLst/>
          <a:cxnLst/>
          <a:rect l="0" t="0" r="0" b="0"/>
          <a:pathLst>
            <a:path>
              <a:moveTo>
                <a:pt x="0" y="0"/>
              </a:moveTo>
              <a:lnTo>
                <a:pt x="0" y="252629"/>
              </a:lnTo>
              <a:lnTo>
                <a:pt x="2911251" y="252629"/>
              </a:lnTo>
              <a:lnTo>
                <a:pt x="2911251" y="505258"/>
              </a:lnTo>
            </a:path>
          </a:pathLst>
        </a:custGeom>
        <a:noFill/>
        <a:ln w="28575"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F2C33419-9EC4-41BE-B589-4F7E6B61E704}">
      <dsp:nvSpPr>
        <dsp:cNvPr id="0" name=""/>
        <dsp:cNvSpPr/>
      </dsp:nvSpPr>
      <dsp:spPr>
        <a:xfrm>
          <a:off x="4069080" y="2735702"/>
          <a:ext cx="91440" cy="505258"/>
        </a:xfrm>
        <a:custGeom>
          <a:avLst/>
          <a:gdLst/>
          <a:ahLst/>
          <a:cxnLst/>
          <a:rect l="0" t="0" r="0" b="0"/>
          <a:pathLst>
            <a:path>
              <a:moveTo>
                <a:pt x="45720" y="0"/>
              </a:moveTo>
              <a:lnTo>
                <a:pt x="45720" y="505258"/>
              </a:lnTo>
            </a:path>
          </a:pathLst>
        </a:custGeom>
        <a:noFill/>
        <a:ln w="28575"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3FC7240C-F6EB-466E-9CCC-287D72D9AE30}">
      <dsp:nvSpPr>
        <dsp:cNvPr id="0" name=""/>
        <dsp:cNvSpPr/>
      </dsp:nvSpPr>
      <dsp:spPr>
        <a:xfrm>
          <a:off x="1203548" y="2735702"/>
          <a:ext cx="2911251" cy="505258"/>
        </a:xfrm>
        <a:custGeom>
          <a:avLst/>
          <a:gdLst/>
          <a:ahLst/>
          <a:cxnLst/>
          <a:rect l="0" t="0" r="0" b="0"/>
          <a:pathLst>
            <a:path>
              <a:moveTo>
                <a:pt x="2911251" y="0"/>
              </a:moveTo>
              <a:lnTo>
                <a:pt x="2911251" y="252629"/>
              </a:lnTo>
              <a:lnTo>
                <a:pt x="0" y="252629"/>
              </a:lnTo>
              <a:lnTo>
                <a:pt x="0" y="505258"/>
              </a:lnTo>
            </a:path>
          </a:pathLst>
        </a:custGeom>
        <a:noFill/>
        <a:ln w="28575"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980E06B6-C2B4-44A4-AF05-935CEEF96D64}">
      <dsp:nvSpPr>
        <dsp:cNvPr id="0" name=""/>
        <dsp:cNvSpPr/>
      </dsp:nvSpPr>
      <dsp:spPr>
        <a:xfrm>
          <a:off x="1306489" y="1532706"/>
          <a:ext cx="5616621" cy="1202996"/>
        </a:xfrm>
        <a:prstGeom prst="rect">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7780" tIns="17780" rIns="17780" bIns="17780" numCol="1" spcCol="1270" anchor="ctr" anchorCtr="0">
          <a:noAutofit/>
        </a:bodyPr>
        <a:lstStyle/>
        <a:p>
          <a:pPr marL="0" lvl="0" indent="0" algn="ctr" defTabSz="1244600">
            <a:lnSpc>
              <a:spcPct val="90000"/>
            </a:lnSpc>
            <a:spcBef>
              <a:spcPct val="0"/>
            </a:spcBef>
            <a:spcAft>
              <a:spcPct val="35000"/>
            </a:spcAft>
            <a:buNone/>
          </a:pPr>
          <a:r>
            <a:rPr lang="tr-TR" sz="2800" kern="1200" dirty="0"/>
            <a:t>Temyiz İncelemesi Neticesinde Verilebilecek Kararlar</a:t>
          </a:r>
        </a:p>
      </dsp:txBody>
      <dsp:txXfrm>
        <a:off x="1306489" y="1532706"/>
        <a:ext cx="5616621" cy="1202996"/>
      </dsp:txXfrm>
    </dsp:sp>
    <dsp:sp modelId="{34394C09-C47D-4F68-8F5C-AE4E0C98B057}">
      <dsp:nvSpPr>
        <dsp:cNvPr id="0" name=""/>
        <dsp:cNvSpPr/>
      </dsp:nvSpPr>
      <dsp:spPr>
        <a:xfrm>
          <a:off x="552" y="3240961"/>
          <a:ext cx="2405992" cy="1202996"/>
        </a:xfrm>
        <a:prstGeom prst="rect">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5240" tIns="15240" rIns="15240" bIns="15240" numCol="1" spcCol="1270" anchor="ctr" anchorCtr="0">
          <a:noAutofit/>
        </a:bodyPr>
        <a:lstStyle/>
        <a:p>
          <a:pPr marL="0" lvl="0" indent="0" algn="ctr" defTabSz="1066800">
            <a:lnSpc>
              <a:spcPct val="90000"/>
            </a:lnSpc>
            <a:spcBef>
              <a:spcPct val="0"/>
            </a:spcBef>
            <a:spcAft>
              <a:spcPct val="35000"/>
            </a:spcAft>
            <a:buNone/>
          </a:pPr>
          <a:r>
            <a:rPr lang="tr-TR" sz="2400" kern="1200" dirty="0"/>
            <a:t>Onama </a:t>
          </a:r>
        </a:p>
        <a:p>
          <a:pPr marL="0" lvl="0" indent="0" algn="ctr" defTabSz="1066800">
            <a:lnSpc>
              <a:spcPct val="90000"/>
            </a:lnSpc>
            <a:spcBef>
              <a:spcPct val="0"/>
            </a:spcBef>
            <a:spcAft>
              <a:spcPct val="35000"/>
            </a:spcAft>
            <a:buNone/>
          </a:pPr>
          <a:r>
            <a:rPr lang="tr-TR" sz="2400" kern="1200" dirty="0"/>
            <a:t>(HMK m.371/1</a:t>
          </a:r>
          <a:r>
            <a:rPr lang="tr-TR" sz="2200" kern="1200" dirty="0"/>
            <a:t>)</a:t>
          </a:r>
        </a:p>
      </dsp:txBody>
      <dsp:txXfrm>
        <a:off x="552" y="3240961"/>
        <a:ext cx="2405992" cy="1202996"/>
      </dsp:txXfrm>
    </dsp:sp>
    <dsp:sp modelId="{CABF87F5-9325-4637-BA6B-868F79877CBD}">
      <dsp:nvSpPr>
        <dsp:cNvPr id="0" name=""/>
        <dsp:cNvSpPr/>
      </dsp:nvSpPr>
      <dsp:spPr>
        <a:xfrm>
          <a:off x="2911803" y="3240961"/>
          <a:ext cx="2405992" cy="1202996"/>
        </a:xfrm>
        <a:prstGeom prst="rect">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5240" tIns="15240" rIns="15240" bIns="15240" numCol="1" spcCol="1270" anchor="ctr" anchorCtr="0">
          <a:noAutofit/>
        </a:bodyPr>
        <a:lstStyle/>
        <a:p>
          <a:pPr marL="0" lvl="0" indent="0" algn="ctr" defTabSz="1066800">
            <a:lnSpc>
              <a:spcPct val="90000"/>
            </a:lnSpc>
            <a:spcBef>
              <a:spcPct val="0"/>
            </a:spcBef>
            <a:spcAft>
              <a:spcPct val="35000"/>
            </a:spcAft>
            <a:buNone/>
          </a:pPr>
          <a:r>
            <a:rPr lang="tr-TR" sz="2400" kern="1200" dirty="0"/>
            <a:t>Düzelterek Onama</a:t>
          </a:r>
        </a:p>
        <a:p>
          <a:pPr marL="0" lvl="0" indent="0" algn="ctr" defTabSz="1066800">
            <a:lnSpc>
              <a:spcPct val="90000"/>
            </a:lnSpc>
            <a:spcBef>
              <a:spcPct val="0"/>
            </a:spcBef>
            <a:spcAft>
              <a:spcPct val="35000"/>
            </a:spcAft>
            <a:buNone/>
          </a:pPr>
          <a:r>
            <a:rPr lang="tr-TR" sz="2400" kern="1200" dirty="0"/>
            <a:t>(HMK m.371/2</a:t>
          </a:r>
          <a:r>
            <a:rPr lang="tr-TR" sz="2200" kern="1200" dirty="0"/>
            <a:t>)</a:t>
          </a:r>
        </a:p>
      </dsp:txBody>
      <dsp:txXfrm>
        <a:off x="2911803" y="3240961"/>
        <a:ext cx="2405992" cy="1202996"/>
      </dsp:txXfrm>
    </dsp:sp>
    <dsp:sp modelId="{490E32A1-7FAF-4B47-B0C9-75832A1E7E2A}">
      <dsp:nvSpPr>
        <dsp:cNvPr id="0" name=""/>
        <dsp:cNvSpPr/>
      </dsp:nvSpPr>
      <dsp:spPr>
        <a:xfrm>
          <a:off x="5823054" y="3240961"/>
          <a:ext cx="2405992" cy="1202996"/>
        </a:xfrm>
        <a:prstGeom prst="rect">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7780" tIns="17780" rIns="17780" bIns="17780" numCol="1" spcCol="1270" anchor="ctr" anchorCtr="0">
          <a:noAutofit/>
        </a:bodyPr>
        <a:lstStyle/>
        <a:p>
          <a:pPr marL="0" lvl="0" indent="0" algn="ctr" defTabSz="1244600">
            <a:lnSpc>
              <a:spcPct val="90000"/>
            </a:lnSpc>
            <a:spcBef>
              <a:spcPct val="0"/>
            </a:spcBef>
            <a:spcAft>
              <a:spcPct val="35000"/>
            </a:spcAft>
            <a:buNone/>
          </a:pPr>
          <a:r>
            <a:rPr lang="tr-TR" sz="2800" kern="1200" dirty="0"/>
            <a:t>Bozma </a:t>
          </a:r>
        </a:p>
        <a:p>
          <a:pPr marL="0" lvl="0" indent="0" algn="ctr" defTabSz="1244600">
            <a:lnSpc>
              <a:spcPct val="90000"/>
            </a:lnSpc>
            <a:spcBef>
              <a:spcPct val="0"/>
            </a:spcBef>
            <a:spcAft>
              <a:spcPct val="35000"/>
            </a:spcAft>
            <a:buNone/>
          </a:pPr>
          <a:r>
            <a:rPr lang="tr-TR" sz="2800" kern="1200" dirty="0"/>
            <a:t>(HMK m.373)</a:t>
          </a:r>
          <a:endParaRPr lang="tr-TR" sz="5400" kern="1200" dirty="0"/>
        </a:p>
      </dsp:txBody>
      <dsp:txXfrm>
        <a:off x="5823054" y="3240961"/>
        <a:ext cx="2405992" cy="1202996"/>
      </dsp:txXfrm>
    </dsp:sp>
  </dsp:spTree>
</dsp:drawing>
</file>

<file path=ppt/diagrams/layout1.xml><?xml version="1.0" encoding="utf-8"?>
<dgm:layoutDef xmlns:dgm="http://schemas.openxmlformats.org/drawingml/2006/diagram" xmlns:a="http://schemas.openxmlformats.org/drawingml/2006/main" uniqueId="urn:microsoft.com/office/officeart/2005/8/layout/hierarchy2">
  <dgm:title val=""/>
  <dgm:desc val=""/>
  <dgm:catLst>
    <dgm:cat type="hierarchy" pri="5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diagram">
    <dgm:varLst>
      <dgm:chPref val="1"/>
      <dgm:dir/>
      <dgm:animOne val="branch"/>
      <dgm:animLvl val="lvl"/>
      <dgm:resizeHandles val="exact"/>
    </dgm:varLst>
    <dgm:choose name="Name0">
      <dgm:if name="Name1" func="var" arg="dir" op="equ" val="norm">
        <dgm:alg type="hierChild">
          <dgm:param type="linDir" val="fromT"/>
          <dgm:param type="chAlign" val="l"/>
        </dgm:alg>
      </dgm:if>
      <dgm:else name="Name2">
        <dgm:alg type="hierChild">
          <dgm:param type="linDir" val="fromT"/>
          <dgm:param type="chAlign" val="r"/>
        </dgm:alg>
      </dgm:else>
    </dgm:choose>
    <dgm:shape xmlns:r="http://schemas.openxmlformats.org/officeDocument/2006/relationships" r:blip="">
      <dgm:adjLst/>
    </dgm:shape>
    <dgm:presOf/>
    <dgm:constrLst>
      <dgm:constr type="h" for="des" ptType="node" refType="h"/>
      <dgm:constr type="w" for="des" ptType="node" refType="h" refFor="des" refPtType="node" fact="2"/>
      <dgm:constr type="sibSp" refType="h" refFor="des" refPtType="node" op="equ" fact="0.15"/>
      <dgm:constr type="sibSp" for="des" forName="level2hierChild" refType="h" refFor="des" refPtType="node" op="equ" fact="0.15"/>
      <dgm:constr type="sibSp" for="des" forName="level3hierChild" refType="h" refFor="des" refPtType="node" op="equ" fact="0.15"/>
      <dgm:constr type="sp" for="des" forName="root1" refType="w" refFor="des" refPtType="node" fact="0.4"/>
      <dgm:constr type="sp" for="des" forName="root2" refType="sp" refFor="des" refForName="root1" op="equ"/>
      <dgm:constr type="primFontSz" for="des" ptType="node" op="equ" val="65"/>
      <dgm:constr type="primFontSz" for="des" forName="connTx" op="equ" val="55"/>
      <dgm:constr type="primFontSz" for="des" forName="connTx" refType="primFontSz" refFor="des" refPtType="node" op="lte" fact="0.8"/>
    </dgm:constrLst>
    <dgm:ruleLst/>
    <dgm:forEach name="Name3" axis="ch">
      <dgm:forEach name="Name4" axis="self" ptType="node">
        <dgm:layoutNode name="root1">
          <dgm:choose name="Name5">
            <dgm:if name="Name6" func="var" arg="dir" op="equ" val="norm">
              <dgm:alg type="hierRoot">
                <dgm:param type="hierAlign" val="lCtrCh"/>
              </dgm:alg>
            </dgm:if>
            <dgm:else name="Name7">
              <dgm:alg type="hierRoot">
                <dgm:param type="hierAlign" val="rCtrCh"/>
              </dgm:alg>
            </dgm:else>
          </dgm:choose>
          <dgm:shape xmlns:r="http://schemas.openxmlformats.org/officeDocument/2006/relationships" r:blip="">
            <dgm:adjLst/>
          </dgm:shape>
          <dgm:presOf/>
          <dgm:constrLst/>
          <dgm:ruleLst/>
          <dgm:layoutNode name="LevelOneTextNod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2hierChild">
            <dgm:choose name="Name8">
              <dgm:if name="Name9" func="var" arg="dir" op="equ" val="norm">
                <dgm:alg type="hierChild">
                  <dgm:param type="linDir" val="fromT"/>
                  <dgm:param type="chAlign" val="l"/>
                </dgm:alg>
              </dgm:if>
              <dgm:else name="Name10">
                <dgm:alg type="hierChild">
                  <dgm:param type="linDir" val="fromT"/>
                  <dgm:param type="chAlign" val="r"/>
                </dgm:alg>
              </dgm:else>
            </dgm:choose>
            <dgm:shape xmlns:r="http://schemas.openxmlformats.org/officeDocument/2006/relationships" r:blip="">
              <dgm:adjLst/>
            </dgm:shape>
            <dgm:presOf/>
            <dgm:constrLst/>
            <dgm:ruleLst/>
            <dgm:forEach name="repeat" axis="ch">
              <dgm:forEach name="Name11" axis="self" ptType="parTrans" cnt="1">
                <dgm:layoutNode name="conn2-1">
                  <dgm:choose name="Name12">
                    <dgm:if name="Name13" func="var" arg="dir" op="equ" val="norm">
                      <dgm:alg type="conn">
                        <dgm:param type="dim" val="1D"/>
                        <dgm:param type="begPts" val="midR"/>
                        <dgm:param type="endPts" val="midL"/>
                        <dgm:param type="endSty" val="noArr"/>
                      </dgm:alg>
                    </dgm:if>
                    <dgm:else name="Name14">
                      <dgm:alg type="conn">
                        <dgm:param type="dim" val="1D"/>
                        <dgm:param type="begPts" val="midL"/>
                        <dgm:param type="endPts" val="midR"/>
                        <dgm:param type="endSty" val="noArr"/>
                      </dgm:alg>
                    </dgm:else>
                  </dgm:choose>
                  <dgm:shape xmlns:r="http://schemas.openxmlformats.org/officeDocument/2006/relationships" type="conn" r:blip="">
                    <dgm:adjLst/>
                  </dgm:shape>
                  <dgm:presOf axis="self"/>
                  <dgm:constrLst>
                    <dgm:constr type="w" val="1"/>
                    <dgm:constr type="h" val="5"/>
                    <dgm:constr type="connDist"/>
                    <dgm:constr type="begPad"/>
                    <dgm:constr type="endPad"/>
                    <dgm:constr type="userA" for="ch" refType="connDist"/>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5" axis="self" ptType="node">
                <dgm:layoutNode name="root2">
                  <dgm:choose name="Name16">
                    <dgm:if name="Name17" func="var" arg="dir" op="equ" val="norm">
                      <dgm:alg type="hierRoot">
                        <dgm:param type="hierAlign" val="lCtrCh"/>
                      </dgm:alg>
                    </dgm:if>
                    <dgm:else name="Name18">
                      <dgm:alg type="hierRoot">
                        <dgm:param type="hierAlign" val="rCtrCh"/>
                      </dgm:alg>
                    </dgm:else>
                  </dgm:choose>
                  <dgm:shape xmlns:r="http://schemas.openxmlformats.org/officeDocument/2006/relationships" r:blip="">
                    <dgm:adjLst/>
                  </dgm:shape>
                  <dgm:presOf/>
                  <dgm:constrLst/>
                  <dgm:ruleLst/>
                  <dgm:layoutNode name="LevelTwoTextNode">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3hierChild">
                    <dgm:choose name="Name19">
                      <dgm:if name="Name20" func="var" arg="dir" op="equ" val="norm">
                        <dgm:alg type="hierChild">
                          <dgm:param type="linDir" val="fromT"/>
                          <dgm:param type="chAlign" val="l"/>
                        </dgm:alg>
                      </dgm:if>
                      <dgm:else name="Name21">
                        <dgm:alg type="hierChild">
                          <dgm:param type="linDir" val="fromT"/>
                          <dgm:param type="chAlign" val="r"/>
                        </dgm:alg>
                      </dgm:else>
                    </dgm:choose>
                    <dgm:shape xmlns:r="http://schemas.openxmlformats.org/officeDocument/2006/relationships" r:blip="">
                      <dgm:adjLst/>
                    </dgm:shape>
                    <dgm:presOf/>
                    <dgm:constrLst/>
                    <dgm:ruleLst/>
                    <dgm:forEach name="Name22" ref="repeat"/>
                  </dgm:layoutNode>
                </dgm:layoutNode>
              </dgm:forEach>
            </dgm:forEach>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hierarchy2">
  <dgm:title val=""/>
  <dgm:desc val=""/>
  <dgm:catLst>
    <dgm:cat type="hierarchy" pri="5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diagram">
    <dgm:varLst>
      <dgm:chPref val="1"/>
      <dgm:dir/>
      <dgm:animOne val="branch"/>
      <dgm:animLvl val="lvl"/>
      <dgm:resizeHandles val="exact"/>
    </dgm:varLst>
    <dgm:choose name="Name0">
      <dgm:if name="Name1" func="var" arg="dir" op="equ" val="norm">
        <dgm:alg type="hierChild">
          <dgm:param type="linDir" val="fromT"/>
          <dgm:param type="chAlign" val="l"/>
        </dgm:alg>
      </dgm:if>
      <dgm:else name="Name2">
        <dgm:alg type="hierChild">
          <dgm:param type="linDir" val="fromT"/>
          <dgm:param type="chAlign" val="r"/>
        </dgm:alg>
      </dgm:else>
    </dgm:choose>
    <dgm:shape xmlns:r="http://schemas.openxmlformats.org/officeDocument/2006/relationships" r:blip="">
      <dgm:adjLst/>
    </dgm:shape>
    <dgm:presOf/>
    <dgm:constrLst>
      <dgm:constr type="h" for="des" ptType="node" refType="h"/>
      <dgm:constr type="w" for="des" ptType="node" refType="h" refFor="des" refPtType="node" fact="2"/>
      <dgm:constr type="sibSp" refType="h" refFor="des" refPtType="node" op="equ" fact="0.15"/>
      <dgm:constr type="sibSp" for="des" forName="level2hierChild" refType="h" refFor="des" refPtType="node" op="equ" fact="0.15"/>
      <dgm:constr type="sibSp" for="des" forName="level3hierChild" refType="h" refFor="des" refPtType="node" op="equ" fact="0.15"/>
      <dgm:constr type="sp" for="des" forName="root1" refType="w" refFor="des" refPtType="node" fact="0.4"/>
      <dgm:constr type="sp" for="des" forName="root2" refType="sp" refFor="des" refForName="root1" op="equ"/>
      <dgm:constr type="primFontSz" for="des" ptType="node" op="equ" val="65"/>
      <dgm:constr type="primFontSz" for="des" forName="connTx" op="equ" val="55"/>
      <dgm:constr type="primFontSz" for="des" forName="connTx" refType="primFontSz" refFor="des" refPtType="node" op="lte" fact="0.8"/>
    </dgm:constrLst>
    <dgm:ruleLst/>
    <dgm:forEach name="Name3" axis="ch">
      <dgm:forEach name="Name4" axis="self" ptType="node">
        <dgm:layoutNode name="root1">
          <dgm:choose name="Name5">
            <dgm:if name="Name6" func="var" arg="dir" op="equ" val="norm">
              <dgm:alg type="hierRoot">
                <dgm:param type="hierAlign" val="lCtrCh"/>
              </dgm:alg>
            </dgm:if>
            <dgm:else name="Name7">
              <dgm:alg type="hierRoot">
                <dgm:param type="hierAlign" val="rCtrCh"/>
              </dgm:alg>
            </dgm:else>
          </dgm:choose>
          <dgm:shape xmlns:r="http://schemas.openxmlformats.org/officeDocument/2006/relationships" r:blip="">
            <dgm:adjLst/>
          </dgm:shape>
          <dgm:presOf/>
          <dgm:constrLst/>
          <dgm:ruleLst/>
          <dgm:layoutNode name="LevelOneTextNod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2hierChild">
            <dgm:choose name="Name8">
              <dgm:if name="Name9" func="var" arg="dir" op="equ" val="norm">
                <dgm:alg type="hierChild">
                  <dgm:param type="linDir" val="fromT"/>
                  <dgm:param type="chAlign" val="l"/>
                </dgm:alg>
              </dgm:if>
              <dgm:else name="Name10">
                <dgm:alg type="hierChild">
                  <dgm:param type="linDir" val="fromT"/>
                  <dgm:param type="chAlign" val="r"/>
                </dgm:alg>
              </dgm:else>
            </dgm:choose>
            <dgm:shape xmlns:r="http://schemas.openxmlformats.org/officeDocument/2006/relationships" r:blip="">
              <dgm:adjLst/>
            </dgm:shape>
            <dgm:presOf/>
            <dgm:constrLst/>
            <dgm:ruleLst/>
            <dgm:forEach name="repeat" axis="ch">
              <dgm:forEach name="Name11" axis="self" ptType="parTrans" cnt="1">
                <dgm:layoutNode name="conn2-1">
                  <dgm:choose name="Name12">
                    <dgm:if name="Name13" func="var" arg="dir" op="equ" val="norm">
                      <dgm:alg type="conn">
                        <dgm:param type="dim" val="1D"/>
                        <dgm:param type="begPts" val="midR"/>
                        <dgm:param type="endPts" val="midL"/>
                        <dgm:param type="endSty" val="noArr"/>
                      </dgm:alg>
                    </dgm:if>
                    <dgm:else name="Name14">
                      <dgm:alg type="conn">
                        <dgm:param type="dim" val="1D"/>
                        <dgm:param type="begPts" val="midL"/>
                        <dgm:param type="endPts" val="midR"/>
                        <dgm:param type="endSty" val="noArr"/>
                      </dgm:alg>
                    </dgm:else>
                  </dgm:choose>
                  <dgm:shape xmlns:r="http://schemas.openxmlformats.org/officeDocument/2006/relationships" type="conn" r:blip="">
                    <dgm:adjLst/>
                  </dgm:shape>
                  <dgm:presOf axis="self"/>
                  <dgm:constrLst>
                    <dgm:constr type="w" val="1"/>
                    <dgm:constr type="h" val="5"/>
                    <dgm:constr type="connDist"/>
                    <dgm:constr type="begPad"/>
                    <dgm:constr type="endPad"/>
                    <dgm:constr type="userA" for="ch" refType="connDist"/>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5" axis="self" ptType="node">
                <dgm:layoutNode name="root2">
                  <dgm:choose name="Name16">
                    <dgm:if name="Name17" func="var" arg="dir" op="equ" val="norm">
                      <dgm:alg type="hierRoot">
                        <dgm:param type="hierAlign" val="lCtrCh"/>
                      </dgm:alg>
                    </dgm:if>
                    <dgm:else name="Name18">
                      <dgm:alg type="hierRoot">
                        <dgm:param type="hierAlign" val="rCtrCh"/>
                      </dgm:alg>
                    </dgm:else>
                  </dgm:choose>
                  <dgm:shape xmlns:r="http://schemas.openxmlformats.org/officeDocument/2006/relationships" r:blip="">
                    <dgm:adjLst/>
                  </dgm:shape>
                  <dgm:presOf/>
                  <dgm:constrLst/>
                  <dgm:ruleLst/>
                  <dgm:layoutNode name="LevelTwoTextNode">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3hierChild">
                    <dgm:choose name="Name19">
                      <dgm:if name="Name20" func="var" arg="dir" op="equ" val="norm">
                        <dgm:alg type="hierChild">
                          <dgm:param type="linDir" val="fromT"/>
                          <dgm:param type="chAlign" val="l"/>
                        </dgm:alg>
                      </dgm:if>
                      <dgm:else name="Name21">
                        <dgm:alg type="hierChild">
                          <dgm:param type="linDir" val="fromT"/>
                          <dgm:param type="chAlign" val="r"/>
                        </dgm:alg>
                      </dgm:else>
                    </dgm:choose>
                    <dgm:shape xmlns:r="http://schemas.openxmlformats.org/officeDocument/2006/relationships" r:blip="">
                      <dgm:adjLst/>
                    </dgm:shape>
                    <dgm:presOf/>
                    <dgm:constrLst/>
                    <dgm:ruleLst/>
                    <dgm:forEach name="Name22" ref="repeat"/>
                  </dgm:layoutNode>
                </dgm:layoutNode>
              </dgm:forEach>
            </dgm:forEach>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hierarchy5">
  <dgm:title val=""/>
  <dgm:desc val=""/>
  <dgm:catLst>
    <dgm:cat type="hierarchy" pri="6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 modelId="4">
          <dgm:prSet phldr="1"/>
        </dgm:pt>
        <dgm:pt modelId="5">
          <dgm:prSet phldr="1"/>
        </dgm:pt>
        <dgm:pt modelId="6">
          <dgm:prSet phldr="1"/>
        </dgm:pt>
      </dgm:ptLst>
      <dgm:cxnLst>
        <dgm:cxn modelId="7" srcId="0" destId="1" srcOrd="0" destOrd="0"/>
        <dgm:cxn modelId="8" srcId="1" destId="2" srcOrd="0" destOrd="0"/>
        <dgm:cxn modelId="9" srcId="1" destId="3" srcOrd="1" destOrd="0"/>
        <dgm:cxn modelId="23" srcId="2" destId="21" srcOrd="0" destOrd="0"/>
        <dgm:cxn modelId="24" srcId="2" destId="22" srcOrd="1" destOrd="0"/>
        <dgm:cxn modelId="33" srcId="3" destId="31" srcOrd="0" destOrd="0"/>
        <dgm:cxn modelId="10" srcId="0" destId="4" srcOrd="1" destOrd="0"/>
        <dgm:cxn modelId="11" srcId="0" destId="5" srcOrd="2" destOrd="0"/>
        <dgm:cxn modelId="12" srcId="0" destId="6" srcOrd="3" destOrd="0"/>
      </dgm:cxnLst>
      <dgm:bg/>
      <dgm:whole/>
    </dgm:dataModel>
  </dgm:sampData>
  <dgm:styleData>
    <dgm:dataModel>
      <dgm:ptLst>
        <dgm:pt modelId="0" type="doc"/>
        <dgm:pt modelId="1"/>
        <dgm:pt modelId="11"/>
        <dgm:pt modelId="12"/>
        <dgm:pt modelId="2"/>
        <dgm:pt modelId="3"/>
      </dgm:ptLst>
      <dgm:cxnLst>
        <dgm:cxn modelId="4" srcId="0" destId="1" srcOrd="0" destOrd="0"/>
        <dgm:cxn modelId="13" srcId="1" destId="11" srcOrd="0" destOrd="0"/>
        <dgm:cxn modelId="14" srcId="1" destId="12" srcOrd="1" destOrd="0"/>
        <dgm:cxn modelId="5" srcId="0" destId="2" srcOrd="1" destOrd="0"/>
        <dgm:cxn modelId="6" srcId="0" destId="3" srcOrd="2" destOrd="0"/>
      </dgm:cxnLst>
      <dgm:bg/>
      <dgm:whole/>
    </dgm:dataModel>
  </dgm:styleData>
  <dgm:clrData>
    <dgm:dataModel>
      <dgm:ptLst>
        <dgm:pt modelId="0" type="doc"/>
        <dgm:pt modelId="1"/>
        <dgm:pt modelId="2"/>
        <dgm:pt modelId="21"/>
        <dgm:pt modelId="211"/>
        <dgm:pt modelId="3"/>
        <dgm:pt modelId="31"/>
        <dgm:pt modelId="311"/>
        <dgm:pt modelId="4"/>
        <dgm:pt modelId="5"/>
        <dgm:pt modelId="6"/>
        <dgm:pt modelId="7"/>
      </dgm:ptLst>
      <dgm:cxnLst>
        <dgm:cxn modelId="8" srcId="0" destId="1" srcOrd="0" destOrd="0"/>
        <dgm:cxn modelId="9" srcId="1" destId="2" srcOrd="0" destOrd="0"/>
        <dgm:cxn modelId="10" srcId="1" destId="3" srcOrd="1" destOrd="0"/>
        <dgm:cxn modelId="23" srcId="2" destId="21" srcOrd="0" destOrd="0"/>
        <dgm:cxn modelId="24" srcId="21" destId="211" srcOrd="0" destOrd="0"/>
        <dgm:cxn modelId="33" srcId="3" destId="31" srcOrd="0" destOrd="0"/>
        <dgm:cxn modelId="34" srcId="31" destId="311" srcOrd="0" destOrd="0"/>
        <dgm:cxn modelId="11" srcId="0" destId="4" srcOrd="1" destOrd="0"/>
        <dgm:cxn modelId="12" srcId="0" destId="5" srcOrd="2" destOrd="0"/>
        <dgm:cxn modelId="13" srcId="0" destId="6" srcOrd="3" destOrd="0"/>
        <dgm:cxn modelId="14" srcId="0" destId="7" srcOrd="4" destOrd="0"/>
      </dgm:cxnLst>
      <dgm:bg/>
      <dgm:whole/>
    </dgm:dataModel>
  </dgm:clrData>
  <dgm:layoutNode name="mainComposite">
    <dgm:varLst>
      <dgm:chPref val="1"/>
      <dgm:dir/>
      <dgm:animOne val="branch"/>
      <dgm:animLvl val="lvl"/>
      <dgm:resizeHandles val="exact"/>
    </dgm:varLst>
    <dgm:alg type="composite"/>
    <dgm:presOf/>
    <dgm:shape xmlns:r="http://schemas.openxmlformats.org/officeDocument/2006/relationships" r:blip="">
      <dgm:adjLst/>
    </dgm:shape>
    <dgm:choose name="Name0">
      <dgm:if name="Name1" axis="ch" ptType="node" func="cnt" op="gte" val="2">
        <dgm:choose name="Name2">
          <dgm:if name="Name3" func="var" arg="dir" op="equ" val="norm">
            <dgm:constrLst>
              <dgm:constr type="l" for="ch" forName="hierFlow"/>
              <dgm:constr type="t" for="ch" forName="hierFlow" refType="h" fact="0.3"/>
              <dgm:constr type="r" for="ch" forName="hierFlow" refType="w" fact="0.98"/>
              <dgm:constr type="b" for="ch" forName="hierFlow" refType="h" fact="0.96"/>
              <dgm:constr type="l" for="ch" forName="bgShapesFlow"/>
              <dgm:constr type="t" for="ch" forName="bgShapesFlow"/>
              <dgm:constr type="r" for="ch" forName="bgShapesFlow" refType="w"/>
              <dgm:constr type="b" for="ch" forName="bgShapesFlow" refType="h"/>
              <dgm:constr type="h" for="des" forName="level1Shape" refType="h"/>
              <dgm:constr type="w" for="des" forName="level1Shape" refType="h" refFor="des" refForName="level1Shape" fact="2"/>
              <dgm:constr type="w" for="des" forName="level2Shape" refType="w" refFor="des" refForName="level1Shape" op="equ"/>
              <dgm:constr type="h" for="des" forName="level2Shape" refType="h" refFor="des" refForName="level1Shape" op="equ"/>
              <dgm:constr type="sp" for="des" refType="w" refFor="des" refForName="level1Shape" op="equ" fact="0.4"/>
              <dgm:constr type="sibSp" for="des" forName="hierChild1" refType="h" refFor="des" refForName="level1Shape" op="equ" fact="0.15"/>
              <dgm:constr type="sibSp" for="des" forName="hierChild2" refType="sibSp" refFor="des" refForName="hierChild1" op="equ"/>
              <dgm:constr type="sibSp" for="des" forName="hierChild3" refType="sibSp" refFor="des" refForName="hierChild1" op="equ"/>
              <dgm:constr type="userA" for="des" refType="w" refFor="des" refForName="level1Shape" op="equ"/>
              <dgm:constr type="userB" for="des" refType="sp" refFor="des" op="equ"/>
              <dgm:constr type="w" for="des" forName="firstBuf" refType="w" refFor="des" refForName="level1Shape" fact="0.1"/>
            </dgm:constrLst>
          </dgm:if>
          <dgm:else name="Name4">
            <dgm:constrLst>
              <dgm:constr type="l" for="ch" forName="hierFlow" refType="w" fact="0.02"/>
              <dgm:constr type="t" for="ch" forName="hierFlow" refType="h" fact="0.3"/>
              <dgm:constr type="r" for="ch" forName="hierFlow" refType="w"/>
              <dgm:constr type="b" for="ch" forName="hierFlow" refType="h" fact="0.96"/>
              <dgm:constr type="l" for="ch" forName="bgShapesFlow"/>
              <dgm:constr type="t" for="ch" forName="bgShapesFlow"/>
              <dgm:constr type="r" for="ch" forName="bgShapesFlow" refType="w"/>
              <dgm:constr type="b" for="ch" forName="bgShapesFlow" refType="h"/>
              <dgm:constr type="h" for="des" forName="level1Shape" refType="h"/>
              <dgm:constr type="w" for="des" forName="level1Shape" refType="h" refFor="des" refForName="level1Shape" fact="2"/>
              <dgm:constr type="w" for="des" forName="level2Shape" refType="w" refFor="des" refForName="level1Shape" op="equ"/>
              <dgm:constr type="h" for="des" forName="level2Shape" refType="h" refFor="des" refForName="level1Shape" op="equ"/>
              <dgm:constr type="sp" for="des" refType="w" refFor="des" refForName="level1Shape" op="equ" fact="0.4"/>
              <dgm:constr type="sibSp" for="des" forName="hierChild1" refType="h" refFor="des" refForName="level1Shape" op="equ" fact="0.15"/>
              <dgm:constr type="sibSp" for="des" forName="hierChild2" refType="sibSp" refFor="des" refForName="hierChild1" op="equ"/>
              <dgm:constr type="sibSp" for="des" forName="hierChild3" refType="sibSp" refFor="des" refForName="hierChild1" op="equ"/>
              <dgm:constr type="userA" for="des" refType="w" refFor="des" refForName="level1Shape" op="equ"/>
              <dgm:constr type="userB" for="des" refType="sp" refFor="des" op="equ"/>
              <dgm:constr type="w" for="des" forName="firstBuf" refType="w" refFor="des" refForName="level1Shape" fact="0.1"/>
            </dgm:constrLst>
          </dgm:else>
        </dgm:choose>
      </dgm:if>
      <dgm:else name="Name5">
        <dgm:constrLst>
          <dgm:constr type="l" for="ch" forName="hierFlow"/>
          <dgm:constr type="t" for="ch" forName="hierFlow"/>
          <dgm:constr type="r" for="ch" forName="hierFlow" refType="w"/>
          <dgm:constr type="b" for="ch" forName="hierFlow" refType="h"/>
          <dgm:constr type="l" for="ch" forName="bgShapesFlow"/>
          <dgm:constr type="t" for="ch" forName="bgShapesFlow"/>
          <dgm:constr type="r" for="ch" forName="bgShapesFlow" refType="w"/>
          <dgm:constr type="b" for="ch" forName="bgShapesFlow" refType="h"/>
          <dgm:constr type="h" for="des" forName="level1Shape" refType="h"/>
          <dgm:constr type="w" for="des" forName="level1Shape" refType="h" refFor="des" refForName="level1Shape" fact="2"/>
          <dgm:constr type="w" for="des" forName="level2Shape" refType="w" refFor="des" refForName="level1Shape" op="equ"/>
          <dgm:constr type="h" for="des" forName="level2Shape" refType="h" refFor="des" refForName="level1Shape" op="equ"/>
          <dgm:constr type="sp" for="des" refType="w" refFor="des" refForName="level1Shape" op="equ" fact="0.4"/>
          <dgm:constr type="sibSp" for="des" forName="hierChild1" refType="h" refFor="des" refForName="level1Shape" op="equ" fact="0.15"/>
          <dgm:constr type="sibSp" for="des" forName="hierChild2" refType="sibSp" refFor="des" refForName="hierChild1" op="equ"/>
          <dgm:constr type="sibSp" for="des" forName="hierChild3" refType="sibSp" refFor="des" refForName="hierChild1" op="equ"/>
          <dgm:constr type="userA" for="des" refType="w" refFor="des" refForName="level1Shape" op="equ"/>
          <dgm:constr type="userB" for="des" refType="sp" refFor="des" op="equ"/>
          <dgm:constr type="w" for="des" forName="firstBuf" refType="w" refFor="des" refForName="level1Shape" fact="0.1"/>
        </dgm:constrLst>
      </dgm:else>
    </dgm:choose>
    <dgm:ruleLst/>
    <dgm:layoutNode name="hierFlow">
      <dgm:choose name="Name6">
        <dgm:if name="Name7" func="var" arg="dir" op="equ" val="norm">
          <dgm:alg type="lin">
            <dgm:param type="linDir" val="fromL"/>
            <dgm:param type="nodeVertAlign" val="mid"/>
            <dgm:param type="vertAlign" val="mid"/>
            <dgm:param type="nodeHorzAlign" val="l"/>
            <dgm:param type="horzAlign" val="l"/>
            <dgm:param type="fallback" val="2D"/>
          </dgm:alg>
        </dgm:if>
        <dgm:else name="Name8">
          <dgm:alg type="lin">
            <dgm:param type="linDir" val="fromR"/>
            <dgm:param type="nodeVertAlign" val="mid"/>
            <dgm:param type="vertAlign" val="mid"/>
            <dgm:param type="nodeHorzAlign" val="r"/>
            <dgm:param type="horzAlign" val="r"/>
            <dgm:param type="fallback" val="2D"/>
          </dgm:alg>
        </dgm:else>
      </dgm:choose>
      <dgm:shape xmlns:r="http://schemas.openxmlformats.org/officeDocument/2006/relationships" r:blip="">
        <dgm:adjLst/>
      </dgm:shape>
      <dgm:presOf/>
      <dgm:constrLst>
        <dgm:constr type="primFontSz" for="des" ptType="node" op="equ" val="65"/>
        <dgm:constr type="primFontSz" for="des" forName="connTx" op="equ" val="55"/>
        <dgm:constr type="primFontSz" for="des" forName="connTx" refType="primFontSz" refFor="des" refPtType="node" op="lte" fact="0.8"/>
      </dgm:constrLst>
      <dgm:ruleLst/>
      <dgm:choose name="Name9">
        <dgm:if name="Name10" axis="ch" ptType="node" func="cnt" op="gte" val="2">
          <dgm:layoutNode name="firstBuf">
            <dgm:alg type="sp"/>
            <dgm:shape xmlns:r="http://schemas.openxmlformats.org/officeDocument/2006/relationships" r:blip="">
              <dgm:adjLst/>
            </dgm:shape>
            <dgm:presOf/>
            <dgm:constrLst/>
            <dgm:ruleLst/>
          </dgm:layoutNode>
        </dgm:if>
        <dgm:else name="Name11"/>
      </dgm:choose>
      <dgm:layoutNode name="hierChild1">
        <dgm:varLst>
          <dgm:chPref val="1"/>
          <dgm:animOne val="branch"/>
          <dgm:animLvl val="lvl"/>
        </dgm:varLst>
        <dgm:choose name="Name12">
          <dgm:if name="Name13" func="var" arg="dir" op="equ" val="norm">
            <dgm:alg type="hierChild">
              <dgm:param type="linDir" val="fromT"/>
              <dgm:param type="chAlign" val="l"/>
            </dgm:alg>
          </dgm:if>
          <dgm:else name="Name14">
            <dgm:alg type="hierChild">
              <dgm:param type="linDir" val="fromT"/>
              <dgm:param type="chAlign" val="r"/>
            </dgm:alg>
          </dgm:else>
        </dgm:choose>
        <dgm:shape xmlns:r="http://schemas.openxmlformats.org/officeDocument/2006/relationships" r:blip="">
          <dgm:adjLst/>
        </dgm:shape>
        <dgm:presOf/>
        <dgm:constrLst/>
        <dgm:ruleLst/>
        <dgm:forEach name="Name15" axis="ch" cnt="3">
          <dgm:forEach name="Name16" axis="self" ptType="node">
            <dgm:layoutNode name="Name17">
              <dgm:choose name="Name18">
                <dgm:if name="Name19" func="var" arg="dir" op="equ" val="norm">
                  <dgm:alg type="hierRoot">
                    <dgm:param type="hierAlign" val="lCtrCh"/>
                  </dgm:alg>
                </dgm:if>
                <dgm:else name="Name20">
                  <dgm:alg type="hierRoot">
                    <dgm:param type="hierAlign" val="rCtrCh"/>
                  </dgm:alg>
                </dgm:else>
              </dgm:choose>
              <dgm:shape xmlns:r="http://schemas.openxmlformats.org/officeDocument/2006/relationships" r:blip="">
                <dgm:adjLst/>
              </dgm:shape>
              <dgm:presOf/>
              <dgm:constrLst/>
              <dgm:ruleLst/>
              <dgm:layoutNode name="level1Shap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hierChild2">
                <dgm:choose name="Name21">
                  <dgm:if name="Name22" func="var" arg="dir" op="equ" val="norm">
                    <dgm:alg type="hierChild">
                      <dgm:param type="linDir" val="fromT"/>
                      <dgm:param type="chAlign" val="l"/>
                    </dgm:alg>
                  </dgm:if>
                  <dgm:else name="Name23">
                    <dgm:alg type="hierChild">
                      <dgm:param type="linDir" val="fromT"/>
                      <dgm:param type="chAlign" val="r"/>
                    </dgm:alg>
                  </dgm:else>
                </dgm:choose>
                <dgm:shape xmlns:r="http://schemas.openxmlformats.org/officeDocument/2006/relationships" r:blip="">
                  <dgm:adjLst/>
                </dgm:shape>
                <dgm:presOf/>
                <dgm:constrLst/>
                <dgm:ruleLst/>
                <dgm:forEach name="repeat" axis="ch">
                  <dgm:forEach name="Name24" axis="self" ptType="parTrans" cnt="1">
                    <dgm:layoutNode name="Name25">
                      <dgm:choose name="Name26">
                        <dgm:if name="Name27" func="var" arg="dir" op="equ" val="norm">
                          <dgm:alg type="conn">
                            <dgm:param type="dim" val="1D"/>
                            <dgm:param type="begPts" val="midR"/>
                            <dgm:param type="endPts" val="midL"/>
                            <dgm:param type="endSty" val="noArr"/>
                          </dgm:alg>
                        </dgm:if>
                        <dgm:else name="Name28">
                          <dgm:alg type="conn">
                            <dgm:param type="dim" val="1D"/>
                            <dgm:param type="begPts" val="midL"/>
                            <dgm:param type="endPts" val="midR"/>
                            <dgm:param type="endSty" val="noArr"/>
                          </dgm:alg>
                        </dgm:else>
                      </dgm:choose>
                      <dgm:shape xmlns:r="http://schemas.openxmlformats.org/officeDocument/2006/relationships" type="conn" r:blip="">
                        <dgm:adjLst/>
                      </dgm:shape>
                      <dgm:presOf axis="self"/>
                      <dgm:constrLst>
                        <dgm:constr type="w" val="1"/>
                        <dgm:constr type="h" val="5"/>
                        <dgm:constr type="connDist"/>
                        <dgm:constr type="begPad"/>
                        <dgm:constr type="endPad"/>
                        <dgm:constr type="userA" for="ch" refType="connDist"/>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29" axis="self" ptType="node">
                    <dgm:layoutNode name="Name30">
                      <dgm:choose name="Name31">
                        <dgm:if name="Name32" func="var" arg="dir" op="equ" val="norm">
                          <dgm:alg type="hierRoot">
                            <dgm:param type="hierAlign" val="lCtrCh"/>
                          </dgm:alg>
                        </dgm:if>
                        <dgm:else name="Name33">
                          <dgm:alg type="hierRoot">
                            <dgm:param type="hierAlign" val="rCtrCh"/>
                          </dgm:alg>
                        </dgm:else>
                      </dgm:choose>
                      <dgm:shape xmlns:r="http://schemas.openxmlformats.org/officeDocument/2006/relationships" r:blip="">
                        <dgm:adjLst/>
                      </dgm:shape>
                      <dgm:presOf/>
                      <dgm:constrLst/>
                      <dgm:ruleLst/>
                      <dgm:layoutNode name="level2Shape">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hierChild3">
                        <dgm:choose name="Name34">
                          <dgm:if name="Name35" func="var" arg="dir" op="equ" val="norm">
                            <dgm:alg type="hierChild">
                              <dgm:param type="linDir" val="fromT"/>
                              <dgm:param type="chAlign" val="l"/>
                            </dgm:alg>
                          </dgm:if>
                          <dgm:else name="Name36">
                            <dgm:alg type="hierChild">
                              <dgm:param type="linDir" val="fromT"/>
                              <dgm:param type="chAlign" val="r"/>
                            </dgm:alg>
                          </dgm:else>
                        </dgm:choose>
                        <dgm:shape xmlns:r="http://schemas.openxmlformats.org/officeDocument/2006/relationships" r:blip="">
                          <dgm:adjLst/>
                        </dgm:shape>
                        <dgm:presOf/>
                        <dgm:constrLst/>
                        <dgm:ruleLst/>
                        <dgm:forEach name="Name37" ref="repeat"/>
                      </dgm:layoutNode>
                    </dgm:layoutNode>
                  </dgm:forEach>
                </dgm:forEach>
              </dgm:layoutNode>
            </dgm:layoutNode>
          </dgm:forEach>
        </dgm:forEach>
      </dgm:layoutNode>
    </dgm:layoutNode>
    <dgm:layoutNode name="bgShapesFlow">
      <dgm:choose name="Name38">
        <dgm:if name="Name39" func="var" arg="dir" op="equ" val="norm">
          <dgm:alg type="lin">
            <dgm:param type="linDir" val="fromL"/>
            <dgm:param type="nodeVertAlign" val="mid"/>
            <dgm:param type="vertAlign" val="mid"/>
            <dgm:param type="nodeHorzAlign" val="l"/>
            <dgm:param type="horzAlign" val="l"/>
          </dgm:alg>
        </dgm:if>
        <dgm:else name="Name40">
          <dgm:alg type="lin">
            <dgm:param type="linDir" val="fromR"/>
            <dgm:param type="nodeVertAlign" val="mid"/>
            <dgm:param type="vertAlign" val="mid"/>
            <dgm:param type="nodeHorzAlign" val="r"/>
            <dgm:param type="horzAlign" val="r"/>
          </dgm:alg>
        </dgm:else>
      </dgm:choose>
      <dgm:shape xmlns:r="http://schemas.openxmlformats.org/officeDocument/2006/relationships" r:blip="">
        <dgm:adjLst/>
      </dgm:shape>
      <dgm:presOf/>
      <dgm:constrLst>
        <dgm:constr type="w" for="ch" forName="rectComp" refType="w"/>
        <dgm:constr type="h" for="ch" forName="rectComp" refType="h"/>
        <dgm:constr type="h" for="des" forName="bgRect" refType="h"/>
        <dgm:constr type="primFontSz" for="des" forName="bgRectTx" op="equ" val="65"/>
      </dgm:constrLst>
      <dgm:ruleLst/>
      <dgm:forEach name="Name41" axis="ch" ptType="node" st="2">
        <dgm:layoutNode name="rectComp">
          <dgm:alg type="composite"/>
          <dgm:shape xmlns:r="http://schemas.openxmlformats.org/officeDocument/2006/relationships" r:blip="">
            <dgm:adjLst/>
          </dgm:shape>
          <dgm:presOf/>
          <dgm:constrLst>
            <dgm:constr type="userA"/>
            <dgm:constr type="l" for="ch" forName="bgRect"/>
            <dgm:constr type="t" for="ch" forName="bgRect"/>
            <dgm:constr type="w" for="ch" forName="bgRect" refType="userA" fact="1.2"/>
            <dgm:constr type="l" for="ch" forName="bgRectTx"/>
            <dgm:constr type="t" for="ch" forName="bgRectTx"/>
            <dgm:constr type="h" for="ch" forName="bgRectTx" refType="h" refFor="ch" refForName="bgRect" fact="0.3"/>
            <dgm:constr type="w" for="ch" forName="bgRectTx" refType="w" refFor="ch" refForName="bgRect" op="equ"/>
          </dgm:constrLst>
          <dgm:ruleLst/>
          <dgm:layoutNode name="bgRect" styleLbl="bgShp">
            <dgm:alg type="sp"/>
            <dgm:shape xmlns:r="http://schemas.openxmlformats.org/officeDocument/2006/relationships" type="roundRect" r:blip="" zOrderOff="-999">
              <dgm:adjLst>
                <dgm:adj idx="1" val="0.1"/>
              </dgm:adjLst>
            </dgm:shape>
            <dgm:presOf axis="desOrSelf" ptType="node"/>
            <dgm:constrLst/>
            <dgm:ruleLst/>
          </dgm:layoutNode>
          <dgm:layoutNode name="bgRectTx" styleLbl="bgShp">
            <dgm:varLst>
              <dgm:bulletEnabled val="1"/>
            </dgm:varLst>
            <dgm:alg type="tx"/>
            <dgm:shape xmlns:r="http://schemas.openxmlformats.org/officeDocument/2006/relationships" type="rect" r:blip="" zOrderOff="-999" hideGeom="1">
              <dgm:adjLst/>
            </dgm:shape>
            <dgm:presOf axis="desOrSelf" ptType="node"/>
            <dgm:constrLst/>
            <dgm:ruleLst>
              <dgm:rule type="primFontSz" val="5" fact="NaN" max="NaN"/>
            </dgm:ruleLst>
          </dgm:layoutNode>
        </dgm:layoutNode>
        <dgm:choose name="Name42">
          <dgm:if name="Name43" axis="self" ptType="node" func="revPos" op="gte" val="2">
            <dgm:layoutNode name="spComp">
              <dgm:alg type="composite"/>
              <dgm:shape xmlns:r="http://schemas.openxmlformats.org/officeDocument/2006/relationships" r:blip="">
                <dgm:adjLst/>
              </dgm:shape>
              <dgm:presOf/>
              <dgm:constrLst>
                <dgm:constr type="userA"/>
                <dgm:constr type="userB"/>
                <dgm:constr type="l" for="ch" forName="hSp"/>
                <dgm:constr type="t" for="ch" forName="hSp"/>
                <dgm:constr type="w" for="ch" forName="hSp" refType="userB"/>
                <dgm:constr type="wOff" for="ch" forName="hSp" refType="userA" fact="-0.2"/>
              </dgm:constrLst>
              <dgm:ruleLst/>
              <dgm:layoutNode name="hSp">
                <dgm:alg type="sp"/>
                <dgm:shape xmlns:r="http://schemas.openxmlformats.org/officeDocument/2006/relationships" r:blip="">
                  <dgm:adjLst/>
                </dgm:shape>
                <dgm:presOf/>
                <dgm:constrLst/>
                <dgm:ruleLst/>
              </dgm:layoutNode>
            </dgm:layoutNode>
          </dgm:if>
          <dgm:else name="Name44"/>
        </dgm:choose>
      </dgm:forEach>
    </dgm:layoutNode>
  </dgm:layoutNode>
</dgm:layoutDef>
</file>

<file path=ppt/diagrams/layout4.xml><?xml version="1.0" encoding="utf-8"?>
<dgm:layoutDef xmlns:dgm="http://schemas.openxmlformats.org/drawingml/2006/diagram" xmlns:a="http://schemas.openxmlformats.org/drawingml/2006/main" uniqueId="urn:microsoft.com/office/officeart/2005/8/layout/hierarchy2">
  <dgm:title val=""/>
  <dgm:desc val=""/>
  <dgm:catLst>
    <dgm:cat type="hierarchy" pri="5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diagram">
    <dgm:varLst>
      <dgm:chPref val="1"/>
      <dgm:dir/>
      <dgm:animOne val="branch"/>
      <dgm:animLvl val="lvl"/>
      <dgm:resizeHandles val="exact"/>
    </dgm:varLst>
    <dgm:choose name="Name0">
      <dgm:if name="Name1" func="var" arg="dir" op="equ" val="norm">
        <dgm:alg type="hierChild">
          <dgm:param type="linDir" val="fromT"/>
          <dgm:param type="chAlign" val="l"/>
        </dgm:alg>
      </dgm:if>
      <dgm:else name="Name2">
        <dgm:alg type="hierChild">
          <dgm:param type="linDir" val="fromT"/>
          <dgm:param type="chAlign" val="r"/>
        </dgm:alg>
      </dgm:else>
    </dgm:choose>
    <dgm:shape xmlns:r="http://schemas.openxmlformats.org/officeDocument/2006/relationships" r:blip="">
      <dgm:adjLst/>
    </dgm:shape>
    <dgm:presOf/>
    <dgm:constrLst>
      <dgm:constr type="h" for="des" ptType="node" refType="h"/>
      <dgm:constr type="w" for="des" ptType="node" refType="h" refFor="des" refPtType="node" fact="2"/>
      <dgm:constr type="sibSp" refType="h" refFor="des" refPtType="node" op="equ" fact="0.15"/>
      <dgm:constr type="sibSp" for="des" forName="level2hierChild" refType="h" refFor="des" refPtType="node" op="equ" fact="0.15"/>
      <dgm:constr type="sibSp" for="des" forName="level3hierChild" refType="h" refFor="des" refPtType="node" op="equ" fact="0.15"/>
      <dgm:constr type="sp" for="des" forName="root1" refType="w" refFor="des" refPtType="node" fact="0.4"/>
      <dgm:constr type="sp" for="des" forName="root2" refType="sp" refFor="des" refForName="root1" op="equ"/>
      <dgm:constr type="primFontSz" for="des" ptType="node" op="equ" val="65"/>
      <dgm:constr type="primFontSz" for="des" forName="connTx" op="equ" val="55"/>
      <dgm:constr type="primFontSz" for="des" forName="connTx" refType="primFontSz" refFor="des" refPtType="node" op="lte" fact="0.8"/>
    </dgm:constrLst>
    <dgm:ruleLst/>
    <dgm:forEach name="Name3" axis="ch">
      <dgm:forEach name="Name4" axis="self" ptType="node">
        <dgm:layoutNode name="root1">
          <dgm:choose name="Name5">
            <dgm:if name="Name6" func="var" arg="dir" op="equ" val="norm">
              <dgm:alg type="hierRoot">
                <dgm:param type="hierAlign" val="lCtrCh"/>
              </dgm:alg>
            </dgm:if>
            <dgm:else name="Name7">
              <dgm:alg type="hierRoot">
                <dgm:param type="hierAlign" val="rCtrCh"/>
              </dgm:alg>
            </dgm:else>
          </dgm:choose>
          <dgm:shape xmlns:r="http://schemas.openxmlformats.org/officeDocument/2006/relationships" r:blip="">
            <dgm:adjLst/>
          </dgm:shape>
          <dgm:presOf/>
          <dgm:constrLst/>
          <dgm:ruleLst/>
          <dgm:layoutNode name="LevelOneTextNod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2hierChild">
            <dgm:choose name="Name8">
              <dgm:if name="Name9" func="var" arg="dir" op="equ" val="norm">
                <dgm:alg type="hierChild">
                  <dgm:param type="linDir" val="fromT"/>
                  <dgm:param type="chAlign" val="l"/>
                </dgm:alg>
              </dgm:if>
              <dgm:else name="Name10">
                <dgm:alg type="hierChild">
                  <dgm:param type="linDir" val="fromT"/>
                  <dgm:param type="chAlign" val="r"/>
                </dgm:alg>
              </dgm:else>
            </dgm:choose>
            <dgm:shape xmlns:r="http://schemas.openxmlformats.org/officeDocument/2006/relationships" r:blip="">
              <dgm:adjLst/>
            </dgm:shape>
            <dgm:presOf/>
            <dgm:constrLst/>
            <dgm:ruleLst/>
            <dgm:forEach name="repeat" axis="ch">
              <dgm:forEach name="Name11" axis="self" ptType="parTrans" cnt="1">
                <dgm:layoutNode name="conn2-1">
                  <dgm:choose name="Name12">
                    <dgm:if name="Name13" func="var" arg="dir" op="equ" val="norm">
                      <dgm:alg type="conn">
                        <dgm:param type="dim" val="1D"/>
                        <dgm:param type="begPts" val="midR"/>
                        <dgm:param type="endPts" val="midL"/>
                        <dgm:param type="endSty" val="noArr"/>
                      </dgm:alg>
                    </dgm:if>
                    <dgm:else name="Name14">
                      <dgm:alg type="conn">
                        <dgm:param type="dim" val="1D"/>
                        <dgm:param type="begPts" val="midL"/>
                        <dgm:param type="endPts" val="midR"/>
                        <dgm:param type="endSty" val="noArr"/>
                      </dgm:alg>
                    </dgm:else>
                  </dgm:choose>
                  <dgm:shape xmlns:r="http://schemas.openxmlformats.org/officeDocument/2006/relationships" type="conn" r:blip="">
                    <dgm:adjLst/>
                  </dgm:shape>
                  <dgm:presOf axis="self"/>
                  <dgm:constrLst>
                    <dgm:constr type="w" val="1"/>
                    <dgm:constr type="h" val="5"/>
                    <dgm:constr type="connDist"/>
                    <dgm:constr type="begPad"/>
                    <dgm:constr type="endPad"/>
                    <dgm:constr type="userA" for="ch" refType="connDist"/>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5" axis="self" ptType="node">
                <dgm:layoutNode name="root2">
                  <dgm:choose name="Name16">
                    <dgm:if name="Name17" func="var" arg="dir" op="equ" val="norm">
                      <dgm:alg type="hierRoot">
                        <dgm:param type="hierAlign" val="lCtrCh"/>
                      </dgm:alg>
                    </dgm:if>
                    <dgm:else name="Name18">
                      <dgm:alg type="hierRoot">
                        <dgm:param type="hierAlign" val="rCtrCh"/>
                      </dgm:alg>
                    </dgm:else>
                  </dgm:choose>
                  <dgm:shape xmlns:r="http://schemas.openxmlformats.org/officeDocument/2006/relationships" r:blip="">
                    <dgm:adjLst/>
                  </dgm:shape>
                  <dgm:presOf/>
                  <dgm:constrLst/>
                  <dgm:ruleLst/>
                  <dgm:layoutNode name="LevelTwoTextNode">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3hierChild">
                    <dgm:choose name="Name19">
                      <dgm:if name="Name20" func="var" arg="dir" op="equ" val="norm">
                        <dgm:alg type="hierChild">
                          <dgm:param type="linDir" val="fromT"/>
                          <dgm:param type="chAlign" val="l"/>
                        </dgm:alg>
                      </dgm:if>
                      <dgm:else name="Name21">
                        <dgm:alg type="hierChild">
                          <dgm:param type="linDir" val="fromT"/>
                          <dgm:param type="chAlign" val="r"/>
                        </dgm:alg>
                      </dgm:else>
                    </dgm:choose>
                    <dgm:shape xmlns:r="http://schemas.openxmlformats.org/officeDocument/2006/relationships" r:blip="">
                      <dgm:adjLst/>
                    </dgm:shape>
                    <dgm:presOf/>
                    <dgm:constrLst/>
                    <dgm:ruleLst/>
                    <dgm:forEach name="Name22" ref="repeat"/>
                  </dgm:layoutNode>
                </dgm:layoutNode>
              </dgm:forEach>
            </dgm:forEach>
          </dgm:layoutNode>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87E0296-1C2E-4BCA-83E5-2C13042073CB}" type="datetimeFigureOut">
              <a:rPr lang="tr-TR" smtClean="0"/>
              <a:t>27.05.2025</a:t>
            </a:fld>
            <a:endParaRPr lang="tr-TR"/>
          </a:p>
        </p:txBody>
      </p:sp>
      <p:sp>
        <p:nvSpPr>
          <p:cNvPr id="4" name="Slayt Görüntüsü Yer Tutucusu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6" name="Altbilgi Yer Tutucusu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BCA478A-CA30-4B7B-8894-3A7E756BBCD4}" type="slidenum">
              <a:rPr lang="tr-TR" smtClean="0"/>
              <a:t>‹#›</a:t>
            </a:fld>
            <a:endParaRPr lang="tr-TR"/>
          </a:p>
        </p:txBody>
      </p:sp>
    </p:spTree>
    <p:extLst>
      <p:ext uri="{BB962C8B-B14F-4D97-AF65-F5344CB8AC3E}">
        <p14:creationId xmlns:p14="http://schemas.microsoft.com/office/powerpoint/2010/main" val="415236530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8BCA478A-CA30-4B7B-8894-3A7E756BBCD4}" type="slidenum">
              <a:rPr lang="tr-TR" smtClean="0"/>
              <a:t>3</a:t>
            </a:fld>
            <a:endParaRPr lang="tr-TR"/>
          </a:p>
        </p:txBody>
      </p:sp>
    </p:spTree>
    <p:extLst>
      <p:ext uri="{BB962C8B-B14F-4D97-AF65-F5344CB8AC3E}">
        <p14:creationId xmlns:p14="http://schemas.microsoft.com/office/powerpoint/2010/main" val="72451626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8BCA478A-CA30-4B7B-8894-3A7E756BBCD4}" type="slidenum">
              <a:rPr lang="tr-TR" smtClean="0"/>
              <a:t>4</a:t>
            </a:fld>
            <a:endParaRPr lang="tr-TR"/>
          </a:p>
        </p:txBody>
      </p:sp>
    </p:spTree>
    <p:extLst>
      <p:ext uri="{BB962C8B-B14F-4D97-AF65-F5344CB8AC3E}">
        <p14:creationId xmlns:p14="http://schemas.microsoft.com/office/powerpoint/2010/main" val="406100726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685800" y="609601"/>
            <a:ext cx="7772400" cy="4267200"/>
          </a:xfrm>
        </p:spPr>
        <p:txBody>
          <a:bodyPr anchor="b">
            <a:noAutofit/>
          </a:bodyPr>
          <a:lstStyle>
            <a:lvl1pPr>
              <a:lnSpc>
                <a:spcPct val="100000"/>
              </a:lnSpc>
              <a:defRPr sz="8000"/>
            </a:lvl1pPr>
          </a:lstStyle>
          <a:p>
            <a:r>
              <a:rPr lang="tr-TR"/>
              <a:t>Asıl başlık stili için tıklatın</a:t>
            </a:r>
            <a:endParaRPr lang="en-US" dirty="0"/>
          </a:p>
        </p:txBody>
      </p:sp>
      <p:sp>
        <p:nvSpPr>
          <p:cNvPr id="3" name="Subtitle 2"/>
          <p:cNvSpPr>
            <a:spLocks noGrp="1"/>
          </p:cNvSpPr>
          <p:nvPr>
            <p:ph type="subTitle" idx="1"/>
          </p:nvPr>
        </p:nvSpPr>
        <p:spPr>
          <a:xfrm>
            <a:off x="1371600" y="4953000"/>
            <a:ext cx="6400800" cy="1219200"/>
          </a:xfrm>
        </p:spPr>
        <p:txBody>
          <a:bodyPr>
            <a:normAutofit/>
          </a:bodyPr>
          <a:lstStyle>
            <a:lvl1pPr marL="0" indent="0" algn="ctr">
              <a:buNone/>
              <a:defRPr sz="24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tıklatın</a:t>
            </a:r>
            <a:endParaRPr lang="en-US" dirty="0"/>
          </a:p>
        </p:txBody>
      </p:sp>
      <p:sp>
        <p:nvSpPr>
          <p:cNvPr id="7" name="Date Placeholder 6"/>
          <p:cNvSpPr>
            <a:spLocks noGrp="1"/>
          </p:cNvSpPr>
          <p:nvPr>
            <p:ph type="dt" sz="half" idx="10"/>
          </p:nvPr>
        </p:nvSpPr>
        <p:spPr/>
        <p:txBody>
          <a:bodyPr/>
          <a:lstStyle/>
          <a:p>
            <a:fld id="{A23720DD-5B6D-40BF-8493-A6B52D484E6B}" type="datetimeFigureOut">
              <a:rPr lang="tr-TR" smtClean="0"/>
              <a:t>27.05.2025</a:t>
            </a:fld>
            <a:endParaRPr lang="tr-TR"/>
          </a:p>
        </p:txBody>
      </p:sp>
      <p:sp>
        <p:nvSpPr>
          <p:cNvPr id="8" name="Slide Number Placeholder 7"/>
          <p:cNvSpPr>
            <a:spLocks noGrp="1"/>
          </p:cNvSpPr>
          <p:nvPr>
            <p:ph type="sldNum" sz="quarter" idx="11"/>
          </p:nvPr>
        </p:nvSpPr>
        <p:spPr/>
        <p:txBody>
          <a:bodyPr/>
          <a:lstStyle/>
          <a:p>
            <a:fld id="{F302176B-0E47-46AC-8F43-DAB4B8A37D06}" type="slidenum">
              <a:rPr lang="tr-TR" smtClean="0"/>
              <a:t>‹#›</a:t>
            </a:fld>
            <a:endParaRPr lang="tr-TR"/>
          </a:p>
        </p:txBody>
      </p:sp>
      <p:sp>
        <p:nvSpPr>
          <p:cNvPr id="9" name="Footer Placeholder 8"/>
          <p:cNvSpPr>
            <a:spLocks noGrp="1"/>
          </p:cNvSpPr>
          <p:nvPr>
            <p:ph type="ftr" sz="quarter" idx="12"/>
          </p:nvPr>
        </p:nvSpPr>
        <p:spPr/>
        <p:txBody>
          <a:bodyPr/>
          <a:lstStyle/>
          <a:p>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A23720DD-5B6D-40BF-8493-A6B52D484E6B}" type="datetimeFigureOut">
              <a:rPr lang="tr-TR" smtClean="0"/>
              <a:t>27.05.2025</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tr-TR"/>
              <a:t>Asıl başlık stili için tıklatın</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A23720DD-5B6D-40BF-8493-A6B52D484E6B}" type="datetimeFigureOut">
              <a:rPr lang="tr-TR" smtClean="0"/>
              <a:t>27.05.2025</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Content Placeholder 2"/>
          <p:cNvSpPr>
            <a:spLocks noGrp="1"/>
          </p:cNvSpPr>
          <p:nvPr>
            <p:ph idx="1"/>
          </p:nvPr>
        </p:nvSpPr>
        <p:spPr/>
        <p:txBody>
          <a:bodyPr/>
          <a:lstStyle>
            <a:lvl5pPr>
              <a:defRPr/>
            </a:lvl5pPr>
            <a:lvl6pPr>
              <a:defRPr/>
            </a:lvl6pPr>
            <a:lvl7pPr>
              <a:defRPr/>
            </a:lvl7pPr>
            <a:lvl8pPr>
              <a:defRPr/>
            </a:lvl8pPr>
            <a:lvl9pPr>
              <a:buFont typeface="Arial" pitchFamily="34" charset="0"/>
              <a:buChar char="•"/>
              <a:defRPr/>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A23720DD-5B6D-40BF-8493-A6B52D484E6B}" type="datetimeFigureOut">
              <a:rPr lang="tr-TR" smtClean="0"/>
              <a:t>27.05.2025</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722313" y="1371600"/>
            <a:ext cx="7772400" cy="2505075"/>
          </a:xfrm>
        </p:spPr>
        <p:txBody>
          <a:bodyPr anchor="b"/>
          <a:lstStyle>
            <a:lvl1pPr algn="ctr" defTabSz="914400" rtl="0" eaLnBrk="1" latinLnBrk="0" hangingPunct="1">
              <a:lnSpc>
                <a:spcPct val="100000"/>
              </a:lnSpc>
              <a:spcBef>
                <a:spcPct val="0"/>
              </a:spcBef>
              <a:buNone/>
              <a:defRPr lang="en-US" sz="4800" kern="1200" dirty="0" smtClean="0">
                <a:solidFill>
                  <a:schemeClr val="tx2"/>
                </a:solidFill>
                <a:effectLst>
                  <a:outerShdw blurRad="63500" dist="38100" dir="5400000" algn="t" rotWithShape="0">
                    <a:prstClr val="black">
                      <a:alpha val="25000"/>
                    </a:prstClr>
                  </a:outerShdw>
                </a:effectLst>
                <a:latin typeface="+mn-lt"/>
                <a:ea typeface="+mj-ea"/>
                <a:cs typeface="+mj-cs"/>
              </a:defRPr>
            </a:lvl1pPr>
          </a:lstStyle>
          <a:p>
            <a:r>
              <a:rPr lang="tr-TR"/>
              <a:t>Asıl başlık stili için tıklatın</a:t>
            </a:r>
            <a:endParaRPr lang="en-US" dirty="0"/>
          </a:p>
        </p:txBody>
      </p:sp>
      <p:sp>
        <p:nvSpPr>
          <p:cNvPr id="3" name="Text Placeholder 2"/>
          <p:cNvSpPr>
            <a:spLocks noGrp="1"/>
          </p:cNvSpPr>
          <p:nvPr>
            <p:ph type="body" idx="1"/>
          </p:nvPr>
        </p:nvSpPr>
        <p:spPr>
          <a:xfrm>
            <a:off x="722313" y="4068763"/>
            <a:ext cx="7772400" cy="1131887"/>
          </a:xfrm>
        </p:spPr>
        <p:txBody>
          <a:bodyPr anchor="t"/>
          <a:lstStyle>
            <a:lvl1pPr marL="0" indent="0" algn="ctr">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tıklatın</a:t>
            </a:r>
          </a:p>
        </p:txBody>
      </p:sp>
      <p:sp>
        <p:nvSpPr>
          <p:cNvPr id="4" name="Date Placeholder 3"/>
          <p:cNvSpPr>
            <a:spLocks noGrp="1"/>
          </p:cNvSpPr>
          <p:nvPr>
            <p:ph type="dt" sz="half" idx="10"/>
          </p:nvPr>
        </p:nvSpPr>
        <p:spPr/>
        <p:txBody>
          <a:bodyPr/>
          <a:lstStyle/>
          <a:p>
            <a:fld id="{A23720DD-5B6D-40BF-8493-A6B52D484E6B}" type="datetimeFigureOut">
              <a:rPr lang="tr-TR" smtClean="0"/>
              <a:t>27.05.2025</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sp>
        <p:nvSpPr>
          <p:cNvPr id="7" name="Oval 6"/>
          <p:cNvSpPr/>
          <p:nvPr/>
        </p:nvSpPr>
        <p:spPr>
          <a:xfrm>
            <a:off x="4495800" y="3924300"/>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p:cNvSpPr/>
          <p:nvPr/>
        </p:nvSpPr>
        <p:spPr>
          <a:xfrm>
            <a:off x="4695825" y="3924300"/>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Oval 8"/>
          <p:cNvSpPr/>
          <p:nvPr/>
        </p:nvSpPr>
        <p:spPr>
          <a:xfrm>
            <a:off x="4296728" y="3924300"/>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4" name="Content Placeholder 3"/>
          <p:cNvSpPr>
            <a:spLocks noGrp="1"/>
          </p:cNvSpPr>
          <p:nvPr>
            <p:ph sz="half" idx="2"/>
          </p:nvPr>
        </p:nvSpPr>
        <p:spPr>
          <a:xfrm>
            <a:off x="4648200" y="1600200"/>
            <a:ext cx="4038600" cy="4525963"/>
          </a:xfrm>
        </p:spPr>
        <p:txBody>
          <a:bodyPr/>
          <a:lstStyle>
            <a:lvl1pPr>
              <a:defRPr sz="2400"/>
            </a:lvl1pPr>
            <a:lvl2pPr>
              <a:defRPr sz="1600"/>
            </a:lvl2pPr>
            <a:lvl3pPr>
              <a:defRPr sz="16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A23720DD-5B6D-40BF-8493-A6B52D484E6B}" type="datetimeFigureOut">
              <a:rPr lang="tr-TR" smtClean="0"/>
              <a:t>27.05.2025</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F302176B-0E47-46AC-8F43-DAB4B8A37D06}" type="slidenum">
              <a:rPr lang="tr-TR" smtClean="0"/>
              <a:t>‹#›</a:t>
            </a:fld>
            <a:endParaRPr lang="tr-TR"/>
          </a:p>
        </p:txBody>
      </p:sp>
      <p:sp>
        <p:nvSpPr>
          <p:cNvPr id="9" name="Content Placeholder 8"/>
          <p:cNvSpPr>
            <a:spLocks noGrp="1"/>
          </p:cNvSpPr>
          <p:nvPr>
            <p:ph sz="quarter" idx="13"/>
          </p:nvPr>
        </p:nvSpPr>
        <p:spPr>
          <a:xfrm>
            <a:off x="365760" y="1600200"/>
            <a:ext cx="4041648" cy="4526280"/>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 için tıklatın</a:t>
            </a:r>
            <a:endParaRPr lang="en-US"/>
          </a:p>
        </p:txBody>
      </p:sp>
      <p:sp>
        <p:nvSpPr>
          <p:cNvPr id="3" name="Text Placeholder 2"/>
          <p:cNvSpPr>
            <a:spLocks noGrp="1"/>
          </p:cNvSpPr>
          <p:nvPr>
            <p:ph type="body" idx="1"/>
          </p:nvPr>
        </p:nvSpPr>
        <p:spPr>
          <a:xfrm>
            <a:off x="457200" y="1600200"/>
            <a:ext cx="4040188" cy="609600"/>
          </a:xfrm>
        </p:spPr>
        <p:txBody>
          <a:bodyPr anchor="b">
            <a:noAutofit/>
          </a:bodyPr>
          <a:lstStyle>
            <a:lvl1pPr marL="0" indent="0" algn="ctr">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5" name="Text Placeholder 4"/>
          <p:cNvSpPr>
            <a:spLocks noGrp="1"/>
          </p:cNvSpPr>
          <p:nvPr>
            <p:ph type="body" sz="quarter" idx="3"/>
          </p:nvPr>
        </p:nvSpPr>
        <p:spPr>
          <a:xfrm>
            <a:off x="4648200" y="1600200"/>
            <a:ext cx="4041775" cy="609600"/>
          </a:xfrm>
        </p:spPr>
        <p:txBody>
          <a:bodyPr anchor="b">
            <a:noAutofit/>
          </a:bodyPr>
          <a:lstStyle>
            <a:lvl1pPr marL="0" indent="0" algn="ctr">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7" name="Date Placeholder 6"/>
          <p:cNvSpPr>
            <a:spLocks noGrp="1"/>
          </p:cNvSpPr>
          <p:nvPr>
            <p:ph type="dt" sz="half" idx="10"/>
          </p:nvPr>
        </p:nvSpPr>
        <p:spPr/>
        <p:txBody>
          <a:bodyPr/>
          <a:lstStyle/>
          <a:p>
            <a:fld id="{A23720DD-5B6D-40BF-8493-A6B52D484E6B}" type="datetimeFigureOut">
              <a:rPr lang="tr-TR" smtClean="0"/>
              <a:t>27.05.2025</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F302176B-0E47-46AC-8F43-DAB4B8A37D06}" type="slidenum">
              <a:rPr lang="tr-TR" smtClean="0"/>
              <a:t>‹#›</a:t>
            </a:fld>
            <a:endParaRPr lang="tr-TR"/>
          </a:p>
        </p:txBody>
      </p:sp>
      <p:sp>
        <p:nvSpPr>
          <p:cNvPr id="11" name="Content Placeholder 10"/>
          <p:cNvSpPr>
            <a:spLocks noGrp="1"/>
          </p:cNvSpPr>
          <p:nvPr>
            <p:ph sz="quarter" idx="13"/>
          </p:nvPr>
        </p:nvSpPr>
        <p:spPr>
          <a:xfrm>
            <a:off x="457200" y="2212848"/>
            <a:ext cx="4041648" cy="3913632"/>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13" name="Content Placeholder 12"/>
          <p:cNvSpPr>
            <a:spLocks noGrp="1"/>
          </p:cNvSpPr>
          <p:nvPr>
            <p:ph sz="quarter" idx="14"/>
          </p:nvPr>
        </p:nvSpPr>
        <p:spPr>
          <a:xfrm>
            <a:off x="4672584" y="2212848"/>
            <a:ext cx="4041648" cy="3913187"/>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A23720DD-5B6D-40BF-8493-A6B52D484E6B}" type="datetimeFigureOut">
              <a:rPr lang="tr-TR" smtClean="0"/>
              <a:t>27.05.2025</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23720DD-5B6D-40BF-8493-A6B52D484E6B}" type="datetimeFigureOut">
              <a:rPr lang="tr-TR" smtClean="0"/>
              <a:t>27.05.2025</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5907087" y="266700"/>
            <a:ext cx="3008313" cy="2095500"/>
          </a:xfrm>
        </p:spPr>
        <p:txBody>
          <a:bodyPr anchor="b"/>
          <a:lstStyle>
            <a:lvl1pPr algn="ctr">
              <a:lnSpc>
                <a:spcPct val="100000"/>
              </a:lnSpc>
              <a:defRPr sz="2800" b="0">
                <a:effectLst>
                  <a:outerShdw blurRad="50800" dist="25400" dir="5400000" algn="t" rotWithShape="0">
                    <a:prstClr val="black">
                      <a:alpha val="25000"/>
                    </a:prstClr>
                  </a:outerShdw>
                </a:effectLst>
              </a:defRPr>
            </a:lvl1pPr>
          </a:lstStyle>
          <a:p>
            <a:r>
              <a:rPr lang="tr-TR"/>
              <a:t>Asıl başlık stili için tıklatın</a:t>
            </a:r>
            <a:endParaRPr lang="en-US" dirty="0"/>
          </a:p>
        </p:txBody>
      </p:sp>
      <p:sp>
        <p:nvSpPr>
          <p:cNvPr id="3" name="Content Placeholder 2"/>
          <p:cNvSpPr>
            <a:spLocks noGrp="1"/>
          </p:cNvSpPr>
          <p:nvPr>
            <p:ph idx="1"/>
          </p:nvPr>
        </p:nvSpPr>
        <p:spPr>
          <a:xfrm>
            <a:off x="719137" y="273050"/>
            <a:ext cx="4995863"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5907087" y="2438400"/>
            <a:ext cx="3008313" cy="3687763"/>
          </a:xfrm>
        </p:spPr>
        <p:txBody>
          <a:bodyPr>
            <a:normAutofit/>
          </a:bodyPr>
          <a:lstStyle>
            <a:lvl1pPr marL="0" indent="0" algn="ctr">
              <a:lnSpc>
                <a:spcPct val="125000"/>
              </a:lnSpc>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Date Placeholder 4"/>
          <p:cNvSpPr>
            <a:spLocks noGrp="1"/>
          </p:cNvSpPr>
          <p:nvPr>
            <p:ph type="dt" sz="half" idx="10"/>
          </p:nvPr>
        </p:nvSpPr>
        <p:spPr/>
        <p:txBody>
          <a:bodyPr/>
          <a:lstStyle/>
          <a:p>
            <a:fld id="{A23720DD-5B6D-40BF-8493-A6B52D484E6B}" type="datetimeFigureOut">
              <a:rPr lang="tr-TR" smtClean="0"/>
              <a:t>27.05.2025</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1679576" y="228600"/>
            <a:ext cx="5711824" cy="895350"/>
          </a:xfrm>
        </p:spPr>
        <p:txBody>
          <a:bodyPr anchor="b"/>
          <a:lstStyle>
            <a:lvl1pPr algn="ctr">
              <a:lnSpc>
                <a:spcPct val="100000"/>
              </a:lnSpc>
              <a:defRPr sz="2800" b="0"/>
            </a:lvl1pPr>
          </a:lstStyle>
          <a:p>
            <a:r>
              <a:rPr lang="tr-TR"/>
              <a:t>Asıl başlık stili için tıklatın</a:t>
            </a:r>
            <a:endParaRPr lang="en-US" dirty="0"/>
          </a:p>
        </p:txBody>
      </p:sp>
      <p:sp>
        <p:nvSpPr>
          <p:cNvPr id="3" name="Picture Placeholder 2"/>
          <p:cNvSpPr>
            <a:spLocks noGrp="1"/>
          </p:cNvSpPr>
          <p:nvPr>
            <p:ph type="pic" idx="1"/>
          </p:nvPr>
        </p:nvSpPr>
        <p:spPr>
          <a:xfrm>
            <a:off x="1508126" y="1143000"/>
            <a:ext cx="6054724" cy="4541044"/>
          </a:xfrm>
          <a:ln w="76200">
            <a:solidFill>
              <a:schemeClr val="bg1"/>
            </a:solidFill>
          </a:ln>
          <a:effectLst>
            <a:outerShdw blurRad="88900" dist="50800" dir="5400000" algn="ctr" rotWithShape="0">
              <a:srgbClr val="000000">
                <a:alpha val="25000"/>
              </a:srgbClr>
            </a:outerShdw>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endParaRPr lang="en-US" dirty="0"/>
          </a:p>
        </p:txBody>
      </p:sp>
      <p:sp>
        <p:nvSpPr>
          <p:cNvPr id="4" name="Text Placeholder 3"/>
          <p:cNvSpPr>
            <a:spLocks noGrp="1"/>
          </p:cNvSpPr>
          <p:nvPr>
            <p:ph type="body" sz="half" idx="2"/>
          </p:nvPr>
        </p:nvSpPr>
        <p:spPr>
          <a:xfrm>
            <a:off x="1679576" y="5810250"/>
            <a:ext cx="5711824" cy="5334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Date Placeholder 4"/>
          <p:cNvSpPr>
            <a:spLocks noGrp="1"/>
          </p:cNvSpPr>
          <p:nvPr>
            <p:ph type="dt" sz="half" idx="10"/>
          </p:nvPr>
        </p:nvSpPr>
        <p:spPr/>
        <p:txBody>
          <a:bodyPr/>
          <a:lstStyle/>
          <a:p>
            <a:fld id="{A23720DD-5B6D-40BF-8493-A6B52D484E6B}" type="datetimeFigureOut">
              <a:rPr lang="tr-TR" smtClean="0"/>
              <a:t>27.05.2025</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0"/>
            <a:ext cx="8229600" cy="1600200"/>
          </a:xfrm>
          <a:prstGeom prst="rect">
            <a:avLst/>
          </a:prstGeom>
        </p:spPr>
        <p:txBody>
          <a:bodyPr vert="horz" lIns="91440" tIns="45720" rIns="91440" bIns="45720" rtlCol="0" anchor="b">
            <a:noAutofit/>
          </a:bodyPr>
          <a:lstStyle/>
          <a:p>
            <a:r>
              <a:rPr lang="tr-TR"/>
              <a:t>Asıl başlık stili için tıklatın</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6363347" y="6356350"/>
            <a:ext cx="2085975" cy="365125"/>
          </a:xfrm>
          <a:prstGeom prst="rect">
            <a:avLst/>
          </a:prstGeom>
        </p:spPr>
        <p:txBody>
          <a:bodyPr vert="horz" lIns="91440" tIns="45720" rIns="45720" bIns="45720" rtlCol="0" anchor="ctr"/>
          <a:lstStyle>
            <a:lvl1pPr algn="r">
              <a:defRPr sz="1200">
                <a:solidFill>
                  <a:schemeClr val="tx1">
                    <a:lumMod val="65000"/>
                    <a:lumOff val="35000"/>
                  </a:schemeClr>
                </a:solidFill>
                <a:latin typeface="Century Gothic" pitchFamily="34" charset="0"/>
              </a:defRPr>
            </a:lvl1pPr>
          </a:lstStyle>
          <a:p>
            <a:fld id="{A23720DD-5B6D-40BF-8493-A6B52D484E6B}" type="datetimeFigureOut">
              <a:rPr lang="tr-TR" smtClean="0"/>
              <a:t>27.05.2025</a:t>
            </a:fld>
            <a:endParaRPr lang="tr-TR"/>
          </a:p>
        </p:txBody>
      </p:sp>
      <p:sp>
        <p:nvSpPr>
          <p:cNvPr id="5" name="Footer Placeholder 4"/>
          <p:cNvSpPr>
            <a:spLocks noGrp="1"/>
          </p:cNvSpPr>
          <p:nvPr>
            <p:ph type="ftr" sz="quarter" idx="3"/>
          </p:nvPr>
        </p:nvSpPr>
        <p:spPr>
          <a:xfrm>
            <a:off x="659165" y="6356350"/>
            <a:ext cx="2847975" cy="365125"/>
          </a:xfrm>
          <a:prstGeom prst="rect">
            <a:avLst/>
          </a:prstGeom>
        </p:spPr>
        <p:txBody>
          <a:bodyPr vert="horz" lIns="45720" tIns="45720" rIns="91440" bIns="45720" rtlCol="0" anchor="ctr"/>
          <a:lstStyle>
            <a:lvl1pPr algn="l">
              <a:defRPr sz="1200">
                <a:solidFill>
                  <a:schemeClr val="tx1">
                    <a:lumMod val="65000"/>
                    <a:lumOff val="35000"/>
                  </a:schemeClr>
                </a:solidFill>
                <a:latin typeface="Century Gothic" pitchFamily="34" charset="0"/>
              </a:defRPr>
            </a:lvl1pPr>
          </a:lstStyle>
          <a:p>
            <a:endParaRPr lang="tr-TR"/>
          </a:p>
        </p:txBody>
      </p:sp>
      <p:sp>
        <p:nvSpPr>
          <p:cNvPr id="6" name="Slide Number Placeholder 5"/>
          <p:cNvSpPr>
            <a:spLocks noGrp="1"/>
          </p:cNvSpPr>
          <p:nvPr>
            <p:ph type="sldNum" sz="quarter" idx="4"/>
          </p:nvPr>
        </p:nvSpPr>
        <p:spPr>
          <a:xfrm>
            <a:off x="8543278" y="6356350"/>
            <a:ext cx="561975" cy="365125"/>
          </a:xfrm>
          <a:prstGeom prst="rect">
            <a:avLst/>
          </a:prstGeom>
        </p:spPr>
        <p:txBody>
          <a:bodyPr vert="horz" lIns="27432" tIns="45720" rIns="45720" bIns="45720" rtlCol="0" anchor="ctr"/>
          <a:lstStyle>
            <a:lvl1pPr algn="l">
              <a:defRPr sz="1200">
                <a:solidFill>
                  <a:schemeClr val="tx1">
                    <a:lumMod val="65000"/>
                    <a:lumOff val="35000"/>
                  </a:schemeClr>
                </a:solidFill>
                <a:latin typeface="Century Gothic" pitchFamily="34" charset="0"/>
              </a:defRPr>
            </a:lvl1pPr>
          </a:lstStyle>
          <a:p>
            <a:fld id="{F302176B-0E47-46AC-8F43-DAB4B8A37D06}" type="slidenum">
              <a:rPr lang="tr-TR" smtClean="0"/>
              <a:t>‹#›</a:t>
            </a:fld>
            <a:endParaRPr lang="tr-TR"/>
          </a:p>
        </p:txBody>
      </p:sp>
      <p:sp>
        <p:nvSpPr>
          <p:cNvPr id="7" name="Oval 6"/>
          <p:cNvSpPr/>
          <p:nvPr/>
        </p:nvSpPr>
        <p:spPr>
          <a:xfrm>
            <a:off x="8457760" y="6499384"/>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8" name="Oval 7"/>
          <p:cNvSpPr/>
          <p:nvPr/>
        </p:nvSpPr>
        <p:spPr>
          <a:xfrm>
            <a:off x="569119" y="6499384"/>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lnSpc>
          <a:spcPts val="5800"/>
        </a:lnSpc>
        <a:spcBef>
          <a:spcPct val="0"/>
        </a:spcBef>
        <a:buNone/>
        <a:defRPr sz="5400" kern="1200">
          <a:solidFill>
            <a:schemeClr val="tx2"/>
          </a:solidFill>
          <a:effectLst>
            <a:outerShdw blurRad="63500" dist="38100" dir="5400000" algn="t" rotWithShape="0">
              <a:prstClr val="black">
                <a:alpha val="25000"/>
              </a:prstClr>
            </a:outerShdw>
          </a:effectLst>
          <a:latin typeface="+mn-lt"/>
          <a:ea typeface="+mj-ea"/>
          <a:cs typeface="+mj-cs"/>
        </a:defRPr>
      </a:lvl1pPr>
    </p:titleStyle>
    <p:bodyStyle>
      <a:lvl1pPr marL="342900" indent="-342900" algn="l" defTabSz="914400" rtl="0" eaLnBrk="1" latinLnBrk="0" hangingPunct="1">
        <a:spcBef>
          <a:spcPct val="20000"/>
        </a:spcBef>
        <a:buFont typeface="Arial" pitchFamily="34" charset="0"/>
        <a:buChar char="•"/>
        <a:defRPr sz="2400" kern="1200">
          <a:solidFill>
            <a:schemeClr val="tx1">
              <a:lumMod val="50000"/>
              <a:lumOff val="50000"/>
            </a:schemeClr>
          </a:solidFill>
          <a:latin typeface="+mj-lt"/>
          <a:ea typeface="+mn-ea"/>
          <a:cs typeface="+mn-cs"/>
        </a:defRPr>
      </a:lvl1pPr>
      <a:lvl2pPr marL="742950" indent="-28575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2pPr>
      <a:lvl3pPr marL="11430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3pPr>
      <a:lvl4pPr marL="1600200" indent="-22860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4pPr>
      <a:lvl5pPr marL="20574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5pPr>
      <a:lvl6pPr marL="2514600" indent="-22860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6pPr>
      <a:lvl7pPr marL="29718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7pPr>
      <a:lvl8pPr marL="3429000" indent="-22860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8pPr>
      <a:lvl9pPr marL="38862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8" Type="http://schemas.openxmlformats.org/officeDocument/2006/relationships/diagramData" Target="../diagrams/data2.xml"/><Relationship Id="rId3" Type="http://schemas.openxmlformats.org/officeDocument/2006/relationships/diagramData" Target="../diagrams/data1.xml"/><Relationship Id="rId7" Type="http://schemas.microsoft.com/office/2007/relationships/diagramDrawing" Target="../diagrams/drawing1.xml"/><Relationship Id="rId12" Type="http://schemas.microsoft.com/office/2007/relationships/diagramDrawing" Target="../diagrams/drawing2.xml"/><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diagramColors" Target="../diagrams/colors1.xml"/><Relationship Id="rId11" Type="http://schemas.openxmlformats.org/officeDocument/2006/relationships/diagramColors" Target="../diagrams/colors2.xml"/><Relationship Id="rId5" Type="http://schemas.openxmlformats.org/officeDocument/2006/relationships/diagramQuickStyle" Target="../diagrams/quickStyle1.xml"/><Relationship Id="rId10" Type="http://schemas.openxmlformats.org/officeDocument/2006/relationships/diagramQuickStyle" Target="../diagrams/quickStyle2.xml"/><Relationship Id="rId4" Type="http://schemas.openxmlformats.org/officeDocument/2006/relationships/diagramLayout" Target="../diagrams/layout1.xml"/><Relationship Id="rId9" Type="http://schemas.openxmlformats.org/officeDocument/2006/relationships/diagramLayout" Target="../diagrams/layout2.xml"/></Relationships>
</file>

<file path=ppt/slides/_rels/slide4.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7.xml.rels><?xml version="1.0" encoding="UTF-8" standalone="yes"?>
<Relationships xmlns="http://schemas.openxmlformats.org/package/2006/relationships"><Relationship Id="rId2" Type="http://schemas.openxmlformats.org/officeDocument/2006/relationships/hyperlink" Target="https://www.hsk.gov.tr/Eklentiler/files/EK_BAM%20Harita.pdf"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a:xfrm>
            <a:off x="107504" y="1124744"/>
            <a:ext cx="8856984" cy="3024336"/>
          </a:xfrm>
        </p:spPr>
        <p:txBody>
          <a:bodyPr/>
          <a:lstStyle/>
          <a:p>
            <a:r>
              <a:rPr lang="tr-TR" dirty="0"/>
              <a:t>KANUN YOLLARI</a:t>
            </a:r>
          </a:p>
        </p:txBody>
      </p:sp>
      <p:sp>
        <p:nvSpPr>
          <p:cNvPr id="3" name="Alt Başlık 2"/>
          <p:cNvSpPr>
            <a:spLocks noGrp="1"/>
          </p:cNvSpPr>
          <p:nvPr>
            <p:ph type="subTitle" idx="1"/>
          </p:nvPr>
        </p:nvSpPr>
        <p:spPr>
          <a:xfrm>
            <a:off x="2411760" y="4437112"/>
            <a:ext cx="6120680" cy="1219200"/>
          </a:xfrm>
        </p:spPr>
        <p:txBody>
          <a:bodyPr/>
          <a:lstStyle/>
          <a:p>
            <a:pPr algn="r"/>
            <a:r>
              <a:rPr lang="tr-TR" dirty="0"/>
              <a:t>22.05.2025-28.05.2025</a:t>
            </a:r>
          </a:p>
          <a:p>
            <a:pPr algn="r"/>
            <a:endParaRPr lang="tr-TR" dirty="0"/>
          </a:p>
        </p:txBody>
      </p:sp>
    </p:spTree>
    <p:extLst>
      <p:ext uri="{BB962C8B-B14F-4D97-AF65-F5344CB8AC3E}">
        <p14:creationId xmlns:p14="http://schemas.microsoft.com/office/powerpoint/2010/main" val="428588023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İçerik Yer Tutucusu 4"/>
          <p:cNvGraphicFramePr>
            <a:graphicFrameLocks noGrp="1"/>
          </p:cNvGraphicFramePr>
          <p:nvPr>
            <p:ph idx="1"/>
            <p:extLst>
              <p:ext uri="{D42A27DB-BD31-4B8C-83A1-F6EECF244321}">
                <p14:modId xmlns:p14="http://schemas.microsoft.com/office/powerpoint/2010/main" val="3762962885"/>
              </p:ext>
            </p:extLst>
          </p:nvPr>
        </p:nvGraphicFramePr>
        <p:xfrm>
          <a:off x="457200" y="260648"/>
          <a:ext cx="8229600" cy="6480720"/>
        </p:xfrm>
        <a:graphic>
          <a:graphicData uri="http://schemas.openxmlformats.org/drawingml/2006/table">
            <a:tbl>
              <a:tblPr firstRow="1" bandRow="1">
                <a:tableStyleId>{5C22544A-7EE6-4342-B048-85BDC9FD1C3A}</a:tableStyleId>
              </a:tblPr>
              <a:tblGrid>
                <a:gridCol w="4114800">
                  <a:extLst>
                    <a:ext uri="{9D8B030D-6E8A-4147-A177-3AD203B41FA5}">
                      <a16:colId xmlns:a16="http://schemas.microsoft.com/office/drawing/2014/main" val="20000"/>
                    </a:ext>
                  </a:extLst>
                </a:gridCol>
                <a:gridCol w="4114800">
                  <a:extLst>
                    <a:ext uri="{9D8B030D-6E8A-4147-A177-3AD203B41FA5}">
                      <a16:colId xmlns:a16="http://schemas.microsoft.com/office/drawing/2014/main" val="20001"/>
                    </a:ext>
                  </a:extLst>
                </a:gridCol>
              </a:tblGrid>
              <a:tr h="336661">
                <a:tc>
                  <a:txBody>
                    <a:bodyPr/>
                    <a:lstStyle/>
                    <a:p>
                      <a:pPr algn="ctr"/>
                      <a:r>
                        <a:rPr lang="tr-TR" sz="1600" dirty="0"/>
                        <a:t>USULE İLİŞKİN SEBEPLER</a:t>
                      </a:r>
                    </a:p>
                  </a:txBody>
                  <a:tcPr/>
                </a:tc>
                <a:tc>
                  <a:txBody>
                    <a:bodyPr/>
                    <a:lstStyle/>
                    <a:p>
                      <a:pPr algn="ctr"/>
                      <a:r>
                        <a:rPr lang="tr-TR" sz="1600" dirty="0"/>
                        <a:t>ESASA İLİŞKİN SEBEPLER</a:t>
                      </a:r>
                    </a:p>
                  </a:txBody>
                  <a:tcPr/>
                </a:tc>
                <a:extLst>
                  <a:ext uri="{0D108BD9-81ED-4DB2-BD59-A6C34878D82A}">
                    <a16:rowId xmlns:a16="http://schemas.microsoft.com/office/drawing/2014/main" val="10000"/>
                  </a:ext>
                </a:extLst>
              </a:tr>
              <a:tr h="6144059">
                <a:tc>
                  <a:txBody>
                    <a:bodyPr/>
                    <a:lstStyle/>
                    <a:p>
                      <a:pPr algn="just"/>
                      <a:r>
                        <a:rPr lang="tr-TR" sz="1600" dirty="0"/>
                        <a:t>1) Davaya bakması yasak olan hâkimin karar vermiş olması.</a:t>
                      </a:r>
                    </a:p>
                    <a:p>
                      <a:pPr algn="just"/>
                      <a:r>
                        <a:rPr lang="tr-TR" sz="1600" dirty="0"/>
                        <a:t>2) İleri sürülen haklı ret talebine rağmen reddedilen hâkimin davaya bakmış olması.</a:t>
                      </a:r>
                    </a:p>
                    <a:p>
                      <a:pPr algn="just"/>
                      <a:r>
                        <a:rPr lang="tr-TR" sz="1600" dirty="0"/>
                        <a:t>3) Mahkemenin görevli ve yetkili olmasına rağmen görevsizlik veya yetkisizlik kararı</a:t>
                      </a:r>
                      <a:r>
                        <a:rPr lang="tr-TR" sz="1600" baseline="0" dirty="0"/>
                        <a:t> </a:t>
                      </a:r>
                      <a:r>
                        <a:rPr lang="tr-TR" sz="1600" dirty="0"/>
                        <a:t>vermiş olması veya mahkemenin görevli ya da yetkili olmamasına rağmen davaya bakmış</a:t>
                      </a:r>
                      <a:r>
                        <a:rPr lang="tr-TR" sz="1600" baseline="0" dirty="0"/>
                        <a:t> </a:t>
                      </a:r>
                      <a:r>
                        <a:rPr lang="tr-TR" sz="1600" dirty="0"/>
                        <a:t>bulunması.</a:t>
                      </a:r>
                    </a:p>
                    <a:p>
                      <a:pPr algn="just"/>
                      <a:r>
                        <a:rPr lang="tr-TR" sz="1600" dirty="0"/>
                        <a:t>4) Diğer dava şartlarına aykırılık bulunması.</a:t>
                      </a:r>
                    </a:p>
                    <a:p>
                      <a:pPr algn="just"/>
                      <a:r>
                        <a:rPr lang="tr-TR" sz="1600" dirty="0"/>
                        <a:t>5) Mahkemece usule aykırı olarak davanın veya karşı davanın açılmamış sayılmasına,davaların</a:t>
                      </a:r>
                      <a:r>
                        <a:rPr lang="tr-TR" sz="1600" baseline="0" dirty="0"/>
                        <a:t> </a:t>
                      </a:r>
                      <a:r>
                        <a:rPr lang="tr-TR" sz="1600" dirty="0"/>
                        <a:t>birleştirilmesine veya ayrılmasına</a:t>
                      </a:r>
                      <a:r>
                        <a:rPr lang="tr-TR" sz="1600" baseline="0" dirty="0"/>
                        <a:t> </a:t>
                      </a:r>
                      <a:r>
                        <a:rPr lang="tr-TR" sz="1600" dirty="0"/>
                        <a:t>karar verilmiş olması.</a:t>
                      </a:r>
                    </a:p>
                    <a:p>
                      <a:pPr algn="just"/>
                      <a:r>
                        <a:rPr lang="tr-TR" sz="1600" dirty="0"/>
                        <a:t>6)</a:t>
                      </a:r>
                      <a:r>
                        <a:rPr lang="tr-TR" sz="1600" baseline="0" dirty="0"/>
                        <a:t> </a:t>
                      </a:r>
                      <a:r>
                        <a:rPr lang="tr-TR" sz="1600" dirty="0"/>
                        <a:t>Mahkemece, uyuşmazlığın çözümünde etkili</a:t>
                      </a:r>
                      <a:r>
                        <a:rPr lang="tr-TR" sz="1600" baseline="0" dirty="0"/>
                        <a:t> </a:t>
                      </a:r>
                      <a:r>
                        <a:rPr lang="tr-TR" sz="1600" dirty="0"/>
                        <a:t>olabilecek ölçüde önemli delillerin toplanmamış veya değerlendirilmemiş olması ya da talebin önemli bir kısmı hakkında karar verilmemiş olması</a:t>
                      </a:r>
                    </a:p>
                  </a:txBody>
                  <a:tcPr/>
                </a:tc>
                <a:tc>
                  <a:txBody>
                    <a:bodyPr/>
                    <a:lstStyle/>
                    <a:p>
                      <a:pPr marL="342900" indent="-342900" algn="just">
                        <a:buAutoNum type="arabicParenR"/>
                      </a:pPr>
                      <a:r>
                        <a:rPr lang="tr-TR" sz="1800" dirty="0"/>
                        <a:t>İncelenen mahkeme kararının usul veya esas yönünden hukuka uygun olduğu anlaşıldığı takdirde </a:t>
                      </a:r>
                      <a:r>
                        <a:rPr lang="tr-TR" sz="1800" b="1" dirty="0"/>
                        <a:t>başvurunun esastan reddine</a:t>
                      </a:r>
                      <a:r>
                        <a:rPr lang="tr-TR" sz="1800" dirty="0"/>
                        <a:t>, </a:t>
                      </a:r>
                    </a:p>
                    <a:p>
                      <a:pPr marL="342900" indent="-342900" algn="just">
                        <a:buAutoNum type="arabicParenR"/>
                      </a:pPr>
                      <a:r>
                        <a:rPr lang="tr-TR" sz="1800" dirty="0"/>
                        <a:t>Yargılamada eksiklik bulunmamakla beraber, kanunun olaya uygulanmasında hata edilip de yeniden yargılama yapılmasına ihtiyaç duyulmadığı takdirde veya kararın gerekçesinde hata edilmiş ise </a:t>
                      </a:r>
                      <a:r>
                        <a:rPr lang="tr-TR" sz="1800" b="1" dirty="0"/>
                        <a:t>düzelterek yeniden esas hakkında</a:t>
                      </a:r>
                      <a:r>
                        <a:rPr lang="tr-TR" sz="1800" dirty="0"/>
                        <a:t>, </a:t>
                      </a:r>
                    </a:p>
                    <a:p>
                      <a:pPr marL="342900" indent="-342900" algn="just">
                        <a:buAutoNum type="arabicParenR"/>
                      </a:pPr>
                      <a:r>
                        <a:rPr lang="tr-TR" sz="1800" dirty="0"/>
                        <a:t>Yargılamada bulunan eksiklikler duruşma yapılmaksızın tamamlanacak nitelikte ise bunların </a:t>
                      </a:r>
                      <a:r>
                        <a:rPr lang="tr-TR" sz="1800" b="1" dirty="0"/>
                        <a:t>tamamlanmasından sonra başvurunun esastan reddine veya yeniden esas hakkında</a:t>
                      </a:r>
                    </a:p>
                    <a:p>
                      <a:pPr marL="342900" indent="-342900" algn="just">
                        <a:buAutoNum type="arabicParenR"/>
                      </a:pPr>
                      <a:endParaRPr lang="tr-TR" sz="1800" dirty="0"/>
                    </a:p>
                    <a:p>
                      <a:pPr marL="0" indent="0" algn="just">
                        <a:buNone/>
                      </a:pPr>
                      <a:r>
                        <a:rPr lang="tr-TR" sz="1800" dirty="0"/>
                        <a:t> duruşma yapılmadan karar verilir.</a:t>
                      </a:r>
                    </a:p>
                  </a:txBody>
                  <a:tcP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255324781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İçerik Yer Tutucusu 3"/>
          <p:cNvGraphicFramePr>
            <a:graphicFrameLocks noGrp="1"/>
          </p:cNvGraphicFramePr>
          <p:nvPr>
            <p:ph idx="1"/>
            <p:extLst>
              <p:ext uri="{D42A27DB-BD31-4B8C-83A1-F6EECF244321}">
                <p14:modId xmlns:p14="http://schemas.microsoft.com/office/powerpoint/2010/main" val="1536093171"/>
              </p:ext>
            </p:extLst>
          </p:nvPr>
        </p:nvGraphicFramePr>
        <p:xfrm>
          <a:off x="457200" y="620688"/>
          <a:ext cx="8229600" cy="597666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72693286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İçerik Yer Tutucusu 4"/>
          <p:cNvGraphicFramePr>
            <a:graphicFrameLocks noGrp="1"/>
          </p:cNvGraphicFramePr>
          <p:nvPr>
            <p:ph idx="1"/>
            <p:extLst>
              <p:ext uri="{D42A27DB-BD31-4B8C-83A1-F6EECF244321}">
                <p14:modId xmlns:p14="http://schemas.microsoft.com/office/powerpoint/2010/main" val="3915021404"/>
              </p:ext>
            </p:extLst>
          </p:nvPr>
        </p:nvGraphicFramePr>
        <p:xfrm>
          <a:off x="457200" y="115888"/>
          <a:ext cx="8229600" cy="5826760"/>
        </p:xfrm>
        <a:graphic>
          <a:graphicData uri="http://schemas.openxmlformats.org/drawingml/2006/table">
            <a:tbl>
              <a:tblPr firstRow="1" bandRow="1">
                <a:tableStyleId>{5C22544A-7EE6-4342-B048-85BDC9FD1C3A}</a:tableStyleId>
              </a:tblPr>
              <a:tblGrid>
                <a:gridCol w="2743200">
                  <a:extLst>
                    <a:ext uri="{9D8B030D-6E8A-4147-A177-3AD203B41FA5}">
                      <a16:colId xmlns:a16="http://schemas.microsoft.com/office/drawing/2014/main" val="20000"/>
                    </a:ext>
                  </a:extLst>
                </a:gridCol>
                <a:gridCol w="2743200">
                  <a:extLst>
                    <a:ext uri="{9D8B030D-6E8A-4147-A177-3AD203B41FA5}">
                      <a16:colId xmlns:a16="http://schemas.microsoft.com/office/drawing/2014/main" val="20001"/>
                    </a:ext>
                  </a:extLst>
                </a:gridCol>
                <a:gridCol w="2743200">
                  <a:extLst>
                    <a:ext uri="{9D8B030D-6E8A-4147-A177-3AD203B41FA5}">
                      <a16:colId xmlns:a16="http://schemas.microsoft.com/office/drawing/2014/main" val="20002"/>
                    </a:ext>
                  </a:extLst>
                </a:gridCol>
              </a:tblGrid>
              <a:tr h="370840">
                <a:tc>
                  <a:txBody>
                    <a:bodyPr/>
                    <a:lstStyle/>
                    <a:p>
                      <a:pPr algn="ctr"/>
                      <a:r>
                        <a:rPr lang="tr-TR" sz="1600" dirty="0"/>
                        <a:t>DURUŞMASIZ</a:t>
                      </a:r>
                    </a:p>
                  </a:txBody>
                  <a:tcPr/>
                </a:tc>
                <a:tc>
                  <a:txBody>
                    <a:bodyPr/>
                    <a:lstStyle/>
                    <a:p>
                      <a:pPr algn="ctr"/>
                      <a:r>
                        <a:rPr lang="tr-TR" sz="1600" dirty="0"/>
                        <a:t>DURUŞMALI</a:t>
                      </a:r>
                    </a:p>
                  </a:txBody>
                  <a:tcPr/>
                </a:tc>
                <a:tc>
                  <a:txBody>
                    <a:bodyPr/>
                    <a:lstStyle/>
                    <a:p>
                      <a:pPr algn="ctr"/>
                      <a:r>
                        <a:rPr lang="tr-TR" sz="1600" dirty="0"/>
                        <a:t>DURUŞMALI</a:t>
                      </a:r>
                    </a:p>
                  </a:txBody>
                  <a:tcPr/>
                </a:tc>
                <a:extLst>
                  <a:ext uri="{0D108BD9-81ED-4DB2-BD59-A6C34878D82A}">
                    <a16:rowId xmlns:a16="http://schemas.microsoft.com/office/drawing/2014/main" val="10000"/>
                  </a:ext>
                </a:extLst>
              </a:tr>
              <a:tr h="370840">
                <a:tc>
                  <a:txBody>
                    <a:bodyPr/>
                    <a:lstStyle/>
                    <a:p>
                      <a:pPr algn="ctr"/>
                      <a:r>
                        <a:rPr lang="tr-TR" sz="1600" b="1" dirty="0"/>
                        <a:t>HMK m.353---Usule ilişkin sebepler varsa sebebin niteliğine göre </a:t>
                      </a:r>
                    </a:p>
                    <a:p>
                      <a:endParaRPr lang="tr-TR" sz="1600" dirty="0"/>
                    </a:p>
                    <a:p>
                      <a:pPr algn="just"/>
                      <a:r>
                        <a:rPr lang="tr-TR" sz="1600" dirty="0"/>
                        <a:t>bölge adliye mahkemesi, esası incelemeden kararın</a:t>
                      </a:r>
                      <a:r>
                        <a:rPr lang="tr-TR" sz="1600" baseline="0" dirty="0"/>
                        <a:t> </a:t>
                      </a:r>
                      <a:r>
                        <a:rPr lang="tr-TR" sz="1600" dirty="0"/>
                        <a:t>kaldırılmasına </a:t>
                      </a:r>
                    </a:p>
                    <a:p>
                      <a:pPr algn="just"/>
                      <a:r>
                        <a:rPr lang="tr-TR" sz="1600" b="1" dirty="0"/>
                        <a:t>ve davanın yeniden görülmesi için dosyanın ;</a:t>
                      </a:r>
                    </a:p>
                    <a:p>
                      <a:endParaRPr lang="tr-TR" sz="1600" dirty="0"/>
                    </a:p>
                    <a:p>
                      <a:pPr algn="just"/>
                      <a:r>
                        <a:rPr lang="tr-TR" sz="1600" dirty="0"/>
                        <a:t>-kararı veren mahkemeye </a:t>
                      </a:r>
                    </a:p>
                    <a:p>
                      <a:r>
                        <a:rPr lang="tr-TR" sz="1600" dirty="0"/>
                        <a:t>veya </a:t>
                      </a:r>
                    </a:p>
                    <a:p>
                      <a:pPr algn="just"/>
                      <a:r>
                        <a:rPr lang="tr-TR" sz="1600" dirty="0"/>
                        <a:t>- kendi</a:t>
                      </a:r>
                      <a:r>
                        <a:rPr lang="tr-TR" sz="1600" baseline="0" dirty="0"/>
                        <a:t> </a:t>
                      </a:r>
                      <a:r>
                        <a:rPr lang="tr-TR" sz="1600" dirty="0"/>
                        <a:t>yargı çevresinde uygun göreceği başka bir yer mahkemesine </a:t>
                      </a:r>
                    </a:p>
                    <a:p>
                      <a:r>
                        <a:rPr lang="tr-TR" sz="1600" dirty="0"/>
                        <a:t>ya da </a:t>
                      </a:r>
                    </a:p>
                    <a:p>
                      <a:pPr algn="just"/>
                      <a:r>
                        <a:rPr lang="tr-TR" sz="1600" dirty="0"/>
                        <a:t>-görevli ve yetkili</a:t>
                      </a:r>
                      <a:r>
                        <a:rPr lang="tr-TR" sz="1600" baseline="0" dirty="0"/>
                        <a:t> m</a:t>
                      </a:r>
                      <a:r>
                        <a:rPr lang="tr-TR" sz="1600" dirty="0"/>
                        <a:t>ahkemeye</a:t>
                      </a:r>
                      <a:r>
                        <a:rPr lang="tr-TR" sz="1600" baseline="0" dirty="0"/>
                        <a:t> </a:t>
                      </a:r>
                    </a:p>
                    <a:p>
                      <a:endParaRPr lang="tr-TR" sz="1600" baseline="0" dirty="0"/>
                    </a:p>
                    <a:p>
                      <a:r>
                        <a:rPr lang="tr-TR" sz="1600" dirty="0"/>
                        <a:t>gönderilmesine duruşma yapmadan </a:t>
                      </a:r>
                    </a:p>
                    <a:p>
                      <a:r>
                        <a:rPr lang="tr-TR" sz="1600" b="1" dirty="0"/>
                        <a:t>kesin olarak karar verir.</a:t>
                      </a:r>
                    </a:p>
                  </a:txBody>
                  <a:tcPr/>
                </a:tc>
                <a:tc>
                  <a:txBody>
                    <a:bodyPr/>
                    <a:lstStyle/>
                    <a:p>
                      <a:pPr marL="285750" indent="-285750" algn="just">
                        <a:buFontTx/>
                        <a:buChar char="-"/>
                      </a:pPr>
                      <a:r>
                        <a:rPr lang="tr-TR" sz="1600" dirty="0"/>
                        <a:t>Kararın</a:t>
                      </a:r>
                      <a:r>
                        <a:rPr lang="tr-TR" sz="1600" baseline="0" dirty="0"/>
                        <a:t> kaldırılması </a:t>
                      </a:r>
                    </a:p>
                    <a:p>
                      <a:pPr marL="285750" indent="-285750" algn="just">
                        <a:buFontTx/>
                        <a:buChar char="-"/>
                      </a:pPr>
                      <a:r>
                        <a:rPr lang="tr-TR" sz="1600" baseline="0" dirty="0"/>
                        <a:t>Davanın </a:t>
                      </a:r>
                      <a:r>
                        <a:rPr lang="tr-TR" sz="1600" b="1" baseline="0" dirty="0"/>
                        <a:t>kısmen veya tamamen kabulüne </a:t>
                      </a:r>
                      <a:r>
                        <a:rPr lang="tr-TR" sz="1600" baseline="0" dirty="0"/>
                        <a:t>karar verilmesi</a:t>
                      </a:r>
                      <a:endParaRPr lang="tr-TR" sz="1600" dirty="0"/>
                    </a:p>
                  </a:txBody>
                  <a:tcPr/>
                </a:tc>
                <a:tc>
                  <a:txBody>
                    <a:bodyPr/>
                    <a:lstStyle/>
                    <a:p>
                      <a:pPr marL="285750" indent="-285750">
                        <a:buFontTx/>
                        <a:buChar char="-"/>
                      </a:pPr>
                      <a:r>
                        <a:rPr lang="tr-TR" sz="1600" dirty="0"/>
                        <a:t>Kararın</a:t>
                      </a:r>
                      <a:r>
                        <a:rPr lang="tr-TR" sz="1600" baseline="0" dirty="0"/>
                        <a:t> kaldırılması</a:t>
                      </a:r>
                    </a:p>
                    <a:p>
                      <a:pPr marL="285750" indent="-285750">
                        <a:buFontTx/>
                        <a:buChar char="-"/>
                      </a:pPr>
                      <a:r>
                        <a:rPr lang="tr-TR" sz="1600" baseline="0" dirty="0"/>
                        <a:t>Davanın </a:t>
                      </a:r>
                      <a:r>
                        <a:rPr lang="tr-TR" sz="1600" b="1" baseline="0" dirty="0"/>
                        <a:t>kısmen veya tamamen reddine </a:t>
                      </a:r>
                      <a:r>
                        <a:rPr lang="tr-TR" sz="1600" baseline="0" dirty="0"/>
                        <a:t>karar verilmesi</a:t>
                      </a:r>
                      <a:endParaRPr lang="tr-TR" sz="1600" dirty="0"/>
                    </a:p>
                  </a:txBody>
                  <a:tcP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380576902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0"/>
            <a:ext cx="8229600" cy="980728"/>
          </a:xfrm>
        </p:spPr>
        <p:txBody>
          <a:bodyPr/>
          <a:lstStyle/>
          <a:p>
            <a:r>
              <a:rPr lang="tr-TR" dirty="0"/>
              <a:t>TEMYİZ</a:t>
            </a:r>
          </a:p>
        </p:txBody>
      </p:sp>
      <p:sp>
        <p:nvSpPr>
          <p:cNvPr id="3" name="İçerik Yer Tutucusu 2"/>
          <p:cNvSpPr>
            <a:spLocks noGrp="1"/>
          </p:cNvSpPr>
          <p:nvPr>
            <p:ph idx="1"/>
          </p:nvPr>
        </p:nvSpPr>
        <p:spPr>
          <a:xfrm>
            <a:off x="457200" y="1268760"/>
            <a:ext cx="8229600" cy="5112568"/>
          </a:xfrm>
        </p:spPr>
        <p:txBody>
          <a:bodyPr>
            <a:normAutofit fontScale="92500"/>
          </a:bodyPr>
          <a:lstStyle/>
          <a:p>
            <a:r>
              <a:rPr lang="tr-TR" dirty="0">
                <a:solidFill>
                  <a:schemeClr val="tx1"/>
                </a:solidFill>
              </a:rPr>
              <a:t>Kararın hukuka uygunluk denetimi yapılır.</a:t>
            </a:r>
          </a:p>
          <a:p>
            <a:r>
              <a:rPr lang="tr-TR" dirty="0">
                <a:solidFill>
                  <a:schemeClr val="tx1"/>
                </a:solidFill>
              </a:rPr>
              <a:t>Vakıa incelemesi, delil incelemesi yapılmaz.</a:t>
            </a:r>
          </a:p>
          <a:p>
            <a:r>
              <a:rPr lang="tr-TR" dirty="0">
                <a:solidFill>
                  <a:schemeClr val="tx1"/>
                </a:solidFill>
              </a:rPr>
              <a:t>Temyiz edilebilen kararlar—HMK m.360</a:t>
            </a:r>
          </a:p>
          <a:p>
            <a:r>
              <a:rPr lang="tr-TR" dirty="0">
                <a:solidFill>
                  <a:schemeClr val="tx1"/>
                </a:solidFill>
              </a:rPr>
              <a:t>Temyiz edilemeyen kararlar- HMK m.361</a:t>
            </a:r>
          </a:p>
          <a:p>
            <a:r>
              <a:rPr lang="tr-TR" dirty="0">
                <a:solidFill>
                  <a:schemeClr val="tx1"/>
                </a:solidFill>
              </a:rPr>
              <a:t>Temyiz süresi---2 hafta</a:t>
            </a:r>
          </a:p>
          <a:p>
            <a:r>
              <a:rPr lang="tr-TR" dirty="0">
                <a:solidFill>
                  <a:schemeClr val="tx1"/>
                </a:solidFill>
              </a:rPr>
              <a:t>Temyiz dilekçesinde bulunması gereken unsurlar-HMK m.364</a:t>
            </a:r>
          </a:p>
          <a:p>
            <a:r>
              <a:rPr lang="tr-TR" dirty="0">
                <a:solidFill>
                  <a:schemeClr val="tx1"/>
                </a:solidFill>
              </a:rPr>
              <a:t>Dilekçenin verilmesi- HMK m.365</a:t>
            </a:r>
          </a:p>
          <a:p>
            <a:pPr lvl="0" algn="just"/>
            <a:r>
              <a:rPr lang="tr-TR" b="1" i="1" dirty="0">
                <a:solidFill>
                  <a:schemeClr val="tx1"/>
                </a:solidFill>
              </a:rPr>
              <a:t>m.366’nın yaptığı atıftan dolayı,</a:t>
            </a:r>
            <a:r>
              <a:rPr lang="tr-TR" dirty="0">
                <a:solidFill>
                  <a:schemeClr val="tx1"/>
                </a:solidFill>
              </a:rPr>
              <a:t> istinafa ilişkin gerekli harç ve giderlerin ödenmesi, başvuru süresi, </a:t>
            </a:r>
            <a:r>
              <a:rPr lang="tr-TR" u="sng" dirty="0">
                <a:solidFill>
                  <a:schemeClr val="tx1"/>
                </a:solidFill>
              </a:rPr>
              <a:t>dilekçenin reddi</a:t>
            </a:r>
            <a:r>
              <a:rPr lang="tr-TR" dirty="0">
                <a:solidFill>
                  <a:schemeClr val="tx1"/>
                </a:solidFill>
              </a:rPr>
              <a:t>, dilekçeye karşı tarafın vereceği cevap, katılma yolu ile başvuru, başvurma hakkında feragat, ön inceleme yapılması hükümleri kıyasen temyizde de geçerlidir.</a:t>
            </a:r>
          </a:p>
          <a:p>
            <a:endParaRPr lang="tr-TR" dirty="0">
              <a:solidFill>
                <a:schemeClr val="tx1"/>
              </a:solidFill>
            </a:endParaRPr>
          </a:p>
        </p:txBody>
      </p:sp>
    </p:spTree>
    <p:extLst>
      <p:ext uri="{BB962C8B-B14F-4D97-AF65-F5344CB8AC3E}">
        <p14:creationId xmlns:p14="http://schemas.microsoft.com/office/powerpoint/2010/main" val="323256833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0"/>
            <a:ext cx="8229600" cy="1340768"/>
          </a:xfrm>
        </p:spPr>
        <p:txBody>
          <a:bodyPr/>
          <a:lstStyle/>
          <a:p>
            <a:r>
              <a:rPr lang="tr-TR" dirty="0"/>
              <a:t>TEMYİZ</a:t>
            </a:r>
          </a:p>
        </p:txBody>
      </p:sp>
      <p:sp>
        <p:nvSpPr>
          <p:cNvPr id="3" name="İçerik Yer Tutucusu 2"/>
          <p:cNvSpPr>
            <a:spLocks noGrp="1"/>
          </p:cNvSpPr>
          <p:nvPr>
            <p:ph idx="1"/>
          </p:nvPr>
        </p:nvSpPr>
        <p:spPr/>
        <p:txBody>
          <a:bodyPr/>
          <a:lstStyle/>
          <a:p>
            <a:pPr algn="just"/>
            <a:r>
              <a:rPr lang="tr-TR" dirty="0">
                <a:solidFill>
                  <a:schemeClr val="tx1"/>
                </a:solidFill>
              </a:rPr>
              <a:t>Temyiz kanun yoluna kimler başvurabilir?</a:t>
            </a:r>
          </a:p>
          <a:p>
            <a:pPr algn="just"/>
            <a:r>
              <a:rPr lang="tr-TR" dirty="0">
                <a:solidFill>
                  <a:schemeClr val="tx1"/>
                </a:solidFill>
              </a:rPr>
              <a:t>Temyiz sebepleri hakkında açık bir düzenleme yoktur. Ancak bozma sebepleri temyiz sebeplerine işaret eder.</a:t>
            </a:r>
          </a:p>
          <a:p>
            <a:pPr algn="just"/>
            <a:r>
              <a:rPr lang="tr-TR" dirty="0">
                <a:solidFill>
                  <a:schemeClr val="tx1"/>
                </a:solidFill>
              </a:rPr>
              <a:t>HMK m.371</a:t>
            </a:r>
          </a:p>
          <a:p>
            <a:pPr algn="just"/>
            <a:r>
              <a:rPr lang="tr-TR" dirty="0">
                <a:solidFill>
                  <a:schemeClr val="tx1"/>
                </a:solidFill>
              </a:rPr>
              <a:t>Usule ilişkin bozma sebepleri, </a:t>
            </a:r>
            <a:r>
              <a:rPr lang="tr-TR" b="1" dirty="0">
                <a:solidFill>
                  <a:schemeClr val="tx1"/>
                </a:solidFill>
              </a:rPr>
              <a:t>mutlak ve nisbi bozma sebebi</a:t>
            </a:r>
            <a:r>
              <a:rPr lang="tr-TR" dirty="0">
                <a:solidFill>
                  <a:schemeClr val="tx1"/>
                </a:solidFill>
              </a:rPr>
              <a:t> olmak üzere 2’ye ayrılır.</a:t>
            </a:r>
          </a:p>
          <a:p>
            <a:pPr algn="just"/>
            <a:r>
              <a:rPr lang="tr-TR" dirty="0">
                <a:solidFill>
                  <a:schemeClr val="tx1"/>
                </a:solidFill>
              </a:rPr>
              <a:t>Temyiz incelemesinde sebeple bağlılık yoktur.</a:t>
            </a:r>
          </a:p>
          <a:p>
            <a:pPr algn="just"/>
            <a:r>
              <a:rPr lang="tr-TR" dirty="0">
                <a:solidFill>
                  <a:schemeClr val="tx1"/>
                </a:solidFill>
              </a:rPr>
              <a:t>İnceleme kural olarak dosya üzerinden yapılır. İstisnası: 369/2</a:t>
            </a:r>
          </a:p>
          <a:p>
            <a:pPr marL="0" indent="0" algn="just">
              <a:buNone/>
            </a:pPr>
            <a:endParaRPr lang="tr-TR" dirty="0">
              <a:solidFill>
                <a:schemeClr val="tx1"/>
              </a:solidFill>
            </a:endParaRPr>
          </a:p>
        </p:txBody>
      </p:sp>
    </p:spTree>
    <p:extLst>
      <p:ext uri="{BB962C8B-B14F-4D97-AF65-F5344CB8AC3E}">
        <p14:creationId xmlns:p14="http://schemas.microsoft.com/office/powerpoint/2010/main" val="168368468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İçerik Yer Tutucusu 3"/>
          <p:cNvGraphicFramePr>
            <a:graphicFrameLocks noGrp="1"/>
          </p:cNvGraphicFramePr>
          <p:nvPr>
            <p:ph idx="1"/>
            <p:extLst>
              <p:ext uri="{D42A27DB-BD31-4B8C-83A1-F6EECF244321}">
                <p14:modId xmlns:p14="http://schemas.microsoft.com/office/powerpoint/2010/main" val="2681486357"/>
              </p:ext>
            </p:extLst>
          </p:nvPr>
        </p:nvGraphicFramePr>
        <p:xfrm>
          <a:off x="457200" y="188640"/>
          <a:ext cx="8229600" cy="597666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40390007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1196752"/>
            <a:ext cx="8229600" cy="4929411"/>
          </a:xfrm>
        </p:spPr>
        <p:txBody>
          <a:bodyPr/>
          <a:lstStyle/>
          <a:p>
            <a:pPr algn="just"/>
            <a:r>
              <a:rPr lang="tr-TR" dirty="0">
                <a:solidFill>
                  <a:schemeClr val="tx1"/>
                </a:solidFill>
              </a:rPr>
              <a:t>Bozma kararı üzerine Yargıtay dosyayı hangi mahkemeye gönderir?</a:t>
            </a:r>
          </a:p>
          <a:p>
            <a:pPr algn="just"/>
            <a:r>
              <a:rPr lang="tr-TR" dirty="0">
                <a:solidFill>
                  <a:schemeClr val="tx1"/>
                </a:solidFill>
              </a:rPr>
              <a:t>Hangi mahkemenin esas hakkında verdiği kararı bozduysa o mahkemeye gönderir.</a:t>
            </a:r>
          </a:p>
          <a:p>
            <a:pPr algn="just"/>
            <a:r>
              <a:rPr lang="tr-TR" dirty="0">
                <a:solidFill>
                  <a:schemeClr val="tx1"/>
                </a:solidFill>
              </a:rPr>
              <a:t>Bozma üzerine dosya önüne gelen mahkeme ne tür kararlar verebilir?</a:t>
            </a:r>
          </a:p>
        </p:txBody>
      </p:sp>
    </p:spTree>
    <p:extLst>
      <p:ext uri="{BB962C8B-B14F-4D97-AF65-F5344CB8AC3E}">
        <p14:creationId xmlns:p14="http://schemas.microsoft.com/office/powerpoint/2010/main" val="328192845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İçerik Yer Tutucusu 3"/>
          <p:cNvGraphicFramePr>
            <a:graphicFrameLocks noGrp="1"/>
          </p:cNvGraphicFramePr>
          <p:nvPr>
            <p:ph idx="1"/>
            <p:extLst>
              <p:ext uri="{D42A27DB-BD31-4B8C-83A1-F6EECF244321}">
                <p14:modId xmlns:p14="http://schemas.microsoft.com/office/powerpoint/2010/main" val="2079637365"/>
              </p:ext>
            </p:extLst>
          </p:nvPr>
        </p:nvGraphicFramePr>
        <p:xfrm>
          <a:off x="457200" y="0"/>
          <a:ext cx="8229600" cy="6864163"/>
        </p:xfrm>
        <a:graphic>
          <a:graphicData uri="http://schemas.openxmlformats.org/drawingml/2006/table">
            <a:tbl>
              <a:tblPr firstRow="1" bandRow="1">
                <a:tableStyleId>{5C22544A-7EE6-4342-B048-85BDC9FD1C3A}</a:tableStyleId>
              </a:tblPr>
              <a:tblGrid>
                <a:gridCol w="4114800">
                  <a:extLst>
                    <a:ext uri="{9D8B030D-6E8A-4147-A177-3AD203B41FA5}">
                      <a16:colId xmlns:a16="http://schemas.microsoft.com/office/drawing/2014/main" val="20000"/>
                    </a:ext>
                  </a:extLst>
                </a:gridCol>
                <a:gridCol w="4114800">
                  <a:extLst>
                    <a:ext uri="{9D8B030D-6E8A-4147-A177-3AD203B41FA5}">
                      <a16:colId xmlns:a16="http://schemas.microsoft.com/office/drawing/2014/main" val="20001"/>
                    </a:ext>
                  </a:extLst>
                </a:gridCol>
              </a:tblGrid>
              <a:tr h="359597">
                <a:tc>
                  <a:txBody>
                    <a:bodyPr/>
                    <a:lstStyle/>
                    <a:p>
                      <a:pPr algn="just"/>
                      <a:r>
                        <a:rPr lang="tr-TR" dirty="0"/>
                        <a:t>DİRENME KARARI</a:t>
                      </a:r>
                    </a:p>
                  </a:txBody>
                  <a:tcPr/>
                </a:tc>
                <a:tc>
                  <a:txBody>
                    <a:bodyPr/>
                    <a:lstStyle/>
                    <a:p>
                      <a:r>
                        <a:rPr lang="tr-TR" dirty="0"/>
                        <a:t>UYMA KARARI</a:t>
                      </a:r>
                    </a:p>
                  </a:txBody>
                  <a:tcPr/>
                </a:tc>
                <a:extLst>
                  <a:ext uri="{0D108BD9-81ED-4DB2-BD59-A6C34878D82A}">
                    <a16:rowId xmlns:a16="http://schemas.microsoft.com/office/drawing/2014/main" val="10000"/>
                  </a:ext>
                </a:extLst>
              </a:tr>
              <a:tr h="6498403">
                <a:tc>
                  <a:txBody>
                    <a:bodyPr/>
                    <a:lstStyle/>
                    <a:p>
                      <a:pPr marL="285750" lvl="0" indent="-285750" algn="just">
                        <a:buFontTx/>
                        <a:buChar char="-"/>
                      </a:pPr>
                      <a:r>
                        <a:rPr lang="tr-TR" sz="1600" kern="1200" dirty="0">
                          <a:solidFill>
                            <a:schemeClr val="dk1"/>
                          </a:solidFill>
                          <a:effectLst/>
                          <a:latin typeface="+mn-lt"/>
                          <a:ea typeface="+mn-ea"/>
                          <a:cs typeface="+mn-cs"/>
                        </a:rPr>
                        <a:t>Alt derece mahkemesi </a:t>
                      </a:r>
                      <a:r>
                        <a:rPr lang="tr-TR" sz="1600" b="1" kern="1200" dirty="0">
                          <a:solidFill>
                            <a:schemeClr val="dk1"/>
                          </a:solidFill>
                          <a:effectLst/>
                          <a:latin typeface="+mn-lt"/>
                          <a:ea typeface="+mn-ea"/>
                          <a:cs typeface="+mn-cs"/>
                        </a:rPr>
                        <a:t>kendi kararının doğru olduğunu düşünüyorsa </a:t>
                      </a:r>
                      <a:r>
                        <a:rPr lang="tr-TR" sz="1600" kern="1200" dirty="0">
                          <a:solidFill>
                            <a:schemeClr val="dk1"/>
                          </a:solidFill>
                          <a:effectLst/>
                          <a:latin typeface="+mn-lt"/>
                          <a:ea typeface="+mn-ea"/>
                          <a:cs typeface="+mn-cs"/>
                        </a:rPr>
                        <a:t>direnme kararı verebilir. </a:t>
                      </a:r>
                    </a:p>
                    <a:p>
                      <a:pPr marL="285750" lvl="0" indent="-285750" algn="just">
                        <a:buFontTx/>
                        <a:buChar char="-"/>
                      </a:pPr>
                      <a:r>
                        <a:rPr lang="tr-TR" sz="1600" kern="1200" dirty="0">
                          <a:solidFill>
                            <a:schemeClr val="dk1"/>
                          </a:solidFill>
                          <a:effectLst/>
                          <a:latin typeface="+mn-lt"/>
                          <a:ea typeface="+mn-ea"/>
                          <a:cs typeface="+mn-cs"/>
                        </a:rPr>
                        <a:t>Daha önce vermiş olduğu kararla paralel olmalıdır Eğer iki taraf da Yargıtay’ın kararına uyulmasını isterse--- direnme kararı verilemez.</a:t>
                      </a:r>
                    </a:p>
                    <a:p>
                      <a:pPr marL="285750" lvl="0" indent="-285750" algn="just">
                        <a:buFontTx/>
                        <a:buChar char="-"/>
                      </a:pPr>
                      <a:r>
                        <a:rPr lang="tr-TR" sz="1600" kern="1200" dirty="0">
                          <a:solidFill>
                            <a:schemeClr val="dk1"/>
                          </a:solidFill>
                          <a:effectLst/>
                          <a:latin typeface="+mn-lt"/>
                          <a:ea typeface="+mn-ea"/>
                          <a:cs typeface="+mn-cs"/>
                        </a:rPr>
                        <a:t>Direnme kararına karşı </a:t>
                      </a:r>
                      <a:r>
                        <a:rPr lang="tr-TR" sz="1600" b="1" kern="1200" dirty="0">
                          <a:solidFill>
                            <a:schemeClr val="dk1"/>
                          </a:solidFill>
                          <a:effectLst/>
                          <a:latin typeface="+mn-lt"/>
                          <a:ea typeface="+mn-ea"/>
                          <a:cs typeface="+mn-cs"/>
                        </a:rPr>
                        <a:t>tekrar temyiz yoluna başvurulabilir.</a:t>
                      </a:r>
                      <a:r>
                        <a:rPr lang="tr-TR" sz="1600" kern="1200" dirty="0">
                          <a:solidFill>
                            <a:schemeClr val="dk1"/>
                          </a:solidFill>
                          <a:effectLst/>
                          <a:latin typeface="+mn-lt"/>
                          <a:ea typeface="+mn-ea"/>
                          <a:cs typeface="+mn-cs"/>
                        </a:rPr>
                        <a:t> Zira direnme kararı nihai bir karardır. </a:t>
                      </a:r>
                    </a:p>
                    <a:p>
                      <a:pPr marL="285750" lvl="0" indent="-285750" algn="just">
                        <a:buFontTx/>
                        <a:buChar char="-"/>
                      </a:pPr>
                      <a:r>
                        <a:rPr lang="tr-TR" sz="1600" kern="1200" dirty="0">
                          <a:solidFill>
                            <a:schemeClr val="dk1"/>
                          </a:solidFill>
                          <a:effectLst/>
                          <a:latin typeface="+mn-lt"/>
                          <a:ea typeface="+mn-ea"/>
                          <a:cs typeface="+mn-cs"/>
                        </a:rPr>
                        <a:t>Daha önce karara karşı </a:t>
                      </a:r>
                      <a:r>
                        <a:rPr lang="tr-TR" sz="1600" b="1" kern="1200" dirty="0">
                          <a:solidFill>
                            <a:schemeClr val="dk1"/>
                          </a:solidFill>
                          <a:effectLst/>
                          <a:latin typeface="+mn-lt"/>
                          <a:ea typeface="+mn-ea"/>
                          <a:cs typeface="+mn-cs"/>
                        </a:rPr>
                        <a:t>temyiz yoluna başvurmayan taraf direnme kararına karşı da başvuramaz. </a:t>
                      </a:r>
                    </a:p>
                    <a:p>
                      <a:pPr marL="285750" lvl="0" indent="-285750" algn="just">
                        <a:buFontTx/>
                        <a:buChar char="-"/>
                      </a:pPr>
                      <a:r>
                        <a:rPr lang="tr-TR" sz="1600" kern="1200" dirty="0">
                          <a:solidFill>
                            <a:schemeClr val="dk1"/>
                          </a:solidFill>
                          <a:effectLst/>
                          <a:latin typeface="+mn-lt"/>
                          <a:ea typeface="+mn-ea"/>
                          <a:cs typeface="+mn-cs"/>
                        </a:rPr>
                        <a:t>Direnme kararı temyiz edilirse---incelemeyi kararına direnilen daire yapar. Eğer bu daire direnme kararını yerinde görürse—kararını düzeltir. Yerinde görmezse dosyayı HGK’ya gönderir. </a:t>
                      </a:r>
                    </a:p>
                    <a:p>
                      <a:pPr marL="285750" lvl="0" indent="-285750" algn="just">
                        <a:buFontTx/>
                        <a:buChar char="-"/>
                      </a:pPr>
                      <a:r>
                        <a:rPr lang="tr-TR" sz="1600" kern="1200" dirty="0">
                          <a:solidFill>
                            <a:schemeClr val="dk1"/>
                          </a:solidFill>
                          <a:effectLst/>
                          <a:latin typeface="+mn-lt"/>
                          <a:ea typeface="+mn-ea"/>
                          <a:cs typeface="+mn-cs"/>
                        </a:rPr>
                        <a:t>HGK direnme kararını doğru bulursa onar; bozma kararını doğru bulursa--- direnme kararını bozar. HGK’nın kararı kesindir. </a:t>
                      </a:r>
                      <a:endParaRPr lang="tr-TR" sz="1600" dirty="0"/>
                    </a:p>
                  </a:txBody>
                  <a:tcPr/>
                </a:tc>
                <a:tc>
                  <a:txBody>
                    <a:bodyPr/>
                    <a:lstStyle/>
                    <a:p>
                      <a:pPr marL="285750" lvl="0" indent="-285750" algn="just">
                        <a:buFontTx/>
                        <a:buChar char="-"/>
                      </a:pPr>
                      <a:r>
                        <a:rPr lang="tr-TR" sz="1600" kern="1200" dirty="0">
                          <a:solidFill>
                            <a:schemeClr val="dk1"/>
                          </a:solidFill>
                          <a:effectLst/>
                          <a:latin typeface="+mn-lt"/>
                          <a:ea typeface="+mn-ea"/>
                          <a:cs typeface="+mn-cs"/>
                        </a:rPr>
                        <a:t>Mahkeme uyma kararıyla bağlıdır. Bu karardan dönüp direnme kararı veremez.</a:t>
                      </a:r>
                    </a:p>
                    <a:p>
                      <a:pPr marL="285750" lvl="0" indent="-285750" algn="just">
                        <a:buFontTx/>
                        <a:buChar char="-"/>
                      </a:pPr>
                      <a:r>
                        <a:rPr lang="tr-TR" sz="1600" kern="1200" dirty="0">
                          <a:solidFill>
                            <a:schemeClr val="dk1"/>
                          </a:solidFill>
                          <a:effectLst/>
                          <a:latin typeface="+mn-lt"/>
                          <a:ea typeface="+mn-ea"/>
                          <a:cs typeface="+mn-cs"/>
                        </a:rPr>
                        <a:t>Çünkü bozmaya uyma kararıyla bozma lehine olan taraf bakımından </a:t>
                      </a:r>
                      <a:r>
                        <a:rPr lang="tr-TR" sz="1600" b="1" kern="1200" dirty="0">
                          <a:solidFill>
                            <a:schemeClr val="dk1"/>
                          </a:solidFill>
                          <a:effectLst/>
                          <a:latin typeface="+mn-lt"/>
                          <a:ea typeface="+mn-ea"/>
                          <a:cs typeface="+mn-cs"/>
                        </a:rPr>
                        <a:t>bir usuli müktesep hak</a:t>
                      </a:r>
                      <a:r>
                        <a:rPr lang="tr-TR" sz="1600" kern="1200" dirty="0">
                          <a:solidFill>
                            <a:schemeClr val="dk1"/>
                          </a:solidFill>
                          <a:effectLst/>
                          <a:latin typeface="+mn-lt"/>
                          <a:ea typeface="+mn-ea"/>
                          <a:cs typeface="+mn-cs"/>
                        </a:rPr>
                        <a:t> doğar.</a:t>
                      </a:r>
                    </a:p>
                    <a:p>
                      <a:pPr marL="285750" lvl="0" indent="-285750" algn="just">
                        <a:buFontTx/>
                        <a:buChar char="-"/>
                      </a:pPr>
                      <a:r>
                        <a:rPr lang="tr-TR" sz="1600" kern="1200" dirty="0">
                          <a:solidFill>
                            <a:schemeClr val="dk1"/>
                          </a:solidFill>
                          <a:effectLst/>
                          <a:latin typeface="+mn-lt"/>
                          <a:ea typeface="+mn-ea"/>
                          <a:cs typeface="+mn-cs"/>
                        </a:rPr>
                        <a:t>Mahkeme bozma kararına uymuşsa artık sadece bozma kararında gösterilen hususlarda işlem yapar ve o yönde kararlar verir. </a:t>
                      </a:r>
                    </a:p>
                    <a:p>
                      <a:pPr marL="285750" lvl="0" indent="-285750" algn="just">
                        <a:buFontTx/>
                        <a:buChar char="-"/>
                      </a:pPr>
                      <a:r>
                        <a:rPr lang="tr-TR" sz="1600" kern="1200" dirty="0">
                          <a:solidFill>
                            <a:schemeClr val="dk1"/>
                          </a:solidFill>
                          <a:effectLst/>
                          <a:latin typeface="+mn-lt"/>
                          <a:ea typeface="+mn-ea"/>
                          <a:cs typeface="+mn-cs"/>
                        </a:rPr>
                        <a:t>Bozma kararı dışındaki hususlar kesinleşir. --- artık bu hususlar başka herhangi bir mahkemede inceleme konusu olmaz. </a:t>
                      </a:r>
                    </a:p>
                    <a:p>
                      <a:pPr marL="285750" lvl="0" indent="-285750" algn="just">
                        <a:buFontTx/>
                        <a:buChar char="-"/>
                      </a:pPr>
                      <a:r>
                        <a:rPr lang="tr-TR" sz="1600" kern="1200" dirty="0">
                          <a:solidFill>
                            <a:schemeClr val="dk1"/>
                          </a:solidFill>
                          <a:effectLst/>
                          <a:latin typeface="+mn-lt"/>
                          <a:ea typeface="+mn-ea"/>
                          <a:cs typeface="+mn-cs"/>
                        </a:rPr>
                        <a:t>Bozma</a:t>
                      </a:r>
                      <a:r>
                        <a:rPr lang="tr-TR" sz="1600" kern="1200" baseline="0" dirty="0">
                          <a:solidFill>
                            <a:schemeClr val="dk1"/>
                          </a:solidFill>
                          <a:effectLst/>
                          <a:latin typeface="+mn-lt"/>
                          <a:ea typeface="+mn-ea"/>
                          <a:cs typeface="+mn-cs"/>
                        </a:rPr>
                        <a:t> gerekçesi</a:t>
                      </a:r>
                      <a:r>
                        <a:rPr lang="tr-TR" sz="1600" kern="1200" dirty="0">
                          <a:solidFill>
                            <a:schemeClr val="dk1"/>
                          </a:solidFill>
                          <a:effectLst/>
                          <a:latin typeface="+mn-lt"/>
                          <a:ea typeface="+mn-ea"/>
                          <a:cs typeface="+mn-cs"/>
                        </a:rPr>
                        <a:t> doğrultusunda tekrar tahkikat yapılır. </a:t>
                      </a:r>
                    </a:p>
                    <a:p>
                      <a:pPr marL="285750" lvl="0" indent="-285750" algn="just">
                        <a:buFontTx/>
                        <a:buChar char="-"/>
                      </a:pPr>
                      <a:r>
                        <a:rPr lang="tr-TR" sz="1600" kern="1200" dirty="0">
                          <a:solidFill>
                            <a:schemeClr val="dk1"/>
                          </a:solidFill>
                          <a:effectLst/>
                          <a:latin typeface="+mn-lt"/>
                          <a:ea typeface="+mn-ea"/>
                          <a:cs typeface="+mn-cs"/>
                        </a:rPr>
                        <a:t>Bozma kararı dışında kalan hususlarda icra takibi yapılabilir. </a:t>
                      </a:r>
                    </a:p>
                    <a:p>
                      <a:pPr marL="285750" lvl="0" indent="-285750" algn="just">
                        <a:buFontTx/>
                        <a:buChar char="-"/>
                      </a:pPr>
                      <a:r>
                        <a:rPr lang="tr-TR" sz="1600" kern="1200" dirty="0">
                          <a:solidFill>
                            <a:schemeClr val="dk1"/>
                          </a:solidFill>
                          <a:effectLst/>
                          <a:latin typeface="+mn-lt"/>
                          <a:ea typeface="+mn-ea"/>
                          <a:cs typeface="+mn-cs"/>
                        </a:rPr>
                        <a:t>Bozmaya uygun karar verilirse--- kanun yolu açık. Bozma kararı ilk dereceye gitmişse ve ilk derece bozmaya uymuşsa—direkt </a:t>
                      </a:r>
                      <a:r>
                        <a:rPr lang="tr-TR" sz="1600" b="1" kern="1200" dirty="0">
                          <a:solidFill>
                            <a:schemeClr val="dk1"/>
                          </a:solidFill>
                          <a:effectLst/>
                          <a:latin typeface="+mn-lt"/>
                          <a:ea typeface="+mn-ea"/>
                          <a:cs typeface="+mn-cs"/>
                        </a:rPr>
                        <a:t>yargıtay ilgili hukuk dairesi</a:t>
                      </a:r>
                      <a:r>
                        <a:rPr lang="tr-TR" sz="1600" kern="1200" dirty="0">
                          <a:solidFill>
                            <a:schemeClr val="dk1"/>
                          </a:solidFill>
                          <a:effectLst/>
                          <a:latin typeface="+mn-lt"/>
                          <a:ea typeface="+mn-ea"/>
                          <a:cs typeface="+mn-cs"/>
                        </a:rPr>
                        <a:t> (sıçramalı temyiz)</a:t>
                      </a:r>
                    </a:p>
                    <a:p>
                      <a:r>
                        <a:rPr lang="tr-TR" sz="1600" kern="1200" dirty="0">
                          <a:solidFill>
                            <a:schemeClr val="dk1"/>
                          </a:solidFill>
                          <a:effectLst/>
                          <a:latin typeface="+mn-lt"/>
                          <a:ea typeface="+mn-ea"/>
                          <a:cs typeface="+mn-cs"/>
                        </a:rPr>
                        <a:t> </a:t>
                      </a:r>
                    </a:p>
                    <a:p>
                      <a:pPr marL="285750" lvl="0" indent="-285750" algn="just">
                        <a:buFontTx/>
                        <a:buChar char="-"/>
                      </a:pPr>
                      <a:endParaRPr lang="tr-TR" sz="1600" dirty="0"/>
                    </a:p>
                  </a:txBody>
                  <a:tcP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209565592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116632"/>
            <a:ext cx="8229600" cy="1224136"/>
          </a:xfrm>
        </p:spPr>
        <p:txBody>
          <a:bodyPr/>
          <a:lstStyle/>
          <a:p>
            <a:r>
              <a:rPr lang="tr-TR" dirty="0"/>
              <a:t>Kanun Yararına Temyiz</a:t>
            </a:r>
          </a:p>
        </p:txBody>
      </p:sp>
      <p:sp>
        <p:nvSpPr>
          <p:cNvPr id="3" name="İçerik Yer Tutucusu 2"/>
          <p:cNvSpPr>
            <a:spLocks noGrp="1"/>
          </p:cNvSpPr>
          <p:nvPr>
            <p:ph idx="1"/>
          </p:nvPr>
        </p:nvSpPr>
        <p:spPr>
          <a:xfrm>
            <a:off x="457200" y="1600200"/>
            <a:ext cx="8229600" cy="4853136"/>
          </a:xfrm>
        </p:spPr>
        <p:txBody>
          <a:bodyPr>
            <a:normAutofit fontScale="92500" lnSpcReduction="20000"/>
          </a:bodyPr>
          <a:lstStyle/>
          <a:p>
            <a:pPr algn="just"/>
            <a:r>
              <a:rPr lang="tr-TR" dirty="0">
                <a:solidFill>
                  <a:schemeClr val="tx1"/>
                </a:solidFill>
              </a:rPr>
              <a:t>MADDE 363- (1) (Değişik: 20/7/2017-7035/33 md.) İlk derece mahkemelerinin kesin olarak verdikleri kararlar ile istinaf incelemesinden geçmeden kesinleşmiş bulunan kararlarına ve bölge adliye mahkemesi hukuk dairelerinin ilk derece mahkemesi sıfatıyla kesin olarak verdikleri kararlar ile yine bu sıfatla verdikleri ve temyiz incelemesinden geçmeden kesinleşmiş bulunan kararlarına karşı, </a:t>
            </a:r>
            <a:r>
              <a:rPr lang="tr-TR" b="1" dirty="0">
                <a:solidFill>
                  <a:schemeClr val="tx1"/>
                </a:solidFill>
              </a:rPr>
              <a:t>yürürlükteki hukuka aykırı bulunduğu ileri sürülerek Adalet Bakanlığı veya Yargıtay Cumhuriyet Başsavcılığı tarafından kanun yararına temyiz yoluna başvurulur. </a:t>
            </a:r>
          </a:p>
          <a:p>
            <a:pPr algn="just"/>
            <a:r>
              <a:rPr lang="tr-TR" dirty="0">
                <a:solidFill>
                  <a:schemeClr val="tx1"/>
                </a:solidFill>
              </a:rPr>
              <a:t>(2) Temyiz talebi Yargıtayca yerinde görüldüğü takdirde, karar kanun yararına bozulur. </a:t>
            </a:r>
            <a:r>
              <a:rPr lang="tr-TR" b="1" dirty="0">
                <a:solidFill>
                  <a:schemeClr val="tx1"/>
                </a:solidFill>
              </a:rPr>
              <a:t>Bu bozma, kararın hukuki sonuçlarını ortadan kaldırmaz. </a:t>
            </a:r>
          </a:p>
          <a:p>
            <a:pPr algn="just"/>
            <a:r>
              <a:rPr lang="tr-TR" dirty="0">
                <a:solidFill>
                  <a:schemeClr val="tx1"/>
                </a:solidFill>
              </a:rPr>
              <a:t>(3) Bozma kararının bir örneği Adalet Bakanlığına gönderilir ve Bakanlıkça Resmî Gazetede yayımlanır</a:t>
            </a:r>
          </a:p>
        </p:txBody>
      </p:sp>
    </p:spTree>
    <p:extLst>
      <p:ext uri="{BB962C8B-B14F-4D97-AF65-F5344CB8AC3E}">
        <p14:creationId xmlns:p14="http://schemas.microsoft.com/office/powerpoint/2010/main" val="364768717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116632"/>
            <a:ext cx="8229600" cy="1512168"/>
          </a:xfrm>
        </p:spPr>
        <p:txBody>
          <a:bodyPr/>
          <a:lstStyle/>
          <a:p>
            <a:r>
              <a:rPr lang="tr-TR" dirty="0"/>
              <a:t>Yargılamanın İadesi (Yenilenmesi)</a:t>
            </a:r>
          </a:p>
        </p:txBody>
      </p:sp>
      <p:sp>
        <p:nvSpPr>
          <p:cNvPr id="3" name="İçerik Yer Tutucusu 2"/>
          <p:cNvSpPr>
            <a:spLocks noGrp="1"/>
          </p:cNvSpPr>
          <p:nvPr>
            <p:ph idx="1"/>
          </p:nvPr>
        </p:nvSpPr>
        <p:spPr>
          <a:xfrm>
            <a:off x="457200" y="1556792"/>
            <a:ext cx="8229600" cy="5112568"/>
          </a:xfrm>
        </p:spPr>
        <p:txBody>
          <a:bodyPr/>
          <a:lstStyle/>
          <a:p>
            <a:r>
              <a:rPr lang="tr-TR" dirty="0">
                <a:solidFill>
                  <a:schemeClr val="tx1"/>
                </a:solidFill>
              </a:rPr>
              <a:t>HMK m.374 vd.</a:t>
            </a:r>
          </a:p>
          <a:p>
            <a:r>
              <a:rPr lang="tr-TR" dirty="0">
                <a:solidFill>
                  <a:schemeClr val="tx1"/>
                </a:solidFill>
              </a:rPr>
              <a:t>Kesin hükmü ortadan kaldıran bir haldir. </a:t>
            </a:r>
          </a:p>
          <a:p>
            <a:pPr algn="just"/>
            <a:r>
              <a:rPr lang="tr-TR" dirty="0">
                <a:solidFill>
                  <a:schemeClr val="tx1"/>
                </a:solidFill>
              </a:rPr>
              <a:t>Maddi anlamda kesinleşmeye uygun olmayan kararlar (icra mahkemesi kararları, yok hükümler ile çekişmesiz yargı işine ait mahkeme kararları) (kural olarak) için </a:t>
            </a:r>
            <a:r>
              <a:rPr lang="tr-TR" b="1" dirty="0">
                <a:solidFill>
                  <a:schemeClr val="tx1"/>
                </a:solidFill>
              </a:rPr>
              <a:t>yargılamanın yenilenmesi yoluna başvurulamaz.</a:t>
            </a:r>
          </a:p>
          <a:p>
            <a:r>
              <a:rPr lang="tr-TR" dirty="0">
                <a:solidFill>
                  <a:schemeClr val="tx1"/>
                </a:solidFill>
              </a:rPr>
              <a:t>HMK m.375--- sebepler sınırlı sayıdadır.</a:t>
            </a:r>
          </a:p>
          <a:p>
            <a:pPr algn="just"/>
            <a:r>
              <a:rPr lang="tr-TR" dirty="0">
                <a:solidFill>
                  <a:schemeClr val="tx1"/>
                </a:solidFill>
              </a:rPr>
              <a:t>Yargılamanın yenilenmesi talebi </a:t>
            </a:r>
            <a:r>
              <a:rPr lang="tr-TR" b="1" dirty="0">
                <a:solidFill>
                  <a:schemeClr val="tx1"/>
                </a:solidFill>
              </a:rPr>
              <a:t>hükmü veren mahkemeye</a:t>
            </a:r>
            <a:r>
              <a:rPr lang="tr-TR" dirty="0">
                <a:solidFill>
                  <a:schemeClr val="tx1"/>
                </a:solidFill>
              </a:rPr>
              <a:t> yapılacaktır </a:t>
            </a:r>
            <a:r>
              <a:rPr lang="tr-TR" b="1" i="1" dirty="0">
                <a:solidFill>
                  <a:schemeClr val="tx1"/>
                </a:solidFill>
              </a:rPr>
              <a:t>(m.378).</a:t>
            </a:r>
            <a:r>
              <a:rPr lang="tr-TR" dirty="0">
                <a:solidFill>
                  <a:schemeClr val="tx1"/>
                </a:solidFill>
              </a:rPr>
              <a:t> </a:t>
            </a:r>
          </a:p>
          <a:p>
            <a:endParaRPr lang="tr-TR" dirty="0">
              <a:solidFill>
                <a:schemeClr val="tx1"/>
              </a:solidFill>
            </a:endParaRPr>
          </a:p>
        </p:txBody>
      </p:sp>
    </p:spTree>
    <p:extLst>
      <p:ext uri="{BB962C8B-B14F-4D97-AF65-F5344CB8AC3E}">
        <p14:creationId xmlns:p14="http://schemas.microsoft.com/office/powerpoint/2010/main" val="264066355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67544" y="332656"/>
            <a:ext cx="8229600" cy="864096"/>
          </a:xfrm>
        </p:spPr>
        <p:txBody>
          <a:bodyPr/>
          <a:lstStyle/>
          <a:p>
            <a:br>
              <a:rPr lang="tr-TR" sz="4800" dirty="0"/>
            </a:br>
            <a:r>
              <a:rPr lang="tr-TR" sz="4800" dirty="0"/>
              <a:t>–Genel Bilgiler-</a:t>
            </a:r>
          </a:p>
        </p:txBody>
      </p:sp>
      <p:sp>
        <p:nvSpPr>
          <p:cNvPr id="3" name="İçerik Yer Tutucusu 2"/>
          <p:cNvSpPr>
            <a:spLocks noGrp="1"/>
          </p:cNvSpPr>
          <p:nvPr>
            <p:ph idx="1"/>
          </p:nvPr>
        </p:nvSpPr>
        <p:spPr>
          <a:xfrm>
            <a:off x="457200" y="1412776"/>
            <a:ext cx="8229600" cy="5040560"/>
          </a:xfrm>
        </p:spPr>
        <p:txBody>
          <a:bodyPr/>
          <a:lstStyle/>
          <a:p>
            <a:pPr algn="just"/>
            <a:r>
              <a:rPr lang="tr-TR" dirty="0">
                <a:solidFill>
                  <a:schemeClr val="tx1"/>
                </a:solidFill>
              </a:rPr>
              <a:t>Gerçeği yansıtan adil kararlar verilmesi</a:t>
            </a:r>
          </a:p>
          <a:p>
            <a:pPr algn="just"/>
            <a:r>
              <a:rPr lang="tr-TR" dirty="0">
                <a:solidFill>
                  <a:schemeClr val="tx1"/>
                </a:solidFill>
              </a:rPr>
              <a:t>Hukuka olan güvenin temini</a:t>
            </a:r>
          </a:p>
          <a:p>
            <a:pPr algn="just"/>
            <a:r>
              <a:rPr lang="tr-TR" dirty="0">
                <a:solidFill>
                  <a:schemeClr val="tx1"/>
                </a:solidFill>
              </a:rPr>
              <a:t>İlk derece mahkemesinin karar verirken daha dikkatli olması</a:t>
            </a:r>
          </a:p>
          <a:p>
            <a:pPr marL="0" indent="0" algn="just">
              <a:buNone/>
            </a:pPr>
            <a:endParaRPr lang="tr-TR" dirty="0">
              <a:solidFill>
                <a:schemeClr val="tx1"/>
              </a:solidFill>
            </a:endParaRPr>
          </a:p>
          <a:p>
            <a:pPr algn="just"/>
            <a:r>
              <a:rPr lang="tr-TR" dirty="0">
                <a:solidFill>
                  <a:schemeClr val="tx1"/>
                </a:solidFill>
              </a:rPr>
              <a:t>Kanun yolu denetimini hangi mahkeme yapar?</a:t>
            </a:r>
          </a:p>
          <a:p>
            <a:pPr algn="just"/>
            <a:endParaRPr lang="tr-TR" dirty="0">
              <a:solidFill>
                <a:schemeClr val="tx1"/>
              </a:solidFill>
            </a:endParaRPr>
          </a:p>
          <a:p>
            <a:pPr algn="just"/>
            <a:r>
              <a:rPr lang="tr-TR" dirty="0">
                <a:solidFill>
                  <a:schemeClr val="tx1"/>
                </a:solidFill>
              </a:rPr>
              <a:t>Kanun yollarının olumsuz tarafları nelerdir?</a:t>
            </a:r>
          </a:p>
          <a:p>
            <a:pPr algn="just"/>
            <a:endParaRPr lang="tr-TR" dirty="0">
              <a:solidFill>
                <a:schemeClr val="tx1"/>
              </a:solidFill>
            </a:endParaRPr>
          </a:p>
          <a:p>
            <a:pPr algn="just"/>
            <a:r>
              <a:rPr lang="tr-TR" dirty="0">
                <a:solidFill>
                  <a:schemeClr val="tx1"/>
                </a:solidFill>
              </a:rPr>
              <a:t>Kanun yolunun konusunu hangi tür kararlar oluşturur?</a:t>
            </a:r>
          </a:p>
        </p:txBody>
      </p:sp>
    </p:spTree>
    <p:extLst>
      <p:ext uri="{BB962C8B-B14F-4D97-AF65-F5344CB8AC3E}">
        <p14:creationId xmlns:p14="http://schemas.microsoft.com/office/powerpoint/2010/main" val="240912264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0"/>
            <a:ext cx="8229600" cy="1484784"/>
          </a:xfrm>
        </p:spPr>
        <p:txBody>
          <a:bodyPr/>
          <a:lstStyle/>
          <a:p>
            <a:r>
              <a:rPr lang="tr-TR" dirty="0"/>
              <a:t>Yargılamanın İadesi (Yenilenmesi)</a:t>
            </a:r>
          </a:p>
        </p:txBody>
      </p:sp>
      <p:sp>
        <p:nvSpPr>
          <p:cNvPr id="3" name="İçerik Yer Tutucusu 2"/>
          <p:cNvSpPr>
            <a:spLocks noGrp="1"/>
          </p:cNvSpPr>
          <p:nvPr>
            <p:ph idx="1"/>
          </p:nvPr>
        </p:nvSpPr>
        <p:spPr>
          <a:xfrm>
            <a:off x="457200" y="1412776"/>
            <a:ext cx="8229600" cy="5445224"/>
          </a:xfrm>
        </p:spPr>
        <p:txBody>
          <a:bodyPr>
            <a:normAutofit fontScale="77500" lnSpcReduction="20000"/>
          </a:bodyPr>
          <a:lstStyle/>
          <a:p>
            <a:pPr algn="just"/>
            <a:r>
              <a:rPr lang="tr-TR" dirty="0">
                <a:solidFill>
                  <a:schemeClr val="tx1"/>
                </a:solidFill>
              </a:rPr>
              <a:t>Mahkeme öncelikle HMK m.379’a göre ön inceleme yapacaktır. </a:t>
            </a:r>
          </a:p>
          <a:p>
            <a:pPr algn="just"/>
            <a:endParaRPr lang="tr-TR" dirty="0">
              <a:solidFill>
                <a:schemeClr val="tx1"/>
              </a:solidFill>
            </a:endParaRPr>
          </a:p>
          <a:p>
            <a:pPr algn="just"/>
            <a:r>
              <a:rPr lang="tr-TR" dirty="0">
                <a:solidFill>
                  <a:schemeClr val="tx1"/>
                </a:solidFill>
              </a:rPr>
              <a:t>Mahkeme talepte bulunan taraftan, karşı tarafın bu dava nedeniyle uğrayabileceği zararı karşılamak üzere belirlenen teminatı göstermesini isteyebilir. </a:t>
            </a:r>
            <a:r>
              <a:rPr lang="tr-TR" b="1" i="1" dirty="0">
                <a:solidFill>
                  <a:schemeClr val="tx1"/>
                </a:solidFill>
              </a:rPr>
              <a:t>(HMK m.378)</a:t>
            </a:r>
            <a:endParaRPr lang="tr-TR" dirty="0">
              <a:solidFill>
                <a:schemeClr val="tx1"/>
              </a:solidFill>
            </a:endParaRPr>
          </a:p>
          <a:p>
            <a:pPr algn="just"/>
            <a:endParaRPr lang="tr-TR" dirty="0">
              <a:solidFill>
                <a:schemeClr val="tx1"/>
              </a:solidFill>
            </a:endParaRPr>
          </a:p>
          <a:p>
            <a:pPr algn="just"/>
            <a:r>
              <a:rPr lang="tr-TR" dirty="0">
                <a:solidFill>
                  <a:schemeClr val="tx1"/>
                </a:solidFill>
              </a:rPr>
              <a:t>Yargılamanın yenilenmesi hükmün icrasını durdurmaz. Ancak teminat karşılığında mahkeme icranın durdurulmasına karar verebilecektir </a:t>
            </a:r>
            <a:r>
              <a:rPr lang="tr-TR" b="1" i="1" dirty="0">
                <a:solidFill>
                  <a:schemeClr val="tx1"/>
                </a:solidFill>
              </a:rPr>
              <a:t>(HMK m.381) </a:t>
            </a:r>
          </a:p>
          <a:p>
            <a:pPr algn="just"/>
            <a:r>
              <a:rPr lang="tr-TR" dirty="0">
                <a:solidFill>
                  <a:schemeClr val="tx1"/>
                </a:solidFill>
              </a:rPr>
              <a:t>Teminat sadece yargılamanın iadesi talebinin bir mahkeme kararına dayandığı durumlarda istenmeyecektir.</a:t>
            </a:r>
          </a:p>
          <a:p>
            <a:pPr marL="0" indent="0" algn="just">
              <a:buNone/>
            </a:pPr>
            <a:endParaRPr lang="tr-TR" dirty="0">
              <a:solidFill>
                <a:schemeClr val="tx1"/>
              </a:solidFill>
            </a:endParaRPr>
          </a:p>
          <a:p>
            <a:pPr algn="just"/>
            <a:r>
              <a:rPr lang="tr-TR" dirty="0">
                <a:solidFill>
                  <a:schemeClr val="tx1"/>
                </a:solidFill>
              </a:rPr>
              <a:t>Yenileme sebebine göre farklı kararlar verilir. </a:t>
            </a:r>
            <a:r>
              <a:rPr lang="tr-TR" b="1" dirty="0">
                <a:solidFill>
                  <a:schemeClr val="tx1"/>
                </a:solidFill>
              </a:rPr>
              <a:t>(HMK m.380)</a:t>
            </a:r>
          </a:p>
          <a:p>
            <a:pPr marL="0" indent="0" algn="just">
              <a:buNone/>
            </a:pPr>
            <a:endParaRPr lang="tr-TR" dirty="0">
              <a:solidFill>
                <a:schemeClr val="tx1"/>
              </a:solidFill>
            </a:endParaRPr>
          </a:p>
          <a:p>
            <a:pPr algn="just"/>
            <a:r>
              <a:rPr lang="tr-TR" dirty="0">
                <a:solidFill>
                  <a:schemeClr val="tx1"/>
                </a:solidFill>
              </a:rPr>
              <a:t>Mahkeme ön incelemeden sonra öncelikle- yargılamanın iadesi sebebini inceler. Burada davacı sebebi ispatlamalıdır.</a:t>
            </a:r>
          </a:p>
          <a:p>
            <a:pPr algn="just"/>
            <a:endParaRPr lang="tr-TR" dirty="0">
              <a:solidFill>
                <a:schemeClr val="tx1"/>
              </a:solidFill>
            </a:endParaRPr>
          </a:p>
          <a:p>
            <a:pPr algn="just"/>
            <a:r>
              <a:rPr lang="tr-TR" dirty="0">
                <a:solidFill>
                  <a:schemeClr val="tx1"/>
                </a:solidFill>
              </a:rPr>
              <a:t>Yargılamanın yenilenmesi bir dava olduğundan, mahkemenin verdiği karara karşı süresi içinde olağan kanun yollarına başvurulabilir.</a:t>
            </a:r>
          </a:p>
          <a:p>
            <a:endParaRPr lang="tr-TR" dirty="0"/>
          </a:p>
        </p:txBody>
      </p:sp>
    </p:spTree>
    <p:extLst>
      <p:ext uri="{BB962C8B-B14F-4D97-AF65-F5344CB8AC3E}">
        <p14:creationId xmlns:p14="http://schemas.microsoft.com/office/powerpoint/2010/main" val="205399147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İçerik Yer Tutucusu 4"/>
          <p:cNvGraphicFramePr>
            <a:graphicFrameLocks noGrp="1"/>
          </p:cNvGraphicFramePr>
          <p:nvPr>
            <p:ph idx="1"/>
            <p:extLst>
              <p:ext uri="{D42A27DB-BD31-4B8C-83A1-F6EECF244321}">
                <p14:modId xmlns:p14="http://schemas.microsoft.com/office/powerpoint/2010/main" val="3091142616"/>
              </p:ext>
            </p:extLst>
          </p:nvPr>
        </p:nvGraphicFramePr>
        <p:xfrm>
          <a:off x="457200" y="332656"/>
          <a:ext cx="8229600" cy="266429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aphicFrame>
        <p:nvGraphicFramePr>
          <p:cNvPr id="6" name="Diyagram 5"/>
          <p:cNvGraphicFramePr/>
          <p:nvPr>
            <p:extLst>
              <p:ext uri="{D42A27DB-BD31-4B8C-83A1-F6EECF244321}">
                <p14:modId xmlns:p14="http://schemas.microsoft.com/office/powerpoint/2010/main" val="1264939991"/>
              </p:ext>
            </p:extLst>
          </p:nvPr>
        </p:nvGraphicFramePr>
        <p:xfrm>
          <a:off x="107504" y="3429000"/>
          <a:ext cx="9036496" cy="2952328"/>
        </p:xfrm>
        <a:graphic>
          <a:graphicData uri="http://schemas.openxmlformats.org/drawingml/2006/diagram">
            <dgm:relIds xmlns:dgm="http://schemas.openxmlformats.org/drawingml/2006/diagram" xmlns:r="http://schemas.openxmlformats.org/officeDocument/2006/relationships" r:dm="rId8" r:lo="rId9" r:qs="rId10" r:cs="rId11"/>
          </a:graphicData>
        </a:graphic>
      </p:graphicFrame>
    </p:spTree>
    <p:extLst>
      <p:ext uri="{BB962C8B-B14F-4D97-AF65-F5344CB8AC3E}">
        <p14:creationId xmlns:p14="http://schemas.microsoft.com/office/powerpoint/2010/main" val="148577760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İçerik Yer Tutucusu 3"/>
          <p:cNvGraphicFramePr>
            <a:graphicFrameLocks noGrp="1"/>
          </p:cNvGraphicFramePr>
          <p:nvPr>
            <p:ph idx="1"/>
            <p:extLst>
              <p:ext uri="{D42A27DB-BD31-4B8C-83A1-F6EECF244321}">
                <p14:modId xmlns:p14="http://schemas.microsoft.com/office/powerpoint/2010/main" val="4178252558"/>
              </p:ext>
            </p:extLst>
          </p:nvPr>
        </p:nvGraphicFramePr>
        <p:xfrm>
          <a:off x="457200" y="332656"/>
          <a:ext cx="8229600" cy="554461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64438294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0"/>
            <a:ext cx="8229600" cy="1340768"/>
          </a:xfrm>
        </p:spPr>
        <p:txBody>
          <a:bodyPr/>
          <a:lstStyle/>
          <a:p>
            <a:r>
              <a:rPr lang="tr-TR" dirty="0"/>
              <a:t>-Genel Bilgiler-</a:t>
            </a:r>
          </a:p>
        </p:txBody>
      </p:sp>
      <p:sp>
        <p:nvSpPr>
          <p:cNvPr id="3" name="İçerik Yer Tutucusu 2"/>
          <p:cNvSpPr>
            <a:spLocks noGrp="1"/>
          </p:cNvSpPr>
          <p:nvPr>
            <p:ph idx="1"/>
          </p:nvPr>
        </p:nvSpPr>
        <p:spPr>
          <a:xfrm>
            <a:off x="457200" y="1600200"/>
            <a:ext cx="8229600" cy="5141168"/>
          </a:xfrm>
        </p:spPr>
        <p:txBody>
          <a:bodyPr>
            <a:normAutofit fontScale="92500"/>
          </a:bodyPr>
          <a:lstStyle/>
          <a:p>
            <a:pPr algn="just"/>
            <a:r>
              <a:rPr lang="tr-TR" dirty="0">
                <a:solidFill>
                  <a:schemeClr val="tx1"/>
                </a:solidFill>
              </a:rPr>
              <a:t>20.07.2016 tarihinden önce verilen kararlara karşı- hüküm kesinleşinceye kadar HUMK hükümleri uygulanır.</a:t>
            </a:r>
          </a:p>
          <a:p>
            <a:pPr algn="just"/>
            <a:r>
              <a:rPr lang="tr-TR" dirty="0">
                <a:solidFill>
                  <a:schemeClr val="tx1"/>
                </a:solidFill>
              </a:rPr>
              <a:t>20.07.2016 tarihinden itibaren verilen kararlara karşı hüküm kesinleşinceye kadar HMK hükümleri uygulanır. </a:t>
            </a:r>
          </a:p>
          <a:p>
            <a:pPr marL="0" indent="0" algn="just">
              <a:buNone/>
            </a:pPr>
            <a:endParaRPr lang="tr-TR" dirty="0">
              <a:solidFill>
                <a:schemeClr val="tx1"/>
              </a:solidFill>
            </a:endParaRPr>
          </a:p>
          <a:p>
            <a:pPr algn="just"/>
            <a:r>
              <a:rPr lang="tr-TR" dirty="0">
                <a:solidFill>
                  <a:schemeClr val="tx1"/>
                </a:solidFill>
              </a:rPr>
              <a:t>Kanun yollarından feragat mümkün müdür?</a:t>
            </a:r>
          </a:p>
          <a:p>
            <a:pPr algn="just"/>
            <a:r>
              <a:rPr lang="tr-TR" dirty="0">
                <a:solidFill>
                  <a:schemeClr val="tx1"/>
                </a:solidFill>
              </a:rPr>
              <a:t>HMK m.349 (istinaf; kıyasen temyiz)</a:t>
            </a:r>
          </a:p>
          <a:p>
            <a:pPr algn="just"/>
            <a:endParaRPr lang="tr-TR" dirty="0">
              <a:solidFill>
                <a:schemeClr val="tx1"/>
              </a:solidFill>
            </a:endParaRPr>
          </a:p>
          <a:p>
            <a:pPr algn="just"/>
            <a:r>
              <a:rPr lang="tr-TR" dirty="0">
                <a:solidFill>
                  <a:schemeClr val="tx1"/>
                </a:solidFill>
              </a:rPr>
              <a:t>Kendiliğinden kanun yolu incelemesi mümkün müdür?</a:t>
            </a:r>
          </a:p>
          <a:p>
            <a:pPr marL="0" indent="0" algn="just">
              <a:buNone/>
            </a:pPr>
            <a:endParaRPr lang="tr-TR" dirty="0">
              <a:solidFill>
                <a:schemeClr val="tx1"/>
              </a:solidFill>
            </a:endParaRPr>
          </a:p>
          <a:p>
            <a:pPr algn="just"/>
            <a:r>
              <a:rPr lang="tr-TR" dirty="0">
                <a:solidFill>
                  <a:schemeClr val="tx1"/>
                </a:solidFill>
              </a:rPr>
              <a:t>Aleyhe karar verme yasağı-aleyhe bozma yasağı nedir?---- istisnaları nelerdir? </a:t>
            </a:r>
          </a:p>
          <a:p>
            <a:pPr algn="just"/>
            <a:endParaRPr lang="tr-TR" dirty="0">
              <a:solidFill>
                <a:schemeClr val="tx1"/>
              </a:solidFill>
            </a:endParaRPr>
          </a:p>
        </p:txBody>
      </p:sp>
    </p:spTree>
    <p:extLst>
      <p:ext uri="{BB962C8B-B14F-4D97-AF65-F5344CB8AC3E}">
        <p14:creationId xmlns:p14="http://schemas.microsoft.com/office/powerpoint/2010/main" val="63180692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0"/>
            <a:ext cx="8229600" cy="1196752"/>
          </a:xfrm>
        </p:spPr>
        <p:txBody>
          <a:bodyPr/>
          <a:lstStyle/>
          <a:p>
            <a:r>
              <a:rPr lang="tr-TR" dirty="0"/>
              <a:t>İSTİNAF</a:t>
            </a:r>
          </a:p>
        </p:txBody>
      </p:sp>
      <p:sp>
        <p:nvSpPr>
          <p:cNvPr id="3" name="İçerik Yer Tutucusu 2"/>
          <p:cNvSpPr>
            <a:spLocks noGrp="1"/>
          </p:cNvSpPr>
          <p:nvPr>
            <p:ph idx="1"/>
          </p:nvPr>
        </p:nvSpPr>
        <p:spPr/>
        <p:txBody>
          <a:bodyPr>
            <a:normAutofit fontScale="92500"/>
          </a:bodyPr>
          <a:lstStyle/>
          <a:p>
            <a:pPr algn="just"/>
            <a:r>
              <a:rPr lang="tr-TR" dirty="0">
                <a:solidFill>
                  <a:schemeClr val="tx1"/>
                </a:solidFill>
              </a:rPr>
              <a:t>Vakıa ve hukuka uygunluk denetimi yapılan kanun yoludur.</a:t>
            </a:r>
          </a:p>
          <a:p>
            <a:endParaRPr lang="tr-TR" dirty="0">
              <a:solidFill>
                <a:schemeClr val="tx1"/>
              </a:solidFill>
            </a:endParaRPr>
          </a:p>
          <a:p>
            <a:endParaRPr lang="tr-TR" dirty="0">
              <a:solidFill>
                <a:schemeClr val="tx1"/>
              </a:solidFill>
            </a:endParaRPr>
          </a:p>
          <a:p>
            <a:endParaRPr lang="tr-TR" dirty="0">
              <a:solidFill>
                <a:schemeClr val="tx1"/>
              </a:solidFill>
            </a:endParaRPr>
          </a:p>
          <a:p>
            <a:endParaRPr lang="tr-TR" dirty="0">
              <a:solidFill>
                <a:schemeClr val="tx1"/>
              </a:solidFill>
            </a:endParaRPr>
          </a:p>
          <a:p>
            <a:endParaRPr lang="tr-TR" dirty="0">
              <a:solidFill>
                <a:schemeClr val="tx1"/>
              </a:solidFill>
            </a:endParaRPr>
          </a:p>
          <a:p>
            <a:endParaRPr lang="tr-TR" dirty="0">
              <a:solidFill>
                <a:schemeClr val="tx1"/>
              </a:solidFill>
            </a:endParaRPr>
          </a:p>
          <a:p>
            <a:endParaRPr lang="tr-TR" dirty="0">
              <a:solidFill>
                <a:schemeClr val="tx1"/>
              </a:solidFill>
            </a:endParaRPr>
          </a:p>
          <a:p>
            <a:pPr algn="just"/>
            <a:endParaRPr lang="tr-TR" dirty="0">
              <a:solidFill>
                <a:schemeClr val="tx1"/>
              </a:solidFill>
            </a:endParaRPr>
          </a:p>
          <a:p>
            <a:pPr algn="just"/>
            <a:r>
              <a:rPr lang="tr-TR" dirty="0">
                <a:solidFill>
                  <a:schemeClr val="tx1"/>
                </a:solidFill>
              </a:rPr>
              <a:t>HMK’da kabul edilen istinaf türü </a:t>
            </a:r>
            <a:r>
              <a:rPr lang="tr-TR" b="1" u="sng" dirty="0">
                <a:solidFill>
                  <a:schemeClr val="tx1"/>
                </a:solidFill>
              </a:rPr>
              <a:t>dar anlamda istinaf</a:t>
            </a:r>
            <a:r>
              <a:rPr lang="tr-TR" dirty="0">
                <a:solidFill>
                  <a:schemeClr val="tx1"/>
                </a:solidFill>
              </a:rPr>
              <a:t>tır. </a:t>
            </a:r>
          </a:p>
        </p:txBody>
      </p:sp>
      <p:graphicFrame>
        <p:nvGraphicFramePr>
          <p:cNvPr id="4" name="Diyagram 3"/>
          <p:cNvGraphicFramePr/>
          <p:nvPr>
            <p:extLst>
              <p:ext uri="{D42A27DB-BD31-4B8C-83A1-F6EECF244321}">
                <p14:modId xmlns:p14="http://schemas.microsoft.com/office/powerpoint/2010/main" val="3316407344"/>
              </p:ext>
            </p:extLst>
          </p:nvPr>
        </p:nvGraphicFramePr>
        <p:xfrm>
          <a:off x="827584" y="2780928"/>
          <a:ext cx="7560840" cy="230425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16079446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0"/>
            <a:ext cx="8229600" cy="980728"/>
          </a:xfrm>
        </p:spPr>
        <p:txBody>
          <a:bodyPr/>
          <a:lstStyle/>
          <a:p>
            <a:r>
              <a:rPr lang="tr-TR" dirty="0"/>
              <a:t>İSTİNAF</a:t>
            </a:r>
          </a:p>
        </p:txBody>
      </p:sp>
      <p:sp>
        <p:nvSpPr>
          <p:cNvPr id="3" name="İçerik Yer Tutucusu 2"/>
          <p:cNvSpPr>
            <a:spLocks noGrp="1"/>
          </p:cNvSpPr>
          <p:nvPr>
            <p:ph idx="1"/>
          </p:nvPr>
        </p:nvSpPr>
        <p:spPr>
          <a:xfrm>
            <a:off x="467544" y="1196752"/>
            <a:ext cx="8229600" cy="5661248"/>
          </a:xfrm>
        </p:spPr>
        <p:txBody>
          <a:bodyPr>
            <a:normAutofit lnSpcReduction="10000"/>
          </a:bodyPr>
          <a:lstStyle/>
          <a:p>
            <a:r>
              <a:rPr lang="tr-TR" dirty="0">
                <a:solidFill>
                  <a:schemeClr val="tx1"/>
                </a:solidFill>
              </a:rPr>
              <a:t>Hangi kararlara karşı başvurulabilir? – HMK m.341</a:t>
            </a:r>
          </a:p>
          <a:p>
            <a:r>
              <a:rPr lang="tr-TR" dirty="0">
                <a:solidFill>
                  <a:schemeClr val="tx1"/>
                </a:solidFill>
              </a:rPr>
              <a:t>İstinaf sebepleri nelerdir?</a:t>
            </a:r>
          </a:p>
          <a:p>
            <a:r>
              <a:rPr lang="tr-TR" dirty="0">
                <a:solidFill>
                  <a:schemeClr val="tx1"/>
                </a:solidFill>
              </a:rPr>
              <a:t>Sebep sınırlaması var mıdır?</a:t>
            </a:r>
          </a:p>
          <a:p>
            <a:r>
              <a:rPr lang="tr-TR" dirty="0">
                <a:solidFill>
                  <a:schemeClr val="tx1"/>
                </a:solidFill>
              </a:rPr>
              <a:t>Sebeple bağlılık var mıdır?</a:t>
            </a:r>
          </a:p>
          <a:p>
            <a:endParaRPr lang="tr-TR" dirty="0">
              <a:solidFill>
                <a:schemeClr val="tx1"/>
              </a:solidFill>
            </a:endParaRPr>
          </a:p>
          <a:p>
            <a:r>
              <a:rPr lang="tr-TR" dirty="0">
                <a:solidFill>
                  <a:schemeClr val="tx1"/>
                </a:solidFill>
              </a:rPr>
              <a:t>İstinaf başvurusunda yetkili BAM hangisidir? </a:t>
            </a:r>
            <a:r>
              <a:rPr lang="tr-TR" dirty="0">
                <a:solidFill>
                  <a:schemeClr val="tx1"/>
                </a:solidFill>
                <a:hlinkClick r:id="rId2"/>
              </a:rPr>
              <a:t>https://www.hsk.gov.tr/Eklentiler/files/EK_BAM%20Harita.pdf</a:t>
            </a:r>
            <a:r>
              <a:rPr lang="tr-TR" dirty="0">
                <a:solidFill>
                  <a:schemeClr val="tx1"/>
                </a:solidFill>
              </a:rPr>
              <a:t> </a:t>
            </a:r>
          </a:p>
          <a:p>
            <a:endParaRPr lang="tr-TR" dirty="0">
              <a:solidFill>
                <a:schemeClr val="tx1"/>
              </a:solidFill>
            </a:endParaRPr>
          </a:p>
          <a:p>
            <a:r>
              <a:rPr lang="tr-TR" dirty="0">
                <a:solidFill>
                  <a:schemeClr val="tx1"/>
                </a:solidFill>
              </a:rPr>
              <a:t>İstinafa kimler başvurabilir? </a:t>
            </a:r>
          </a:p>
          <a:p>
            <a:endParaRPr lang="tr-TR" dirty="0">
              <a:solidFill>
                <a:schemeClr val="tx1"/>
              </a:solidFill>
            </a:endParaRPr>
          </a:p>
          <a:p>
            <a:r>
              <a:rPr lang="tr-TR" dirty="0">
                <a:solidFill>
                  <a:schemeClr val="tx1"/>
                </a:solidFill>
              </a:rPr>
              <a:t>İstinafa başvuru süresi- HMK m.345</a:t>
            </a:r>
          </a:p>
          <a:p>
            <a:endParaRPr lang="tr-TR" dirty="0">
              <a:solidFill>
                <a:schemeClr val="tx1"/>
              </a:solidFill>
            </a:endParaRPr>
          </a:p>
          <a:p>
            <a:r>
              <a:rPr lang="tr-TR" dirty="0">
                <a:solidFill>
                  <a:schemeClr val="tx1"/>
                </a:solidFill>
              </a:rPr>
              <a:t>Katılma yoluyla istinaf- HMK m.348</a:t>
            </a:r>
          </a:p>
        </p:txBody>
      </p:sp>
    </p:spTree>
    <p:extLst>
      <p:ext uri="{BB962C8B-B14F-4D97-AF65-F5344CB8AC3E}">
        <p14:creationId xmlns:p14="http://schemas.microsoft.com/office/powerpoint/2010/main" val="140346547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116632"/>
            <a:ext cx="8229600" cy="1008112"/>
          </a:xfrm>
        </p:spPr>
        <p:txBody>
          <a:bodyPr/>
          <a:lstStyle/>
          <a:p>
            <a:r>
              <a:rPr lang="tr-TR" dirty="0"/>
              <a:t>İSTİNAF</a:t>
            </a:r>
          </a:p>
        </p:txBody>
      </p:sp>
      <p:sp>
        <p:nvSpPr>
          <p:cNvPr id="3" name="İçerik Yer Tutucusu 2"/>
          <p:cNvSpPr>
            <a:spLocks noGrp="1"/>
          </p:cNvSpPr>
          <p:nvPr>
            <p:ph idx="1"/>
          </p:nvPr>
        </p:nvSpPr>
        <p:spPr>
          <a:xfrm>
            <a:off x="457200" y="1412776"/>
            <a:ext cx="8229600" cy="5184576"/>
          </a:xfrm>
        </p:spPr>
        <p:txBody>
          <a:bodyPr/>
          <a:lstStyle/>
          <a:p>
            <a:pPr algn="just"/>
            <a:r>
              <a:rPr lang="tr-TR" dirty="0">
                <a:solidFill>
                  <a:schemeClr val="tx1"/>
                </a:solidFill>
              </a:rPr>
              <a:t>İstinaf dilekçesi- </a:t>
            </a:r>
            <a:r>
              <a:rPr lang="tr-TR" b="1" dirty="0">
                <a:solidFill>
                  <a:schemeClr val="tx1"/>
                </a:solidFill>
              </a:rPr>
              <a:t>HMK m.342</a:t>
            </a:r>
          </a:p>
          <a:p>
            <a:pPr algn="just"/>
            <a:r>
              <a:rPr lang="tr-TR" dirty="0">
                <a:solidFill>
                  <a:schemeClr val="tx1"/>
                </a:solidFill>
              </a:rPr>
              <a:t>Dilekçenin verilmesi- </a:t>
            </a:r>
            <a:r>
              <a:rPr lang="tr-TR" b="1" dirty="0">
                <a:solidFill>
                  <a:schemeClr val="tx1"/>
                </a:solidFill>
              </a:rPr>
              <a:t>HMK m.343</a:t>
            </a:r>
          </a:p>
          <a:p>
            <a:pPr algn="just"/>
            <a:r>
              <a:rPr lang="tr-TR" dirty="0">
                <a:solidFill>
                  <a:schemeClr val="tx1"/>
                </a:solidFill>
              </a:rPr>
              <a:t>Harç ve giderlerin yatırılması- </a:t>
            </a:r>
            <a:r>
              <a:rPr lang="tr-TR" b="1" dirty="0">
                <a:solidFill>
                  <a:schemeClr val="tx1"/>
                </a:solidFill>
              </a:rPr>
              <a:t>HMK m.344</a:t>
            </a:r>
          </a:p>
          <a:p>
            <a:pPr algn="just"/>
            <a:r>
              <a:rPr lang="tr-TR" dirty="0">
                <a:solidFill>
                  <a:schemeClr val="tx1"/>
                </a:solidFill>
              </a:rPr>
              <a:t>İlk derece mahkemesince yapılacak inceleme verilecek karar- </a:t>
            </a:r>
            <a:r>
              <a:rPr lang="tr-TR" b="1" dirty="0">
                <a:solidFill>
                  <a:schemeClr val="tx1"/>
                </a:solidFill>
              </a:rPr>
              <a:t>HMK m.346</a:t>
            </a:r>
          </a:p>
          <a:p>
            <a:pPr algn="just"/>
            <a:r>
              <a:rPr lang="tr-TR" dirty="0">
                <a:solidFill>
                  <a:schemeClr val="tx1"/>
                </a:solidFill>
              </a:rPr>
              <a:t>İlk derece mahkemesince yapılacak inceleme neticesinde BAM ‘a başvurunun mümkün olduğu kanaatine varırsa– </a:t>
            </a:r>
            <a:r>
              <a:rPr lang="tr-TR" b="1" dirty="0">
                <a:solidFill>
                  <a:schemeClr val="tx1"/>
                </a:solidFill>
              </a:rPr>
              <a:t>HMK m.347</a:t>
            </a:r>
          </a:p>
          <a:p>
            <a:pPr algn="just"/>
            <a:endParaRPr lang="tr-TR" b="1" dirty="0">
              <a:solidFill>
                <a:schemeClr val="tx1"/>
              </a:solidFill>
            </a:endParaRPr>
          </a:p>
          <a:p>
            <a:pPr algn="just"/>
            <a:r>
              <a:rPr lang="tr-TR" dirty="0">
                <a:solidFill>
                  <a:schemeClr val="tx1"/>
                </a:solidFill>
              </a:rPr>
              <a:t>BAM’ın yapacağı ön inceleme--- </a:t>
            </a:r>
            <a:r>
              <a:rPr lang="tr-TR" b="1" dirty="0">
                <a:solidFill>
                  <a:schemeClr val="tx1"/>
                </a:solidFill>
              </a:rPr>
              <a:t>HMK m.352--- eksiklik halinde ne yönde karar verilir?</a:t>
            </a:r>
          </a:p>
        </p:txBody>
      </p:sp>
    </p:spTree>
    <p:extLst>
      <p:ext uri="{BB962C8B-B14F-4D97-AF65-F5344CB8AC3E}">
        <p14:creationId xmlns:p14="http://schemas.microsoft.com/office/powerpoint/2010/main" val="319933062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0"/>
            <a:ext cx="8229600" cy="1268760"/>
          </a:xfrm>
        </p:spPr>
        <p:txBody>
          <a:bodyPr/>
          <a:lstStyle/>
          <a:p>
            <a:r>
              <a:rPr lang="tr-TR" dirty="0"/>
              <a:t>İSTİNAF</a:t>
            </a:r>
          </a:p>
        </p:txBody>
      </p:sp>
      <p:sp>
        <p:nvSpPr>
          <p:cNvPr id="3" name="İçerik Yer Tutucusu 2"/>
          <p:cNvSpPr>
            <a:spLocks noGrp="1"/>
          </p:cNvSpPr>
          <p:nvPr>
            <p:ph idx="1"/>
          </p:nvPr>
        </p:nvSpPr>
        <p:spPr>
          <a:xfrm>
            <a:off x="457200" y="1916832"/>
            <a:ext cx="8229600" cy="4209331"/>
          </a:xfrm>
        </p:spPr>
        <p:txBody>
          <a:bodyPr/>
          <a:lstStyle/>
          <a:p>
            <a:r>
              <a:rPr lang="tr-TR" dirty="0">
                <a:solidFill>
                  <a:schemeClr val="tx1"/>
                </a:solidFill>
              </a:rPr>
              <a:t>Asıl inceleme- </a:t>
            </a:r>
            <a:r>
              <a:rPr lang="tr-TR" b="1" dirty="0">
                <a:solidFill>
                  <a:schemeClr val="tx1"/>
                </a:solidFill>
              </a:rPr>
              <a:t>HMK m.354; m.355; m.356; m.357 </a:t>
            </a:r>
          </a:p>
          <a:p>
            <a:pPr algn="just"/>
            <a:r>
              <a:rPr lang="tr-TR" b="1" dirty="0">
                <a:solidFill>
                  <a:schemeClr val="tx1"/>
                </a:solidFill>
              </a:rPr>
              <a:t>İncelemedeki yargılama usulü--- </a:t>
            </a:r>
            <a:r>
              <a:rPr lang="tr-TR" dirty="0">
                <a:solidFill>
                  <a:schemeClr val="tx1"/>
                </a:solidFill>
              </a:rPr>
              <a:t>ilk derecedeki yargılama usulüdür. </a:t>
            </a:r>
            <a:r>
              <a:rPr lang="tr-TR" b="1" dirty="0">
                <a:solidFill>
                  <a:schemeClr val="tx1"/>
                </a:solidFill>
              </a:rPr>
              <a:t>(HMK m.360)</a:t>
            </a:r>
            <a:r>
              <a:rPr lang="tr-TR" dirty="0">
                <a:solidFill>
                  <a:schemeClr val="tx1"/>
                </a:solidFill>
              </a:rPr>
              <a:t>--- ancak şüphesiz dilekçeler aşaması olmayacaktır.</a:t>
            </a:r>
          </a:p>
          <a:p>
            <a:pPr algn="just"/>
            <a:r>
              <a:rPr lang="tr-TR" dirty="0">
                <a:solidFill>
                  <a:schemeClr val="tx1"/>
                </a:solidFill>
              </a:rPr>
              <a:t>Kural duruşmalı incelemedir. </a:t>
            </a:r>
            <a:r>
              <a:rPr lang="tr-TR" b="1" dirty="0">
                <a:solidFill>
                  <a:schemeClr val="tx1"/>
                </a:solidFill>
              </a:rPr>
              <a:t>(HMK m.358)</a:t>
            </a:r>
          </a:p>
          <a:p>
            <a:pPr algn="just"/>
            <a:endParaRPr lang="tr-TR" dirty="0">
              <a:solidFill>
                <a:schemeClr val="tx1"/>
              </a:solidFill>
            </a:endParaRPr>
          </a:p>
          <a:p>
            <a:pPr algn="just"/>
            <a:r>
              <a:rPr lang="tr-TR" dirty="0">
                <a:solidFill>
                  <a:schemeClr val="tx1"/>
                </a:solidFill>
              </a:rPr>
              <a:t>Duruşmalı incelemenin istisnası--- </a:t>
            </a:r>
            <a:r>
              <a:rPr lang="tr-TR" b="1" dirty="0">
                <a:solidFill>
                  <a:schemeClr val="tx1"/>
                </a:solidFill>
              </a:rPr>
              <a:t>HMK m.353</a:t>
            </a:r>
          </a:p>
          <a:p>
            <a:pPr algn="just"/>
            <a:r>
              <a:rPr lang="tr-TR" dirty="0">
                <a:solidFill>
                  <a:schemeClr val="tx1"/>
                </a:solidFill>
              </a:rPr>
              <a:t>Duruşma yapılmadan verilecek kararlar: </a:t>
            </a:r>
            <a:r>
              <a:rPr lang="tr-TR" b="1" dirty="0">
                <a:solidFill>
                  <a:schemeClr val="tx1"/>
                </a:solidFill>
              </a:rPr>
              <a:t>usulden ve esastan </a:t>
            </a:r>
            <a:r>
              <a:rPr lang="tr-TR" dirty="0">
                <a:solidFill>
                  <a:schemeClr val="tx1"/>
                </a:solidFill>
              </a:rPr>
              <a:t>olmak üzere ikiye ayrılır.</a:t>
            </a:r>
          </a:p>
        </p:txBody>
      </p:sp>
    </p:spTree>
    <p:extLst>
      <p:ext uri="{BB962C8B-B14F-4D97-AF65-F5344CB8AC3E}">
        <p14:creationId xmlns:p14="http://schemas.microsoft.com/office/powerpoint/2010/main" val="21773184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Üst Düzey">
  <a:themeElements>
    <a:clrScheme name="Üst Düzey">
      <a:dk1>
        <a:sysClr val="windowText" lastClr="000000"/>
      </a:dk1>
      <a:lt1>
        <a:sysClr val="window" lastClr="FFFFFF"/>
      </a:lt1>
      <a:dk2>
        <a:srgbClr val="2F5897"/>
      </a:dk2>
      <a:lt2>
        <a:srgbClr val="E4E9EF"/>
      </a:lt2>
      <a:accent1>
        <a:srgbClr val="6076B4"/>
      </a:accent1>
      <a:accent2>
        <a:srgbClr val="9C5252"/>
      </a:accent2>
      <a:accent3>
        <a:srgbClr val="E68422"/>
      </a:accent3>
      <a:accent4>
        <a:srgbClr val="846648"/>
      </a:accent4>
      <a:accent5>
        <a:srgbClr val="63891F"/>
      </a:accent5>
      <a:accent6>
        <a:srgbClr val="758085"/>
      </a:accent6>
      <a:hlink>
        <a:srgbClr val="3399FF"/>
      </a:hlink>
      <a:folHlink>
        <a:srgbClr val="B2B2B2"/>
      </a:folHlink>
    </a:clrScheme>
    <a:fontScheme name="Üst Düzey">
      <a:majorFont>
        <a:latin typeface="Century Gothic"/>
        <a:ea typeface=""/>
        <a:cs typeface=""/>
        <a:font script="Jpan" typeface="HGｺﾞｼｯｸM"/>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Palatino Linotype"/>
        <a:ea typeface=""/>
        <a:cs typeface=""/>
        <a:font script="Jpan" typeface="HGS明朝E"/>
        <a:font script="Hang" typeface="맑은 고딕"/>
        <a:font script="Hans" typeface="宋体"/>
        <a:font script="Hant" typeface="新細明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Üst Düzey">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8575" cap="flat" cmpd="sng" algn="ctr">
          <a:solidFill>
            <a:schemeClr val="phClr"/>
          </a:solidFill>
          <a:prstDash val="solid"/>
        </a:ln>
        <a:ln w="508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50000">
              <a:schemeClr val="phClr">
                <a:tint val="80000"/>
                <a:satMod val="250000"/>
              </a:schemeClr>
            </a:gs>
            <a:gs pos="76000">
              <a:schemeClr val="phClr">
                <a:tint val="90000"/>
                <a:shade val="90000"/>
                <a:satMod val="200000"/>
              </a:schemeClr>
            </a:gs>
            <a:gs pos="92000">
              <a:schemeClr val="phClr">
                <a:tint val="90000"/>
                <a:shade val="70000"/>
                <a:satMod val="250000"/>
              </a:schemeClr>
            </a:gs>
          </a:gsLst>
          <a:path path="circle">
            <a:fillToRect l="50000" t="50000" r="50000" b="50000"/>
          </a:path>
        </a:gradFill>
        <a:blipFill>
          <a:blip xmlns:r="http://schemas.openxmlformats.org/officeDocument/2006/relationships" r:embed="rId1">
            <a:duotone>
              <a:schemeClr val="phClr">
                <a:tint val="95000"/>
              </a:schemeClr>
              <a:schemeClr val="phClr">
                <a:shade val="9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Executive</Template>
  <TotalTime>454</TotalTime>
  <Words>1399</Words>
  <Application>Microsoft Office PowerPoint</Application>
  <PresentationFormat>Ekran Gösterisi (4:3)</PresentationFormat>
  <Paragraphs>184</Paragraphs>
  <Slides>20</Slides>
  <Notes>2</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20</vt:i4>
      </vt:variant>
    </vt:vector>
  </HeadingPairs>
  <TitlesOfParts>
    <vt:vector size="26" baseType="lpstr">
      <vt:lpstr>Arial</vt:lpstr>
      <vt:lpstr>Calibri</vt:lpstr>
      <vt:lpstr>Century Gothic</vt:lpstr>
      <vt:lpstr>Courier New</vt:lpstr>
      <vt:lpstr>Palatino Linotype</vt:lpstr>
      <vt:lpstr>Üst Düzey</vt:lpstr>
      <vt:lpstr>KANUN YOLLARI</vt:lpstr>
      <vt:lpstr> –Genel Bilgiler-</vt:lpstr>
      <vt:lpstr>PowerPoint Sunusu</vt:lpstr>
      <vt:lpstr>PowerPoint Sunusu</vt:lpstr>
      <vt:lpstr>-Genel Bilgiler-</vt:lpstr>
      <vt:lpstr>İSTİNAF</vt:lpstr>
      <vt:lpstr>İSTİNAF</vt:lpstr>
      <vt:lpstr>İSTİNAF</vt:lpstr>
      <vt:lpstr>İSTİNAF</vt:lpstr>
      <vt:lpstr>PowerPoint Sunusu</vt:lpstr>
      <vt:lpstr>PowerPoint Sunusu</vt:lpstr>
      <vt:lpstr>PowerPoint Sunusu</vt:lpstr>
      <vt:lpstr>TEMYİZ</vt:lpstr>
      <vt:lpstr>TEMYİZ</vt:lpstr>
      <vt:lpstr>PowerPoint Sunusu</vt:lpstr>
      <vt:lpstr>PowerPoint Sunusu</vt:lpstr>
      <vt:lpstr>PowerPoint Sunusu</vt:lpstr>
      <vt:lpstr>Kanun Yararına Temyiz</vt:lpstr>
      <vt:lpstr>Yargılamanın İadesi (Yenilenmesi)</vt:lpstr>
      <vt:lpstr>Yargılamanın İadesi (Yenilenmesi)</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KANUN YOLLARI</dc:title>
  <dc:creator>Orkun</dc:creator>
  <cp:lastModifiedBy>orkun tat</cp:lastModifiedBy>
  <cp:revision>39</cp:revision>
  <dcterms:created xsi:type="dcterms:W3CDTF">2022-07-19T08:39:15Z</dcterms:created>
  <dcterms:modified xsi:type="dcterms:W3CDTF">2025-05-27T18:56:36Z</dcterms:modified>
</cp:coreProperties>
</file>