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5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09" y="0"/>
            <a:ext cx="99754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73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479" y="0"/>
            <a:ext cx="99930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1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94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028"/>
            <a:ext cx="9480037" cy="711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86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"/>
            <a:ext cx="9396536" cy="704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0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29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26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55" y="27678"/>
            <a:ext cx="9252520" cy="683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08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615405" cy="686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785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389" y="-315416"/>
            <a:ext cx="9471389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34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Ekran Gösterisi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oem</dc:creator>
  <cp:lastModifiedBy>oem</cp:lastModifiedBy>
  <cp:revision>5</cp:revision>
  <dcterms:created xsi:type="dcterms:W3CDTF">2021-11-29T11:36:30Z</dcterms:created>
  <dcterms:modified xsi:type="dcterms:W3CDTF">2021-11-29T11:44:02Z</dcterms:modified>
</cp:coreProperties>
</file>