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3.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3" r:id="rId2"/>
    <p:sldMasterId id="2147483706" r:id="rId3"/>
    <p:sldMasterId id="2147483737" r:id="rId4"/>
    <p:sldMasterId id="2147483764" r:id="rId5"/>
  </p:sldMasterIdLst>
  <p:notesMasterIdLst>
    <p:notesMasterId r:id="rId39"/>
  </p:notesMasterIdLst>
  <p:sldIdLst>
    <p:sldId id="256" r:id="rId6"/>
    <p:sldId id="257" r:id="rId7"/>
    <p:sldId id="258" r:id="rId8"/>
    <p:sldId id="276" r:id="rId9"/>
    <p:sldId id="277" r:id="rId10"/>
    <p:sldId id="278" r:id="rId11"/>
    <p:sldId id="279" r:id="rId12"/>
    <p:sldId id="280" r:id="rId13"/>
    <p:sldId id="281" r:id="rId14"/>
    <p:sldId id="282" r:id="rId15"/>
    <p:sldId id="259" r:id="rId16"/>
    <p:sldId id="260" r:id="rId17"/>
    <p:sldId id="261" r:id="rId18"/>
    <p:sldId id="262" r:id="rId19"/>
    <p:sldId id="263" r:id="rId20"/>
    <p:sldId id="265" r:id="rId21"/>
    <p:sldId id="266" r:id="rId22"/>
    <p:sldId id="267" r:id="rId23"/>
    <p:sldId id="268" r:id="rId24"/>
    <p:sldId id="269" r:id="rId25"/>
    <p:sldId id="270" r:id="rId26"/>
    <p:sldId id="271" r:id="rId27"/>
    <p:sldId id="272" r:id="rId28"/>
    <p:sldId id="273" r:id="rId29"/>
    <p:sldId id="274" r:id="rId30"/>
    <p:sldId id="264" r:id="rId31"/>
    <p:sldId id="275" r:id="rId32"/>
    <p:sldId id="283" r:id="rId33"/>
    <p:sldId id="284" r:id="rId34"/>
    <p:sldId id="285" r:id="rId35"/>
    <p:sldId id="286" r:id="rId36"/>
    <p:sldId id="287" r:id="rId37"/>
    <p:sldId id="288" r:id="rId3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352" autoAdjust="0"/>
  </p:normalViewPr>
  <p:slideViewPr>
    <p:cSldViewPr>
      <p:cViewPr varScale="1">
        <p:scale>
          <a:sx n="58" d="100"/>
          <a:sy n="58" d="100"/>
        </p:scale>
        <p:origin x="56"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866C4D-BDF5-4EA3-8C41-7762EE3D45F9}" type="doc">
      <dgm:prSet loTypeId="urn:microsoft.com/office/officeart/2005/8/layout/vList2" loCatId="list" qsTypeId="urn:microsoft.com/office/officeart/2005/8/quickstyle/simple4" qsCatId="simple" csTypeId="urn:microsoft.com/office/officeart/2005/8/colors/accent3_2" csCatId="accent3"/>
      <dgm:spPr/>
      <dgm:t>
        <a:bodyPr/>
        <a:lstStyle/>
        <a:p>
          <a:endParaRPr lang="en-US"/>
        </a:p>
      </dgm:t>
    </dgm:pt>
    <dgm:pt modelId="{F251FA0B-D07D-475F-9D5B-AF6A1176FDD9}">
      <dgm:prSet/>
      <dgm:spPr/>
      <dgm:t>
        <a:bodyPr/>
        <a:lstStyle/>
        <a:p>
          <a:r>
            <a:rPr lang="tr-TR" b="0" i="0" dirty="0" err="1"/>
            <a:t>In</a:t>
          </a:r>
          <a:r>
            <a:rPr lang="tr-TR" b="0" i="0" dirty="0"/>
            <a:t> </a:t>
          </a:r>
          <a:r>
            <a:rPr lang="tr-TR" b="0" i="0" dirty="0" err="1"/>
            <a:t>terms</a:t>
          </a:r>
          <a:r>
            <a:rPr lang="tr-TR" b="0" i="0" dirty="0"/>
            <a:t> of </a:t>
          </a:r>
          <a:r>
            <a:rPr lang="tr-TR" b="0" i="0" dirty="0" err="1"/>
            <a:t>their</a:t>
          </a:r>
          <a:r>
            <a:rPr lang="tr-TR" b="0" i="0" dirty="0"/>
            <a:t> </a:t>
          </a:r>
          <a:r>
            <a:rPr lang="tr-TR" b="0" i="0" dirty="0" err="1"/>
            <a:t>functions</a:t>
          </a:r>
          <a:r>
            <a:rPr lang="tr-TR" b="0" i="0" dirty="0"/>
            <a:t>, </a:t>
          </a:r>
          <a:r>
            <a:rPr lang="tr-TR" b="0" i="0" dirty="0" err="1"/>
            <a:t>modals</a:t>
          </a:r>
          <a:r>
            <a:rPr lang="tr-TR" b="0" i="0" dirty="0"/>
            <a:t> in </a:t>
          </a:r>
          <a:r>
            <a:rPr lang="tr-TR" b="0" i="0" dirty="0" err="1"/>
            <a:t>Turkish</a:t>
          </a:r>
          <a:r>
            <a:rPr lang="tr-TR" b="0" i="0" dirty="0"/>
            <a:t> can be </a:t>
          </a:r>
          <a:r>
            <a:rPr lang="tr-TR" b="0" i="0" dirty="0" err="1"/>
            <a:t>classified</a:t>
          </a:r>
          <a:r>
            <a:rPr lang="tr-TR" b="0" i="0" dirty="0"/>
            <a:t> as </a:t>
          </a:r>
          <a:r>
            <a:rPr lang="tr-TR" b="0" i="0" dirty="0" err="1"/>
            <a:t>follows</a:t>
          </a:r>
          <a:r>
            <a:rPr lang="tr-TR" b="0" i="0" dirty="0"/>
            <a:t>:</a:t>
          </a:r>
          <a:endParaRPr lang="en-US" dirty="0"/>
        </a:p>
      </dgm:t>
    </dgm:pt>
    <dgm:pt modelId="{FFDA7612-EEE9-4A94-9D3D-54991B8352DF}" type="parTrans" cxnId="{C2A4E1E9-0629-483E-8681-0E23C0F2459F}">
      <dgm:prSet/>
      <dgm:spPr/>
      <dgm:t>
        <a:bodyPr/>
        <a:lstStyle/>
        <a:p>
          <a:endParaRPr lang="en-US"/>
        </a:p>
      </dgm:t>
    </dgm:pt>
    <dgm:pt modelId="{B0148CB6-E495-4D00-BF62-494882655114}" type="sibTrans" cxnId="{C2A4E1E9-0629-483E-8681-0E23C0F2459F}">
      <dgm:prSet/>
      <dgm:spPr/>
      <dgm:t>
        <a:bodyPr/>
        <a:lstStyle/>
        <a:p>
          <a:endParaRPr lang="en-US"/>
        </a:p>
      </dgm:t>
    </dgm:pt>
    <dgm:pt modelId="{6699285D-CADB-4F53-A833-E5118AD9F1CD}">
      <dgm:prSet/>
      <dgm:spPr/>
      <dgm:t>
        <a:bodyPr/>
        <a:lstStyle/>
        <a:p>
          <a:r>
            <a:rPr lang="tr-TR" b="0" i="0" dirty="0" err="1"/>
            <a:t>Indicative</a:t>
          </a:r>
          <a:r>
            <a:rPr lang="tr-TR" b="0" i="0" dirty="0"/>
            <a:t> </a:t>
          </a:r>
          <a:endParaRPr lang="en-US" dirty="0"/>
        </a:p>
      </dgm:t>
    </dgm:pt>
    <dgm:pt modelId="{9D904E96-2FE3-4002-BFE3-37EF7DB79C73}" type="parTrans" cxnId="{32E4278C-E8D2-4785-B9BF-4A51CC75F45A}">
      <dgm:prSet/>
      <dgm:spPr/>
      <dgm:t>
        <a:bodyPr/>
        <a:lstStyle/>
        <a:p>
          <a:endParaRPr lang="en-US"/>
        </a:p>
      </dgm:t>
    </dgm:pt>
    <dgm:pt modelId="{03506295-143E-4373-BED0-97947C16A32F}" type="sibTrans" cxnId="{32E4278C-E8D2-4785-B9BF-4A51CC75F45A}">
      <dgm:prSet/>
      <dgm:spPr/>
      <dgm:t>
        <a:bodyPr/>
        <a:lstStyle/>
        <a:p>
          <a:endParaRPr lang="en-US"/>
        </a:p>
      </dgm:t>
    </dgm:pt>
    <dgm:pt modelId="{35B6F8BC-59E5-4AE6-90E4-493E7579685F}">
      <dgm:prSet/>
      <dgm:spPr/>
      <dgm:t>
        <a:bodyPr/>
        <a:lstStyle/>
        <a:p>
          <a:r>
            <a:rPr lang="tr-TR" b="0" i="0" dirty="0" err="1"/>
            <a:t>Conditional</a:t>
          </a:r>
          <a:endParaRPr lang="en-US" dirty="0"/>
        </a:p>
      </dgm:t>
    </dgm:pt>
    <dgm:pt modelId="{2AA89314-DABE-422E-B5D8-D398AACD7B0F}" type="parTrans" cxnId="{F8ECC2F6-6040-40B7-8ED2-7B93213A7F4E}">
      <dgm:prSet/>
      <dgm:spPr/>
      <dgm:t>
        <a:bodyPr/>
        <a:lstStyle/>
        <a:p>
          <a:endParaRPr lang="en-US"/>
        </a:p>
      </dgm:t>
    </dgm:pt>
    <dgm:pt modelId="{91977559-61F1-42A9-B59D-B02F6724B640}" type="sibTrans" cxnId="{F8ECC2F6-6040-40B7-8ED2-7B93213A7F4E}">
      <dgm:prSet/>
      <dgm:spPr/>
      <dgm:t>
        <a:bodyPr/>
        <a:lstStyle/>
        <a:p>
          <a:endParaRPr lang="en-US"/>
        </a:p>
      </dgm:t>
    </dgm:pt>
    <dgm:pt modelId="{3C62F2A1-F0FD-4B39-8400-61FA0F7EF980}">
      <dgm:prSet/>
      <dgm:spPr/>
      <dgm:t>
        <a:bodyPr/>
        <a:lstStyle/>
        <a:p>
          <a:r>
            <a:rPr lang="tr-TR" b="0" i="0" dirty="0" err="1"/>
            <a:t>Imperative</a:t>
          </a:r>
          <a:r>
            <a:rPr lang="tr-TR" b="0" i="0" dirty="0"/>
            <a:t> </a:t>
          </a:r>
          <a:endParaRPr lang="en-US" dirty="0"/>
        </a:p>
      </dgm:t>
    </dgm:pt>
    <dgm:pt modelId="{3F09C34D-7D6C-4C02-A160-04910B7EE620}" type="parTrans" cxnId="{73F81360-C714-4BEE-88B9-51BADEA85927}">
      <dgm:prSet/>
      <dgm:spPr/>
      <dgm:t>
        <a:bodyPr/>
        <a:lstStyle/>
        <a:p>
          <a:endParaRPr lang="en-US"/>
        </a:p>
      </dgm:t>
    </dgm:pt>
    <dgm:pt modelId="{A58906C3-5AAD-4660-8AD2-AA32B2CF26B4}" type="sibTrans" cxnId="{73F81360-C714-4BEE-88B9-51BADEA85927}">
      <dgm:prSet/>
      <dgm:spPr/>
      <dgm:t>
        <a:bodyPr/>
        <a:lstStyle/>
        <a:p>
          <a:endParaRPr lang="en-US"/>
        </a:p>
      </dgm:t>
    </dgm:pt>
    <dgm:pt modelId="{EA17FAC6-D5EA-44BB-B7FA-D5B0F88A4869}">
      <dgm:prSet/>
      <dgm:spPr/>
      <dgm:t>
        <a:bodyPr/>
        <a:lstStyle/>
        <a:p>
          <a:r>
            <a:rPr lang="tr-TR" b="0" i="0" dirty="0" err="1"/>
            <a:t>Optative</a:t>
          </a:r>
          <a:r>
            <a:rPr lang="tr-TR" b="0" i="0" dirty="0"/>
            <a:t> (</a:t>
          </a:r>
          <a:r>
            <a:rPr lang="tr-TR" b="0" i="0" dirty="0" err="1"/>
            <a:t>expression</a:t>
          </a:r>
          <a:r>
            <a:rPr lang="tr-TR" b="0" i="0" dirty="0"/>
            <a:t> of a </a:t>
          </a:r>
          <a:r>
            <a:rPr lang="tr-TR" b="0" i="0" dirty="0" err="1"/>
            <a:t>wish</a:t>
          </a:r>
          <a:r>
            <a:rPr lang="tr-TR" b="0" i="0" dirty="0"/>
            <a:t> </a:t>
          </a:r>
          <a:r>
            <a:rPr lang="tr-TR" b="0" i="0" dirty="0" err="1"/>
            <a:t>or</a:t>
          </a:r>
          <a:r>
            <a:rPr lang="tr-TR" b="0" i="0" dirty="0"/>
            <a:t> a </a:t>
          </a:r>
          <a:r>
            <a:rPr lang="tr-TR" b="0" i="0" dirty="0" err="1"/>
            <a:t>request</a:t>
          </a:r>
          <a:r>
            <a:rPr lang="tr-TR" b="0" i="0" dirty="0"/>
            <a:t>)</a:t>
          </a:r>
          <a:endParaRPr lang="en-US" dirty="0"/>
        </a:p>
      </dgm:t>
    </dgm:pt>
    <dgm:pt modelId="{4B150AD7-67E7-4E93-B1D1-7A8955082BD6}" type="parTrans" cxnId="{D05A005D-1D74-4BAA-9359-4DAD934A19CA}">
      <dgm:prSet/>
      <dgm:spPr/>
      <dgm:t>
        <a:bodyPr/>
        <a:lstStyle/>
        <a:p>
          <a:endParaRPr lang="en-US"/>
        </a:p>
      </dgm:t>
    </dgm:pt>
    <dgm:pt modelId="{60D54B4F-F4B5-42C8-866F-70710E1D5278}" type="sibTrans" cxnId="{D05A005D-1D74-4BAA-9359-4DAD934A19CA}">
      <dgm:prSet/>
      <dgm:spPr/>
      <dgm:t>
        <a:bodyPr/>
        <a:lstStyle/>
        <a:p>
          <a:endParaRPr lang="en-US"/>
        </a:p>
      </dgm:t>
    </dgm:pt>
    <dgm:pt modelId="{FE00ECC5-BF69-45E1-B5E5-21BEF2DDA711}">
      <dgm:prSet/>
      <dgm:spPr/>
      <dgm:t>
        <a:bodyPr/>
        <a:lstStyle/>
        <a:p>
          <a:r>
            <a:rPr lang="tr-TR" b="0" i="0" dirty="0" err="1"/>
            <a:t>Necessitative</a:t>
          </a:r>
          <a:r>
            <a:rPr lang="tr-TR" b="0" i="0" dirty="0"/>
            <a:t> </a:t>
          </a:r>
          <a:r>
            <a:rPr lang="tr-TR" b="0" i="0" dirty="0" err="1"/>
            <a:t>or</a:t>
          </a:r>
          <a:r>
            <a:rPr lang="tr-TR" b="0" i="0" dirty="0"/>
            <a:t> </a:t>
          </a:r>
          <a:r>
            <a:rPr lang="tr-TR" b="0" i="0" dirty="0" err="1"/>
            <a:t>obligative</a:t>
          </a:r>
          <a:endParaRPr lang="en-US" dirty="0"/>
        </a:p>
      </dgm:t>
    </dgm:pt>
    <dgm:pt modelId="{59A6EB1F-3FC0-476F-AAA7-A22B16BEB90D}" type="parTrans" cxnId="{0B482D01-7593-4490-8E2C-8FB2472C695E}">
      <dgm:prSet/>
      <dgm:spPr/>
      <dgm:t>
        <a:bodyPr/>
        <a:lstStyle/>
        <a:p>
          <a:endParaRPr lang="en-US"/>
        </a:p>
      </dgm:t>
    </dgm:pt>
    <dgm:pt modelId="{9E5A900D-B809-444E-A18F-8EA703CD2248}" type="sibTrans" cxnId="{0B482D01-7593-4490-8E2C-8FB2472C695E}">
      <dgm:prSet/>
      <dgm:spPr/>
      <dgm:t>
        <a:bodyPr/>
        <a:lstStyle/>
        <a:p>
          <a:endParaRPr lang="en-US"/>
        </a:p>
      </dgm:t>
    </dgm:pt>
    <dgm:pt modelId="{8265DE50-85B0-445B-A4D1-A3DE6CD0CBDB}">
      <dgm:prSet/>
      <dgm:spPr/>
      <dgm:t>
        <a:bodyPr/>
        <a:lstStyle/>
        <a:p>
          <a:r>
            <a:rPr lang="tr-TR" b="0" i="0" dirty="0" err="1"/>
            <a:t>Potential</a:t>
          </a:r>
          <a:r>
            <a:rPr lang="tr-TR" b="0" i="0" dirty="0"/>
            <a:t> (</a:t>
          </a:r>
          <a:r>
            <a:rPr lang="tr-TR" b="0" i="0" dirty="0" err="1"/>
            <a:t>ability</a:t>
          </a:r>
          <a:r>
            <a:rPr lang="tr-TR" b="0" i="0" dirty="0"/>
            <a:t> </a:t>
          </a:r>
          <a:r>
            <a:rPr lang="tr-TR" b="0" i="0" dirty="0" err="1"/>
            <a:t>to</a:t>
          </a:r>
          <a:r>
            <a:rPr lang="tr-TR" b="0" i="0" dirty="0"/>
            <a:t> do </a:t>
          </a:r>
          <a:r>
            <a:rPr lang="tr-TR" b="0" i="0" dirty="0" err="1"/>
            <a:t>something</a:t>
          </a:r>
          <a:r>
            <a:rPr lang="tr-TR" b="0" i="0" dirty="0"/>
            <a:t>)</a:t>
          </a:r>
          <a:endParaRPr lang="en-US" dirty="0"/>
        </a:p>
      </dgm:t>
    </dgm:pt>
    <dgm:pt modelId="{F66A82D8-0DDF-43DE-BAC8-C0F3300C2EE3}" type="parTrans" cxnId="{3DEB1FFB-35C3-478D-950D-91395D2278AF}">
      <dgm:prSet/>
      <dgm:spPr/>
      <dgm:t>
        <a:bodyPr/>
        <a:lstStyle/>
        <a:p>
          <a:endParaRPr lang="en-US"/>
        </a:p>
      </dgm:t>
    </dgm:pt>
    <dgm:pt modelId="{07B0971C-007E-4C2C-A2EE-BF49969FB82A}" type="sibTrans" cxnId="{3DEB1FFB-35C3-478D-950D-91395D2278AF}">
      <dgm:prSet/>
      <dgm:spPr/>
      <dgm:t>
        <a:bodyPr/>
        <a:lstStyle/>
        <a:p>
          <a:endParaRPr lang="en-US"/>
        </a:p>
      </dgm:t>
    </dgm:pt>
    <dgm:pt modelId="{9C0C3E3E-3DFA-4E5C-989B-47261ED7A09D}">
      <dgm:prSet/>
      <dgm:spPr/>
      <dgm:t>
        <a:bodyPr/>
        <a:lstStyle/>
        <a:p>
          <a:r>
            <a:rPr lang="tr-TR" b="0" i="0" dirty="0" err="1"/>
            <a:t>Permissive</a:t>
          </a:r>
          <a:endParaRPr lang="en-US" dirty="0"/>
        </a:p>
      </dgm:t>
    </dgm:pt>
    <dgm:pt modelId="{B14F1755-FA30-488D-B2F9-E4E96CF18A13}" type="parTrans" cxnId="{049B0D15-50D5-4B3B-86DD-8C7418D0BBD4}">
      <dgm:prSet/>
      <dgm:spPr/>
      <dgm:t>
        <a:bodyPr/>
        <a:lstStyle/>
        <a:p>
          <a:endParaRPr lang="en-US"/>
        </a:p>
      </dgm:t>
    </dgm:pt>
    <dgm:pt modelId="{B7A53961-1A71-418E-92E2-473C216E7095}" type="sibTrans" cxnId="{049B0D15-50D5-4B3B-86DD-8C7418D0BBD4}">
      <dgm:prSet/>
      <dgm:spPr/>
      <dgm:t>
        <a:bodyPr/>
        <a:lstStyle/>
        <a:p>
          <a:endParaRPr lang="en-US"/>
        </a:p>
      </dgm:t>
    </dgm:pt>
    <dgm:pt modelId="{159C8F20-0985-4B3B-AE04-3DE1A7F65C0F}">
      <dgm:prSet/>
      <dgm:spPr/>
      <dgm:t>
        <a:bodyPr/>
        <a:lstStyle/>
        <a:p>
          <a:r>
            <a:rPr lang="tr-TR" b="0" i="0" dirty="0" err="1"/>
            <a:t>Certainty</a:t>
          </a:r>
          <a:endParaRPr lang="en-US" dirty="0"/>
        </a:p>
      </dgm:t>
    </dgm:pt>
    <dgm:pt modelId="{F157DD35-2018-43FA-9FA5-E4FCA790279C}" type="parTrans" cxnId="{FB0E20DA-F9B5-40A9-B2BF-73FD7E6F5589}">
      <dgm:prSet/>
      <dgm:spPr/>
      <dgm:t>
        <a:bodyPr/>
        <a:lstStyle/>
        <a:p>
          <a:endParaRPr lang="en-US"/>
        </a:p>
      </dgm:t>
    </dgm:pt>
    <dgm:pt modelId="{551C4586-061B-4DD0-811B-0CE6283A5731}" type="sibTrans" cxnId="{FB0E20DA-F9B5-40A9-B2BF-73FD7E6F5589}">
      <dgm:prSet/>
      <dgm:spPr/>
      <dgm:t>
        <a:bodyPr/>
        <a:lstStyle/>
        <a:p>
          <a:endParaRPr lang="en-US"/>
        </a:p>
      </dgm:t>
    </dgm:pt>
    <dgm:pt modelId="{371B6B0D-0897-452D-84CF-021DEBAABA1F}">
      <dgm:prSet/>
      <dgm:spPr/>
      <dgm:t>
        <a:bodyPr/>
        <a:lstStyle/>
        <a:p>
          <a:r>
            <a:rPr lang="tr-TR" b="0" i="0" dirty="0" err="1"/>
            <a:t>Monitory</a:t>
          </a:r>
          <a:r>
            <a:rPr lang="tr-TR" b="0" i="0" dirty="0"/>
            <a:t> (</a:t>
          </a:r>
          <a:r>
            <a:rPr lang="tr-TR" b="0" i="0" dirty="0" err="1"/>
            <a:t>warning</a:t>
          </a:r>
          <a:r>
            <a:rPr lang="tr-TR" b="0" i="0" dirty="0"/>
            <a:t>)</a:t>
          </a:r>
          <a:endParaRPr lang="en-US" dirty="0"/>
        </a:p>
      </dgm:t>
    </dgm:pt>
    <dgm:pt modelId="{DFFE4E9D-6DB5-4B8A-91C1-C86FAD621840}" type="parTrans" cxnId="{F065B7D1-8F53-4416-A77C-91EE067BF699}">
      <dgm:prSet/>
      <dgm:spPr/>
      <dgm:t>
        <a:bodyPr/>
        <a:lstStyle/>
        <a:p>
          <a:endParaRPr lang="en-US"/>
        </a:p>
      </dgm:t>
    </dgm:pt>
    <dgm:pt modelId="{F3BE916C-5202-4501-8E48-7BFFC17B339D}" type="sibTrans" cxnId="{F065B7D1-8F53-4416-A77C-91EE067BF699}">
      <dgm:prSet/>
      <dgm:spPr/>
      <dgm:t>
        <a:bodyPr/>
        <a:lstStyle/>
        <a:p>
          <a:endParaRPr lang="en-US"/>
        </a:p>
      </dgm:t>
    </dgm:pt>
    <dgm:pt modelId="{86CCF66B-413A-4BA0-B281-4CEC7590A2E8}" type="pres">
      <dgm:prSet presAssocID="{4A866C4D-BDF5-4EA3-8C41-7762EE3D45F9}" presName="linear" presStyleCnt="0">
        <dgm:presLayoutVars>
          <dgm:animLvl val="lvl"/>
          <dgm:resizeHandles val="exact"/>
        </dgm:presLayoutVars>
      </dgm:prSet>
      <dgm:spPr/>
    </dgm:pt>
    <dgm:pt modelId="{CF1F24E3-A6FC-4A75-A879-5A5DFD6B2888}" type="pres">
      <dgm:prSet presAssocID="{F251FA0B-D07D-475F-9D5B-AF6A1176FDD9}" presName="parentText" presStyleLbl="node1" presStyleIdx="0" presStyleCnt="1">
        <dgm:presLayoutVars>
          <dgm:chMax val="0"/>
          <dgm:bulletEnabled val="1"/>
        </dgm:presLayoutVars>
      </dgm:prSet>
      <dgm:spPr/>
    </dgm:pt>
    <dgm:pt modelId="{D533AC61-DD51-432F-A708-95587F268CAD}" type="pres">
      <dgm:prSet presAssocID="{F251FA0B-D07D-475F-9D5B-AF6A1176FDD9}" presName="childText" presStyleLbl="revTx" presStyleIdx="0" presStyleCnt="1">
        <dgm:presLayoutVars>
          <dgm:bulletEnabled val="1"/>
        </dgm:presLayoutVars>
      </dgm:prSet>
      <dgm:spPr/>
    </dgm:pt>
  </dgm:ptLst>
  <dgm:cxnLst>
    <dgm:cxn modelId="{0B482D01-7593-4490-8E2C-8FB2472C695E}" srcId="{F251FA0B-D07D-475F-9D5B-AF6A1176FDD9}" destId="{FE00ECC5-BF69-45E1-B5E5-21BEF2DDA711}" srcOrd="4" destOrd="0" parTransId="{59A6EB1F-3FC0-476F-AAA7-A22B16BEB90D}" sibTransId="{9E5A900D-B809-444E-A18F-8EA703CD2248}"/>
    <dgm:cxn modelId="{D43AE113-4C5E-42D9-9B52-4EC9077487B5}" type="presOf" srcId="{35B6F8BC-59E5-4AE6-90E4-493E7579685F}" destId="{D533AC61-DD51-432F-A708-95587F268CAD}" srcOrd="0" destOrd="1" presId="urn:microsoft.com/office/officeart/2005/8/layout/vList2"/>
    <dgm:cxn modelId="{049B0D15-50D5-4B3B-86DD-8C7418D0BBD4}" srcId="{F251FA0B-D07D-475F-9D5B-AF6A1176FDD9}" destId="{9C0C3E3E-3DFA-4E5C-989B-47261ED7A09D}" srcOrd="6" destOrd="0" parTransId="{B14F1755-FA30-488D-B2F9-E4E96CF18A13}" sibTransId="{B7A53961-1A71-418E-92E2-473C216E7095}"/>
    <dgm:cxn modelId="{55A2C71F-1933-49F3-9253-38138B909DB4}" type="presOf" srcId="{371B6B0D-0897-452D-84CF-021DEBAABA1F}" destId="{D533AC61-DD51-432F-A708-95587F268CAD}" srcOrd="0" destOrd="8" presId="urn:microsoft.com/office/officeart/2005/8/layout/vList2"/>
    <dgm:cxn modelId="{676CE637-78C6-4F7A-8846-EE1E699F2502}" type="presOf" srcId="{F251FA0B-D07D-475F-9D5B-AF6A1176FDD9}" destId="{CF1F24E3-A6FC-4A75-A879-5A5DFD6B2888}" srcOrd="0" destOrd="0" presId="urn:microsoft.com/office/officeart/2005/8/layout/vList2"/>
    <dgm:cxn modelId="{D05A005D-1D74-4BAA-9359-4DAD934A19CA}" srcId="{F251FA0B-D07D-475F-9D5B-AF6A1176FDD9}" destId="{EA17FAC6-D5EA-44BB-B7FA-D5B0F88A4869}" srcOrd="3" destOrd="0" parTransId="{4B150AD7-67E7-4E93-B1D1-7A8955082BD6}" sibTransId="{60D54B4F-F4B5-42C8-866F-70710E1D5278}"/>
    <dgm:cxn modelId="{73F81360-C714-4BEE-88B9-51BADEA85927}" srcId="{F251FA0B-D07D-475F-9D5B-AF6A1176FDD9}" destId="{3C62F2A1-F0FD-4B39-8400-61FA0F7EF980}" srcOrd="2" destOrd="0" parTransId="{3F09C34D-7D6C-4C02-A160-04910B7EE620}" sibTransId="{A58906C3-5AAD-4660-8AD2-AA32B2CF26B4}"/>
    <dgm:cxn modelId="{5F59CE6A-CD8C-4A09-A976-AAF53F3B68FD}" type="presOf" srcId="{9C0C3E3E-3DFA-4E5C-989B-47261ED7A09D}" destId="{D533AC61-DD51-432F-A708-95587F268CAD}" srcOrd="0" destOrd="6" presId="urn:microsoft.com/office/officeart/2005/8/layout/vList2"/>
    <dgm:cxn modelId="{32E4278C-E8D2-4785-B9BF-4A51CC75F45A}" srcId="{F251FA0B-D07D-475F-9D5B-AF6A1176FDD9}" destId="{6699285D-CADB-4F53-A833-E5118AD9F1CD}" srcOrd="0" destOrd="0" parTransId="{9D904E96-2FE3-4002-BFE3-37EF7DB79C73}" sibTransId="{03506295-143E-4373-BED0-97947C16A32F}"/>
    <dgm:cxn modelId="{A10693A8-B35C-48CA-8CD1-2732E7021E71}" type="presOf" srcId="{FE00ECC5-BF69-45E1-B5E5-21BEF2DDA711}" destId="{D533AC61-DD51-432F-A708-95587F268CAD}" srcOrd="0" destOrd="4" presId="urn:microsoft.com/office/officeart/2005/8/layout/vList2"/>
    <dgm:cxn modelId="{B156C8AF-7635-4C94-8669-CE9750771555}" type="presOf" srcId="{EA17FAC6-D5EA-44BB-B7FA-D5B0F88A4869}" destId="{D533AC61-DD51-432F-A708-95587F268CAD}" srcOrd="0" destOrd="3" presId="urn:microsoft.com/office/officeart/2005/8/layout/vList2"/>
    <dgm:cxn modelId="{A2D236BF-8055-44BF-9435-920189133764}" type="presOf" srcId="{6699285D-CADB-4F53-A833-E5118AD9F1CD}" destId="{D533AC61-DD51-432F-A708-95587F268CAD}" srcOrd="0" destOrd="0" presId="urn:microsoft.com/office/officeart/2005/8/layout/vList2"/>
    <dgm:cxn modelId="{F065B7D1-8F53-4416-A77C-91EE067BF699}" srcId="{F251FA0B-D07D-475F-9D5B-AF6A1176FDD9}" destId="{371B6B0D-0897-452D-84CF-021DEBAABA1F}" srcOrd="8" destOrd="0" parTransId="{DFFE4E9D-6DB5-4B8A-91C1-C86FAD621840}" sibTransId="{F3BE916C-5202-4501-8E48-7BFFC17B339D}"/>
    <dgm:cxn modelId="{FB0E20DA-F9B5-40A9-B2BF-73FD7E6F5589}" srcId="{F251FA0B-D07D-475F-9D5B-AF6A1176FDD9}" destId="{159C8F20-0985-4B3B-AE04-3DE1A7F65C0F}" srcOrd="7" destOrd="0" parTransId="{F157DD35-2018-43FA-9FA5-E4FCA790279C}" sibTransId="{551C4586-061B-4DD0-811B-0CE6283A5731}"/>
    <dgm:cxn modelId="{C2A4E1E9-0629-483E-8681-0E23C0F2459F}" srcId="{4A866C4D-BDF5-4EA3-8C41-7762EE3D45F9}" destId="{F251FA0B-D07D-475F-9D5B-AF6A1176FDD9}" srcOrd="0" destOrd="0" parTransId="{FFDA7612-EEE9-4A94-9D3D-54991B8352DF}" sibTransId="{B0148CB6-E495-4D00-BF62-494882655114}"/>
    <dgm:cxn modelId="{305382EC-F3BB-4295-A097-E9B4E448A901}" type="presOf" srcId="{8265DE50-85B0-445B-A4D1-A3DE6CD0CBDB}" destId="{D533AC61-DD51-432F-A708-95587F268CAD}" srcOrd="0" destOrd="5" presId="urn:microsoft.com/office/officeart/2005/8/layout/vList2"/>
    <dgm:cxn modelId="{CFB6ABEC-4BB0-4932-B673-CBD70A90E766}" type="presOf" srcId="{3C62F2A1-F0FD-4B39-8400-61FA0F7EF980}" destId="{D533AC61-DD51-432F-A708-95587F268CAD}" srcOrd="0" destOrd="2" presId="urn:microsoft.com/office/officeart/2005/8/layout/vList2"/>
    <dgm:cxn modelId="{E8318BEE-6E54-4162-B20E-6AA5973C85A9}" type="presOf" srcId="{159C8F20-0985-4B3B-AE04-3DE1A7F65C0F}" destId="{D533AC61-DD51-432F-A708-95587F268CAD}" srcOrd="0" destOrd="7" presId="urn:microsoft.com/office/officeart/2005/8/layout/vList2"/>
    <dgm:cxn modelId="{DB9A7AF5-93D7-412B-9D79-B2425E66A40B}" type="presOf" srcId="{4A866C4D-BDF5-4EA3-8C41-7762EE3D45F9}" destId="{86CCF66B-413A-4BA0-B281-4CEC7590A2E8}" srcOrd="0" destOrd="0" presId="urn:microsoft.com/office/officeart/2005/8/layout/vList2"/>
    <dgm:cxn modelId="{F8ECC2F6-6040-40B7-8ED2-7B93213A7F4E}" srcId="{F251FA0B-D07D-475F-9D5B-AF6A1176FDD9}" destId="{35B6F8BC-59E5-4AE6-90E4-493E7579685F}" srcOrd="1" destOrd="0" parTransId="{2AA89314-DABE-422E-B5D8-D398AACD7B0F}" sibTransId="{91977559-61F1-42A9-B59D-B02F6724B640}"/>
    <dgm:cxn modelId="{3DEB1FFB-35C3-478D-950D-91395D2278AF}" srcId="{F251FA0B-D07D-475F-9D5B-AF6A1176FDD9}" destId="{8265DE50-85B0-445B-A4D1-A3DE6CD0CBDB}" srcOrd="5" destOrd="0" parTransId="{F66A82D8-0DDF-43DE-BAC8-C0F3300C2EE3}" sibTransId="{07B0971C-007E-4C2C-A2EE-BF49969FB82A}"/>
    <dgm:cxn modelId="{177435B8-9AA2-4FE5-9991-CF39154F25ED}" type="presParOf" srcId="{86CCF66B-413A-4BA0-B281-4CEC7590A2E8}" destId="{CF1F24E3-A6FC-4A75-A879-5A5DFD6B2888}" srcOrd="0" destOrd="0" presId="urn:microsoft.com/office/officeart/2005/8/layout/vList2"/>
    <dgm:cxn modelId="{80330FD4-E4C1-448D-88AC-D9C8EABF594F}" type="presParOf" srcId="{86CCF66B-413A-4BA0-B281-4CEC7590A2E8}" destId="{D533AC61-DD51-432F-A708-95587F268CA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1F24E3-A6FC-4A75-A879-5A5DFD6B2888}">
      <dsp:nvSpPr>
        <dsp:cNvPr id="0" name=""/>
        <dsp:cNvSpPr/>
      </dsp:nvSpPr>
      <dsp:spPr>
        <a:xfrm>
          <a:off x="0" y="21749"/>
          <a:ext cx="7717500" cy="1158299"/>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tr-TR" sz="3000" b="0" i="0" kern="1200" dirty="0" err="1"/>
            <a:t>In</a:t>
          </a:r>
          <a:r>
            <a:rPr lang="tr-TR" sz="3000" b="0" i="0" kern="1200" dirty="0"/>
            <a:t> </a:t>
          </a:r>
          <a:r>
            <a:rPr lang="tr-TR" sz="3000" b="0" i="0" kern="1200" dirty="0" err="1"/>
            <a:t>terms</a:t>
          </a:r>
          <a:r>
            <a:rPr lang="tr-TR" sz="3000" b="0" i="0" kern="1200" dirty="0"/>
            <a:t> of </a:t>
          </a:r>
          <a:r>
            <a:rPr lang="tr-TR" sz="3000" b="0" i="0" kern="1200" dirty="0" err="1"/>
            <a:t>their</a:t>
          </a:r>
          <a:r>
            <a:rPr lang="tr-TR" sz="3000" b="0" i="0" kern="1200" dirty="0"/>
            <a:t> </a:t>
          </a:r>
          <a:r>
            <a:rPr lang="tr-TR" sz="3000" b="0" i="0" kern="1200" dirty="0" err="1"/>
            <a:t>functions</a:t>
          </a:r>
          <a:r>
            <a:rPr lang="tr-TR" sz="3000" b="0" i="0" kern="1200" dirty="0"/>
            <a:t>, </a:t>
          </a:r>
          <a:r>
            <a:rPr lang="tr-TR" sz="3000" b="0" i="0" kern="1200" dirty="0" err="1"/>
            <a:t>modals</a:t>
          </a:r>
          <a:r>
            <a:rPr lang="tr-TR" sz="3000" b="0" i="0" kern="1200" dirty="0"/>
            <a:t> in </a:t>
          </a:r>
          <a:r>
            <a:rPr lang="tr-TR" sz="3000" b="0" i="0" kern="1200" dirty="0" err="1"/>
            <a:t>Turkish</a:t>
          </a:r>
          <a:r>
            <a:rPr lang="tr-TR" sz="3000" b="0" i="0" kern="1200" dirty="0"/>
            <a:t> can be </a:t>
          </a:r>
          <a:r>
            <a:rPr lang="tr-TR" sz="3000" b="0" i="0" kern="1200" dirty="0" err="1"/>
            <a:t>classified</a:t>
          </a:r>
          <a:r>
            <a:rPr lang="tr-TR" sz="3000" b="0" i="0" kern="1200" dirty="0"/>
            <a:t> as </a:t>
          </a:r>
          <a:r>
            <a:rPr lang="tr-TR" sz="3000" b="0" i="0" kern="1200" dirty="0" err="1"/>
            <a:t>follows</a:t>
          </a:r>
          <a:r>
            <a:rPr lang="tr-TR" sz="3000" b="0" i="0" kern="1200" dirty="0"/>
            <a:t>:</a:t>
          </a:r>
          <a:endParaRPr lang="en-US" sz="3000" kern="1200" dirty="0"/>
        </a:p>
      </dsp:txBody>
      <dsp:txXfrm>
        <a:off x="56543" y="78292"/>
        <a:ext cx="7604414" cy="1045213"/>
      </dsp:txXfrm>
    </dsp:sp>
    <dsp:sp modelId="{D533AC61-DD51-432F-A708-95587F268CAD}">
      <dsp:nvSpPr>
        <dsp:cNvPr id="0" name=""/>
        <dsp:cNvSpPr/>
      </dsp:nvSpPr>
      <dsp:spPr>
        <a:xfrm>
          <a:off x="0" y="1180049"/>
          <a:ext cx="7717500" cy="3353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5031"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tr-TR" sz="2300" b="0" i="0" kern="1200" dirty="0" err="1"/>
            <a:t>Indicative</a:t>
          </a:r>
          <a:r>
            <a:rPr lang="tr-TR" sz="2300" b="0" i="0" kern="1200" dirty="0"/>
            <a:t> </a:t>
          </a:r>
          <a:endParaRPr lang="en-US" sz="2300" kern="1200" dirty="0"/>
        </a:p>
        <a:p>
          <a:pPr marL="228600" lvl="1" indent="-228600" algn="l" defTabSz="1022350">
            <a:lnSpc>
              <a:spcPct val="90000"/>
            </a:lnSpc>
            <a:spcBef>
              <a:spcPct val="0"/>
            </a:spcBef>
            <a:spcAft>
              <a:spcPct val="20000"/>
            </a:spcAft>
            <a:buChar char="•"/>
          </a:pPr>
          <a:r>
            <a:rPr lang="tr-TR" sz="2300" b="0" i="0" kern="1200" dirty="0" err="1"/>
            <a:t>Conditional</a:t>
          </a:r>
          <a:endParaRPr lang="en-US" sz="2300" kern="1200" dirty="0"/>
        </a:p>
        <a:p>
          <a:pPr marL="228600" lvl="1" indent="-228600" algn="l" defTabSz="1022350">
            <a:lnSpc>
              <a:spcPct val="90000"/>
            </a:lnSpc>
            <a:spcBef>
              <a:spcPct val="0"/>
            </a:spcBef>
            <a:spcAft>
              <a:spcPct val="20000"/>
            </a:spcAft>
            <a:buChar char="•"/>
          </a:pPr>
          <a:r>
            <a:rPr lang="tr-TR" sz="2300" b="0" i="0" kern="1200" dirty="0" err="1"/>
            <a:t>Imperative</a:t>
          </a:r>
          <a:r>
            <a:rPr lang="tr-TR" sz="2300" b="0" i="0" kern="1200" dirty="0"/>
            <a:t> </a:t>
          </a:r>
          <a:endParaRPr lang="en-US" sz="2300" kern="1200" dirty="0"/>
        </a:p>
        <a:p>
          <a:pPr marL="228600" lvl="1" indent="-228600" algn="l" defTabSz="1022350">
            <a:lnSpc>
              <a:spcPct val="90000"/>
            </a:lnSpc>
            <a:spcBef>
              <a:spcPct val="0"/>
            </a:spcBef>
            <a:spcAft>
              <a:spcPct val="20000"/>
            </a:spcAft>
            <a:buChar char="•"/>
          </a:pPr>
          <a:r>
            <a:rPr lang="tr-TR" sz="2300" b="0" i="0" kern="1200" dirty="0" err="1"/>
            <a:t>Optative</a:t>
          </a:r>
          <a:r>
            <a:rPr lang="tr-TR" sz="2300" b="0" i="0" kern="1200" dirty="0"/>
            <a:t> (</a:t>
          </a:r>
          <a:r>
            <a:rPr lang="tr-TR" sz="2300" b="0" i="0" kern="1200" dirty="0" err="1"/>
            <a:t>expression</a:t>
          </a:r>
          <a:r>
            <a:rPr lang="tr-TR" sz="2300" b="0" i="0" kern="1200" dirty="0"/>
            <a:t> of a </a:t>
          </a:r>
          <a:r>
            <a:rPr lang="tr-TR" sz="2300" b="0" i="0" kern="1200" dirty="0" err="1"/>
            <a:t>wish</a:t>
          </a:r>
          <a:r>
            <a:rPr lang="tr-TR" sz="2300" b="0" i="0" kern="1200" dirty="0"/>
            <a:t> </a:t>
          </a:r>
          <a:r>
            <a:rPr lang="tr-TR" sz="2300" b="0" i="0" kern="1200" dirty="0" err="1"/>
            <a:t>or</a:t>
          </a:r>
          <a:r>
            <a:rPr lang="tr-TR" sz="2300" b="0" i="0" kern="1200" dirty="0"/>
            <a:t> a </a:t>
          </a:r>
          <a:r>
            <a:rPr lang="tr-TR" sz="2300" b="0" i="0" kern="1200" dirty="0" err="1"/>
            <a:t>request</a:t>
          </a:r>
          <a:r>
            <a:rPr lang="tr-TR" sz="2300" b="0" i="0" kern="1200" dirty="0"/>
            <a:t>)</a:t>
          </a:r>
          <a:endParaRPr lang="en-US" sz="2300" kern="1200" dirty="0"/>
        </a:p>
        <a:p>
          <a:pPr marL="228600" lvl="1" indent="-228600" algn="l" defTabSz="1022350">
            <a:lnSpc>
              <a:spcPct val="90000"/>
            </a:lnSpc>
            <a:spcBef>
              <a:spcPct val="0"/>
            </a:spcBef>
            <a:spcAft>
              <a:spcPct val="20000"/>
            </a:spcAft>
            <a:buChar char="•"/>
          </a:pPr>
          <a:r>
            <a:rPr lang="tr-TR" sz="2300" b="0" i="0" kern="1200" dirty="0" err="1"/>
            <a:t>Necessitative</a:t>
          </a:r>
          <a:r>
            <a:rPr lang="tr-TR" sz="2300" b="0" i="0" kern="1200" dirty="0"/>
            <a:t> </a:t>
          </a:r>
          <a:r>
            <a:rPr lang="tr-TR" sz="2300" b="0" i="0" kern="1200" dirty="0" err="1"/>
            <a:t>or</a:t>
          </a:r>
          <a:r>
            <a:rPr lang="tr-TR" sz="2300" b="0" i="0" kern="1200" dirty="0"/>
            <a:t> </a:t>
          </a:r>
          <a:r>
            <a:rPr lang="tr-TR" sz="2300" b="0" i="0" kern="1200" dirty="0" err="1"/>
            <a:t>obligative</a:t>
          </a:r>
          <a:endParaRPr lang="en-US" sz="2300" kern="1200" dirty="0"/>
        </a:p>
        <a:p>
          <a:pPr marL="228600" lvl="1" indent="-228600" algn="l" defTabSz="1022350">
            <a:lnSpc>
              <a:spcPct val="90000"/>
            </a:lnSpc>
            <a:spcBef>
              <a:spcPct val="0"/>
            </a:spcBef>
            <a:spcAft>
              <a:spcPct val="20000"/>
            </a:spcAft>
            <a:buChar char="•"/>
          </a:pPr>
          <a:r>
            <a:rPr lang="tr-TR" sz="2300" b="0" i="0" kern="1200" dirty="0" err="1"/>
            <a:t>Potential</a:t>
          </a:r>
          <a:r>
            <a:rPr lang="tr-TR" sz="2300" b="0" i="0" kern="1200" dirty="0"/>
            <a:t> (</a:t>
          </a:r>
          <a:r>
            <a:rPr lang="tr-TR" sz="2300" b="0" i="0" kern="1200" dirty="0" err="1"/>
            <a:t>ability</a:t>
          </a:r>
          <a:r>
            <a:rPr lang="tr-TR" sz="2300" b="0" i="0" kern="1200" dirty="0"/>
            <a:t> </a:t>
          </a:r>
          <a:r>
            <a:rPr lang="tr-TR" sz="2300" b="0" i="0" kern="1200" dirty="0" err="1"/>
            <a:t>to</a:t>
          </a:r>
          <a:r>
            <a:rPr lang="tr-TR" sz="2300" b="0" i="0" kern="1200" dirty="0"/>
            <a:t> do </a:t>
          </a:r>
          <a:r>
            <a:rPr lang="tr-TR" sz="2300" b="0" i="0" kern="1200" dirty="0" err="1"/>
            <a:t>something</a:t>
          </a:r>
          <a:r>
            <a:rPr lang="tr-TR" sz="2300" b="0" i="0" kern="1200" dirty="0"/>
            <a:t>)</a:t>
          </a:r>
          <a:endParaRPr lang="en-US" sz="2300" kern="1200" dirty="0"/>
        </a:p>
        <a:p>
          <a:pPr marL="228600" lvl="1" indent="-228600" algn="l" defTabSz="1022350">
            <a:lnSpc>
              <a:spcPct val="90000"/>
            </a:lnSpc>
            <a:spcBef>
              <a:spcPct val="0"/>
            </a:spcBef>
            <a:spcAft>
              <a:spcPct val="20000"/>
            </a:spcAft>
            <a:buChar char="•"/>
          </a:pPr>
          <a:r>
            <a:rPr lang="tr-TR" sz="2300" b="0" i="0" kern="1200" dirty="0" err="1"/>
            <a:t>Permissive</a:t>
          </a:r>
          <a:endParaRPr lang="en-US" sz="2300" kern="1200" dirty="0"/>
        </a:p>
        <a:p>
          <a:pPr marL="228600" lvl="1" indent="-228600" algn="l" defTabSz="1022350">
            <a:lnSpc>
              <a:spcPct val="90000"/>
            </a:lnSpc>
            <a:spcBef>
              <a:spcPct val="0"/>
            </a:spcBef>
            <a:spcAft>
              <a:spcPct val="20000"/>
            </a:spcAft>
            <a:buChar char="•"/>
          </a:pPr>
          <a:r>
            <a:rPr lang="tr-TR" sz="2300" b="0" i="0" kern="1200" dirty="0" err="1"/>
            <a:t>Certainty</a:t>
          </a:r>
          <a:endParaRPr lang="en-US" sz="2300" kern="1200" dirty="0"/>
        </a:p>
        <a:p>
          <a:pPr marL="228600" lvl="1" indent="-228600" algn="l" defTabSz="1022350">
            <a:lnSpc>
              <a:spcPct val="90000"/>
            </a:lnSpc>
            <a:spcBef>
              <a:spcPct val="0"/>
            </a:spcBef>
            <a:spcAft>
              <a:spcPct val="20000"/>
            </a:spcAft>
            <a:buChar char="•"/>
          </a:pPr>
          <a:r>
            <a:rPr lang="tr-TR" sz="2300" b="0" i="0" kern="1200" dirty="0" err="1"/>
            <a:t>Monitory</a:t>
          </a:r>
          <a:r>
            <a:rPr lang="tr-TR" sz="2300" b="0" i="0" kern="1200" dirty="0"/>
            <a:t> (</a:t>
          </a:r>
          <a:r>
            <a:rPr lang="tr-TR" sz="2300" b="0" i="0" kern="1200" dirty="0" err="1"/>
            <a:t>warning</a:t>
          </a:r>
          <a:r>
            <a:rPr lang="tr-TR" sz="2300" b="0" i="0" kern="1200" dirty="0"/>
            <a:t>)</a:t>
          </a:r>
          <a:endParaRPr lang="en-US" sz="2300" kern="1200" dirty="0"/>
        </a:p>
      </dsp:txBody>
      <dsp:txXfrm>
        <a:off x="0" y="1180049"/>
        <a:ext cx="7717500" cy="33534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781A75-A14B-48DE-BA95-8A0E1B443F04}" type="datetimeFigureOut">
              <a:rPr lang="en" smtClean="0"/>
              <a:t>3/12/2025</a:t>
            </a:fld>
            <a:endParaRPr lang="en"/>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54D370-EF93-435C-8A71-020CF564A17D}" type="slidenum">
              <a:rPr lang="en" smtClean="0"/>
              <a:t>‹#›</a:t>
            </a:fld>
            <a:endParaRPr lang="en"/>
          </a:p>
        </p:txBody>
      </p:sp>
    </p:spTree>
    <p:extLst>
      <p:ext uri="{BB962C8B-B14F-4D97-AF65-F5344CB8AC3E}">
        <p14:creationId xmlns:p14="http://schemas.microsoft.com/office/powerpoint/2010/main" val="577358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l"/>
            <a:endParaRPr lang="en" sz="1800" b="0" i="0" u="none" strike="noStrike" baseline="0" dirty="0">
              <a:solidFill>
                <a:srgbClr val="000000"/>
              </a:solidFill>
              <a:latin typeface="Arial" panose="020B0604020202020204" pitchFamily="34" charset="0"/>
            </a:endParaRPr>
          </a:p>
          <a:p>
            <a:r>
              <a:rPr lang="en-US" sz="1800" b="0" i="0" u="none" strike="noStrike" baseline="0" dirty="0">
                <a:latin typeface="Arial" panose="020B0604020202020204" pitchFamily="34" charset="0"/>
              </a:rPr>
              <a:t>While English modals are made of auxiliary verbs, Turkish modals</a:t>
            </a:r>
            <a:r>
              <a:rPr lang="tr-TR" sz="1800" b="0" i="0" u="none" strike="noStrike" baseline="0" dirty="0">
                <a:latin typeface="Arial" panose="020B0604020202020204" pitchFamily="34" charset="0"/>
              </a:rPr>
              <a:t>..</a:t>
            </a:r>
            <a:r>
              <a:rPr lang="en-US" sz="1800" b="0" i="0" u="none" strike="noStrike" baseline="0" dirty="0">
                <a:latin typeface="Arial" panose="020B0604020202020204" pitchFamily="34" charset="0"/>
              </a:rPr>
              <a:t>are made either of </a:t>
            </a:r>
            <a:r>
              <a:rPr lang="en-US" sz="1800" b="1" i="0" u="none" strike="noStrike" baseline="0" dirty="0">
                <a:latin typeface="Arial" panose="020B0604020202020204" pitchFamily="34" charset="0"/>
              </a:rPr>
              <a:t>morphemes, </a:t>
            </a:r>
            <a:r>
              <a:rPr lang="en-US" sz="1800" b="0" i="0" u="none" strike="noStrike" baseline="0" dirty="0">
                <a:latin typeface="Arial" panose="020B0604020202020204" pitchFamily="34" charset="0"/>
              </a:rPr>
              <a:t>or of </a:t>
            </a:r>
            <a:r>
              <a:rPr lang="en-US" sz="1800" b="1" i="0" u="none" strike="noStrike" baseline="0" dirty="0">
                <a:latin typeface="Arial" panose="020B0604020202020204" pitchFamily="34" charset="0"/>
              </a:rPr>
              <a:t>words, </a:t>
            </a:r>
            <a:r>
              <a:rPr lang="en-US" sz="1800" b="0" i="0" u="none" strike="noStrike" baseline="0" dirty="0">
                <a:latin typeface="Arial" panose="020B0604020202020204" pitchFamily="34" charset="0"/>
              </a:rPr>
              <a:t>or of </a:t>
            </a:r>
            <a:r>
              <a:rPr lang="en-US" sz="1800" b="1" i="0" u="none" strike="noStrike" baseline="0" dirty="0">
                <a:latin typeface="Arial" panose="020B0604020202020204" pitchFamily="34" charset="0"/>
              </a:rPr>
              <a:t>both </a:t>
            </a:r>
            <a:endParaRPr lang="en" dirty="0"/>
          </a:p>
        </p:txBody>
      </p:sp>
      <p:sp>
        <p:nvSpPr>
          <p:cNvPr id="4" name="Slayt Numarası Yer Tutucusu 3"/>
          <p:cNvSpPr>
            <a:spLocks noGrp="1"/>
          </p:cNvSpPr>
          <p:nvPr>
            <p:ph type="sldNum" sz="quarter" idx="5"/>
          </p:nvPr>
        </p:nvSpPr>
        <p:spPr/>
        <p:txBody>
          <a:bodyPr/>
          <a:lstStyle/>
          <a:p>
            <a:fld id="{8D54D370-EF93-435C-8A71-020CF564A17D}" type="slidenum">
              <a:rPr lang="en" smtClean="0"/>
              <a:t>2</a:t>
            </a:fld>
            <a:endParaRPr lang="en"/>
          </a:p>
        </p:txBody>
      </p:sp>
    </p:spTree>
    <p:extLst>
      <p:ext uri="{BB962C8B-B14F-4D97-AF65-F5344CB8AC3E}">
        <p14:creationId xmlns:p14="http://schemas.microsoft.com/office/powerpoint/2010/main" val="3204365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Bildirme (</a:t>
            </a:r>
            <a:r>
              <a:rPr lang="tr-TR" dirty="0" err="1"/>
              <a:t>ahmet</a:t>
            </a:r>
            <a:r>
              <a:rPr lang="tr-TR"/>
              <a:t> evdedir).</a:t>
            </a:r>
            <a:endParaRPr lang="tr-TR" dirty="0"/>
          </a:p>
          <a:p>
            <a:r>
              <a:rPr lang="tr-TR" dirty="0"/>
              <a:t>Koşul</a:t>
            </a:r>
          </a:p>
          <a:p>
            <a:r>
              <a:rPr lang="tr-TR" dirty="0"/>
              <a:t>Emir</a:t>
            </a:r>
          </a:p>
          <a:p>
            <a:r>
              <a:rPr lang="tr-TR" dirty="0"/>
              <a:t>Dilek-İstek</a:t>
            </a:r>
          </a:p>
          <a:p>
            <a:r>
              <a:rPr lang="tr-TR" dirty="0"/>
              <a:t>Gereklilik Zorunluluk</a:t>
            </a:r>
          </a:p>
          <a:p>
            <a:endParaRPr lang="en-US" dirty="0"/>
          </a:p>
        </p:txBody>
      </p:sp>
      <p:sp>
        <p:nvSpPr>
          <p:cNvPr id="4" name="Slayt Numarası Yer Tutucusu 3"/>
          <p:cNvSpPr>
            <a:spLocks noGrp="1"/>
          </p:cNvSpPr>
          <p:nvPr>
            <p:ph type="sldNum" sz="quarter" idx="5"/>
          </p:nvPr>
        </p:nvSpPr>
        <p:spPr/>
        <p:txBody>
          <a:bodyPr/>
          <a:lstStyle/>
          <a:p>
            <a:fld id="{8D54D370-EF93-435C-8A71-020CF564A17D}" type="slidenum">
              <a:rPr lang="en" smtClean="0"/>
              <a:t>3</a:t>
            </a:fld>
            <a:endParaRPr lang="en"/>
          </a:p>
        </p:txBody>
      </p:sp>
    </p:spTree>
    <p:extLst>
      <p:ext uri="{BB962C8B-B14F-4D97-AF65-F5344CB8AC3E}">
        <p14:creationId xmlns:p14="http://schemas.microsoft.com/office/powerpoint/2010/main" val="2939757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Bu çevirideki modal yapıların altını çizin. </a:t>
            </a:r>
          </a:p>
          <a:p>
            <a:r>
              <a:rPr lang="tr-TR" b="0" i="0" dirty="0">
                <a:effectLst/>
                <a:latin typeface="fkGroteskNeue"/>
              </a:rPr>
              <a:t>Ö</a:t>
            </a:r>
            <a:r>
              <a:rPr lang="en-US" b="0" i="0" dirty="0" err="1">
                <a:effectLst/>
                <a:latin typeface="fkGroteskNeue"/>
              </a:rPr>
              <a:t>ğrenciler</a:t>
            </a:r>
            <a:r>
              <a:rPr lang="en-US" b="0" i="0" dirty="0">
                <a:effectLst/>
                <a:latin typeface="fkGroteskNeue"/>
              </a:rPr>
              <a:t> </a:t>
            </a:r>
            <a:r>
              <a:rPr lang="en-US" b="0" i="0" dirty="0" err="1">
                <a:effectLst/>
                <a:latin typeface="fkGroteskNeue"/>
              </a:rPr>
              <a:t>derse</a:t>
            </a:r>
            <a:r>
              <a:rPr lang="en-US" b="0" i="0" dirty="0">
                <a:effectLst/>
                <a:latin typeface="fkGroteskNeue"/>
              </a:rPr>
              <a:t> </a:t>
            </a:r>
            <a:r>
              <a:rPr lang="en-US" b="0" i="0" dirty="0" err="1">
                <a:effectLst/>
                <a:latin typeface="fkGroteskNeue"/>
              </a:rPr>
              <a:t>gelmeden</a:t>
            </a:r>
            <a:r>
              <a:rPr lang="en-US" b="0" i="0" dirty="0">
                <a:effectLst/>
                <a:latin typeface="fkGroteskNeue"/>
              </a:rPr>
              <a:t> </a:t>
            </a:r>
            <a:r>
              <a:rPr lang="en-US" b="0" i="0" dirty="0" err="1">
                <a:effectLst/>
                <a:latin typeface="fkGroteskNeue"/>
              </a:rPr>
              <a:t>önce</a:t>
            </a:r>
            <a:r>
              <a:rPr lang="en-US" b="0" i="0" dirty="0">
                <a:effectLst/>
                <a:latin typeface="fkGroteskNeue"/>
              </a:rPr>
              <a:t> </a:t>
            </a:r>
            <a:r>
              <a:rPr lang="en-US" b="0" i="0" dirty="0" err="1">
                <a:effectLst/>
                <a:latin typeface="fkGroteskNeue"/>
              </a:rPr>
              <a:t>ödevlerini</a:t>
            </a:r>
            <a:r>
              <a:rPr lang="en-US" b="0" i="0" dirty="0">
                <a:effectLst/>
                <a:latin typeface="fkGroteskNeue"/>
              </a:rPr>
              <a:t> </a:t>
            </a:r>
            <a:r>
              <a:rPr lang="en-US" b="0" i="0" dirty="0" err="1">
                <a:effectLst/>
                <a:latin typeface="fkGroteskNeue"/>
              </a:rPr>
              <a:t>tamamlamalıdır</a:t>
            </a:r>
            <a:r>
              <a:rPr lang="en-US" b="0" i="0" dirty="0">
                <a:effectLst/>
                <a:latin typeface="fkGroteskNeue"/>
              </a:rPr>
              <a:t>. </a:t>
            </a:r>
            <a:r>
              <a:rPr lang="en-US" b="0" i="0" dirty="0" err="1">
                <a:effectLst/>
                <a:latin typeface="fkGroteskNeue"/>
              </a:rPr>
              <a:t>Sınava</a:t>
            </a:r>
            <a:r>
              <a:rPr lang="en-US" b="0" i="0" dirty="0">
                <a:effectLst/>
                <a:latin typeface="fkGroteskNeue"/>
              </a:rPr>
              <a:t> </a:t>
            </a:r>
            <a:r>
              <a:rPr lang="en-US" b="0" i="0" dirty="0" err="1">
                <a:effectLst/>
                <a:latin typeface="fkGroteskNeue"/>
              </a:rPr>
              <a:t>dikkatli</a:t>
            </a:r>
            <a:r>
              <a:rPr lang="en-US" b="0" i="0" dirty="0">
                <a:effectLst/>
                <a:latin typeface="fkGroteskNeue"/>
              </a:rPr>
              <a:t> </a:t>
            </a:r>
            <a:r>
              <a:rPr lang="en-US" b="0" i="0" dirty="0" err="1">
                <a:effectLst/>
                <a:latin typeface="fkGroteskNeue"/>
              </a:rPr>
              <a:t>bir</a:t>
            </a:r>
            <a:r>
              <a:rPr lang="en-US" b="0" i="0" dirty="0">
                <a:effectLst/>
                <a:latin typeface="fkGroteskNeue"/>
              </a:rPr>
              <a:t> </a:t>
            </a:r>
            <a:r>
              <a:rPr lang="en-US" b="0" i="0" dirty="0" err="1">
                <a:effectLst/>
                <a:latin typeface="fkGroteskNeue"/>
              </a:rPr>
              <a:t>şekilde</a:t>
            </a:r>
            <a:r>
              <a:rPr lang="en-US" b="0" i="0" dirty="0">
                <a:effectLst/>
                <a:latin typeface="fkGroteskNeue"/>
              </a:rPr>
              <a:t> </a:t>
            </a:r>
            <a:r>
              <a:rPr lang="en-US" b="0" i="0" dirty="0" err="1">
                <a:effectLst/>
                <a:latin typeface="fkGroteskNeue"/>
              </a:rPr>
              <a:t>hazırlanmalıdırlar</a:t>
            </a:r>
            <a:r>
              <a:rPr lang="en-US" b="0" i="0" dirty="0">
                <a:effectLst/>
                <a:latin typeface="fkGroteskNeue"/>
              </a:rPr>
              <a:t>. </a:t>
            </a:r>
            <a:r>
              <a:rPr lang="en-US" b="0" i="0" dirty="0" err="1">
                <a:effectLst/>
                <a:latin typeface="fkGroteskNeue"/>
              </a:rPr>
              <a:t>Hazırlık</a:t>
            </a:r>
            <a:r>
              <a:rPr lang="en-US" b="0" i="0" dirty="0">
                <a:effectLst/>
                <a:latin typeface="fkGroteskNeue"/>
              </a:rPr>
              <a:t> </a:t>
            </a:r>
            <a:r>
              <a:rPr lang="en-US" b="0" i="0" dirty="0" err="1">
                <a:effectLst/>
                <a:latin typeface="fkGroteskNeue"/>
              </a:rPr>
              <a:t>sırasında</a:t>
            </a:r>
            <a:r>
              <a:rPr lang="en-US" b="0" i="0" dirty="0">
                <a:effectLst/>
                <a:latin typeface="fkGroteskNeue"/>
              </a:rPr>
              <a:t> </a:t>
            </a:r>
            <a:r>
              <a:rPr lang="en-US" b="0" i="0" dirty="0" err="1">
                <a:effectLst/>
                <a:latin typeface="fkGroteskNeue"/>
              </a:rPr>
              <a:t>notlarını</a:t>
            </a:r>
            <a:r>
              <a:rPr lang="en-US" b="0" i="0" dirty="0">
                <a:effectLst/>
                <a:latin typeface="fkGroteskNeue"/>
              </a:rPr>
              <a:t> </a:t>
            </a:r>
            <a:r>
              <a:rPr lang="en-US" b="0" i="0" dirty="0" err="1">
                <a:effectLst/>
                <a:latin typeface="fkGroteskNeue"/>
              </a:rPr>
              <a:t>kullanabilirler</a:t>
            </a:r>
            <a:r>
              <a:rPr lang="en-US" b="0" i="0" dirty="0">
                <a:effectLst/>
                <a:latin typeface="fkGroteskNeue"/>
              </a:rPr>
              <a:t>, </a:t>
            </a:r>
            <a:r>
              <a:rPr lang="en-US" b="0" i="0" dirty="0" err="1">
                <a:effectLst/>
                <a:latin typeface="fkGroteskNeue"/>
              </a:rPr>
              <a:t>ancak</a:t>
            </a:r>
            <a:r>
              <a:rPr lang="en-US" b="0" i="0" dirty="0">
                <a:effectLst/>
                <a:latin typeface="fkGroteskNeue"/>
              </a:rPr>
              <a:t> </a:t>
            </a:r>
            <a:r>
              <a:rPr lang="en-US" b="0" i="0" dirty="0" err="1">
                <a:effectLst/>
                <a:latin typeface="fkGroteskNeue"/>
              </a:rPr>
              <a:t>sınava</a:t>
            </a:r>
            <a:r>
              <a:rPr lang="en-US" b="0" i="0" dirty="0">
                <a:effectLst/>
                <a:latin typeface="fkGroteskNeue"/>
              </a:rPr>
              <a:t> </a:t>
            </a:r>
            <a:r>
              <a:rPr lang="en-US" b="0" i="0" dirty="0" err="1">
                <a:effectLst/>
                <a:latin typeface="fkGroteskNeue"/>
              </a:rPr>
              <a:t>getirmemelidirler</a:t>
            </a:r>
            <a:r>
              <a:rPr lang="en-US" b="0" i="0" dirty="0">
                <a:effectLst/>
                <a:latin typeface="fkGroteskNeue"/>
              </a:rPr>
              <a:t>. Ek </a:t>
            </a:r>
            <a:r>
              <a:rPr lang="en-US" b="0" i="0" dirty="0" err="1">
                <a:effectLst/>
                <a:latin typeface="fkGroteskNeue"/>
              </a:rPr>
              <a:t>yardıma</a:t>
            </a:r>
            <a:r>
              <a:rPr lang="en-US" b="0" i="0" dirty="0">
                <a:effectLst/>
                <a:latin typeface="fkGroteskNeue"/>
              </a:rPr>
              <a:t> </a:t>
            </a:r>
            <a:r>
              <a:rPr lang="en-US" b="0" i="0" dirty="0" err="1">
                <a:effectLst/>
                <a:latin typeface="fkGroteskNeue"/>
              </a:rPr>
              <a:t>ihtiyaç</a:t>
            </a:r>
            <a:r>
              <a:rPr lang="en-US" b="0" i="0" dirty="0">
                <a:effectLst/>
                <a:latin typeface="fkGroteskNeue"/>
              </a:rPr>
              <a:t> </a:t>
            </a:r>
            <a:r>
              <a:rPr lang="en-US" b="0" i="0" dirty="0" err="1">
                <a:effectLst/>
                <a:latin typeface="fkGroteskNeue"/>
              </a:rPr>
              <a:t>duyabilirler</a:t>
            </a:r>
            <a:r>
              <a:rPr lang="en-US" b="0" i="0" dirty="0">
                <a:effectLst/>
                <a:latin typeface="fkGroteskNeue"/>
              </a:rPr>
              <a:t>, </a:t>
            </a:r>
            <a:r>
              <a:rPr lang="en-US" b="0" i="0" dirty="0" err="1">
                <a:effectLst/>
                <a:latin typeface="fkGroteskNeue"/>
              </a:rPr>
              <a:t>bu</a:t>
            </a:r>
            <a:r>
              <a:rPr lang="en-US" b="0" i="0" dirty="0">
                <a:effectLst/>
                <a:latin typeface="fkGroteskNeue"/>
              </a:rPr>
              <a:t> </a:t>
            </a:r>
            <a:r>
              <a:rPr lang="en-US" b="0" i="0" dirty="0" err="1">
                <a:effectLst/>
                <a:latin typeface="fkGroteskNeue"/>
              </a:rPr>
              <a:t>durumda</a:t>
            </a:r>
            <a:r>
              <a:rPr lang="en-US" b="0" i="0" dirty="0">
                <a:effectLst/>
                <a:latin typeface="fkGroteskNeue"/>
              </a:rPr>
              <a:t> </a:t>
            </a:r>
            <a:r>
              <a:rPr lang="en-US" b="0" i="0" dirty="0" err="1">
                <a:effectLst/>
                <a:latin typeface="fkGroteskNeue"/>
              </a:rPr>
              <a:t>öğretmenlerinden</a:t>
            </a:r>
            <a:r>
              <a:rPr lang="en-US" b="0" i="0" dirty="0">
                <a:effectLst/>
                <a:latin typeface="fkGroteskNeue"/>
              </a:rPr>
              <a:t> </a:t>
            </a:r>
            <a:r>
              <a:rPr lang="en-US" b="0" i="0" dirty="0" err="1">
                <a:effectLst/>
                <a:latin typeface="fkGroteskNeue"/>
              </a:rPr>
              <a:t>yardım</a:t>
            </a:r>
            <a:r>
              <a:rPr lang="en-US" b="0" i="0" dirty="0">
                <a:effectLst/>
                <a:latin typeface="fkGroteskNeue"/>
              </a:rPr>
              <a:t> </a:t>
            </a:r>
            <a:r>
              <a:rPr lang="en-US" b="0" i="0" dirty="0" err="1">
                <a:effectLst/>
                <a:latin typeface="fkGroteskNeue"/>
              </a:rPr>
              <a:t>isteyebilirle</a:t>
            </a:r>
            <a:r>
              <a:rPr lang="tr-TR" b="0" i="0" dirty="0">
                <a:effectLst/>
                <a:latin typeface="fkGroteskNeue"/>
              </a:rPr>
              <a:t>r.</a:t>
            </a:r>
            <a:endParaRPr lang="en-US" dirty="0"/>
          </a:p>
        </p:txBody>
      </p:sp>
      <p:sp>
        <p:nvSpPr>
          <p:cNvPr id="4" name="Slayt Numarası Yer Tutucusu 3"/>
          <p:cNvSpPr>
            <a:spLocks noGrp="1"/>
          </p:cNvSpPr>
          <p:nvPr>
            <p:ph type="sldNum" sz="quarter" idx="5"/>
          </p:nvPr>
        </p:nvSpPr>
        <p:spPr/>
        <p:txBody>
          <a:bodyPr/>
          <a:lstStyle/>
          <a:p>
            <a:fld id="{8D54D370-EF93-435C-8A71-020CF564A17D}" type="slidenum">
              <a:rPr lang="en" smtClean="0"/>
              <a:t>32</a:t>
            </a:fld>
            <a:endParaRPr lang="en"/>
          </a:p>
        </p:txBody>
      </p:sp>
    </p:spTree>
    <p:extLst>
      <p:ext uri="{BB962C8B-B14F-4D97-AF65-F5344CB8AC3E}">
        <p14:creationId xmlns:p14="http://schemas.microsoft.com/office/powerpoint/2010/main" val="3394203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3.xml"/><Relationship Id="rId4" Type="http://schemas.openxmlformats.org/officeDocument/2006/relationships/hyperlink" Target="http://bit.ly/2TtBDfr" TargetMode="Externa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p:nvPr/>
        </p:nvSpPr>
        <p:spPr>
          <a:xfrm rot="813319">
            <a:off x="-1616877" y="-45656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 name="Google Shape;10;p2"/>
          <p:cNvSpPr/>
          <p:nvPr/>
        </p:nvSpPr>
        <p:spPr>
          <a:xfrm rot="-649785" flipH="1">
            <a:off x="6475478" y="-984566"/>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1" name="Google Shape;11;p2"/>
          <p:cNvSpPr/>
          <p:nvPr/>
        </p:nvSpPr>
        <p:spPr>
          <a:xfrm>
            <a:off x="1125388" y="2984134"/>
            <a:ext cx="7471673" cy="63624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2" name="Google Shape;12;p2"/>
          <p:cNvSpPr/>
          <p:nvPr/>
        </p:nvSpPr>
        <p:spPr>
          <a:xfrm rot="8823147">
            <a:off x="-2265377" y="3745031"/>
            <a:ext cx="5990392" cy="7484240"/>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 name="Google Shape;13;p2"/>
          <p:cNvSpPr/>
          <p:nvPr/>
        </p:nvSpPr>
        <p:spPr>
          <a:xfrm>
            <a:off x="6536239" y="-190000"/>
            <a:ext cx="4935815" cy="5026448"/>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 name="Google Shape;14;p2"/>
          <p:cNvSpPr/>
          <p:nvPr/>
        </p:nvSpPr>
        <p:spPr>
          <a:xfrm rot="649785">
            <a:off x="716153" y="5868167"/>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5" name="Google Shape;15;p2"/>
          <p:cNvSpPr/>
          <p:nvPr/>
        </p:nvSpPr>
        <p:spPr>
          <a:xfrm rot="1244193">
            <a:off x="4086917" y="-1036357"/>
            <a:ext cx="7826096" cy="383714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 name="Google Shape;16;p2"/>
          <p:cNvSpPr/>
          <p:nvPr/>
        </p:nvSpPr>
        <p:spPr>
          <a:xfrm rot="-9555807">
            <a:off x="-6119383" y="3063059"/>
            <a:ext cx="7826096" cy="383714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 name="Google Shape;17;p2"/>
          <p:cNvSpPr txBox="1">
            <a:spLocks noGrp="1"/>
          </p:cNvSpPr>
          <p:nvPr>
            <p:ph type="ctrTitle"/>
          </p:nvPr>
        </p:nvSpPr>
        <p:spPr>
          <a:xfrm>
            <a:off x="723150" y="1992267"/>
            <a:ext cx="7697700" cy="21308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SzPts val="5200"/>
              <a:buNone/>
              <a:defRPr sz="6600">
                <a:latin typeface="Kulim Park SemiBold"/>
                <a:ea typeface="Kulim Park SemiBold"/>
                <a:cs typeface="Kulim Park SemiBold"/>
                <a:sym typeface="Kulim Park SemiBold"/>
              </a:defRPr>
            </a:lvl1pPr>
            <a:lvl2pPr lvl="1" algn="ctr" rtl="0">
              <a:spcBef>
                <a:spcPts val="0"/>
              </a:spcBef>
              <a:spcAft>
                <a:spcPts val="0"/>
              </a:spcAft>
              <a:buClr>
                <a:srgbClr val="191919"/>
              </a:buClr>
              <a:buSzPts val="5200"/>
              <a:buNone/>
              <a:defRPr sz="5200">
                <a:solidFill>
                  <a:srgbClr val="191919"/>
                </a:solidFill>
              </a:defRPr>
            </a:lvl2pPr>
            <a:lvl3pPr lvl="2" algn="ctr" rtl="0">
              <a:spcBef>
                <a:spcPts val="0"/>
              </a:spcBef>
              <a:spcAft>
                <a:spcPts val="0"/>
              </a:spcAft>
              <a:buClr>
                <a:srgbClr val="191919"/>
              </a:buClr>
              <a:buSzPts val="5200"/>
              <a:buNone/>
              <a:defRPr sz="5200">
                <a:solidFill>
                  <a:srgbClr val="191919"/>
                </a:solidFill>
              </a:defRPr>
            </a:lvl3pPr>
            <a:lvl4pPr lvl="3" algn="ctr" rtl="0">
              <a:spcBef>
                <a:spcPts val="0"/>
              </a:spcBef>
              <a:spcAft>
                <a:spcPts val="0"/>
              </a:spcAft>
              <a:buClr>
                <a:srgbClr val="191919"/>
              </a:buClr>
              <a:buSzPts val="5200"/>
              <a:buNone/>
              <a:defRPr sz="5200">
                <a:solidFill>
                  <a:srgbClr val="191919"/>
                </a:solidFill>
              </a:defRPr>
            </a:lvl4pPr>
            <a:lvl5pPr lvl="4" algn="ctr" rtl="0">
              <a:spcBef>
                <a:spcPts val="0"/>
              </a:spcBef>
              <a:spcAft>
                <a:spcPts val="0"/>
              </a:spcAft>
              <a:buClr>
                <a:srgbClr val="191919"/>
              </a:buClr>
              <a:buSzPts val="5200"/>
              <a:buNone/>
              <a:defRPr sz="5200">
                <a:solidFill>
                  <a:srgbClr val="191919"/>
                </a:solidFill>
              </a:defRPr>
            </a:lvl5pPr>
            <a:lvl6pPr lvl="5" algn="ctr" rtl="0">
              <a:spcBef>
                <a:spcPts val="0"/>
              </a:spcBef>
              <a:spcAft>
                <a:spcPts val="0"/>
              </a:spcAft>
              <a:buClr>
                <a:srgbClr val="191919"/>
              </a:buClr>
              <a:buSzPts val="5200"/>
              <a:buNone/>
              <a:defRPr sz="5200">
                <a:solidFill>
                  <a:srgbClr val="191919"/>
                </a:solidFill>
              </a:defRPr>
            </a:lvl6pPr>
            <a:lvl7pPr lvl="6" algn="ctr" rtl="0">
              <a:spcBef>
                <a:spcPts val="0"/>
              </a:spcBef>
              <a:spcAft>
                <a:spcPts val="0"/>
              </a:spcAft>
              <a:buClr>
                <a:srgbClr val="191919"/>
              </a:buClr>
              <a:buSzPts val="5200"/>
              <a:buNone/>
              <a:defRPr sz="5200">
                <a:solidFill>
                  <a:srgbClr val="191919"/>
                </a:solidFill>
              </a:defRPr>
            </a:lvl7pPr>
            <a:lvl8pPr lvl="7" algn="ctr" rtl="0">
              <a:spcBef>
                <a:spcPts val="0"/>
              </a:spcBef>
              <a:spcAft>
                <a:spcPts val="0"/>
              </a:spcAft>
              <a:buClr>
                <a:srgbClr val="191919"/>
              </a:buClr>
              <a:buSzPts val="5200"/>
              <a:buNone/>
              <a:defRPr sz="5200">
                <a:solidFill>
                  <a:srgbClr val="191919"/>
                </a:solidFill>
              </a:defRPr>
            </a:lvl8pPr>
            <a:lvl9pPr lvl="8" algn="ctr" rtl="0">
              <a:spcBef>
                <a:spcPts val="0"/>
              </a:spcBef>
              <a:spcAft>
                <a:spcPts val="0"/>
              </a:spcAft>
              <a:buClr>
                <a:srgbClr val="191919"/>
              </a:buClr>
              <a:buSzPts val="5200"/>
              <a:buNone/>
              <a:defRPr sz="5200">
                <a:solidFill>
                  <a:srgbClr val="191919"/>
                </a:solidFill>
              </a:defRPr>
            </a:lvl9pPr>
          </a:lstStyle>
          <a:p>
            <a:r>
              <a:rPr lang="tr-TR"/>
              <a:t>Asıl başlık stilini düzenlemek için tıklayın</a:t>
            </a:r>
            <a:endParaRPr/>
          </a:p>
        </p:txBody>
      </p:sp>
      <p:sp>
        <p:nvSpPr>
          <p:cNvPr id="18" name="Google Shape;18;p2"/>
          <p:cNvSpPr txBox="1">
            <a:spLocks noGrp="1"/>
          </p:cNvSpPr>
          <p:nvPr>
            <p:ph type="subTitle" idx="1"/>
          </p:nvPr>
        </p:nvSpPr>
        <p:spPr>
          <a:xfrm>
            <a:off x="1962550" y="4134100"/>
            <a:ext cx="5218500" cy="7316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a:latin typeface="Manrope"/>
                <a:ea typeface="Manrope"/>
                <a:cs typeface="Manrope"/>
                <a:sym typeface="Manrope"/>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r>
              <a:rPr lang="tr-TR"/>
              <a:t>Asıl alt başlık stilini düzenlemek için tıklayın</a:t>
            </a:r>
            <a:endParaRPr/>
          </a:p>
        </p:txBody>
      </p:sp>
    </p:spTree>
    <p:extLst>
      <p:ext uri="{BB962C8B-B14F-4D97-AF65-F5344CB8AC3E}">
        <p14:creationId xmlns:p14="http://schemas.microsoft.com/office/powerpoint/2010/main" val="893267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91"/>
        <p:cNvGrpSpPr/>
        <p:nvPr/>
      </p:nvGrpSpPr>
      <p:grpSpPr>
        <a:xfrm>
          <a:off x="0" y="0"/>
          <a:ext cx="0" cy="0"/>
          <a:chOff x="0" y="0"/>
          <a:chExt cx="0" cy="0"/>
        </a:xfrm>
      </p:grpSpPr>
      <p:sp>
        <p:nvSpPr>
          <p:cNvPr id="92" name="Google Shape;92;p11"/>
          <p:cNvSpPr/>
          <p:nvPr/>
        </p:nvSpPr>
        <p:spPr>
          <a:xfrm rot="-10285629">
            <a:off x="5066449" y="-2832497"/>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3" name="Google Shape;93;p11"/>
          <p:cNvSpPr/>
          <p:nvPr/>
        </p:nvSpPr>
        <p:spPr>
          <a:xfrm flipH="1">
            <a:off x="7942004"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4" name="Google Shape;94;p11"/>
          <p:cNvSpPr/>
          <p:nvPr/>
        </p:nvSpPr>
        <p:spPr>
          <a:xfrm rot="2839443">
            <a:off x="-1375441" y="4204243"/>
            <a:ext cx="8536188"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5" name="Google Shape;95;p11"/>
          <p:cNvSpPr/>
          <p:nvPr/>
        </p:nvSpPr>
        <p:spPr>
          <a:xfrm rot="9405665">
            <a:off x="-4305365" y="1708242"/>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6" name="Google Shape;96;p11"/>
          <p:cNvSpPr/>
          <p:nvPr/>
        </p:nvSpPr>
        <p:spPr>
          <a:xfrm rot="-1478505">
            <a:off x="-2334601" y="-1333381"/>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7" name="Google Shape;97;p11"/>
          <p:cNvSpPr/>
          <p:nvPr/>
        </p:nvSpPr>
        <p:spPr>
          <a:xfrm rot="9555841" flipH="1">
            <a:off x="7023452"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98" name="Google Shape;98;p11"/>
          <p:cNvSpPr txBox="1">
            <a:spLocks noGrp="1"/>
          </p:cNvSpPr>
          <p:nvPr>
            <p:ph type="title" hasCustomPrompt="1"/>
          </p:nvPr>
        </p:nvSpPr>
        <p:spPr>
          <a:xfrm>
            <a:off x="1248600" y="2037600"/>
            <a:ext cx="6646800" cy="204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9600"/>
              <a:buNone/>
              <a:defRPr sz="11000"/>
            </a:lvl1pPr>
            <a:lvl2pPr lvl="1" algn="ctr" rtl="0">
              <a:spcBef>
                <a:spcPts val="0"/>
              </a:spcBef>
              <a:spcAft>
                <a:spcPts val="0"/>
              </a:spcAft>
              <a:buSzPts val="9600"/>
              <a:buNone/>
              <a:defRPr sz="9600"/>
            </a:lvl2pPr>
            <a:lvl3pPr lvl="2" algn="ctr" rtl="0">
              <a:spcBef>
                <a:spcPts val="0"/>
              </a:spcBef>
              <a:spcAft>
                <a:spcPts val="0"/>
              </a:spcAft>
              <a:buSzPts val="9600"/>
              <a:buNone/>
              <a:defRPr sz="9600"/>
            </a:lvl3pPr>
            <a:lvl4pPr lvl="3" algn="ctr" rtl="0">
              <a:spcBef>
                <a:spcPts val="0"/>
              </a:spcBef>
              <a:spcAft>
                <a:spcPts val="0"/>
              </a:spcAft>
              <a:buSzPts val="9600"/>
              <a:buNone/>
              <a:defRPr sz="9600"/>
            </a:lvl4pPr>
            <a:lvl5pPr lvl="4" algn="ctr" rtl="0">
              <a:spcBef>
                <a:spcPts val="0"/>
              </a:spcBef>
              <a:spcAft>
                <a:spcPts val="0"/>
              </a:spcAft>
              <a:buSzPts val="9600"/>
              <a:buNone/>
              <a:defRPr sz="9600"/>
            </a:lvl5pPr>
            <a:lvl6pPr lvl="5" algn="ctr" rtl="0">
              <a:spcBef>
                <a:spcPts val="0"/>
              </a:spcBef>
              <a:spcAft>
                <a:spcPts val="0"/>
              </a:spcAft>
              <a:buSzPts val="9600"/>
              <a:buNone/>
              <a:defRPr sz="9600"/>
            </a:lvl6pPr>
            <a:lvl7pPr lvl="6" algn="ctr" rtl="0">
              <a:spcBef>
                <a:spcPts val="0"/>
              </a:spcBef>
              <a:spcAft>
                <a:spcPts val="0"/>
              </a:spcAft>
              <a:buSzPts val="9600"/>
              <a:buNone/>
              <a:defRPr sz="9600"/>
            </a:lvl7pPr>
            <a:lvl8pPr lvl="7" algn="ctr" rtl="0">
              <a:spcBef>
                <a:spcPts val="0"/>
              </a:spcBef>
              <a:spcAft>
                <a:spcPts val="0"/>
              </a:spcAft>
              <a:buSzPts val="9600"/>
              <a:buNone/>
              <a:defRPr sz="9600"/>
            </a:lvl8pPr>
            <a:lvl9pPr lvl="8" algn="ctr" rtl="0">
              <a:spcBef>
                <a:spcPts val="0"/>
              </a:spcBef>
              <a:spcAft>
                <a:spcPts val="0"/>
              </a:spcAft>
              <a:buSzPts val="9600"/>
              <a:buNone/>
              <a:defRPr sz="9600"/>
            </a:lvl9pPr>
          </a:lstStyle>
          <a:p>
            <a:r>
              <a:t>xx%</a:t>
            </a:r>
          </a:p>
        </p:txBody>
      </p:sp>
      <p:sp>
        <p:nvSpPr>
          <p:cNvPr id="99" name="Google Shape;99;p11"/>
          <p:cNvSpPr txBox="1">
            <a:spLocks noGrp="1"/>
          </p:cNvSpPr>
          <p:nvPr>
            <p:ph type="subTitle" idx="1"/>
          </p:nvPr>
        </p:nvSpPr>
        <p:spPr>
          <a:xfrm>
            <a:off x="1248450" y="4152233"/>
            <a:ext cx="6646800" cy="66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tr-TR"/>
              <a:t>Asıl alt başlık stilini düzenlemek için tıklayın</a:t>
            </a:r>
            <a:endParaRPr/>
          </a:p>
        </p:txBody>
      </p:sp>
    </p:spTree>
    <p:extLst>
      <p:ext uri="{BB962C8B-B14F-4D97-AF65-F5344CB8AC3E}">
        <p14:creationId xmlns:p14="http://schemas.microsoft.com/office/powerpoint/2010/main" val="17266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6"/>
        </a:solidFill>
        <a:effectLst/>
      </p:bgPr>
    </p:bg>
    <p:spTree>
      <p:nvGrpSpPr>
        <p:cNvPr id="1" name="Shape 100"/>
        <p:cNvGrpSpPr/>
        <p:nvPr/>
      </p:nvGrpSpPr>
      <p:grpSpPr>
        <a:xfrm>
          <a:off x="0" y="0"/>
          <a:ext cx="0" cy="0"/>
          <a:chOff x="0" y="0"/>
          <a:chExt cx="0" cy="0"/>
        </a:xfrm>
      </p:grpSpPr>
    </p:spTree>
    <p:extLst>
      <p:ext uri="{BB962C8B-B14F-4D97-AF65-F5344CB8AC3E}">
        <p14:creationId xmlns:p14="http://schemas.microsoft.com/office/powerpoint/2010/main" val="8759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01"/>
        <p:cNvGrpSpPr/>
        <p:nvPr/>
      </p:nvGrpSpPr>
      <p:grpSpPr>
        <a:xfrm>
          <a:off x="0" y="0"/>
          <a:ext cx="0" cy="0"/>
          <a:chOff x="0" y="0"/>
          <a:chExt cx="0" cy="0"/>
        </a:xfrm>
      </p:grpSpPr>
      <p:sp>
        <p:nvSpPr>
          <p:cNvPr id="102" name="Google Shape;102;p13"/>
          <p:cNvSpPr/>
          <p:nvPr/>
        </p:nvSpPr>
        <p:spPr>
          <a:xfrm rot="9339447" flipH="1">
            <a:off x="-5157706" y="2926827"/>
            <a:ext cx="7471555" cy="63623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3" name="Google Shape;103;p13"/>
          <p:cNvSpPr/>
          <p:nvPr/>
        </p:nvSpPr>
        <p:spPr>
          <a:xfrm>
            <a:off x="1118567" y="2065591"/>
            <a:ext cx="1350837" cy="1297527"/>
          </a:xfrm>
          <a:custGeom>
            <a:avLst/>
            <a:gdLst/>
            <a:ahLst/>
            <a:cxnLst/>
            <a:rect l="l" t="t" r="r" b="b"/>
            <a:pathLst>
              <a:path w="18827" h="13563" extrusionOk="0">
                <a:moveTo>
                  <a:pt x="7161" y="0"/>
                </a:moveTo>
                <a:cubicBezTo>
                  <a:pt x="6367" y="0"/>
                  <a:pt x="5745" y="97"/>
                  <a:pt x="5462" y="302"/>
                </a:cubicBezTo>
                <a:cubicBezTo>
                  <a:pt x="5439" y="302"/>
                  <a:pt x="5416" y="302"/>
                  <a:pt x="5393" y="302"/>
                </a:cubicBezTo>
                <a:cubicBezTo>
                  <a:pt x="1116" y="302"/>
                  <a:pt x="1" y="5785"/>
                  <a:pt x="370" y="9035"/>
                </a:cubicBezTo>
                <a:cubicBezTo>
                  <a:pt x="734" y="12239"/>
                  <a:pt x="5348" y="13486"/>
                  <a:pt x="7931" y="13560"/>
                </a:cubicBezTo>
                <a:cubicBezTo>
                  <a:pt x="7975" y="13562"/>
                  <a:pt x="8020" y="13562"/>
                  <a:pt x="8064" y="13562"/>
                </a:cubicBezTo>
                <a:cubicBezTo>
                  <a:pt x="13120" y="13562"/>
                  <a:pt x="18826" y="5169"/>
                  <a:pt x="13911" y="1714"/>
                </a:cubicBezTo>
                <a:cubicBezTo>
                  <a:pt x="12377" y="637"/>
                  <a:pt x="9200" y="0"/>
                  <a:pt x="7161" y="0"/>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4" name="Google Shape;104;p13"/>
          <p:cNvSpPr/>
          <p:nvPr/>
        </p:nvSpPr>
        <p:spPr>
          <a:xfrm flipH="1">
            <a:off x="4816264" y="2065601"/>
            <a:ext cx="1350837" cy="1297527"/>
          </a:xfrm>
          <a:custGeom>
            <a:avLst/>
            <a:gdLst/>
            <a:ahLst/>
            <a:cxnLst/>
            <a:rect l="l" t="t" r="r" b="b"/>
            <a:pathLst>
              <a:path w="18827" h="13563" extrusionOk="0">
                <a:moveTo>
                  <a:pt x="7161" y="0"/>
                </a:moveTo>
                <a:cubicBezTo>
                  <a:pt x="6367" y="0"/>
                  <a:pt x="5745" y="97"/>
                  <a:pt x="5462" y="302"/>
                </a:cubicBezTo>
                <a:cubicBezTo>
                  <a:pt x="5439" y="302"/>
                  <a:pt x="5416" y="302"/>
                  <a:pt x="5393" y="302"/>
                </a:cubicBezTo>
                <a:cubicBezTo>
                  <a:pt x="1116" y="302"/>
                  <a:pt x="1" y="5785"/>
                  <a:pt x="370" y="9035"/>
                </a:cubicBezTo>
                <a:cubicBezTo>
                  <a:pt x="734" y="12239"/>
                  <a:pt x="5348" y="13486"/>
                  <a:pt x="7931" y="13560"/>
                </a:cubicBezTo>
                <a:cubicBezTo>
                  <a:pt x="7975" y="13562"/>
                  <a:pt x="8020" y="13562"/>
                  <a:pt x="8064" y="13562"/>
                </a:cubicBezTo>
                <a:cubicBezTo>
                  <a:pt x="13120" y="13562"/>
                  <a:pt x="18826" y="5169"/>
                  <a:pt x="13911" y="1714"/>
                </a:cubicBezTo>
                <a:cubicBezTo>
                  <a:pt x="12377" y="637"/>
                  <a:pt x="9200" y="0"/>
                  <a:pt x="7161" y="0"/>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5" name="Google Shape;105;p13"/>
          <p:cNvSpPr/>
          <p:nvPr/>
        </p:nvSpPr>
        <p:spPr>
          <a:xfrm flipH="1">
            <a:off x="6912086" y="1986050"/>
            <a:ext cx="1162249" cy="1377089"/>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AC9078">
              <a:alpha val="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6" name="Google Shape;106;p13"/>
          <p:cNvSpPr/>
          <p:nvPr/>
        </p:nvSpPr>
        <p:spPr>
          <a:xfrm>
            <a:off x="3050701" y="2025818"/>
            <a:ext cx="1095097" cy="1297525"/>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7" name="Google Shape;107;p13"/>
          <p:cNvSpPr/>
          <p:nvPr/>
        </p:nvSpPr>
        <p:spPr>
          <a:xfrm rot="-10285603">
            <a:off x="7150322" y="-3021844"/>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8" name="Google Shape;108;p13"/>
          <p:cNvSpPr/>
          <p:nvPr/>
        </p:nvSpPr>
        <p:spPr>
          <a:xfrm rot="649785">
            <a:off x="6848028" y="-325366"/>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09" name="Google Shape;109;p13"/>
          <p:cNvSpPr/>
          <p:nvPr/>
        </p:nvSpPr>
        <p:spPr>
          <a:xfrm rot="813319">
            <a:off x="-4299402" y="-629003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10" name="Google Shape;110;p13"/>
          <p:cNvSpPr/>
          <p:nvPr/>
        </p:nvSpPr>
        <p:spPr>
          <a:xfrm rot="9089871">
            <a:off x="7049951" y="2525041"/>
            <a:ext cx="7826200" cy="383719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11" name="Google Shape;111;p13"/>
          <p:cNvSpPr/>
          <p:nvPr/>
        </p:nvSpPr>
        <p:spPr>
          <a:xfrm rot="-576017">
            <a:off x="-4825529" y="-896366"/>
            <a:ext cx="7826074" cy="383713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12" name="Google Shape;112;p13"/>
          <p:cNvSpPr txBox="1">
            <a:spLocks noGrp="1"/>
          </p:cNvSpPr>
          <p:nvPr>
            <p:ph type="title"/>
          </p:nvPr>
        </p:nvSpPr>
        <p:spPr>
          <a:xfrm>
            <a:off x="732775" y="3509733"/>
            <a:ext cx="1836000" cy="11164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13" name="Google Shape;113;p13"/>
          <p:cNvSpPr txBox="1">
            <a:spLocks noGrp="1"/>
          </p:cNvSpPr>
          <p:nvPr>
            <p:ph type="subTitle" idx="1"/>
          </p:nvPr>
        </p:nvSpPr>
        <p:spPr>
          <a:xfrm>
            <a:off x="732787" y="4682288"/>
            <a:ext cx="1836000" cy="111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14" name="Google Shape;114;p13"/>
          <p:cNvSpPr txBox="1">
            <a:spLocks noGrp="1"/>
          </p:cNvSpPr>
          <p:nvPr>
            <p:ph type="title" idx="2" hasCustomPrompt="1"/>
          </p:nvPr>
        </p:nvSpPr>
        <p:spPr>
          <a:xfrm>
            <a:off x="732776" y="2415785"/>
            <a:ext cx="1836000" cy="5968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6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15" name="Google Shape;115;p13"/>
          <p:cNvSpPr txBox="1">
            <a:spLocks noGrp="1"/>
          </p:cNvSpPr>
          <p:nvPr>
            <p:ph type="title" idx="3"/>
          </p:nvPr>
        </p:nvSpPr>
        <p:spPr>
          <a:xfrm>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116" name="Google Shape;116;p13"/>
          <p:cNvSpPr txBox="1">
            <a:spLocks noGrp="1"/>
          </p:cNvSpPr>
          <p:nvPr>
            <p:ph type="title" idx="4"/>
          </p:nvPr>
        </p:nvSpPr>
        <p:spPr>
          <a:xfrm>
            <a:off x="2680250" y="3509733"/>
            <a:ext cx="1836000" cy="11164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17" name="Google Shape;117;p13"/>
          <p:cNvSpPr txBox="1">
            <a:spLocks noGrp="1"/>
          </p:cNvSpPr>
          <p:nvPr>
            <p:ph type="subTitle" idx="5"/>
          </p:nvPr>
        </p:nvSpPr>
        <p:spPr>
          <a:xfrm>
            <a:off x="2680262" y="4682288"/>
            <a:ext cx="1836000" cy="111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18" name="Google Shape;118;p13"/>
          <p:cNvSpPr txBox="1">
            <a:spLocks noGrp="1"/>
          </p:cNvSpPr>
          <p:nvPr>
            <p:ph type="title" idx="6"/>
          </p:nvPr>
        </p:nvSpPr>
        <p:spPr>
          <a:xfrm>
            <a:off x="4627725" y="3509733"/>
            <a:ext cx="1836000" cy="11164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19" name="Google Shape;119;p13"/>
          <p:cNvSpPr txBox="1">
            <a:spLocks noGrp="1"/>
          </p:cNvSpPr>
          <p:nvPr>
            <p:ph type="subTitle" idx="7"/>
          </p:nvPr>
        </p:nvSpPr>
        <p:spPr>
          <a:xfrm>
            <a:off x="4627737" y="4682288"/>
            <a:ext cx="1836000" cy="111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20" name="Google Shape;120;p13"/>
          <p:cNvSpPr txBox="1">
            <a:spLocks noGrp="1"/>
          </p:cNvSpPr>
          <p:nvPr>
            <p:ph type="title" idx="8"/>
          </p:nvPr>
        </p:nvSpPr>
        <p:spPr>
          <a:xfrm>
            <a:off x="6575200" y="3509733"/>
            <a:ext cx="1836000" cy="11164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21" name="Google Shape;121;p13"/>
          <p:cNvSpPr txBox="1">
            <a:spLocks noGrp="1"/>
          </p:cNvSpPr>
          <p:nvPr>
            <p:ph type="subTitle" idx="9"/>
          </p:nvPr>
        </p:nvSpPr>
        <p:spPr>
          <a:xfrm>
            <a:off x="6575212" y="4682288"/>
            <a:ext cx="1836000" cy="111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22" name="Google Shape;122;p13"/>
          <p:cNvSpPr txBox="1">
            <a:spLocks noGrp="1"/>
          </p:cNvSpPr>
          <p:nvPr>
            <p:ph type="title" idx="13" hasCustomPrompt="1"/>
          </p:nvPr>
        </p:nvSpPr>
        <p:spPr>
          <a:xfrm>
            <a:off x="2680246" y="2415785"/>
            <a:ext cx="1836000" cy="5968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6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23" name="Google Shape;123;p13"/>
          <p:cNvSpPr txBox="1">
            <a:spLocks noGrp="1"/>
          </p:cNvSpPr>
          <p:nvPr>
            <p:ph type="title" idx="14" hasCustomPrompt="1"/>
          </p:nvPr>
        </p:nvSpPr>
        <p:spPr>
          <a:xfrm>
            <a:off x="4627721" y="2415785"/>
            <a:ext cx="1836000" cy="5968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6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24" name="Google Shape;124;p13"/>
          <p:cNvSpPr txBox="1">
            <a:spLocks noGrp="1"/>
          </p:cNvSpPr>
          <p:nvPr>
            <p:ph type="title" idx="15" hasCustomPrompt="1"/>
          </p:nvPr>
        </p:nvSpPr>
        <p:spPr>
          <a:xfrm>
            <a:off x="6575196" y="2415785"/>
            <a:ext cx="1836000" cy="5968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6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Tree>
    <p:extLst>
      <p:ext uri="{BB962C8B-B14F-4D97-AF65-F5344CB8AC3E}">
        <p14:creationId xmlns:p14="http://schemas.microsoft.com/office/powerpoint/2010/main" val="1990820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25"/>
        <p:cNvGrpSpPr/>
        <p:nvPr/>
      </p:nvGrpSpPr>
      <p:grpSpPr>
        <a:xfrm>
          <a:off x="0" y="0"/>
          <a:ext cx="0" cy="0"/>
          <a:chOff x="0" y="0"/>
          <a:chExt cx="0" cy="0"/>
        </a:xfrm>
      </p:grpSpPr>
      <p:sp>
        <p:nvSpPr>
          <p:cNvPr id="126" name="Google Shape;126;p14"/>
          <p:cNvSpPr txBox="1">
            <a:spLocks noGrp="1"/>
          </p:cNvSpPr>
          <p:nvPr>
            <p:ph type="title"/>
          </p:nvPr>
        </p:nvSpPr>
        <p:spPr>
          <a:xfrm>
            <a:off x="723300" y="4536017"/>
            <a:ext cx="3848700" cy="7092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000"/>
              <a:buNone/>
              <a:defRPr sz="25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rPr lang="tr-TR"/>
              <a:t>Asıl başlık stilini düzenlemek için tıklayın</a:t>
            </a:r>
            <a:endParaRPr/>
          </a:p>
        </p:txBody>
      </p:sp>
      <p:sp>
        <p:nvSpPr>
          <p:cNvPr id="127" name="Google Shape;127;p14"/>
          <p:cNvSpPr txBox="1">
            <a:spLocks noGrp="1"/>
          </p:cNvSpPr>
          <p:nvPr>
            <p:ph type="subTitle" idx="1"/>
          </p:nvPr>
        </p:nvSpPr>
        <p:spPr>
          <a:xfrm>
            <a:off x="723350" y="1096667"/>
            <a:ext cx="4902000" cy="27708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3000"/>
              <a:buNone/>
              <a:defRPr sz="2500"/>
            </a:lvl1pPr>
            <a:lvl2pPr lvl="1" algn="ctr" rtl="0">
              <a:lnSpc>
                <a:spcPct val="100000"/>
              </a:lnSpc>
              <a:spcBef>
                <a:spcPts val="0"/>
              </a:spcBef>
              <a:spcAft>
                <a:spcPts val="0"/>
              </a:spcAft>
              <a:buSzPts val="3000"/>
              <a:buNone/>
              <a:defRPr sz="3000"/>
            </a:lvl2pPr>
            <a:lvl3pPr lvl="2" algn="ctr" rtl="0">
              <a:lnSpc>
                <a:spcPct val="100000"/>
              </a:lnSpc>
              <a:spcBef>
                <a:spcPts val="0"/>
              </a:spcBef>
              <a:spcAft>
                <a:spcPts val="0"/>
              </a:spcAft>
              <a:buSzPts val="3000"/>
              <a:buNone/>
              <a:defRPr sz="3000"/>
            </a:lvl3pPr>
            <a:lvl4pPr lvl="3" algn="ctr" rtl="0">
              <a:lnSpc>
                <a:spcPct val="100000"/>
              </a:lnSpc>
              <a:spcBef>
                <a:spcPts val="0"/>
              </a:spcBef>
              <a:spcAft>
                <a:spcPts val="0"/>
              </a:spcAft>
              <a:buSzPts val="3000"/>
              <a:buNone/>
              <a:defRPr sz="3000"/>
            </a:lvl4pPr>
            <a:lvl5pPr lvl="4" algn="ctr" rtl="0">
              <a:lnSpc>
                <a:spcPct val="100000"/>
              </a:lnSpc>
              <a:spcBef>
                <a:spcPts val="0"/>
              </a:spcBef>
              <a:spcAft>
                <a:spcPts val="0"/>
              </a:spcAft>
              <a:buSzPts val="3000"/>
              <a:buNone/>
              <a:defRPr sz="3000"/>
            </a:lvl5pPr>
            <a:lvl6pPr lvl="5" algn="ctr" rtl="0">
              <a:lnSpc>
                <a:spcPct val="100000"/>
              </a:lnSpc>
              <a:spcBef>
                <a:spcPts val="0"/>
              </a:spcBef>
              <a:spcAft>
                <a:spcPts val="0"/>
              </a:spcAft>
              <a:buSzPts val="3000"/>
              <a:buNone/>
              <a:defRPr sz="3000"/>
            </a:lvl6pPr>
            <a:lvl7pPr lvl="6" algn="ctr" rtl="0">
              <a:lnSpc>
                <a:spcPct val="100000"/>
              </a:lnSpc>
              <a:spcBef>
                <a:spcPts val="0"/>
              </a:spcBef>
              <a:spcAft>
                <a:spcPts val="0"/>
              </a:spcAft>
              <a:buSzPts val="3000"/>
              <a:buNone/>
              <a:defRPr sz="3000"/>
            </a:lvl7pPr>
            <a:lvl8pPr lvl="7" algn="ctr" rtl="0">
              <a:lnSpc>
                <a:spcPct val="100000"/>
              </a:lnSpc>
              <a:spcBef>
                <a:spcPts val="0"/>
              </a:spcBef>
              <a:spcAft>
                <a:spcPts val="0"/>
              </a:spcAft>
              <a:buSzPts val="3000"/>
              <a:buNone/>
              <a:defRPr sz="3000"/>
            </a:lvl8pPr>
            <a:lvl9pPr lvl="8" algn="ctr" rtl="0">
              <a:lnSpc>
                <a:spcPct val="100000"/>
              </a:lnSpc>
              <a:spcBef>
                <a:spcPts val="0"/>
              </a:spcBef>
              <a:spcAft>
                <a:spcPts val="0"/>
              </a:spcAft>
              <a:buSzPts val="3000"/>
              <a:buNone/>
              <a:defRPr sz="3000"/>
            </a:lvl9pPr>
          </a:lstStyle>
          <a:p>
            <a:r>
              <a:rPr lang="tr-TR"/>
              <a:t>Asıl alt başlık stilini düzenlemek için tıklayın</a:t>
            </a:r>
            <a:endParaRPr/>
          </a:p>
        </p:txBody>
      </p:sp>
    </p:spTree>
    <p:extLst>
      <p:ext uri="{BB962C8B-B14F-4D97-AF65-F5344CB8AC3E}">
        <p14:creationId xmlns:p14="http://schemas.microsoft.com/office/powerpoint/2010/main" val="1952941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1">
  <p:cSld name="Title only 1">
    <p:spTree>
      <p:nvGrpSpPr>
        <p:cNvPr id="1" name="Shape 128"/>
        <p:cNvGrpSpPr/>
        <p:nvPr/>
      </p:nvGrpSpPr>
      <p:grpSpPr>
        <a:xfrm>
          <a:off x="0" y="0"/>
          <a:ext cx="0" cy="0"/>
          <a:chOff x="0" y="0"/>
          <a:chExt cx="0" cy="0"/>
        </a:xfrm>
      </p:grpSpPr>
      <p:sp>
        <p:nvSpPr>
          <p:cNvPr id="129" name="Google Shape;129;p15"/>
          <p:cNvSpPr/>
          <p:nvPr/>
        </p:nvSpPr>
        <p:spPr>
          <a:xfrm rot="-3394465">
            <a:off x="-4380427"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0" name="Google Shape;130;p15"/>
          <p:cNvSpPr/>
          <p:nvPr/>
        </p:nvSpPr>
        <p:spPr>
          <a:xfrm flipH="1">
            <a:off x="-4081962"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1" name="Google Shape;131;p15"/>
          <p:cNvSpPr/>
          <p:nvPr/>
        </p:nvSpPr>
        <p:spPr>
          <a:xfrm rot="-3952094" flipH="1">
            <a:off x="-5258760" y="436823"/>
            <a:ext cx="10434836" cy="287786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2" name="Google Shape;132;p15"/>
          <p:cNvSpPr/>
          <p:nvPr/>
        </p:nvSpPr>
        <p:spPr>
          <a:xfrm rot="649760">
            <a:off x="-3199069"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3" name="Google Shape;133;p15"/>
          <p:cNvSpPr/>
          <p:nvPr/>
        </p:nvSpPr>
        <p:spPr>
          <a:xfrm rot="-813319" flipH="1">
            <a:off x="4926201"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4" name="Google Shape;134;p15"/>
          <p:cNvSpPr/>
          <p:nvPr/>
        </p:nvSpPr>
        <p:spPr>
          <a:xfrm rot="10285603" flipH="1">
            <a:off x="6080702" y="5003789"/>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5" name="Google Shape;135;p15"/>
          <p:cNvSpPr/>
          <p:nvPr/>
        </p:nvSpPr>
        <p:spPr>
          <a:xfrm rot="7426355" flipH="1">
            <a:off x="5277711" y="1990080"/>
            <a:ext cx="10434728"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6" name="Google Shape;136;p15"/>
          <p:cNvSpPr txBox="1">
            <a:spLocks noGrp="1"/>
          </p:cNvSpPr>
          <p:nvPr>
            <p:ph type="title"/>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1908390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37"/>
        <p:cNvGrpSpPr/>
        <p:nvPr/>
      </p:nvGrpSpPr>
      <p:grpSpPr>
        <a:xfrm>
          <a:off x="0" y="0"/>
          <a:ext cx="0" cy="0"/>
          <a:chOff x="0" y="0"/>
          <a:chExt cx="0" cy="0"/>
        </a:xfrm>
      </p:grpSpPr>
      <p:sp>
        <p:nvSpPr>
          <p:cNvPr id="138" name="Google Shape;138;p16"/>
          <p:cNvSpPr/>
          <p:nvPr/>
        </p:nvSpPr>
        <p:spPr>
          <a:xfrm rot="-10285629">
            <a:off x="5066449" y="-2832497"/>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39" name="Google Shape;139;p16"/>
          <p:cNvSpPr/>
          <p:nvPr/>
        </p:nvSpPr>
        <p:spPr>
          <a:xfrm flipH="1">
            <a:off x="7942004"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0" name="Google Shape;140;p16"/>
          <p:cNvSpPr/>
          <p:nvPr/>
        </p:nvSpPr>
        <p:spPr>
          <a:xfrm rot="2839443">
            <a:off x="-1375441" y="4204243"/>
            <a:ext cx="8536188"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1" name="Google Shape;141;p16"/>
          <p:cNvSpPr/>
          <p:nvPr/>
        </p:nvSpPr>
        <p:spPr>
          <a:xfrm rot="9405665">
            <a:off x="-4305365" y="1708242"/>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2" name="Google Shape;142;p16"/>
          <p:cNvSpPr/>
          <p:nvPr/>
        </p:nvSpPr>
        <p:spPr>
          <a:xfrm rot="-1478505">
            <a:off x="-2334601" y="-1333381"/>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3" name="Google Shape;143;p16"/>
          <p:cNvSpPr/>
          <p:nvPr/>
        </p:nvSpPr>
        <p:spPr>
          <a:xfrm rot="9555841" flipH="1">
            <a:off x="7023452"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4" name="Google Shape;144;p16"/>
          <p:cNvSpPr txBox="1">
            <a:spLocks noGrp="1"/>
          </p:cNvSpPr>
          <p:nvPr>
            <p:ph type="title"/>
          </p:nvPr>
        </p:nvSpPr>
        <p:spPr>
          <a:xfrm>
            <a:off x="1749775" y="1785867"/>
            <a:ext cx="5644500" cy="2046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800"/>
              <a:buNone/>
              <a:defRPr sz="112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r>
              <a:rPr lang="tr-TR"/>
              <a:t>Asıl başlık stilini düzenlemek için tıklayın</a:t>
            </a:r>
            <a:endParaRPr/>
          </a:p>
        </p:txBody>
      </p:sp>
      <p:sp>
        <p:nvSpPr>
          <p:cNvPr id="145" name="Google Shape;145;p16"/>
          <p:cNvSpPr txBox="1">
            <a:spLocks noGrp="1"/>
          </p:cNvSpPr>
          <p:nvPr>
            <p:ph type="subTitle" idx="1"/>
          </p:nvPr>
        </p:nvSpPr>
        <p:spPr>
          <a:xfrm>
            <a:off x="2153800" y="3832533"/>
            <a:ext cx="4836900" cy="123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Tree>
    <p:extLst>
      <p:ext uri="{BB962C8B-B14F-4D97-AF65-F5344CB8AC3E}">
        <p14:creationId xmlns:p14="http://schemas.microsoft.com/office/powerpoint/2010/main" val="3097339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146"/>
        <p:cNvGrpSpPr/>
        <p:nvPr/>
      </p:nvGrpSpPr>
      <p:grpSpPr>
        <a:xfrm>
          <a:off x="0" y="0"/>
          <a:ext cx="0" cy="0"/>
          <a:chOff x="0" y="0"/>
          <a:chExt cx="0" cy="0"/>
        </a:xfrm>
      </p:grpSpPr>
      <p:sp>
        <p:nvSpPr>
          <p:cNvPr id="147" name="Google Shape;147;p17"/>
          <p:cNvSpPr/>
          <p:nvPr/>
        </p:nvSpPr>
        <p:spPr>
          <a:xfrm rot="4102360" flipH="1">
            <a:off x="-4003846" y="6301539"/>
            <a:ext cx="9962104" cy="477174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8" name="Google Shape;148;p17"/>
          <p:cNvSpPr/>
          <p:nvPr/>
        </p:nvSpPr>
        <p:spPr>
          <a:xfrm rot="813319">
            <a:off x="-4313552" y="-231603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9" name="Google Shape;149;p17"/>
          <p:cNvSpPr txBox="1">
            <a:spLocks noGrp="1"/>
          </p:cNvSpPr>
          <p:nvPr>
            <p:ph type="subTitle" idx="1"/>
          </p:nvPr>
        </p:nvSpPr>
        <p:spPr>
          <a:xfrm>
            <a:off x="723300" y="4028100"/>
            <a:ext cx="3394200" cy="151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50" name="Google Shape;150;p17"/>
          <p:cNvSpPr txBox="1">
            <a:spLocks noGrp="1"/>
          </p:cNvSpPr>
          <p:nvPr>
            <p:ph type="title"/>
          </p:nvPr>
        </p:nvSpPr>
        <p:spPr>
          <a:xfrm flipH="1">
            <a:off x="719825" y="1315900"/>
            <a:ext cx="2888400" cy="25564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535475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ext 2">
  <p:cSld name="Title and text 2">
    <p:spTree>
      <p:nvGrpSpPr>
        <p:cNvPr id="1" name="Shape 151"/>
        <p:cNvGrpSpPr/>
        <p:nvPr/>
      </p:nvGrpSpPr>
      <p:grpSpPr>
        <a:xfrm>
          <a:off x="0" y="0"/>
          <a:ext cx="0" cy="0"/>
          <a:chOff x="0" y="0"/>
          <a:chExt cx="0" cy="0"/>
        </a:xfrm>
      </p:grpSpPr>
      <p:sp>
        <p:nvSpPr>
          <p:cNvPr id="152" name="Google Shape;152;p18"/>
          <p:cNvSpPr/>
          <p:nvPr/>
        </p:nvSpPr>
        <p:spPr>
          <a:xfrm rot="-10285629">
            <a:off x="4140874" y="-2686831"/>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53" name="Google Shape;153;p18"/>
          <p:cNvSpPr/>
          <p:nvPr/>
        </p:nvSpPr>
        <p:spPr>
          <a:xfrm rot="4102346" flipH="1">
            <a:off x="-3840357" y="6076758"/>
            <a:ext cx="12555117" cy="601377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54" name="Google Shape;154;p18"/>
          <p:cNvSpPr/>
          <p:nvPr/>
        </p:nvSpPr>
        <p:spPr>
          <a:xfrm rot="813319">
            <a:off x="-3580677" y="-1900963"/>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55" name="Google Shape;155;p18"/>
          <p:cNvSpPr/>
          <p:nvPr/>
        </p:nvSpPr>
        <p:spPr>
          <a:xfrm>
            <a:off x="3065327" y="-5601329"/>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56" name="Google Shape;156;p18"/>
          <p:cNvSpPr txBox="1">
            <a:spLocks noGrp="1"/>
          </p:cNvSpPr>
          <p:nvPr>
            <p:ph type="subTitle" idx="1"/>
          </p:nvPr>
        </p:nvSpPr>
        <p:spPr>
          <a:xfrm>
            <a:off x="723300" y="3055284"/>
            <a:ext cx="3035100" cy="185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57" name="Google Shape;157;p18"/>
          <p:cNvSpPr txBox="1">
            <a:spLocks noGrp="1"/>
          </p:cNvSpPr>
          <p:nvPr>
            <p:ph type="title"/>
          </p:nvPr>
        </p:nvSpPr>
        <p:spPr>
          <a:xfrm flipH="1">
            <a:off x="719825" y="1951517"/>
            <a:ext cx="3035100" cy="9480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158" name="Google Shape;158;p18"/>
          <p:cNvSpPr/>
          <p:nvPr/>
        </p:nvSpPr>
        <p:spPr>
          <a:xfrm rot="-649760" flipH="1">
            <a:off x="-3395808" y="6019489"/>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41656836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1">
  <p:cSld name="Title and two columns 1">
    <p:spTree>
      <p:nvGrpSpPr>
        <p:cNvPr id="1" name="Shape 159"/>
        <p:cNvGrpSpPr/>
        <p:nvPr/>
      </p:nvGrpSpPr>
      <p:grpSpPr>
        <a:xfrm>
          <a:off x="0" y="0"/>
          <a:ext cx="0" cy="0"/>
          <a:chOff x="0" y="0"/>
          <a:chExt cx="0" cy="0"/>
        </a:xfrm>
      </p:grpSpPr>
      <p:sp>
        <p:nvSpPr>
          <p:cNvPr id="160" name="Google Shape;160;p19"/>
          <p:cNvSpPr/>
          <p:nvPr/>
        </p:nvSpPr>
        <p:spPr>
          <a:xfrm rot="-859945" flipH="1">
            <a:off x="5665328" y="4128615"/>
            <a:ext cx="4772748" cy="565512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1" name="Google Shape;161;p19"/>
          <p:cNvSpPr/>
          <p:nvPr/>
        </p:nvSpPr>
        <p:spPr>
          <a:xfrm>
            <a:off x="-4528356"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2" name="Google Shape;162;p19"/>
          <p:cNvSpPr/>
          <p:nvPr/>
        </p:nvSpPr>
        <p:spPr>
          <a:xfrm rot="-9405665" flipH="1">
            <a:off x="6846081" y="1708209"/>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3" name="Google Shape;163;p19"/>
          <p:cNvSpPr/>
          <p:nvPr/>
        </p:nvSpPr>
        <p:spPr>
          <a:xfrm rot="1478505" flipH="1">
            <a:off x="1794833" y="-2815714"/>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4" name="Google Shape;164;p19"/>
          <p:cNvSpPr/>
          <p:nvPr/>
        </p:nvSpPr>
        <p:spPr>
          <a:xfrm rot="9524149" flipH="1">
            <a:off x="-6659422" y="-3900402"/>
            <a:ext cx="9471569" cy="8065396"/>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5" name="Google Shape;165;p19"/>
          <p:cNvSpPr/>
          <p:nvPr/>
        </p:nvSpPr>
        <p:spPr>
          <a:xfrm rot="-9555841">
            <a:off x="-6785773"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66" name="Google Shape;166;p19"/>
          <p:cNvSpPr txBox="1">
            <a:spLocks noGrp="1"/>
          </p:cNvSpPr>
          <p:nvPr>
            <p:ph type="title"/>
          </p:nvPr>
        </p:nvSpPr>
        <p:spPr>
          <a:xfrm>
            <a:off x="1699900" y="3360716"/>
            <a:ext cx="27369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67" name="Google Shape;167;p19"/>
          <p:cNvSpPr txBox="1">
            <a:spLocks noGrp="1"/>
          </p:cNvSpPr>
          <p:nvPr>
            <p:ph type="subTitle" idx="1"/>
          </p:nvPr>
        </p:nvSpPr>
        <p:spPr>
          <a:xfrm>
            <a:off x="1699975" y="4087131"/>
            <a:ext cx="2736900" cy="13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68" name="Google Shape;168;p19"/>
          <p:cNvSpPr txBox="1">
            <a:spLocks noGrp="1"/>
          </p:cNvSpPr>
          <p:nvPr>
            <p:ph type="title" idx="2"/>
          </p:nvPr>
        </p:nvSpPr>
        <p:spPr>
          <a:xfrm>
            <a:off x="4707338" y="3360716"/>
            <a:ext cx="27366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69" name="Google Shape;169;p19"/>
          <p:cNvSpPr txBox="1">
            <a:spLocks noGrp="1"/>
          </p:cNvSpPr>
          <p:nvPr>
            <p:ph type="subTitle" idx="3"/>
          </p:nvPr>
        </p:nvSpPr>
        <p:spPr>
          <a:xfrm>
            <a:off x="4707501" y="4087131"/>
            <a:ext cx="2736600" cy="13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70" name="Google Shape;170;p19"/>
          <p:cNvSpPr txBox="1">
            <a:spLocks noGrp="1"/>
          </p:cNvSpPr>
          <p:nvPr>
            <p:ph type="title" idx="4"/>
          </p:nvPr>
        </p:nvSpPr>
        <p:spPr>
          <a:xfrm>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6855117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171"/>
        <p:cNvGrpSpPr/>
        <p:nvPr/>
      </p:nvGrpSpPr>
      <p:grpSpPr>
        <a:xfrm>
          <a:off x="0" y="0"/>
          <a:ext cx="0" cy="0"/>
          <a:chOff x="0" y="0"/>
          <a:chExt cx="0" cy="0"/>
        </a:xfrm>
      </p:grpSpPr>
      <p:sp>
        <p:nvSpPr>
          <p:cNvPr id="172" name="Google Shape;172;p20"/>
          <p:cNvSpPr/>
          <p:nvPr/>
        </p:nvSpPr>
        <p:spPr>
          <a:xfrm rot="3394465" flipH="1">
            <a:off x="1626528"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3" name="Google Shape;173;p20"/>
          <p:cNvSpPr/>
          <p:nvPr/>
        </p:nvSpPr>
        <p:spPr>
          <a:xfrm>
            <a:off x="5867027"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4" name="Google Shape;174;p20"/>
          <p:cNvSpPr/>
          <p:nvPr/>
        </p:nvSpPr>
        <p:spPr>
          <a:xfrm rot="3952094">
            <a:off x="3377332" y="436823"/>
            <a:ext cx="10434836" cy="287786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5" name="Google Shape;175;p20"/>
          <p:cNvSpPr/>
          <p:nvPr/>
        </p:nvSpPr>
        <p:spPr>
          <a:xfrm rot="-649760" flipH="1">
            <a:off x="7075142"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6" name="Google Shape;176;p20"/>
          <p:cNvSpPr/>
          <p:nvPr/>
        </p:nvSpPr>
        <p:spPr>
          <a:xfrm rot="813319">
            <a:off x="-2477752"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7" name="Google Shape;177;p20"/>
          <p:cNvSpPr/>
          <p:nvPr/>
        </p:nvSpPr>
        <p:spPr>
          <a:xfrm rot="-10285603">
            <a:off x="-4701904" y="5003789"/>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8" name="Google Shape;178;p20"/>
          <p:cNvSpPr/>
          <p:nvPr/>
        </p:nvSpPr>
        <p:spPr>
          <a:xfrm rot="-7426355">
            <a:off x="-5970433" y="1990080"/>
            <a:ext cx="10434728"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79" name="Google Shape;179;p20"/>
          <p:cNvSpPr txBox="1">
            <a:spLocks noGrp="1"/>
          </p:cNvSpPr>
          <p:nvPr>
            <p:ph type="title"/>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180" name="Google Shape;180;p20"/>
          <p:cNvSpPr txBox="1">
            <a:spLocks noGrp="1"/>
          </p:cNvSpPr>
          <p:nvPr>
            <p:ph type="body" idx="1"/>
          </p:nvPr>
        </p:nvSpPr>
        <p:spPr>
          <a:xfrm>
            <a:off x="1545450" y="1773467"/>
            <a:ext cx="6053100" cy="45012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300"/>
              </a:spcBef>
              <a:spcAft>
                <a:spcPts val="0"/>
              </a:spcAft>
              <a:buSzPts val="1600"/>
              <a:buChar char="●"/>
              <a:defRPr/>
            </a:lvl1pPr>
            <a:lvl2pPr marL="914400" lvl="1" indent="-330200" algn="ctr" rtl="0">
              <a:lnSpc>
                <a:spcPct val="100000"/>
              </a:lnSpc>
              <a:spcBef>
                <a:spcPts val="0"/>
              </a:spcBef>
              <a:spcAft>
                <a:spcPts val="0"/>
              </a:spcAft>
              <a:buSzPts val="1600"/>
              <a:buFont typeface="Nunito Light"/>
              <a:buChar char="○"/>
              <a:defRPr/>
            </a:lvl2pPr>
            <a:lvl3pPr marL="1371600" lvl="2" indent="-330200" algn="ctr" rtl="0">
              <a:lnSpc>
                <a:spcPct val="100000"/>
              </a:lnSpc>
              <a:spcBef>
                <a:spcPts val="1600"/>
              </a:spcBef>
              <a:spcAft>
                <a:spcPts val="0"/>
              </a:spcAft>
              <a:buSzPts val="1600"/>
              <a:buFont typeface="Nunito Light"/>
              <a:buChar char="■"/>
              <a:defRPr/>
            </a:lvl3pPr>
            <a:lvl4pPr marL="1828800" lvl="3" indent="-330200" algn="ctr" rtl="0">
              <a:lnSpc>
                <a:spcPct val="100000"/>
              </a:lnSpc>
              <a:spcBef>
                <a:spcPts val="1600"/>
              </a:spcBef>
              <a:spcAft>
                <a:spcPts val="0"/>
              </a:spcAft>
              <a:buSzPts val="1600"/>
              <a:buFont typeface="Nunito Light"/>
              <a:buChar char="●"/>
              <a:defRPr/>
            </a:lvl4pPr>
            <a:lvl5pPr marL="2286000" lvl="4" indent="-330200" algn="ctr" rtl="0">
              <a:lnSpc>
                <a:spcPct val="100000"/>
              </a:lnSpc>
              <a:spcBef>
                <a:spcPts val="1600"/>
              </a:spcBef>
              <a:spcAft>
                <a:spcPts val="0"/>
              </a:spcAft>
              <a:buSzPts val="1600"/>
              <a:buFont typeface="Nunito Light"/>
              <a:buChar char="○"/>
              <a:defRPr/>
            </a:lvl5pPr>
            <a:lvl6pPr marL="2743200" lvl="5" indent="-330200" algn="ctr" rtl="0">
              <a:lnSpc>
                <a:spcPct val="100000"/>
              </a:lnSpc>
              <a:spcBef>
                <a:spcPts val="1600"/>
              </a:spcBef>
              <a:spcAft>
                <a:spcPts val="0"/>
              </a:spcAft>
              <a:buSzPts val="1600"/>
              <a:buFont typeface="Nunito Light"/>
              <a:buChar char="■"/>
              <a:defRPr/>
            </a:lvl6pPr>
            <a:lvl7pPr marL="3200400" lvl="6" indent="-330200" algn="ctr" rtl="0">
              <a:lnSpc>
                <a:spcPct val="100000"/>
              </a:lnSpc>
              <a:spcBef>
                <a:spcPts val="1600"/>
              </a:spcBef>
              <a:spcAft>
                <a:spcPts val="0"/>
              </a:spcAft>
              <a:buSzPts val="1600"/>
              <a:buFont typeface="Nunito Light"/>
              <a:buChar char="●"/>
              <a:defRPr/>
            </a:lvl7pPr>
            <a:lvl8pPr marL="3657600" lvl="7" indent="-330200" algn="ctr" rtl="0">
              <a:lnSpc>
                <a:spcPct val="100000"/>
              </a:lnSpc>
              <a:spcBef>
                <a:spcPts val="1600"/>
              </a:spcBef>
              <a:spcAft>
                <a:spcPts val="0"/>
              </a:spcAft>
              <a:buSzPts val="1600"/>
              <a:buFont typeface="Nunito Light"/>
              <a:buChar char="○"/>
              <a:defRPr/>
            </a:lvl8pPr>
            <a:lvl9pPr marL="4114800" lvl="8" indent="-330200" algn="ctr" rtl="0">
              <a:lnSpc>
                <a:spcPct val="100000"/>
              </a:lnSpc>
              <a:spcBef>
                <a:spcPts val="1600"/>
              </a:spcBef>
              <a:spcAft>
                <a:spcPts val="1600"/>
              </a:spcAft>
              <a:buSzPts val="1600"/>
              <a:buFont typeface="Nunito Light"/>
              <a:buChar char="■"/>
              <a:defRPr/>
            </a:lvl9pPr>
          </a:lstStyle>
          <a:p>
            <a:pPr lvl="0"/>
            <a:r>
              <a:rPr lang="tr-TR"/>
              <a:t>Asıl metin stillerini düzenlemek için tıklayın</a:t>
            </a:r>
          </a:p>
        </p:txBody>
      </p:sp>
    </p:spTree>
    <p:extLst>
      <p:ext uri="{BB962C8B-B14F-4D97-AF65-F5344CB8AC3E}">
        <p14:creationId xmlns:p14="http://schemas.microsoft.com/office/powerpoint/2010/main" val="873570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9"/>
        <p:cNvGrpSpPr/>
        <p:nvPr/>
      </p:nvGrpSpPr>
      <p:grpSpPr>
        <a:xfrm>
          <a:off x="0" y="0"/>
          <a:ext cx="0" cy="0"/>
          <a:chOff x="0" y="0"/>
          <a:chExt cx="0" cy="0"/>
        </a:xfrm>
      </p:grpSpPr>
      <p:sp>
        <p:nvSpPr>
          <p:cNvPr id="20" name="Google Shape;20;p3"/>
          <p:cNvSpPr/>
          <p:nvPr/>
        </p:nvSpPr>
        <p:spPr>
          <a:xfrm rot="-10285629">
            <a:off x="4140874" y="-2686831"/>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1" name="Google Shape;21;p3"/>
          <p:cNvSpPr/>
          <p:nvPr/>
        </p:nvSpPr>
        <p:spPr>
          <a:xfrm flipH="1">
            <a:off x="6818629" y="3448885"/>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 name="Google Shape;22;p3"/>
          <p:cNvSpPr/>
          <p:nvPr/>
        </p:nvSpPr>
        <p:spPr>
          <a:xfrm rot="9748587" flipH="1">
            <a:off x="5601527" y="2695020"/>
            <a:ext cx="8200944" cy="402093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3" name="Google Shape;23;p3"/>
          <p:cNvSpPr/>
          <p:nvPr/>
        </p:nvSpPr>
        <p:spPr>
          <a:xfrm rot="4102346" flipH="1">
            <a:off x="-3840357" y="6076758"/>
            <a:ext cx="12555117" cy="601377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 name="Google Shape;24;p3"/>
          <p:cNvSpPr/>
          <p:nvPr/>
        </p:nvSpPr>
        <p:spPr>
          <a:xfrm rot="813319">
            <a:off x="-3580677" y="-1900963"/>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5" name="Google Shape;25;p3"/>
          <p:cNvSpPr txBox="1">
            <a:spLocks noGrp="1"/>
          </p:cNvSpPr>
          <p:nvPr>
            <p:ph type="title"/>
          </p:nvPr>
        </p:nvSpPr>
        <p:spPr>
          <a:xfrm>
            <a:off x="716550" y="2572367"/>
            <a:ext cx="3855600" cy="2146800"/>
          </a:xfrm>
          <a:prstGeom prst="rect">
            <a:avLst/>
          </a:prstGeom>
          <a:noFill/>
          <a:ln>
            <a:noFill/>
          </a:ln>
        </p:spPr>
        <p:txBody>
          <a:bodyPr spcFirstLastPara="1" wrap="square" lIns="91425" tIns="91425" rIns="91425" bIns="91425" anchor="b" anchorCtr="0">
            <a:noAutofit/>
          </a:bodyPr>
          <a:lstStyle>
            <a:lvl1pPr lvl="0" algn="l">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r>
              <a:rPr lang="tr-TR"/>
              <a:t>Asıl başlık stilini düzenlemek için tıklayın</a:t>
            </a:r>
            <a:endParaRPr/>
          </a:p>
        </p:txBody>
      </p:sp>
      <p:sp>
        <p:nvSpPr>
          <p:cNvPr id="26" name="Google Shape;26;p3"/>
          <p:cNvSpPr txBox="1">
            <a:spLocks noGrp="1"/>
          </p:cNvSpPr>
          <p:nvPr>
            <p:ph type="title" idx="2" hasCustomPrompt="1"/>
          </p:nvPr>
        </p:nvSpPr>
        <p:spPr>
          <a:xfrm>
            <a:off x="723300" y="1126985"/>
            <a:ext cx="1498200" cy="14980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6000"/>
              <a:buNone/>
              <a:defRPr sz="7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7" name="Google Shape;27;p3"/>
          <p:cNvSpPr txBox="1">
            <a:spLocks noGrp="1"/>
          </p:cNvSpPr>
          <p:nvPr>
            <p:ph type="subTitle" idx="1"/>
          </p:nvPr>
        </p:nvSpPr>
        <p:spPr>
          <a:xfrm>
            <a:off x="716550" y="4771785"/>
            <a:ext cx="2752500" cy="9592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8" name="Google Shape;28;p3"/>
          <p:cNvSpPr/>
          <p:nvPr/>
        </p:nvSpPr>
        <p:spPr>
          <a:xfrm>
            <a:off x="3065327" y="-5601329"/>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4964977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81"/>
        <p:cNvGrpSpPr/>
        <p:nvPr/>
      </p:nvGrpSpPr>
      <p:grpSpPr>
        <a:xfrm>
          <a:off x="0" y="0"/>
          <a:ext cx="0" cy="0"/>
          <a:chOff x="0" y="0"/>
          <a:chExt cx="0" cy="0"/>
        </a:xfrm>
      </p:grpSpPr>
      <p:sp>
        <p:nvSpPr>
          <p:cNvPr id="182" name="Google Shape;182;p21"/>
          <p:cNvSpPr/>
          <p:nvPr/>
        </p:nvSpPr>
        <p:spPr>
          <a:xfrm rot="-10285629">
            <a:off x="6057524" y="-2832497"/>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3" name="Google Shape;183;p21"/>
          <p:cNvSpPr/>
          <p:nvPr/>
        </p:nvSpPr>
        <p:spPr>
          <a:xfrm flipH="1">
            <a:off x="7942004"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4" name="Google Shape;184;p21"/>
          <p:cNvSpPr/>
          <p:nvPr/>
        </p:nvSpPr>
        <p:spPr>
          <a:xfrm rot="2839443">
            <a:off x="-1375441" y="4204243"/>
            <a:ext cx="8536188"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5" name="Google Shape;185;p21"/>
          <p:cNvSpPr/>
          <p:nvPr/>
        </p:nvSpPr>
        <p:spPr>
          <a:xfrm rot="9405665">
            <a:off x="-4880740" y="1708242"/>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6" name="Google Shape;186;p21"/>
          <p:cNvSpPr/>
          <p:nvPr/>
        </p:nvSpPr>
        <p:spPr>
          <a:xfrm rot="-1478505">
            <a:off x="-2334601" y="-1333381"/>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7" name="Google Shape;187;p21"/>
          <p:cNvSpPr/>
          <p:nvPr/>
        </p:nvSpPr>
        <p:spPr>
          <a:xfrm rot="9555841" flipH="1">
            <a:off x="7801702"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88" name="Google Shape;188;p21"/>
          <p:cNvSpPr txBox="1">
            <a:spLocks noGrp="1"/>
          </p:cNvSpPr>
          <p:nvPr>
            <p:ph type="title"/>
          </p:nvPr>
        </p:nvSpPr>
        <p:spPr>
          <a:xfrm>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189" name="Google Shape;189;p21"/>
          <p:cNvSpPr txBox="1">
            <a:spLocks noGrp="1"/>
          </p:cNvSpPr>
          <p:nvPr>
            <p:ph type="title" idx="2"/>
          </p:nvPr>
        </p:nvSpPr>
        <p:spPr>
          <a:xfrm>
            <a:off x="1164025" y="2156767"/>
            <a:ext cx="20457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90" name="Google Shape;190;p21"/>
          <p:cNvSpPr txBox="1">
            <a:spLocks noGrp="1"/>
          </p:cNvSpPr>
          <p:nvPr>
            <p:ph type="subTitle" idx="1"/>
          </p:nvPr>
        </p:nvSpPr>
        <p:spPr>
          <a:xfrm>
            <a:off x="1164075" y="2869279"/>
            <a:ext cx="2045700" cy="133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91" name="Google Shape;191;p21"/>
          <p:cNvSpPr txBox="1">
            <a:spLocks noGrp="1"/>
          </p:cNvSpPr>
          <p:nvPr>
            <p:ph type="title" idx="3"/>
          </p:nvPr>
        </p:nvSpPr>
        <p:spPr>
          <a:xfrm>
            <a:off x="3549063" y="2156767"/>
            <a:ext cx="20457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92" name="Google Shape;192;p21"/>
          <p:cNvSpPr txBox="1">
            <a:spLocks noGrp="1"/>
          </p:cNvSpPr>
          <p:nvPr>
            <p:ph type="subTitle" idx="4"/>
          </p:nvPr>
        </p:nvSpPr>
        <p:spPr>
          <a:xfrm>
            <a:off x="3549150" y="2869279"/>
            <a:ext cx="2045700" cy="133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93" name="Google Shape;193;p21"/>
          <p:cNvSpPr txBox="1">
            <a:spLocks noGrp="1"/>
          </p:cNvSpPr>
          <p:nvPr>
            <p:ph type="title" idx="5"/>
          </p:nvPr>
        </p:nvSpPr>
        <p:spPr>
          <a:xfrm>
            <a:off x="5934100" y="2156767"/>
            <a:ext cx="20457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94" name="Google Shape;194;p21"/>
          <p:cNvSpPr txBox="1">
            <a:spLocks noGrp="1"/>
          </p:cNvSpPr>
          <p:nvPr>
            <p:ph type="subTitle" idx="6"/>
          </p:nvPr>
        </p:nvSpPr>
        <p:spPr>
          <a:xfrm>
            <a:off x="5934225" y="2869279"/>
            <a:ext cx="2045700" cy="133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Tree>
    <p:extLst>
      <p:ext uri="{BB962C8B-B14F-4D97-AF65-F5344CB8AC3E}">
        <p14:creationId xmlns:p14="http://schemas.microsoft.com/office/powerpoint/2010/main" val="97865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195"/>
        <p:cNvGrpSpPr/>
        <p:nvPr/>
      </p:nvGrpSpPr>
      <p:grpSpPr>
        <a:xfrm>
          <a:off x="0" y="0"/>
          <a:ext cx="0" cy="0"/>
          <a:chOff x="0" y="0"/>
          <a:chExt cx="0" cy="0"/>
        </a:xfrm>
      </p:grpSpPr>
      <p:sp>
        <p:nvSpPr>
          <p:cNvPr id="196" name="Google Shape;196;p22"/>
          <p:cNvSpPr/>
          <p:nvPr/>
        </p:nvSpPr>
        <p:spPr>
          <a:xfrm rot="4102360" flipH="1">
            <a:off x="-3757796" y="6169472"/>
            <a:ext cx="9962104" cy="477174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7" name="Google Shape;197;p22"/>
          <p:cNvSpPr/>
          <p:nvPr/>
        </p:nvSpPr>
        <p:spPr>
          <a:xfrm rot="813319">
            <a:off x="-4129602" y="-231603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6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8" name="Google Shape;198;p22"/>
          <p:cNvSpPr/>
          <p:nvPr/>
        </p:nvSpPr>
        <p:spPr>
          <a:xfrm rot="3394465" flipH="1">
            <a:off x="4142778" y="38215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99" name="Google Shape;199;p22"/>
          <p:cNvSpPr/>
          <p:nvPr/>
        </p:nvSpPr>
        <p:spPr>
          <a:xfrm rot="-10285603">
            <a:off x="6336472" y="-3889711"/>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00" name="Google Shape;200;p22"/>
          <p:cNvSpPr/>
          <p:nvPr/>
        </p:nvSpPr>
        <p:spPr>
          <a:xfrm rot="-2238616">
            <a:off x="-4635728" y="627126"/>
            <a:ext cx="7826078" cy="383713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01" name="Google Shape;201;p22"/>
          <p:cNvSpPr txBox="1">
            <a:spLocks noGrp="1"/>
          </p:cNvSpPr>
          <p:nvPr>
            <p:ph type="title"/>
          </p:nvPr>
        </p:nvSpPr>
        <p:spPr>
          <a:xfrm>
            <a:off x="5664001" y="2271500"/>
            <a:ext cx="22272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02" name="Google Shape;202;p22"/>
          <p:cNvSpPr txBox="1">
            <a:spLocks noGrp="1"/>
          </p:cNvSpPr>
          <p:nvPr>
            <p:ph type="subTitle" idx="1"/>
          </p:nvPr>
        </p:nvSpPr>
        <p:spPr>
          <a:xfrm>
            <a:off x="5664053" y="2847333"/>
            <a:ext cx="2508600" cy="88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03" name="Google Shape;203;p22"/>
          <p:cNvSpPr txBox="1">
            <a:spLocks noGrp="1"/>
          </p:cNvSpPr>
          <p:nvPr>
            <p:ph type="title" idx="2"/>
          </p:nvPr>
        </p:nvSpPr>
        <p:spPr>
          <a:xfrm>
            <a:off x="5664001" y="4264000"/>
            <a:ext cx="22272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04" name="Google Shape;204;p22"/>
          <p:cNvSpPr txBox="1">
            <a:spLocks noGrp="1"/>
          </p:cNvSpPr>
          <p:nvPr>
            <p:ph type="subTitle" idx="3"/>
          </p:nvPr>
        </p:nvSpPr>
        <p:spPr>
          <a:xfrm>
            <a:off x="5664025" y="4839833"/>
            <a:ext cx="2508600" cy="88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05" name="Google Shape;205;p22"/>
          <p:cNvSpPr txBox="1">
            <a:spLocks noGrp="1"/>
          </p:cNvSpPr>
          <p:nvPr>
            <p:ph type="title" idx="4"/>
          </p:nvPr>
        </p:nvSpPr>
        <p:spPr>
          <a:xfrm>
            <a:off x="1252726" y="2271500"/>
            <a:ext cx="2227200" cy="650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500"/>
              <a:buNone/>
              <a:defRPr sz="2000">
                <a:latin typeface="Kulim Park"/>
                <a:ea typeface="Kulim Park"/>
                <a:cs typeface="Kulim Park"/>
                <a:sym typeface="Kulim Park"/>
              </a:defRPr>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r>
              <a:rPr lang="tr-TR"/>
              <a:t>Asıl başlık stilini düzenlemek için tıklayın</a:t>
            </a:r>
            <a:endParaRPr/>
          </a:p>
        </p:txBody>
      </p:sp>
      <p:sp>
        <p:nvSpPr>
          <p:cNvPr id="206" name="Google Shape;206;p22"/>
          <p:cNvSpPr txBox="1">
            <a:spLocks noGrp="1"/>
          </p:cNvSpPr>
          <p:nvPr>
            <p:ph type="subTitle" idx="5"/>
          </p:nvPr>
        </p:nvSpPr>
        <p:spPr>
          <a:xfrm>
            <a:off x="971503" y="2847333"/>
            <a:ext cx="2508600" cy="88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atin typeface="Manrope"/>
                <a:ea typeface="Manrope"/>
                <a:cs typeface="Manrope"/>
                <a:sym typeface="Manrope"/>
              </a:defRPr>
            </a:lvl1pPr>
            <a:lvl2pPr lvl="1" algn="r" rtl="0">
              <a:lnSpc>
                <a:spcPct val="100000"/>
              </a:lnSpc>
              <a:spcBef>
                <a:spcPts val="0"/>
              </a:spcBef>
              <a:spcAft>
                <a:spcPts val="0"/>
              </a:spcAft>
              <a:buSzPts val="1600"/>
              <a:buNone/>
              <a:defRPr/>
            </a:lvl2pPr>
            <a:lvl3pPr lvl="2" algn="r" rtl="0">
              <a:lnSpc>
                <a:spcPct val="100000"/>
              </a:lnSpc>
              <a:spcBef>
                <a:spcPts val="0"/>
              </a:spcBef>
              <a:spcAft>
                <a:spcPts val="0"/>
              </a:spcAft>
              <a:buSzPts val="1600"/>
              <a:buNone/>
              <a:defRPr/>
            </a:lvl3pPr>
            <a:lvl4pPr lvl="3" algn="r" rtl="0">
              <a:lnSpc>
                <a:spcPct val="100000"/>
              </a:lnSpc>
              <a:spcBef>
                <a:spcPts val="0"/>
              </a:spcBef>
              <a:spcAft>
                <a:spcPts val="0"/>
              </a:spcAft>
              <a:buSzPts val="1600"/>
              <a:buNone/>
              <a:defRPr/>
            </a:lvl4pPr>
            <a:lvl5pPr lvl="4" algn="r" rtl="0">
              <a:lnSpc>
                <a:spcPct val="100000"/>
              </a:lnSpc>
              <a:spcBef>
                <a:spcPts val="0"/>
              </a:spcBef>
              <a:spcAft>
                <a:spcPts val="0"/>
              </a:spcAft>
              <a:buSzPts val="1600"/>
              <a:buNone/>
              <a:defRPr/>
            </a:lvl5pPr>
            <a:lvl6pPr lvl="5" algn="r" rtl="0">
              <a:lnSpc>
                <a:spcPct val="100000"/>
              </a:lnSpc>
              <a:spcBef>
                <a:spcPts val="0"/>
              </a:spcBef>
              <a:spcAft>
                <a:spcPts val="0"/>
              </a:spcAft>
              <a:buSzPts val="1600"/>
              <a:buNone/>
              <a:defRPr/>
            </a:lvl6pPr>
            <a:lvl7pPr lvl="6" algn="r" rtl="0">
              <a:lnSpc>
                <a:spcPct val="100000"/>
              </a:lnSpc>
              <a:spcBef>
                <a:spcPts val="0"/>
              </a:spcBef>
              <a:spcAft>
                <a:spcPts val="0"/>
              </a:spcAft>
              <a:buSzPts val="1600"/>
              <a:buNone/>
              <a:defRPr/>
            </a:lvl7pPr>
            <a:lvl8pPr lvl="7" algn="r" rtl="0">
              <a:lnSpc>
                <a:spcPct val="100000"/>
              </a:lnSpc>
              <a:spcBef>
                <a:spcPts val="0"/>
              </a:spcBef>
              <a:spcAft>
                <a:spcPts val="0"/>
              </a:spcAft>
              <a:buSzPts val="1600"/>
              <a:buNone/>
              <a:defRPr/>
            </a:lvl8pPr>
            <a:lvl9pPr lvl="8" algn="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07" name="Google Shape;207;p22"/>
          <p:cNvSpPr txBox="1">
            <a:spLocks noGrp="1"/>
          </p:cNvSpPr>
          <p:nvPr>
            <p:ph type="title" idx="6"/>
          </p:nvPr>
        </p:nvSpPr>
        <p:spPr>
          <a:xfrm>
            <a:off x="1252726" y="4264000"/>
            <a:ext cx="2227200" cy="650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500"/>
              <a:buNone/>
              <a:defRPr sz="2000">
                <a:latin typeface="Kulim Park"/>
                <a:ea typeface="Kulim Park"/>
                <a:cs typeface="Kulim Park"/>
                <a:sym typeface="Kulim Park"/>
              </a:defRPr>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r>
              <a:rPr lang="tr-TR"/>
              <a:t>Asıl başlık stilini düzenlemek için tıklayın</a:t>
            </a:r>
            <a:endParaRPr/>
          </a:p>
        </p:txBody>
      </p:sp>
      <p:sp>
        <p:nvSpPr>
          <p:cNvPr id="208" name="Google Shape;208;p22"/>
          <p:cNvSpPr txBox="1">
            <a:spLocks noGrp="1"/>
          </p:cNvSpPr>
          <p:nvPr>
            <p:ph type="subTitle" idx="7"/>
          </p:nvPr>
        </p:nvSpPr>
        <p:spPr>
          <a:xfrm>
            <a:off x="971475" y="4839833"/>
            <a:ext cx="2508600" cy="88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atin typeface="Manrope"/>
                <a:ea typeface="Manrope"/>
                <a:cs typeface="Manrope"/>
                <a:sym typeface="Manrope"/>
              </a:defRPr>
            </a:lvl1pPr>
            <a:lvl2pPr lvl="1" algn="r" rtl="0">
              <a:lnSpc>
                <a:spcPct val="100000"/>
              </a:lnSpc>
              <a:spcBef>
                <a:spcPts val="0"/>
              </a:spcBef>
              <a:spcAft>
                <a:spcPts val="0"/>
              </a:spcAft>
              <a:buSzPts val="1600"/>
              <a:buNone/>
              <a:defRPr/>
            </a:lvl2pPr>
            <a:lvl3pPr lvl="2" algn="r" rtl="0">
              <a:lnSpc>
                <a:spcPct val="100000"/>
              </a:lnSpc>
              <a:spcBef>
                <a:spcPts val="0"/>
              </a:spcBef>
              <a:spcAft>
                <a:spcPts val="0"/>
              </a:spcAft>
              <a:buSzPts val="1600"/>
              <a:buNone/>
              <a:defRPr/>
            </a:lvl3pPr>
            <a:lvl4pPr lvl="3" algn="r" rtl="0">
              <a:lnSpc>
                <a:spcPct val="100000"/>
              </a:lnSpc>
              <a:spcBef>
                <a:spcPts val="0"/>
              </a:spcBef>
              <a:spcAft>
                <a:spcPts val="0"/>
              </a:spcAft>
              <a:buSzPts val="1600"/>
              <a:buNone/>
              <a:defRPr/>
            </a:lvl4pPr>
            <a:lvl5pPr lvl="4" algn="r" rtl="0">
              <a:lnSpc>
                <a:spcPct val="100000"/>
              </a:lnSpc>
              <a:spcBef>
                <a:spcPts val="0"/>
              </a:spcBef>
              <a:spcAft>
                <a:spcPts val="0"/>
              </a:spcAft>
              <a:buSzPts val="1600"/>
              <a:buNone/>
              <a:defRPr/>
            </a:lvl5pPr>
            <a:lvl6pPr lvl="5" algn="r" rtl="0">
              <a:lnSpc>
                <a:spcPct val="100000"/>
              </a:lnSpc>
              <a:spcBef>
                <a:spcPts val="0"/>
              </a:spcBef>
              <a:spcAft>
                <a:spcPts val="0"/>
              </a:spcAft>
              <a:buSzPts val="1600"/>
              <a:buNone/>
              <a:defRPr/>
            </a:lvl6pPr>
            <a:lvl7pPr lvl="6" algn="r" rtl="0">
              <a:lnSpc>
                <a:spcPct val="100000"/>
              </a:lnSpc>
              <a:spcBef>
                <a:spcPts val="0"/>
              </a:spcBef>
              <a:spcAft>
                <a:spcPts val="0"/>
              </a:spcAft>
              <a:buSzPts val="1600"/>
              <a:buNone/>
              <a:defRPr/>
            </a:lvl7pPr>
            <a:lvl8pPr lvl="7" algn="r" rtl="0">
              <a:lnSpc>
                <a:spcPct val="100000"/>
              </a:lnSpc>
              <a:spcBef>
                <a:spcPts val="0"/>
              </a:spcBef>
              <a:spcAft>
                <a:spcPts val="0"/>
              </a:spcAft>
              <a:buSzPts val="1600"/>
              <a:buNone/>
              <a:defRPr/>
            </a:lvl8pPr>
            <a:lvl9pPr lvl="8" algn="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09" name="Google Shape;209;p22"/>
          <p:cNvSpPr txBox="1">
            <a:spLocks noGrp="1"/>
          </p:cNvSpPr>
          <p:nvPr>
            <p:ph type="title" idx="8"/>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13057924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four columns 1">
  <p:cSld name="Title and four columns 1">
    <p:spTree>
      <p:nvGrpSpPr>
        <p:cNvPr id="1" name="Shape 210"/>
        <p:cNvGrpSpPr/>
        <p:nvPr/>
      </p:nvGrpSpPr>
      <p:grpSpPr>
        <a:xfrm>
          <a:off x="0" y="0"/>
          <a:ext cx="0" cy="0"/>
          <a:chOff x="0" y="0"/>
          <a:chExt cx="0" cy="0"/>
        </a:xfrm>
      </p:grpSpPr>
      <p:sp>
        <p:nvSpPr>
          <p:cNvPr id="211" name="Google Shape;211;p23"/>
          <p:cNvSpPr/>
          <p:nvPr/>
        </p:nvSpPr>
        <p:spPr>
          <a:xfrm rot="3394465" flipH="1">
            <a:off x="4142778" y="38215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12" name="Google Shape;212;p23"/>
          <p:cNvSpPr/>
          <p:nvPr/>
        </p:nvSpPr>
        <p:spPr>
          <a:xfrm rot="-10285603">
            <a:off x="5869522" y="-3889711"/>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13" name="Google Shape;213;p23"/>
          <p:cNvSpPr txBox="1">
            <a:spLocks noGrp="1"/>
          </p:cNvSpPr>
          <p:nvPr>
            <p:ph type="title"/>
          </p:nvPr>
        </p:nvSpPr>
        <p:spPr>
          <a:xfrm flipH="1">
            <a:off x="3993600" y="583600"/>
            <a:ext cx="4410900" cy="877200"/>
          </a:xfrm>
          <a:prstGeom prst="rect">
            <a:avLst/>
          </a:prstGeom>
          <a:noFill/>
          <a:ln>
            <a:noFill/>
          </a:ln>
        </p:spPr>
        <p:txBody>
          <a:bodyPr spcFirstLastPara="1" wrap="square" lIns="91425" tIns="91425" rIns="91425" bIns="91425" anchor="ctr" anchorCtr="0">
            <a:noAutofit/>
          </a:bodyPr>
          <a:lstStyle>
            <a:lvl1pPr lvl="0" algn="l"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214" name="Google Shape;214;p23"/>
          <p:cNvSpPr txBox="1">
            <a:spLocks noGrp="1"/>
          </p:cNvSpPr>
          <p:nvPr>
            <p:ph type="title" idx="2"/>
          </p:nvPr>
        </p:nvSpPr>
        <p:spPr>
          <a:xfrm>
            <a:off x="3993450" y="2948933"/>
            <a:ext cx="1241400" cy="12396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15" name="Google Shape;215;p23"/>
          <p:cNvSpPr txBox="1">
            <a:spLocks noGrp="1"/>
          </p:cNvSpPr>
          <p:nvPr>
            <p:ph type="subTitle" idx="1"/>
          </p:nvPr>
        </p:nvSpPr>
        <p:spPr>
          <a:xfrm>
            <a:off x="5645825" y="2948933"/>
            <a:ext cx="2758800" cy="123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16" name="Google Shape;216;p23"/>
          <p:cNvSpPr txBox="1">
            <a:spLocks noGrp="1"/>
          </p:cNvSpPr>
          <p:nvPr>
            <p:ph type="title" idx="3"/>
          </p:nvPr>
        </p:nvSpPr>
        <p:spPr>
          <a:xfrm>
            <a:off x="3993450" y="4620700"/>
            <a:ext cx="1241400" cy="12396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17" name="Google Shape;217;p23"/>
          <p:cNvSpPr txBox="1">
            <a:spLocks noGrp="1"/>
          </p:cNvSpPr>
          <p:nvPr>
            <p:ph type="subTitle" idx="4"/>
          </p:nvPr>
        </p:nvSpPr>
        <p:spPr>
          <a:xfrm>
            <a:off x="5645825" y="4620700"/>
            <a:ext cx="2758800" cy="123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Tree>
    <p:extLst>
      <p:ext uri="{BB962C8B-B14F-4D97-AF65-F5344CB8AC3E}">
        <p14:creationId xmlns:p14="http://schemas.microsoft.com/office/powerpoint/2010/main" val="42055940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218"/>
        <p:cNvGrpSpPr/>
        <p:nvPr/>
      </p:nvGrpSpPr>
      <p:grpSpPr>
        <a:xfrm>
          <a:off x="0" y="0"/>
          <a:ext cx="0" cy="0"/>
          <a:chOff x="0" y="0"/>
          <a:chExt cx="0" cy="0"/>
        </a:xfrm>
      </p:grpSpPr>
      <p:sp>
        <p:nvSpPr>
          <p:cNvPr id="219" name="Google Shape;219;p24"/>
          <p:cNvSpPr/>
          <p:nvPr/>
        </p:nvSpPr>
        <p:spPr>
          <a:xfrm rot="-10285629">
            <a:off x="6057524" y="-2832497"/>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0" name="Google Shape;220;p24"/>
          <p:cNvSpPr/>
          <p:nvPr/>
        </p:nvSpPr>
        <p:spPr>
          <a:xfrm flipH="1">
            <a:off x="7942004"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1" name="Google Shape;221;p24"/>
          <p:cNvSpPr/>
          <p:nvPr/>
        </p:nvSpPr>
        <p:spPr>
          <a:xfrm rot="2839443">
            <a:off x="-1375441" y="4204243"/>
            <a:ext cx="8536188"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2" name="Google Shape;222;p24"/>
          <p:cNvSpPr/>
          <p:nvPr/>
        </p:nvSpPr>
        <p:spPr>
          <a:xfrm rot="9405665">
            <a:off x="-5036390" y="2576109"/>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3" name="Google Shape;223;p24"/>
          <p:cNvSpPr/>
          <p:nvPr/>
        </p:nvSpPr>
        <p:spPr>
          <a:xfrm rot="-1478505">
            <a:off x="-435239" y="-3073214"/>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4" name="Google Shape;224;p24"/>
          <p:cNvSpPr/>
          <p:nvPr/>
        </p:nvSpPr>
        <p:spPr>
          <a:xfrm rot="9555841" flipH="1">
            <a:off x="8042252"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25" name="Google Shape;225;p24"/>
          <p:cNvSpPr txBox="1">
            <a:spLocks noGrp="1"/>
          </p:cNvSpPr>
          <p:nvPr>
            <p:ph type="title"/>
          </p:nvPr>
        </p:nvSpPr>
        <p:spPr>
          <a:xfrm>
            <a:off x="1465613" y="2169900"/>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26" name="Google Shape;226;p24"/>
          <p:cNvSpPr txBox="1">
            <a:spLocks noGrp="1"/>
          </p:cNvSpPr>
          <p:nvPr>
            <p:ph type="subTitle" idx="1"/>
          </p:nvPr>
        </p:nvSpPr>
        <p:spPr>
          <a:xfrm>
            <a:off x="1465679" y="2783467"/>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27" name="Google Shape;227;p24"/>
          <p:cNvSpPr txBox="1">
            <a:spLocks noGrp="1"/>
          </p:cNvSpPr>
          <p:nvPr>
            <p:ph type="title" idx="2"/>
          </p:nvPr>
        </p:nvSpPr>
        <p:spPr>
          <a:xfrm>
            <a:off x="1465613" y="3553933"/>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28" name="Google Shape;228;p24"/>
          <p:cNvSpPr txBox="1">
            <a:spLocks noGrp="1"/>
          </p:cNvSpPr>
          <p:nvPr>
            <p:ph type="subTitle" idx="3"/>
          </p:nvPr>
        </p:nvSpPr>
        <p:spPr>
          <a:xfrm>
            <a:off x="1465679" y="4129767"/>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29" name="Google Shape;229;p24"/>
          <p:cNvSpPr txBox="1">
            <a:spLocks noGrp="1"/>
          </p:cNvSpPr>
          <p:nvPr>
            <p:ph type="title" idx="4"/>
          </p:nvPr>
        </p:nvSpPr>
        <p:spPr>
          <a:xfrm>
            <a:off x="1465613" y="4937967"/>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30" name="Google Shape;230;p24"/>
          <p:cNvSpPr txBox="1">
            <a:spLocks noGrp="1"/>
          </p:cNvSpPr>
          <p:nvPr>
            <p:ph type="subTitle" idx="5"/>
          </p:nvPr>
        </p:nvSpPr>
        <p:spPr>
          <a:xfrm>
            <a:off x="1465679" y="5513800"/>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31" name="Google Shape;231;p24"/>
          <p:cNvSpPr txBox="1">
            <a:spLocks noGrp="1"/>
          </p:cNvSpPr>
          <p:nvPr>
            <p:ph type="title" idx="6"/>
          </p:nvPr>
        </p:nvSpPr>
        <p:spPr>
          <a:xfrm>
            <a:off x="5348838" y="2169900"/>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32" name="Google Shape;232;p24"/>
          <p:cNvSpPr txBox="1">
            <a:spLocks noGrp="1"/>
          </p:cNvSpPr>
          <p:nvPr>
            <p:ph type="subTitle" idx="7"/>
          </p:nvPr>
        </p:nvSpPr>
        <p:spPr>
          <a:xfrm>
            <a:off x="5348904" y="2783467"/>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33" name="Google Shape;233;p24"/>
          <p:cNvSpPr txBox="1">
            <a:spLocks noGrp="1"/>
          </p:cNvSpPr>
          <p:nvPr>
            <p:ph type="title" idx="8"/>
          </p:nvPr>
        </p:nvSpPr>
        <p:spPr>
          <a:xfrm>
            <a:off x="5348838" y="3553933"/>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34" name="Google Shape;234;p24"/>
          <p:cNvSpPr txBox="1">
            <a:spLocks noGrp="1"/>
          </p:cNvSpPr>
          <p:nvPr>
            <p:ph type="subTitle" idx="9"/>
          </p:nvPr>
        </p:nvSpPr>
        <p:spPr>
          <a:xfrm>
            <a:off x="5348904" y="4129767"/>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35" name="Google Shape;235;p24"/>
          <p:cNvSpPr txBox="1">
            <a:spLocks noGrp="1"/>
          </p:cNvSpPr>
          <p:nvPr>
            <p:ph type="title" idx="13"/>
          </p:nvPr>
        </p:nvSpPr>
        <p:spPr>
          <a:xfrm>
            <a:off x="5348838" y="4937967"/>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36" name="Google Shape;236;p24"/>
          <p:cNvSpPr txBox="1">
            <a:spLocks noGrp="1"/>
          </p:cNvSpPr>
          <p:nvPr>
            <p:ph type="subTitle" idx="14"/>
          </p:nvPr>
        </p:nvSpPr>
        <p:spPr>
          <a:xfrm>
            <a:off x="5348904" y="5513800"/>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37" name="Google Shape;237;p24"/>
          <p:cNvSpPr txBox="1">
            <a:spLocks noGrp="1"/>
          </p:cNvSpPr>
          <p:nvPr>
            <p:ph type="title" idx="15"/>
          </p:nvPr>
        </p:nvSpPr>
        <p:spPr>
          <a:xfrm>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41238270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six columns 1">
  <p:cSld name="Title and six columns 1">
    <p:spTree>
      <p:nvGrpSpPr>
        <p:cNvPr id="1" name="Shape 238"/>
        <p:cNvGrpSpPr/>
        <p:nvPr/>
      </p:nvGrpSpPr>
      <p:grpSpPr>
        <a:xfrm>
          <a:off x="0" y="0"/>
          <a:ext cx="0" cy="0"/>
          <a:chOff x="0" y="0"/>
          <a:chExt cx="0" cy="0"/>
        </a:xfrm>
      </p:grpSpPr>
      <p:sp>
        <p:nvSpPr>
          <p:cNvPr id="239" name="Google Shape;239;p25"/>
          <p:cNvSpPr/>
          <p:nvPr/>
        </p:nvSpPr>
        <p:spPr>
          <a:xfrm rot="9339447" flipH="1">
            <a:off x="-5157706" y="2926827"/>
            <a:ext cx="7471555" cy="63623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0" name="Google Shape;240;p25"/>
          <p:cNvSpPr/>
          <p:nvPr/>
        </p:nvSpPr>
        <p:spPr>
          <a:xfrm rot="-10285603">
            <a:off x="7150322" y="-3021844"/>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1" name="Google Shape;241;p25"/>
          <p:cNvSpPr/>
          <p:nvPr/>
        </p:nvSpPr>
        <p:spPr>
          <a:xfrm rot="649785">
            <a:off x="6848028" y="-325366"/>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2" name="Google Shape;242;p25"/>
          <p:cNvSpPr/>
          <p:nvPr/>
        </p:nvSpPr>
        <p:spPr>
          <a:xfrm rot="813319">
            <a:off x="-4299402" y="-629003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3" name="Google Shape;243;p25"/>
          <p:cNvSpPr/>
          <p:nvPr/>
        </p:nvSpPr>
        <p:spPr>
          <a:xfrm rot="9089871">
            <a:off x="7049951" y="2525041"/>
            <a:ext cx="7826200" cy="383719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4" name="Google Shape;244;p25"/>
          <p:cNvSpPr/>
          <p:nvPr/>
        </p:nvSpPr>
        <p:spPr>
          <a:xfrm rot="-576017">
            <a:off x="-4825529" y="-896366"/>
            <a:ext cx="7826074" cy="383713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45" name="Google Shape;245;p25"/>
          <p:cNvSpPr txBox="1">
            <a:spLocks noGrp="1"/>
          </p:cNvSpPr>
          <p:nvPr>
            <p:ph type="title"/>
          </p:nvPr>
        </p:nvSpPr>
        <p:spPr>
          <a:xfrm>
            <a:off x="721076" y="2576300"/>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46" name="Google Shape;246;p25"/>
          <p:cNvSpPr txBox="1">
            <a:spLocks noGrp="1"/>
          </p:cNvSpPr>
          <p:nvPr>
            <p:ph type="subTitle" idx="1"/>
          </p:nvPr>
        </p:nvSpPr>
        <p:spPr>
          <a:xfrm>
            <a:off x="721125" y="3050533"/>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47" name="Google Shape;247;p25"/>
          <p:cNvSpPr txBox="1">
            <a:spLocks noGrp="1"/>
          </p:cNvSpPr>
          <p:nvPr>
            <p:ph type="title" idx="2"/>
          </p:nvPr>
        </p:nvSpPr>
        <p:spPr>
          <a:xfrm>
            <a:off x="721076" y="5121367"/>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48" name="Google Shape;248;p25"/>
          <p:cNvSpPr txBox="1">
            <a:spLocks noGrp="1"/>
          </p:cNvSpPr>
          <p:nvPr>
            <p:ph type="subTitle" idx="3"/>
          </p:nvPr>
        </p:nvSpPr>
        <p:spPr>
          <a:xfrm>
            <a:off x="721100" y="5595600"/>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49" name="Google Shape;249;p25"/>
          <p:cNvSpPr txBox="1">
            <a:spLocks noGrp="1"/>
          </p:cNvSpPr>
          <p:nvPr>
            <p:ph type="title" idx="4"/>
          </p:nvPr>
        </p:nvSpPr>
        <p:spPr>
          <a:xfrm>
            <a:off x="3458376" y="2576300"/>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50" name="Google Shape;250;p25"/>
          <p:cNvSpPr txBox="1">
            <a:spLocks noGrp="1"/>
          </p:cNvSpPr>
          <p:nvPr>
            <p:ph type="subTitle" idx="5"/>
          </p:nvPr>
        </p:nvSpPr>
        <p:spPr>
          <a:xfrm>
            <a:off x="3458425" y="3050533"/>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51" name="Google Shape;251;p25"/>
          <p:cNvSpPr txBox="1">
            <a:spLocks noGrp="1"/>
          </p:cNvSpPr>
          <p:nvPr>
            <p:ph type="title" idx="6"/>
          </p:nvPr>
        </p:nvSpPr>
        <p:spPr>
          <a:xfrm>
            <a:off x="3458376" y="5121367"/>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52" name="Google Shape;252;p25"/>
          <p:cNvSpPr txBox="1">
            <a:spLocks noGrp="1"/>
          </p:cNvSpPr>
          <p:nvPr>
            <p:ph type="subTitle" idx="7"/>
          </p:nvPr>
        </p:nvSpPr>
        <p:spPr>
          <a:xfrm>
            <a:off x="3458400" y="5595600"/>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53" name="Google Shape;253;p25"/>
          <p:cNvSpPr txBox="1">
            <a:spLocks noGrp="1"/>
          </p:cNvSpPr>
          <p:nvPr>
            <p:ph type="title" idx="8"/>
          </p:nvPr>
        </p:nvSpPr>
        <p:spPr>
          <a:xfrm>
            <a:off x="6195726" y="2576300"/>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54" name="Google Shape;254;p25"/>
          <p:cNvSpPr txBox="1">
            <a:spLocks noGrp="1"/>
          </p:cNvSpPr>
          <p:nvPr>
            <p:ph type="subTitle" idx="9"/>
          </p:nvPr>
        </p:nvSpPr>
        <p:spPr>
          <a:xfrm>
            <a:off x="6195775" y="3050533"/>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55" name="Google Shape;255;p25"/>
          <p:cNvSpPr txBox="1">
            <a:spLocks noGrp="1"/>
          </p:cNvSpPr>
          <p:nvPr>
            <p:ph type="title" idx="13"/>
          </p:nvPr>
        </p:nvSpPr>
        <p:spPr>
          <a:xfrm>
            <a:off x="6195726" y="5121367"/>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56" name="Google Shape;256;p25"/>
          <p:cNvSpPr txBox="1">
            <a:spLocks noGrp="1"/>
          </p:cNvSpPr>
          <p:nvPr>
            <p:ph type="subTitle" idx="14"/>
          </p:nvPr>
        </p:nvSpPr>
        <p:spPr>
          <a:xfrm>
            <a:off x="6195750" y="5595600"/>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57" name="Google Shape;257;p25"/>
          <p:cNvSpPr txBox="1">
            <a:spLocks noGrp="1"/>
          </p:cNvSpPr>
          <p:nvPr>
            <p:ph type="title" idx="15"/>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2241516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258"/>
        <p:cNvGrpSpPr/>
        <p:nvPr/>
      </p:nvGrpSpPr>
      <p:grpSpPr>
        <a:xfrm>
          <a:off x="0" y="0"/>
          <a:ext cx="0" cy="0"/>
          <a:chOff x="0" y="0"/>
          <a:chExt cx="0" cy="0"/>
        </a:xfrm>
      </p:grpSpPr>
      <p:sp>
        <p:nvSpPr>
          <p:cNvPr id="259" name="Google Shape;259;p26"/>
          <p:cNvSpPr/>
          <p:nvPr/>
        </p:nvSpPr>
        <p:spPr>
          <a:xfrm rot="813319">
            <a:off x="-2477752"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0" name="Google Shape;260;p26"/>
          <p:cNvSpPr/>
          <p:nvPr/>
        </p:nvSpPr>
        <p:spPr>
          <a:xfrm rot="3394465" flipH="1">
            <a:off x="1626528"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1" name="Google Shape;261;p26"/>
          <p:cNvSpPr/>
          <p:nvPr/>
        </p:nvSpPr>
        <p:spPr>
          <a:xfrm>
            <a:off x="5315177"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2" name="Google Shape;262;p26"/>
          <p:cNvSpPr/>
          <p:nvPr/>
        </p:nvSpPr>
        <p:spPr>
          <a:xfrm rot="3406877">
            <a:off x="1793712" y="436808"/>
            <a:ext cx="10434787" cy="2877855"/>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3" name="Google Shape;263;p26"/>
          <p:cNvSpPr/>
          <p:nvPr/>
        </p:nvSpPr>
        <p:spPr>
          <a:xfrm rot="-649760" flipH="1">
            <a:off x="7075142"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4" name="Google Shape;264;p26"/>
          <p:cNvSpPr/>
          <p:nvPr/>
        </p:nvSpPr>
        <p:spPr>
          <a:xfrm rot="-10285603">
            <a:off x="-4701904" y="3852923"/>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65" name="Google Shape;265;p26"/>
          <p:cNvSpPr txBox="1">
            <a:spLocks noGrp="1"/>
          </p:cNvSpPr>
          <p:nvPr>
            <p:ph type="title" hasCustomPrompt="1"/>
          </p:nvPr>
        </p:nvSpPr>
        <p:spPr>
          <a:xfrm>
            <a:off x="723300" y="1002633"/>
            <a:ext cx="4696800" cy="1764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6000"/>
              <a:buNone/>
              <a:defRPr sz="73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r>
              <a:t>xx%</a:t>
            </a:r>
          </a:p>
        </p:txBody>
      </p:sp>
      <p:sp>
        <p:nvSpPr>
          <p:cNvPr id="266" name="Google Shape;266;p26"/>
          <p:cNvSpPr txBox="1">
            <a:spLocks noGrp="1"/>
          </p:cNvSpPr>
          <p:nvPr>
            <p:ph type="subTitle" idx="1"/>
          </p:nvPr>
        </p:nvSpPr>
        <p:spPr>
          <a:xfrm>
            <a:off x="723300" y="2717569"/>
            <a:ext cx="4696800" cy="668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Font typeface="PT Sans"/>
              <a:buNon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Font typeface="PT Sans"/>
              <a:buNone/>
              <a:defRPr>
                <a:latin typeface="PT Sans"/>
                <a:ea typeface="PT Sans"/>
                <a:cs typeface="PT Sans"/>
                <a:sym typeface="PT Sans"/>
              </a:defRPr>
            </a:lvl4pPr>
            <a:lvl5pPr lvl="4" rtl="0">
              <a:lnSpc>
                <a:spcPct val="100000"/>
              </a:lnSpc>
              <a:spcBef>
                <a:spcPts val="0"/>
              </a:spcBef>
              <a:spcAft>
                <a:spcPts val="0"/>
              </a:spcAft>
              <a:buSzPts val="1600"/>
              <a:buFont typeface="PT Sans"/>
              <a:buNone/>
              <a:defRPr>
                <a:latin typeface="PT Sans"/>
                <a:ea typeface="PT Sans"/>
                <a:cs typeface="PT Sans"/>
                <a:sym typeface="PT Sans"/>
              </a:defRPr>
            </a:lvl5pPr>
            <a:lvl6pPr lvl="5" rtl="0">
              <a:lnSpc>
                <a:spcPct val="100000"/>
              </a:lnSpc>
              <a:spcBef>
                <a:spcPts val="0"/>
              </a:spcBef>
              <a:spcAft>
                <a:spcPts val="0"/>
              </a:spcAft>
              <a:buSzPts val="1600"/>
              <a:buFont typeface="PT Sans"/>
              <a:buNone/>
              <a:defRPr>
                <a:latin typeface="PT Sans"/>
                <a:ea typeface="PT Sans"/>
                <a:cs typeface="PT Sans"/>
                <a:sym typeface="PT Sans"/>
              </a:defRPr>
            </a:lvl6pPr>
            <a:lvl7pPr lvl="6" rtl="0">
              <a:lnSpc>
                <a:spcPct val="100000"/>
              </a:lnSpc>
              <a:spcBef>
                <a:spcPts val="0"/>
              </a:spcBef>
              <a:spcAft>
                <a:spcPts val="0"/>
              </a:spcAft>
              <a:buSzPts val="1600"/>
              <a:buFont typeface="PT Sans"/>
              <a:buNone/>
              <a:defRPr>
                <a:latin typeface="PT Sans"/>
                <a:ea typeface="PT Sans"/>
                <a:cs typeface="PT Sans"/>
                <a:sym typeface="PT Sans"/>
              </a:defRPr>
            </a:lvl7pPr>
            <a:lvl8pPr lvl="7" rtl="0">
              <a:lnSpc>
                <a:spcPct val="100000"/>
              </a:lnSpc>
              <a:spcBef>
                <a:spcPts val="0"/>
              </a:spcBef>
              <a:spcAft>
                <a:spcPts val="0"/>
              </a:spcAft>
              <a:buSzPts val="1600"/>
              <a:buFont typeface="PT Sans"/>
              <a:buNone/>
              <a:defRPr>
                <a:latin typeface="PT Sans"/>
                <a:ea typeface="PT Sans"/>
                <a:cs typeface="PT Sans"/>
                <a:sym typeface="PT Sans"/>
              </a:defRPr>
            </a:lvl8pPr>
            <a:lvl9pPr lvl="8" rtl="0">
              <a:lnSpc>
                <a:spcPct val="100000"/>
              </a:lnSpc>
              <a:spcBef>
                <a:spcPts val="0"/>
              </a:spcBef>
              <a:spcAft>
                <a:spcPts val="0"/>
              </a:spcAft>
              <a:buSzPts val="1600"/>
              <a:buFont typeface="PT Sans"/>
              <a:buNone/>
              <a:defRPr>
                <a:latin typeface="PT Sans"/>
                <a:ea typeface="PT Sans"/>
                <a:cs typeface="PT Sans"/>
                <a:sym typeface="PT Sans"/>
              </a:defRPr>
            </a:lvl9pPr>
          </a:lstStyle>
          <a:p>
            <a:r>
              <a:rPr lang="tr-TR"/>
              <a:t>Asıl alt başlık stilini düzenlemek için tıklayın</a:t>
            </a:r>
            <a:endParaRPr/>
          </a:p>
        </p:txBody>
      </p:sp>
      <p:sp>
        <p:nvSpPr>
          <p:cNvPr id="267" name="Google Shape;267;p26"/>
          <p:cNvSpPr txBox="1">
            <a:spLocks noGrp="1"/>
          </p:cNvSpPr>
          <p:nvPr>
            <p:ph type="title" idx="2" hasCustomPrompt="1"/>
          </p:nvPr>
        </p:nvSpPr>
        <p:spPr>
          <a:xfrm>
            <a:off x="723300" y="3465100"/>
            <a:ext cx="4696800" cy="1764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6000"/>
              <a:buNone/>
              <a:defRPr sz="73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r>
              <a:t>xx%</a:t>
            </a:r>
          </a:p>
        </p:txBody>
      </p:sp>
      <p:sp>
        <p:nvSpPr>
          <p:cNvPr id="268" name="Google Shape;268;p26"/>
          <p:cNvSpPr txBox="1">
            <a:spLocks noGrp="1"/>
          </p:cNvSpPr>
          <p:nvPr>
            <p:ph type="subTitle" idx="3"/>
          </p:nvPr>
        </p:nvSpPr>
        <p:spPr>
          <a:xfrm>
            <a:off x="723300" y="5186571"/>
            <a:ext cx="4696800" cy="668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Font typeface="PT Sans"/>
              <a:buNon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Font typeface="PT Sans"/>
              <a:buNone/>
              <a:defRPr>
                <a:latin typeface="PT Sans"/>
                <a:ea typeface="PT Sans"/>
                <a:cs typeface="PT Sans"/>
                <a:sym typeface="PT Sans"/>
              </a:defRPr>
            </a:lvl4pPr>
            <a:lvl5pPr lvl="4" rtl="0">
              <a:lnSpc>
                <a:spcPct val="100000"/>
              </a:lnSpc>
              <a:spcBef>
                <a:spcPts val="0"/>
              </a:spcBef>
              <a:spcAft>
                <a:spcPts val="0"/>
              </a:spcAft>
              <a:buSzPts val="1600"/>
              <a:buFont typeface="PT Sans"/>
              <a:buNone/>
              <a:defRPr>
                <a:latin typeface="PT Sans"/>
                <a:ea typeface="PT Sans"/>
                <a:cs typeface="PT Sans"/>
                <a:sym typeface="PT Sans"/>
              </a:defRPr>
            </a:lvl5pPr>
            <a:lvl6pPr lvl="5" rtl="0">
              <a:lnSpc>
                <a:spcPct val="100000"/>
              </a:lnSpc>
              <a:spcBef>
                <a:spcPts val="0"/>
              </a:spcBef>
              <a:spcAft>
                <a:spcPts val="0"/>
              </a:spcAft>
              <a:buSzPts val="1600"/>
              <a:buFont typeface="PT Sans"/>
              <a:buNone/>
              <a:defRPr>
                <a:latin typeface="PT Sans"/>
                <a:ea typeface="PT Sans"/>
                <a:cs typeface="PT Sans"/>
                <a:sym typeface="PT Sans"/>
              </a:defRPr>
            </a:lvl6pPr>
            <a:lvl7pPr lvl="6" rtl="0">
              <a:lnSpc>
                <a:spcPct val="100000"/>
              </a:lnSpc>
              <a:spcBef>
                <a:spcPts val="0"/>
              </a:spcBef>
              <a:spcAft>
                <a:spcPts val="0"/>
              </a:spcAft>
              <a:buSzPts val="1600"/>
              <a:buFont typeface="PT Sans"/>
              <a:buNone/>
              <a:defRPr>
                <a:latin typeface="PT Sans"/>
                <a:ea typeface="PT Sans"/>
                <a:cs typeface="PT Sans"/>
                <a:sym typeface="PT Sans"/>
              </a:defRPr>
            </a:lvl7pPr>
            <a:lvl8pPr lvl="7" rtl="0">
              <a:lnSpc>
                <a:spcPct val="100000"/>
              </a:lnSpc>
              <a:spcBef>
                <a:spcPts val="0"/>
              </a:spcBef>
              <a:spcAft>
                <a:spcPts val="0"/>
              </a:spcAft>
              <a:buSzPts val="1600"/>
              <a:buFont typeface="PT Sans"/>
              <a:buNone/>
              <a:defRPr>
                <a:latin typeface="PT Sans"/>
                <a:ea typeface="PT Sans"/>
                <a:cs typeface="PT Sans"/>
                <a:sym typeface="PT Sans"/>
              </a:defRPr>
            </a:lvl8pPr>
            <a:lvl9pPr lvl="8" rtl="0">
              <a:lnSpc>
                <a:spcPct val="100000"/>
              </a:lnSpc>
              <a:spcBef>
                <a:spcPts val="0"/>
              </a:spcBef>
              <a:spcAft>
                <a:spcPts val="0"/>
              </a:spcAft>
              <a:buSzPts val="1600"/>
              <a:buFont typeface="PT Sans"/>
              <a:buNone/>
              <a:defRPr>
                <a:latin typeface="PT Sans"/>
                <a:ea typeface="PT Sans"/>
                <a:cs typeface="PT Sans"/>
                <a:sym typeface="PT Sans"/>
              </a:defRPr>
            </a:lvl9pPr>
          </a:lstStyle>
          <a:p>
            <a:r>
              <a:rPr lang="tr-TR"/>
              <a:t>Asıl alt başlık stilini düzenlemek için tıklayın</a:t>
            </a:r>
            <a:endParaRPr/>
          </a:p>
        </p:txBody>
      </p:sp>
    </p:spTree>
    <p:extLst>
      <p:ext uri="{BB962C8B-B14F-4D97-AF65-F5344CB8AC3E}">
        <p14:creationId xmlns:p14="http://schemas.microsoft.com/office/powerpoint/2010/main" val="28137595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Numbers and text 1">
  <p:cSld name="Numbers and text 1">
    <p:spTree>
      <p:nvGrpSpPr>
        <p:cNvPr id="1" name="Shape 269"/>
        <p:cNvGrpSpPr/>
        <p:nvPr/>
      </p:nvGrpSpPr>
      <p:grpSpPr>
        <a:xfrm>
          <a:off x="0" y="0"/>
          <a:ext cx="0" cy="0"/>
          <a:chOff x="0" y="0"/>
          <a:chExt cx="0" cy="0"/>
        </a:xfrm>
      </p:grpSpPr>
      <p:sp>
        <p:nvSpPr>
          <p:cNvPr id="270" name="Google Shape;270;p27"/>
          <p:cNvSpPr/>
          <p:nvPr/>
        </p:nvSpPr>
        <p:spPr>
          <a:xfrm rot="-3394465">
            <a:off x="-4380427"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1" name="Google Shape;271;p27"/>
          <p:cNvSpPr/>
          <p:nvPr/>
        </p:nvSpPr>
        <p:spPr>
          <a:xfrm flipH="1">
            <a:off x="-4081962"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2" name="Google Shape;272;p27"/>
          <p:cNvSpPr/>
          <p:nvPr/>
        </p:nvSpPr>
        <p:spPr>
          <a:xfrm rot="-3952094" flipH="1">
            <a:off x="-5258760" y="436823"/>
            <a:ext cx="10434836" cy="287786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3" name="Google Shape;273;p27"/>
          <p:cNvSpPr/>
          <p:nvPr/>
        </p:nvSpPr>
        <p:spPr>
          <a:xfrm rot="649760">
            <a:off x="-3199069"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4" name="Google Shape;274;p27"/>
          <p:cNvSpPr/>
          <p:nvPr/>
        </p:nvSpPr>
        <p:spPr>
          <a:xfrm rot="-813319" flipH="1">
            <a:off x="4926201"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5" name="Google Shape;275;p27"/>
          <p:cNvSpPr/>
          <p:nvPr/>
        </p:nvSpPr>
        <p:spPr>
          <a:xfrm rot="10285603" flipH="1">
            <a:off x="6080702" y="5003789"/>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6" name="Google Shape;276;p27"/>
          <p:cNvSpPr/>
          <p:nvPr/>
        </p:nvSpPr>
        <p:spPr>
          <a:xfrm rot="7426355" flipH="1">
            <a:off x="5277711" y="1990080"/>
            <a:ext cx="10434728"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7" name="Google Shape;277;p27"/>
          <p:cNvSpPr txBox="1">
            <a:spLocks noGrp="1"/>
          </p:cNvSpPr>
          <p:nvPr>
            <p:ph type="title"/>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278" name="Google Shape;278;p27"/>
          <p:cNvSpPr txBox="1">
            <a:spLocks noGrp="1"/>
          </p:cNvSpPr>
          <p:nvPr>
            <p:ph type="title" idx="2"/>
          </p:nvPr>
        </p:nvSpPr>
        <p:spPr>
          <a:xfrm>
            <a:off x="872476" y="1900551"/>
            <a:ext cx="2305200" cy="48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279" name="Google Shape;279;p27"/>
          <p:cNvSpPr txBox="1">
            <a:spLocks noGrp="1"/>
          </p:cNvSpPr>
          <p:nvPr>
            <p:ph type="subTitle" idx="1"/>
          </p:nvPr>
        </p:nvSpPr>
        <p:spPr>
          <a:xfrm>
            <a:off x="872475" y="4899567"/>
            <a:ext cx="2305200" cy="124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80" name="Google Shape;280;p27"/>
          <p:cNvSpPr txBox="1">
            <a:spLocks noGrp="1"/>
          </p:cNvSpPr>
          <p:nvPr>
            <p:ph type="title" idx="3"/>
          </p:nvPr>
        </p:nvSpPr>
        <p:spPr>
          <a:xfrm>
            <a:off x="3498100" y="1900551"/>
            <a:ext cx="2147700" cy="48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281" name="Google Shape;281;p27"/>
          <p:cNvSpPr txBox="1">
            <a:spLocks noGrp="1"/>
          </p:cNvSpPr>
          <p:nvPr>
            <p:ph type="subTitle" idx="4"/>
          </p:nvPr>
        </p:nvSpPr>
        <p:spPr>
          <a:xfrm>
            <a:off x="3498101" y="4899567"/>
            <a:ext cx="2147700" cy="124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82" name="Google Shape;282;p27"/>
          <p:cNvSpPr txBox="1">
            <a:spLocks noGrp="1"/>
          </p:cNvSpPr>
          <p:nvPr>
            <p:ph type="title" idx="5"/>
          </p:nvPr>
        </p:nvSpPr>
        <p:spPr>
          <a:xfrm>
            <a:off x="5966121" y="1900551"/>
            <a:ext cx="2305500" cy="48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283" name="Google Shape;283;p27"/>
          <p:cNvSpPr txBox="1">
            <a:spLocks noGrp="1"/>
          </p:cNvSpPr>
          <p:nvPr>
            <p:ph type="subTitle" idx="6"/>
          </p:nvPr>
        </p:nvSpPr>
        <p:spPr>
          <a:xfrm>
            <a:off x="5966125" y="4899567"/>
            <a:ext cx="2305500" cy="124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84" name="Google Shape;284;p27"/>
          <p:cNvSpPr txBox="1">
            <a:spLocks noGrp="1"/>
          </p:cNvSpPr>
          <p:nvPr>
            <p:ph type="title" idx="7" hasCustomPrompt="1"/>
          </p:nvPr>
        </p:nvSpPr>
        <p:spPr>
          <a:xfrm>
            <a:off x="1573073" y="3364859"/>
            <a:ext cx="898200" cy="580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85" name="Google Shape;285;p27"/>
          <p:cNvSpPr txBox="1">
            <a:spLocks noGrp="1"/>
          </p:cNvSpPr>
          <p:nvPr>
            <p:ph type="title" idx="8" hasCustomPrompt="1"/>
          </p:nvPr>
        </p:nvSpPr>
        <p:spPr>
          <a:xfrm>
            <a:off x="4123139" y="3358579"/>
            <a:ext cx="898200" cy="580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86" name="Google Shape;286;p27"/>
          <p:cNvSpPr txBox="1">
            <a:spLocks noGrp="1"/>
          </p:cNvSpPr>
          <p:nvPr>
            <p:ph type="title" idx="9" hasCustomPrompt="1"/>
          </p:nvPr>
        </p:nvSpPr>
        <p:spPr>
          <a:xfrm>
            <a:off x="6672769" y="3364859"/>
            <a:ext cx="898200" cy="580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Tree>
    <p:extLst>
      <p:ext uri="{BB962C8B-B14F-4D97-AF65-F5344CB8AC3E}">
        <p14:creationId xmlns:p14="http://schemas.microsoft.com/office/powerpoint/2010/main" val="3939736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287"/>
        <p:cNvGrpSpPr/>
        <p:nvPr/>
      </p:nvGrpSpPr>
      <p:grpSpPr>
        <a:xfrm>
          <a:off x="0" y="0"/>
          <a:ext cx="0" cy="0"/>
          <a:chOff x="0" y="0"/>
          <a:chExt cx="0" cy="0"/>
        </a:xfrm>
      </p:grpSpPr>
      <p:sp>
        <p:nvSpPr>
          <p:cNvPr id="288" name="Google Shape;288;p28"/>
          <p:cNvSpPr/>
          <p:nvPr/>
        </p:nvSpPr>
        <p:spPr>
          <a:xfrm rot="-813319" flipH="1">
            <a:off x="4432698" y="-45656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89" name="Google Shape;289;p28"/>
          <p:cNvSpPr/>
          <p:nvPr/>
        </p:nvSpPr>
        <p:spPr>
          <a:xfrm rot="649785">
            <a:off x="-1816445" y="-984566"/>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0" name="Google Shape;290;p28"/>
          <p:cNvSpPr/>
          <p:nvPr/>
        </p:nvSpPr>
        <p:spPr>
          <a:xfrm flipH="1">
            <a:off x="620871" y="2984134"/>
            <a:ext cx="7471673" cy="63624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1" name="Google Shape;291;p28"/>
          <p:cNvSpPr/>
          <p:nvPr/>
        </p:nvSpPr>
        <p:spPr>
          <a:xfrm rot="-8823147" flipH="1">
            <a:off x="5804215" y="3745031"/>
            <a:ext cx="5990392" cy="7484240"/>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2" name="Google Shape;292;p28"/>
          <p:cNvSpPr/>
          <p:nvPr/>
        </p:nvSpPr>
        <p:spPr>
          <a:xfrm rot="8100000" flipH="1">
            <a:off x="-2522993" y="658901"/>
            <a:ext cx="4935837" cy="5026512"/>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3" name="Google Shape;293;p28"/>
          <p:cNvSpPr/>
          <p:nvPr/>
        </p:nvSpPr>
        <p:spPr>
          <a:xfrm rot="-649785" flipH="1">
            <a:off x="3942881" y="5868167"/>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4" name="Google Shape;294;p28"/>
          <p:cNvSpPr/>
          <p:nvPr/>
        </p:nvSpPr>
        <p:spPr>
          <a:xfrm rot="-2128845" flipH="1">
            <a:off x="-1704639" y="-2356972"/>
            <a:ext cx="7826192" cy="383718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5" name="Google Shape;295;p28"/>
          <p:cNvSpPr txBox="1">
            <a:spLocks noGrp="1"/>
          </p:cNvSpPr>
          <p:nvPr>
            <p:ph type="title"/>
          </p:nvPr>
        </p:nvSpPr>
        <p:spPr>
          <a:xfrm>
            <a:off x="1276650" y="585200"/>
            <a:ext cx="6590700" cy="13336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7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296" name="Google Shape;296;p28"/>
          <p:cNvSpPr txBox="1">
            <a:spLocks noGrp="1"/>
          </p:cNvSpPr>
          <p:nvPr>
            <p:ph type="subTitle" idx="1"/>
          </p:nvPr>
        </p:nvSpPr>
        <p:spPr>
          <a:xfrm>
            <a:off x="2854650" y="2203963"/>
            <a:ext cx="3434700" cy="133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97" name="Google Shape;297;p28"/>
          <p:cNvSpPr/>
          <p:nvPr/>
        </p:nvSpPr>
        <p:spPr>
          <a:xfrm rot="9555807" flipH="1">
            <a:off x="7660042" y="3063059"/>
            <a:ext cx="7826096" cy="383714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98" name="Google Shape;298;p28"/>
          <p:cNvSpPr txBox="1"/>
          <p:nvPr/>
        </p:nvSpPr>
        <p:spPr>
          <a:xfrm>
            <a:off x="1814475" y="5289733"/>
            <a:ext cx="5515200" cy="4932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800">
                <a:solidFill>
                  <a:schemeClr val="dk1"/>
                </a:solidFill>
                <a:latin typeface="Manrope"/>
                <a:ea typeface="Manrope"/>
                <a:cs typeface="Manrope"/>
                <a:sym typeface="Manrope"/>
              </a:rPr>
              <a:t>CREDITS: This presentation template was created by </a:t>
            </a:r>
            <a:r>
              <a:rPr lang="en" sz="1800" b="1">
                <a:solidFill>
                  <a:schemeClr val="dk1"/>
                </a:solidFill>
                <a:uFill>
                  <a:noFill/>
                </a:uFill>
                <a:latin typeface="Manrope"/>
                <a:ea typeface="Manrope"/>
                <a:cs typeface="Manrope"/>
                <a:sym typeface="Manrope"/>
                <a:hlinkClick r:id="rId2">
                  <a:extLst>
                    <a:ext uri="{A12FA001-AC4F-418D-AE19-62706E023703}">
                      <ahyp:hlinkClr xmlns:ahyp="http://schemas.microsoft.com/office/drawing/2018/hyperlinkcolor" val="tx"/>
                    </a:ext>
                  </a:extLst>
                </a:hlinkClick>
              </a:rPr>
              <a:t>Slidesgo</a:t>
            </a:r>
            <a:r>
              <a:rPr lang="en" sz="1800">
                <a:solidFill>
                  <a:schemeClr val="dk1"/>
                </a:solidFill>
                <a:latin typeface="Manrope"/>
                <a:ea typeface="Manrope"/>
                <a:cs typeface="Manrope"/>
                <a:sym typeface="Manrope"/>
              </a:rPr>
              <a:t>, including icons by</a:t>
            </a:r>
            <a:r>
              <a:rPr lang="en" sz="1800" b="1">
                <a:solidFill>
                  <a:schemeClr val="dk1"/>
                </a:solidFill>
                <a:latin typeface="Manrope"/>
                <a:ea typeface="Manrope"/>
                <a:cs typeface="Manrope"/>
                <a:sym typeface="Manrope"/>
              </a:rPr>
              <a:t> </a:t>
            </a:r>
            <a:r>
              <a:rPr lang="en" sz="1800" b="1">
                <a:solidFill>
                  <a:schemeClr val="dk1"/>
                </a:solidFill>
                <a:uFill>
                  <a:noFill/>
                </a:uFill>
                <a:latin typeface="Manrope"/>
                <a:ea typeface="Manrope"/>
                <a:cs typeface="Manrope"/>
                <a:sym typeface="Manrope"/>
                <a:hlinkClick r:id="rId3">
                  <a:extLst>
                    <a:ext uri="{A12FA001-AC4F-418D-AE19-62706E023703}">
                      <ahyp:hlinkClr xmlns:ahyp="http://schemas.microsoft.com/office/drawing/2018/hyperlinkcolor" val="tx"/>
                    </a:ext>
                  </a:extLst>
                </a:hlinkClick>
              </a:rPr>
              <a:t>Flaticon</a:t>
            </a:r>
            <a:r>
              <a:rPr lang="en" sz="1800">
                <a:solidFill>
                  <a:schemeClr val="dk1"/>
                </a:solidFill>
                <a:latin typeface="Manrope"/>
                <a:ea typeface="Manrope"/>
                <a:cs typeface="Manrope"/>
                <a:sym typeface="Manrope"/>
              </a:rPr>
              <a:t>, infographics &amp; images by</a:t>
            </a:r>
            <a:r>
              <a:rPr lang="en" sz="1800" b="1">
                <a:solidFill>
                  <a:schemeClr val="dk1"/>
                </a:solidFill>
                <a:latin typeface="Manrope"/>
                <a:ea typeface="Manrope"/>
                <a:cs typeface="Manrope"/>
                <a:sym typeface="Manrope"/>
              </a:rPr>
              <a:t> </a:t>
            </a:r>
            <a:r>
              <a:rPr lang="en" sz="1800" b="1">
                <a:solidFill>
                  <a:schemeClr val="dk1"/>
                </a:solidFill>
                <a:uFill>
                  <a:noFill/>
                </a:uFill>
                <a:latin typeface="Manrope"/>
                <a:ea typeface="Manrope"/>
                <a:cs typeface="Manrope"/>
                <a:sym typeface="Manrope"/>
                <a:hlinkClick r:id="rId4">
                  <a:extLst>
                    <a:ext uri="{A12FA001-AC4F-418D-AE19-62706E023703}">
                      <ahyp:hlinkClr xmlns:ahyp="http://schemas.microsoft.com/office/drawing/2018/hyperlinkcolor" val="tx"/>
                    </a:ext>
                  </a:extLst>
                </a:hlinkClick>
              </a:rPr>
              <a:t>Freepik</a:t>
            </a:r>
            <a:endParaRPr sz="1800" b="1">
              <a:solidFill>
                <a:schemeClr val="dk1"/>
              </a:solidFill>
              <a:latin typeface="Manrope"/>
              <a:ea typeface="Manrope"/>
              <a:cs typeface="Manrope"/>
              <a:sym typeface="Manrope"/>
            </a:endParaRPr>
          </a:p>
        </p:txBody>
      </p:sp>
    </p:spTree>
    <p:extLst>
      <p:ext uri="{BB962C8B-B14F-4D97-AF65-F5344CB8AC3E}">
        <p14:creationId xmlns:p14="http://schemas.microsoft.com/office/powerpoint/2010/main" val="18843841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99"/>
        <p:cNvGrpSpPr/>
        <p:nvPr/>
      </p:nvGrpSpPr>
      <p:grpSpPr>
        <a:xfrm>
          <a:off x="0" y="0"/>
          <a:ext cx="0" cy="0"/>
          <a:chOff x="0" y="0"/>
          <a:chExt cx="0" cy="0"/>
        </a:xfrm>
      </p:grpSpPr>
      <p:sp>
        <p:nvSpPr>
          <p:cNvPr id="300" name="Google Shape;300;p29"/>
          <p:cNvSpPr/>
          <p:nvPr/>
        </p:nvSpPr>
        <p:spPr>
          <a:xfrm rot="-10285629">
            <a:off x="4140874" y="-2686831"/>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01" name="Google Shape;301;p29"/>
          <p:cNvSpPr/>
          <p:nvPr/>
        </p:nvSpPr>
        <p:spPr>
          <a:xfrm flipH="1">
            <a:off x="6818629" y="3448885"/>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02" name="Google Shape;302;p29"/>
          <p:cNvSpPr/>
          <p:nvPr/>
        </p:nvSpPr>
        <p:spPr>
          <a:xfrm rot="9748587" flipH="1">
            <a:off x="5601527" y="2695020"/>
            <a:ext cx="8200944" cy="402093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03" name="Google Shape;303;p29"/>
          <p:cNvSpPr/>
          <p:nvPr/>
        </p:nvSpPr>
        <p:spPr>
          <a:xfrm rot="4102346" flipH="1">
            <a:off x="-3840357" y="6076758"/>
            <a:ext cx="12555117" cy="601377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04" name="Google Shape;304;p29"/>
          <p:cNvSpPr/>
          <p:nvPr/>
        </p:nvSpPr>
        <p:spPr>
          <a:xfrm rot="813319">
            <a:off x="-3580677" y="-1900963"/>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05" name="Google Shape;305;p29"/>
          <p:cNvSpPr/>
          <p:nvPr/>
        </p:nvSpPr>
        <p:spPr>
          <a:xfrm>
            <a:off x="3065327" y="-5601329"/>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22883691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306"/>
        <p:cNvGrpSpPr/>
        <p:nvPr/>
      </p:nvGrpSpPr>
      <p:grpSpPr>
        <a:xfrm>
          <a:off x="0" y="0"/>
          <a:ext cx="0" cy="0"/>
          <a:chOff x="0" y="0"/>
          <a:chExt cx="0" cy="0"/>
        </a:xfrm>
      </p:grpSpPr>
      <p:sp>
        <p:nvSpPr>
          <p:cNvPr id="307" name="Google Shape;307;p30"/>
          <p:cNvSpPr/>
          <p:nvPr/>
        </p:nvSpPr>
        <p:spPr>
          <a:xfrm rot="4102360" flipH="1">
            <a:off x="-3757796" y="6169472"/>
            <a:ext cx="9962104" cy="477174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08" name="Google Shape;308;p30"/>
          <p:cNvSpPr/>
          <p:nvPr/>
        </p:nvSpPr>
        <p:spPr>
          <a:xfrm rot="813319">
            <a:off x="-4129602" y="-231603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6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09" name="Google Shape;309;p30"/>
          <p:cNvSpPr/>
          <p:nvPr/>
        </p:nvSpPr>
        <p:spPr>
          <a:xfrm rot="3394465" flipH="1">
            <a:off x="4142778" y="38215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10" name="Google Shape;310;p30"/>
          <p:cNvSpPr/>
          <p:nvPr/>
        </p:nvSpPr>
        <p:spPr>
          <a:xfrm rot="-10285603">
            <a:off x="6336472" y="-3889711"/>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11" name="Google Shape;311;p30"/>
          <p:cNvSpPr/>
          <p:nvPr/>
        </p:nvSpPr>
        <p:spPr>
          <a:xfrm rot="-2238616">
            <a:off x="-4635728" y="627126"/>
            <a:ext cx="7826078" cy="383713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1733320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9"/>
        <p:cNvGrpSpPr/>
        <p:nvPr/>
      </p:nvGrpSpPr>
      <p:grpSpPr>
        <a:xfrm>
          <a:off x="0" y="0"/>
          <a:ext cx="0" cy="0"/>
          <a:chOff x="0" y="0"/>
          <a:chExt cx="0" cy="0"/>
        </a:xfrm>
      </p:grpSpPr>
      <p:sp>
        <p:nvSpPr>
          <p:cNvPr id="30" name="Google Shape;30;p4"/>
          <p:cNvSpPr/>
          <p:nvPr/>
        </p:nvSpPr>
        <p:spPr>
          <a:xfrm rot="813319">
            <a:off x="-704002" y="312277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1" name="Google Shape;31;p4"/>
          <p:cNvSpPr/>
          <p:nvPr/>
        </p:nvSpPr>
        <p:spPr>
          <a:xfrm rot="-5553048">
            <a:off x="-4420082" y="3069723"/>
            <a:ext cx="7987156" cy="5613156"/>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AC9078">
              <a:alpha val="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2" name="Google Shape;32;p4"/>
          <p:cNvSpPr/>
          <p:nvPr/>
        </p:nvSpPr>
        <p:spPr>
          <a:xfrm rot="-1460553" flipH="1">
            <a:off x="6702383" y="-882447"/>
            <a:ext cx="7471555" cy="63623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3" name="Google Shape;33;p4"/>
          <p:cNvSpPr/>
          <p:nvPr/>
        </p:nvSpPr>
        <p:spPr>
          <a:xfrm rot="3657786">
            <a:off x="6483230" y="1418498"/>
            <a:ext cx="6078609" cy="1365879"/>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4" name="Google Shape;34;p4"/>
          <p:cNvSpPr/>
          <p:nvPr/>
        </p:nvSpPr>
        <p:spPr>
          <a:xfrm rot="3624623">
            <a:off x="4457330" y="1290904"/>
            <a:ext cx="10434704" cy="2877832"/>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5" name="Google Shape;35;p4"/>
          <p:cNvSpPr txBox="1">
            <a:spLocks noGrp="1"/>
          </p:cNvSpPr>
          <p:nvPr>
            <p:ph type="title"/>
          </p:nvPr>
        </p:nvSpPr>
        <p:spPr>
          <a:xfrm>
            <a:off x="720000" y="583600"/>
            <a:ext cx="77028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36" name="Google Shape;36;p4"/>
          <p:cNvSpPr txBox="1">
            <a:spLocks noGrp="1"/>
          </p:cNvSpPr>
          <p:nvPr>
            <p:ph type="body" idx="1"/>
          </p:nvPr>
        </p:nvSpPr>
        <p:spPr>
          <a:xfrm>
            <a:off x="720000" y="1460600"/>
            <a:ext cx="7702800" cy="4814400"/>
          </a:xfrm>
          <a:prstGeom prst="rect">
            <a:avLst/>
          </a:prstGeom>
          <a:noFill/>
          <a:ln>
            <a:noFill/>
          </a:ln>
        </p:spPr>
        <p:txBody>
          <a:bodyPr spcFirstLastPara="1" wrap="square" lIns="91425" tIns="91425" rIns="91425" bIns="91425" anchor="b" anchorCtr="0">
            <a:noAutofit/>
          </a:bodyPr>
          <a:lstStyle>
            <a:lvl1pPr marL="457200" lvl="0" indent="-330200" rtl="0">
              <a:lnSpc>
                <a:spcPct val="100000"/>
              </a:lnSpc>
              <a:spcBef>
                <a:spcPts val="0"/>
              </a:spcBef>
              <a:spcAft>
                <a:spcPts val="0"/>
              </a:spcAft>
              <a:buSzPts val="1600"/>
              <a:buChar char="●"/>
              <a:defRPr sz="1250">
                <a:latin typeface="Manrope"/>
                <a:ea typeface="Manrope"/>
                <a:cs typeface="Manrope"/>
                <a:sym typeface="Manrope"/>
              </a:defRPr>
            </a:lvl1pPr>
            <a:lvl2pPr marL="914400" lvl="1" indent="-330200" rtl="0">
              <a:lnSpc>
                <a:spcPct val="100000"/>
              </a:lnSpc>
              <a:spcBef>
                <a:spcPts val="0"/>
              </a:spcBef>
              <a:spcAft>
                <a:spcPts val="0"/>
              </a:spcAft>
              <a:buSzPts val="1600"/>
              <a:buChar char="○"/>
              <a:defRPr/>
            </a:lvl2pPr>
            <a:lvl3pPr marL="1371600" lvl="2" indent="-330200" rtl="0">
              <a:lnSpc>
                <a:spcPct val="100000"/>
              </a:lnSpc>
              <a:spcBef>
                <a:spcPts val="0"/>
              </a:spcBef>
              <a:spcAft>
                <a:spcPts val="0"/>
              </a:spcAft>
              <a:buSzPts val="1600"/>
              <a:buChar char="■"/>
              <a:defRPr/>
            </a:lvl3pPr>
            <a:lvl4pPr marL="1828800" lvl="3" indent="-330200" rtl="0">
              <a:lnSpc>
                <a:spcPct val="100000"/>
              </a:lnSpc>
              <a:spcBef>
                <a:spcPts val="0"/>
              </a:spcBef>
              <a:spcAft>
                <a:spcPts val="0"/>
              </a:spcAft>
              <a:buSzPts val="1600"/>
              <a:buChar char="●"/>
              <a:defRPr/>
            </a:lvl4pPr>
            <a:lvl5pPr marL="2286000" lvl="4" indent="-330200" rtl="0">
              <a:lnSpc>
                <a:spcPct val="100000"/>
              </a:lnSpc>
              <a:spcBef>
                <a:spcPts val="0"/>
              </a:spcBef>
              <a:spcAft>
                <a:spcPts val="0"/>
              </a:spcAft>
              <a:buSzPts val="1600"/>
              <a:buChar char="○"/>
              <a:defRPr/>
            </a:lvl5pPr>
            <a:lvl6pPr marL="2743200" lvl="5" indent="-330200" rtl="0">
              <a:lnSpc>
                <a:spcPct val="100000"/>
              </a:lnSpc>
              <a:spcBef>
                <a:spcPts val="0"/>
              </a:spcBef>
              <a:spcAft>
                <a:spcPts val="0"/>
              </a:spcAft>
              <a:buSzPts val="1600"/>
              <a:buChar char="■"/>
              <a:defRPr/>
            </a:lvl6pPr>
            <a:lvl7pPr marL="3200400" lvl="6" indent="-330200" rtl="0">
              <a:lnSpc>
                <a:spcPct val="100000"/>
              </a:lnSpc>
              <a:spcBef>
                <a:spcPts val="0"/>
              </a:spcBef>
              <a:spcAft>
                <a:spcPts val="0"/>
              </a:spcAft>
              <a:buSzPts val="1600"/>
              <a:buChar char="●"/>
              <a:defRPr/>
            </a:lvl7pPr>
            <a:lvl8pPr marL="3657600" lvl="7" indent="-330200" rtl="0">
              <a:lnSpc>
                <a:spcPct val="100000"/>
              </a:lnSpc>
              <a:spcBef>
                <a:spcPts val="0"/>
              </a:spcBef>
              <a:spcAft>
                <a:spcPts val="0"/>
              </a:spcAft>
              <a:buSzPts val="1600"/>
              <a:buChar char="○"/>
              <a:defRPr/>
            </a:lvl8pPr>
            <a:lvl9pPr marL="4114800" lvl="8" indent="-330200" rtl="0">
              <a:lnSpc>
                <a:spcPct val="100000"/>
              </a:lnSpc>
              <a:spcBef>
                <a:spcPts val="0"/>
              </a:spcBef>
              <a:spcAft>
                <a:spcPts val="0"/>
              </a:spcAft>
              <a:buSzPts val="1600"/>
              <a:buChar char="■"/>
              <a:defRPr/>
            </a:lvl9pPr>
          </a:lstStyle>
          <a:p>
            <a:pPr lvl="0"/>
            <a:r>
              <a:rPr lang="tr-TR"/>
              <a:t>Asıl metin stillerini düzenlemek için tıklayın</a:t>
            </a:r>
          </a:p>
        </p:txBody>
      </p:sp>
    </p:spTree>
    <p:extLst>
      <p:ext uri="{BB962C8B-B14F-4D97-AF65-F5344CB8AC3E}">
        <p14:creationId xmlns:p14="http://schemas.microsoft.com/office/powerpoint/2010/main" val="30793655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1AC566-1A19-438F-9E97-54518B87C794}"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267DEC-2E4F-40E1-BC9F-55A38C0D0DFA}" type="slidenum">
              <a:rPr lang="en-US" smtClean="0"/>
              <a:t>‹#›</a:t>
            </a:fld>
            <a:endParaRPr lang="en-US"/>
          </a:p>
        </p:txBody>
      </p:sp>
    </p:spTree>
    <p:extLst>
      <p:ext uri="{BB962C8B-B14F-4D97-AF65-F5344CB8AC3E}">
        <p14:creationId xmlns:p14="http://schemas.microsoft.com/office/powerpoint/2010/main" val="30246064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315"/>
        <p:cNvGrpSpPr/>
        <p:nvPr/>
      </p:nvGrpSpPr>
      <p:grpSpPr>
        <a:xfrm>
          <a:off x="0" y="0"/>
          <a:ext cx="0" cy="0"/>
          <a:chOff x="0" y="0"/>
          <a:chExt cx="0" cy="0"/>
        </a:xfrm>
      </p:grpSpPr>
    </p:spTree>
    <p:extLst>
      <p:ext uri="{BB962C8B-B14F-4D97-AF65-F5344CB8AC3E}">
        <p14:creationId xmlns:p14="http://schemas.microsoft.com/office/powerpoint/2010/main" val="11370204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only" preserve="1">
  <p:cSld name="Title only">
    <p:spTree>
      <p:nvGrpSpPr>
        <p:cNvPr id="1" name="Shape 316"/>
        <p:cNvGrpSpPr/>
        <p:nvPr/>
      </p:nvGrpSpPr>
      <p:grpSpPr>
        <a:xfrm>
          <a:off x="0" y="0"/>
          <a:ext cx="0" cy="0"/>
          <a:chOff x="0" y="0"/>
          <a:chExt cx="0" cy="0"/>
        </a:xfrm>
      </p:grpSpPr>
      <p:sp>
        <p:nvSpPr>
          <p:cNvPr id="317" name="Google Shape;317;p33"/>
          <p:cNvSpPr txBox="1">
            <a:spLocks noGrp="1"/>
          </p:cNvSpPr>
          <p:nvPr>
            <p:ph type="title"/>
          </p:nvPr>
        </p:nvSpPr>
        <p:spPr>
          <a:xfrm>
            <a:off x="1048350" y="431800"/>
            <a:ext cx="7047300" cy="6432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r>
              <a:rPr lang="tr-TR"/>
              <a:t>Asıl başlık stilini düzenlemek için tıklayın</a:t>
            </a:r>
            <a:endParaRPr/>
          </a:p>
        </p:txBody>
      </p:sp>
    </p:spTree>
    <p:extLst>
      <p:ext uri="{BB962C8B-B14F-4D97-AF65-F5344CB8AC3E}">
        <p14:creationId xmlns:p14="http://schemas.microsoft.com/office/powerpoint/2010/main" val="6228726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p:nvPr/>
        </p:nvSpPr>
        <p:spPr>
          <a:xfrm rot="813319">
            <a:off x="-1616877" y="-45656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 name="Google Shape;10;p2"/>
          <p:cNvSpPr/>
          <p:nvPr/>
        </p:nvSpPr>
        <p:spPr>
          <a:xfrm rot="-649785" flipH="1">
            <a:off x="6475478" y="-984566"/>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 name="Google Shape;11;p2"/>
          <p:cNvSpPr/>
          <p:nvPr/>
        </p:nvSpPr>
        <p:spPr>
          <a:xfrm>
            <a:off x="1125388" y="2984134"/>
            <a:ext cx="7471673" cy="63624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 name="Google Shape;12;p2"/>
          <p:cNvSpPr/>
          <p:nvPr/>
        </p:nvSpPr>
        <p:spPr>
          <a:xfrm rot="8823147">
            <a:off x="-2265377" y="3745031"/>
            <a:ext cx="5990392" cy="7484240"/>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 name="Google Shape;13;p2"/>
          <p:cNvSpPr/>
          <p:nvPr/>
        </p:nvSpPr>
        <p:spPr>
          <a:xfrm>
            <a:off x="6536239" y="-190000"/>
            <a:ext cx="4935815" cy="5026448"/>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 name="Google Shape;14;p2"/>
          <p:cNvSpPr/>
          <p:nvPr/>
        </p:nvSpPr>
        <p:spPr>
          <a:xfrm rot="649785">
            <a:off x="716153" y="5868167"/>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 name="Google Shape;15;p2"/>
          <p:cNvSpPr/>
          <p:nvPr/>
        </p:nvSpPr>
        <p:spPr>
          <a:xfrm rot="1244193">
            <a:off x="4086917" y="-1036357"/>
            <a:ext cx="7826096" cy="383714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 name="Google Shape;16;p2"/>
          <p:cNvSpPr/>
          <p:nvPr/>
        </p:nvSpPr>
        <p:spPr>
          <a:xfrm rot="-9555807">
            <a:off x="-6119383" y="3063059"/>
            <a:ext cx="7826096" cy="383714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 name="Google Shape;17;p2"/>
          <p:cNvSpPr txBox="1">
            <a:spLocks noGrp="1"/>
          </p:cNvSpPr>
          <p:nvPr>
            <p:ph type="ctrTitle"/>
          </p:nvPr>
        </p:nvSpPr>
        <p:spPr>
          <a:xfrm>
            <a:off x="723150" y="1992267"/>
            <a:ext cx="7697700" cy="21308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SzPts val="5200"/>
              <a:buNone/>
              <a:defRPr sz="6600">
                <a:latin typeface="Kulim Park SemiBold"/>
                <a:ea typeface="Kulim Park SemiBold"/>
                <a:cs typeface="Kulim Park SemiBold"/>
                <a:sym typeface="Kulim Park SemiBold"/>
              </a:defRPr>
            </a:lvl1pPr>
            <a:lvl2pPr lvl="1" algn="ctr" rtl="0">
              <a:spcBef>
                <a:spcPts val="0"/>
              </a:spcBef>
              <a:spcAft>
                <a:spcPts val="0"/>
              </a:spcAft>
              <a:buClr>
                <a:srgbClr val="191919"/>
              </a:buClr>
              <a:buSzPts val="5200"/>
              <a:buNone/>
              <a:defRPr sz="5200">
                <a:solidFill>
                  <a:srgbClr val="191919"/>
                </a:solidFill>
              </a:defRPr>
            </a:lvl2pPr>
            <a:lvl3pPr lvl="2" algn="ctr" rtl="0">
              <a:spcBef>
                <a:spcPts val="0"/>
              </a:spcBef>
              <a:spcAft>
                <a:spcPts val="0"/>
              </a:spcAft>
              <a:buClr>
                <a:srgbClr val="191919"/>
              </a:buClr>
              <a:buSzPts val="5200"/>
              <a:buNone/>
              <a:defRPr sz="5200">
                <a:solidFill>
                  <a:srgbClr val="191919"/>
                </a:solidFill>
              </a:defRPr>
            </a:lvl3pPr>
            <a:lvl4pPr lvl="3" algn="ctr" rtl="0">
              <a:spcBef>
                <a:spcPts val="0"/>
              </a:spcBef>
              <a:spcAft>
                <a:spcPts val="0"/>
              </a:spcAft>
              <a:buClr>
                <a:srgbClr val="191919"/>
              </a:buClr>
              <a:buSzPts val="5200"/>
              <a:buNone/>
              <a:defRPr sz="5200">
                <a:solidFill>
                  <a:srgbClr val="191919"/>
                </a:solidFill>
              </a:defRPr>
            </a:lvl4pPr>
            <a:lvl5pPr lvl="4" algn="ctr" rtl="0">
              <a:spcBef>
                <a:spcPts val="0"/>
              </a:spcBef>
              <a:spcAft>
                <a:spcPts val="0"/>
              </a:spcAft>
              <a:buClr>
                <a:srgbClr val="191919"/>
              </a:buClr>
              <a:buSzPts val="5200"/>
              <a:buNone/>
              <a:defRPr sz="5200">
                <a:solidFill>
                  <a:srgbClr val="191919"/>
                </a:solidFill>
              </a:defRPr>
            </a:lvl5pPr>
            <a:lvl6pPr lvl="5" algn="ctr" rtl="0">
              <a:spcBef>
                <a:spcPts val="0"/>
              </a:spcBef>
              <a:spcAft>
                <a:spcPts val="0"/>
              </a:spcAft>
              <a:buClr>
                <a:srgbClr val="191919"/>
              </a:buClr>
              <a:buSzPts val="5200"/>
              <a:buNone/>
              <a:defRPr sz="5200">
                <a:solidFill>
                  <a:srgbClr val="191919"/>
                </a:solidFill>
              </a:defRPr>
            </a:lvl6pPr>
            <a:lvl7pPr lvl="6" algn="ctr" rtl="0">
              <a:spcBef>
                <a:spcPts val="0"/>
              </a:spcBef>
              <a:spcAft>
                <a:spcPts val="0"/>
              </a:spcAft>
              <a:buClr>
                <a:srgbClr val="191919"/>
              </a:buClr>
              <a:buSzPts val="5200"/>
              <a:buNone/>
              <a:defRPr sz="5200">
                <a:solidFill>
                  <a:srgbClr val="191919"/>
                </a:solidFill>
              </a:defRPr>
            </a:lvl7pPr>
            <a:lvl8pPr lvl="7" algn="ctr" rtl="0">
              <a:spcBef>
                <a:spcPts val="0"/>
              </a:spcBef>
              <a:spcAft>
                <a:spcPts val="0"/>
              </a:spcAft>
              <a:buClr>
                <a:srgbClr val="191919"/>
              </a:buClr>
              <a:buSzPts val="5200"/>
              <a:buNone/>
              <a:defRPr sz="5200">
                <a:solidFill>
                  <a:srgbClr val="191919"/>
                </a:solidFill>
              </a:defRPr>
            </a:lvl8pPr>
            <a:lvl9pPr lvl="8" algn="ctr" rtl="0">
              <a:spcBef>
                <a:spcPts val="0"/>
              </a:spcBef>
              <a:spcAft>
                <a:spcPts val="0"/>
              </a:spcAft>
              <a:buClr>
                <a:srgbClr val="191919"/>
              </a:buClr>
              <a:buSzPts val="5200"/>
              <a:buNone/>
              <a:defRPr sz="5200">
                <a:solidFill>
                  <a:srgbClr val="191919"/>
                </a:solidFill>
              </a:defRPr>
            </a:lvl9pPr>
          </a:lstStyle>
          <a:p>
            <a:r>
              <a:rPr lang="tr-TR"/>
              <a:t>Asıl başlık stilini düzenlemek için tıklayın</a:t>
            </a:r>
            <a:endParaRPr/>
          </a:p>
        </p:txBody>
      </p:sp>
      <p:sp>
        <p:nvSpPr>
          <p:cNvPr id="18" name="Google Shape;18;p2"/>
          <p:cNvSpPr txBox="1">
            <a:spLocks noGrp="1"/>
          </p:cNvSpPr>
          <p:nvPr>
            <p:ph type="subTitle" idx="1"/>
          </p:nvPr>
        </p:nvSpPr>
        <p:spPr>
          <a:xfrm>
            <a:off x="1962550" y="4134100"/>
            <a:ext cx="5218500" cy="7316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a:latin typeface="Manrope"/>
                <a:ea typeface="Manrope"/>
                <a:cs typeface="Manrope"/>
                <a:sym typeface="Manrope"/>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r>
              <a:rPr lang="tr-TR"/>
              <a:t>Asıl alt başlık stilini düzenlemek için tıklayın</a:t>
            </a:r>
            <a:endParaRPr/>
          </a:p>
        </p:txBody>
      </p:sp>
    </p:spTree>
    <p:extLst>
      <p:ext uri="{BB962C8B-B14F-4D97-AF65-F5344CB8AC3E}">
        <p14:creationId xmlns:p14="http://schemas.microsoft.com/office/powerpoint/2010/main" val="33780378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9"/>
        <p:cNvGrpSpPr/>
        <p:nvPr/>
      </p:nvGrpSpPr>
      <p:grpSpPr>
        <a:xfrm>
          <a:off x="0" y="0"/>
          <a:ext cx="0" cy="0"/>
          <a:chOff x="0" y="0"/>
          <a:chExt cx="0" cy="0"/>
        </a:xfrm>
      </p:grpSpPr>
      <p:sp>
        <p:nvSpPr>
          <p:cNvPr id="20" name="Google Shape;20;p3"/>
          <p:cNvSpPr/>
          <p:nvPr/>
        </p:nvSpPr>
        <p:spPr>
          <a:xfrm rot="-10285629">
            <a:off x="4140874" y="-2686831"/>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 name="Google Shape;21;p3"/>
          <p:cNvSpPr/>
          <p:nvPr/>
        </p:nvSpPr>
        <p:spPr>
          <a:xfrm flipH="1">
            <a:off x="6818629" y="3448885"/>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 name="Google Shape;22;p3"/>
          <p:cNvSpPr/>
          <p:nvPr/>
        </p:nvSpPr>
        <p:spPr>
          <a:xfrm rot="9748587" flipH="1">
            <a:off x="5601527" y="2695020"/>
            <a:ext cx="8200944" cy="402093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3" name="Google Shape;23;p3"/>
          <p:cNvSpPr/>
          <p:nvPr/>
        </p:nvSpPr>
        <p:spPr>
          <a:xfrm rot="4102346" flipH="1">
            <a:off x="-3840357" y="6076758"/>
            <a:ext cx="12555117" cy="601377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 name="Google Shape;24;p3"/>
          <p:cNvSpPr/>
          <p:nvPr/>
        </p:nvSpPr>
        <p:spPr>
          <a:xfrm rot="813319">
            <a:off x="-3580677" y="-1900963"/>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5" name="Google Shape;25;p3"/>
          <p:cNvSpPr txBox="1">
            <a:spLocks noGrp="1"/>
          </p:cNvSpPr>
          <p:nvPr>
            <p:ph type="title"/>
          </p:nvPr>
        </p:nvSpPr>
        <p:spPr>
          <a:xfrm>
            <a:off x="716550" y="2572367"/>
            <a:ext cx="3855600" cy="2146800"/>
          </a:xfrm>
          <a:prstGeom prst="rect">
            <a:avLst/>
          </a:prstGeom>
          <a:noFill/>
          <a:ln>
            <a:noFill/>
          </a:ln>
        </p:spPr>
        <p:txBody>
          <a:bodyPr spcFirstLastPara="1" wrap="square" lIns="91425" tIns="91425" rIns="91425" bIns="91425" anchor="b" anchorCtr="0">
            <a:noAutofit/>
          </a:bodyPr>
          <a:lstStyle>
            <a:lvl1pPr lvl="0" algn="l">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r>
              <a:rPr lang="tr-TR"/>
              <a:t>Asıl başlık stilini düzenlemek için tıklayın</a:t>
            </a:r>
            <a:endParaRPr/>
          </a:p>
        </p:txBody>
      </p:sp>
      <p:sp>
        <p:nvSpPr>
          <p:cNvPr id="26" name="Google Shape;26;p3"/>
          <p:cNvSpPr txBox="1">
            <a:spLocks noGrp="1"/>
          </p:cNvSpPr>
          <p:nvPr>
            <p:ph type="title" idx="2" hasCustomPrompt="1"/>
          </p:nvPr>
        </p:nvSpPr>
        <p:spPr>
          <a:xfrm>
            <a:off x="723300" y="1126985"/>
            <a:ext cx="1498200" cy="14980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6000"/>
              <a:buNone/>
              <a:defRPr sz="7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7" name="Google Shape;27;p3"/>
          <p:cNvSpPr txBox="1">
            <a:spLocks noGrp="1"/>
          </p:cNvSpPr>
          <p:nvPr>
            <p:ph type="subTitle" idx="1"/>
          </p:nvPr>
        </p:nvSpPr>
        <p:spPr>
          <a:xfrm>
            <a:off x="716550" y="4771785"/>
            <a:ext cx="2752500" cy="9592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8" name="Google Shape;28;p3"/>
          <p:cNvSpPr/>
          <p:nvPr/>
        </p:nvSpPr>
        <p:spPr>
          <a:xfrm>
            <a:off x="3065327" y="-5601329"/>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extLst>
      <p:ext uri="{BB962C8B-B14F-4D97-AF65-F5344CB8AC3E}">
        <p14:creationId xmlns:p14="http://schemas.microsoft.com/office/powerpoint/2010/main" val="42533103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9"/>
        <p:cNvGrpSpPr/>
        <p:nvPr/>
      </p:nvGrpSpPr>
      <p:grpSpPr>
        <a:xfrm>
          <a:off x="0" y="0"/>
          <a:ext cx="0" cy="0"/>
          <a:chOff x="0" y="0"/>
          <a:chExt cx="0" cy="0"/>
        </a:xfrm>
      </p:grpSpPr>
      <p:sp>
        <p:nvSpPr>
          <p:cNvPr id="30" name="Google Shape;30;p4"/>
          <p:cNvSpPr/>
          <p:nvPr/>
        </p:nvSpPr>
        <p:spPr>
          <a:xfrm rot="813319">
            <a:off x="-704002" y="312277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1" name="Google Shape;31;p4"/>
          <p:cNvSpPr/>
          <p:nvPr/>
        </p:nvSpPr>
        <p:spPr>
          <a:xfrm rot="-5553048">
            <a:off x="-4420082" y="3069723"/>
            <a:ext cx="7987156" cy="5613156"/>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AC9078">
              <a:alpha val="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2" name="Google Shape;32;p4"/>
          <p:cNvSpPr/>
          <p:nvPr/>
        </p:nvSpPr>
        <p:spPr>
          <a:xfrm rot="-1460553" flipH="1">
            <a:off x="6702383" y="-882447"/>
            <a:ext cx="7471555" cy="63623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3" name="Google Shape;33;p4"/>
          <p:cNvSpPr/>
          <p:nvPr/>
        </p:nvSpPr>
        <p:spPr>
          <a:xfrm rot="3657786">
            <a:off x="6483230" y="1418498"/>
            <a:ext cx="6078609" cy="1365879"/>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4" name="Google Shape;34;p4"/>
          <p:cNvSpPr/>
          <p:nvPr/>
        </p:nvSpPr>
        <p:spPr>
          <a:xfrm rot="3624623">
            <a:off x="4457330" y="1290904"/>
            <a:ext cx="10434704" cy="2877832"/>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5" name="Google Shape;35;p4"/>
          <p:cNvSpPr txBox="1">
            <a:spLocks noGrp="1"/>
          </p:cNvSpPr>
          <p:nvPr>
            <p:ph type="title"/>
          </p:nvPr>
        </p:nvSpPr>
        <p:spPr>
          <a:xfrm>
            <a:off x="720000" y="583600"/>
            <a:ext cx="77028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36" name="Google Shape;36;p4"/>
          <p:cNvSpPr txBox="1">
            <a:spLocks noGrp="1"/>
          </p:cNvSpPr>
          <p:nvPr>
            <p:ph type="body" idx="1"/>
          </p:nvPr>
        </p:nvSpPr>
        <p:spPr>
          <a:xfrm>
            <a:off x="720000" y="1460600"/>
            <a:ext cx="7702800" cy="4814400"/>
          </a:xfrm>
          <a:prstGeom prst="rect">
            <a:avLst/>
          </a:prstGeom>
          <a:noFill/>
          <a:ln>
            <a:noFill/>
          </a:ln>
        </p:spPr>
        <p:txBody>
          <a:bodyPr spcFirstLastPara="1" wrap="square" lIns="91425" tIns="91425" rIns="91425" bIns="91425" anchor="b" anchorCtr="0">
            <a:noAutofit/>
          </a:bodyPr>
          <a:lstStyle>
            <a:lvl1pPr marL="457200" lvl="0" indent="-330200" rtl="0">
              <a:lnSpc>
                <a:spcPct val="100000"/>
              </a:lnSpc>
              <a:spcBef>
                <a:spcPts val="0"/>
              </a:spcBef>
              <a:spcAft>
                <a:spcPts val="0"/>
              </a:spcAft>
              <a:buSzPts val="1600"/>
              <a:buChar char="●"/>
              <a:defRPr sz="1250">
                <a:latin typeface="Manrope"/>
                <a:ea typeface="Manrope"/>
                <a:cs typeface="Manrope"/>
                <a:sym typeface="Manrope"/>
              </a:defRPr>
            </a:lvl1pPr>
            <a:lvl2pPr marL="914400" lvl="1" indent="-330200" rtl="0">
              <a:lnSpc>
                <a:spcPct val="100000"/>
              </a:lnSpc>
              <a:spcBef>
                <a:spcPts val="0"/>
              </a:spcBef>
              <a:spcAft>
                <a:spcPts val="0"/>
              </a:spcAft>
              <a:buSzPts val="1600"/>
              <a:buChar char="○"/>
              <a:defRPr/>
            </a:lvl2pPr>
            <a:lvl3pPr marL="1371600" lvl="2" indent="-330200" rtl="0">
              <a:lnSpc>
                <a:spcPct val="100000"/>
              </a:lnSpc>
              <a:spcBef>
                <a:spcPts val="0"/>
              </a:spcBef>
              <a:spcAft>
                <a:spcPts val="0"/>
              </a:spcAft>
              <a:buSzPts val="1600"/>
              <a:buChar char="■"/>
              <a:defRPr/>
            </a:lvl3pPr>
            <a:lvl4pPr marL="1828800" lvl="3" indent="-330200" rtl="0">
              <a:lnSpc>
                <a:spcPct val="100000"/>
              </a:lnSpc>
              <a:spcBef>
                <a:spcPts val="0"/>
              </a:spcBef>
              <a:spcAft>
                <a:spcPts val="0"/>
              </a:spcAft>
              <a:buSzPts val="1600"/>
              <a:buChar char="●"/>
              <a:defRPr/>
            </a:lvl4pPr>
            <a:lvl5pPr marL="2286000" lvl="4" indent="-330200" rtl="0">
              <a:lnSpc>
                <a:spcPct val="100000"/>
              </a:lnSpc>
              <a:spcBef>
                <a:spcPts val="0"/>
              </a:spcBef>
              <a:spcAft>
                <a:spcPts val="0"/>
              </a:spcAft>
              <a:buSzPts val="1600"/>
              <a:buChar char="○"/>
              <a:defRPr/>
            </a:lvl5pPr>
            <a:lvl6pPr marL="2743200" lvl="5" indent="-330200" rtl="0">
              <a:lnSpc>
                <a:spcPct val="100000"/>
              </a:lnSpc>
              <a:spcBef>
                <a:spcPts val="0"/>
              </a:spcBef>
              <a:spcAft>
                <a:spcPts val="0"/>
              </a:spcAft>
              <a:buSzPts val="1600"/>
              <a:buChar char="■"/>
              <a:defRPr/>
            </a:lvl6pPr>
            <a:lvl7pPr marL="3200400" lvl="6" indent="-330200" rtl="0">
              <a:lnSpc>
                <a:spcPct val="100000"/>
              </a:lnSpc>
              <a:spcBef>
                <a:spcPts val="0"/>
              </a:spcBef>
              <a:spcAft>
                <a:spcPts val="0"/>
              </a:spcAft>
              <a:buSzPts val="1600"/>
              <a:buChar char="●"/>
              <a:defRPr/>
            </a:lvl7pPr>
            <a:lvl8pPr marL="3657600" lvl="7" indent="-330200" rtl="0">
              <a:lnSpc>
                <a:spcPct val="100000"/>
              </a:lnSpc>
              <a:spcBef>
                <a:spcPts val="0"/>
              </a:spcBef>
              <a:spcAft>
                <a:spcPts val="0"/>
              </a:spcAft>
              <a:buSzPts val="1600"/>
              <a:buChar char="○"/>
              <a:defRPr/>
            </a:lvl8pPr>
            <a:lvl9pPr marL="4114800" lvl="8" indent="-330200" rtl="0">
              <a:lnSpc>
                <a:spcPct val="100000"/>
              </a:lnSpc>
              <a:spcBef>
                <a:spcPts val="0"/>
              </a:spcBef>
              <a:spcAft>
                <a:spcPts val="0"/>
              </a:spcAft>
              <a:buSzPts val="1600"/>
              <a:buChar char="■"/>
              <a:defRPr/>
            </a:lvl9pPr>
          </a:lstStyle>
          <a:p>
            <a:pPr lvl="0"/>
            <a:r>
              <a:rPr lang="tr-TR"/>
              <a:t>Asıl metin stillerini düzenlemek için tıklayın</a:t>
            </a:r>
          </a:p>
        </p:txBody>
      </p:sp>
    </p:spTree>
    <p:extLst>
      <p:ext uri="{BB962C8B-B14F-4D97-AF65-F5344CB8AC3E}">
        <p14:creationId xmlns:p14="http://schemas.microsoft.com/office/powerpoint/2010/main" val="14535063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7"/>
        <p:cNvGrpSpPr/>
        <p:nvPr/>
      </p:nvGrpSpPr>
      <p:grpSpPr>
        <a:xfrm>
          <a:off x="0" y="0"/>
          <a:ext cx="0" cy="0"/>
          <a:chOff x="0" y="0"/>
          <a:chExt cx="0" cy="0"/>
        </a:xfrm>
      </p:grpSpPr>
      <p:sp>
        <p:nvSpPr>
          <p:cNvPr id="38" name="Google Shape;38;p5"/>
          <p:cNvSpPr/>
          <p:nvPr/>
        </p:nvSpPr>
        <p:spPr>
          <a:xfrm>
            <a:off x="-4528356"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9" name="Google Shape;39;p5"/>
          <p:cNvSpPr/>
          <p:nvPr/>
        </p:nvSpPr>
        <p:spPr>
          <a:xfrm rot="-9405665" flipH="1">
            <a:off x="6846081" y="1708209"/>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0" name="Google Shape;40;p5"/>
          <p:cNvSpPr/>
          <p:nvPr/>
        </p:nvSpPr>
        <p:spPr>
          <a:xfrm rot="1478505" flipH="1">
            <a:off x="3709533" y="-1333381"/>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1" name="Google Shape;41;p5"/>
          <p:cNvSpPr txBox="1">
            <a:spLocks noGrp="1"/>
          </p:cNvSpPr>
          <p:nvPr>
            <p:ph type="title"/>
          </p:nvPr>
        </p:nvSpPr>
        <p:spPr>
          <a:xfrm flipH="1">
            <a:off x="720000" y="585216"/>
            <a:ext cx="7704000" cy="7636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42" name="Google Shape;42;p5"/>
          <p:cNvSpPr txBox="1">
            <a:spLocks noGrp="1"/>
          </p:cNvSpPr>
          <p:nvPr>
            <p:ph type="title" idx="2"/>
          </p:nvPr>
        </p:nvSpPr>
        <p:spPr>
          <a:xfrm>
            <a:off x="4789925" y="4495368"/>
            <a:ext cx="23253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43" name="Google Shape;43;p5"/>
          <p:cNvSpPr txBox="1">
            <a:spLocks noGrp="1"/>
          </p:cNvSpPr>
          <p:nvPr>
            <p:ph type="subTitle" idx="1"/>
          </p:nvPr>
        </p:nvSpPr>
        <p:spPr>
          <a:xfrm>
            <a:off x="4789950" y="5172801"/>
            <a:ext cx="2325300" cy="8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44" name="Google Shape;44;p5"/>
          <p:cNvSpPr txBox="1">
            <a:spLocks noGrp="1"/>
          </p:cNvSpPr>
          <p:nvPr>
            <p:ph type="title" idx="3"/>
          </p:nvPr>
        </p:nvSpPr>
        <p:spPr>
          <a:xfrm>
            <a:off x="2028750" y="4495368"/>
            <a:ext cx="23253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45" name="Google Shape;45;p5"/>
          <p:cNvSpPr txBox="1">
            <a:spLocks noGrp="1"/>
          </p:cNvSpPr>
          <p:nvPr>
            <p:ph type="subTitle" idx="4"/>
          </p:nvPr>
        </p:nvSpPr>
        <p:spPr>
          <a:xfrm>
            <a:off x="2028775" y="5172801"/>
            <a:ext cx="2325300" cy="8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46" name="Google Shape;46;p5"/>
          <p:cNvSpPr/>
          <p:nvPr/>
        </p:nvSpPr>
        <p:spPr>
          <a:xfrm rot="9524149" flipH="1">
            <a:off x="-6659422" y="-3900402"/>
            <a:ext cx="9471569" cy="8065396"/>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47" name="Google Shape;47;p5"/>
          <p:cNvSpPr/>
          <p:nvPr/>
        </p:nvSpPr>
        <p:spPr>
          <a:xfrm rot="-9555841">
            <a:off x="-6785773"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extLst>
      <p:ext uri="{BB962C8B-B14F-4D97-AF65-F5344CB8AC3E}">
        <p14:creationId xmlns:p14="http://schemas.microsoft.com/office/powerpoint/2010/main" val="6792587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8"/>
        <p:cNvGrpSpPr/>
        <p:nvPr/>
      </p:nvGrpSpPr>
      <p:grpSpPr>
        <a:xfrm>
          <a:off x="0" y="0"/>
          <a:ext cx="0" cy="0"/>
          <a:chOff x="0" y="0"/>
          <a:chExt cx="0" cy="0"/>
        </a:xfrm>
      </p:grpSpPr>
      <p:sp>
        <p:nvSpPr>
          <p:cNvPr id="49" name="Google Shape;49;p6"/>
          <p:cNvSpPr/>
          <p:nvPr/>
        </p:nvSpPr>
        <p:spPr>
          <a:xfrm rot="3394465" flipH="1">
            <a:off x="1626528"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0" name="Google Shape;50;p6"/>
          <p:cNvSpPr/>
          <p:nvPr/>
        </p:nvSpPr>
        <p:spPr>
          <a:xfrm>
            <a:off x="5867027"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1" name="Google Shape;51;p6"/>
          <p:cNvSpPr/>
          <p:nvPr/>
        </p:nvSpPr>
        <p:spPr>
          <a:xfrm rot="3952094">
            <a:off x="3674482" y="436823"/>
            <a:ext cx="10434836" cy="287786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2" name="Google Shape;52;p6"/>
          <p:cNvSpPr/>
          <p:nvPr/>
        </p:nvSpPr>
        <p:spPr>
          <a:xfrm rot="-649760" flipH="1">
            <a:off x="7075142"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3" name="Google Shape;53;p6"/>
          <p:cNvSpPr/>
          <p:nvPr/>
        </p:nvSpPr>
        <p:spPr>
          <a:xfrm rot="813319">
            <a:off x="-2477752"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4" name="Google Shape;54;p6"/>
          <p:cNvSpPr/>
          <p:nvPr/>
        </p:nvSpPr>
        <p:spPr>
          <a:xfrm rot="-10285603">
            <a:off x="-4701904" y="5003789"/>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5" name="Google Shape;55;p6"/>
          <p:cNvSpPr/>
          <p:nvPr/>
        </p:nvSpPr>
        <p:spPr>
          <a:xfrm rot="-7426355">
            <a:off x="-6861883" y="1990080"/>
            <a:ext cx="10434728"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6" name="Google Shape;56;p6"/>
          <p:cNvSpPr txBox="1">
            <a:spLocks noGrp="1"/>
          </p:cNvSpPr>
          <p:nvPr>
            <p:ph type="title"/>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5096672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57"/>
        <p:cNvGrpSpPr/>
        <p:nvPr/>
      </p:nvGrpSpPr>
      <p:grpSpPr>
        <a:xfrm>
          <a:off x="0" y="0"/>
          <a:ext cx="0" cy="0"/>
          <a:chOff x="0" y="0"/>
          <a:chExt cx="0" cy="0"/>
        </a:xfrm>
      </p:grpSpPr>
      <p:sp>
        <p:nvSpPr>
          <p:cNvPr id="58" name="Google Shape;58;p7"/>
          <p:cNvSpPr/>
          <p:nvPr/>
        </p:nvSpPr>
        <p:spPr>
          <a:xfrm rot="3394465" flipH="1">
            <a:off x="3590928" y="39743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9" name="Google Shape;59;p7"/>
          <p:cNvSpPr/>
          <p:nvPr/>
        </p:nvSpPr>
        <p:spPr>
          <a:xfrm rot="-10285603">
            <a:off x="7150322" y="-3021844"/>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0" name="Google Shape;60;p7"/>
          <p:cNvSpPr/>
          <p:nvPr/>
        </p:nvSpPr>
        <p:spPr>
          <a:xfrm rot="955394" flipH="1">
            <a:off x="1460861" y="-2930283"/>
            <a:ext cx="7826028" cy="383710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1" name="Google Shape;61;p7"/>
          <p:cNvSpPr txBox="1">
            <a:spLocks noGrp="1"/>
          </p:cNvSpPr>
          <p:nvPr>
            <p:ph type="body" idx="1"/>
          </p:nvPr>
        </p:nvSpPr>
        <p:spPr>
          <a:xfrm>
            <a:off x="4572000" y="1825767"/>
            <a:ext cx="3850500" cy="4443600"/>
          </a:xfrm>
          <a:prstGeom prst="rect">
            <a:avLst/>
          </a:prstGeom>
        </p:spPr>
        <p:txBody>
          <a:bodyPr spcFirstLastPara="1" wrap="square" lIns="91425" tIns="91425" rIns="91425" bIns="91425" anchor="ctr" anchorCtr="0">
            <a:noAutofit/>
          </a:bodyPr>
          <a:lstStyle>
            <a:lvl1pPr marL="457200" lvl="0" indent="-330200" rtl="0">
              <a:lnSpc>
                <a:spcPct val="100000"/>
              </a:lnSpc>
              <a:spcBef>
                <a:spcPts val="0"/>
              </a:spcBef>
              <a:spcAft>
                <a:spcPts val="0"/>
              </a:spcAft>
              <a:buSzPts val="1600"/>
              <a:buFont typeface="Nunito Light"/>
              <a:buChar char="●"/>
              <a:defRPr sz="1400"/>
            </a:lvl1pPr>
            <a:lvl2pPr marL="914400" lvl="1" indent="-330200" rtl="0">
              <a:lnSpc>
                <a:spcPct val="100000"/>
              </a:lnSpc>
              <a:spcBef>
                <a:spcPts val="0"/>
              </a:spcBef>
              <a:spcAft>
                <a:spcPts val="0"/>
              </a:spcAft>
              <a:buSzPts val="1600"/>
              <a:buFont typeface="Nunito Light"/>
              <a:buChar char="○"/>
              <a:defRPr/>
            </a:lvl2pPr>
            <a:lvl3pPr marL="1371600" lvl="2" indent="-323850" rtl="0">
              <a:lnSpc>
                <a:spcPct val="100000"/>
              </a:lnSpc>
              <a:spcBef>
                <a:spcPts val="1600"/>
              </a:spcBef>
              <a:spcAft>
                <a:spcPts val="0"/>
              </a:spcAft>
              <a:buSzPts val="1500"/>
              <a:buFont typeface="Nunito Light"/>
              <a:buChar char="■"/>
              <a:defRPr/>
            </a:lvl3pPr>
            <a:lvl4pPr marL="1828800" lvl="3" indent="-323850" rtl="0">
              <a:lnSpc>
                <a:spcPct val="100000"/>
              </a:lnSpc>
              <a:spcBef>
                <a:spcPts val="1600"/>
              </a:spcBef>
              <a:spcAft>
                <a:spcPts val="0"/>
              </a:spcAft>
              <a:buSzPts val="1500"/>
              <a:buFont typeface="Nunito Light"/>
              <a:buChar char="●"/>
              <a:defRPr/>
            </a:lvl4pPr>
            <a:lvl5pPr marL="2286000" lvl="4" indent="-330200" rtl="0">
              <a:lnSpc>
                <a:spcPct val="100000"/>
              </a:lnSpc>
              <a:spcBef>
                <a:spcPts val="1600"/>
              </a:spcBef>
              <a:spcAft>
                <a:spcPts val="0"/>
              </a:spcAft>
              <a:buSzPts val="1600"/>
              <a:buFont typeface="Nunito Light"/>
              <a:buChar char="○"/>
              <a:defRPr/>
            </a:lvl5pPr>
            <a:lvl6pPr marL="2743200" lvl="5" indent="-330200" rtl="0">
              <a:lnSpc>
                <a:spcPct val="100000"/>
              </a:lnSpc>
              <a:spcBef>
                <a:spcPts val="1600"/>
              </a:spcBef>
              <a:spcAft>
                <a:spcPts val="0"/>
              </a:spcAft>
              <a:buSzPts val="1600"/>
              <a:buFont typeface="Nunito Light"/>
              <a:buChar char="■"/>
              <a:defRPr/>
            </a:lvl6pPr>
            <a:lvl7pPr marL="3200400" lvl="6" indent="-311150" rtl="0">
              <a:lnSpc>
                <a:spcPct val="100000"/>
              </a:lnSpc>
              <a:spcBef>
                <a:spcPts val="1600"/>
              </a:spcBef>
              <a:spcAft>
                <a:spcPts val="0"/>
              </a:spcAft>
              <a:buSzPts val="1300"/>
              <a:buFont typeface="Nunito Light"/>
              <a:buChar char="●"/>
              <a:defRPr/>
            </a:lvl7pPr>
            <a:lvl8pPr marL="3657600" lvl="7" indent="-311150" rtl="0">
              <a:lnSpc>
                <a:spcPct val="100000"/>
              </a:lnSpc>
              <a:spcBef>
                <a:spcPts val="1600"/>
              </a:spcBef>
              <a:spcAft>
                <a:spcPts val="0"/>
              </a:spcAft>
              <a:buSzPts val="1300"/>
              <a:buFont typeface="Nunito Light"/>
              <a:buChar char="○"/>
              <a:defRPr/>
            </a:lvl8pPr>
            <a:lvl9pPr marL="4114800" lvl="8" indent="-330200" rtl="0">
              <a:lnSpc>
                <a:spcPct val="100000"/>
              </a:lnSpc>
              <a:spcBef>
                <a:spcPts val="1600"/>
              </a:spcBef>
              <a:spcAft>
                <a:spcPts val="1600"/>
              </a:spcAft>
              <a:buSzPts val="1600"/>
              <a:buFont typeface="Nunito Light"/>
              <a:buChar char="■"/>
              <a:defRPr/>
            </a:lvl9pPr>
          </a:lstStyle>
          <a:p>
            <a:pPr lvl="0"/>
            <a:r>
              <a:rPr lang="tr-TR"/>
              <a:t>Asıl metin stillerini düzenlemek için tıklayın</a:t>
            </a:r>
          </a:p>
        </p:txBody>
      </p:sp>
      <p:sp>
        <p:nvSpPr>
          <p:cNvPr id="62" name="Google Shape;62;p7"/>
          <p:cNvSpPr txBox="1">
            <a:spLocks noGrp="1"/>
          </p:cNvSpPr>
          <p:nvPr>
            <p:ph type="title"/>
          </p:nvPr>
        </p:nvSpPr>
        <p:spPr>
          <a:xfrm>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26303344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63"/>
        <p:cNvGrpSpPr/>
        <p:nvPr/>
      </p:nvGrpSpPr>
      <p:grpSpPr>
        <a:xfrm>
          <a:off x="0" y="0"/>
          <a:ext cx="0" cy="0"/>
          <a:chOff x="0" y="0"/>
          <a:chExt cx="0" cy="0"/>
        </a:xfrm>
      </p:grpSpPr>
      <p:sp>
        <p:nvSpPr>
          <p:cNvPr id="64" name="Google Shape;64;p8"/>
          <p:cNvSpPr/>
          <p:nvPr/>
        </p:nvSpPr>
        <p:spPr>
          <a:xfrm rot="-813319" flipH="1">
            <a:off x="4432698" y="-45656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5" name="Google Shape;65;p8"/>
          <p:cNvSpPr/>
          <p:nvPr/>
        </p:nvSpPr>
        <p:spPr>
          <a:xfrm rot="649785">
            <a:off x="-1816445" y="-984566"/>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6" name="Google Shape;66;p8"/>
          <p:cNvSpPr/>
          <p:nvPr/>
        </p:nvSpPr>
        <p:spPr>
          <a:xfrm flipH="1">
            <a:off x="620871" y="2984134"/>
            <a:ext cx="7471673" cy="63624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7" name="Google Shape;67;p8"/>
          <p:cNvSpPr/>
          <p:nvPr/>
        </p:nvSpPr>
        <p:spPr>
          <a:xfrm rot="-8823147" flipH="1">
            <a:off x="5492915" y="3745031"/>
            <a:ext cx="5990392" cy="7484240"/>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8" name="Google Shape;68;p8"/>
          <p:cNvSpPr/>
          <p:nvPr/>
        </p:nvSpPr>
        <p:spPr>
          <a:xfrm flipH="1">
            <a:off x="-2254122" y="-190000"/>
            <a:ext cx="4935815" cy="5026448"/>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9" name="Google Shape;69;p8"/>
          <p:cNvSpPr/>
          <p:nvPr/>
        </p:nvSpPr>
        <p:spPr>
          <a:xfrm rot="-649785" flipH="1">
            <a:off x="3942881" y="5868167"/>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 name="Google Shape;70;p8"/>
          <p:cNvSpPr/>
          <p:nvPr/>
        </p:nvSpPr>
        <p:spPr>
          <a:xfrm rot="-1244193" flipH="1">
            <a:off x="-2695083" y="-1036357"/>
            <a:ext cx="7826096" cy="383714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1" name="Google Shape;71;p8"/>
          <p:cNvSpPr/>
          <p:nvPr/>
        </p:nvSpPr>
        <p:spPr>
          <a:xfrm rot="9555807" flipH="1">
            <a:off x="7511217" y="3063059"/>
            <a:ext cx="7826096" cy="383714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2" name="Google Shape;72;p8"/>
          <p:cNvSpPr txBox="1">
            <a:spLocks noGrp="1"/>
          </p:cNvSpPr>
          <p:nvPr>
            <p:ph type="title"/>
          </p:nvPr>
        </p:nvSpPr>
        <p:spPr>
          <a:xfrm>
            <a:off x="1796850" y="1735733"/>
            <a:ext cx="5550300" cy="33864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4800"/>
              <a:buNone/>
              <a:defRPr sz="8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rPr lang="tr-TR"/>
              <a:t>Asıl başlık stilini düzenlemek için tıklayın</a:t>
            </a:r>
            <a:endParaRPr/>
          </a:p>
        </p:txBody>
      </p:sp>
    </p:spTree>
    <p:extLst>
      <p:ext uri="{BB962C8B-B14F-4D97-AF65-F5344CB8AC3E}">
        <p14:creationId xmlns:p14="http://schemas.microsoft.com/office/powerpoint/2010/main" val="2939823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7"/>
        <p:cNvGrpSpPr/>
        <p:nvPr/>
      </p:nvGrpSpPr>
      <p:grpSpPr>
        <a:xfrm>
          <a:off x="0" y="0"/>
          <a:ext cx="0" cy="0"/>
          <a:chOff x="0" y="0"/>
          <a:chExt cx="0" cy="0"/>
        </a:xfrm>
      </p:grpSpPr>
      <p:sp>
        <p:nvSpPr>
          <p:cNvPr id="38" name="Google Shape;38;p5"/>
          <p:cNvSpPr/>
          <p:nvPr/>
        </p:nvSpPr>
        <p:spPr>
          <a:xfrm>
            <a:off x="-4528356"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39" name="Google Shape;39;p5"/>
          <p:cNvSpPr/>
          <p:nvPr/>
        </p:nvSpPr>
        <p:spPr>
          <a:xfrm rot="-9405665" flipH="1">
            <a:off x="6846081" y="1708209"/>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40" name="Google Shape;40;p5"/>
          <p:cNvSpPr/>
          <p:nvPr/>
        </p:nvSpPr>
        <p:spPr>
          <a:xfrm rot="1478505" flipH="1">
            <a:off x="3709533" y="-1333381"/>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41" name="Google Shape;41;p5"/>
          <p:cNvSpPr txBox="1">
            <a:spLocks noGrp="1"/>
          </p:cNvSpPr>
          <p:nvPr>
            <p:ph type="title"/>
          </p:nvPr>
        </p:nvSpPr>
        <p:spPr>
          <a:xfrm flipH="1">
            <a:off x="720000" y="585216"/>
            <a:ext cx="7704000" cy="7636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42" name="Google Shape;42;p5"/>
          <p:cNvSpPr txBox="1">
            <a:spLocks noGrp="1"/>
          </p:cNvSpPr>
          <p:nvPr>
            <p:ph type="title" idx="2"/>
          </p:nvPr>
        </p:nvSpPr>
        <p:spPr>
          <a:xfrm>
            <a:off x="4789925" y="4495368"/>
            <a:ext cx="23253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43" name="Google Shape;43;p5"/>
          <p:cNvSpPr txBox="1">
            <a:spLocks noGrp="1"/>
          </p:cNvSpPr>
          <p:nvPr>
            <p:ph type="subTitle" idx="1"/>
          </p:nvPr>
        </p:nvSpPr>
        <p:spPr>
          <a:xfrm>
            <a:off x="4789950" y="5172801"/>
            <a:ext cx="2325300" cy="8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44" name="Google Shape;44;p5"/>
          <p:cNvSpPr txBox="1">
            <a:spLocks noGrp="1"/>
          </p:cNvSpPr>
          <p:nvPr>
            <p:ph type="title" idx="3"/>
          </p:nvPr>
        </p:nvSpPr>
        <p:spPr>
          <a:xfrm>
            <a:off x="2028750" y="4495368"/>
            <a:ext cx="23253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45" name="Google Shape;45;p5"/>
          <p:cNvSpPr txBox="1">
            <a:spLocks noGrp="1"/>
          </p:cNvSpPr>
          <p:nvPr>
            <p:ph type="subTitle" idx="4"/>
          </p:nvPr>
        </p:nvSpPr>
        <p:spPr>
          <a:xfrm>
            <a:off x="2028775" y="5172801"/>
            <a:ext cx="2325300" cy="8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46" name="Google Shape;46;p5"/>
          <p:cNvSpPr/>
          <p:nvPr/>
        </p:nvSpPr>
        <p:spPr>
          <a:xfrm rot="9524149" flipH="1">
            <a:off x="-6659422" y="-3900402"/>
            <a:ext cx="9471569" cy="8065396"/>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47" name="Google Shape;47;p5"/>
          <p:cNvSpPr/>
          <p:nvPr/>
        </p:nvSpPr>
        <p:spPr>
          <a:xfrm rot="-9555841">
            <a:off x="-6785773"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36131309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73"/>
        <p:cNvGrpSpPr/>
        <p:nvPr/>
      </p:nvGrpSpPr>
      <p:grpSpPr>
        <a:xfrm>
          <a:off x="0" y="0"/>
          <a:ext cx="0" cy="0"/>
          <a:chOff x="0" y="0"/>
          <a:chExt cx="0" cy="0"/>
        </a:xfrm>
      </p:grpSpPr>
      <p:sp>
        <p:nvSpPr>
          <p:cNvPr id="74" name="Google Shape;74;p9"/>
          <p:cNvSpPr/>
          <p:nvPr/>
        </p:nvSpPr>
        <p:spPr>
          <a:xfrm rot="813319">
            <a:off x="-2477752"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5" name="Google Shape;75;p9"/>
          <p:cNvSpPr/>
          <p:nvPr/>
        </p:nvSpPr>
        <p:spPr>
          <a:xfrm rot="3394465" flipH="1">
            <a:off x="1626528"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6" name="Google Shape;76;p9"/>
          <p:cNvSpPr/>
          <p:nvPr/>
        </p:nvSpPr>
        <p:spPr>
          <a:xfrm>
            <a:off x="5867027"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7" name="Google Shape;77;p9"/>
          <p:cNvSpPr/>
          <p:nvPr/>
        </p:nvSpPr>
        <p:spPr>
          <a:xfrm rot="3406877">
            <a:off x="1793712" y="436808"/>
            <a:ext cx="10434787" cy="2877855"/>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8" name="Google Shape;78;p9"/>
          <p:cNvSpPr/>
          <p:nvPr/>
        </p:nvSpPr>
        <p:spPr>
          <a:xfrm rot="-649760" flipH="1">
            <a:off x="7075142"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9" name="Google Shape;79;p9"/>
          <p:cNvSpPr/>
          <p:nvPr/>
        </p:nvSpPr>
        <p:spPr>
          <a:xfrm rot="-10285603">
            <a:off x="-4701904" y="5003789"/>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0" name="Google Shape;80;p9"/>
          <p:cNvSpPr/>
          <p:nvPr/>
        </p:nvSpPr>
        <p:spPr>
          <a:xfrm rot="-7426355">
            <a:off x="-6861883" y="1990080"/>
            <a:ext cx="10434728"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1" name="Google Shape;81;p9"/>
          <p:cNvSpPr txBox="1">
            <a:spLocks noGrp="1"/>
          </p:cNvSpPr>
          <p:nvPr>
            <p:ph type="title"/>
          </p:nvPr>
        </p:nvSpPr>
        <p:spPr>
          <a:xfrm>
            <a:off x="723300" y="1844167"/>
            <a:ext cx="4510500" cy="12292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800"/>
              <a:buNone/>
              <a:defRPr sz="5000">
                <a:solidFill>
                  <a:schemeClr val="lt1"/>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82" name="Google Shape;82;p9"/>
          <p:cNvSpPr txBox="1">
            <a:spLocks noGrp="1"/>
          </p:cNvSpPr>
          <p:nvPr>
            <p:ph type="subTitle" idx="1"/>
          </p:nvPr>
        </p:nvSpPr>
        <p:spPr>
          <a:xfrm>
            <a:off x="723300" y="3104633"/>
            <a:ext cx="4359900" cy="1909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Tree>
    <p:extLst>
      <p:ext uri="{BB962C8B-B14F-4D97-AF65-F5344CB8AC3E}">
        <p14:creationId xmlns:p14="http://schemas.microsoft.com/office/powerpoint/2010/main" val="5885139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83"/>
        <p:cNvGrpSpPr/>
        <p:nvPr/>
      </p:nvGrpSpPr>
      <p:grpSpPr>
        <a:xfrm>
          <a:off x="0" y="0"/>
          <a:ext cx="0" cy="0"/>
          <a:chOff x="0" y="0"/>
          <a:chExt cx="0" cy="0"/>
        </a:xfrm>
      </p:grpSpPr>
      <p:sp>
        <p:nvSpPr>
          <p:cNvPr id="84" name="Google Shape;84;p10"/>
          <p:cNvSpPr/>
          <p:nvPr/>
        </p:nvSpPr>
        <p:spPr>
          <a:xfrm rot="2839443">
            <a:off x="-1403741" y="4618843"/>
            <a:ext cx="8536188"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E7E2D6">
              <a:alpha val="30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5" name="Google Shape;85;p10"/>
          <p:cNvSpPr/>
          <p:nvPr/>
        </p:nvSpPr>
        <p:spPr>
          <a:xfrm rot="-10285629">
            <a:off x="4072449" y="-4989431"/>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30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6" name="Google Shape;86;p10"/>
          <p:cNvSpPr/>
          <p:nvPr/>
        </p:nvSpPr>
        <p:spPr>
          <a:xfrm flipH="1">
            <a:off x="7484804"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7" name="Google Shape;87;p10"/>
          <p:cNvSpPr/>
          <p:nvPr/>
        </p:nvSpPr>
        <p:spPr>
          <a:xfrm rot="9555841" flipH="1">
            <a:off x="6141752"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8" name="Google Shape;88;p10"/>
          <p:cNvSpPr/>
          <p:nvPr/>
        </p:nvSpPr>
        <p:spPr>
          <a:xfrm rot="-1478505">
            <a:off x="-4010126" y="-744181"/>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89" name="Google Shape;89;p10"/>
          <p:cNvSpPr txBox="1">
            <a:spLocks noGrp="1"/>
          </p:cNvSpPr>
          <p:nvPr>
            <p:ph type="title"/>
          </p:nvPr>
        </p:nvSpPr>
        <p:spPr>
          <a:xfrm>
            <a:off x="723300" y="1754600"/>
            <a:ext cx="2771700" cy="33488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800"/>
              <a:buNone/>
              <a:defRPr sz="36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r>
              <a:rPr lang="tr-TR"/>
              <a:t>Asıl başlık stilini düzenlemek için tıklayın</a:t>
            </a:r>
            <a:endParaRPr/>
          </a:p>
        </p:txBody>
      </p:sp>
      <p:sp>
        <p:nvSpPr>
          <p:cNvPr id="90" name="Google Shape;90;p10"/>
          <p:cNvSpPr/>
          <p:nvPr/>
        </p:nvSpPr>
        <p:spPr>
          <a:xfrm rot="9405665">
            <a:off x="-4305365" y="1708242"/>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21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extLst>
      <p:ext uri="{BB962C8B-B14F-4D97-AF65-F5344CB8AC3E}">
        <p14:creationId xmlns:p14="http://schemas.microsoft.com/office/powerpoint/2010/main" val="134267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91"/>
        <p:cNvGrpSpPr/>
        <p:nvPr/>
      </p:nvGrpSpPr>
      <p:grpSpPr>
        <a:xfrm>
          <a:off x="0" y="0"/>
          <a:ext cx="0" cy="0"/>
          <a:chOff x="0" y="0"/>
          <a:chExt cx="0" cy="0"/>
        </a:xfrm>
      </p:grpSpPr>
      <p:sp>
        <p:nvSpPr>
          <p:cNvPr id="92" name="Google Shape;92;p11"/>
          <p:cNvSpPr/>
          <p:nvPr/>
        </p:nvSpPr>
        <p:spPr>
          <a:xfrm rot="-10285629">
            <a:off x="5066449" y="-2832497"/>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3" name="Google Shape;93;p11"/>
          <p:cNvSpPr/>
          <p:nvPr/>
        </p:nvSpPr>
        <p:spPr>
          <a:xfrm flipH="1">
            <a:off x="7942004"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4" name="Google Shape;94;p11"/>
          <p:cNvSpPr/>
          <p:nvPr/>
        </p:nvSpPr>
        <p:spPr>
          <a:xfrm rot="2839443">
            <a:off x="-1375441" y="4204243"/>
            <a:ext cx="8536188"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5" name="Google Shape;95;p11"/>
          <p:cNvSpPr/>
          <p:nvPr/>
        </p:nvSpPr>
        <p:spPr>
          <a:xfrm rot="9405665">
            <a:off x="-4305365" y="1708242"/>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6" name="Google Shape;96;p11"/>
          <p:cNvSpPr/>
          <p:nvPr/>
        </p:nvSpPr>
        <p:spPr>
          <a:xfrm rot="-1478505">
            <a:off x="-2334601" y="-1333381"/>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7" name="Google Shape;97;p11"/>
          <p:cNvSpPr/>
          <p:nvPr/>
        </p:nvSpPr>
        <p:spPr>
          <a:xfrm rot="9555841" flipH="1">
            <a:off x="7023452"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98" name="Google Shape;98;p11"/>
          <p:cNvSpPr txBox="1">
            <a:spLocks noGrp="1"/>
          </p:cNvSpPr>
          <p:nvPr>
            <p:ph type="title" hasCustomPrompt="1"/>
          </p:nvPr>
        </p:nvSpPr>
        <p:spPr>
          <a:xfrm>
            <a:off x="1248600" y="2037600"/>
            <a:ext cx="6646800" cy="204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9600"/>
              <a:buNone/>
              <a:defRPr sz="11000"/>
            </a:lvl1pPr>
            <a:lvl2pPr lvl="1" algn="ctr" rtl="0">
              <a:spcBef>
                <a:spcPts val="0"/>
              </a:spcBef>
              <a:spcAft>
                <a:spcPts val="0"/>
              </a:spcAft>
              <a:buSzPts val="9600"/>
              <a:buNone/>
              <a:defRPr sz="9600"/>
            </a:lvl2pPr>
            <a:lvl3pPr lvl="2" algn="ctr" rtl="0">
              <a:spcBef>
                <a:spcPts val="0"/>
              </a:spcBef>
              <a:spcAft>
                <a:spcPts val="0"/>
              </a:spcAft>
              <a:buSzPts val="9600"/>
              <a:buNone/>
              <a:defRPr sz="9600"/>
            </a:lvl3pPr>
            <a:lvl4pPr lvl="3" algn="ctr" rtl="0">
              <a:spcBef>
                <a:spcPts val="0"/>
              </a:spcBef>
              <a:spcAft>
                <a:spcPts val="0"/>
              </a:spcAft>
              <a:buSzPts val="9600"/>
              <a:buNone/>
              <a:defRPr sz="9600"/>
            </a:lvl4pPr>
            <a:lvl5pPr lvl="4" algn="ctr" rtl="0">
              <a:spcBef>
                <a:spcPts val="0"/>
              </a:spcBef>
              <a:spcAft>
                <a:spcPts val="0"/>
              </a:spcAft>
              <a:buSzPts val="9600"/>
              <a:buNone/>
              <a:defRPr sz="9600"/>
            </a:lvl5pPr>
            <a:lvl6pPr lvl="5" algn="ctr" rtl="0">
              <a:spcBef>
                <a:spcPts val="0"/>
              </a:spcBef>
              <a:spcAft>
                <a:spcPts val="0"/>
              </a:spcAft>
              <a:buSzPts val="9600"/>
              <a:buNone/>
              <a:defRPr sz="9600"/>
            </a:lvl6pPr>
            <a:lvl7pPr lvl="6" algn="ctr" rtl="0">
              <a:spcBef>
                <a:spcPts val="0"/>
              </a:spcBef>
              <a:spcAft>
                <a:spcPts val="0"/>
              </a:spcAft>
              <a:buSzPts val="9600"/>
              <a:buNone/>
              <a:defRPr sz="9600"/>
            </a:lvl7pPr>
            <a:lvl8pPr lvl="7" algn="ctr" rtl="0">
              <a:spcBef>
                <a:spcPts val="0"/>
              </a:spcBef>
              <a:spcAft>
                <a:spcPts val="0"/>
              </a:spcAft>
              <a:buSzPts val="9600"/>
              <a:buNone/>
              <a:defRPr sz="9600"/>
            </a:lvl8pPr>
            <a:lvl9pPr lvl="8" algn="ctr" rtl="0">
              <a:spcBef>
                <a:spcPts val="0"/>
              </a:spcBef>
              <a:spcAft>
                <a:spcPts val="0"/>
              </a:spcAft>
              <a:buSzPts val="9600"/>
              <a:buNone/>
              <a:defRPr sz="9600"/>
            </a:lvl9pPr>
          </a:lstStyle>
          <a:p>
            <a:r>
              <a:t>xx%</a:t>
            </a:r>
          </a:p>
        </p:txBody>
      </p:sp>
      <p:sp>
        <p:nvSpPr>
          <p:cNvPr id="99" name="Google Shape;99;p11"/>
          <p:cNvSpPr txBox="1">
            <a:spLocks noGrp="1"/>
          </p:cNvSpPr>
          <p:nvPr>
            <p:ph type="subTitle" idx="1"/>
          </p:nvPr>
        </p:nvSpPr>
        <p:spPr>
          <a:xfrm>
            <a:off x="1248450" y="4152233"/>
            <a:ext cx="6646800" cy="66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r>
              <a:rPr lang="tr-TR"/>
              <a:t>Asıl alt başlık stilini düzenlemek için tıklayın</a:t>
            </a:r>
            <a:endParaRPr/>
          </a:p>
        </p:txBody>
      </p:sp>
    </p:spTree>
    <p:extLst>
      <p:ext uri="{BB962C8B-B14F-4D97-AF65-F5344CB8AC3E}">
        <p14:creationId xmlns:p14="http://schemas.microsoft.com/office/powerpoint/2010/main" val="8248306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6"/>
        </a:solidFill>
        <a:effectLst/>
      </p:bgPr>
    </p:bg>
    <p:spTree>
      <p:nvGrpSpPr>
        <p:cNvPr id="1" name="Shape 100"/>
        <p:cNvGrpSpPr/>
        <p:nvPr/>
      </p:nvGrpSpPr>
      <p:grpSpPr>
        <a:xfrm>
          <a:off x="0" y="0"/>
          <a:ext cx="0" cy="0"/>
          <a:chOff x="0" y="0"/>
          <a:chExt cx="0" cy="0"/>
        </a:xfrm>
      </p:grpSpPr>
    </p:spTree>
    <p:extLst>
      <p:ext uri="{BB962C8B-B14F-4D97-AF65-F5344CB8AC3E}">
        <p14:creationId xmlns:p14="http://schemas.microsoft.com/office/powerpoint/2010/main" val="18885329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01"/>
        <p:cNvGrpSpPr/>
        <p:nvPr/>
      </p:nvGrpSpPr>
      <p:grpSpPr>
        <a:xfrm>
          <a:off x="0" y="0"/>
          <a:ext cx="0" cy="0"/>
          <a:chOff x="0" y="0"/>
          <a:chExt cx="0" cy="0"/>
        </a:xfrm>
      </p:grpSpPr>
      <p:sp>
        <p:nvSpPr>
          <p:cNvPr id="102" name="Google Shape;102;p13"/>
          <p:cNvSpPr/>
          <p:nvPr/>
        </p:nvSpPr>
        <p:spPr>
          <a:xfrm rot="9339447" flipH="1">
            <a:off x="-5157706" y="2926827"/>
            <a:ext cx="7471555" cy="63623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3" name="Google Shape;103;p13"/>
          <p:cNvSpPr/>
          <p:nvPr/>
        </p:nvSpPr>
        <p:spPr>
          <a:xfrm>
            <a:off x="1118567" y="2065591"/>
            <a:ext cx="1350837" cy="1297527"/>
          </a:xfrm>
          <a:custGeom>
            <a:avLst/>
            <a:gdLst/>
            <a:ahLst/>
            <a:cxnLst/>
            <a:rect l="l" t="t" r="r" b="b"/>
            <a:pathLst>
              <a:path w="18827" h="13563" extrusionOk="0">
                <a:moveTo>
                  <a:pt x="7161" y="0"/>
                </a:moveTo>
                <a:cubicBezTo>
                  <a:pt x="6367" y="0"/>
                  <a:pt x="5745" y="97"/>
                  <a:pt x="5462" y="302"/>
                </a:cubicBezTo>
                <a:cubicBezTo>
                  <a:pt x="5439" y="302"/>
                  <a:pt x="5416" y="302"/>
                  <a:pt x="5393" y="302"/>
                </a:cubicBezTo>
                <a:cubicBezTo>
                  <a:pt x="1116" y="302"/>
                  <a:pt x="1" y="5785"/>
                  <a:pt x="370" y="9035"/>
                </a:cubicBezTo>
                <a:cubicBezTo>
                  <a:pt x="734" y="12239"/>
                  <a:pt x="5348" y="13486"/>
                  <a:pt x="7931" y="13560"/>
                </a:cubicBezTo>
                <a:cubicBezTo>
                  <a:pt x="7975" y="13562"/>
                  <a:pt x="8020" y="13562"/>
                  <a:pt x="8064" y="13562"/>
                </a:cubicBezTo>
                <a:cubicBezTo>
                  <a:pt x="13120" y="13562"/>
                  <a:pt x="18826" y="5169"/>
                  <a:pt x="13911" y="1714"/>
                </a:cubicBezTo>
                <a:cubicBezTo>
                  <a:pt x="12377" y="637"/>
                  <a:pt x="9200" y="0"/>
                  <a:pt x="7161" y="0"/>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4" name="Google Shape;104;p13"/>
          <p:cNvSpPr/>
          <p:nvPr/>
        </p:nvSpPr>
        <p:spPr>
          <a:xfrm flipH="1">
            <a:off x="4816264" y="2065601"/>
            <a:ext cx="1350837" cy="1297527"/>
          </a:xfrm>
          <a:custGeom>
            <a:avLst/>
            <a:gdLst/>
            <a:ahLst/>
            <a:cxnLst/>
            <a:rect l="l" t="t" r="r" b="b"/>
            <a:pathLst>
              <a:path w="18827" h="13563" extrusionOk="0">
                <a:moveTo>
                  <a:pt x="7161" y="0"/>
                </a:moveTo>
                <a:cubicBezTo>
                  <a:pt x="6367" y="0"/>
                  <a:pt x="5745" y="97"/>
                  <a:pt x="5462" y="302"/>
                </a:cubicBezTo>
                <a:cubicBezTo>
                  <a:pt x="5439" y="302"/>
                  <a:pt x="5416" y="302"/>
                  <a:pt x="5393" y="302"/>
                </a:cubicBezTo>
                <a:cubicBezTo>
                  <a:pt x="1116" y="302"/>
                  <a:pt x="1" y="5785"/>
                  <a:pt x="370" y="9035"/>
                </a:cubicBezTo>
                <a:cubicBezTo>
                  <a:pt x="734" y="12239"/>
                  <a:pt x="5348" y="13486"/>
                  <a:pt x="7931" y="13560"/>
                </a:cubicBezTo>
                <a:cubicBezTo>
                  <a:pt x="7975" y="13562"/>
                  <a:pt x="8020" y="13562"/>
                  <a:pt x="8064" y="13562"/>
                </a:cubicBezTo>
                <a:cubicBezTo>
                  <a:pt x="13120" y="13562"/>
                  <a:pt x="18826" y="5169"/>
                  <a:pt x="13911" y="1714"/>
                </a:cubicBezTo>
                <a:cubicBezTo>
                  <a:pt x="12377" y="637"/>
                  <a:pt x="9200" y="0"/>
                  <a:pt x="7161" y="0"/>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5" name="Google Shape;105;p13"/>
          <p:cNvSpPr/>
          <p:nvPr/>
        </p:nvSpPr>
        <p:spPr>
          <a:xfrm flipH="1">
            <a:off x="6912086" y="1986050"/>
            <a:ext cx="1162249" cy="1377089"/>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AC9078">
              <a:alpha val="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6" name="Google Shape;106;p13"/>
          <p:cNvSpPr/>
          <p:nvPr/>
        </p:nvSpPr>
        <p:spPr>
          <a:xfrm>
            <a:off x="3050701" y="2025818"/>
            <a:ext cx="1095097" cy="1297525"/>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7" name="Google Shape;107;p13"/>
          <p:cNvSpPr/>
          <p:nvPr/>
        </p:nvSpPr>
        <p:spPr>
          <a:xfrm rot="-10285603">
            <a:off x="7150322" y="-3021844"/>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8" name="Google Shape;108;p13"/>
          <p:cNvSpPr/>
          <p:nvPr/>
        </p:nvSpPr>
        <p:spPr>
          <a:xfrm rot="649785">
            <a:off x="6848028" y="-325366"/>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9" name="Google Shape;109;p13"/>
          <p:cNvSpPr/>
          <p:nvPr/>
        </p:nvSpPr>
        <p:spPr>
          <a:xfrm rot="813319">
            <a:off x="-4299402" y="-629003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0" name="Google Shape;110;p13"/>
          <p:cNvSpPr/>
          <p:nvPr/>
        </p:nvSpPr>
        <p:spPr>
          <a:xfrm rot="9089871">
            <a:off x="7049951" y="2525041"/>
            <a:ext cx="7826200" cy="383719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1" name="Google Shape;111;p13"/>
          <p:cNvSpPr/>
          <p:nvPr/>
        </p:nvSpPr>
        <p:spPr>
          <a:xfrm rot="-576017">
            <a:off x="-4825529" y="-896366"/>
            <a:ext cx="7826074" cy="383713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12" name="Google Shape;112;p13"/>
          <p:cNvSpPr txBox="1">
            <a:spLocks noGrp="1"/>
          </p:cNvSpPr>
          <p:nvPr>
            <p:ph type="title"/>
          </p:nvPr>
        </p:nvSpPr>
        <p:spPr>
          <a:xfrm>
            <a:off x="732775" y="3509733"/>
            <a:ext cx="1836000" cy="11164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13" name="Google Shape;113;p13"/>
          <p:cNvSpPr txBox="1">
            <a:spLocks noGrp="1"/>
          </p:cNvSpPr>
          <p:nvPr>
            <p:ph type="subTitle" idx="1"/>
          </p:nvPr>
        </p:nvSpPr>
        <p:spPr>
          <a:xfrm>
            <a:off x="732787" y="4682288"/>
            <a:ext cx="1836000" cy="111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14" name="Google Shape;114;p13"/>
          <p:cNvSpPr txBox="1">
            <a:spLocks noGrp="1"/>
          </p:cNvSpPr>
          <p:nvPr>
            <p:ph type="title" idx="2" hasCustomPrompt="1"/>
          </p:nvPr>
        </p:nvSpPr>
        <p:spPr>
          <a:xfrm>
            <a:off x="732776" y="2415785"/>
            <a:ext cx="1836000" cy="5968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6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15" name="Google Shape;115;p13"/>
          <p:cNvSpPr txBox="1">
            <a:spLocks noGrp="1"/>
          </p:cNvSpPr>
          <p:nvPr>
            <p:ph type="title" idx="3"/>
          </p:nvPr>
        </p:nvSpPr>
        <p:spPr>
          <a:xfrm>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116" name="Google Shape;116;p13"/>
          <p:cNvSpPr txBox="1">
            <a:spLocks noGrp="1"/>
          </p:cNvSpPr>
          <p:nvPr>
            <p:ph type="title" idx="4"/>
          </p:nvPr>
        </p:nvSpPr>
        <p:spPr>
          <a:xfrm>
            <a:off x="2680250" y="3509733"/>
            <a:ext cx="1836000" cy="11164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17" name="Google Shape;117;p13"/>
          <p:cNvSpPr txBox="1">
            <a:spLocks noGrp="1"/>
          </p:cNvSpPr>
          <p:nvPr>
            <p:ph type="subTitle" idx="5"/>
          </p:nvPr>
        </p:nvSpPr>
        <p:spPr>
          <a:xfrm>
            <a:off x="2680262" y="4682288"/>
            <a:ext cx="1836000" cy="111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18" name="Google Shape;118;p13"/>
          <p:cNvSpPr txBox="1">
            <a:spLocks noGrp="1"/>
          </p:cNvSpPr>
          <p:nvPr>
            <p:ph type="title" idx="6"/>
          </p:nvPr>
        </p:nvSpPr>
        <p:spPr>
          <a:xfrm>
            <a:off x="4627725" y="3509733"/>
            <a:ext cx="1836000" cy="11164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19" name="Google Shape;119;p13"/>
          <p:cNvSpPr txBox="1">
            <a:spLocks noGrp="1"/>
          </p:cNvSpPr>
          <p:nvPr>
            <p:ph type="subTitle" idx="7"/>
          </p:nvPr>
        </p:nvSpPr>
        <p:spPr>
          <a:xfrm>
            <a:off x="4627737" y="4682288"/>
            <a:ext cx="1836000" cy="111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20" name="Google Shape;120;p13"/>
          <p:cNvSpPr txBox="1">
            <a:spLocks noGrp="1"/>
          </p:cNvSpPr>
          <p:nvPr>
            <p:ph type="title" idx="8"/>
          </p:nvPr>
        </p:nvSpPr>
        <p:spPr>
          <a:xfrm>
            <a:off x="6575200" y="3509733"/>
            <a:ext cx="1836000" cy="11164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21" name="Google Shape;121;p13"/>
          <p:cNvSpPr txBox="1">
            <a:spLocks noGrp="1"/>
          </p:cNvSpPr>
          <p:nvPr>
            <p:ph type="subTitle" idx="9"/>
          </p:nvPr>
        </p:nvSpPr>
        <p:spPr>
          <a:xfrm>
            <a:off x="6575212" y="4682288"/>
            <a:ext cx="1836000" cy="111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22" name="Google Shape;122;p13"/>
          <p:cNvSpPr txBox="1">
            <a:spLocks noGrp="1"/>
          </p:cNvSpPr>
          <p:nvPr>
            <p:ph type="title" idx="13" hasCustomPrompt="1"/>
          </p:nvPr>
        </p:nvSpPr>
        <p:spPr>
          <a:xfrm>
            <a:off x="2680246" y="2415785"/>
            <a:ext cx="1836000" cy="5968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6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23" name="Google Shape;123;p13"/>
          <p:cNvSpPr txBox="1">
            <a:spLocks noGrp="1"/>
          </p:cNvSpPr>
          <p:nvPr>
            <p:ph type="title" idx="14" hasCustomPrompt="1"/>
          </p:nvPr>
        </p:nvSpPr>
        <p:spPr>
          <a:xfrm>
            <a:off x="4627721" y="2415785"/>
            <a:ext cx="1836000" cy="5968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6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24" name="Google Shape;124;p13"/>
          <p:cNvSpPr txBox="1">
            <a:spLocks noGrp="1"/>
          </p:cNvSpPr>
          <p:nvPr>
            <p:ph type="title" idx="15" hasCustomPrompt="1"/>
          </p:nvPr>
        </p:nvSpPr>
        <p:spPr>
          <a:xfrm>
            <a:off x="6575196" y="2415785"/>
            <a:ext cx="1836000" cy="5968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600">
                <a:solidFill>
                  <a:schemeClr val="l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Tree>
    <p:extLst>
      <p:ext uri="{BB962C8B-B14F-4D97-AF65-F5344CB8AC3E}">
        <p14:creationId xmlns:p14="http://schemas.microsoft.com/office/powerpoint/2010/main" val="8023866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25"/>
        <p:cNvGrpSpPr/>
        <p:nvPr/>
      </p:nvGrpSpPr>
      <p:grpSpPr>
        <a:xfrm>
          <a:off x="0" y="0"/>
          <a:ext cx="0" cy="0"/>
          <a:chOff x="0" y="0"/>
          <a:chExt cx="0" cy="0"/>
        </a:xfrm>
      </p:grpSpPr>
      <p:sp>
        <p:nvSpPr>
          <p:cNvPr id="126" name="Google Shape;126;p14"/>
          <p:cNvSpPr txBox="1">
            <a:spLocks noGrp="1"/>
          </p:cNvSpPr>
          <p:nvPr>
            <p:ph type="title"/>
          </p:nvPr>
        </p:nvSpPr>
        <p:spPr>
          <a:xfrm>
            <a:off x="723300" y="4536017"/>
            <a:ext cx="3848700" cy="7092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000"/>
              <a:buNone/>
              <a:defRPr sz="25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rPr lang="tr-TR"/>
              <a:t>Asıl başlık stilini düzenlemek için tıklayın</a:t>
            </a:r>
            <a:endParaRPr/>
          </a:p>
        </p:txBody>
      </p:sp>
      <p:sp>
        <p:nvSpPr>
          <p:cNvPr id="127" name="Google Shape;127;p14"/>
          <p:cNvSpPr txBox="1">
            <a:spLocks noGrp="1"/>
          </p:cNvSpPr>
          <p:nvPr>
            <p:ph type="subTitle" idx="1"/>
          </p:nvPr>
        </p:nvSpPr>
        <p:spPr>
          <a:xfrm>
            <a:off x="723350" y="1096667"/>
            <a:ext cx="4902000" cy="27708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3000"/>
              <a:buNone/>
              <a:defRPr sz="2500"/>
            </a:lvl1pPr>
            <a:lvl2pPr lvl="1" algn="ctr" rtl="0">
              <a:lnSpc>
                <a:spcPct val="100000"/>
              </a:lnSpc>
              <a:spcBef>
                <a:spcPts val="0"/>
              </a:spcBef>
              <a:spcAft>
                <a:spcPts val="0"/>
              </a:spcAft>
              <a:buSzPts val="3000"/>
              <a:buNone/>
              <a:defRPr sz="3000"/>
            </a:lvl2pPr>
            <a:lvl3pPr lvl="2" algn="ctr" rtl="0">
              <a:lnSpc>
                <a:spcPct val="100000"/>
              </a:lnSpc>
              <a:spcBef>
                <a:spcPts val="0"/>
              </a:spcBef>
              <a:spcAft>
                <a:spcPts val="0"/>
              </a:spcAft>
              <a:buSzPts val="3000"/>
              <a:buNone/>
              <a:defRPr sz="3000"/>
            </a:lvl3pPr>
            <a:lvl4pPr lvl="3" algn="ctr" rtl="0">
              <a:lnSpc>
                <a:spcPct val="100000"/>
              </a:lnSpc>
              <a:spcBef>
                <a:spcPts val="0"/>
              </a:spcBef>
              <a:spcAft>
                <a:spcPts val="0"/>
              </a:spcAft>
              <a:buSzPts val="3000"/>
              <a:buNone/>
              <a:defRPr sz="3000"/>
            </a:lvl4pPr>
            <a:lvl5pPr lvl="4" algn="ctr" rtl="0">
              <a:lnSpc>
                <a:spcPct val="100000"/>
              </a:lnSpc>
              <a:spcBef>
                <a:spcPts val="0"/>
              </a:spcBef>
              <a:spcAft>
                <a:spcPts val="0"/>
              </a:spcAft>
              <a:buSzPts val="3000"/>
              <a:buNone/>
              <a:defRPr sz="3000"/>
            </a:lvl5pPr>
            <a:lvl6pPr lvl="5" algn="ctr" rtl="0">
              <a:lnSpc>
                <a:spcPct val="100000"/>
              </a:lnSpc>
              <a:spcBef>
                <a:spcPts val="0"/>
              </a:spcBef>
              <a:spcAft>
                <a:spcPts val="0"/>
              </a:spcAft>
              <a:buSzPts val="3000"/>
              <a:buNone/>
              <a:defRPr sz="3000"/>
            </a:lvl6pPr>
            <a:lvl7pPr lvl="6" algn="ctr" rtl="0">
              <a:lnSpc>
                <a:spcPct val="100000"/>
              </a:lnSpc>
              <a:spcBef>
                <a:spcPts val="0"/>
              </a:spcBef>
              <a:spcAft>
                <a:spcPts val="0"/>
              </a:spcAft>
              <a:buSzPts val="3000"/>
              <a:buNone/>
              <a:defRPr sz="3000"/>
            </a:lvl7pPr>
            <a:lvl8pPr lvl="7" algn="ctr" rtl="0">
              <a:lnSpc>
                <a:spcPct val="100000"/>
              </a:lnSpc>
              <a:spcBef>
                <a:spcPts val="0"/>
              </a:spcBef>
              <a:spcAft>
                <a:spcPts val="0"/>
              </a:spcAft>
              <a:buSzPts val="3000"/>
              <a:buNone/>
              <a:defRPr sz="3000"/>
            </a:lvl8pPr>
            <a:lvl9pPr lvl="8" algn="ctr" rtl="0">
              <a:lnSpc>
                <a:spcPct val="100000"/>
              </a:lnSpc>
              <a:spcBef>
                <a:spcPts val="0"/>
              </a:spcBef>
              <a:spcAft>
                <a:spcPts val="0"/>
              </a:spcAft>
              <a:buSzPts val="3000"/>
              <a:buNone/>
              <a:defRPr sz="3000"/>
            </a:lvl9pPr>
          </a:lstStyle>
          <a:p>
            <a:r>
              <a:rPr lang="tr-TR"/>
              <a:t>Asıl alt başlık stilini düzenlemek için tıklayın</a:t>
            </a:r>
            <a:endParaRPr/>
          </a:p>
        </p:txBody>
      </p:sp>
    </p:spTree>
    <p:extLst>
      <p:ext uri="{BB962C8B-B14F-4D97-AF65-F5344CB8AC3E}">
        <p14:creationId xmlns:p14="http://schemas.microsoft.com/office/powerpoint/2010/main" val="39349683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only 1">
  <p:cSld name="Title only 1">
    <p:spTree>
      <p:nvGrpSpPr>
        <p:cNvPr id="1" name="Shape 128"/>
        <p:cNvGrpSpPr/>
        <p:nvPr/>
      </p:nvGrpSpPr>
      <p:grpSpPr>
        <a:xfrm>
          <a:off x="0" y="0"/>
          <a:ext cx="0" cy="0"/>
          <a:chOff x="0" y="0"/>
          <a:chExt cx="0" cy="0"/>
        </a:xfrm>
      </p:grpSpPr>
      <p:sp>
        <p:nvSpPr>
          <p:cNvPr id="129" name="Google Shape;129;p15"/>
          <p:cNvSpPr/>
          <p:nvPr/>
        </p:nvSpPr>
        <p:spPr>
          <a:xfrm rot="-3394465">
            <a:off x="-4380427"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0" name="Google Shape;130;p15"/>
          <p:cNvSpPr/>
          <p:nvPr/>
        </p:nvSpPr>
        <p:spPr>
          <a:xfrm flipH="1">
            <a:off x="-4081962"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1" name="Google Shape;131;p15"/>
          <p:cNvSpPr/>
          <p:nvPr/>
        </p:nvSpPr>
        <p:spPr>
          <a:xfrm rot="-3952094" flipH="1">
            <a:off x="-5258760" y="436823"/>
            <a:ext cx="10434836" cy="287786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2" name="Google Shape;132;p15"/>
          <p:cNvSpPr/>
          <p:nvPr/>
        </p:nvSpPr>
        <p:spPr>
          <a:xfrm rot="649760">
            <a:off x="-3199069"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3" name="Google Shape;133;p15"/>
          <p:cNvSpPr/>
          <p:nvPr/>
        </p:nvSpPr>
        <p:spPr>
          <a:xfrm rot="-813319" flipH="1">
            <a:off x="4926201"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4" name="Google Shape;134;p15"/>
          <p:cNvSpPr/>
          <p:nvPr/>
        </p:nvSpPr>
        <p:spPr>
          <a:xfrm rot="10285603" flipH="1">
            <a:off x="6080702" y="5003789"/>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5" name="Google Shape;135;p15"/>
          <p:cNvSpPr/>
          <p:nvPr/>
        </p:nvSpPr>
        <p:spPr>
          <a:xfrm rot="7426355" flipH="1">
            <a:off x="5277711" y="1990080"/>
            <a:ext cx="10434728"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6" name="Google Shape;136;p15"/>
          <p:cNvSpPr txBox="1">
            <a:spLocks noGrp="1"/>
          </p:cNvSpPr>
          <p:nvPr>
            <p:ph type="title"/>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13598860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37"/>
        <p:cNvGrpSpPr/>
        <p:nvPr/>
      </p:nvGrpSpPr>
      <p:grpSpPr>
        <a:xfrm>
          <a:off x="0" y="0"/>
          <a:ext cx="0" cy="0"/>
          <a:chOff x="0" y="0"/>
          <a:chExt cx="0" cy="0"/>
        </a:xfrm>
      </p:grpSpPr>
      <p:sp>
        <p:nvSpPr>
          <p:cNvPr id="138" name="Google Shape;138;p16"/>
          <p:cNvSpPr/>
          <p:nvPr/>
        </p:nvSpPr>
        <p:spPr>
          <a:xfrm rot="-10285629">
            <a:off x="5066449" y="-2832497"/>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9" name="Google Shape;139;p16"/>
          <p:cNvSpPr/>
          <p:nvPr/>
        </p:nvSpPr>
        <p:spPr>
          <a:xfrm flipH="1">
            <a:off x="7942004"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0" name="Google Shape;140;p16"/>
          <p:cNvSpPr/>
          <p:nvPr/>
        </p:nvSpPr>
        <p:spPr>
          <a:xfrm rot="2839443">
            <a:off x="-1375441" y="4204243"/>
            <a:ext cx="8536188"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1" name="Google Shape;141;p16"/>
          <p:cNvSpPr/>
          <p:nvPr/>
        </p:nvSpPr>
        <p:spPr>
          <a:xfrm rot="9405665">
            <a:off x="-4305365" y="1708242"/>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2" name="Google Shape;142;p16"/>
          <p:cNvSpPr/>
          <p:nvPr/>
        </p:nvSpPr>
        <p:spPr>
          <a:xfrm rot="-1478505">
            <a:off x="-2334601" y="-1333381"/>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3" name="Google Shape;143;p16"/>
          <p:cNvSpPr/>
          <p:nvPr/>
        </p:nvSpPr>
        <p:spPr>
          <a:xfrm rot="9555841" flipH="1">
            <a:off x="7023452"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4" name="Google Shape;144;p16"/>
          <p:cNvSpPr txBox="1">
            <a:spLocks noGrp="1"/>
          </p:cNvSpPr>
          <p:nvPr>
            <p:ph type="title"/>
          </p:nvPr>
        </p:nvSpPr>
        <p:spPr>
          <a:xfrm>
            <a:off x="1749775" y="1785867"/>
            <a:ext cx="5644500" cy="2046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800"/>
              <a:buNone/>
              <a:defRPr sz="112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r>
              <a:rPr lang="tr-TR"/>
              <a:t>Asıl başlık stilini düzenlemek için tıklayın</a:t>
            </a:r>
            <a:endParaRPr/>
          </a:p>
        </p:txBody>
      </p:sp>
      <p:sp>
        <p:nvSpPr>
          <p:cNvPr id="145" name="Google Shape;145;p16"/>
          <p:cNvSpPr txBox="1">
            <a:spLocks noGrp="1"/>
          </p:cNvSpPr>
          <p:nvPr>
            <p:ph type="subTitle" idx="1"/>
          </p:nvPr>
        </p:nvSpPr>
        <p:spPr>
          <a:xfrm>
            <a:off x="2153800" y="3832533"/>
            <a:ext cx="4836900" cy="123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Tree>
    <p:extLst>
      <p:ext uri="{BB962C8B-B14F-4D97-AF65-F5344CB8AC3E}">
        <p14:creationId xmlns:p14="http://schemas.microsoft.com/office/powerpoint/2010/main" val="25803756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146"/>
        <p:cNvGrpSpPr/>
        <p:nvPr/>
      </p:nvGrpSpPr>
      <p:grpSpPr>
        <a:xfrm>
          <a:off x="0" y="0"/>
          <a:ext cx="0" cy="0"/>
          <a:chOff x="0" y="0"/>
          <a:chExt cx="0" cy="0"/>
        </a:xfrm>
      </p:grpSpPr>
      <p:sp>
        <p:nvSpPr>
          <p:cNvPr id="147" name="Google Shape;147;p17"/>
          <p:cNvSpPr/>
          <p:nvPr/>
        </p:nvSpPr>
        <p:spPr>
          <a:xfrm rot="4102360" flipH="1">
            <a:off x="-4003846" y="6301539"/>
            <a:ext cx="9962104" cy="477174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8" name="Google Shape;148;p17"/>
          <p:cNvSpPr/>
          <p:nvPr/>
        </p:nvSpPr>
        <p:spPr>
          <a:xfrm rot="813319">
            <a:off x="-4313552" y="-231603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9" name="Google Shape;149;p17"/>
          <p:cNvSpPr txBox="1">
            <a:spLocks noGrp="1"/>
          </p:cNvSpPr>
          <p:nvPr>
            <p:ph type="subTitle" idx="1"/>
          </p:nvPr>
        </p:nvSpPr>
        <p:spPr>
          <a:xfrm>
            <a:off x="723300" y="4028100"/>
            <a:ext cx="3394200" cy="151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50" name="Google Shape;150;p17"/>
          <p:cNvSpPr txBox="1">
            <a:spLocks noGrp="1"/>
          </p:cNvSpPr>
          <p:nvPr>
            <p:ph type="title"/>
          </p:nvPr>
        </p:nvSpPr>
        <p:spPr>
          <a:xfrm flipH="1">
            <a:off x="719825" y="1315900"/>
            <a:ext cx="2888400" cy="25564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28875759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Title and text 2">
  <p:cSld name="Title and text 2">
    <p:spTree>
      <p:nvGrpSpPr>
        <p:cNvPr id="1" name="Shape 151"/>
        <p:cNvGrpSpPr/>
        <p:nvPr/>
      </p:nvGrpSpPr>
      <p:grpSpPr>
        <a:xfrm>
          <a:off x="0" y="0"/>
          <a:ext cx="0" cy="0"/>
          <a:chOff x="0" y="0"/>
          <a:chExt cx="0" cy="0"/>
        </a:xfrm>
      </p:grpSpPr>
      <p:sp>
        <p:nvSpPr>
          <p:cNvPr id="152" name="Google Shape;152;p18"/>
          <p:cNvSpPr/>
          <p:nvPr/>
        </p:nvSpPr>
        <p:spPr>
          <a:xfrm rot="-10285629">
            <a:off x="4140874" y="-2686831"/>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3" name="Google Shape;153;p18"/>
          <p:cNvSpPr/>
          <p:nvPr/>
        </p:nvSpPr>
        <p:spPr>
          <a:xfrm rot="4102346" flipH="1">
            <a:off x="-3840357" y="6076758"/>
            <a:ext cx="12555117" cy="601377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4" name="Google Shape;154;p18"/>
          <p:cNvSpPr/>
          <p:nvPr/>
        </p:nvSpPr>
        <p:spPr>
          <a:xfrm rot="813319">
            <a:off x="-3580677" y="-1900963"/>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5" name="Google Shape;155;p18"/>
          <p:cNvSpPr/>
          <p:nvPr/>
        </p:nvSpPr>
        <p:spPr>
          <a:xfrm>
            <a:off x="3065327" y="-5601329"/>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56" name="Google Shape;156;p18"/>
          <p:cNvSpPr txBox="1">
            <a:spLocks noGrp="1"/>
          </p:cNvSpPr>
          <p:nvPr>
            <p:ph type="subTitle" idx="1"/>
          </p:nvPr>
        </p:nvSpPr>
        <p:spPr>
          <a:xfrm>
            <a:off x="723300" y="3055284"/>
            <a:ext cx="3035100" cy="185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57" name="Google Shape;157;p18"/>
          <p:cNvSpPr txBox="1">
            <a:spLocks noGrp="1"/>
          </p:cNvSpPr>
          <p:nvPr>
            <p:ph type="title"/>
          </p:nvPr>
        </p:nvSpPr>
        <p:spPr>
          <a:xfrm flipH="1">
            <a:off x="719825" y="1951517"/>
            <a:ext cx="3035100" cy="9480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158" name="Google Shape;158;p18"/>
          <p:cNvSpPr/>
          <p:nvPr/>
        </p:nvSpPr>
        <p:spPr>
          <a:xfrm rot="-649760" flipH="1">
            <a:off x="-3395808" y="6019489"/>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extLst>
      <p:ext uri="{BB962C8B-B14F-4D97-AF65-F5344CB8AC3E}">
        <p14:creationId xmlns:p14="http://schemas.microsoft.com/office/powerpoint/2010/main" val="3185711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8"/>
        <p:cNvGrpSpPr/>
        <p:nvPr/>
      </p:nvGrpSpPr>
      <p:grpSpPr>
        <a:xfrm>
          <a:off x="0" y="0"/>
          <a:ext cx="0" cy="0"/>
          <a:chOff x="0" y="0"/>
          <a:chExt cx="0" cy="0"/>
        </a:xfrm>
      </p:grpSpPr>
      <p:sp>
        <p:nvSpPr>
          <p:cNvPr id="49" name="Google Shape;49;p6"/>
          <p:cNvSpPr/>
          <p:nvPr/>
        </p:nvSpPr>
        <p:spPr>
          <a:xfrm rot="3394465" flipH="1">
            <a:off x="1626528"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0" name="Google Shape;50;p6"/>
          <p:cNvSpPr/>
          <p:nvPr/>
        </p:nvSpPr>
        <p:spPr>
          <a:xfrm>
            <a:off x="5867027"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1" name="Google Shape;51;p6"/>
          <p:cNvSpPr/>
          <p:nvPr/>
        </p:nvSpPr>
        <p:spPr>
          <a:xfrm rot="3952094">
            <a:off x="3674482" y="436823"/>
            <a:ext cx="10434836" cy="287786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2" name="Google Shape;52;p6"/>
          <p:cNvSpPr/>
          <p:nvPr/>
        </p:nvSpPr>
        <p:spPr>
          <a:xfrm rot="-649760" flipH="1">
            <a:off x="7075142"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3" name="Google Shape;53;p6"/>
          <p:cNvSpPr/>
          <p:nvPr/>
        </p:nvSpPr>
        <p:spPr>
          <a:xfrm rot="813319">
            <a:off x="-2477752"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4" name="Google Shape;54;p6"/>
          <p:cNvSpPr/>
          <p:nvPr/>
        </p:nvSpPr>
        <p:spPr>
          <a:xfrm rot="-10285603">
            <a:off x="-4701904" y="5003789"/>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5" name="Google Shape;55;p6"/>
          <p:cNvSpPr/>
          <p:nvPr/>
        </p:nvSpPr>
        <p:spPr>
          <a:xfrm rot="-7426355">
            <a:off x="-6861883" y="1990080"/>
            <a:ext cx="10434728"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6" name="Google Shape;56;p6"/>
          <p:cNvSpPr txBox="1">
            <a:spLocks noGrp="1"/>
          </p:cNvSpPr>
          <p:nvPr>
            <p:ph type="title"/>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133377609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Title and two columns 1">
  <p:cSld name="Title and two columns 1">
    <p:spTree>
      <p:nvGrpSpPr>
        <p:cNvPr id="1" name="Shape 159"/>
        <p:cNvGrpSpPr/>
        <p:nvPr/>
      </p:nvGrpSpPr>
      <p:grpSpPr>
        <a:xfrm>
          <a:off x="0" y="0"/>
          <a:ext cx="0" cy="0"/>
          <a:chOff x="0" y="0"/>
          <a:chExt cx="0" cy="0"/>
        </a:xfrm>
      </p:grpSpPr>
      <p:sp>
        <p:nvSpPr>
          <p:cNvPr id="160" name="Google Shape;160;p19"/>
          <p:cNvSpPr/>
          <p:nvPr/>
        </p:nvSpPr>
        <p:spPr>
          <a:xfrm rot="-859945" flipH="1">
            <a:off x="5665328" y="4128615"/>
            <a:ext cx="4772748" cy="565512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1" name="Google Shape;161;p19"/>
          <p:cNvSpPr/>
          <p:nvPr/>
        </p:nvSpPr>
        <p:spPr>
          <a:xfrm>
            <a:off x="-4528356"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2" name="Google Shape;162;p19"/>
          <p:cNvSpPr/>
          <p:nvPr/>
        </p:nvSpPr>
        <p:spPr>
          <a:xfrm rot="-9405665" flipH="1">
            <a:off x="6846081" y="1708209"/>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3" name="Google Shape;163;p19"/>
          <p:cNvSpPr/>
          <p:nvPr/>
        </p:nvSpPr>
        <p:spPr>
          <a:xfrm rot="1478505" flipH="1">
            <a:off x="1794833" y="-2815714"/>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4" name="Google Shape;164;p19"/>
          <p:cNvSpPr/>
          <p:nvPr/>
        </p:nvSpPr>
        <p:spPr>
          <a:xfrm rot="9524149" flipH="1">
            <a:off x="-6659422" y="-3900402"/>
            <a:ext cx="9471569" cy="8065396"/>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5" name="Google Shape;165;p19"/>
          <p:cNvSpPr/>
          <p:nvPr/>
        </p:nvSpPr>
        <p:spPr>
          <a:xfrm rot="-9555841">
            <a:off x="-6785773"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66" name="Google Shape;166;p19"/>
          <p:cNvSpPr txBox="1">
            <a:spLocks noGrp="1"/>
          </p:cNvSpPr>
          <p:nvPr>
            <p:ph type="title"/>
          </p:nvPr>
        </p:nvSpPr>
        <p:spPr>
          <a:xfrm>
            <a:off x="1699900" y="3360716"/>
            <a:ext cx="27369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67" name="Google Shape;167;p19"/>
          <p:cNvSpPr txBox="1">
            <a:spLocks noGrp="1"/>
          </p:cNvSpPr>
          <p:nvPr>
            <p:ph type="subTitle" idx="1"/>
          </p:nvPr>
        </p:nvSpPr>
        <p:spPr>
          <a:xfrm>
            <a:off x="1699975" y="4087131"/>
            <a:ext cx="2736900" cy="13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68" name="Google Shape;168;p19"/>
          <p:cNvSpPr txBox="1">
            <a:spLocks noGrp="1"/>
          </p:cNvSpPr>
          <p:nvPr>
            <p:ph type="title" idx="2"/>
          </p:nvPr>
        </p:nvSpPr>
        <p:spPr>
          <a:xfrm>
            <a:off x="4707338" y="3360716"/>
            <a:ext cx="27366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69" name="Google Shape;169;p19"/>
          <p:cNvSpPr txBox="1">
            <a:spLocks noGrp="1"/>
          </p:cNvSpPr>
          <p:nvPr>
            <p:ph type="subTitle" idx="3"/>
          </p:nvPr>
        </p:nvSpPr>
        <p:spPr>
          <a:xfrm>
            <a:off x="4707501" y="4087131"/>
            <a:ext cx="2736600" cy="13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70" name="Google Shape;170;p19"/>
          <p:cNvSpPr txBox="1">
            <a:spLocks noGrp="1"/>
          </p:cNvSpPr>
          <p:nvPr>
            <p:ph type="title" idx="4"/>
          </p:nvPr>
        </p:nvSpPr>
        <p:spPr>
          <a:xfrm>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127590322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171"/>
        <p:cNvGrpSpPr/>
        <p:nvPr/>
      </p:nvGrpSpPr>
      <p:grpSpPr>
        <a:xfrm>
          <a:off x="0" y="0"/>
          <a:ext cx="0" cy="0"/>
          <a:chOff x="0" y="0"/>
          <a:chExt cx="0" cy="0"/>
        </a:xfrm>
      </p:grpSpPr>
      <p:sp>
        <p:nvSpPr>
          <p:cNvPr id="172" name="Google Shape;172;p20"/>
          <p:cNvSpPr/>
          <p:nvPr/>
        </p:nvSpPr>
        <p:spPr>
          <a:xfrm rot="3394465" flipH="1">
            <a:off x="1626528"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3" name="Google Shape;173;p20"/>
          <p:cNvSpPr/>
          <p:nvPr/>
        </p:nvSpPr>
        <p:spPr>
          <a:xfrm>
            <a:off x="5867027"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4" name="Google Shape;174;p20"/>
          <p:cNvSpPr/>
          <p:nvPr/>
        </p:nvSpPr>
        <p:spPr>
          <a:xfrm rot="3952094">
            <a:off x="3377332" y="436823"/>
            <a:ext cx="10434836" cy="287786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5" name="Google Shape;175;p20"/>
          <p:cNvSpPr/>
          <p:nvPr/>
        </p:nvSpPr>
        <p:spPr>
          <a:xfrm rot="-649760" flipH="1">
            <a:off x="7075142"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6" name="Google Shape;176;p20"/>
          <p:cNvSpPr/>
          <p:nvPr/>
        </p:nvSpPr>
        <p:spPr>
          <a:xfrm rot="813319">
            <a:off x="-2477752"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7" name="Google Shape;177;p20"/>
          <p:cNvSpPr/>
          <p:nvPr/>
        </p:nvSpPr>
        <p:spPr>
          <a:xfrm rot="-10285603">
            <a:off x="-4701904" y="5003789"/>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8" name="Google Shape;178;p20"/>
          <p:cNvSpPr/>
          <p:nvPr/>
        </p:nvSpPr>
        <p:spPr>
          <a:xfrm rot="-7426355">
            <a:off x="-5970433" y="1990080"/>
            <a:ext cx="10434728"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79" name="Google Shape;179;p20"/>
          <p:cNvSpPr txBox="1">
            <a:spLocks noGrp="1"/>
          </p:cNvSpPr>
          <p:nvPr>
            <p:ph type="title"/>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180" name="Google Shape;180;p20"/>
          <p:cNvSpPr txBox="1">
            <a:spLocks noGrp="1"/>
          </p:cNvSpPr>
          <p:nvPr>
            <p:ph type="body" idx="1"/>
          </p:nvPr>
        </p:nvSpPr>
        <p:spPr>
          <a:xfrm>
            <a:off x="1545450" y="1773467"/>
            <a:ext cx="6053100" cy="45012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300"/>
              </a:spcBef>
              <a:spcAft>
                <a:spcPts val="0"/>
              </a:spcAft>
              <a:buSzPts val="1600"/>
              <a:buChar char="●"/>
              <a:defRPr/>
            </a:lvl1pPr>
            <a:lvl2pPr marL="914400" lvl="1" indent="-330200" algn="ctr" rtl="0">
              <a:lnSpc>
                <a:spcPct val="100000"/>
              </a:lnSpc>
              <a:spcBef>
                <a:spcPts val="0"/>
              </a:spcBef>
              <a:spcAft>
                <a:spcPts val="0"/>
              </a:spcAft>
              <a:buSzPts val="1600"/>
              <a:buFont typeface="Nunito Light"/>
              <a:buChar char="○"/>
              <a:defRPr/>
            </a:lvl2pPr>
            <a:lvl3pPr marL="1371600" lvl="2" indent="-330200" algn="ctr" rtl="0">
              <a:lnSpc>
                <a:spcPct val="100000"/>
              </a:lnSpc>
              <a:spcBef>
                <a:spcPts val="1600"/>
              </a:spcBef>
              <a:spcAft>
                <a:spcPts val="0"/>
              </a:spcAft>
              <a:buSzPts val="1600"/>
              <a:buFont typeface="Nunito Light"/>
              <a:buChar char="■"/>
              <a:defRPr/>
            </a:lvl3pPr>
            <a:lvl4pPr marL="1828800" lvl="3" indent="-330200" algn="ctr" rtl="0">
              <a:lnSpc>
                <a:spcPct val="100000"/>
              </a:lnSpc>
              <a:spcBef>
                <a:spcPts val="1600"/>
              </a:spcBef>
              <a:spcAft>
                <a:spcPts val="0"/>
              </a:spcAft>
              <a:buSzPts val="1600"/>
              <a:buFont typeface="Nunito Light"/>
              <a:buChar char="●"/>
              <a:defRPr/>
            </a:lvl4pPr>
            <a:lvl5pPr marL="2286000" lvl="4" indent="-330200" algn="ctr" rtl="0">
              <a:lnSpc>
                <a:spcPct val="100000"/>
              </a:lnSpc>
              <a:spcBef>
                <a:spcPts val="1600"/>
              </a:spcBef>
              <a:spcAft>
                <a:spcPts val="0"/>
              </a:spcAft>
              <a:buSzPts val="1600"/>
              <a:buFont typeface="Nunito Light"/>
              <a:buChar char="○"/>
              <a:defRPr/>
            </a:lvl5pPr>
            <a:lvl6pPr marL="2743200" lvl="5" indent="-330200" algn="ctr" rtl="0">
              <a:lnSpc>
                <a:spcPct val="100000"/>
              </a:lnSpc>
              <a:spcBef>
                <a:spcPts val="1600"/>
              </a:spcBef>
              <a:spcAft>
                <a:spcPts val="0"/>
              </a:spcAft>
              <a:buSzPts val="1600"/>
              <a:buFont typeface="Nunito Light"/>
              <a:buChar char="■"/>
              <a:defRPr/>
            </a:lvl6pPr>
            <a:lvl7pPr marL="3200400" lvl="6" indent="-330200" algn="ctr" rtl="0">
              <a:lnSpc>
                <a:spcPct val="100000"/>
              </a:lnSpc>
              <a:spcBef>
                <a:spcPts val="1600"/>
              </a:spcBef>
              <a:spcAft>
                <a:spcPts val="0"/>
              </a:spcAft>
              <a:buSzPts val="1600"/>
              <a:buFont typeface="Nunito Light"/>
              <a:buChar char="●"/>
              <a:defRPr/>
            </a:lvl7pPr>
            <a:lvl8pPr marL="3657600" lvl="7" indent="-330200" algn="ctr" rtl="0">
              <a:lnSpc>
                <a:spcPct val="100000"/>
              </a:lnSpc>
              <a:spcBef>
                <a:spcPts val="1600"/>
              </a:spcBef>
              <a:spcAft>
                <a:spcPts val="0"/>
              </a:spcAft>
              <a:buSzPts val="1600"/>
              <a:buFont typeface="Nunito Light"/>
              <a:buChar char="○"/>
              <a:defRPr/>
            </a:lvl8pPr>
            <a:lvl9pPr marL="4114800" lvl="8" indent="-330200" algn="ctr" rtl="0">
              <a:lnSpc>
                <a:spcPct val="100000"/>
              </a:lnSpc>
              <a:spcBef>
                <a:spcPts val="1600"/>
              </a:spcBef>
              <a:spcAft>
                <a:spcPts val="1600"/>
              </a:spcAft>
              <a:buSzPts val="1600"/>
              <a:buFont typeface="Nunito Light"/>
              <a:buChar char="■"/>
              <a:defRPr/>
            </a:lvl9pPr>
          </a:lstStyle>
          <a:p>
            <a:pPr lvl="0"/>
            <a:r>
              <a:rPr lang="tr-TR"/>
              <a:t>Asıl metin stillerini düzenlemek için tıklayın</a:t>
            </a:r>
          </a:p>
        </p:txBody>
      </p:sp>
    </p:spTree>
    <p:extLst>
      <p:ext uri="{BB962C8B-B14F-4D97-AF65-F5344CB8AC3E}">
        <p14:creationId xmlns:p14="http://schemas.microsoft.com/office/powerpoint/2010/main" val="147338839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81"/>
        <p:cNvGrpSpPr/>
        <p:nvPr/>
      </p:nvGrpSpPr>
      <p:grpSpPr>
        <a:xfrm>
          <a:off x="0" y="0"/>
          <a:ext cx="0" cy="0"/>
          <a:chOff x="0" y="0"/>
          <a:chExt cx="0" cy="0"/>
        </a:xfrm>
      </p:grpSpPr>
      <p:sp>
        <p:nvSpPr>
          <p:cNvPr id="182" name="Google Shape;182;p21"/>
          <p:cNvSpPr/>
          <p:nvPr/>
        </p:nvSpPr>
        <p:spPr>
          <a:xfrm rot="-10285629">
            <a:off x="6057524" y="-2832497"/>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3" name="Google Shape;183;p21"/>
          <p:cNvSpPr/>
          <p:nvPr/>
        </p:nvSpPr>
        <p:spPr>
          <a:xfrm flipH="1">
            <a:off x="7942004"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4" name="Google Shape;184;p21"/>
          <p:cNvSpPr/>
          <p:nvPr/>
        </p:nvSpPr>
        <p:spPr>
          <a:xfrm rot="2839443">
            <a:off x="-1375441" y="4204243"/>
            <a:ext cx="8536188"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5" name="Google Shape;185;p21"/>
          <p:cNvSpPr/>
          <p:nvPr/>
        </p:nvSpPr>
        <p:spPr>
          <a:xfrm rot="9405665">
            <a:off x="-4880740" y="1708242"/>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6" name="Google Shape;186;p21"/>
          <p:cNvSpPr/>
          <p:nvPr/>
        </p:nvSpPr>
        <p:spPr>
          <a:xfrm rot="-1478505">
            <a:off x="-2334601" y="-1333381"/>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7" name="Google Shape;187;p21"/>
          <p:cNvSpPr/>
          <p:nvPr/>
        </p:nvSpPr>
        <p:spPr>
          <a:xfrm rot="9555841" flipH="1">
            <a:off x="7801702"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88" name="Google Shape;188;p21"/>
          <p:cNvSpPr txBox="1">
            <a:spLocks noGrp="1"/>
          </p:cNvSpPr>
          <p:nvPr>
            <p:ph type="title"/>
          </p:nvPr>
        </p:nvSpPr>
        <p:spPr>
          <a:xfrm>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189" name="Google Shape;189;p21"/>
          <p:cNvSpPr txBox="1">
            <a:spLocks noGrp="1"/>
          </p:cNvSpPr>
          <p:nvPr>
            <p:ph type="title" idx="2"/>
          </p:nvPr>
        </p:nvSpPr>
        <p:spPr>
          <a:xfrm>
            <a:off x="1164025" y="2156767"/>
            <a:ext cx="20457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90" name="Google Shape;190;p21"/>
          <p:cNvSpPr txBox="1">
            <a:spLocks noGrp="1"/>
          </p:cNvSpPr>
          <p:nvPr>
            <p:ph type="subTitle" idx="1"/>
          </p:nvPr>
        </p:nvSpPr>
        <p:spPr>
          <a:xfrm>
            <a:off x="1164075" y="2869279"/>
            <a:ext cx="2045700" cy="133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91" name="Google Shape;191;p21"/>
          <p:cNvSpPr txBox="1">
            <a:spLocks noGrp="1"/>
          </p:cNvSpPr>
          <p:nvPr>
            <p:ph type="title" idx="3"/>
          </p:nvPr>
        </p:nvSpPr>
        <p:spPr>
          <a:xfrm>
            <a:off x="3549063" y="2156767"/>
            <a:ext cx="20457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92" name="Google Shape;192;p21"/>
          <p:cNvSpPr txBox="1">
            <a:spLocks noGrp="1"/>
          </p:cNvSpPr>
          <p:nvPr>
            <p:ph type="subTitle" idx="4"/>
          </p:nvPr>
        </p:nvSpPr>
        <p:spPr>
          <a:xfrm>
            <a:off x="3549150" y="2869279"/>
            <a:ext cx="2045700" cy="133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193" name="Google Shape;193;p21"/>
          <p:cNvSpPr txBox="1">
            <a:spLocks noGrp="1"/>
          </p:cNvSpPr>
          <p:nvPr>
            <p:ph type="title" idx="5"/>
          </p:nvPr>
        </p:nvSpPr>
        <p:spPr>
          <a:xfrm>
            <a:off x="5934100" y="2156767"/>
            <a:ext cx="20457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194" name="Google Shape;194;p21"/>
          <p:cNvSpPr txBox="1">
            <a:spLocks noGrp="1"/>
          </p:cNvSpPr>
          <p:nvPr>
            <p:ph type="subTitle" idx="6"/>
          </p:nvPr>
        </p:nvSpPr>
        <p:spPr>
          <a:xfrm>
            <a:off x="5934225" y="2869279"/>
            <a:ext cx="2045700" cy="133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Tree>
    <p:extLst>
      <p:ext uri="{BB962C8B-B14F-4D97-AF65-F5344CB8AC3E}">
        <p14:creationId xmlns:p14="http://schemas.microsoft.com/office/powerpoint/2010/main" val="23981317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195"/>
        <p:cNvGrpSpPr/>
        <p:nvPr/>
      </p:nvGrpSpPr>
      <p:grpSpPr>
        <a:xfrm>
          <a:off x="0" y="0"/>
          <a:ext cx="0" cy="0"/>
          <a:chOff x="0" y="0"/>
          <a:chExt cx="0" cy="0"/>
        </a:xfrm>
      </p:grpSpPr>
      <p:sp>
        <p:nvSpPr>
          <p:cNvPr id="196" name="Google Shape;196;p22"/>
          <p:cNvSpPr/>
          <p:nvPr/>
        </p:nvSpPr>
        <p:spPr>
          <a:xfrm rot="4102360" flipH="1">
            <a:off x="-3757796" y="6169472"/>
            <a:ext cx="9962104" cy="477174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7" name="Google Shape;197;p22"/>
          <p:cNvSpPr/>
          <p:nvPr/>
        </p:nvSpPr>
        <p:spPr>
          <a:xfrm rot="813319">
            <a:off x="-4129602" y="-231603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6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8" name="Google Shape;198;p22"/>
          <p:cNvSpPr/>
          <p:nvPr/>
        </p:nvSpPr>
        <p:spPr>
          <a:xfrm rot="3394465" flipH="1">
            <a:off x="4142778" y="38215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9" name="Google Shape;199;p22"/>
          <p:cNvSpPr/>
          <p:nvPr/>
        </p:nvSpPr>
        <p:spPr>
          <a:xfrm rot="-10285603">
            <a:off x="6336472" y="-3889711"/>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0" name="Google Shape;200;p22"/>
          <p:cNvSpPr/>
          <p:nvPr/>
        </p:nvSpPr>
        <p:spPr>
          <a:xfrm rot="-2238616">
            <a:off x="-4635728" y="627126"/>
            <a:ext cx="7826078" cy="383713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01" name="Google Shape;201;p22"/>
          <p:cNvSpPr txBox="1">
            <a:spLocks noGrp="1"/>
          </p:cNvSpPr>
          <p:nvPr>
            <p:ph type="title"/>
          </p:nvPr>
        </p:nvSpPr>
        <p:spPr>
          <a:xfrm>
            <a:off x="5664001" y="2271500"/>
            <a:ext cx="22272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02" name="Google Shape;202;p22"/>
          <p:cNvSpPr txBox="1">
            <a:spLocks noGrp="1"/>
          </p:cNvSpPr>
          <p:nvPr>
            <p:ph type="subTitle" idx="1"/>
          </p:nvPr>
        </p:nvSpPr>
        <p:spPr>
          <a:xfrm>
            <a:off x="5664053" y="2847333"/>
            <a:ext cx="2508600" cy="88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03" name="Google Shape;203;p22"/>
          <p:cNvSpPr txBox="1">
            <a:spLocks noGrp="1"/>
          </p:cNvSpPr>
          <p:nvPr>
            <p:ph type="title" idx="2"/>
          </p:nvPr>
        </p:nvSpPr>
        <p:spPr>
          <a:xfrm>
            <a:off x="5664001" y="4264000"/>
            <a:ext cx="22272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04" name="Google Shape;204;p22"/>
          <p:cNvSpPr txBox="1">
            <a:spLocks noGrp="1"/>
          </p:cNvSpPr>
          <p:nvPr>
            <p:ph type="subTitle" idx="3"/>
          </p:nvPr>
        </p:nvSpPr>
        <p:spPr>
          <a:xfrm>
            <a:off x="5664025" y="4839833"/>
            <a:ext cx="2508600" cy="88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05" name="Google Shape;205;p22"/>
          <p:cNvSpPr txBox="1">
            <a:spLocks noGrp="1"/>
          </p:cNvSpPr>
          <p:nvPr>
            <p:ph type="title" idx="4"/>
          </p:nvPr>
        </p:nvSpPr>
        <p:spPr>
          <a:xfrm>
            <a:off x="1252726" y="2271500"/>
            <a:ext cx="2227200" cy="650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500"/>
              <a:buNone/>
              <a:defRPr sz="2000">
                <a:latin typeface="Kulim Park"/>
                <a:ea typeface="Kulim Park"/>
                <a:cs typeface="Kulim Park"/>
                <a:sym typeface="Kulim Park"/>
              </a:defRPr>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r>
              <a:rPr lang="tr-TR"/>
              <a:t>Asıl başlık stilini düzenlemek için tıklayın</a:t>
            </a:r>
            <a:endParaRPr/>
          </a:p>
        </p:txBody>
      </p:sp>
      <p:sp>
        <p:nvSpPr>
          <p:cNvPr id="206" name="Google Shape;206;p22"/>
          <p:cNvSpPr txBox="1">
            <a:spLocks noGrp="1"/>
          </p:cNvSpPr>
          <p:nvPr>
            <p:ph type="subTitle" idx="5"/>
          </p:nvPr>
        </p:nvSpPr>
        <p:spPr>
          <a:xfrm>
            <a:off x="971503" y="2847333"/>
            <a:ext cx="2508600" cy="88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atin typeface="Manrope"/>
                <a:ea typeface="Manrope"/>
                <a:cs typeface="Manrope"/>
                <a:sym typeface="Manrope"/>
              </a:defRPr>
            </a:lvl1pPr>
            <a:lvl2pPr lvl="1" algn="r" rtl="0">
              <a:lnSpc>
                <a:spcPct val="100000"/>
              </a:lnSpc>
              <a:spcBef>
                <a:spcPts val="0"/>
              </a:spcBef>
              <a:spcAft>
                <a:spcPts val="0"/>
              </a:spcAft>
              <a:buSzPts val="1600"/>
              <a:buNone/>
              <a:defRPr/>
            </a:lvl2pPr>
            <a:lvl3pPr lvl="2" algn="r" rtl="0">
              <a:lnSpc>
                <a:spcPct val="100000"/>
              </a:lnSpc>
              <a:spcBef>
                <a:spcPts val="0"/>
              </a:spcBef>
              <a:spcAft>
                <a:spcPts val="0"/>
              </a:spcAft>
              <a:buSzPts val="1600"/>
              <a:buNone/>
              <a:defRPr/>
            </a:lvl3pPr>
            <a:lvl4pPr lvl="3" algn="r" rtl="0">
              <a:lnSpc>
                <a:spcPct val="100000"/>
              </a:lnSpc>
              <a:spcBef>
                <a:spcPts val="0"/>
              </a:spcBef>
              <a:spcAft>
                <a:spcPts val="0"/>
              </a:spcAft>
              <a:buSzPts val="1600"/>
              <a:buNone/>
              <a:defRPr/>
            </a:lvl4pPr>
            <a:lvl5pPr lvl="4" algn="r" rtl="0">
              <a:lnSpc>
                <a:spcPct val="100000"/>
              </a:lnSpc>
              <a:spcBef>
                <a:spcPts val="0"/>
              </a:spcBef>
              <a:spcAft>
                <a:spcPts val="0"/>
              </a:spcAft>
              <a:buSzPts val="1600"/>
              <a:buNone/>
              <a:defRPr/>
            </a:lvl5pPr>
            <a:lvl6pPr lvl="5" algn="r" rtl="0">
              <a:lnSpc>
                <a:spcPct val="100000"/>
              </a:lnSpc>
              <a:spcBef>
                <a:spcPts val="0"/>
              </a:spcBef>
              <a:spcAft>
                <a:spcPts val="0"/>
              </a:spcAft>
              <a:buSzPts val="1600"/>
              <a:buNone/>
              <a:defRPr/>
            </a:lvl6pPr>
            <a:lvl7pPr lvl="6" algn="r" rtl="0">
              <a:lnSpc>
                <a:spcPct val="100000"/>
              </a:lnSpc>
              <a:spcBef>
                <a:spcPts val="0"/>
              </a:spcBef>
              <a:spcAft>
                <a:spcPts val="0"/>
              </a:spcAft>
              <a:buSzPts val="1600"/>
              <a:buNone/>
              <a:defRPr/>
            </a:lvl7pPr>
            <a:lvl8pPr lvl="7" algn="r" rtl="0">
              <a:lnSpc>
                <a:spcPct val="100000"/>
              </a:lnSpc>
              <a:spcBef>
                <a:spcPts val="0"/>
              </a:spcBef>
              <a:spcAft>
                <a:spcPts val="0"/>
              </a:spcAft>
              <a:buSzPts val="1600"/>
              <a:buNone/>
              <a:defRPr/>
            </a:lvl8pPr>
            <a:lvl9pPr lvl="8" algn="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07" name="Google Shape;207;p22"/>
          <p:cNvSpPr txBox="1">
            <a:spLocks noGrp="1"/>
          </p:cNvSpPr>
          <p:nvPr>
            <p:ph type="title" idx="6"/>
          </p:nvPr>
        </p:nvSpPr>
        <p:spPr>
          <a:xfrm>
            <a:off x="1252726" y="4264000"/>
            <a:ext cx="2227200" cy="650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500"/>
              <a:buNone/>
              <a:defRPr sz="2000">
                <a:latin typeface="Kulim Park"/>
                <a:ea typeface="Kulim Park"/>
                <a:cs typeface="Kulim Park"/>
                <a:sym typeface="Kulim Park"/>
              </a:defRPr>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r>
              <a:rPr lang="tr-TR"/>
              <a:t>Asıl başlık stilini düzenlemek için tıklayın</a:t>
            </a:r>
            <a:endParaRPr/>
          </a:p>
        </p:txBody>
      </p:sp>
      <p:sp>
        <p:nvSpPr>
          <p:cNvPr id="208" name="Google Shape;208;p22"/>
          <p:cNvSpPr txBox="1">
            <a:spLocks noGrp="1"/>
          </p:cNvSpPr>
          <p:nvPr>
            <p:ph type="subTitle" idx="7"/>
          </p:nvPr>
        </p:nvSpPr>
        <p:spPr>
          <a:xfrm>
            <a:off x="971475" y="4839833"/>
            <a:ext cx="2508600" cy="88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atin typeface="Manrope"/>
                <a:ea typeface="Manrope"/>
                <a:cs typeface="Manrope"/>
                <a:sym typeface="Manrope"/>
              </a:defRPr>
            </a:lvl1pPr>
            <a:lvl2pPr lvl="1" algn="r" rtl="0">
              <a:lnSpc>
                <a:spcPct val="100000"/>
              </a:lnSpc>
              <a:spcBef>
                <a:spcPts val="0"/>
              </a:spcBef>
              <a:spcAft>
                <a:spcPts val="0"/>
              </a:spcAft>
              <a:buSzPts val="1600"/>
              <a:buNone/>
              <a:defRPr/>
            </a:lvl2pPr>
            <a:lvl3pPr lvl="2" algn="r" rtl="0">
              <a:lnSpc>
                <a:spcPct val="100000"/>
              </a:lnSpc>
              <a:spcBef>
                <a:spcPts val="0"/>
              </a:spcBef>
              <a:spcAft>
                <a:spcPts val="0"/>
              </a:spcAft>
              <a:buSzPts val="1600"/>
              <a:buNone/>
              <a:defRPr/>
            </a:lvl3pPr>
            <a:lvl4pPr lvl="3" algn="r" rtl="0">
              <a:lnSpc>
                <a:spcPct val="100000"/>
              </a:lnSpc>
              <a:spcBef>
                <a:spcPts val="0"/>
              </a:spcBef>
              <a:spcAft>
                <a:spcPts val="0"/>
              </a:spcAft>
              <a:buSzPts val="1600"/>
              <a:buNone/>
              <a:defRPr/>
            </a:lvl4pPr>
            <a:lvl5pPr lvl="4" algn="r" rtl="0">
              <a:lnSpc>
                <a:spcPct val="100000"/>
              </a:lnSpc>
              <a:spcBef>
                <a:spcPts val="0"/>
              </a:spcBef>
              <a:spcAft>
                <a:spcPts val="0"/>
              </a:spcAft>
              <a:buSzPts val="1600"/>
              <a:buNone/>
              <a:defRPr/>
            </a:lvl5pPr>
            <a:lvl6pPr lvl="5" algn="r" rtl="0">
              <a:lnSpc>
                <a:spcPct val="100000"/>
              </a:lnSpc>
              <a:spcBef>
                <a:spcPts val="0"/>
              </a:spcBef>
              <a:spcAft>
                <a:spcPts val="0"/>
              </a:spcAft>
              <a:buSzPts val="1600"/>
              <a:buNone/>
              <a:defRPr/>
            </a:lvl6pPr>
            <a:lvl7pPr lvl="6" algn="r" rtl="0">
              <a:lnSpc>
                <a:spcPct val="100000"/>
              </a:lnSpc>
              <a:spcBef>
                <a:spcPts val="0"/>
              </a:spcBef>
              <a:spcAft>
                <a:spcPts val="0"/>
              </a:spcAft>
              <a:buSzPts val="1600"/>
              <a:buNone/>
              <a:defRPr/>
            </a:lvl7pPr>
            <a:lvl8pPr lvl="7" algn="r" rtl="0">
              <a:lnSpc>
                <a:spcPct val="100000"/>
              </a:lnSpc>
              <a:spcBef>
                <a:spcPts val="0"/>
              </a:spcBef>
              <a:spcAft>
                <a:spcPts val="0"/>
              </a:spcAft>
              <a:buSzPts val="1600"/>
              <a:buNone/>
              <a:defRPr/>
            </a:lvl8pPr>
            <a:lvl9pPr lvl="8" algn="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09" name="Google Shape;209;p22"/>
          <p:cNvSpPr txBox="1">
            <a:spLocks noGrp="1"/>
          </p:cNvSpPr>
          <p:nvPr>
            <p:ph type="title" idx="8"/>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108858054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Title and four columns 1">
  <p:cSld name="Title and four columns 1">
    <p:spTree>
      <p:nvGrpSpPr>
        <p:cNvPr id="1" name="Shape 210"/>
        <p:cNvGrpSpPr/>
        <p:nvPr/>
      </p:nvGrpSpPr>
      <p:grpSpPr>
        <a:xfrm>
          <a:off x="0" y="0"/>
          <a:ext cx="0" cy="0"/>
          <a:chOff x="0" y="0"/>
          <a:chExt cx="0" cy="0"/>
        </a:xfrm>
      </p:grpSpPr>
      <p:sp>
        <p:nvSpPr>
          <p:cNvPr id="211" name="Google Shape;211;p23"/>
          <p:cNvSpPr/>
          <p:nvPr/>
        </p:nvSpPr>
        <p:spPr>
          <a:xfrm rot="3394465" flipH="1">
            <a:off x="4142778" y="38215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2" name="Google Shape;212;p23"/>
          <p:cNvSpPr/>
          <p:nvPr/>
        </p:nvSpPr>
        <p:spPr>
          <a:xfrm rot="-10285603">
            <a:off x="5869522" y="-3889711"/>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3" name="Google Shape;213;p23"/>
          <p:cNvSpPr txBox="1">
            <a:spLocks noGrp="1"/>
          </p:cNvSpPr>
          <p:nvPr>
            <p:ph type="title"/>
          </p:nvPr>
        </p:nvSpPr>
        <p:spPr>
          <a:xfrm flipH="1">
            <a:off x="3993600" y="583600"/>
            <a:ext cx="4410900" cy="877200"/>
          </a:xfrm>
          <a:prstGeom prst="rect">
            <a:avLst/>
          </a:prstGeom>
          <a:noFill/>
          <a:ln>
            <a:noFill/>
          </a:ln>
        </p:spPr>
        <p:txBody>
          <a:bodyPr spcFirstLastPara="1" wrap="square" lIns="91425" tIns="91425" rIns="91425" bIns="91425" anchor="ctr" anchorCtr="0">
            <a:noAutofit/>
          </a:bodyPr>
          <a:lstStyle>
            <a:lvl1pPr lvl="0" algn="l"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214" name="Google Shape;214;p23"/>
          <p:cNvSpPr txBox="1">
            <a:spLocks noGrp="1"/>
          </p:cNvSpPr>
          <p:nvPr>
            <p:ph type="title" idx="2"/>
          </p:nvPr>
        </p:nvSpPr>
        <p:spPr>
          <a:xfrm>
            <a:off x="3993450" y="2948933"/>
            <a:ext cx="1241400" cy="12396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15" name="Google Shape;215;p23"/>
          <p:cNvSpPr txBox="1">
            <a:spLocks noGrp="1"/>
          </p:cNvSpPr>
          <p:nvPr>
            <p:ph type="subTitle" idx="1"/>
          </p:nvPr>
        </p:nvSpPr>
        <p:spPr>
          <a:xfrm>
            <a:off x="5645825" y="2948933"/>
            <a:ext cx="2758800" cy="123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16" name="Google Shape;216;p23"/>
          <p:cNvSpPr txBox="1">
            <a:spLocks noGrp="1"/>
          </p:cNvSpPr>
          <p:nvPr>
            <p:ph type="title" idx="3"/>
          </p:nvPr>
        </p:nvSpPr>
        <p:spPr>
          <a:xfrm>
            <a:off x="3993450" y="4620700"/>
            <a:ext cx="1241400" cy="12396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17" name="Google Shape;217;p23"/>
          <p:cNvSpPr txBox="1">
            <a:spLocks noGrp="1"/>
          </p:cNvSpPr>
          <p:nvPr>
            <p:ph type="subTitle" idx="4"/>
          </p:nvPr>
        </p:nvSpPr>
        <p:spPr>
          <a:xfrm>
            <a:off x="5645825" y="4620700"/>
            <a:ext cx="2758800" cy="123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Tree>
    <p:extLst>
      <p:ext uri="{BB962C8B-B14F-4D97-AF65-F5344CB8AC3E}">
        <p14:creationId xmlns:p14="http://schemas.microsoft.com/office/powerpoint/2010/main" val="322281891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218"/>
        <p:cNvGrpSpPr/>
        <p:nvPr/>
      </p:nvGrpSpPr>
      <p:grpSpPr>
        <a:xfrm>
          <a:off x="0" y="0"/>
          <a:ext cx="0" cy="0"/>
          <a:chOff x="0" y="0"/>
          <a:chExt cx="0" cy="0"/>
        </a:xfrm>
      </p:grpSpPr>
      <p:sp>
        <p:nvSpPr>
          <p:cNvPr id="219" name="Google Shape;219;p24"/>
          <p:cNvSpPr/>
          <p:nvPr/>
        </p:nvSpPr>
        <p:spPr>
          <a:xfrm rot="-10285629">
            <a:off x="6057524" y="-2832497"/>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0" name="Google Shape;220;p24"/>
          <p:cNvSpPr/>
          <p:nvPr/>
        </p:nvSpPr>
        <p:spPr>
          <a:xfrm flipH="1">
            <a:off x="7942004"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1" name="Google Shape;221;p24"/>
          <p:cNvSpPr/>
          <p:nvPr/>
        </p:nvSpPr>
        <p:spPr>
          <a:xfrm rot="2839443">
            <a:off x="-1375441" y="4204243"/>
            <a:ext cx="8536188"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2" name="Google Shape;222;p24"/>
          <p:cNvSpPr/>
          <p:nvPr/>
        </p:nvSpPr>
        <p:spPr>
          <a:xfrm rot="9405665">
            <a:off x="-5036390" y="2576109"/>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3" name="Google Shape;223;p24"/>
          <p:cNvSpPr/>
          <p:nvPr/>
        </p:nvSpPr>
        <p:spPr>
          <a:xfrm rot="-1478505">
            <a:off x="-435239" y="-3073214"/>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4" name="Google Shape;224;p24"/>
          <p:cNvSpPr/>
          <p:nvPr/>
        </p:nvSpPr>
        <p:spPr>
          <a:xfrm rot="9555841" flipH="1">
            <a:off x="8042252"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25" name="Google Shape;225;p24"/>
          <p:cNvSpPr txBox="1">
            <a:spLocks noGrp="1"/>
          </p:cNvSpPr>
          <p:nvPr>
            <p:ph type="title"/>
          </p:nvPr>
        </p:nvSpPr>
        <p:spPr>
          <a:xfrm>
            <a:off x="1465613" y="2169900"/>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26" name="Google Shape;226;p24"/>
          <p:cNvSpPr txBox="1">
            <a:spLocks noGrp="1"/>
          </p:cNvSpPr>
          <p:nvPr>
            <p:ph type="subTitle" idx="1"/>
          </p:nvPr>
        </p:nvSpPr>
        <p:spPr>
          <a:xfrm>
            <a:off x="1465679" y="2783467"/>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27" name="Google Shape;227;p24"/>
          <p:cNvSpPr txBox="1">
            <a:spLocks noGrp="1"/>
          </p:cNvSpPr>
          <p:nvPr>
            <p:ph type="title" idx="2"/>
          </p:nvPr>
        </p:nvSpPr>
        <p:spPr>
          <a:xfrm>
            <a:off x="1465613" y="3553933"/>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28" name="Google Shape;228;p24"/>
          <p:cNvSpPr txBox="1">
            <a:spLocks noGrp="1"/>
          </p:cNvSpPr>
          <p:nvPr>
            <p:ph type="subTitle" idx="3"/>
          </p:nvPr>
        </p:nvSpPr>
        <p:spPr>
          <a:xfrm>
            <a:off x="1465679" y="4129767"/>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29" name="Google Shape;229;p24"/>
          <p:cNvSpPr txBox="1">
            <a:spLocks noGrp="1"/>
          </p:cNvSpPr>
          <p:nvPr>
            <p:ph type="title" idx="4"/>
          </p:nvPr>
        </p:nvSpPr>
        <p:spPr>
          <a:xfrm>
            <a:off x="1465613" y="4937967"/>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30" name="Google Shape;230;p24"/>
          <p:cNvSpPr txBox="1">
            <a:spLocks noGrp="1"/>
          </p:cNvSpPr>
          <p:nvPr>
            <p:ph type="subTitle" idx="5"/>
          </p:nvPr>
        </p:nvSpPr>
        <p:spPr>
          <a:xfrm>
            <a:off x="1465679" y="5513800"/>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31" name="Google Shape;231;p24"/>
          <p:cNvSpPr txBox="1">
            <a:spLocks noGrp="1"/>
          </p:cNvSpPr>
          <p:nvPr>
            <p:ph type="title" idx="6"/>
          </p:nvPr>
        </p:nvSpPr>
        <p:spPr>
          <a:xfrm>
            <a:off x="5348838" y="2169900"/>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32" name="Google Shape;232;p24"/>
          <p:cNvSpPr txBox="1">
            <a:spLocks noGrp="1"/>
          </p:cNvSpPr>
          <p:nvPr>
            <p:ph type="subTitle" idx="7"/>
          </p:nvPr>
        </p:nvSpPr>
        <p:spPr>
          <a:xfrm>
            <a:off x="5348904" y="2783467"/>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33" name="Google Shape;233;p24"/>
          <p:cNvSpPr txBox="1">
            <a:spLocks noGrp="1"/>
          </p:cNvSpPr>
          <p:nvPr>
            <p:ph type="title" idx="8"/>
          </p:nvPr>
        </p:nvSpPr>
        <p:spPr>
          <a:xfrm>
            <a:off x="5348838" y="3553933"/>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34" name="Google Shape;234;p24"/>
          <p:cNvSpPr txBox="1">
            <a:spLocks noGrp="1"/>
          </p:cNvSpPr>
          <p:nvPr>
            <p:ph type="subTitle" idx="9"/>
          </p:nvPr>
        </p:nvSpPr>
        <p:spPr>
          <a:xfrm>
            <a:off x="5348904" y="4129767"/>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35" name="Google Shape;235;p24"/>
          <p:cNvSpPr txBox="1">
            <a:spLocks noGrp="1"/>
          </p:cNvSpPr>
          <p:nvPr>
            <p:ph type="title" idx="13"/>
          </p:nvPr>
        </p:nvSpPr>
        <p:spPr>
          <a:xfrm>
            <a:off x="5348838" y="4937967"/>
            <a:ext cx="2746500" cy="650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36" name="Google Shape;236;p24"/>
          <p:cNvSpPr txBox="1">
            <a:spLocks noGrp="1"/>
          </p:cNvSpPr>
          <p:nvPr>
            <p:ph type="subTitle" idx="14"/>
          </p:nvPr>
        </p:nvSpPr>
        <p:spPr>
          <a:xfrm>
            <a:off x="5348904" y="5513800"/>
            <a:ext cx="2746500" cy="65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37" name="Google Shape;237;p24"/>
          <p:cNvSpPr txBox="1">
            <a:spLocks noGrp="1"/>
          </p:cNvSpPr>
          <p:nvPr>
            <p:ph type="title" idx="15"/>
          </p:nvPr>
        </p:nvSpPr>
        <p:spPr>
          <a:xfrm>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223884855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and six columns 1">
  <p:cSld name="Title and six columns 1">
    <p:spTree>
      <p:nvGrpSpPr>
        <p:cNvPr id="1" name="Shape 238"/>
        <p:cNvGrpSpPr/>
        <p:nvPr/>
      </p:nvGrpSpPr>
      <p:grpSpPr>
        <a:xfrm>
          <a:off x="0" y="0"/>
          <a:ext cx="0" cy="0"/>
          <a:chOff x="0" y="0"/>
          <a:chExt cx="0" cy="0"/>
        </a:xfrm>
      </p:grpSpPr>
      <p:sp>
        <p:nvSpPr>
          <p:cNvPr id="239" name="Google Shape;239;p25"/>
          <p:cNvSpPr/>
          <p:nvPr/>
        </p:nvSpPr>
        <p:spPr>
          <a:xfrm rot="9339447" flipH="1">
            <a:off x="-5157706" y="2926827"/>
            <a:ext cx="7471555" cy="63623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0" name="Google Shape;240;p25"/>
          <p:cNvSpPr/>
          <p:nvPr/>
        </p:nvSpPr>
        <p:spPr>
          <a:xfrm rot="-10285603">
            <a:off x="7150322" y="-3021844"/>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1" name="Google Shape;241;p25"/>
          <p:cNvSpPr/>
          <p:nvPr/>
        </p:nvSpPr>
        <p:spPr>
          <a:xfrm rot="649785">
            <a:off x="6848028" y="-325366"/>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2" name="Google Shape;242;p25"/>
          <p:cNvSpPr/>
          <p:nvPr/>
        </p:nvSpPr>
        <p:spPr>
          <a:xfrm rot="813319">
            <a:off x="-4299402" y="-629003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3" name="Google Shape;243;p25"/>
          <p:cNvSpPr/>
          <p:nvPr/>
        </p:nvSpPr>
        <p:spPr>
          <a:xfrm rot="9089871">
            <a:off x="7049951" y="2525041"/>
            <a:ext cx="7826200" cy="383719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4" name="Google Shape;244;p25"/>
          <p:cNvSpPr/>
          <p:nvPr/>
        </p:nvSpPr>
        <p:spPr>
          <a:xfrm rot="-576017">
            <a:off x="-4825529" y="-896366"/>
            <a:ext cx="7826074" cy="383713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45" name="Google Shape;245;p25"/>
          <p:cNvSpPr txBox="1">
            <a:spLocks noGrp="1"/>
          </p:cNvSpPr>
          <p:nvPr>
            <p:ph type="title"/>
          </p:nvPr>
        </p:nvSpPr>
        <p:spPr>
          <a:xfrm>
            <a:off x="721076" y="2576300"/>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46" name="Google Shape;246;p25"/>
          <p:cNvSpPr txBox="1">
            <a:spLocks noGrp="1"/>
          </p:cNvSpPr>
          <p:nvPr>
            <p:ph type="subTitle" idx="1"/>
          </p:nvPr>
        </p:nvSpPr>
        <p:spPr>
          <a:xfrm>
            <a:off x="721125" y="3050533"/>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47" name="Google Shape;247;p25"/>
          <p:cNvSpPr txBox="1">
            <a:spLocks noGrp="1"/>
          </p:cNvSpPr>
          <p:nvPr>
            <p:ph type="title" idx="2"/>
          </p:nvPr>
        </p:nvSpPr>
        <p:spPr>
          <a:xfrm>
            <a:off x="721076" y="5121367"/>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48" name="Google Shape;248;p25"/>
          <p:cNvSpPr txBox="1">
            <a:spLocks noGrp="1"/>
          </p:cNvSpPr>
          <p:nvPr>
            <p:ph type="subTitle" idx="3"/>
          </p:nvPr>
        </p:nvSpPr>
        <p:spPr>
          <a:xfrm>
            <a:off x="721100" y="5595600"/>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49" name="Google Shape;249;p25"/>
          <p:cNvSpPr txBox="1">
            <a:spLocks noGrp="1"/>
          </p:cNvSpPr>
          <p:nvPr>
            <p:ph type="title" idx="4"/>
          </p:nvPr>
        </p:nvSpPr>
        <p:spPr>
          <a:xfrm>
            <a:off x="3458376" y="2576300"/>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50" name="Google Shape;250;p25"/>
          <p:cNvSpPr txBox="1">
            <a:spLocks noGrp="1"/>
          </p:cNvSpPr>
          <p:nvPr>
            <p:ph type="subTitle" idx="5"/>
          </p:nvPr>
        </p:nvSpPr>
        <p:spPr>
          <a:xfrm>
            <a:off x="3458425" y="3050533"/>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51" name="Google Shape;251;p25"/>
          <p:cNvSpPr txBox="1">
            <a:spLocks noGrp="1"/>
          </p:cNvSpPr>
          <p:nvPr>
            <p:ph type="title" idx="6"/>
          </p:nvPr>
        </p:nvSpPr>
        <p:spPr>
          <a:xfrm>
            <a:off x="3458376" y="5121367"/>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52" name="Google Shape;252;p25"/>
          <p:cNvSpPr txBox="1">
            <a:spLocks noGrp="1"/>
          </p:cNvSpPr>
          <p:nvPr>
            <p:ph type="subTitle" idx="7"/>
          </p:nvPr>
        </p:nvSpPr>
        <p:spPr>
          <a:xfrm>
            <a:off x="3458400" y="5595600"/>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53" name="Google Shape;253;p25"/>
          <p:cNvSpPr txBox="1">
            <a:spLocks noGrp="1"/>
          </p:cNvSpPr>
          <p:nvPr>
            <p:ph type="title" idx="8"/>
          </p:nvPr>
        </p:nvSpPr>
        <p:spPr>
          <a:xfrm>
            <a:off x="6195726" y="2576300"/>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54" name="Google Shape;254;p25"/>
          <p:cNvSpPr txBox="1">
            <a:spLocks noGrp="1"/>
          </p:cNvSpPr>
          <p:nvPr>
            <p:ph type="subTitle" idx="9"/>
          </p:nvPr>
        </p:nvSpPr>
        <p:spPr>
          <a:xfrm>
            <a:off x="6195775" y="3050533"/>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55" name="Google Shape;255;p25"/>
          <p:cNvSpPr txBox="1">
            <a:spLocks noGrp="1"/>
          </p:cNvSpPr>
          <p:nvPr>
            <p:ph type="title" idx="13"/>
          </p:nvPr>
        </p:nvSpPr>
        <p:spPr>
          <a:xfrm>
            <a:off x="6195726" y="5121367"/>
            <a:ext cx="2227200" cy="650000"/>
          </a:xfrm>
          <a:prstGeom prst="rect">
            <a:avLst/>
          </a:prstGeom>
        </p:spPr>
        <p:txBody>
          <a:bodyPr spcFirstLastPara="1" wrap="square" lIns="91425" tIns="91425" rIns="91425" bIns="91425" anchor="b" anchorCtr="0">
            <a:noAutofit/>
          </a:bodyPr>
          <a:lstStyle>
            <a:lvl1pPr lvl="0" rtl="0">
              <a:spcBef>
                <a:spcPts val="0"/>
              </a:spcBef>
              <a:spcAft>
                <a:spcPts val="0"/>
              </a:spcAft>
              <a:buSzPts val="2500"/>
              <a:buNone/>
              <a:defRPr sz="2000">
                <a:latin typeface="Kulim Park"/>
                <a:ea typeface="Kulim Park"/>
                <a:cs typeface="Kulim Park"/>
                <a:sym typeface="Kulim Park"/>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r>
              <a:rPr lang="tr-TR"/>
              <a:t>Asıl başlık stilini düzenlemek için tıklayın</a:t>
            </a:r>
            <a:endParaRPr/>
          </a:p>
        </p:txBody>
      </p:sp>
      <p:sp>
        <p:nvSpPr>
          <p:cNvPr id="256" name="Google Shape;256;p25"/>
          <p:cNvSpPr txBox="1">
            <a:spLocks noGrp="1"/>
          </p:cNvSpPr>
          <p:nvPr>
            <p:ph type="subTitle" idx="14"/>
          </p:nvPr>
        </p:nvSpPr>
        <p:spPr>
          <a:xfrm>
            <a:off x="6195750" y="5595600"/>
            <a:ext cx="2227200" cy="88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atin typeface="Manrope"/>
                <a:ea typeface="Manrope"/>
                <a:cs typeface="Manrope"/>
                <a:sym typeface="Manrop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None/>
              <a:defRPr/>
            </a:lvl4pPr>
            <a:lvl5pPr lvl="4" rtl="0">
              <a:lnSpc>
                <a:spcPct val="100000"/>
              </a:lnSpc>
              <a:spcBef>
                <a:spcPts val="0"/>
              </a:spcBef>
              <a:spcAft>
                <a:spcPts val="0"/>
              </a:spcAft>
              <a:buSzPts val="1600"/>
              <a:buNone/>
              <a:defRPr/>
            </a:lvl5pPr>
            <a:lvl6pPr lvl="5" rtl="0">
              <a:lnSpc>
                <a:spcPct val="100000"/>
              </a:lnSpc>
              <a:spcBef>
                <a:spcPts val="0"/>
              </a:spcBef>
              <a:spcAft>
                <a:spcPts val="0"/>
              </a:spcAft>
              <a:buSzPts val="1600"/>
              <a:buNone/>
              <a:defRPr/>
            </a:lvl6pPr>
            <a:lvl7pPr lvl="6" rtl="0">
              <a:lnSpc>
                <a:spcPct val="100000"/>
              </a:lnSpc>
              <a:spcBef>
                <a:spcPts val="0"/>
              </a:spcBef>
              <a:spcAft>
                <a:spcPts val="0"/>
              </a:spcAft>
              <a:buSzPts val="1600"/>
              <a:buNone/>
              <a:defRPr/>
            </a:lvl7pPr>
            <a:lvl8pPr lvl="7" rtl="0">
              <a:lnSpc>
                <a:spcPct val="100000"/>
              </a:lnSpc>
              <a:spcBef>
                <a:spcPts val="0"/>
              </a:spcBef>
              <a:spcAft>
                <a:spcPts val="0"/>
              </a:spcAft>
              <a:buSzPts val="1600"/>
              <a:buNone/>
              <a:defRPr/>
            </a:lvl8pPr>
            <a:lvl9pPr lvl="8"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57" name="Google Shape;257;p25"/>
          <p:cNvSpPr txBox="1">
            <a:spLocks noGrp="1"/>
          </p:cNvSpPr>
          <p:nvPr>
            <p:ph type="title" idx="15"/>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35658304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258"/>
        <p:cNvGrpSpPr/>
        <p:nvPr/>
      </p:nvGrpSpPr>
      <p:grpSpPr>
        <a:xfrm>
          <a:off x="0" y="0"/>
          <a:ext cx="0" cy="0"/>
          <a:chOff x="0" y="0"/>
          <a:chExt cx="0" cy="0"/>
        </a:xfrm>
      </p:grpSpPr>
      <p:sp>
        <p:nvSpPr>
          <p:cNvPr id="259" name="Google Shape;259;p26"/>
          <p:cNvSpPr/>
          <p:nvPr/>
        </p:nvSpPr>
        <p:spPr>
          <a:xfrm rot="813319">
            <a:off x="-2477752"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60" name="Google Shape;260;p26"/>
          <p:cNvSpPr/>
          <p:nvPr/>
        </p:nvSpPr>
        <p:spPr>
          <a:xfrm rot="3394465" flipH="1">
            <a:off x="1626528"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61" name="Google Shape;261;p26"/>
          <p:cNvSpPr/>
          <p:nvPr/>
        </p:nvSpPr>
        <p:spPr>
          <a:xfrm>
            <a:off x="5315177"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62" name="Google Shape;262;p26"/>
          <p:cNvSpPr/>
          <p:nvPr/>
        </p:nvSpPr>
        <p:spPr>
          <a:xfrm rot="3406877">
            <a:off x="1793712" y="436808"/>
            <a:ext cx="10434787" cy="2877855"/>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63" name="Google Shape;263;p26"/>
          <p:cNvSpPr/>
          <p:nvPr/>
        </p:nvSpPr>
        <p:spPr>
          <a:xfrm rot="-649760" flipH="1">
            <a:off x="7075142"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64" name="Google Shape;264;p26"/>
          <p:cNvSpPr/>
          <p:nvPr/>
        </p:nvSpPr>
        <p:spPr>
          <a:xfrm rot="-10285603">
            <a:off x="-4701904" y="3852923"/>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65" name="Google Shape;265;p26"/>
          <p:cNvSpPr txBox="1">
            <a:spLocks noGrp="1"/>
          </p:cNvSpPr>
          <p:nvPr>
            <p:ph type="title" hasCustomPrompt="1"/>
          </p:nvPr>
        </p:nvSpPr>
        <p:spPr>
          <a:xfrm>
            <a:off x="723300" y="1002633"/>
            <a:ext cx="4696800" cy="1764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6000"/>
              <a:buNone/>
              <a:defRPr sz="73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r>
              <a:t>xx%</a:t>
            </a:r>
          </a:p>
        </p:txBody>
      </p:sp>
      <p:sp>
        <p:nvSpPr>
          <p:cNvPr id="266" name="Google Shape;266;p26"/>
          <p:cNvSpPr txBox="1">
            <a:spLocks noGrp="1"/>
          </p:cNvSpPr>
          <p:nvPr>
            <p:ph type="subTitle" idx="1"/>
          </p:nvPr>
        </p:nvSpPr>
        <p:spPr>
          <a:xfrm>
            <a:off x="723300" y="2717569"/>
            <a:ext cx="4696800" cy="668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Font typeface="PT Sans"/>
              <a:buNon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Font typeface="PT Sans"/>
              <a:buNone/>
              <a:defRPr>
                <a:latin typeface="PT Sans"/>
                <a:ea typeface="PT Sans"/>
                <a:cs typeface="PT Sans"/>
                <a:sym typeface="PT Sans"/>
              </a:defRPr>
            </a:lvl4pPr>
            <a:lvl5pPr lvl="4" rtl="0">
              <a:lnSpc>
                <a:spcPct val="100000"/>
              </a:lnSpc>
              <a:spcBef>
                <a:spcPts val="0"/>
              </a:spcBef>
              <a:spcAft>
                <a:spcPts val="0"/>
              </a:spcAft>
              <a:buSzPts val="1600"/>
              <a:buFont typeface="PT Sans"/>
              <a:buNone/>
              <a:defRPr>
                <a:latin typeface="PT Sans"/>
                <a:ea typeface="PT Sans"/>
                <a:cs typeface="PT Sans"/>
                <a:sym typeface="PT Sans"/>
              </a:defRPr>
            </a:lvl5pPr>
            <a:lvl6pPr lvl="5" rtl="0">
              <a:lnSpc>
                <a:spcPct val="100000"/>
              </a:lnSpc>
              <a:spcBef>
                <a:spcPts val="0"/>
              </a:spcBef>
              <a:spcAft>
                <a:spcPts val="0"/>
              </a:spcAft>
              <a:buSzPts val="1600"/>
              <a:buFont typeface="PT Sans"/>
              <a:buNone/>
              <a:defRPr>
                <a:latin typeface="PT Sans"/>
                <a:ea typeface="PT Sans"/>
                <a:cs typeface="PT Sans"/>
                <a:sym typeface="PT Sans"/>
              </a:defRPr>
            </a:lvl6pPr>
            <a:lvl7pPr lvl="6" rtl="0">
              <a:lnSpc>
                <a:spcPct val="100000"/>
              </a:lnSpc>
              <a:spcBef>
                <a:spcPts val="0"/>
              </a:spcBef>
              <a:spcAft>
                <a:spcPts val="0"/>
              </a:spcAft>
              <a:buSzPts val="1600"/>
              <a:buFont typeface="PT Sans"/>
              <a:buNone/>
              <a:defRPr>
                <a:latin typeface="PT Sans"/>
                <a:ea typeface="PT Sans"/>
                <a:cs typeface="PT Sans"/>
                <a:sym typeface="PT Sans"/>
              </a:defRPr>
            </a:lvl7pPr>
            <a:lvl8pPr lvl="7" rtl="0">
              <a:lnSpc>
                <a:spcPct val="100000"/>
              </a:lnSpc>
              <a:spcBef>
                <a:spcPts val="0"/>
              </a:spcBef>
              <a:spcAft>
                <a:spcPts val="0"/>
              </a:spcAft>
              <a:buSzPts val="1600"/>
              <a:buFont typeface="PT Sans"/>
              <a:buNone/>
              <a:defRPr>
                <a:latin typeface="PT Sans"/>
                <a:ea typeface="PT Sans"/>
                <a:cs typeface="PT Sans"/>
                <a:sym typeface="PT Sans"/>
              </a:defRPr>
            </a:lvl8pPr>
            <a:lvl9pPr lvl="8" rtl="0">
              <a:lnSpc>
                <a:spcPct val="100000"/>
              </a:lnSpc>
              <a:spcBef>
                <a:spcPts val="0"/>
              </a:spcBef>
              <a:spcAft>
                <a:spcPts val="0"/>
              </a:spcAft>
              <a:buSzPts val="1600"/>
              <a:buFont typeface="PT Sans"/>
              <a:buNone/>
              <a:defRPr>
                <a:latin typeface="PT Sans"/>
                <a:ea typeface="PT Sans"/>
                <a:cs typeface="PT Sans"/>
                <a:sym typeface="PT Sans"/>
              </a:defRPr>
            </a:lvl9pPr>
          </a:lstStyle>
          <a:p>
            <a:r>
              <a:rPr lang="tr-TR"/>
              <a:t>Asıl alt başlık stilini düzenlemek için tıklayın</a:t>
            </a:r>
            <a:endParaRPr/>
          </a:p>
        </p:txBody>
      </p:sp>
      <p:sp>
        <p:nvSpPr>
          <p:cNvPr id="267" name="Google Shape;267;p26"/>
          <p:cNvSpPr txBox="1">
            <a:spLocks noGrp="1"/>
          </p:cNvSpPr>
          <p:nvPr>
            <p:ph type="title" idx="2" hasCustomPrompt="1"/>
          </p:nvPr>
        </p:nvSpPr>
        <p:spPr>
          <a:xfrm>
            <a:off x="723300" y="3465100"/>
            <a:ext cx="4696800" cy="1764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6000"/>
              <a:buNone/>
              <a:defRPr sz="73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r>
              <a:t>xx%</a:t>
            </a:r>
          </a:p>
        </p:txBody>
      </p:sp>
      <p:sp>
        <p:nvSpPr>
          <p:cNvPr id="268" name="Google Shape;268;p26"/>
          <p:cNvSpPr txBox="1">
            <a:spLocks noGrp="1"/>
          </p:cNvSpPr>
          <p:nvPr>
            <p:ph type="subTitle" idx="3"/>
          </p:nvPr>
        </p:nvSpPr>
        <p:spPr>
          <a:xfrm>
            <a:off x="723300" y="5186571"/>
            <a:ext cx="4696800" cy="668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Font typeface="PT Sans"/>
              <a:buNone/>
              <a:defRPr/>
            </a:lvl1pPr>
            <a:lvl2pPr lvl="1" rtl="0">
              <a:lnSpc>
                <a:spcPct val="100000"/>
              </a:lnSpc>
              <a:spcBef>
                <a:spcPts val="0"/>
              </a:spcBef>
              <a:spcAft>
                <a:spcPts val="0"/>
              </a:spcAft>
              <a:buSzPts val="1600"/>
              <a:buNone/>
              <a:defRPr/>
            </a:lvl2pPr>
            <a:lvl3pPr lvl="2" rtl="0">
              <a:lnSpc>
                <a:spcPct val="100000"/>
              </a:lnSpc>
              <a:spcBef>
                <a:spcPts val="0"/>
              </a:spcBef>
              <a:spcAft>
                <a:spcPts val="0"/>
              </a:spcAft>
              <a:buSzPts val="1600"/>
              <a:buNone/>
              <a:defRPr/>
            </a:lvl3pPr>
            <a:lvl4pPr lvl="3" rtl="0">
              <a:lnSpc>
                <a:spcPct val="100000"/>
              </a:lnSpc>
              <a:spcBef>
                <a:spcPts val="0"/>
              </a:spcBef>
              <a:spcAft>
                <a:spcPts val="0"/>
              </a:spcAft>
              <a:buSzPts val="1600"/>
              <a:buFont typeface="PT Sans"/>
              <a:buNone/>
              <a:defRPr>
                <a:latin typeface="PT Sans"/>
                <a:ea typeface="PT Sans"/>
                <a:cs typeface="PT Sans"/>
                <a:sym typeface="PT Sans"/>
              </a:defRPr>
            </a:lvl4pPr>
            <a:lvl5pPr lvl="4" rtl="0">
              <a:lnSpc>
                <a:spcPct val="100000"/>
              </a:lnSpc>
              <a:spcBef>
                <a:spcPts val="0"/>
              </a:spcBef>
              <a:spcAft>
                <a:spcPts val="0"/>
              </a:spcAft>
              <a:buSzPts val="1600"/>
              <a:buFont typeface="PT Sans"/>
              <a:buNone/>
              <a:defRPr>
                <a:latin typeface="PT Sans"/>
                <a:ea typeface="PT Sans"/>
                <a:cs typeface="PT Sans"/>
                <a:sym typeface="PT Sans"/>
              </a:defRPr>
            </a:lvl5pPr>
            <a:lvl6pPr lvl="5" rtl="0">
              <a:lnSpc>
                <a:spcPct val="100000"/>
              </a:lnSpc>
              <a:spcBef>
                <a:spcPts val="0"/>
              </a:spcBef>
              <a:spcAft>
                <a:spcPts val="0"/>
              </a:spcAft>
              <a:buSzPts val="1600"/>
              <a:buFont typeface="PT Sans"/>
              <a:buNone/>
              <a:defRPr>
                <a:latin typeface="PT Sans"/>
                <a:ea typeface="PT Sans"/>
                <a:cs typeface="PT Sans"/>
                <a:sym typeface="PT Sans"/>
              </a:defRPr>
            </a:lvl6pPr>
            <a:lvl7pPr lvl="6" rtl="0">
              <a:lnSpc>
                <a:spcPct val="100000"/>
              </a:lnSpc>
              <a:spcBef>
                <a:spcPts val="0"/>
              </a:spcBef>
              <a:spcAft>
                <a:spcPts val="0"/>
              </a:spcAft>
              <a:buSzPts val="1600"/>
              <a:buFont typeface="PT Sans"/>
              <a:buNone/>
              <a:defRPr>
                <a:latin typeface="PT Sans"/>
                <a:ea typeface="PT Sans"/>
                <a:cs typeface="PT Sans"/>
                <a:sym typeface="PT Sans"/>
              </a:defRPr>
            </a:lvl7pPr>
            <a:lvl8pPr lvl="7" rtl="0">
              <a:lnSpc>
                <a:spcPct val="100000"/>
              </a:lnSpc>
              <a:spcBef>
                <a:spcPts val="0"/>
              </a:spcBef>
              <a:spcAft>
                <a:spcPts val="0"/>
              </a:spcAft>
              <a:buSzPts val="1600"/>
              <a:buFont typeface="PT Sans"/>
              <a:buNone/>
              <a:defRPr>
                <a:latin typeface="PT Sans"/>
                <a:ea typeface="PT Sans"/>
                <a:cs typeface="PT Sans"/>
                <a:sym typeface="PT Sans"/>
              </a:defRPr>
            </a:lvl8pPr>
            <a:lvl9pPr lvl="8" rtl="0">
              <a:lnSpc>
                <a:spcPct val="100000"/>
              </a:lnSpc>
              <a:spcBef>
                <a:spcPts val="0"/>
              </a:spcBef>
              <a:spcAft>
                <a:spcPts val="0"/>
              </a:spcAft>
              <a:buSzPts val="1600"/>
              <a:buFont typeface="PT Sans"/>
              <a:buNone/>
              <a:defRPr>
                <a:latin typeface="PT Sans"/>
                <a:ea typeface="PT Sans"/>
                <a:cs typeface="PT Sans"/>
                <a:sym typeface="PT Sans"/>
              </a:defRPr>
            </a:lvl9pPr>
          </a:lstStyle>
          <a:p>
            <a:r>
              <a:rPr lang="tr-TR"/>
              <a:t>Asıl alt başlık stilini düzenlemek için tıklayın</a:t>
            </a:r>
            <a:endParaRPr/>
          </a:p>
        </p:txBody>
      </p:sp>
    </p:spTree>
    <p:extLst>
      <p:ext uri="{BB962C8B-B14F-4D97-AF65-F5344CB8AC3E}">
        <p14:creationId xmlns:p14="http://schemas.microsoft.com/office/powerpoint/2010/main" val="153574593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Numbers and text 1">
  <p:cSld name="Numbers and text 1">
    <p:spTree>
      <p:nvGrpSpPr>
        <p:cNvPr id="1" name="Shape 269"/>
        <p:cNvGrpSpPr/>
        <p:nvPr/>
      </p:nvGrpSpPr>
      <p:grpSpPr>
        <a:xfrm>
          <a:off x="0" y="0"/>
          <a:ext cx="0" cy="0"/>
          <a:chOff x="0" y="0"/>
          <a:chExt cx="0" cy="0"/>
        </a:xfrm>
      </p:grpSpPr>
      <p:sp>
        <p:nvSpPr>
          <p:cNvPr id="270" name="Google Shape;270;p27"/>
          <p:cNvSpPr/>
          <p:nvPr/>
        </p:nvSpPr>
        <p:spPr>
          <a:xfrm rot="-3394465">
            <a:off x="-4380427"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1" name="Google Shape;271;p27"/>
          <p:cNvSpPr/>
          <p:nvPr/>
        </p:nvSpPr>
        <p:spPr>
          <a:xfrm flipH="1">
            <a:off x="-4081962"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2" name="Google Shape;272;p27"/>
          <p:cNvSpPr/>
          <p:nvPr/>
        </p:nvSpPr>
        <p:spPr>
          <a:xfrm rot="-3952094" flipH="1">
            <a:off x="-5258760" y="436823"/>
            <a:ext cx="10434836" cy="287786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3" name="Google Shape;273;p27"/>
          <p:cNvSpPr/>
          <p:nvPr/>
        </p:nvSpPr>
        <p:spPr>
          <a:xfrm rot="649760">
            <a:off x="-3199069"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4" name="Google Shape;274;p27"/>
          <p:cNvSpPr/>
          <p:nvPr/>
        </p:nvSpPr>
        <p:spPr>
          <a:xfrm rot="-813319" flipH="1">
            <a:off x="4926201"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5" name="Google Shape;275;p27"/>
          <p:cNvSpPr/>
          <p:nvPr/>
        </p:nvSpPr>
        <p:spPr>
          <a:xfrm rot="10285603" flipH="1">
            <a:off x="6080702" y="5003789"/>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6" name="Google Shape;276;p27"/>
          <p:cNvSpPr/>
          <p:nvPr/>
        </p:nvSpPr>
        <p:spPr>
          <a:xfrm rot="7426355" flipH="1">
            <a:off x="5277711" y="1990080"/>
            <a:ext cx="10434728"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7" name="Google Shape;277;p27"/>
          <p:cNvSpPr txBox="1">
            <a:spLocks noGrp="1"/>
          </p:cNvSpPr>
          <p:nvPr>
            <p:ph type="title"/>
          </p:nvPr>
        </p:nvSpPr>
        <p:spPr>
          <a:xfrm flipH="1">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278" name="Google Shape;278;p27"/>
          <p:cNvSpPr txBox="1">
            <a:spLocks noGrp="1"/>
          </p:cNvSpPr>
          <p:nvPr>
            <p:ph type="title" idx="2"/>
          </p:nvPr>
        </p:nvSpPr>
        <p:spPr>
          <a:xfrm>
            <a:off x="872476" y="1900551"/>
            <a:ext cx="2305200" cy="48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279" name="Google Shape;279;p27"/>
          <p:cNvSpPr txBox="1">
            <a:spLocks noGrp="1"/>
          </p:cNvSpPr>
          <p:nvPr>
            <p:ph type="subTitle" idx="1"/>
          </p:nvPr>
        </p:nvSpPr>
        <p:spPr>
          <a:xfrm>
            <a:off x="872475" y="4899567"/>
            <a:ext cx="2305200" cy="124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80" name="Google Shape;280;p27"/>
          <p:cNvSpPr txBox="1">
            <a:spLocks noGrp="1"/>
          </p:cNvSpPr>
          <p:nvPr>
            <p:ph type="title" idx="3"/>
          </p:nvPr>
        </p:nvSpPr>
        <p:spPr>
          <a:xfrm>
            <a:off x="3498100" y="1900551"/>
            <a:ext cx="2147700" cy="48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281" name="Google Shape;281;p27"/>
          <p:cNvSpPr txBox="1">
            <a:spLocks noGrp="1"/>
          </p:cNvSpPr>
          <p:nvPr>
            <p:ph type="subTitle" idx="4"/>
          </p:nvPr>
        </p:nvSpPr>
        <p:spPr>
          <a:xfrm>
            <a:off x="3498101" y="4899567"/>
            <a:ext cx="2147700" cy="124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82" name="Google Shape;282;p27"/>
          <p:cNvSpPr txBox="1">
            <a:spLocks noGrp="1"/>
          </p:cNvSpPr>
          <p:nvPr>
            <p:ph type="title" idx="5"/>
          </p:nvPr>
        </p:nvSpPr>
        <p:spPr>
          <a:xfrm>
            <a:off x="5966121" y="1900551"/>
            <a:ext cx="2305500" cy="48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r>
              <a:rPr lang="tr-TR"/>
              <a:t>Asıl başlık stilini düzenlemek için tıklayın</a:t>
            </a:r>
            <a:endParaRPr/>
          </a:p>
        </p:txBody>
      </p:sp>
      <p:sp>
        <p:nvSpPr>
          <p:cNvPr id="283" name="Google Shape;283;p27"/>
          <p:cNvSpPr txBox="1">
            <a:spLocks noGrp="1"/>
          </p:cNvSpPr>
          <p:nvPr>
            <p:ph type="subTitle" idx="6"/>
          </p:nvPr>
        </p:nvSpPr>
        <p:spPr>
          <a:xfrm>
            <a:off x="5966125" y="4899567"/>
            <a:ext cx="2305500" cy="124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84" name="Google Shape;284;p27"/>
          <p:cNvSpPr txBox="1">
            <a:spLocks noGrp="1"/>
          </p:cNvSpPr>
          <p:nvPr>
            <p:ph type="title" idx="7" hasCustomPrompt="1"/>
          </p:nvPr>
        </p:nvSpPr>
        <p:spPr>
          <a:xfrm>
            <a:off x="1573073" y="3364859"/>
            <a:ext cx="898200" cy="580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85" name="Google Shape;285;p27"/>
          <p:cNvSpPr txBox="1">
            <a:spLocks noGrp="1"/>
          </p:cNvSpPr>
          <p:nvPr>
            <p:ph type="title" idx="8" hasCustomPrompt="1"/>
          </p:nvPr>
        </p:nvSpPr>
        <p:spPr>
          <a:xfrm>
            <a:off x="4123139" y="3358579"/>
            <a:ext cx="898200" cy="580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86" name="Google Shape;286;p27"/>
          <p:cNvSpPr txBox="1">
            <a:spLocks noGrp="1"/>
          </p:cNvSpPr>
          <p:nvPr>
            <p:ph type="title" idx="9" hasCustomPrompt="1"/>
          </p:nvPr>
        </p:nvSpPr>
        <p:spPr>
          <a:xfrm>
            <a:off x="6672769" y="3364859"/>
            <a:ext cx="898200" cy="5808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Tree>
    <p:extLst>
      <p:ext uri="{BB962C8B-B14F-4D97-AF65-F5344CB8AC3E}">
        <p14:creationId xmlns:p14="http://schemas.microsoft.com/office/powerpoint/2010/main" val="18790708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287"/>
        <p:cNvGrpSpPr/>
        <p:nvPr/>
      </p:nvGrpSpPr>
      <p:grpSpPr>
        <a:xfrm>
          <a:off x="0" y="0"/>
          <a:ext cx="0" cy="0"/>
          <a:chOff x="0" y="0"/>
          <a:chExt cx="0" cy="0"/>
        </a:xfrm>
      </p:grpSpPr>
      <p:sp>
        <p:nvSpPr>
          <p:cNvPr id="288" name="Google Shape;288;p28"/>
          <p:cNvSpPr/>
          <p:nvPr/>
        </p:nvSpPr>
        <p:spPr>
          <a:xfrm rot="-813319" flipH="1">
            <a:off x="4432698" y="-45656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89" name="Google Shape;289;p28"/>
          <p:cNvSpPr/>
          <p:nvPr/>
        </p:nvSpPr>
        <p:spPr>
          <a:xfrm rot="649785">
            <a:off x="-1816445" y="-984566"/>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0" name="Google Shape;290;p28"/>
          <p:cNvSpPr/>
          <p:nvPr/>
        </p:nvSpPr>
        <p:spPr>
          <a:xfrm flipH="1">
            <a:off x="620871" y="2984134"/>
            <a:ext cx="7471673" cy="63624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1" name="Google Shape;291;p28"/>
          <p:cNvSpPr/>
          <p:nvPr/>
        </p:nvSpPr>
        <p:spPr>
          <a:xfrm rot="-8823147" flipH="1">
            <a:off x="5804215" y="3745031"/>
            <a:ext cx="5990392" cy="7484240"/>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2" name="Google Shape;292;p28"/>
          <p:cNvSpPr/>
          <p:nvPr/>
        </p:nvSpPr>
        <p:spPr>
          <a:xfrm rot="8100000" flipH="1">
            <a:off x="-2522993" y="658901"/>
            <a:ext cx="4935837" cy="5026512"/>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3" name="Google Shape;293;p28"/>
          <p:cNvSpPr/>
          <p:nvPr/>
        </p:nvSpPr>
        <p:spPr>
          <a:xfrm rot="-649785" flipH="1">
            <a:off x="3942881" y="5868167"/>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4" name="Google Shape;294;p28"/>
          <p:cNvSpPr/>
          <p:nvPr/>
        </p:nvSpPr>
        <p:spPr>
          <a:xfrm rot="-2128845" flipH="1">
            <a:off x="-1704639" y="-2356972"/>
            <a:ext cx="7826192" cy="383718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5" name="Google Shape;295;p28"/>
          <p:cNvSpPr txBox="1">
            <a:spLocks noGrp="1"/>
          </p:cNvSpPr>
          <p:nvPr>
            <p:ph type="title"/>
          </p:nvPr>
        </p:nvSpPr>
        <p:spPr>
          <a:xfrm>
            <a:off x="1276650" y="585200"/>
            <a:ext cx="6590700" cy="13336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7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296" name="Google Shape;296;p28"/>
          <p:cNvSpPr txBox="1">
            <a:spLocks noGrp="1"/>
          </p:cNvSpPr>
          <p:nvPr>
            <p:ph type="subTitle" idx="1"/>
          </p:nvPr>
        </p:nvSpPr>
        <p:spPr>
          <a:xfrm>
            <a:off x="2854650" y="2203963"/>
            <a:ext cx="3434700" cy="133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
        <p:nvSpPr>
          <p:cNvPr id="297" name="Google Shape;297;p28"/>
          <p:cNvSpPr/>
          <p:nvPr/>
        </p:nvSpPr>
        <p:spPr>
          <a:xfrm rot="9555807" flipH="1">
            <a:off x="7660042" y="3063059"/>
            <a:ext cx="7826096" cy="383714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8" name="Google Shape;298;p28"/>
          <p:cNvSpPr txBox="1"/>
          <p:nvPr/>
        </p:nvSpPr>
        <p:spPr>
          <a:xfrm>
            <a:off x="1814475" y="5289733"/>
            <a:ext cx="5515200" cy="4932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400">
                <a:solidFill>
                  <a:schemeClr val="dk1"/>
                </a:solidFill>
                <a:latin typeface="Manrope"/>
                <a:ea typeface="Manrope"/>
                <a:cs typeface="Manrope"/>
                <a:sym typeface="Manrope"/>
              </a:rPr>
              <a:t>CREDITS: This presentation template was created by </a:t>
            </a:r>
            <a:r>
              <a:rPr lang="en" sz="1400" b="1">
                <a:solidFill>
                  <a:schemeClr val="dk1"/>
                </a:solidFill>
                <a:uFill>
                  <a:noFill/>
                </a:uFill>
                <a:latin typeface="Manrope"/>
                <a:ea typeface="Manrope"/>
                <a:cs typeface="Manrope"/>
                <a:sym typeface="Manrope"/>
                <a:hlinkClick r:id="rId2">
                  <a:extLst>
                    <a:ext uri="{A12FA001-AC4F-418D-AE19-62706E023703}">
                      <ahyp:hlinkClr xmlns:ahyp="http://schemas.microsoft.com/office/drawing/2018/hyperlinkcolor" val="tx"/>
                    </a:ext>
                  </a:extLst>
                </a:hlinkClick>
              </a:rPr>
              <a:t>Slidesgo</a:t>
            </a:r>
            <a:r>
              <a:rPr lang="en" sz="1400">
                <a:solidFill>
                  <a:schemeClr val="dk1"/>
                </a:solidFill>
                <a:latin typeface="Manrope"/>
                <a:ea typeface="Manrope"/>
                <a:cs typeface="Manrope"/>
                <a:sym typeface="Manrope"/>
              </a:rPr>
              <a:t>, including icons by</a:t>
            </a:r>
            <a:r>
              <a:rPr lang="en" sz="1400" b="1">
                <a:solidFill>
                  <a:schemeClr val="dk1"/>
                </a:solidFill>
                <a:latin typeface="Manrope"/>
                <a:ea typeface="Manrope"/>
                <a:cs typeface="Manrope"/>
                <a:sym typeface="Manrope"/>
              </a:rPr>
              <a:t> </a:t>
            </a:r>
            <a:r>
              <a:rPr lang="en" sz="1400" b="1">
                <a:solidFill>
                  <a:schemeClr val="dk1"/>
                </a:solidFill>
                <a:uFill>
                  <a:noFill/>
                </a:uFill>
                <a:latin typeface="Manrope"/>
                <a:ea typeface="Manrope"/>
                <a:cs typeface="Manrope"/>
                <a:sym typeface="Manrope"/>
                <a:hlinkClick r:id="rId3">
                  <a:extLst>
                    <a:ext uri="{A12FA001-AC4F-418D-AE19-62706E023703}">
                      <ahyp:hlinkClr xmlns:ahyp="http://schemas.microsoft.com/office/drawing/2018/hyperlinkcolor" val="tx"/>
                    </a:ext>
                  </a:extLst>
                </a:hlinkClick>
              </a:rPr>
              <a:t>Flaticon</a:t>
            </a:r>
            <a:r>
              <a:rPr lang="en" sz="1400">
                <a:solidFill>
                  <a:schemeClr val="dk1"/>
                </a:solidFill>
                <a:latin typeface="Manrope"/>
                <a:ea typeface="Manrope"/>
                <a:cs typeface="Manrope"/>
                <a:sym typeface="Manrope"/>
              </a:rPr>
              <a:t>, infographics &amp; images by</a:t>
            </a:r>
            <a:r>
              <a:rPr lang="en" sz="1400" b="1">
                <a:solidFill>
                  <a:schemeClr val="dk1"/>
                </a:solidFill>
                <a:latin typeface="Manrope"/>
                <a:ea typeface="Manrope"/>
                <a:cs typeface="Manrope"/>
                <a:sym typeface="Manrope"/>
              </a:rPr>
              <a:t> </a:t>
            </a:r>
            <a:r>
              <a:rPr lang="en" sz="1400" b="1">
                <a:solidFill>
                  <a:schemeClr val="dk1"/>
                </a:solidFill>
                <a:uFill>
                  <a:noFill/>
                </a:uFill>
                <a:latin typeface="Manrope"/>
                <a:ea typeface="Manrope"/>
                <a:cs typeface="Manrope"/>
                <a:sym typeface="Manrope"/>
                <a:hlinkClick r:id="rId4">
                  <a:extLst>
                    <a:ext uri="{A12FA001-AC4F-418D-AE19-62706E023703}">
                      <ahyp:hlinkClr xmlns:ahyp="http://schemas.microsoft.com/office/drawing/2018/hyperlinkcolor" val="tx"/>
                    </a:ext>
                  </a:extLst>
                </a:hlinkClick>
              </a:rPr>
              <a:t>Freepik</a:t>
            </a:r>
            <a:endParaRPr sz="1400" b="1">
              <a:solidFill>
                <a:schemeClr val="dk1"/>
              </a:solidFill>
              <a:latin typeface="Manrope"/>
              <a:ea typeface="Manrope"/>
              <a:cs typeface="Manrope"/>
              <a:sym typeface="Manrope"/>
            </a:endParaRPr>
          </a:p>
        </p:txBody>
      </p:sp>
    </p:spTree>
    <p:extLst>
      <p:ext uri="{BB962C8B-B14F-4D97-AF65-F5344CB8AC3E}">
        <p14:creationId xmlns:p14="http://schemas.microsoft.com/office/powerpoint/2010/main" val="380787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57"/>
        <p:cNvGrpSpPr/>
        <p:nvPr/>
      </p:nvGrpSpPr>
      <p:grpSpPr>
        <a:xfrm>
          <a:off x="0" y="0"/>
          <a:ext cx="0" cy="0"/>
          <a:chOff x="0" y="0"/>
          <a:chExt cx="0" cy="0"/>
        </a:xfrm>
      </p:grpSpPr>
      <p:sp>
        <p:nvSpPr>
          <p:cNvPr id="58" name="Google Shape;58;p7"/>
          <p:cNvSpPr/>
          <p:nvPr/>
        </p:nvSpPr>
        <p:spPr>
          <a:xfrm rot="3394465" flipH="1">
            <a:off x="3590928" y="39743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59" name="Google Shape;59;p7"/>
          <p:cNvSpPr/>
          <p:nvPr/>
        </p:nvSpPr>
        <p:spPr>
          <a:xfrm rot="-10285603">
            <a:off x="7150322" y="-3021844"/>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0" name="Google Shape;60;p7"/>
          <p:cNvSpPr/>
          <p:nvPr/>
        </p:nvSpPr>
        <p:spPr>
          <a:xfrm rot="955394" flipH="1">
            <a:off x="1460861" y="-2930283"/>
            <a:ext cx="7826028" cy="383710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1" name="Google Shape;61;p7"/>
          <p:cNvSpPr txBox="1">
            <a:spLocks noGrp="1"/>
          </p:cNvSpPr>
          <p:nvPr>
            <p:ph type="body" idx="1"/>
          </p:nvPr>
        </p:nvSpPr>
        <p:spPr>
          <a:xfrm>
            <a:off x="4572000" y="1825767"/>
            <a:ext cx="3850500" cy="4443600"/>
          </a:xfrm>
          <a:prstGeom prst="rect">
            <a:avLst/>
          </a:prstGeom>
        </p:spPr>
        <p:txBody>
          <a:bodyPr spcFirstLastPara="1" wrap="square" lIns="91425" tIns="91425" rIns="91425" bIns="91425" anchor="ctr" anchorCtr="0">
            <a:noAutofit/>
          </a:bodyPr>
          <a:lstStyle>
            <a:lvl1pPr marL="457200" lvl="0" indent="-330200" rtl="0">
              <a:lnSpc>
                <a:spcPct val="100000"/>
              </a:lnSpc>
              <a:spcBef>
                <a:spcPts val="0"/>
              </a:spcBef>
              <a:spcAft>
                <a:spcPts val="0"/>
              </a:spcAft>
              <a:buSzPts val="1600"/>
              <a:buFont typeface="Nunito Light"/>
              <a:buChar char="●"/>
              <a:defRPr sz="1400"/>
            </a:lvl1pPr>
            <a:lvl2pPr marL="914400" lvl="1" indent="-330200" rtl="0">
              <a:lnSpc>
                <a:spcPct val="100000"/>
              </a:lnSpc>
              <a:spcBef>
                <a:spcPts val="0"/>
              </a:spcBef>
              <a:spcAft>
                <a:spcPts val="0"/>
              </a:spcAft>
              <a:buSzPts val="1600"/>
              <a:buFont typeface="Nunito Light"/>
              <a:buChar char="○"/>
              <a:defRPr/>
            </a:lvl2pPr>
            <a:lvl3pPr marL="1371600" lvl="2" indent="-323850" rtl="0">
              <a:lnSpc>
                <a:spcPct val="100000"/>
              </a:lnSpc>
              <a:spcBef>
                <a:spcPts val="1600"/>
              </a:spcBef>
              <a:spcAft>
                <a:spcPts val="0"/>
              </a:spcAft>
              <a:buSzPts val="1500"/>
              <a:buFont typeface="Nunito Light"/>
              <a:buChar char="■"/>
              <a:defRPr/>
            </a:lvl3pPr>
            <a:lvl4pPr marL="1828800" lvl="3" indent="-323850" rtl="0">
              <a:lnSpc>
                <a:spcPct val="100000"/>
              </a:lnSpc>
              <a:spcBef>
                <a:spcPts val="1600"/>
              </a:spcBef>
              <a:spcAft>
                <a:spcPts val="0"/>
              </a:spcAft>
              <a:buSzPts val="1500"/>
              <a:buFont typeface="Nunito Light"/>
              <a:buChar char="●"/>
              <a:defRPr/>
            </a:lvl4pPr>
            <a:lvl5pPr marL="2286000" lvl="4" indent="-330200" rtl="0">
              <a:lnSpc>
                <a:spcPct val="100000"/>
              </a:lnSpc>
              <a:spcBef>
                <a:spcPts val="1600"/>
              </a:spcBef>
              <a:spcAft>
                <a:spcPts val="0"/>
              </a:spcAft>
              <a:buSzPts val="1600"/>
              <a:buFont typeface="Nunito Light"/>
              <a:buChar char="○"/>
              <a:defRPr/>
            </a:lvl5pPr>
            <a:lvl6pPr marL="2743200" lvl="5" indent="-330200" rtl="0">
              <a:lnSpc>
                <a:spcPct val="100000"/>
              </a:lnSpc>
              <a:spcBef>
                <a:spcPts val="1600"/>
              </a:spcBef>
              <a:spcAft>
                <a:spcPts val="0"/>
              </a:spcAft>
              <a:buSzPts val="1600"/>
              <a:buFont typeface="Nunito Light"/>
              <a:buChar char="■"/>
              <a:defRPr/>
            </a:lvl6pPr>
            <a:lvl7pPr marL="3200400" lvl="6" indent="-311150" rtl="0">
              <a:lnSpc>
                <a:spcPct val="100000"/>
              </a:lnSpc>
              <a:spcBef>
                <a:spcPts val="1600"/>
              </a:spcBef>
              <a:spcAft>
                <a:spcPts val="0"/>
              </a:spcAft>
              <a:buSzPts val="1300"/>
              <a:buFont typeface="Nunito Light"/>
              <a:buChar char="●"/>
              <a:defRPr/>
            </a:lvl7pPr>
            <a:lvl8pPr marL="3657600" lvl="7" indent="-311150" rtl="0">
              <a:lnSpc>
                <a:spcPct val="100000"/>
              </a:lnSpc>
              <a:spcBef>
                <a:spcPts val="1600"/>
              </a:spcBef>
              <a:spcAft>
                <a:spcPts val="0"/>
              </a:spcAft>
              <a:buSzPts val="1300"/>
              <a:buFont typeface="Nunito Light"/>
              <a:buChar char="○"/>
              <a:defRPr/>
            </a:lvl8pPr>
            <a:lvl9pPr marL="4114800" lvl="8" indent="-330200" rtl="0">
              <a:lnSpc>
                <a:spcPct val="100000"/>
              </a:lnSpc>
              <a:spcBef>
                <a:spcPts val="1600"/>
              </a:spcBef>
              <a:spcAft>
                <a:spcPts val="1600"/>
              </a:spcAft>
              <a:buSzPts val="1600"/>
              <a:buFont typeface="Nunito Light"/>
              <a:buChar char="■"/>
              <a:defRPr/>
            </a:lvl9pPr>
          </a:lstStyle>
          <a:p>
            <a:pPr lvl="0"/>
            <a:r>
              <a:rPr lang="tr-TR"/>
              <a:t>Asıl metin stillerini düzenlemek için tıklayın</a:t>
            </a:r>
          </a:p>
        </p:txBody>
      </p:sp>
      <p:sp>
        <p:nvSpPr>
          <p:cNvPr id="62" name="Google Shape;62;p7"/>
          <p:cNvSpPr txBox="1">
            <a:spLocks noGrp="1"/>
          </p:cNvSpPr>
          <p:nvPr>
            <p:ph type="title"/>
          </p:nvPr>
        </p:nvSpPr>
        <p:spPr>
          <a:xfrm>
            <a:off x="719925" y="583600"/>
            <a:ext cx="7704000" cy="877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2800"/>
              <a:buNone/>
              <a:defRPr sz="3000">
                <a:latin typeface="Kulim Park"/>
                <a:ea typeface="Kulim Park"/>
                <a:cs typeface="Kulim Park"/>
                <a:sym typeface="Kulim Park"/>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Tree>
    <p:extLst>
      <p:ext uri="{BB962C8B-B14F-4D97-AF65-F5344CB8AC3E}">
        <p14:creationId xmlns:p14="http://schemas.microsoft.com/office/powerpoint/2010/main" val="64539760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99"/>
        <p:cNvGrpSpPr/>
        <p:nvPr/>
      </p:nvGrpSpPr>
      <p:grpSpPr>
        <a:xfrm>
          <a:off x="0" y="0"/>
          <a:ext cx="0" cy="0"/>
          <a:chOff x="0" y="0"/>
          <a:chExt cx="0" cy="0"/>
        </a:xfrm>
      </p:grpSpPr>
      <p:sp>
        <p:nvSpPr>
          <p:cNvPr id="300" name="Google Shape;300;p29"/>
          <p:cNvSpPr/>
          <p:nvPr/>
        </p:nvSpPr>
        <p:spPr>
          <a:xfrm rot="-10285629">
            <a:off x="4140874" y="-2686831"/>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01" name="Google Shape;301;p29"/>
          <p:cNvSpPr/>
          <p:nvPr/>
        </p:nvSpPr>
        <p:spPr>
          <a:xfrm flipH="1">
            <a:off x="6818629" y="3448885"/>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02" name="Google Shape;302;p29"/>
          <p:cNvSpPr/>
          <p:nvPr/>
        </p:nvSpPr>
        <p:spPr>
          <a:xfrm rot="9748587" flipH="1">
            <a:off x="5601527" y="2695020"/>
            <a:ext cx="8200944" cy="402093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03" name="Google Shape;303;p29"/>
          <p:cNvSpPr/>
          <p:nvPr/>
        </p:nvSpPr>
        <p:spPr>
          <a:xfrm rot="4102346" flipH="1">
            <a:off x="-3840357" y="6076758"/>
            <a:ext cx="12555117" cy="6013774"/>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04" name="Google Shape;304;p29"/>
          <p:cNvSpPr/>
          <p:nvPr/>
        </p:nvSpPr>
        <p:spPr>
          <a:xfrm rot="813319">
            <a:off x="-3580677" y="-1900963"/>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05" name="Google Shape;305;p29"/>
          <p:cNvSpPr/>
          <p:nvPr/>
        </p:nvSpPr>
        <p:spPr>
          <a:xfrm>
            <a:off x="3065327" y="-5601329"/>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extLst>
      <p:ext uri="{BB962C8B-B14F-4D97-AF65-F5344CB8AC3E}">
        <p14:creationId xmlns:p14="http://schemas.microsoft.com/office/powerpoint/2010/main" val="2288807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306"/>
        <p:cNvGrpSpPr/>
        <p:nvPr/>
      </p:nvGrpSpPr>
      <p:grpSpPr>
        <a:xfrm>
          <a:off x="0" y="0"/>
          <a:ext cx="0" cy="0"/>
          <a:chOff x="0" y="0"/>
          <a:chExt cx="0" cy="0"/>
        </a:xfrm>
      </p:grpSpPr>
      <p:sp>
        <p:nvSpPr>
          <p:cNvPr id="307" name="Google Shape;307;p30"/>
          <p:cNvSpPr/>
          <p:nvPr/>
        </p:nvSpPr>
        <p:spPr>
          <a:xfrm rot="4102360" flipH="1">
            <a:off x="-3757796" y="6169472"/>
            <a:ext cx="9962104" cy="4771747"/>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08" name="Google Shape;308;p30"/>
          <p:cNvSpPr/>
          <p:nvPr/>
        </p:nvSpPr>
        <p:spPr>
          <a:xfrm rot="813319">
            <a:off x="-4129602" y="-2316030"/>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6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09" name="Google Shape;309;p30"/>
          <p:cNvSpPr/>
          <p:nvPr/>
        </p:nvSpPr>
        <p:spPr>
          <a:xfrm rot="3394465" flipH="1">
            <a:off x="4142778" y="38215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2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10" name="Google Shape;310;p30"/>
          <p:cNvSpPr/>
          <p:nvPr/>
        </p:nvSpPr>
        <p:spPr>
          <a:xfrm rot="-10285603">
            <a:off x="6336472" y="-3889711"/>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11" name="Google Shape;311;p30"/>
          <p:cNvSpPr/>
          <p:nvPr/>
        </p:nvSpPr>
        <p:spPr>
          <a:xfrm rot="-2238616">
            <a:off x="-4635728" y="627126"/>
            <a:ext cx="7826078" cy="383713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extLst>
      <p:ext uri="{BB962C8B-B14F-4D97-AF65-F5344CB8AC3E}">
        <p14:creationId xmlns:p14="http://schemas.microsoft.com/office/powerpoint/2010/main" val="12599460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1AC566-1A19-438F-9E97-54518B87C794}"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267DEC-2E4F-40E1-BC9F-55A38C0D0DFA}" type="slidenum">
              <a:rPr lang="en-US" smtClean="0"/>
              <a:t>‹#›</a:t>
            </a:fld>
            <a:endParaRPr lang="en-US"/>
          </a:p>
        </p:txBody>
      </p:sp>
    </p:spTree>
    <p:extLst>
      <p:ext uri="{BB962C8B-B14F-4D97-AF65-F5344CB8AC3E}">
        <p14:creationId xmlns:p14="http://schemas.microsoft.com/office/powerpoint/2010/main" val="281601441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315"/>
        <p:cNvGrpSpPr/>
        <p:nvPr/>
      </p:nvGrpSpPr>
      <p:grpSpPr>
        <a:xfrm>
          <a:off x="0" y="0"/>
          <a:ext cx="0" cy="0"/>
          <a:chOff x="0" y="0"/>
          <a:chExt cx="0" cy="0"/>
        </a:xfrm>
      </p:grpSpPr>
    </p:spTree>
    <p:extLst>
      <p:ext uri="{BB962C8B-B14F-4D97-AF65-F5344CB8AC3E}">
        <p14:creationId xmlns:p14="http://schemas.microsoft.com/office/powerpoint/2010/main" val="115006335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Title only" preserve="1">
  <p:cSld name="Title only">
    <p:spTree>
      <p:nvGrpSpPr>
        <p:cNvPr id="1" name="Shape 316"/>
        <p:cNvGrpSpPr/>
        <p:nvPr/>
      </p:nvGrpSpPr>
      <p:grpSpPr>
        <a:xfrm>
          <a:off x="0" y="0"/>
          <a:ext cx="0" cy="0"/>
          <a:chOff x="0" y="0"/>
          <a:chExt cx="0" cy="0"/>
        </a:xfrm>
      </p:grpSpPr>
      <p:sp>
        <p:nvSpPr>
          <p:cNvPr id="317" name="Google Shape;317;p33"/>
          <p:cNvSpPr txBox="1">
            <a:spLocks noGrp="1"/>
          </p:cNvSpPr>
          <p:nvPr>
            <p:ph type="title"/>
          </p:nvPr>
        </p:nvSpPr>
        <p:spPr>
          <a:xfrm>
            <a:off x="1048350" y="431800"/>
            <a:ext cx="7047300" cy="6432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r>
              <a:rPr lang="tr-TR"/>
              <a:t>Asıl başlık stilini düzenlemek için tıklayın</a:t>
            </a:r>
            <a:endParaRPr/>
          </a:p>
        </p:txBody>
      </p:sp>
    </p:spTree>
    <p:extLst>
      <p:ext uri="{BB962C8B-B14F-4D97-AF65-F5344CB8AC3E}">
        <p14:creationId xmlns:p14="http://schemas.microsoft.com/office/powerpoint/2010/main" val="286705684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039975" y="1766000"/>
            <a:ext cx="70641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tr-TR"/>
              <a:t>Asıl başlık stilini düzenlemek için tıklayın</a:t>
            </a:r>
            <a:endParaRPr/>
          </a:p>
        </p:txBody>
      </p:sp>
      <p:sp>
        <p:nvSpPr>
          <p:cNvPr id="10" name="Google Shape;10;p2"/>
          <p:cNvSpPr txBox="1">
            <a:spLocks noGrp="1"/>
          </p:cNvSpPr>
          <p:nvPr>
            <p:ph type="subTitle" idx="1"/>
          </p:nvPr>
        </p:nvSpPr>
        <p:spPr>
          <a:xfrm>
            <a:off x="1040000" y="4502800"/>
            <a:ext cx="7064100" cy="589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tr-TR"/>
              <a:t>Asıl alt başlık stilini düzenlemek için tıklayın</a:t>
            </a:r>
            <a:endParaRPr/>
          </a:p>
        </p:txBody>
      </p:sp>
      <p:cxnSp>
        <p:nvCxnSpPr>
          <p:cNvPr id="11" name="Google Shape;11;p2"/>
          <p:cNvCxnSpPr/>
          <p:nvPr/>
        </p:nvCxnSpPr>
        <p:spPr>
          <a:xfrm>
            <a:off x="-72550" y="3654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2" name="Google Shape;12;p2"/>
          <p:cNvCxnSpPr/>
          <p:nvPr/>
        </p:nvCxnSpPr>
        <p:spPr>
          <a:xfrm flipH="1">
            <a:off x="-257975" y="-96733"/>
            <a:ext cx="3047400" cy="17952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3" name="Google Shape;13;p2"/>
          <p:cNvCxnSpPr/>
          <p:nvPr/>
        </p:nvCxnSpPr>
        <p:spPr>
          <a:xfrm>
            <a:off x="-72550" y="65032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4" name="Google Shape;14;p2"/>
          <p:cNvCxnSpPr/>
          <p:nvPr/>
        </p:nvCxnSpPr>
        <p:spPr>
          <a:xfrm flipH="1">
            <a:off x="6467450" y="5247167"/>
            <a:ext cx="3047400" cy="1795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327986177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13225" y="593367"/>
            <a:ext cx="4711500" cy="763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tr-TR"/>
              <a:t>Asıl başlık stilini düzenlemek için tıklayın</a:t>
            </a:r>
            <a:endParaRPr/>
          </a:p>
        </p:txBody>
      </p:sp>
      <p:sp>
        <p:nvSpPr>
          <p:cNvPr id="25" name="Google Shape;25;p4"/>
          <p:cNvSpPr txBox="1">
            <a:spLocks noGrp="1"/>
          </p:cNvSpPr>
          <p:nvPr>
            <p:ph type="body" idx="1"/>
          </p:nvPr>
        </p:nvSpPr>
        <p:spPr>
          <a:xfrm>
            <a:off x="713250" y="1697233"/>
            <a:ext cx="7717500" cy="4394400"/>
          </a:xfrm>
          <a:prstGeom prst="rect">
            <a:avLst/>
          </a:prstGeom>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Lato"/>
              <a:buChar char="●"/>
              <a:defRPr sz="1100"/>
            </a:lvl1pPr>
            <a:lvl2pPr marL="914400" lvl="1" indent="-317500">
              <a:spcBef>
                <a:spcPts val="0"/>
              </a:spcBef>
              <a:spcAft>
                <a:spcPts val="0"/>
              </a:spcAft>
              <a:buClr>
                <a:schemeClr val="dk1"/>
              </a:buClr>
              <a:buSzPts val="1400"/>
              <a:buFont typeface="Lato"/>
              <a:buChar char="○"/>
              <a:defRPr/>
            </a:lvl2pPr>
            <a:lvl3pPr marL="1371600" lvl="2" indent="-317500">
              <a:spcBef>
                <a:spcPts val="0"/>
              </a:spcBef>
              <a:spcAft>
                <a:spcPts val="0"/>
              </a:spcAft>
              <a:buClr>
                <a:schemeClr val="dk1"/>
              </a:buClr>
              <a:buSzPts val="1400"/>
              <a:buFont typeface="Lato"/>
              <a:buChar char="■"/>
              <a:defRPr/>
            </a:lvl3pPr>
            <a:lvl4pPr marL="1828800" lvl="3" indent="-317500">
              <a:spcBef>
                <a:spcPts val="0"/>
              </a:spcBef>
              <a:spcAft>
                <a:spcPts val="0"/>
              </a:spcAft>
              <a:buClr>
                <a:schemeClr val="dk1"/>
              </a:buClr>
              <a:buSzPts val="1400"/>
              <a:buFont typeface="Lato"/>
              <a:buChar char="●"/>
              <a:defRPr/>
            </a:lvl4pPr>
            <a:lvl5pPr marL="2286000" lvl="4" indent="-317500">
              <a:spcBef>
                <a:spcPts val="0"/>
              </a:spcBef>
              <a:spcAft>
                <a:spcPts val="0"/>
              </a:spcAft>
              <a:buClr>
                <a:schemeClr val="dk1"/>
              </a:buClr>
              <a:buSzPts val="1400"/>
              <a:buFont typeface="Lato"/>
              <a:buChar char="○"/>
              <a:defRPr/>
            </a:lvl5pPr>
            <a:lvl6pPr marL="2743200" lvl="5" indent="-317500">
              <a:spcBef>
                <a:spcPts val="0"/>
              </a:spcBef>
              <a:spcAft>
                <a:spcPts val="0"/>
              </a:spcAft>
              <a:buClr>
                <a:schemeClr val="dk1"/>
              </a:buClr>
              <a:buSzPts val="1400"/>
              <a:buFont typeface="Lato"/>
              <a:buChar char="■"/>
              <a:defRPr/>
            </a:lvl6pPr>
            <a:lvl7pPr marL="3200400" lvl="6" indent="-317500">
              <a:spcBef>
                <a:spcPts val="0"/>
              </a:spcBef>
              <a:spcAft>
                <a:spcPts val="0"/>
              </a:spcAft>
              <a:buClr>
                <a:schemeClr val="dk1"/>
              </a:buClr>
              <a:buSzPts val="1400"/>
              <a:buFont typeface="Lato"/>
              <a:buChar char="●"/>
              <a:defRPr/>
            </a:lvl7pPr>
            <a:lvl8pPr marL="3657600" lvl="7" indent="-317500">
              <a:spcBef>
                <a:spcPts val="0"/>
              </a:spcBef>
              <a:spcAft>
                <a:spcPts val="0"/>
              </a:spcAft>
              <a:buClr>
                <a:schemeClr val="dk1"/>
              </a:buClr>
              <a:buSzPts val="1400"/>
              <a:buFont typeface="Lato"/>
              <a:buChar char="○"/>
              <a:defRPr/>
            </a:lvl8pPr>
            <a:lvl9pPr marL="4114800" lvl="8" indent="-317500">
              <a:spcBef>
                <a:spcPts val="0"/>
              </a:spcBef>
              <a:spcAft>
                <a:spcPts val="0"/>
              </a:spcAft>
              <a:buClr>
                <a:schemeClr val="dk1"/>
              </a:buClr>
              <a:buSzPts val="1400"/>
              <a:buFont typeface="Lato"/>
              <a:buChar char="■"/>
              <a:defRPr/>
            </a:lvl9pPr>
          </a:lstStyle>
          <a:p>
            <a:pPr lvl="0"/>
            <a:r>
              <a:rPr lang="tr-TR"/>
              <a:t>Asıl metin stillerini düzenlemek için tıklayın</a:t>
            </a:r>
          </a:p>
        </p:txBody>
      </p:sp>
      <p:cxnSp>
        <p:nvCxnSpPr>
          <p:cNvPr id="26" name="Google Shape;26;p4"/>
          <p:cNvCxnSpPr/>
          <p:nvPr/>
        </p:nvCxnSpPr>
        <p:spPr>
          <a:xfrm>
            <a:off x="-72550" y="3654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7" name="Google Shape;27;p4"/>
          <p:cNvCxnSpPr/>
          <p:nvPr/>
        </p:nvCxnSpPr>
        <p:spPr>
          <a:xfrm>
            <a:off x="-72550" y="65032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8" name="Google Shape;28;p4"/>
          <p:cNvCxnSpPr/>
          <p:nvPr/>
        </p:nvCxnSpPr>
        <p:spPr>
          <a:xfrm>
            <a:off x="6884900" y="-151467"/>
            <a:ext cx="2565600" cy="1741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79203310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42"/>
        <p:cNvGrpSpPr/>
        <p:nvPr/>
      </p:nvGrpSpPr>
      <p:grpSpPr>
        <a:xfrm>
          <a:off x="0" y="0"/>
          <a:ext cx="0" cy="0"/>
          <a:chOff x="0" y="0"/>
          <a:chExt cx="0" cy="0"/>
        </a:xfrm>
      </p:grpSpPr>
      <p:sp>
        <p:nvSpPr>
          <p:cNvPr id="43" name="Google Shape;43;p7"/>
          <p:cNvSpPr txBox="1">
            <a:spLocks noGrp="1"/>
          </p:cNvSpPr>
          <p:nvPr>
            <p:ph type="subTitle" idx="1"/>
          </p:nvPr>
        </p:nvSpPr>
        <p:spPr>
          <a:xfrm>
            <a:off x="2360375" y="1910733"/>
            <a:ext cx="1725300" cy="476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1"/>
              </a:buClr>
              <a:buSzPts val="2400"/>
              <a:buFont typeface="Vidaloka"/>
              <a:buNone/>
              <a:defRPr sz="2400">
                <a:solidFill>
                  <a:schemeClr val="accent1"/>
                </a:solidFill>
                <a:latin typeface="Vidaloka"/>
                <a:ea typeface="Vidaloka"/>
                <a:cs typeface="Vidaloka"/>
                <a:sym typeface="Vidaloka"/>
              </a:defRPr>
            </a:lvl1pPr>
            <a:lvl2pPr lvl="1" algn="ctr" rtl="0">
              <a:spcBef>
                <a:spcPts val="0"/>
              </a:spcBef>
              <a:spcAft>
                <a:spcPts val="0"/>
              </a:spcAft>
              <a:buClr>
                <a:schemeClr val="accent1"/>
              </a:buClr>
              <a:buSzPts val="2400"/>
              <a:buFont typeface="Vidaloka"/>
              <a:buNone/>
              <a:defRPr sz="2400" b="1">
                <a:solidFill>
                  <a:schemeClr val="accent1"/>
                </a:solidFill>
                <a:latin typeface="Vidaloka"/>
                <a:ea typeface="Vidaloka"/>
                <a:cs typeface="Vidaloka"/>
                <a:sym typeface="Vidaloka"/>
              </a:defRPr>
            </a:lvl2pPr>
            <a:lvl3pPr lvl="2" algn="ctr" rtl="0">
              <a:spcBef>
                <a:spcPts val="0"/>
              </a:spcBef>
              <a:spcAft>
                <a:spcPts val="0"/>
              </a:spcAft>
              <a:buClr>
                <a:schemeClr val="accent1"/>
              </a:buClr>
              <a:buSzPts val="2400"/>
              <a:buFont typeface="Vidaloka"/>
              <a:buNone/>
              <a:defRPr sz="2400" b="1">
                <a:solidFill>
                  <a:schemeClr val="accent1"/>
                </a:solidFill>
                <a:latin typeface="Vidaloka"/>
                <a:ea typeface="Vidaloka"/>
                <a:cs typeface="Vidaloka"/>
                <a:sym typeface="Vidaloka"/>
              </a:defRPr>
            </a:lvl3pPr>
            <a:lvl4pPr lvl="3" algn="ctr" rtl="0">
              <a:spcBef>
                <a:spcPts val="0"/>
              </a:spcBef>
              <a:spcAft>
                <a:spcPts val="0"/>
              </a:spcAft>
              <a:buClr>
                <a:schemeClr val="accent1"/>
              </a:buClr>
              <a:buSzPts val="2400"/>
              <a:buFont typeface="Vidaloka"/>
              <a:buNone/>
              <a:defRPr sz="2400" b="1">
                <a:solidFill>
                  <a:schemeClr val="accent1"/>
                </a:solidFill>
                <a:latin typeface="Vidaloka"/>
                <a:ea typeface="Vidaloka"/>
                <a:cs typeface="Vidaloka"/>
                <a:sym typeface="Vidaloka"/>
              </a:defRPr>
            </a:lvl4pPr>
            <a:lvl5pPr lvl="4" algn="ctr" rtl="0">
              <a:spcBef>
                <a:spcPts val="0"/>
              </a:spcBef>
              <a:spcAft>
                <a:spcPts val="0"/>
              </a:spcAft>
              <a:buClr>
                <a:schemeClr val="accent1"/>
              </a:buClr>
              <a:buSzPts val="2400"/>
              <a:buFont typeface="Vidaloka"/>
              <a:buNone/>
              <a:defRPr sz="2400" b="1">
                <a:solidFill>
                  <a:schemeClr val="accent1"/>
                </a:solidFill>
                <a:latin typeface="Vidaloka"/>
                <a:ea typeface="Vidaloka"/>
                <a:cs typeface="Vidaloka"/>
                <a:sym typeface="Vidaloka"/>
              </a:defRPr>
            </a:lvl5pPr>
            <a:lvl6pPr lvl="5" algn="ctr" rtl="0">
              <a:spcBef>
                <a:spcPts val="0"/>
              </a:spcBef>
              <a:spcAft>
                <a:spcPts val="0"/>
              </a:spcAft>
              <a:buClr>
                <a:schemeClr val="accent1"/>
              </a:buClr>
              <a:buSzPts val="2400"/>
              <a:buFont typeface="Vidaloka"/>
              <a:buNone/>
              <a:defRPr sz="2400" b="1">
                <a:solidFill>
                  <a:schemeClr val="accent1"/>
                </a:solidFill>
                <a:latin typeface="Vidaloka"/>
                <a:ea typeface="Vidaloka"/>
                <a:cs typeface="Vidaloka"/>
                <a:sym typeface="Vidaloka"/>
              </a:defRPr>
            </a:lvl6pPr>
            <a:lvl7pPr lvl="6" algn="ctr" rtl="0">
              <a:spcBef>
                <a:spcPts val="0"/>
              </a:spcBef>
              <a:spcAft>
                <a:spcPts val="0"/>
              </a:spcAft>
              <a:buClr>
                <a:schemeClr val="accent1"/>
              </a:buClr>
              <a:buSzPts val="2400"/>
              <a:buFont typeface="Vidaloka"/>
              <a:buNone/>
              <a:defRPr sz="2400" b="1">
                <a:solidFill>
                  <a:schemeClr val="accent1"/>
                </a:solidFill>
                <a:latin typeface="Vidaloka"/>
                <a:ea typeface="Vidaloka"/>
                <a:cs typeface="Vidaloka"/>
                <a:sym typeface="Vidaloka"/>
              </a:defRPr>
            </a:lvl7pPr>
            <a:lvl8pPr lvl="7" algn="ctr" rtl="0">
              <a:spcBef>
                <a:spcPts val="0"/>
              </a:spcBef>
              <a:spcAft>
                <a:spcPts val="0"/>
              </a:spcAft>
              <a:buClr>
                <a:schemeClr val="accent1"/>
              </a:buClr>
              <a:buSzPts val="2400"/>
              <a:buFont typeface="Vidaloka"/>
              <a:buNone/>
              <a:defRPr sz="2400" b="1">
                <a:solidFill>
                  <a:schemeClr val="accent1"/>
                </a:solidFill>
                <a:latin typeface="Vidaloka"/>
                <a:ea typeface="Vidaloka"/>
                <a:cs typeface="Vidaloka"/>
                <a:sym typeface="Vidaloka"/>
              </a:defRPr>
            </a:lvl8pPr>
            <a:lvl9pPr lvl="8" algn="ctr" rtl="0">
              <a:spcBef>
                <a:spcPts val="0"/>
              </a:spcBef>
              <a:spcAft>
                <a:spcPts val="0"/>
              </a:spcAft>
              <a:buClr>
                <a:schemeClr val="accent1"/>
              </a:buClr>
              <a:buSzPts val="2400"/>
              <a:buFont typeface="Vidaloka"/>
              <a:buNone/>
              <a:defRPr sz="2400" b="1">
                <a:solidFill>
                  <a:schemeClr val="accent1"/>
                </a:solidFill>
                <a:latin typeface="Vidaloka"/>
                <a:ea typeface="Vidaloka"/>
                <a:cs typeface="Vidaloka"/>
                <a:sym typeface="Vidaloka"/>
              </a:defRPr>
            </a:lvl9pPr>
          </a:lstStyle>
          <a:p>
            <a:r>
              <a:rPr lang="tr-TR"/>
              <a:t>Asıl alt başlık stilini düzenlemek için tıklayın</a:t>
            </a:r>
            <a:endParaRPr/>
          </a:p>
        </p:txBody>
      </p:sp>
      <p:sp>
        <p:nvSpPr>
          <p:cNvPr id="44" name="Google Shape;44;p7"/>
          <p:cNvSpPr txBox="1">
            <a:spLocks noGrp="1"/>
          </p:cNvSpPr>
          <p:nvPr>
            <p:ph type="subTitle" idx="2"/>
          </p:nvPr>
        </p:nvSpPr>
        <p:spPr>
          <a:xfrm>
            <a:off x="2247500" y="2386733"/>
            <a:ext cx="5160300" cy="3202800"/>
          </a:xfrm>
          <a:prstGeom prst="rect">
            <a:avLst/>
          </a:prstGeom>
        </p:spPr>
        <p:txBody>
          <a:bodyPr spcFirstLastPara="1" wrap="square" lIns="91425" tIns="91425" rIns="91425" bIns="91425" anchor="t" anchorCtr="0">
            <a:noAutofit/>
          </a:bodyPr>
          <a:lstStyle>
            <a:lvl1pPr marR="50800" lvl="0" rtl="0">
              <a:lnSpc>
                <a:spcPct val="166000"/>
              </a:lnSpc>
              <a:spcBef>
                <a:spcPts val="0"/>
              </a:spcBef>
              <a:spcAft>
                <a:spcPts val="0"/>
              </a:spcAft>
              <a:buClr>
                <a:schemeClr val="accent1"/>
              </a:buClr>
              <a:buSzPts val="1400"/>
              <a:buChar char="●"/>
              <a:defRPr sz="1400">
                <a:solidFill>
                  <a:srgbClr val="374957"/>
                </a:solidFill>
              </a:defRPr>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sp>
        <p:nvSpPr>
          <p:cNvPr id="45" name="Google Shape;45;p7"/>
          <p:cNvSpPr txBox="1">
            <a:spLocks noGrp="1"/>
          </p:cNvSpPr>
          <p:nvPr>
            <p:ph type="title"/>
          </p:nvPr>
        </p:nvSpPr>
        <p:spPr>
          <a:xfrm>
            <a:off x="713225" y="593367"/>
            <a:ext cx="42972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cxnSp>
        <p:nvCxnSpPr>
          <p:cNvPr id="46" name="Google Shape;46;p7"/>
          <p:cNvCxnSpPr/>
          <p:nvPr/>
        </p:nvCxnSpPr>
        <p:spPr>
          <a:xfrm>
            <a:off x="-72550" y="3654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7" name="Google Shape;47;p7"/>
          <p:cNvCxnSpPr/>
          <p:nvPr/>
        </p:nvCxnSpPr>
        <p:spPr>
          <a:xfrm>
            <a:off x="-72550" y="6503267"/>
            <a:ext cx="92874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153354577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54"/>
        <p:cNvGrpSpPr/>
        <p:nvPr/>
      </p:nvGrpSpPr>
      <p:grpSpPr>
        <a:xfrm>
          <a:off x="0" y="0"/>
          <a:ext cx="0" cy="0"/>
          <a:chOff x="0" y="0"/>
          <a:chExt cx="0" cy="0"/>
        </a:xfrm>
      </p:grpSpPr>
      <p:sp>
        <p:nvSpPr>
          <p:cNvPr id="55" name="Google Shape;55;p9"/>
          <p:cNvSpPr txBox="1">
            <a:spLocks noGrp="1"/>
          </p:cNvSpPr>
          <p:nvPr>
            <p:ph type="subTitle" idx="1"/>
          </p:nvPr>
        </p:nvSpPr>
        <p:spPr>
          <a:xfrm>
            <a:off x="895950" y="2242667"/>
            <a:ext cx="3847200" cy="317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Char char="●"/>
              <a:defRPr sz="1400"/>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sp>
        <p:nvSpPr>
          <p:cNvPr id="56" name="Google Shape;56;p9"/>
          <p:cNvSpPr txBox="1">
            <a:spLocks noGrp="1"/>
          </p:cNvSpPr>
          <p:nvPr>
            <p:ph type="title"/>
          </p:nvPr>
        </p:nvSpPr>
        <p:spPr>
          <a:xfrm>
            <a:off x="713225" y="593367"/>
            <a:ext cx="56799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cxnSp>
        <p:nvCxnSpPr>
          <p:cNvPr id="57" name="Google Shape;57;p9"/>
          <p:cNvCxnSpPr/>
          <p:nvPr/>
        </p:nvCxnSpPr>
        <p:spPr>
          <a:xfrm>
            <a:off x="-72550" y="3654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58" name="Google Shape;58;p9"/>
          <p:cNvCxnSpPr/>
          <p:nvPr/>
        </p:nvCxnSpPr>
        <p:spPr>
          <a:xfrm>
            <a:off x="-72550" y="65032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59" name="Google Shape;59;p9"/>
          <p:cNvCxnSpPr/>
          <p:nvPr/>
        </p:nvCxnSpPr>
        <p:spPr>
          <a:xfrm flipH="1">
            <a:off x="5925450" y="3730000"/>
            <a:ext cx="3378000" cy="3289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175285814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2"/>
        <p:cNvGrpSpPr/>
        <p:nvPr/>
      </p:nvGrpSpPr>
      <p:grpSpPr>
        <a:xfrm>
          <a:off x="0" y="0"/>
          <a:ext cx="0" cy="0"/>
          <a:chOff x="0" y="0"/>
          <a:chExt cx="0" cy="0"/>
        </a:xfrm>
      </p:grpSpPr>
    </p:spTree>
    <p:extLst>
      <p:ext uri="{BB962C8B-B14F-4D97-AF65-F5344CB8AC3E}">
        <p14:creationId xmlns:p14="http://schemas.microsoft.com/office/powerpoint/2010/main" val="127776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63"/>
        <p:cNvGrpSpPr/>
        <p:nvPr/>
      </p:nvGrpSpPr>
      <p:grpSpPr>
        <a:xfrm>
          <a:off x="0" y="0"/>
          <a:ext cx="0" cy="0"/>
          <a:chOff x="0" y="0"/>
          <a:chExt cx="0" cy="0"/>
        </a:xfrm>
      </p:grpSpPr>
      <p:sp>
        <p:nvSpPr>
          <p:cNvPr id="64" name="Google Shape;64;p8"/>
          <p:cNvSpPr/>
          <p:nvPr/>
        </p:nvSpPr>
        <p:spPr>
          <a:xfrm rot="-813319" flipH="1">
            <a:off x="4432698" y="-45656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5" name="Google Shape;65;p8"/>
          <p:cNvSpPr/>
          <p:nvPr/>
        </p:nvSpPr>
        <p:spPr>
          <a:xfrm rot="649785">
            <a:off x="-1816445" y="-984566"/>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6" name="Google Shape;66;p8"/>
          <p:cNvSpPr/>
          <p:nvPr/>
        </p:nvSpPr>
        <p:spPr>
          <a:xfrm flipH="1">
            <a:off x="620871" y="2984134"/>
            <a:ext cx="7471673" cy="6362409"/>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7" name="Google Shape;67;p8"/>
          <p:cNvSpPr/>
          <p:nvPr/>
        </p:nvSpPr>
        <p:spPr>
          <a:xfrm rot="-8823147" flipH="1">
            <a:off x="5492915" y="3745031"/>
            <a:ext cx="5990392" cy="7484240"/>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33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8" name="Google Shape;68;p8"/>
          <p:cNvSpPr/>
          <p:nvPr/>
        </p:nvSpPr>
        <p:spPr>
          <a:xfrm flipH="1">
            <a:off x="-2254122" y="-190000"/>
            <a:ext cx="4935815" cy="5026448"/>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69" name="Google Shape;69;p8"/>
          <p:cNvSpPr/>
          <p:nvPr/>
        </p:nvSpPr>
        <p:spPr>
          <a:xfrm rot="-649785" flipH="1">
            <a:off x="3942881" y="5868167"/>
            <a:ext cx="4558897" cy="1821148"/>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AC9078">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0" name="Google Shape;70;p8"/>
          <p:cNvSpPr/>
          <p:nvPr/>
        </p:nvSpPr>
        <p:spPr>
          <a:xfrm rot="-1244193" flipH="1">
            <a:off x="-2695083" y="-1036357"/>
            <a:ext cx="7826096" cy="383714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1" name="Google Shape;71;p8"/>
          <p:cNvSpPr/>
          <p:nvPr/>
        </p:nvSpPr>
        <p:spPr>
          <a:xfrm rot="9555807" flipH="1">
            <a:off x="7511217" y="3063059"/>
            <a:ext cx="7826096" cy="3837143"/>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2" name="Google Shape;72;p8"/>
          <p:cNvSpPr txBox="1">
            <a:spLocks noGrp="1"/>
          </p:cNvSpPr>
          <p:nvPr>
            <p:ph type="title"/>
          </p:nvPr>
        </p:nvSpPr>
        <p:spPr>
          <a:xfrm>
            <a:off x="1796850" y="1735733"/>
            <a:ext cx="5550300" cy="33864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4800"/>
              <a:buNone/>
              <a:defRPr sz="8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r>
              <a:rPr lang="tr-TR"/>
              <a:t>Asıl başlık stilini düzenlemek için tıklayın</a:t>
            </a:r>
            <a:endParaRPr/>
          </a:p>
        </p:txBody>
      </p:sp>
    </p:spTree>
    <p:extLst>
      <p:ext uri="{BB962C8B-B14F-4D97-AF65-F5344CB8AC3E}">
        <p14:creationId xmlns:p14="http://schemas.microsoft.com/office/powerpoint/2010/main" val="270009257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1043725" y="1580733"/>
            <a:ext cx="3123000" cy="2692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000"/>
              <a:buNone/>
              <a:defRPr sz="3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sp>
        <p:nvSpPr>
          <p:cNvPr id="113" name="Google Shape;113;p18"/>
          <p:cNvSpPr txBox="1">
            <a:spLocks noGrp="1"/>
          </p:cNvSpPr>
          <p:nvPr>
            <p:ph type="subTitle" idx="1"/>
          </p:nvPr>
        </p:nvSpPr>
        <p:spPr>
          <a:xfrm>
            <a:off x="1043725" y="4481251"/>
            <a:ext cx="3013500" cy="104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sz="1400"/>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cxnSp>
        <p:nvCxnSpPr>
          <p:cNvPr id="114" name="Google Shape;114;p18"/>
          <p:cNvCxnSpPr/>
          <p:nvPr/>
        </p:nvCxnSpPr>
        <p:spPr>
          <a:xfrm>
            <a:off x="-72550" y="3654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15" name="Google Shape;115;p18"/>
          <p:cNvCxnSpPr/>
          <p:nvPr/>
        </p:nvCxnSpPr>
        <p:spPr>
          <a:xfrm>
            <a:off x="-72550" y="65032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16" name="Google Shape;116;p18"/>
          <p:cNvCxnSpPr/>
          <p:nvPr/>
        </p:nvCxnSpPr>
        <p:spPr>
          <a:xfrm>
            <a:off x="5322650" y="-107500"/>
            <a:ext cx="4005000" cy="26764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142593024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17"/>
        <p:cNvGrpSpPr/>
        <p:nvPr/>
      </p:nvGrpSpPr>
      <p:grpSpPr>
        <a:xfrm>
          <a:off x="0" y="0"/>
          <a:ext cx="0" cy="0"/>
          <a:chOff x="0" y="0"/>
          <a:chExt cx="0" cy="0"/>
        </a:xfrm>
      </p:grpSpPr>
      <p:sp>
        <p:nvSpPr>
          <p:cNvPr id="118" name="Google Shape;118;p19"/>
          <p:cNvSpPr txBox="1">
            <a:spLocks noGrp="1"/>
          </p:cNvSpPr>
          <p:nvPr>
            <p:ph type="subTitle" idx="1"/>
          </p:nvPr>
        </p:nvSpPr>
        <p:spPr>
          <a:xfrm>
            <a:off x="3509000" y="3514833"/>
            <a:ext cx="21261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19" name="Google Shape;119;p19"/>
          <p:cNvSpPr txBox="1">
            <a:spLocks noGrp="1"/>
          </p:cNvSpPr>
          <p:nvPr>
            <p:ph type="subTitle" idx="2"/>
          </p:nvPr>
        </p:nvSpPr>
        <p:spPr>
          <a:xfrm>
            <a:off x="3509025" y="3968167"/>
            <a:ext cx="21261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0" name="Google Shape;120;p19"/>
          <p:cNvSpPr txBox="1">
            <a:spLocks noGrp="1"/>
          </p:cNvSpPr>
          <p:nvPr>
            <p:ph type="subTitle" idx="3"/>
          </p:nvPr>
        </p:nvSpPr>
        <p:spPr>
          <a:xfrm>
            <a:off x="953025" y="3514833"/>
            <a:ext cx="21261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21" name="Google Shape;121;p19"/>
          <p:cNvSpPr txBox="1">
            <a:spLocks noGrp="1"/>
          </p:cNvSpPr>
          <p:nvPr>
            <p:ph type="subTitle" idx="4"/>
          </p:nvPr>
        </p:nvSpPr>
        <p:spPr>
          <a:xfrm>
            <a:off x="953125" y="3968167"/>
            <a:ext cx="21261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2" name="Google Shape;122;p19"/>
          <p:cNvSpPr txBox="1">
            <a:spLocks noGrp="1"/>
          </p:cNvSpPr>
          <p:nvPr>
            <p:ph type="subTitle" idx="5"/>
          </p:nvPr>
        </p:nvSpPr>
        <p:spPr>
          <a:xfrm>
            <a:off x="6064875" y="3514833"/>
            <a:ext cx="21261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24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23" name="Google Shape;123;p19"/>
          <p:cNvSpPr txBox="1">
            <a:spLocks noGrp="1"/>
          </p:cNvSpPr>
          <p:nvPr>
            <p:ph type="subTitle" idx="6"/>
          </p:nvPr>
        </p:nvSpPr>
        <p:spPr>
          <a:xfrm>
            <a:off x="6064875" y="3968167"/>
            <a:ext cx="21261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4" name="Google Shape;124;p19"/>
          <p:cNvSpPr txBox="1">
            <a:spLocks noGrp="1"/>
          </p:cNvSpPr>
          <p:nvPr>
            <p:ph type="title"/>
          </p:nvPr>
        </p:nvSpPr>
        <p:spPr>
          <a:xfrm>
            <a:off x="713225" y="593367"/>
            <a:ext cx="66555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atin typeface="Merriweather Light"/>
                <a:ea typeface="Merriweather Light"/>
                <a:cs typeface="Merriweather Light"/>
                <a:sym typeface="Merriweather Light"/>
              </a:defRPr>
            </a:lvl2pPr>
            <a:lvl3pPr lvl="2" rtl="0">
              <a:spcBef>
                <a:spcPts val="0"/>
              </a:spcBef>
              <a:spcAft>
                <a:spcPts val="0"/>
              </a:spcAft>
              <a:buSzPts val="3000"/>
              <a:buNone/>
              <a:defRPr>
                <a:latin typeface="Merriweather Light"/>
                <a:ea typeface="Merriweather Light"/>
                <a:cs typeface="Merriweather Light"/>
                <a:sym typeface="Merriweather Light"/>
              </a:defRPr>
            </a:lvl3pPr>
            <a:lvl4pPr lvl="3" rtl="0">
              <a:spcBef>
                <a:spcPts val="0"/>
              </a:spcBef>
              <a:spcAft>
                <a:spcPts val="0"/>
              </a:spcAft>
              <a:buSzPts val="3000"/>
              <a:buNone/>
              <a:defRPr>
                <a:latin typeface="Merriweather Light"/>
                <a:ea typeface="Merriweather Light"/>
                <a:cs typeface="Merriweather Light"/>
                <a:sym typeface="Merriweather Light"/>
              </a:defRPr>
            </a:lvl4pPr>
            <a:lvl5pPr lvl="4" rtl="0">
              <a:spcBef>
                <a:spcPts val="0"/>
              </a:spcBef>
              <a:spcAft>
                <a:spcPts val="0"/>
              </a:spcAft>
              <a:buSzPts val="3000"/>
              <a:buNone/>
              <a:defRPr>
                <a:latin typeface="Merriweather Light"/>
                <a:ea typeface="Merriweather Light"/>
                <a:cs typeface="Merriweather Light"/>
                <a:sym typeface="Merriweather Light"/>
              </a:defRPr>
            </a:lvl5pPr>
            <a:lvl6pPr lvl="5" rtl="0">
              <a:spcBef>
                <a:spcPts val="0"/>
              </a:spcBef>
              <a:spcAft>
                <a:spcPts val="0"/>
              </a:spcAft>
              <a:buSzPts val="3000"/>
              <a:buNone/>
              <a:defRPr>
                <a:latin typeface="Merriweather Light"/>
                <a:ea typeface="Merriweather Light"/>
                <a:cs typeface="Merriweather Light"/>
                <a:sym typeface="Merriweather Light"/>
              </a:defRPr>
            </a:lvl6pPr>
            <a:lvl7pPr lvl="6" rtl="0">
              <a:spcBef>
                <a:spcPts val="0"/>
              </a:spcBef>
              <a:spcAft>
                <a:spcPts val="0"/>
              </a:spcAft>
              <a:buSzPts val="3000"/>
              <a:buNone/>
              <a:defRPr>
                <a:latin typeface="Merriweather Light"/>
                <a:ea typeface="Merriweather Light"/>
                <a:cs typeface="Merriweather Light"/>
                <a:sym typeface="Merriweather Light"/>
              </a:defRPr>
            </a:lvl7pPr>
            <a:lvl8pPr lvl="7" rtl="0">
              <a:spcBef>
                <a:spcPts val="0"/>
              </a:spcBef>
              <a:spcAft>
                <a:spcPts val="0"/>
              </a:spcAft>
              <a:buSzPts val="3000"/>
              <a:buNone/>
              <a:defRPr>
                <a:latin typeface="Merriweather Light"/>
                <a:ea typeface="Merriweather Light"/>
                <a:cs typeface="Merriweather Light"/>
                <a:sym typeface="Merriweather Light"/>
              </a:defRPr>
            </a:lvl8pPr>
            <a:lvl9pPr lvl="8" rtl="0">
              <a:spcBef>
                <a:spcPts val="0"/>
              </a:spcBef>
              <a:spcAft>
                <a:spcPts val="0"/>
              </a:spcAft>
              <a:buSzPts val="3000"/>
              <a:buNone/>
              <a:defRPr>
                <a:latin typeface="Merriweather Light"/>
                <a:ea typeface="Merriweather Light"/>
                <a:cs typeface="Merriweather Light"/>
                <a:sym typeface="Merriweather Light"/>
              </a:defRPr>
            </a:lvl9pPr>
          </a:lstStyle>
          <a:p>
            <a:r>
              <a:rPr lang="tr-TR"/>
              <a:t>Asıl başlık stilini düzenlemek için tıklayın</a:t>
            </a:r>
            <a:endParaRPr/>
          </a:p>
        </p:txBody>
      </p:sp>
      <p:cxnSp>
        <p:nvCxnSpPr>
          <p:cNvPr id="125" name="Google Shape;125;p19"/>
          <p:cNvCxnSpPr/>
          <p:nvPr/>
        </p:nvCxnSpPr>
        <p:spPr>
          <a:xfrm>
            <a:off x="-72550" y="3654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26" name="Google Shape;126;p19"/>
          <p:cNvCxnSpPr/>
          <p:nvPr/>
        </p:nvCxnSpPr>
        <p:spPr>
          <a:xfrm>
            <a:off x="-72550" y="6503267"/>
            <a:ext cx="92874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114585746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29"/>
        <p:cNvGrpSpPr/>
        <p:nvPr/>
      </p:nvGrpSpPr>
      <p:grpSpPr>
        <a:xfrm>
          <a:off x="0" y="0"/>
          <a:ext cx="0" cy="0"/>
          <a:chOff x="0" y="0"/>
          <a:chExt cx="0" cy="0"/>
        </a:xfrm>
      </p:grpSpPr>
      <p:cxnSp>
        <p:nvCxnSpPr>
          <p:cNvPr id="230" name="Google Shape;230;p31"/>
          <p:cNvCxnSpPr/>
          <p:nvPr/>
        </p:nvCxnSpPr>
        <p:spPr>
          <a:xfrm>
            <a:off x="-72550" y="65032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31" name="Google Shape;231;p31"/>
          <p:cNvCxnSpPr/>
          <p:nvPr/>
        </p:nvCxnSpPr>
        <p:spPr>
          <a:xfrm>
            <a:off x="-72550" y="365467"/>
            <a:ext cx="92874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400968119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232"/>
        <p:cNvGrpSpPr/>
        <p:nvPr/>
      </p:nvGrpSpPr>
      <p:grpSpPr>
        <a:xfrm>
          <a:off x="0" y="0"/>
          <a:ext cx="0" cy="0"/>
          <a:chOff x="0" y="0"/>
          <a:chExt cx="0" cy="0"/>
        </a:xfrm>
      </p:grpSpPr>
      <p:cxnSp>
        <p:nvCxnSpPr>
          <p:cNvPr id="233" name="Google Shape;233;p32"/>
          <p:cNvCxnSpPr/>
          <p:nvPr/>
        </p:nvCxnSpPr>
        <p:spPr>
          <a:xfrm>
            <a:off x="-72550" y="65032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34" name="Google Shape;234;p32"/>
          <p:cNvCxnSpPr/>
          <p:nvPr/>
        </p:nvCxnSpPr>
        <p:spPr>
          <a:xfrm>
            <a:off x="-72550" y="3654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35" name="Google Shape;235;p32"/>
          <p:cNvCxnSpPr/>
          <p:nvPr/>
        </p:nvCxnSpPr>
        <p:spPr>
          <a:xfrm>
            <a:off x="7434175" y="-167467"/>
            <a:ext cx="1993200" cy="17736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236" name="Google Shape;236;p32"/>
          <p:cNvCxnSpPr/>
          <p:nvPr/>
        </p:nvCxnSpPr>
        <p:spPr>
          <a:xfrm>
            <a:off x="-147275" y="5257967"/>
            <a:ext cx="1993200" cy="1773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132812010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237"/>
        <p:cNvGrpSpPr/>
        <p:nvPr/>
      </p:nvGrpSpPr>
      <p:grpSpPr>
        <a:xfrm>
          <a:off x="0" y="0"/>
          <a:ext cx="0" cy="0"/>
          <a:chOff x="0" y="0"/>
          <a:chExt cx="0" cy="0"/>
        </a:xfrm>
      </p:grpSpPr>
      <p:cxnSp>
        <p:nvCxnSpPr>
          <p:cNvPr id="238" name="Google Shape;238;p33"/>
          <p:cNvCxnSpPr/>
          <p:nvPr/>
        </p:nvCxnSpPr>
        <p:spPr>
          <a:xfrm>
            <a:off x="-72550" y="65032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39" name="Google Shape;239;p33"/>
          <p:cNvCxnSpPr/>
          <p:nvPr/>
        </p:nvCxnSpPr>
        <p:spPr>
          <a:xfrm>
            <a:off x="-72550" y="365467"/>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40" name="Google Shape;240;p33"/>
          <p:cNvCxnSpPr/>
          <p:nvPr/>
        </p:nvCxnSpPr>
        <p:spPr>
          <a:xfrm flipH="1">
            <a:off x="6772150" y="4884600"/>
            <a:ext cx="2823300" cy="2177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246414990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04D78F-EDA0-A5D8-C1AE-8C2F9B340695}"/>
              </a:ext>
            </a:extLst>
          </p:cNvPr>
          <p:cNvSpPr>
            <a:spLocks noGrp="1"/>
          </p:cNvSpPr>
          <p:nvPr>
            <p:ph type="title"/>
          </p:nvPr>
        </p:nvSpPr>
        <p:spPr/>
        <p:txBody>
          <a:bodyPr/>
          <a:lstStyle/>
          <a:p>
            <a:r>
              <a:rPr lang="tr-TR"/>
              <a:t>Asıl başlık stilini düzenlemek için tıklayın</a:t>
            </a:r>
            <a:endParaRPr lang="en"/>
          </a:p>
        </p:txBody>
      </p:sp>
      <p:sp>
        <p:nvSpPr>
          <p:cNvPr id="3" name="İçerik Yer Tutucusu 2">
            <a:extLst>
              <a:ext uri="{FF2B5EF4-FFF2-40B4-BE49-F238E27FC236}">
                <a16:creationId xmlns:a16="http://schemas.microsoft.com/office/drawing/2014/main" id="{36CEDF53-AE76-12C0-B220-C18A1F4F8A2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
          </a:p>
        </p:txBody>
      </p:sp>
      <p:sp>
        <p:nvSpPr>
          <p:cNvPr id="4" name="Veri Yer Tutucusu 3">
            <a:extLst>
              <a:ext uri="{FF2B5EF4-FFF2-40B4-BE49-F238E27FC236}">
                <a16:creationId xmlns:a16="http://schemas.microsoft.com/office/drawing/2014/main" id="{3B133B42-BC98-FF3E-B1CE-BEF41F12E3F1}"/>
              </a:ext>
            </a:extLst>
          </p:cNvPr>
          <p:cNvSpPr>
            <a:spLocks noGrp="1"/>
          </p:cNvSpPr>
          <p:nvPr>
            <p:ph type="dt" sz="half" idx="10"/>
          </p:nvPr>
        </p:nvSpPr>
        <p:spPr/>
        <p:txBody>
          <a:bodyPr/>
          <a:lstStyle/>
          <a:p>
            <a:fld id="{E50114A4-0E0C-4A5D-9E8E-C1E4878B0B4C}" type="datetimeFigureOut">
              <a:rPr lang="en" smtClean="0"/>
              <a:t>3/12/2025</a:t>
            </a:fld>
            <a:endParaRPr lang="en"/>
          </a:p>
        </p:txBody>
      </p:sp>
      <p:sp>
        <p:nvSpPr>
          <p:cNvPr id="5" name="Alt Bilgi Yer Tutucusu 4">
            <a:extLst>
              <a:ext uri="{FF2B5EF4-FFF2-40B4-BE49-F238E27FC236}">
                <a16:creationId xmlns:a16="http://schemas.microsoft.com/office/drawing/2014/main" id="{F58332E0-97C9-0187-0E99-0D2249958349}"/>
              </a:ext>
            </a:extLst>
          </p:cNvPr>
          <p:cNvSpPr>
            <a:spLocks noGrp="1"/>
          </p:cNvSpPr>
          <p:nvPr>
            <p:ph type="ftr" sz="quarter" idx="11"/>
          </p:nvPr>
        </p:nvSpPr>
        <p:spPr/>
        <p:txBody>
          <a:bodyPr/>
          <a:lstStyle/>
          <a:p>
            <a:endParaRPr lang="en"/>
          </a:p>
        </p:txBody>
      </p:sp>
      <p:sp>
        <p:nvSpPr>
          <p:cNvPr id="6" name="Slayt Numarası Yer Tutucusu 5">
            <a:extLst>
              <a:ext uri="{FF2B5EF4-FFF2-40B4-BE49-F238E27FC236}">
                <a16:creationId xmlns:a16="http://schemas.microsoft.com/office/drawing/2014/main" id="{D10AA575-E092-3C14-5A2C-0D48E58BF139}"/>
              </a:ext>
            </a:extLst>
          </p:cNvPr>
          <p:cNvSpPr>
            <a:spLocks noGrp="1"/>
          </p:cNvSpPr>
          <p:nvPr>
            <p:ph type="sldNum" sz="quarter" idx="12"/>
          </p:nvPr>
        </p:nvSpPr>
        <p:spPr/>
        <p:txBody>
          <a:bodyPr/>
          <a:lstStyle/>
          <a:p>
            <a:fld id="{D3BB7373-FA45-44B8-9858-0FB65AE28FB1}" type="slidenum">
              <a:rPr lang="en" smtClean="0"/>
              <a:t>‹#›</a:t>
            </a:fld>
            <a:endParaRPr lang="en"/>
          </a:p>
        </p:txBody>
      </p:sp>
    </p:spTree>
    <p:extLst>
      <p:ext uri="{BB962C8B-B14F-4D97-AF65-F5344CB8AC3E}">
        <p14:creationId xmlns:p14="http://schemas.microsoft.com/office/powerpoint/2010/main" val="4217005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73"/>
        <p:cNvGrpSpPr/>
        <p:nvPr/>
      </p:nvGrpSpPr>
      <p:grpSpPr>
        <a:xfrm>
          <a:off x="0" y="0"/>
          <a:ext cx="0" cy="0"/>
          <a:chOff x="0" y="0"/>
          <a:chExt cx="0" cy="0"/>
        </a:xfrm>
      </p:grpSpPr>
      <p:sp>
        <p:nvSpPr>
          <p:cNvPr id="74" name="Google Shape;74;p9"/>
          <p:cNvSpPr/>
          <p:nvPr/>
        </p:nvSpPr>
        <p:spPr>
          <a:xfrm rot="813319">
            <a:off x="-2477752" y="-4099097"/>
            <a:ext cx="6402109" cy="7585537"/>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887C62">
              <a:alpha val="6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5" name="Google Shape;75;p9"/>
          <p:cNvSpPr/>
          <p:nvPr/>
        </p:nvSpPr>
        <p:spPr>
          <a:xfrm rot="3394465" flipH="1">
            <a:off x="1626528" y="5503995"/>
            <a:ext cx="11604457" cy="55582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6" name="Google Shape;76;p9"/>
          <p:cNvSpPr/>
          <p:nvPr/>
        </p:nvSpPr>
        <p:spPr>
          <a:xfrm>
            <a:off x="5867027" y="-1657996"/>
            <a:ext cx="7065492" cy="7195189"/>
          </a:xfrm>
          <a:custGeom>
            <a:avLst/>
            <a:gdLst/>
            <a:ahLst/>
            <a:cxnLst/>
            <a:rect l="l" t="t" r="r" b="b"/>
            <a:pathLst>
              <a:path w="38799" h="29633" extrusionOk="0">
                <a:moveTo>
                  <a:pt x="24862" y="1"/>
                </a:moveTo>
                <a:cubicBezTo>
                  <a:pt x="17606" y="1"/>
                  <a:pt x="2522" y="6530"/>
                  <a:pt x="2408" y="6818"/>
                </a:cubicBezTo>
                <a:cubicBezTo>
                  <a:pt x="0" y="12908"/>
                  <a:pt x="709" y="23105"/>
                  <a:pt x="5362" y="28314"/>
                </a:cubicBezTo>
                <a:cubicBezTo>
                  <a:pt x="6190" y="29241"/>
                  <a:pt x="7638" y="29632"/>
                  <a:pt x="9471" y="29632"/>
                </a:cubicBezTo>
                <a:cubicBezTo>
                  <a:pt x="17936" y="29632"/>
                  <a:pt x="34625" y="21288"/>
                  <a:pt x="36508" y="18846"/>
                </a:cubicBezTo>
                <a:cubicBezTo>
                  <a:pt x="38798" y="15872"/>
                  <a:pt x="32779" y="1993"/>
                  <a:pt x="26923" y="249"/>
                </a:cubicBezTo>
                <a:cubicBezTo>
                  <a:pt x="26348" y="78"/>
                  <a:pt x="25651" y="1"/>
                  <a:pt x="24862" y="1"/>
                </a:cubicBezTo>
                <a:close/>
              </a:path>
            </a:pathLst>
          </a:custGeom>
          <a:solidFill>
            <a:srgbClr val="E6B8AF">
              <a:alpha val="25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7" name="Google Shape;77;p9"/>
          <p:cNvSpPr/>
          <p:nvPr/>
        </p:nvSpPr>
        <p:spPr>
          <a:xfrm rot="3406877">
            <a:off x="1793712" y="436808"/>
            <a:ext cx="10434787" cy="2877855"/>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8" name="Google Shape;78;p9"/>
          <p:cNvSpPr/>
          <p:nvPr/>
        </p:nvSpPr>
        <p:spPr>
          <a:xfrm rot="-649760" flipH="1">
            <a:off x="7075142" y="-951011"/>
            <a:ext cx="4974484" cy="1987163"/>
          </a:xfrm>
          <a:custGeom>
            <a:avLst/>
            <a:gdLst/>
            <a:ahLst/>
            <a:cxnLst/>
            <a:rect l="l" t="t" r="r" b="b"/>
            <a:pathLst>
              <a:path w="49165" h="14730" extrusionOk="0">
                <a:moveTo>
                  <a:pt x="10042" y="1"/>
                </a:moveTo>
                <a:cubicBezTo>
                  <a:pt x="7738" y="1"/>
                  <a:pt x="5495" y="326"/>
                  <a:pt x="4009" y="1712"/>
                </a:cubicBezTo>
                <a:cubicBezTo>
                  <a:pt x="1833" y="3743"/>
                  <a:pt x="1312" y="7198"/>
                  <a:pt x="759" y="9976"/>
                </a:cubicBezTo>
                <a:cubicBezTo>
                  <a:pt x="1" y="13802"/>
                  <a:pt x="5815" y="14642"/>
                  <a:pt x="11014" y="14723"/>
                </a:cubicBezTo>
                <a:cubicBezTo>
                  <a:pt x="11312" y="14728"/>
                  <a:pt x="11609" y="14730"/>
                  <a:pt x="11901" y="14730"/>
                </a:cubicBezTo>
                <a:cubicBezTo>
                  <a:pt x="14717" y="14730"/>
                  <a:pt x="17219" y="14537"/>
                  <a:pt x="18198" y="14531"/>
                </a:cubicBezTo>
                <a:cubicBezTo>
                  <a:pt x="20643" y="14515"/>
                  <a:pt x="23088" y="14508"/>
                  <a:pt x="25533" y="14508"/>
                </a:cubicBezTo>
                <a:cubicBezTo>
                  <a:pt x="31860" y="14508"/>
                  <a:pt x="38186" y="14553"/>
                  <a:pt x="44512" y="14593"/>
                </a:cubicBezTo>
                <a:cubicBezTo>
                  <a:pt x="44551" y="14593"/>
                  <a:pt x="44589" y="14594"/>
                  <a:pt x="44628" y="14594"/>
                </a:cubicBezTo>
                <a:cubicBezTo>
                  <a:pt x="45065" y="14594"/>
                  <a:pt x="45520" y="14568"/>
                  <a:pt x="45879" y="14323"/>
                </a:cubicBezTo>
                <a:cubicBezTo>
                  <a:pt x="46214" y="14095"/>
                  <a:pt x="46403" y="13708"/>
                  <a:pt x="46569" y="13337"/>
                </a:cubicBezTo>
                <a:cubicBezTo>
                  <a:pt x="47681" y="10865"/>
                  <a:pt x="49165" y="7692"/>
                  <a:pt x="48504" y="4911"/>
                </a:cubicBezTo>
                <a:cubicBezTo>
                  <a:pt x="47559" y="915"/>
                  <a:pt x="42091" y="691"/>
                  <a:pt x="37832" y="691"/>
                </a:cubicBezTo>
                <a:cubicBezTo>
                  <a:pt x="37295" y="691"/>
                  <a:pt x="36777" y="694"/>
                  <a:pt x="36289" y="694"/>
                </a:cubicBezTo>
                <a:cubicBezTo>
                  <a:pt x="35639" y="694"/>
                  <a:pt x="35044" y="688"/>
                  <a:pt x="34531" y="658"/>
                </a:cubicBezTo>
                <a:cubicBezTo>
                  <a:pt x="29340" y="361"/>
                  <a:pt x="24149" y="242"/>
                  <a:pt x="18952" y="242"/>
                </a:cubicBezTo>
                <a:cubicBezTo>
                  <a:pt x="17950" y="242"/>
                  <a:pt x="16949" y="246"/>
                  <a:pt x="15946" y="255"/>
                </a:cubicBezTo>
                <a:cubicBezTo>
                  <a:pt x="15904" y="255"/>
                  <a:pt x="15862" y="255"/>
                  <a:pt x="15819" y="255"/>
                </a:cubicBezTo>
                <a:cubicBezTo>
                  <a:pt x="14168" y="255"/>
                  <a:pt x="12081" y="1"/>
                  <a:pt x="10042" y="1"/>
                </a:cubicBezTo>
                <a:close/>
              </a:path>
            </a:pathLst>
          </a:custGeom>
          <a:solidFill>
            <a:srgbClr val="E6B8AF">
              <a:alpha val="3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79" name="Google Shape;79;p9"/>
          <p:cNvSpPr/>
          <p:nvPr/>
        </p:nvSpPr>
        <p:spPr>
          <a:xfrm rot="-10285603">
            <a:off x="-4701904" y="5003789"/>
            <a:ext cx="7471761" cy="6362485"/>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0" name="Google Shape;80;p9"/>
          <p:cNvSpPr/>
          <p:nvPr/>
        </p:nvSpPr>
        <p:spPr>
          <a:xfrm rot="-7426355">
            <a:off x="-6861883" y="1990080"/>
            <a:ext cx="10434728" cy="2877838"/>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1" name="Google Shape;81;p9"/>
          <p:cNvSpPr txBox="1">
            <a:spLocks noGrp="1"/>
          </p:cNvSpPr>
          <p:nvPr>
            <p:ph type="title"/>
          </p:nvPr>
        </p:nvSpPr>
        <p:spPr>
          <a:xfrm>
            <a:off x="723300" y="1844167"/>
            <a:ext cx="4510500" cy="12292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800"/>
              <a:buNone/>
              <a:defRPr sz="5000">
                <a:solidFill>
                  <a:schemeClr val="lt1"/>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r>
              <a:rPr lang="tr-TR"/>
              <a:t>Asıl başlık stilini düzenlemek için tıklayın</a:t>
            </a:r>
            <a:endParaRPr/>
          </a:p>
        </p:txBody>
      </p:sp>
      <p:sp>
        <p:nvSpPr>
          <p:cNvPr id="82" name="Google Shape;82;p9"/>
          <p:cNvSpPr txBox="1">
            <a:spLocks noGrp="1"/>
          </p:cNvSpPr>
          <p:nvPr>
            <p:ph type="subTitle" idx="1"/>
          </p:nvPr>
        </p:nvSpPr>
        <p:spPr>
          <a:xfrm>
            <a:off x="723300" y="3104633"/>
            <a:ext cx="4359900" cy="1909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a:latin typeface="Manrope"/>
                <a:ea typeface="Manrope"/>
                <a:cs typeface="Manrope"/>
                <a:sym typeface="Manrop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r>
              <a:rPr lang="tr-TR"/>
              <a:t>Asıl alt başlık stilini düzenlemek için tıklayın</a:t>
            </a:r>
            <a:endParaRPr/>
          </a:p>
        </p:txBody>
      </p:sp>
    </p:spTree>
    <p:extLst>
      <p:ext uri="{BB962C8B-B14F-4D97-AF65-F5344CB8AC3E}">
        <p14:creationId xmlns:p14="http://schemas.microsoft.com/office/powerpoint/2010/main" val="949007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83"/>
        <p:cNvGrpSpPr/>
        <p:nvPr/>
      </p:nvGrpSpPr>
      <p:grpSpPr>
        <a:xfrm>
          <a:off x="0" y="0"/>
          <a:ext cx="0" cy="0"/>
          <a:chOff x="0" y="0"/>
          <a:chExt cx="0" cy="0"/>
        </a:xfrm>
      </p:grpSpPr>
      <p:sp>
        <p:nvSpPr>
          <p:cNvPr id="84" name="Google Shape;84;p10"/>
          <p:cNvSpPr/>
          <p:nvPr/>
        </p:nvSpPr>
        <p:spPr>
          <a:xfrm rot="2839443">
            <a:off x="-1403741" y="4618843"/>
            <a:ext cx="8536188" cy="5689181"/>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rgbClr val="E7E2D6">
              <a:alpha val="30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5" name="Google Shape;85;p10"/>
          <p:cNvSpPr/>
          <p:nvPr/>
        </p:nvSpPr>
        <p:spPr>
          <a:xfrm rot="-10285629">
            <a:off x="4072449" y="-4989431"/>
            <a:ext cx="9471588" cy="806541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E7E2D6">
              <a:alpha val="30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6" name="Google Shape;86;p10"/>
          <p:cNvSpPr/>
          <p:nvPr/>
        </p:nvSpPr>
        <p:spPr>
          <a:xfrm flipH="1">
            <a:off x="7484804" y="1339984"/>
            <a:ext cx="5766771" cy="4910623"/>
          </a:xfrm>
          <a:custGeom>
            <a:avLst/>
            <a:gdLst/>
            <a:ahLst/>
            <a:cxnLst/>
            <a:rect l="l" t="t" r="r" b="b"/>
            <a:pathLst>
              <a:path w="87791" h="56068" extrusionOk="0">
                <a:moveTo>
                  <a:pt x="55192" y="1"/>
                </a:moveTo>
                <a:cubicBezTo>
                  <a:pt x="51710" y="1"/>
                  <a:pt x="48020" y="921"/>
                  <a:pt x="44301" y="3305"/>
                </a:cubicBezTo>
                <a:cubicBezTo>
                  <a:pt x="27981" y="13772"/>
                  <a:pt x="23752" y="23750"/>
                  <a:pt x="23752" y="23750"/>
                </a:cubicBezTo>
                <a:cubicBezTo>
                  <a:pt x="23752" y="23750"/>
                  <a:pt x="23199" y="30455"/>
                  <a:pt x="15945" y="30455"/>
                </a:cubicBezTo>
                <a:cubicBezTo>
                  <a:pt x="15648" y="30455"/>
                  <a:pt x="15339" y="30443"/>
                  <a:pt x="15019" y="30420"/>
                </a:cubicBezTo>
                <a:cubicBezTo>
                  <a:pt x="13947" y="30341"/>
                  <a:pt x="12915" y="30303"/>
                  <a:pt x="11930" y="30303"/>
                </a:cubicBezTo>
                <a:cubicBezTo>
                  <a:pt x="5447" y="30303"/>
                  <a:pt x="1013" y="31926"/>
                  <a:pt x="541" y="33999"/>
                </a:cubicBezTo>
                <a:cubicBezTo>
                  <a:pt x="1" y="36384"/>
                  <a:pt x="5151" y="43216"/>
                  <a:pt x="11333" y="45926"/>
                </a:cubicBezTo>
                <a:cubicBezTo>
                  <a:pt x="16519" y="48202"/>
                  <a:pt x="23841" y="53453"/>
                  <a:pt x="30900" y="53453"/>
                </a:cubicBezTo>
                <a:cubicBezTo>
                  <a:pt x="32256" y="53453"/>
                  <a:pt x="33602" y="53259"/>
                  <a:pt x="34921" y="52814"/>
                </a:cubicBezTo>
                <a:cubicBezTo>
                  <a:pt x="43110" y="50048"/>
                  <a:pt x="85188" y="56067"/>
                  <a:pt x="86489" y="38010"/>
                </a:cubicBezTo>
                <a:cubicBezTo>
                  <a:pt x="87791" y="19953"/>
                  <a:pt x="76403" y="10573"/>
                  <a:pt x="76403" y="10573"/>
                </a:cubicBezTo>
                <a:cubicBezTo>
                  <a:pt x="76403" y="10573"/>
                  <a:pt x="66995" y="1"/>
                  <a:pt x="55192" y="1"/>
                </a:cubicBezTo>
                <a:close/>
              </a:path>
            </a:pathLst>
          </a:custGeom>
          <a:solidFill>
            <a:srgbClr val="887C62">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7" name="Google Shape;87;p10"/>
          <p:cNvSpPr/>
          <p:nvPr/>
        </p:nvSpPr>
        <p:spPr>
          <a:xfrm rot="9555841" flipH="1">
            <a:off x="6141752" y="2411342"/>
            <a:ext cx="8200942" cy="4020929"/>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8" name="Google Shape;88;p10"/>
          <p:cNvSpPr/>
          <p:nvPr/>
        </p:nvSpPr>
        <p:spPr>
          <a:xfrm rot="-1478505">
            <a:off x="-4010126" y="-744181"/>
            <a:ext cx="7826136" cy="3837161"/>
          </a:xfrm>
          <a:custGeom>
            <a:avLst/>
            <a:gdLst/>
            <a:ahLst/>
            <a:cxnLst/>
            <a:rect l="l" t="t" r="r" b="b"/>
            <a:pathLst>
              <a:path w="76674" h="28195" fill="none" extrusionOk="0">
                <a:moveTo>
                  <a:pt x="76673" y="0"/>
                </a:moveTo>
                <a:cubicBezTo>
                  <a:pt x="76673" y="0"/>
                  <a:pt x="67374" y="14124"/>
                  <a:pt x="60786" y="16430"/>
                </a:cubicBezTo>
                <a:cubicBezTo>
                  <a:pt x="52981" y="19160"/>
                  <a:pt x="39856" y="7047"/>
                  <a:pt x="24779" y="17621"/>
                </a:cubicBezTo>
                <a:cubicBezTo>
                  <a:pt x="9706" y="28195"/>
                  <a:pt x="1302" y="23045"/>
                  <a:pt x="1" y="9868"/>
                </a:cubicBezTo>
              </a:path>
            </a:pathLst>
          </a:custGeom>
          <a:noFill/>
          <a:ln w="28575" cap="flat" cmpd="sng">
            <a:solidFill>
              <a:schemeClr val="accent3"/>
            </a:solidFill>
            <a:prstDash val="solid"/>
            <a:miter lim="325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89" name="Google Shape;89;p10"/>
          <p:cNvSpPr txBox="1">
            <a:spLocks noGrp="1"/>
          </p:cNvSpPr>
          <p:nvPr>
            <p:ph type="title"/>
          </p:nvPr>
        </p:nvSpPr>
        <p:spPr>
          <a:xfrm>
            <a:off x="723300" y="1754600"/>
            <a:ext cx="2771700" cy="33488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800"/>
              <a:buNone/>
              <a:defRPr sz="36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r>
              <a:rPr lang="tr-TR"/>
              <a:t>Asıl başlık stilini düzenlemek için tıklayın</a:t>
            </a:r>
            <a:endParaRPr/>
          </a:p>
        </p:txBody>
      </p:sp>
      <p:sp>
        <p:nvSpPr>
          <p:cNvPr id="90" name="Google Shape;90;p10"/>
          <p:cNvSpPr/>
          <p:nvPr/>
        </p:nvSpPr>
        <p:spPr>
          <a:xfrm rot="9405665">
            <a:off x="-4305365" y="1708242"/>
            <a:ext cx="7310152" cy="9133113"/>
          </a:xfrm>
          <a:custGeom>
            <a:avLst/>
            <a:gdLst/>
            <a:ahLst/>
            <a:cxnLst/>
            <a:rect l="l" t="t" r="r" b="b"/>
            <a:pathLst>
              <a:path w="93299" h="87424" extrusionOk="0">
                <a:moveTo>
                  <a:pt x="34162" y="1"/>
                </a:moveTo>
                <a:cubicBezTo>
                  <a:pt x="24245" y="1"/>
                  <a:pt x="25039" y="12520"/>
                  <a:pt x="13717" y="17147"/>
                </a:cubicBezTo>
                <a:cubicBezTo>
                  <a:pt x="1" y="22753"/>
                  <a:pt x="25599" y="33483"/>
                  <a:pt x="18923" y="50349"/>
                </a:cubicBezTo>
                <a:cubicBezTo>
                  <a:pt x="13077" y="65115"/>
                  <a:pt x="23069" y="87424"/>
                  <a:pt x="32143" y="87424"/>
                </a:cubicBezTo>
                <a:cubicBezTo>
                  <a:pt x="33432" y="87424"/>
                  <a:pt x="34703" y="86974"/>
                  <a:pt x="35906" y="85988"/>
                </a:cubicBezTo>
                <a:cubicBezTo>
                  <a:pt x="38841" y="83585"/>
                  <a:pt x="41192" y="82952"/>
                  <a:pt x="43240" y="82952"/>
                </a:cubicBezTo>
                <a:cubicBezTo>
                  <a:pt x="45526" y="82952"/>
                  <a:pt x="47435" y="83741"/>
                  <a:pt x="49356" y="83741"/>
                </a:cubicBezTo>
                <a:cubicBezTo>
                  <a:pt x="51391" y="83741"/>
                  <a:pt x="53441" y="82856"/>
                  <a:pt x="55968" y="79208"/>
                </a:cubicBezTo>
                <a:cubicBezTo>
                  <a:pt x="79663" y="45004"/>
                  <a:pt x="87416" y="44135"/>
                  <a:pt x="87416" y="44135"/>
                </a:cubicBezTo>
                <a:cubicBezTo>
                  <a:pt x="93298" y="21497"/>
                  <a:pt x="60858" y="9397"/>
                  <a:pt x="42111" y="1875"/>
                </a:cubicBezTo>
                <a:cubicBezTo>
                  <a:pt x="38838" y="561"/>
                  <a:pt x="36260" y="1"/>
                  <a:pt x="34162" y="1"/>
                </a:cubicBezTo>
                <a:close/>
              </a:path>
            </a:pathLst>
          </a:custGeom>
          <a:solidFill>
            <a:srgbClr val="E6B8AF">
              <a:alpha val="21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Tree>
    <p:extLst>
      <p:ext uri="{BB962C8B-B14F-4D97-AF65-F5344CB8AC3E}">
        <p14:creationId xmlns:p14="http://schemas.microsoft.com/office/powerpoint/2010/main" val="4170816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2.xml"/><Relationship Id="rId1"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slideLayout" Target="../slideLayouts/slideLayout50.xml"/><Relationship Id="rId26" Type="http://schemas.openxmlformats.org/officeDocument/2006/relationships/slideLayout" Target="../slideLayouts/slideLayout58.xml"/><Relationship Id="rId3" Type="http://schemas.openxmlformats.org/officeDocument/2006/relationships/slideLayout" Target="../slideLayouts/slideLayout35.xml"/><Relationship Id="rId21" Type="http://schemas.openxmlformats.org/officeDocument/2006/relationships/slideLayout" Target="../slideLayouts/slideLayout53.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5" Type="http://schemas.openxmlformats.org/officeDocument/2006/relationships/slideLayout" Target="../slideLayouts/slideLayout57.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20" Type="http://schemas.openxmlformats.org/officeDocument/2006/relationships/slideLayout" Target="../slideLayouts/slideLayout52.xml"/><Relationship Id="rId29" Type="http://schemas.openxmlformats.org/officeDocument/2006/relationships/slideLayout" Target="../slideLayouts/slideLayout61.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24" Type="http://schemas.openxmlformats.org/officeDocument/2006/relationships/slideLayout" Target="../slideLayouts/slideLayout56.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23" Type="http://schemas.openxmlformats.org/officeDocument/2006/relationships/slideLayout" Target="../slideLayouts/slideLayout55.xml"/><Relationship Id="rId28" Type="http://schemas.openxmlformats.org/officeDocument/2006/relationships/slideLayout" Target="../slideLayouts/slideLayout60.xml"/><Relationship Id="rId10" Type="http://schemas.openxmlformats.org/officeDocument/2006/relationships/slideLayout" Target="../slideLayouts/slideLayout42.xml"/><Relationship Id="rId19" Type="http://schemas.openxmlformats.org/officeDocument/2006/relationships/slideLayout" Target="../slideLayouts/slideLayout51.xml"/><Relationship Id="rId31" Type="http://schemas.openxmlformats.org/officeDocument/2006/relationships/theme" Target="../theme/theme3.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 Id="rId22" Type="http://schemas.openxmlformats.org/officeDocument/2006/relationships/slideLayout" Target="../slideLayouts/slideLayout54.xml"/><Relationship Id="rId27" Type="http://schemas.openxmlformats.org/officeDocument/2006/relationships/slideLayout" Target="../slideLayouts/slideLayout59.xml"/><Relationship Id="rId30" Type="http://schemas.openxmlformats.org/officeDocument/2006/relationships/slideLayout" Target="../slideLayouts/slideLayout62.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64.xml"/><Relationship Id="rId1" Type="http://schemas.openxmlformats.org/officeDocument/2006/relationships/slideLayout" Target="../slideLayouts/slideLayout6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theme" Target="../theme/theme5.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1075" y="585200"/>
            <a:ext cx="7698600" cy="7636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dk1"/>
              </a:buClr>
              <a:buSzPts val="2800"/>
              <a:buFont typeface="Kulim Park"/>
              <a:buNone/>
              <a:defRPr sz="2800">
                <a:solidFill>
                  <a:schemeClr val="dk1"/>
                </a:solidFill>
                <a:latin typeface="Kulim Park"/>
                <a:ea typeface="Kulim Park"/>
                <a:cs typeface="Kulim Park"/>
                <a:sym typeface="Kulim Park"/>
              </a:defRPr>
            </a:lvl1pPr>
            <a:lvl2pPr lvl="1"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2pPr>
            <a:lvl3pPr lvl="2"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3pPr>
            <a:lvl4pPr lvl="3"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4pPr>
            <a:lvl5pPr lvl="4"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5pPr>
            <a:lvl6pPr lvl="5"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6pPr>
            <a:lvl7pPr lvl="6"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7pPr>
            <a:lvl8pPr lvl="7"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8pPr>
            <a:lvl9pPr lvl="8"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9pPr>
          </a:lstStyle>
          <a:p>
            <a:endParaRPr/>
          </a:p>
        </p:txBody>
      </p:sp>
      <p:sp>
        <p:nvSpPr>
          <p:cNvPr id="7" name="Google Shape;7;p1"/>
          <p:cNvSpPr txBox="1">
            <a:spLocks noGrp="1"/>
          </p:cNvSpPr>
          <p:nvPr>
            <p:ph type="body" idx="1"/>
          </p:nvPr>
        </p:nvSpPr>
        <p:spPr>
          <a:xfrm>
            <a:off x="721075" y="1802491"/>
            <a:ext cx="7701900" cy="43300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1pPr>
            <a:lvl2pPr marL="914400" lvl="1"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2pPr>
            <a:lvl3pPr marL="1371600" lvl="2"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3pPr>
            <a:lvl4pPr marL="1828800" lvl="3"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4pPr>
            <a:lvl5pPr marL="2286000" lvl="4"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5pPr>
            <a:lvl6pPr marL="2743200" lvl="5"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6pPr>
            <a:lvl7pPr marL="3200400" lvl="6"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7pPr>
            <a:lvl8pPr marL="3657600" lvl="7"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8pPr>
            <a:lvl9pPr marL="4114800" lvl="8"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9pPr>
          </a:lstStyle>
          <a:p>
            <a:endParaRPr/>
          </a:p>
        </p:txBody>
      </p:sp>
    </p:spTree>
    <p:extLst>
      <p:ext uri="{BB962C8B-B14F-4D97-AF65-F5344CB8AC3E}">
        <p14:creationId xmlns:p14="http://schemas.microsoft.com/office/powerpoint/2010/main" val="961321253"/>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3701" r:id="rId29"/>
    <p:sldLayoutId id="2147483702" r:id="rId30"/>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312"/>
        <p:cNvGrpSpPr/>
        <p:nvPr/>
      </p:nvGrpSpPr>
      <p:grpSpPr>
        <a:xfrm>
          <a:off x="0" y="0"/>
          <a:ext cx="0" cy="0"/>
          <a:chOff x="0" y="0"/>
          <a:chExt cx="0" cy="0"/>
        </a:xfrm>
      </p:grpSpPr>
      <p:sp>
        <p:nvSpPr>
          <p:cNvPr id="313" name="Google Shape;313;p31"/>
          <p:cNvSpPr txBox="1">
            <a:spLocks noGrp="1"/>
          </p:cNvSpPr>
          <p:nvPr>
            <p:ph type="title"/>
          </p:nvPr>
        </p:nvSpPr>
        <p:spPr>
          <a:xfrm>
            <a:off x="1068100" y="1244600"/>
            <a:ext cx="70473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None/>
              <a:defRPr sz="2400">
                <a:solidFill>
                  <a:srgbClr val="FFFFFF"/>
                </a:solidFill>
              </a:defRPr>
            </a:lvl1pPr>
            <a:lvl2pPr lvl="1" algn="ctr" rtl="0">
              <a:spcBef>
                <a:spcPts val="0"/>
              </a:spcBef>
              <a:spcAft>
                <a:spcPts val="0"/>
              </a:spcAft>
              <a:buClr>
                <a:srgbClr val="FFFFFF"/>
              </a:buClr>
              <a:buSzPts val="2400"/>
              <a:buNone/>
              <a:defRPr sz="2400">
                <a:solidFill>
                  <a:srgbClr val="FFFFFF"/>
                </a:solidFill>
              </a:defRPr>
            </a:lvl2pPr>
            <a:lvl3pPr lvl="2" algn="ctr" rtl="0">
              <a:spcBef>
                <a:spcPts val="0"/>
              </a:spcBef>
              <a:spcAft>
                <a:spcPts val="0"/>
              </a:spcAft>
              <a:buClr>
                <a:srgbClr val="FFFFFF"/>
              </a:buClr>
              <a:buSzPts val="2400"/>
              <a:buNone/>
              <a:defRPr sz="2400">
                <a:solidFill>
                  <a:srgbClr val="FFFFFF"/>
                </a:solidFill>
              </a:defRPr>
            </a:lvl3pPr>
            <a:lvl4pPr lvl="3" algn="ctr" rtl="0">
              <a:spcBef>
                <a:spcPts val="0"/>
              </a:spcBef>
              <a:spcAft>
                <a:spcPts val="0"/>
              </a:spcAft>
              <a:buClr>
                <a:srgbClr val="FFFFFF"/>
              </a:buClr>
              <a:buSzPts val="2400"/>
              <a:buNone/>
              <a:defRPr sz="2400">
                <a:solidFill>
                  <a:srgbClr val="FFFFFF"/>
                </a:solidFill>
              </a:defRPr>
            </a:lvl4pPr>
            <a:lvl5pPr lvl="4" algn="ctr" rtl="0">
              <a:spcBef>
                <a:spcPts val="0"/>
              </a:spcBef>
              <a:spcAft>
                <a:spcPts val="0"/>
              </a:spcAft>
              <a:buClr>
                <a:srgbClr val="FFFFFF"/>
              </a:buClr>
              <a:buSzPts val="2400"/>
              <a:buNone/>
              <a:defRPr sz="2400">
                <a:solidFill>
                  <a:srgbClr val="FFFFFF"/>
                </a:solidFill>
              </a:defRPr>
            </a:lvl5pPr>
            <a:lvl6pPr lvl="5" algn="ctr" rtl="0">
              <a:spcBef>
                <a:spcPts val="0"/>
              </a:spcBef>
              <a:spcAft>
                <a:spcPts val="0"/>
              </a:spcAft>
              <a:buClr>
                <a:srgbClr val="FFFFFF"/>
              </a:buClr>
              <a:buSzPts val="2400"/>
              <a:buNone/>
              <a:defRPr sz="2400">
                <a:solidFill>
                  <a:srgbClr val="FFFFFF"/>
                </a:solidFill>
              </a:defRPr>
            </a:lvl6pPr>
            <a:lvl7pPr lvl="6" algn="ctr" rtl="0">
              <a:spcBef>
                <a:spcPts val="0"/>
              </a:spcBef>
              <a:spcAft>
                <a:spcPts val="0"/>
              </a:spcAft>
              <a:buClr>
                <a:srgbClr val="FFFFFF"/>
              </a:buClr>
              <a:buSzPts val="2400"/>
              <a:buNone/>
              <a:defRPr sz="2400">
                <a:solidFill>
                  <a:srgbClr val="FFFFFF"/>
                </a:solidFill>
              </a:defRPr>
            </a:lvl7pPr>
            <a:lvl8pPr lvl="7" algn="ctr" rtl="0">
              <a:spcBef>
                <a:spcPts val="0"/>
              </a:spcBef>
              <a:spcAft>
                <a:spcPts val="0"/>
              </a:spcAft>
              <a:buClr>
                <a:srgbClr val="FFFFFF"/>
              </a:buClr>
              <a:buSzPts val="2400"/>
              <a:buNone/>
              <a:defRPr sz="2400">
                <a:solidFill>
                  <a:srgbClr val="FFFFFF"/>
                </a:solidFill>
              </a:defRPr>
            </a:lvl8pPr>
            <a:lvl9pPr lvl="8" algn="ctr" rtl="0">
              <a:spcBef>
                <a:spcPts val="0"/>
              </a:spcBef>
              <a:spcAft>
                <a:spcPts val="0"/>
              </a:spcAft>
              <a:buClr>
                <a:srgbClr val="FFFFFF"/>
              </a:buClr>
              <a:buSzPts val="2400"/>
              <a:buNone/>
              <a:defRPr sz="2400">
                <a:solidFill>
                  <a:srgbClr val="FFFFFF"/>
                </a:solidFill>
              </a:defRPr>
            </a:lvl9pPr>
          </a:lstStyle>
          <a:p>
            <a:endParaRPr/>
          </a:p>
        </p:txBody>
      </p:sp>
      <p:sp>
        <p:nvSpPr>
          <p:cNvPr id="314" name="Google Shape;314;p31"/>
          <p:cNvSpPr txBox="1">
            <a:spLocks noGrp="1"/>
          </p:cNvSpPr>
          <p:nvPr>
            <p:ph type="body" idx="1"/>
          </p:nvPr>
        </p:nvSpPr>
        <p:spPr>
          <a:xfrm>
            <a:off x="1068100" y="2260600"/>
            <a:ext cx="70473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638379487"/>
      </p:ext>
    </p:extLst>
  </p:cSld>
  <p:clrMap bg1="lt1" tx1="dk1" bg2="dk2" tx2="lt2" accent1="accent1" accent2="accent2" accent3="accent3" accent4="accent4" accent5="accent5" accent6="accent6" hlink="hlink" folHlink="folHlink"/>
  <p:sldLayoutIdLst>
    <p:sldLayoutId id="2147483704" r:id="rId1"/>
    <p:sldLayoutId id="2147483705" r:id="rId2"/>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1075" y="585200"/>
            <a:ext cx="7698600" cy="7636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dk1"/>
              </a:buClr>
              <a:buSzPts val="2800"/>
              <a:buFont typeface="Kulim Park"/>
              <a:buNone/>
              <a:defRPr sz="2800">
                <a:solidFill>
                  <a:schemeClr val="dk1"/>
                </a:solidFill>
                <a:latin typeface="Kulim Park"/>
                <a:ea typeface="Kulim Park"/>
                <a:cs typeface="Kulim Park"/>
                <a:sym typeface="Kulim Park"/>
              </a:defRPr>
            </a:lvl1pPr>
            <a:lvl2pPr lvl="1"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2pPr>
            <a:lvl3pPr lvl="2"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3pPr>
            <a:lvl4pPr lvl="3"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4pPr>
            <a:lvl5pPr lvl="4"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5pPr>
            <a:lvl6pPr lvl="5"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6pPr>
            <a:lvl7pPr lvl="6"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7pPr>
            <a:lvl8pPr lvl="7"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8pPr>
            <a:lvl9pPr lvl="8" rtl="0">
              <a:spcBef>
                <a:spcPts val="0"/>
              </a:spcBef>
              <a:spcAft>
                <a:spcPts val="0"/>
              </a:spcAft>
              <a:buClr>
                <a:schemeClr val="dk1"/>
              </a:buClr>
              <a:buSzPts val="3500"/>
              <a:buFont typeface="Kulim Park"/>
              <a:buNone/>
              <a:defRPr sz="3500">
                <a:solidFill>
                  <a:schemeClr val="dk1"/>
                </a:solidFill>
                <a:latin typeface="Kulim Park"/>
                <a:ea typeface="Kulim Park"/>
                <a:cs typeface="Kulim Park"/>
                <a:sym typeface="Kulim Park"/>
              </a:defRPr>
            </a:lvl9pPr>
          </a:lstStyle>
          <a:p>
            <a:endParaRPr/>
          </a:p>
        </p:txBody>
      </p:sp>
      <p:sp>
        <p:nvSpPr>
          <p:cNvPr id="7" name="Google Shape;7;p1"/>
          <p:cNvSpPr txBox="1">
            <a:spLocks noGrp="1"/>
          </p:cNvSpPr>
          <p:nvPr>
            <p:ph type="body" idx="1"/>
          </p:nvPr>
        </p:nvSpPr>
        <p:spPr>
          <a:xfrm>
            <a:off x="721075" y="1802491"/>
            <a:ext cx="7701900" cy="43300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1pPr>
            <a:lvl2pPr marL="914400" lvl="1"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2pPr>
            <a:lvl3pPr marL="1371600" lvl="2"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3pPr>
            <a:lvl4pPr marL="1828800" lvl="3"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4pPr>
            <a:lvl5pPr marL="2286000" lvl="4"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5pPr>
            <a:lvl6pPr marL="2743200" lvl="5"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6pPr>
            <a:lvl7pPr marL="3200400" lvl="6"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7pPr>
            <a:lvl8pPr marL="3657600" lvl="7"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8pPr>
            <a:lvl9pPr marL="4114800" lvl="8" indent="-330200">
              <a:lnSpc>
                <a:spcPct val="100000"/>
              </a:lnSpc>
              <a:spcBef>
                <a:spcPts val="0"/>
              </a:spcBef>
              <a:spcAft>
                <a:spcPts val="0"/>
              </a:spcAft>
              <a:buClr>
                <a:schemeClr val="dk1"/>
              </a:buClr>
              <a:buSzPts val="1600"/>
              <a:buFont typeface="Manrope"/>
              <a:buChar char="■"/>
              <a:defRPr sz="1600">
                <a:solidFill>
                  <a:schemeClr val="dk1"/>
                </a:solidFill>
                <a:latin typeface="Manrope"/>
                <a:ea typeface="Manrope"/>
                <a:cs typeface="Manrope"/>
                <a:sym typeface="Manrope"/>
              </a:defRPr>
            </a:lvl9pPr>
          </a:lstStyle>
          <a:p>
            <a:endParaRPr/>
          </a:p>
        </p:txBody>
      </p:sp>
    </p:spTree>
    <p:extLst>
      <p:ext uri="{BB962C8B-B14F-4D97-AF65-F5344CB8AC3E}">
        <p14:creationId xmlns:p14="http://schemas.microsoft.com/office/powerpoint/2010/main" val="1248937954"/>
      </p:ext>
    </p:extLst>
  </p:cSld>
  <p:clrMap bg1="lt1" tx1="dk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 id="2147483724" r:id="rId18"/>
    <p:sldLayoutId id="2147483725" r:id="rId19"/>
    <p:sldLayoutId id="2147483726" r:id="rId20"/>
    <p:sldLayoutId id="2147483727" r:id="rId21"/>
    <p:sldLayoutId id="2147483728" r:id="rId22"/>
    <p:sldLayoutId id="2147483729" r:id="rId23"/>
    <p:sldLayoutId id="2147483730" r:id="rId24"/>
    <p:sldLayoutId id="2147483731" r:id="rId25"/>
    <p:sldLayoutId id="2147483732" r:id="rId26"/>
    <p:sldLayoutId id="2147483733" r:id="rId27"/>
    <p:sldLayoutId id="2147483734" r:id="rId28"/>
    <p:sldLayoutId id="2147483735" r:id="rId29"/>
    <p:sldLayoutId id="2147483736" r:id="rId30"/>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312"/>
        <p:cNvGrpSpPr/>
        <p:nvPr/>
      </p:nvGrpSpPr>
      <p:grpSpPr>
        <a:xfrm>
          <a:off x="0" y="0"/>
          <a:ext cx="0" cy="0"/>
          <a:chOff x="0" y="0"/>
          <a:chExt cx="0" cy="0"/>
        </a:xfrm>
      </p:grpSpPr>
      <p:sp>
        <p:nvSpPr>
          <p:cNvPr id="313" name="Google Shape;313;p31"/>
          <p:cNvSpPr txBox="1">
            <a:spLocks noGrp="1"/>
          </p:cNvSpPr>
          <p:nvPr>
            <p:ph type="title"/>
          </p:nvPr>
        </p:nvSpPr>
        <p:spPr>
          <a:xfrm>
            <a:off x="1068100" y="1244600"/>
            <a:ext cx="70473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None/>
              <a:defRPr sz="2400">
                <a:solidFill>
                  <a:srgbClr val="FFFFFF"/>
                </a:solidFill>
              </a:defRPr>
            </a:lvl1pPr>
            <a:lvl2pPr lvl="1" algn="ctr" rtl="0">
              <a:spcBef>
                <a:spcPts val="0"/>
              </a:spcBef>
              <a:spcAft>
                <a:spcPts val="0"/>
              </a:spcAft>
              <a:buClr>
                <a:srgbClr val="FFFFFF"/>
              </a:buClr>
              <a:buSzPts val="2400"/>
              <a:buNone/>
              <a:defRPr sz="2400">
                <a:solidFill>
                  <a:srgbClr val="FFFFFF"/>
                </a:solidFill>
              </a:defRPr>
            </a:lvl2pPr>
            <a:lvl3pPr lvl="2" algn="ctr" rtl="0">
              <a:spcBef>
                <a:spcPts val="0"/>
              </a:spcBef>
              <a:spcAft>
                <a:spcPts val="0"/>
              </a:spcAft>
              <a:buClr>
                <a:srgbClr val="FFFFFF"/>
              </a:buClr>
              <a:buSzPts val="2400"/>
              <a:buNone/>
              <a:defRPr sz="2400">
                <a:solidFill>
                  <a:srgbClr val="FFFFFF"/>
                </a:solidFill>
              </a:defRPr>
            </a:lvl3pPr>
            <a:lvl4pPr lvl="3" algn="ctr" rtl="0">
              <a:spcBef>
                <a:spcPts val="0"/>
              </a:spcBef>
              <a:spcAft>
                <a:spcPts val="0"/>
              </a:spcAft>
              <a:buClr>
                <a:srgbClr val="FFFFFF"/>
              </a:buClr>
              <a:buSzPts val="2400"/>
              <a:buNone/>
              <a:defRPr sz="2400">
                <a:solidFill>
                  <a:srgbClr val="FFFFFF"/>
                </a:solidFill>
              </a:defRPr>
            </a:lvl4pPr>
            <a:lvl5pPr lvl="4" algn="ctr" rtl="0">
              <a:spcBef>
                <a:spcPts val="0"/>
              </a:spcBef>
              <a:spcAft>
                <a:spcPts val="0"/>
              </a:spcAft>
              <a:buClr>
                <a:srgbClr val="FFFFFF"/>
              </a:buClr>
              <a:buSzPts val="2400"/>
              <a:buNone/>
              <a:defRPr sz="2400">
                <a:solidFill>
                  <a:srgbClr val="FFFFFF"/>
                </a:solidFill>
              </a:defRPr>
            </a:lvl5pPr>
            <a:lvl6pPr lvl="5" algn="ctr" rtl="0">
              <a:spcBef>
                <a:spcPts val="0"/>
              </a:spcBef>
              <a:spcAft>
                <a:spcPts val="0"/>
              </a:spcAft>
              <a:buClr>
                <a:srgbClr val="FFFFFF"/>
              </a:buClr>
              <a:buSzPts val="2400"/>
              <a:buNone/>
              <a:defRPr sz="2400">
                <a:solidFill>
                  <a:srgbClr val="FFFFFF"/>
                </a:solidFill>
              </a:defRPr>
            </a:lvl6pPr>
            <a:lvl7pPr lvl="6" algn="ctr" rtl="0">
              <a:spcBef>
                <a:spcPts val="0"/>
              </a:spcBef>
              <a:spcAft>
                <a:spcPts val="0"/>
              </a:spcAft>
              <a:buClr>
                <a:srgbClr val="FFFFFF"/>
              </a:buClr>
              <a:buSzPts val="2400"/>
              <a:buNone/>
              <a:defRPr sz="2400">
                <a:solidFill>
                  <a:srgbClr val="FFFFFF"/>
                </a:solidFill>
              </a:defRPr>
            </a:lvl7pPr>
            <a:lvl8pPr lvl="7" algn="ctr" rtl="0">
              <a:spcBef>
                <a:spcPts val="0"/>
              </a:spcBef>
              <a:spcAft>
                <a:spcPts val="0"/>
              </a:spcAft>
              <a:buClr>
                <a:srgbClr val="FFFFFF"/>
              </a:buClr>
              <a:buSzPts val="2400"/>
              <a:buNone/>
              <a:defRPr sz="2400">
                <a:solidFill>
                  <a:srgbClr val="FFFFFF"/>
                </a:solidFill>
              </a:defRPr>
            </a:lvl8pPr>
            <a:lvl9pPr lvl="8" algn="ctr" rtl="0">
              <a:spcBef>
                <a:spcPts val="0"/>
              </a:spcBef>
              <a:spcAft>
                <a:spcPts val="0"/>
              </a:spcAft>
              <a:buClr>
                <a:srgbClr val="FFFFFF"/>
              </a:buClr>
              <a:buSzPts val="2400"/>
              <a:buNone/>
              <a:defRPr sz="2400">
                <a:solidFill>
                  <a:srgbClr val="FFFFFF"/>
                </a:solidFill>
              </a:defRPr>
            </a:lvl9pPr>
          </a:lstStyle>
          <a:p>
            <a:endParaRPr/>
          </a:p>
        </p:txBody>
      </p:sp>
      <p:sp>
        <p:nvSpPr>
          <p:cNvPr id="314" name="Google Shape;314;p31"/>
          <p:cNvSpPr txBox="1">
            <a:spLocks noGrp="1"/>
          </p:cNvSpPr>
          <p:nvPr>
            <p:ph type="body" idx="1"/>
          </p:nvPr>
        </p:nvSpPr>
        <p:spPr>
          <a:xfrm>
            <a:off x="1068100" y="2260600"/>
            <a:ext cx="70473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1563985444"/>
      </p:ext>
    </p:extLst>
  </p:cSld>
  <p:clrMap bg1="lt1" tx1="dk1" bg2="dk2" tx2="lt2" accent1="accent1" accent2="accent2" accent3="accent3" accent4="accent4" accent5="accent5" accent6="accent6" hlink="hlink" folHlink="folHlink"/>
  <p:sldLayoutIdLst>
    <p:sldLayoutId id="2147483738" r:id="rId1"/>
    <p:sldLayoutId id="2147483739" r:id="rId2"/>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93367"/>
            <a:ext cx="77175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Vidaloka"/>
              <a:buNone/>
              <a:defRPr sz="3000">
                <a:solidFill>
                  <a:schemeClr val="dk1"/>
                </a:solidFill>
                <a:latin typeface="Vidaloka"/>
                <a:ea typeface="Vidaloka"/>
                <a:cs typeface="Vidaloka"/>
                <a:sym typeface="Vidaloka"/>
              </a:defRPr>
            </a:lvl1pPr>
            <a:lvl2pPr lvl="1">
              <a:spcBef>
                <a:spcPts val="0"/>
              </a:spcBef>
              <a:spcAft>
                <a:spcPts val="0"/>
              </a:spcAft>
              <a:buClr>
                <a:schemeClr val="dk1"/>
              </a:buClr>
              <a:buSzPts val="3000"/>
              <a:buNone/>
              <a:defRPr sz="3000" i="1">
                <a:solidFill>
                  <a:schemeClr val="dk1"/>
                </a:solidFill>
              </a:defRPr>
            </a:lvl2pPr>
            <a:lvl3pPr lvl="2">
              <a:spcBef>
                <a:spcPts val="0"/>
              </a:spcBef>
              <a:spcAft>
                <a:spcPts val="0"/>
              </a:spcAft>
              <a:buClr>
                <a:schemeClr val="dk1"/>
              </a:buClr>
              <a:buSzPts val="3000"/>
              <a:buNone/>
              <a:defRPr sz="3000" i="1">
                <a:solidFill>
                  <a:schemeClr val="dk1"/>
                </a:solidFill>
              </a:defRPr>
            </a:lvl3pPr>
            <a:lvl4pPr lvl="3">
              <a:spcBef>
                <a:spcPts val="0"/>
              </a:spcBef>
              <a:spcAft>
                <a:spcPts val="0"/>
              </a:spcAft>
              <a:buClr>
                <a:schemeClr val="dk1"/>
              </a:buClr>
              <a:buSzPts val="3000"/>
              <a:buNone/>
              <a:defRPr sz="3000" i="1">
                <a:solidFill>
                  <a:schemeClr val="dk1"/>
                </a:solidFill>
              </a:defRPr>
            </a:lvl4pPr>
            <a:lvl5pPr lvl="4">
              <a:spcBef>
                <a:spcPts val="0"/>
              </a:spcBef>
              <a:spcAft>
                <a:spcPts val="0"/>
              </a:spcAft>
              <a:buClr>
                <a:schemeClr val="dk1"/>
              </a:buClr>
              <a:buSzPts val="3000"/>
              <a:buNone/>
              <a:defRPr sz="3000" i="1">
                <a:solidFill>
                  <a:schemeClr val="dk1"/>
                </a:solidFill>
              </a:defRPr>
            </a:lvl5pPr>
            <a:lvl6pPr lvl="5">
              <a:spcBef>
                <a:spcPts val="0"/>
              </a:spcBef>
              <a:spcAft>
                <a:spcPts val="0"/>
              </a:spcAft>
              <a:buClr>
                <a:schemeClr val="dk1"/>
              </a:buClr>
              <a:buSzPts val="3000"/>
              <a:buNone/>
              <a:defRPr sz="3000" i="1">
                <a:solidFill>
                  <a:schemeClr val="dk1"/>
                </a:solidFill>
              </a:defRPr>
            </a:lvl6pPr>
            <a:lvl7pPr lvl="6">
              <a:spcBef>
                <a:spcPts val="0"/>
              </a:spcBef>
              <a:spcAft>
                <a:spcPts val="0"/>
              </a:spcAft>
              <a:buClr>
                <a:schemeClr val="dk1"/>
              </a:buClr>
              <a:buSzPts val="3000"/>
              <a:buNone/>
              <a:defRPr sz="3000" i="1">
                <a:solidFill>
                  <a:schemeClr val="dk1"/>
                </a:solidFill>
              </a:defRPr>
            </a:lvl7pPr>
            <a:lvl8pPr lvl="7">
              <a:spcBef>
                <a:spcPts val="0"/>
              </a:spcBef>
              <a:spcAft>
                <a:spcPts val="0"/>
              </a:spcAft>
              <a:buClr>
                <a:schemeClr val="dk1"/>
              </a:buClr>
              <a:buSzPts val="3000"/>
              <a:buNone/>
              <a:defRPr sz="3000" i="1">
                <a:solidFill>
                  <a:schemeClr val="dk1"/>
                </a:solidFill>
              </a:defRPr>
            </a:lvl8pPr>
            <a:lvl9pPr lvl="8">
              <a:spcBef>
                <a:spcPts val="0"/>
              </a:spcBef>
              <a:spcAft>
                <a:spcPts val="0"/>
              </a:spcAft>
              <a:buClr>
                <a:schemeClr val="dk1"/>
              </a:buClr>
              <a:buSzPts val="3000"/>
              <a:buNone/>
              <a:defRPr sz="3000" i="1">
                <a:solidFill>
                  <a:schemeClr val="dk1"/>
                </a:solidFill>
              </a:defRPr>
            </a:lvl9pPr>
          </a:lstStyle>
          <a:p>
            <a:endParaRPr/>
          </a:p>
        </p:txBody>
      </p:sp>
      <p:sp>
        <p:nvSpPr>
          <p:cNvPr id="7" name="Google Shape;7;p1"/>
          <p:cNvSpPr txBox="1">
            <a:spLocks noGrp="1"/>
          </p:cNvSpPr>
          <p:nvPr>
            <p:ph type="body" idx="1"/>
          </p:nvPr>
        </p:nvSpPr>
        <p:spPr>
          <a:xfrm>
            <a:off x="713250" y="1536633"/>
            <a:ext cx="77175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extLst>
      <p:ext uri="{BB962C8B-B14F-4D97-AF65-F5344CB8AC3E}">
        <p14:creationId xmlns:p14="http://schemas.microsoft.com/office/powerpoint/2010/main" val="2134403186"/>
      </p:ext>
    </p:extLst>
  </p:cSld>
  <p:clrMap bg1="lt1" tx1="dk1" bg2="dk2" tx2="lt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t>Comparative Grammar</a:t>
            </a:r>
            <a:endParaRPr lang="en-US" dirty="0"/>
          </a:p>
        </p:txBody>
      </p:sp>
      <p:sp>
        <p:nvSpPr>
          <p:cNvPr id="3" name="Subtitle 2"/>
          <p:cNvSpPr>
            <a:spLocks noGrp="1"/>
          </p:cNvSpPr>
          <p:nvPr>
            <p:ph type="subTitle" idx="1"/>
          </p:nvPr>
        </p:nvSpPr>
        <p:spPr/>
        <p:txBody>
          <a:bodyPr/>
          <a:lstStyle/>
          <a:p>
            <a:r>
              <a:rPr lang="tr-TR" dirty="0" err="1"/>
              <a:t>Week</a:t>
            </a:r>
            <a:r>
              <a:rPr lang="tr-TR" dirty="0"/>
              <a:t> 5: Modality</a:t>
            </a:r>
            <a:endParaRPr lang="en-US" dirty="0"/>
          </a:p>
        </p:txBody>
      </p:sp>
    </p:spTree>
    <p:extLst>
      <p:ext uri="{BB962C8B-B14F-4D97-AF65-F5344CB8AC3E}">
        <p14:creationId xmlns:p14="http://schemas.microsoft.com/office/powerpoint/2010/main" val="3744722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068144"/>
          </a:xfrm>
        </p:spPr>
        <p:txBody>
          <a:bodyPr/>
          <a:lstStyle/>
          <a:p>
            <a:r>
              <a:rPr lang="en-US" sz="2800" dirty="0"/>
              <a:t>Modal auxiliary equivalents</a:t>
            </a:r>
          </a:p>
          <a:p>
            <a:r>
              <a:rPr lang="en-US" sz="2800" dirty="0"/>
              <a:t>be able to (»can)</a:t>
            </a:r>
          </a:p>
          <a:p>
            <a:endParaRPr lang="en-US" sz="2800" dirty="0"/>
          </a:p>
          <a:p>
            <a:r>
              <a:rPr lang="en-US" sz="2800" dirty="0"/>
              <a:t>be willing to (»will)</a:t>
            </a:r>
          </a:p>
          <a:p>
            <a:endParaRPr lang="en-US" sz="2800" dirty="0"/>
          </a:p>
          <a:p>
            <a:r>
              <a:rPr lang="en-US" sz="2800" dirty="0"/>
              <a:t>be obliged to (»must)</a:t>
            </a:r>
          </a:p>
          <a:p>
            <a:endParaRPr lang="en-US" sz="2800" dirty="0"/>
          </a:p>
          <a:p>
            <a:r>
              <a:rPr lang="en-US" sz="2800" dirty="0"/>
              <a:t>have permission to (»may)</a:t>
            </a:r>
          </a:p>
          <a:p>
            <a:endParaRPr lang="en-US" sz="2800" dirty="0"/>
          </a:p>
          <a:p>
            <a:r>
              <a:rPr lang="en-US" sz="2800" dirty="0"/>
              <a:t>be possible that (»may/might)</a:t>
            </a:r>
          </a:p>
        </p:txBody>
      </p:sp>
    </p:spTree>
    <p:extLst>
      <p:ext uri="{BB962C8B-B14F-4D97-AF65-F5344CB8AC3E}">
        <p14:creationId xmlns:p14="http://schemas.microsoft.com/office/powerpoint/2010/main" val="2044257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nSpc>
                <a:spcPct val="150000"/>
              </a:lnSpc>
            </a:pPr>
            <a:r>
              <a:rPr lang="tr-TR" sz="2400" dirty="0"/>
              <a:t>No one-to-one correspondance of models between languages</a:t>
            </a:r>
          </a:p>
          <a:p>
            <a:pPr marL="0" indent="0">
              <a:lnSpc>
                <a:spcPct val="150000"/>
              </a:lnSpc>
              <a:buNone/>
            </a:pPr>
            <a:r>
              <a:rPr lang="tr-TR" sz="2400" b="1" dirty="0"/>
              <a:t>Ability </a:t>
            </a:r>
          </a:p>
          <a:p>
            <a:pPr>
              <a:lnSpc>
                <a:spcPct val="150000"/>
              </a:lnSpc>
            </a:pPr>
            <a:r>
              <a:rPr lang="tr-TR" sz="2400" dirty="0"/>
              <a:t>Can: ability/possibility/permission</a:t>
            </a:r>
          </a:p>
          <a:p>
            <a:pPr marL="0" indent="0">
              <a:lnSpc>
                <a:spcPct val="150000"/>
              </a:lnSpc>
              <a:buNone/>
            </a:pPr>
            <a:r>
              <a:rPr lang="tr-TR" sz="2400" dirty="0"/>
              <a:t>An octopus can change color to match its surroundings.</a:t>
            </a:r>
          </a:p>
          <a:p>
            <a:pPr marL="0" indent="0">
              <a:lnSpc>
                <a:spcPct val="150000"/>
              </a:lnSpc>
              <a:buNone/>
            </a:pPr>
            <a:r>
              <a:rPr lang="tr-TR" sz="2400" dirty="0"/>
              <a:t>Can I borrow your car this evening?</a:t>
            </a:r>
          </a:p>
          <a:p>
            <a:pPr marL="0" indent="0">
              <a:lnSpc>
                <a:spcPct val="150000"/>
              </a:lnSpc>
              <a:buNone/>
            </a:pPr>
            <a:r>
              <a:rPr lang="tr-TR" sz="2400" dirty="0"/>
              <a:t>He can’t be at home. I saw him leaving his house half an hour ago. </a:t>
            </a:r>
          </a:p>
          <a:p>
            <a:endParaRPr lang="en-US" dirty="0"/>
          </a:p>
        </p:txBody>
      </p:sp>
    </p:spTree>
    <p:extLst>
      <p:ext uri="{BB962C8B-B14F-4D97-AF65-F5344CB8AC3E}">
        <p14:creationId xmlns:p14="http://schemas.microsoft.com/office/powerpoint/2010/main" val="1118175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marL="114300" indent="0">
              <a:buNone/>
            </a:pPr>
            <a:r>
              <a:rPr lang="tr-TR" sz="2400" b="1" dirty="0"/>
              <a:t>In Turkish ability is expressed by the morpheme </a:t>
            </a:r>
            <a:r>
              <a:rPr lang="tr-TR" sz="2400" b="1" i="1" dirty="0"/>
              <a:t>(y)abil </a:t>
            </a:r>
            <a:r>
              <a:rPr lang="tr-TR" sz="2400" b="1" dirty="0"/>
              <a:t>before tense markers and person </a:t>
            </a:r>
            <a:r>
              <a:rPr lang="tr-TR" sz="2400" b="1" dirty="0" err="1"/>
              <a:t>marking</a:t>
            </a:r>
            <a:r>
              <a:rPr lang="tr-TR" dirty="0"/>
              <a:t>:</a:t>
            </a:r>
          </a:p>
          <a:p>
            <a:pPr marL="114300" indent="0">
              <a:buNone/>
            </a:pPr>
            <a:endParaRPr lang="tr-TR" dirty="0"/>
          </a:p>
          <a:p>
            <a:pPr marL="114300" indent="0">
              <a:buNone/>
            </a:pPr>
            <a:endParaRPr lang="tr-TR" dirty="0"/>
          </a:p>
          <a:p>
            <a:pPr marL="114300" indent="0">
              <a:buNone/>
            </a:pPr>
            <a:endParaRPr lang="tr-TR" sz="2800" dirty="0"/>
          </a:p>
          <a:p>
            <a:pPr marL="0" indent="0">
              <a:buNone/>
            </a:pPr>
            <a:r>
              <a:rPr lang="tr-TR" sz="2800" i="1" dirty="0"/>
              <a:t>    gelebilir, çözebilir, yazabilir</a:t>
            </a:r>
          </a:p>
          <a:p>
            <a:pPr marL="0" indent="0">
              <a:buNone/>
            </a:pPr>
            <a:r>
              <a:rPr lang="tr-TR" sz="2800" i="1" dirty="0"/>
              <a:t>    gelebilirim    gelebildim   gelebileceğim</a:t>
            </a:r>
          </a:p>
          <a:p>
            <a:pPr marL="0" indent="0">
              <a:buNone/>
            </a:pPr>
            <a:r>
              <a:rPr lang="tr-TR" sz="2800" i="1" dirty="0"/>
              <a:t>Yazabiliyorum.	I am able to write.</a:t>
            </a:r>
          </a:p>
          <a:p>
            <a:pPr marL="0" indent="0">
              <a:buNone/>
            </a:pPr>
            <a:r>
              <a:rPr lang="tr-TR" sz="2800" i="1" dirty="0"/>
              <a:t>Yazabildim. 	I was able to write.</a:t>
            </a:r>
          </a:p>
          <a:p>
            <a:pPr marL="0" indent="0">
              <a:buNone/>
            </a:pPr>
            <a:r>
              <a:rPr lang="tr-TR" sz="2800" i="1" dirty="0"/>
              <a:t>Yazabileceğim. 	I will be able to write</a:t>
            </a:r>
            <a:r>
              <a:rPr lang="tr-TR" i="1" dirty="0"/>
              <a:t>. </a:t>
            </a:r>
          </a:p>
        </p:txBody>
      </p:sp>
    </p:spTree>
    <p:extLst>
      <p:ext uri="{BB962C8B-B14F-4D97-AF65-F5344CB8AC3E}">
        <p14:creationId xmlns:p14="http://schemas.microsoft.com/office/powerpoint/2010/main" val="1570356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114300" indent="0">
              <a:lnSpc>
                <a:spcPct val="150000"/>
              </a:lnSpc>
              <a:buNone/>
            </a:pPr>
            <a:r>
              <a:rPr lang="tr-TR" sz="2400" b="1" dirty="0"/>
              <a:t>Can accompanied by adverbials:</a:t>
            </a:r>
          </a:p>
          <a:p>
            <a:pPr marL="0" indent="0">
              <a:lnSpc>
                <a:spcPct val="150000"/>
              </a:lnSpc>
              <a:buNone/>
            </a:pPr>
            <a:r>
              <a:rPr lang="tr-TR" sz="2400" dirty="0"/>
              <a:t>I can</a:t>
            </a:r>
            <a:r>
              <a:rPr lang="tr-TR" sz="2400" i="1" dirty="0"/>
              <a:t> now </a:t>
            </a:r>
            <a:r>
              <a:rPr lang="tr-TR" sz="2400" dirty="0"/>
              <a:t>accept that it was me who made that mistake. </a:t>
            </a:r>
          </a:p>
          <a:p>
            <a:pPr marL="0" indent="0">
              <a:lnSpc>
                <a:spcPct val="150000"/>
              </a:lnSpc>
              <a:buNone/>
            </a:pPr>
            <a:r>
              <a:rPr lang="tr-TR" sz="2400" dirty="0"/>
              <a:t>I can </a:t>
            </a:r>
            <a:r>
              <a:rPr lang="tr-TR" sz="2400" i="1" dirty="0"/>
              <a:t>finally</a:t>
            </a:r>
            <a:r>
              <a:rPr lang="tr-TR" sz="2400" dirty="0"/>
              <a:t> thank you for helping me on my test.</a:t>
            </a:r>
          </a:p>
          <a:p>
            <a:pPr marL="0" indent="0">
              <a:lnSpc>
                <a:spcPct val="150000"/>
              </a:lnSpc>
              <a:buNone/>
            </a:pPr>
            <a:r>
              <a:rPr lang="tr-TR" sz="2400" dirty="0"/>
              <a:t>Past ability: could/ was-were able to</a:t>
            </a:r>
          </a:p>
          <a:p>
            <a:pPr marL="0" indent="0">
              <a:lnSpc>
                <a:spcPct val="150000"/>
              </a:lnSpc>
              <a:buNone/>
            </a:pPr>
            <a:r>
              <a:rPr lang="tr-TR" sz="2400" dirty="0"/>
              <a:t>I could read and write when I was five. (repeated)</a:t>
            </a:r>
          </a:p>
          <a:p>
            <a:pPr marL="0" indent="0">
              <a:lnSpc>
                <a:spcPct val="150000"/>
              </a:lnSpc>
              <a:buNone/>
            </a:pPr>
            <a:r>
              <a:rPr lang="tr-TR" sz="2400" dirty="0"/>
              <a:t> I studied hard and I was able to pass the test. (happened once)</a:t>
            </a:r>
            <a:endParaRPr lang="en-US" sz="2400" dirty="0"/>
          </a:p>
        </p:txBody>
      </p:sp>
    </p:spTree>
    <p:extLst>
      <p:ext uri="{BB962C8B-B14F-4D97-AF65-F5344CB8AC3E}">
        <p14:creationId xmlns:p14="http://schemas.microsoft.com/office/powerpoint/2010/main" val="778070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pPr marL="114300" indent="0">
              <a:lnSpc>
                <a:spcPct val="150000"/>
              </a:lnSpc>
              <a:buNone/>
            </a:pPr>
            <a:r>
              <a:rPr lang="tr-TR" sz="2400" b="1" dirty="0"/>
              <a:t>Could in conditional sentences</a:t>
            </a:r>
          </a:p>
          <a:p>
            <a:pPr marL="0" indent="0">
              <a:lnSpc>
                <a:spcPct val="150000"/>
              </a:lnSpc>
              <a:buNone/>
            </a:pPr>
            <a:r>
              <a:rPr lang="tr-TR" sz="2400" dirty="0"/>
              <a:t>I could visit him tomorrow if I didn’t have an appointment.</a:t>
            </a:r>
          </a:p>
          <a:p>
            <a:pPr marL="0" indent="0">
              <a:lnSpc>
                <a:spcPct val="150000"/>
              </a:lnSpc>
              <a:buNone/>
            </a:pPr>
            <a:r>
              <a:rPr lang="tr-TR" sz="2400" dirty="0"/>
              <a:t>Eğer randevum olmasa, yarın onu ziyaret edebilirdim. </a:t>
            </a:r>
          </a:p>
          <a:p>
            <a:pPr marL="0" indent="0">
              <a:lnSpc>
                <a:spcPct val="150000"/>
              </a:lnSpc>
              <a:buNone/>
            </a:pPr>
            <a:r>
              <a:rPr lang="tr-TR" sz="2400" dirty="0"/>
              <a:t>Kukla 	m	ol	 sa        oyna	sa 	m. </a:t>
            </a:r>
          </a:p>
          <a:p>
            <a:pPr marL="0" indent="0">
              <a:lnSpc>
                <a:spcPct val="150000"/>
              </a:lnSpc>
              <a:buNone/>
            </a:pPr>
            <a:r>
              <a:rPr lang="tr-TR" sz="2400" dirty="0"/>
              <a:t>Puppet	I	be 	 cond.  Play	cond.  I</a:t>
            </a:r>
          </a:p>
          <a:p>
            <a:pPr marL="0" indent="0">
              <a:lnSpc>
                <a:spcPct val="150000"/>
              </a:lnSpc>
              <a:buNone/>
            </a:pPr>
            <a:r>
              <a:rPr lang="tr-TR" sz="2400" dirty="0"/>
              <a:t>If I had a puppet that I could play with.   	</a:t>
            </a:r>
            <a:endParaRPr lang="en-US" sz="2400" dirty="0"/>
          </a:p>
        </p:txBody>
      </p:sp>
    </p:spTree>
    <p:extLst>
      <p:ext uri="{BB962C8B-B14F-4D97-AF65-F5344CB8AC3E}">
        <p14:creationId xmlns:p14="http://schemas.microsoft.com/office/powerpoint/2010/main" val="1883797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marL="0" indent="0">
              <a:lnSpc>
                <a:spcPct val="150000"/>
              </a:lnSpc>
              <a:buNone/>
            </a:pPr>
            <a:r>
              <a:rPr lang="tr-TR" sz="3200" b="1" dirty="0"/>
              <a:t>Permission</a:t>
            </a:r>
          </a:p>
          <a:p>
            <a:pPr marL="0" indent="0">
              <a:lnSpc>
                <a:spcPct val="150000"/>
              </a:lnSpc>
              <a:buNone/>
            </a:pPr>
            <a:r>
              <a:rPr lang="tr-TR" sz="2400" dirty="0"/>
              <a:t>English: can, could, may, might</a:t>
            </a:r>
          </a:p>
          <a:p>
            <a:pPr marL="0" indent="0">
              <a:lnSpc>
                <a:spcPct val="150000"/>
              </a:lnSpc>
              <a:buNone/>
            </a:pPr>
            <a:r>
              <a:rPr lang="tr-TR" sz="2400" dirty="0"/>
              <a:t>Could/Can  you lend me a few dollars till the weekend?</a:t>
            </a:r>
          </a:p>
          <a:p>
            <a:pPr>
              <a:lnSpc>
                <a:spcPct val="150000"/>
              </a:lnSpc>
            </a:pPr>
            <a:r>
              <a:rPr lang="tr-TR" sz="2400" dirty="0"/>
              <a:t>May is more formal than can</a:t>
            </a:r>
          </a:p>
          <a:p>
            <a:pPr marL="0" indent="0">
              <a:lnSpc>
                <a:spcPct val="150000"/>
              </a:lnSpc>
              <a:buNone/>
            </a:pPr>
            <a:r>
              <a:rPr lang="tr-TR" sz="2400" dirty="0"/>
              <a:t>You may use my car if you like. </a:t>
            </a:r>
          </a:p>
          <a:p>
            <a:pPr marL="0" indent="0">
              <a:lnSpc>
                <a:spcPct val="150000"/>
              </a:lnSpc>
              <a:buNone/>
            </a:pPr>
            <a:r>
              <a:rPr lang="tr-TR" sz="2400" dirty="0"/>
              <a:t>Might I smoke here?</a:t>
            </a:r>
          </a:p>
          <a:p>
            <a:pPr marL="0" indent="0">
              <a:lnSpc>
                <a:spcPct val="150000"/>
              </a:lnSpc>
              <a:buNone/>
            </a:pPr>
            <a:r>
              <a:rPr lang="tr-TR" sz="2400" dirty="0"/>
              <a:t>Turkish: (y)abil</a:t>
            </a:r>
          </a:p>
          <a:p>
            <a:pPr marL="0" indent="0">
              <a:lnSpc>
                <a:spcPct val="150000"/>
              </a:lnSpc>
              <a:buNone/>
            </a:pPr>
            <a:r>
              <a:rPr lang="tr-TR" sz="2400" dirty="0"/>
              <a:t>Sizinle konuşabilir miyim? Can I talk to you?</a:t>
            </a:r>
            <a:endParaRPr lang="en-US" sz="2400" dirty="0"/>
          </a:p>
        </p:txBody>
      </p:sp>
    </p:spTree>
    <p:extLst>
      <p:ext uri="{BB962C8B-B14F-4D97-AF65-F5344CB8AC3E}">
        <p14:creationId xmlns:p14="http://schemas.microsoft.com/office/powerpoint/2010/main" val="2419943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marL="0" indent="0">
              <a:buNone/>
            </a:pPr>
            <a:r>
              <a:rPr lang="tr-TR" sz="2400" b="1" dirty="0"/>
              <a:t>Possibility</a:t>
            </a:r>
          </a:p>
          <a:p>
            <a:pPr marL="0" indent="0">
              <a:buNone/>
            </a:pPr>
            <a:r>
              <a:rPr lang="tr-TR" i="1" dirty="0"/>
              <a:t>Can, could,may, might</a:t>
            </a:r>
          </a:p>
          <a:p>
            <a:pPr marL="0" indent="0">
              <a:buNone/>
            </a:pPr>
            <a:r>
              <a:rPr lang="tr-TR" dirty="0"/>
              <a:t>Anybody can make mistakes.</a:t>
            </a:r>
          </a:p>
          <a:p>
            <a:pPr marL="0" indent="0">
              <a:buNone/>
            </a:pPr>
            <a:r>
              <a:rPr lang="tr-TR" dirty="0"/>
              <a:t>We could go to the concert. (present possibility)</a:t>
            </a:r>
          </a:p>
          <a:p>
            <a:pPr marL="0" indent="0">
              <a:buNone/>
            </a:pPr>
            <a:r>
              <a:rPr lang="tr-TR" dirty="0"/>
              <a:t>The road could be blocked. </a:t>
            </a:r>
          </a:p>
          <a:p>
            <a:pPr marL="0" indent="0">
              <a:buNone/>
            </a:pPr>
            <a:r>
              <a:rPr lang="tr-TR" dirty="0"/>
              <a:t>What you say might be true.</a:t>
            </a:r>
          </a:p>
          <a:p>
            <a:pPr marL="0" indent="0">
              <a:buNone/>
            </a:pPr>
            <a:r>
              <a:rPr lang="tr-TR" i="1" dirty="0"/>
              <a:t>(y)abil</a:t>
            </a:r>
          </a:p>
          <a:p>
            <a:pPr marL="0" indent="0">
              <a:buNone/>
            </a:pPr>
            <a:r>
              <a:rPr lang="tr-TR" dirty="0"/>
              <a:t>Oturabilirsin. You </a:t>
            </a:r>
            <a:r>
              <a:rPr lang="tr-TR" i="1" dirty="0"/>
              <a:t>may/can/are allowed to </a:t>
            </a:r>
            <a:r>
              <a:rPr lang="tr-TR" dirty="0"/>
              <a:t>sit. </a:t>
            </a:r>
          </a:p>
          <a:p>
            <a:pPr marL="0" indent="0">
              <a:buNone/>
            </a:pPr>
            <a:endParaRPr lang="en-US" dirty="0"/>
          </a:p>
        </p:txBody>
      </p:sp>
    </p:spTree>
    <p:extLst>
      <p:ext uri="{BB962C8B-B14F-4D97-AF65-F5344CB8AC3E}">
        <p14:creationId xmlns:p14="http://schemas.microsoft.com/office/powerpoint/2010/main" val="1418634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marL="0" indent="0">
              <a:lnSpc>
                <a:spcPct val="250000"/>
              </a:lnSpc>
              <a:buNone/>
            </a:pPr>
            <a:r>
              <a:rPr lang="tr-TR" b="1" dirty="0"/>
              <a:t>Request</a:t>
            </a:r>
          </a:p>
          <a:p>
            <a:pPr marL="0" indent="0">
              <a:lnSpc>
                <a:spcPct val="250000"/>
              </a:lnSpc>
              <a:buNone/>
            </a:pPr>
            <a:r>
              <a:rPr lang="tr-TR" dirty="0"/>
              <a:t>English: can/could/will</a:t>
            </a:r>
          </a:p>
          <a:p>
            <a:pPr marL="0" indent="0">
              <a:lnSpc>
                <a:spcPct val="250000"/>
              </a:lnSpc>
              <a:buNone/>
            </a:pPr>
            <a:r>
              <a:rPr lang="tr-TR" dirty="0"/>
              <a:t>Turkish: -mısın </a:t>
            </a:r>
          </a:p>
          <a:p>
            <a:pPr marL="0" indent="0">
              <a:lnSpc>
                <a:spcPct val="250000"/>
              </a:lnSpc>
              <a:buNone/>
            </a:pPr>
            <a:r>
              <a:rPr lang="tr-TR" dirty="0"/>
              <a:t>Can/Will you open the door, please?</a:t>
            </a:r>
          </a:p>
          <a:p>
            <a:pPr marL="0" indent="0">
              <a:lnSpc>
                <a:spcPct val="250000"/>
              </a:lnSpc>
              <a:buNone/>
            </a:pPr>
            <a:r>
              <a:rPr lang="tr-TR" dirty="0"/>
              <a:t>Will you please close the door?</a:t>
            </a:r>
            <a:endParaRPr lang="en-US" dirty="0"/>
          </a:p>
        </p:txBody>
      </p:sp>
    </p:spTree>
    <p:extLst>
      <p:ext uri="{BB962C8B-B14F-4D97-AF65-F5344CB8AC3E}">
        <p14:creationId xmlns:p14="http://schemas.microsoft.com/office/powerpoint/2010/main" val="2891773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lnSpc>
                <a:spcPct val="150000"/>
              </a:lnSpc>
              <a:buNone/>
            </a:pPr>
            <a:r>
              <a:rPr lang="tr-TR" sz="2800" b="1" dirty="0"/>
              <a:t>Obligation</a:t>
            </a:r>
            <a:endParaRPr lang="tr-TR" sz="2400" b="1" dirty="0"/>
          </a:p>
          <a:p>
            <a:pPr marL="0" indent="0">
              <a:lnSpc>
                <a:spcPct val="150000"/>
              </a:lnSpc>
              <a:buNone/>
            </a:pPr>
            <a:r>
              <a:rPr lang="tr-TR" sz="2400" dirty="0"/>
              <a:t>English: should, ought to, must, have to</a:t>
            </a:r>
          </a:p>
          <a:p>
            <a:pPr marL="0" indent="0">
              <a:lnSpc>
                <a:spcPct val="150000"/>
              </a:lnSpc>
              <a:buNone/>
            </a:pPr>
            <a:r>
              <a:rPr lang="tr-TR" sz="2400" dirty="0"/>
              <a:t>We should be more careful when we operate the machine.</a:t>
            </a:r>
          </a:p>
          <a:p>
            <a:pPr marL="0" indent="0">
              <a:lnSpc>
                <a:spcPct val="150000"/>
              </a:lnSpc>
              <a:buNone/>
            </a:pPr>
            <a:r>
              <a:rPr lang="tr-TR" sz="2400" dirty="0"/>
              <a:t>Betty ought to see her doctor as soon as possible. </a:t>
            </a:r>
          </a:p>
          <a:p>
            <a:pPr marL="0" indent="0">
              <a:lnSpc>
                <a:spcPct val="150000"/>
              </a:lnSpc>
              <a:buNone/>
            </a:pPr>
            <a:r>
              <a:rPr lang="tr-TR" sz="2400" dirty="0"/>
              <a:t>You mustn’t lie, Frank; you must always tell the truth.</a:t>
            </a:r>
          </a:p>
          <a:p>
            <a:pPr marL="0" indent="0">
              <a:lnSpc>
                <a:spcPct val="150000"/>
              </a:lnSpc>
              <a:buNone/>
            </a:pPr>
            <a:r>
              <a:rPr lang="tr-TR" sz="2400" dirty="0"/>
              <a:t>My car did not start this morning, so I had to walk to the office. </a:t>
            </a:r>
            <a:endParaRPr lang="en-US" sz="2400" dirty="0"/>
          </a:p>
        </p:txBody>
      </p:sp>
    </p:spTree>
    <p:extLst>
      <p:ext uri="{BB962C8B-B14F-4D97-AF65-F5344CB8AC3E}">
        <p14:creationId xmlns:p14="http://schemas.microsoft.com/office/powerpoint/2010/main" val="341674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marL="114300" indent="0">
              <a:lnSpc>
                <a:spcPct val="250000"/>
              </a:lnSpc>
              <a:buNone/>
            </a:pPr>
            <a:r>
              <a:rPr lang="tr-TR" b="1" dirty="0"/>
              <a:t>Mustn’t and Don’t have to (different meanings)</a:t>
            </a:r>
          </a:p>
          <a:p>
            <a:pPr>
              <a:lnSpc>
                <a:spcPct val="250000"/>
              </a:lnSpc>
            </a:pPr>
            <a:r>
              <a:rPr lang="tr-TR" dirty="0"/>
              <a:t>I mustn’t work on Sundays.</a:t>
            </a:r>
          </a:p>
          <a:p>
            <a:pPr>
              <a:lnSpc>
                <a:spcPct val="250000"/>
              </a:lnSpc>
            </a:pPr>
            <a:r>
              <a:rPr lang="tr-TR" dirty="0"/>
              <a:t>I don’t have to work on Sundays.</a:t>
            </a:r>
          </a:p>
          <a:p>
            <a:endParaRPr lang="en-US" dirty="0"/>
          </a:p>
        </p:txBody>
      </p:sp>
    </p:spTree>
    <p:extLst>
      <p:ext uri="{BB962C8B-B14F-4D97-AF65-F5344CB8AC3E}">
        <p14:creationId xmlns:p14="http://schemas.microsoft.com/office/powerpoint/2010/main" val="223570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7620000" cy="5780112"/>
          </a:xfrm>
        </p:spPr>
        <p:txBody>
          <a:bodyPr/>
          <a:lstStyle/>
          <a:p>
            <a:pPr marL="114300" indent="0">
              <a:buNone/>
            </a:pPr>
            <a:r>
              <a:rPr lang="tr-TR" dirty="0"/>
              <a:t>Comparison of modal auxiliaries of English </a:t>
            </a:r>
            <a:r>
              <a:rPr lang="tr-TR" dirty="0" err="1"/>
              <a:t>and</a:t>
            </a:r>
            <a:r>
              <a:rPr lang="tr-TR" dirty="0"/>
              <a:t> </a:t>
            </a:r>
            <a:r>
              <a:rPr lang="tr-TR" dirty="0" err="1"/>
              <a:t>Turkish</a:t>
            </a:r>
            <a:r>
              <a:rPr lang="tr-TR" dirty="0"/>
              <a:t> syntactically and semantically. </a:t>
            </a:r>
          </a:p>
          <a:p>
            <a:endParaRPr lang="tr-TR" dirty="0"/>
          </a:p>
          <a:p>
            <a:r>
              <a:rPr lang="tr-TR" dirty="0"/>
              <a:t>English modals: can, could, be able to, should, ought to, dare, would....</a:t>
            </a:r>
          </a:p>
          <a:p>
            <a:r>
              <a:rPr lang="tr-TR" dirty="0"/>
              <a:t>Modals in Turkish: exists but not clearly marked – modality is marked on the main verb</a:t>
            </a:r>
          </a:p>
          <a:p>
            <a:pPr marL="0" indent="0">
              <a:buNone/>
            </a:pPr>
            <a:r>
              <a:rPr lang="tr-TR" dirty="0"/>
              <a:t>   e.g. </a:t>
            </a:r>
            <a:r>
              <a:rPr lang="tr-TR" i="1" dirty="0"/>
              <a:t>Yapabilirim</a:t>
            </a:r>
          </a:p>
          <a:p>
            <a:pPr marL="0" indent="0">
              <a:buNone/>
            </a:pPr>
            <a:endParaRPr lang="tr-TR" i="1" dirty="0"/>
          </a:p>
          <a:p>
            <a:pPr indent="-342900"/>
            <a:r>
              <a:rPr lang="tr-TR" dirty="0"/>
              <a:t>In Turkish, we cannot show a class of modals as we can show in English, but it is possible to compare modality between the languages as far as the use of language is concerned.  </a:t>
            </a:r>
            <a:endParaRPr lang="en-US" dirty="0"/>
          </a:p>
        </p:txBody>
      </p:sp>
    </p:spTree>
    <p:extLst>
      <p:ext uri="{BB962C8B-B14F-4D97-AF65-F5344CB8AC3E}">
        <p14:creationId xmlns:p14="http://schemas.microsoft.com/office/powerpoint/2010/main" val="2038782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marL="0" indent="0">
              <a:lnSpc>
                <a:spcPct val="200000"/>
              </a:lnSpc>
              <a:buNone/>
            </a:pPr>
            <a:r>
              <a:rPr lang="tr-TR" dirty="0"/>
              <a:t>Other modals</a:t>
            </a:r>
          </a:p>
          <a:p>
            <a:pPr marL="0" indent="0">
              <a:lnSpc>
                <a:spcPct val="200000"/>
              </a:lnSpc>
              <a:buNone/>
            </a:pPr>
            <a:r>
              <a:rPr lang="tr-TR" dirty="0"/>
              <a:t>Shall</a:t>
            </a:r>
          </a:p>
          <a:p>
            <a:pPr marL="0" indent="0">
              <a:lnSpc>
                <a:spcPct val="200000"/>
              </a:lnSpc>
              <a:buNone/>
            </a:pPr>
            <a:r>
              <a:rPr lang="tr-TR" dirty="0"/>
              <a:t>Shall I.........?offers</a:t>
            </a:r>
          </a:p>
          <a:p>
            <a:pPr marL="0" indent="0">
              <a:lnSpc>
                <a:spcPct val="200000"/>
              </a:lnSpc>
              <a:buNone/>
            </a:pPr>
            <a:r>
              <a:rPr lang="tr-TR" dirty="0"/>
              <a:t>Shall we.......? Suggestions</a:t>
            </a:r>
          </a:p>
          <a:p>
            <a:pPr marL="0" indent="0">
              <a:lnSpc>
                <a:spcPct val="200000"/>
              </a:lnSpc>
              <a:buNone/>
            </a:pPr>
            <a:r>
              <a:rPr lang="tr-TR" dirty="0"/>
              <a:t>Shall we have lunch?</a:t>
            </a:r>
          </a:p>
          <a:p>
            <a:pPr marL="0" indent="0">
              <a:lnSpc>
                <a:spcPct val="200000"/>
              </a:lnSpc>
              <a:buNone/>
            </a:pPr>
            <a:r>
              <a:rPr lang="tr-TR" dirty="0"/>
              <a:t>Shall I give you a lift?</a:t>
            </a:r>
          </a:p>
          <a:p>
            <a:pPr marL="0" indent="0">
              <a:buNone/>
            </a:pPr>
            <a:endParaRPr lang="tr-TR" dirty="0"/>
          </a:p>
        </p:txBody>
      </p:sp>
    </p:spTree>
    <p:extLst>
      <p:ext uri="{BB962C8B-B14F-4D97-AF65-F5344CB8AC3E}">
        <p14:creationId xmlns:p14="http://schemas.microsoft.com/office/powerpoint/2010/main" val="2465769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marL="0" indent="0">
              <a:lnSpc>
                <a:spcPct val="200000"/>
              </a:lnSpc>
              <a:buNone/>
            </a:pPr>
            <a:r>
              <a:rPr lang="en-US" dirty="0"/>
              <a:t>Would</a:t>
            </a:r>
          </a:p>
          <a:p>
            <a:pPr marL="0" indent="0">
              <a:lnSpc>
                <a:spcPct val="200000"/>
              </a:lnSpc>
              <a:buNone/>
            </a:pPr>
            <a:r>
              <a:rPr lang="en-US" dirty="0" err="1"/>
              <a:t>Türkçe</a:t>
            </a:r>
            <a:r>
              <a:rPr lang="en-US" dirty="0"/>
              <a:t> </a:t>
            </a:r>
            <a:r>
              <a:rPr lang="en-US" dirty="0" err="1"/>
              <a:t>anlamı</a:t>
            </a:r>
            <a:r>
              <a:rPr lang="en-US" dirty="0"/>
              <a:t>, </a:t>
            </a:r>
            <a:r>
              <a:rPr lang="en-US" dirty="0" err="1"/>
              <a:t>girdiği</a:t>
            </a:r>
            <a:r>
              <a:rPr lang="en-US" dirty="0"/>
              <a:t> </a:t>
            </a:r>
            <a:r>
              <a:rPr lang="en-US" dirty="0" err="1"/>
              <a:t>cümleye</a:t>
            </a:r>
            <a:r>
              <a:rPr lang="en-US" dirty="0"/>
              <a:t> </a:t>
            </a:r>
            <a:r>
              <a:rPr lang="en-US" dirty="0" err="1"/>
              <a:t>göre</a:t>
            </a:r>
            <a:r>
              <a:rPr lang="en-US" dirty="0"/>
              <a:t> </a:t>
            </a:r>
            <a:r>
              <a:rPr lang="en-US" dirty="0" err="1"/>
              <a:t>çıkarılır</a:t>
            </a:r>
            <a:r>
              <a:rPr lang="en-US" dirty="0"/>
              <a:t>.</a:t>
            </a:r>
          </a:p>
          <a:p>
            <a:pPr>
              <a:lnSpc>
                <a:spcPct val="200000"/>
              </a:lnSpc>
            </a:pPr>
            <a:r>
              <a:rPr lang="en-US" dirty="0"/>
              <a:t>He wouldn’t come with you.</a:t>
            </a:r>
          </a:p>
          <a:p>
            <a:pPr>
              <a:lnSpc>
                <a:spcPct val="200000"/>
              </a:lnSpc>
              <a:buFontTx/>
              <a:buChar char="-"/>
            </a:pPr>
            <a:r>
              <a:rPr lang="en-US" dirty="0"/>
              <a:t>O </a:t>
            </a:r>
            <a:r>
              <a:rPr lang="en-US" dirty="0" err="1"/>
              <a:t>sizinle</a:t>
            </a:r>
            <a:r>
              <a:rPr lang="en-US" dirty="0"/>
              <a:t> </a:t>
            </a:r>
            <a:r>
              <a:rPr lang="en-US" dirty="0" err="1"/>
              <a:t>gelmez</a:t>
            </a:r>
            <a:r>
              <a:rPr lang="en-US" dirty="0"/>
              <a:t>/</a:t>
            </a:r>
            <a:r>
              <a:rPr lang="en-US" dirty="0" err="1"/>
              <a:t>gelmek</a:t>
            </a:r>
            <a:r>
              <a:rPr lang="en-US" dirty="0"/>
              <a:t> </a:t>
            </a:r>
            <a:r>
              <a:rPr lang="en-US" dirty="0" err="1"/>
              <a:t>istemez</a:t>
            </a:r>
            <a:r>
              <a:rPr lang="en-US" dirty="0"/>
              <a:t>.</a:t>
            </a:r>
            <a:endParaRPr lang="tr-TR" dirty="0"/>
          </a:p>
          <a:p>
            <a:pPr marL="114300" indent="0">
              <a:lnSpc>
                <a:spcPct val="200000"/>
              </a:lnSpc>
              <a:buNone/>
            </a:pPr>
            <a:endParaRPr lang="tr-TR" dirty="0"/>
          </a:p>
          <a:p>
            <a:pPr>
              <a:lnSpc>
                <a:spcPct val="200000"/>
              </a:lnSpc>
            </a:pPr>
            <a:r>
              <a:rPr lang="tr-TR" dirty="0"/>
              <a:t>Would you let him drive your car?</a:t>
            </a:r>
          </a:p>
          <a:p>
            <a:pPr>
              <a:lnSpc>
                <a:spcPct val="200000"/>
              </a:lnSpc>
            </a:pPr>
            <a:r>
              <a:rPr lang="tr-TR" dirty="0"/>
              <a:t>Would you open the door?</a:t>
            </a:r>
          </a:p>
          <a:p>
            <a:pPr>
              <a:lnSpc>
                <a:spcPct val="200000"/>
              </a:lnSpc>
            </a:pPr>
            <a:r>
              <a:rPr lang="tr-TR" dirty="0"/>
              <a:t>Would you come to my birthday party?</a:t>
            </a:r>
          </a:p>
          <a:p>
            <a:pPr>
              <a:lnSpc>
                <a:spcPct val="200000"/>
              </a:lnSpc>
            </a:pPr>
            <a:r>
              <a:rPr lang="tr-TR" dirty="0"/>
              <a:t>Eğer yavaş bir şekilde konuşmuş olsa, onu anlarım. </a:t>
            </a:r>
            <a:endParaRPr lang="en-US" dirty="0"/>
          </a:p>
          <a:p>
            <a:endParaRPr lang="en-US" dirty="0"/>
          </a:p>
          <a:p>
            <a:endParaRPr lang="en-US" dirty="0"/>
          </a:p>
        </p:txBody>
      </p:sp>
    </p:spTree>
    <p:extLst>
      <p:ext uri="{BB962C8B-B14F-4D97-AF65-F5344CB8AC3E}">
        <p14:creationId xmlns:p14="http://schemas.microsoft.com/office/powerpoint/2010/main" val="1081813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lstStyle/>
          <a:p>
            <a:pPr>
              <a:lnSpc>
                <a:spcPct val="200000"/>
              </a:lnSpc>
            </a:pPr>
            <a:r>
              <a:rPr lang="tr-TR" b="1" dirty="0"/>
              <a:t>Would like</a:t>
            </a:r>
          </a:p>
          <a:p>
            <a:pPr marL="0" indent="0">
              <a:lnSpc>
                <a:spcPct val="200000"/>
              </a:lnSpc>
              <a:buNone/>
            </a:pPr>
            <a:r>
              <a:rPr lang="tr-TR" dirty="0"/>
              <a:t>I would like a cup of coffee, please.</a:t>
            </a:r>
          </a:p>
          <a:p>
            <a:pPr marL="0" indent="0">
              <a:lnSpc>
                <a:spcPct val="200000"/>
              </a:lnSpc>
              <a:buNone/>
            </a:pPr>
            <a:r>
              <a:rPr lang="tr-TR" dirty="0"/>
              <a:t>You wouldn’t like me to bring someone else home, would you?</a:t>
            </a:r>
          </a:p>
          <a:p>
            <a:pPr>
              <a:lnSpc>
                <a:spcPct val="200000"/>
              </a:lnSpc>
            </a:pPr>
            <a:r>
              <a:rPr lang="tr-TR" b="1" dirty="0"/>
              <a:t>Would rather (prefer)</a:t>
            </a:r>
          </a:p>
          <a:p>
            <a:pPr marL="0" indent="0">
              <a:lnSpc>
                <a:spcPct val="200000"/>
              </a:lnSpc>
              <a:buNone/>
            </a:pPr>
            <a:r>
              <a:rPr lang="tr-TR" dirty="0"/>
              <a:t>He would rather live where it is warm.</a:t>
            </a:r>
          </a:p>
          <a:p>
            <a:pPr marL="0" indent="0">
              <a:lnSpc>
                <a:spcPct val="200000"/>
              </a:lnSpc>
              <a:buNone/>
            </a:pPr>
            <a:r>
              <a:rPr lang="tr-TR" dirty="0"/>
              <a:t>I would rather drive than walk.</a:t>
            </a:r>
          </a:p>
          <a:p>
            <a:pPr marL="0" indent="0">
              <a:lnSpc>
                <a:spcPct val="200000"/>
              </a:lnSpc>
              <a:buNone/>
            </a:pPr>
            <a:r>
              <a:rPr lang="tr-TR" dirty="0"/>
              <a:t>Çocuklarla konuşmayı, ebeveyinleriyle konuşmaya tercih ederim. </a:t>
            </a:r>
          </a:p>
          <a:p>
            <a:pPr marL="0" indent="0">
              <a:buNone/>
            </a:pPr>
            <a:endParaRPr lang="en-US" dirty="0"/>
          </a:p>
        </p:txBody>
      </p:sp>
    </p:spTree>
    <p:extLst>
      <p:ext uri="{BB962C8B-B14F-4D97-AF65-F5344CB8AC3E}">
        <p14:creationId xmlns:p14="http://schemas.microsoft.com/office/powerpoint/2010/main" val="3890945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nSpc>
                <a:spcPct val="250000"/>
              </a:lnSpc>
            </a:pPr>
            <a:r>
              <a:rPr lang="tr-TR" b="1" dirty="0"/>
              <a:t>be supposed to </a:t>
            </a:r>
          </a:p>
          <a:p>
            <a:pPr marL="0" indent="0">
              <a:lnSpc>
                <a:spcPct val="250000"/>
              </a:lnSpc>
              <a:buNone/>
            </a:pPr>
            <a:r>
              <a:rPr lang="tr-TR" dirty="0"/>
              <a:t>It’s cold and cloudy; it is supposed to snow this evening.</a:t>
            </a:r>
          </a:p>
          <a:p>
            <a:pPr marL="0" indent="0">
              <a:lnSpc>
                <a:spcPct val="250000"/>
              </a:lnSpc>
              <a:buNone/>
            </a:pPr>
            <a:r>
              <a:rPr lang="tr-TR" dirty="0"/>
              <a:t>Saat beşten önce, işi terketmemeniz gerekiyor. </a:t>
            </a:r>
          </a:p>
        </p:txBody>
      </p:sp>
    </p:spTree>
    <p:extLst>
      <p:ext uri="{BB962C8B-B14F-4D97-AF65-F5344CB8AC3E}">
        <p14:creationId xmlns:p14="http://schemas.microsoft.com/office/powerpoint/2010/main" val="2627436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lnSpc>
                <a:spcPct val="200000"/>
              </a:lnSpc>
              <a:buNone/>
            </a:pPr>
            <a:r>
              <a:rPr lang="tr-TR" dirty="0"/>
              <a:t>S + modal + have + v3</a:t>
            </a:r>
          </a:p>
          <a:p>
            <a:pPr>
              <a:lnSpc>
                <a:spcPct val="200000"/>
              </a:lnSpc>
            </a:pPr>
            <a:r>
              <a:rPr lang="tr-TR" dirty="0"/>
              <a:t>He is late. He may have missed the bus.</a:t>
            </a:r>
          </a:p>
          <a:p>
            <a:pPr>
              <a:lnSpc>
                <a:spcPct val="200000"/>
              </a:lnSpc>
            </a:pPr>
            <a:r>
              <a:rPr lang="tr-TR" dirty="0"/>
              <a:t>Why didn’t you rely on him? You might have relied on him.</a:t>
            </a:r>
          </a:p>
          <a:p>
            <a:pPr>
              <a:lnSpc>
                <a:spcPct val="200000"/>
              </a:lnSpc>
            </a:pPr>
            <a:r>
              <a:rPr lang="tr-TR" dirty="0"/>
              <a:t>He preffered to go out. He could have helped me a lot by giving me a little of his time.</a:t>
            </a:r>
          </a:p>
          <a:p>
            <a:pPr>
              <a:lnSpc>
                <a:spcPct val="200000"/>
              </a:lnSpc>
            </a:pPr>
            <a:r>
              <a:rPr lang="tr-TR" dirty="0"/>
              <a:t>Evi bulamıyorum. Adresi yazmalıydım.</a:t>
            </a:r>
          </a:p>
          <a:p>
            <a:pPr>
              <a:lnSpc>
                <a:spcPct val="200000"/>
              </a:lnSpc>
            </a:pPr>
            <a:r>
              <a:rPr lang="tr-TR" dirty="0"/>
              <a:t>You look very familiar. I must have met you before. </a:t>
            </a:r>
          </a:p>
          <a:p>
            <a:endParaRPr lang="en-US" dirty="0"/>
          </a:p>
        </p:txBody>
      </p:sp>
    </p:spTree>
    <p:extLst>
      <p:ext uri="{BB962C8B-B14F-4D97-AF65-F5344CB8AC3E}">
        <p14:creationId xmlns:p14="http://schemas.microsoft.com/office/powerpoint/2010/main" val="3769570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tr-TR" dirty="0"/>
              <a:t>He may/might have bought the tickets.</a:t>
            </a:r>
          </a:p>
          <a:p>
            <a:pPr marL="0" indent="0">
              <a:buNone/>
            </a:pPr>
            <a:r>
              <a:rPr lang="tr-TR" dirty="0"/>
              <a:t>Biletleri almış olabilir.</a:t>
            </a:r>
          </a:p>
          <a:p>
            <a:r>
              <a:rPr lang="tr-TR" dirty="0"/>
              <a:t>He must have bought the tickets.</a:t>
            </a:r>
          </a:p>
          <a:p>
            <a:pPr marL="0" indent="0">
              <a:buNone/>
            </a:pPr>
            <a:r>
              <a:rPr lang="tr-TR" dirty="0"/>
              <a:t>Biletleri almış olmalı.</a:t>
            </a:r>
          </a:p>
          <a:p>
            <a:r>
              <a:rPr lang="tr-TR" dirty="0"/>
              <a:t>He could have bought the tickets.</a:t>
            </a:r>
          </a:p>
          <a:p>
            <a:pPr marL="0" indent="0">
              <a:buNone/>
            </a:pPr>
            <a:r>
              <a:rPr lang="tr-TR" dirty="0"/>
              <a:t>Biletleri alabilirdi.</a:t>
            </a:r>
          </a:p>
          <a:p>
            <a:r>
              <a:rPr lang="tr-TR" dirty="0"/>
              <a:t>He should/ought to have bought the tickets.</a:t>
            </a:r>
          </a:p>
          <a:p>
            <a:pPr marL="0" indent="0">
              <a:buNone/>
            </a:pPr>
            <a:r>
              <a:rPr lang="tr-TR" dirty="0"/>
              <a:t>Biletleri almalıydı.</a:t>
            </a:r>
          </a:p>
          <a:p>
            <a:r>
              <a:rPr lang="tr-TR" dirty="0"/>
              <a:t>He would have bought the tickets. </a:t>
            </a:r>
          </a:p>
          <a:p>
            <a:pPr marL="0" indent="0">
              <a:buNone/>
            </a:pPr>
            <a:r>
              <a:rPr lang="tr-TR"/>
              <a:t>.....olsaydı, biletleri almış olurdu. </a:t>
            </a:r>
            <a:endParaRPr lang="tr-TR" dirty="0"/>
          </a:p>
          <a:p>
            <a:endParaRPr lang="tr-TR" dirty="0"/>
          </a:p>
          <a:p>
            <a:pPr marL="0" indent="0">
              <a:buNone/>
            </a:pPr>
            <a:endParaRPr lang="en-US" dirty="0"/>
          </a:p>
        </p:txBody>
      </p:sp>
    </p:spTree>
    <p:extLst>
      <p:ext uri="{BB962C8B-B14F-4D97-AF65-F5344CB8AC3E}">
        <p14:creationId xmlns:p14="http://schemas.microsoft.com/office/powerpoint/2010/main" val="1317491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9" y="908720"/>
            <a:ext cx="8229600" cy="5505475"/>
          </a:xfrm>
        </p:spPr>
        <p:txBody>
          <a:bodyPr/>
          <a:lstStyle/>
          <a:p>
            <a:pPr>
              <a:lnSpc>
                <a:spcPct val="200000"/>
              </a:lnSpc>
              <a:buFont typeface="+mj-lt"/>
              <a:buAutoNum type="arabicPeriod"/>
            </a:pPr>
            <a:r>
              <a:rPr lang="tr-TR" dirty="0"/>
              <a:t>Translate the following sentences. Use can for the present tense and could for the modal perfect.</a:t>
            </a:r>
          </a:p>
          <a:p>
            <a:pPr marL="514350" indent="-514350">
              <a:lnSpc>
                <a:spcPct val="200000"/>
              </a:lnSpc>
              <a:buFont typeface="+mj-lt"/>
              <a:buAutoNum type="arabicPeriod"/>
            </a:pPr>
            <a:r>
              <a:rPr lang="tr-TR" dirty="0"/>
              <a:t>Mary, peşin ödeyebilir. Mary, peşin ödeyebilirdi.</a:t>
            </a:r>
          </a:p>
          <a:p>
            <a:pPr marL="514350" indent="-514350">
              <a:lnSpc>
                <a:spcPct val="200000"/>
              </a:lnSpc>
              <a:buFont typeface="+mj-lt"/>
              <a:buAutoNum type="arabicPeriod"/>
            </a:pPr>
            <a:r>
              <a:rPr lang="tr-TR" dirty="0"/>
              <a:t>Bana telefon edebilirsiniz. Bana telefon edebilirdiniz.</a:t>
            </a:r>
          </a:p>
          <a:p>
            <a:pPr marL="514350" indent="-514350">
              <a:lnSpc>
                <a:spcPct val="200000"/>
              </a:lnSpc>
              <a:buFont typeface="+mj-lt"/>
              <a:buAutoNum type="arabicPeriod"/>
            </a:pPr>
            <a:r>
              <a:rPr lang="tr-TR" dirty="0"/>
              <a:t>Sizi bekleyebilirim. Sizi bekleyebilirdim.</a:t>
            </a:r>
          </a:p>
          <a:p>
            <a:pPr marL="514350" indent="-514350">
              <a:lnSpc>
                <a:spcPct val="200000"/>
              </a:lnSpc>
              <a:buFont typeface="+mj-lt"/>
              <a:buAutoNum type="arabicPeriod"/>
            </a:pPr>
            <a:r>
              <a:rPr lang="tr-TR" dirty="0"/>
              <a:t>Polis, size trafik cezası verebilir. Polis, size trafik cezası verebilirdi.</a:t>
            </a:r>
          </a:p>
          <a:p>
            <a:pPr marL="0" indent="0">
              <a:buNone/>
            </a:pPr>
            <a:endParaRPr lang="en-US" dirty="0"/>
          </a:p>
        </p:txBody>
      </p:sp>
    </p:spTree>
    <p:extLst>
      <p:ext uri="{BB962C8B-B14F-4D97-AF65-F5344CB8AC3E}">
        <p14:creationId xmlns:p14="http://schemas.microsoft.com/office/powerpoint/2010/main" val="3696703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marL="0" indent="0">
              <a:buNone/>
            </a:pPr>
            <a:r>
              <a:rPr lang="tr-TR" sz="2800" b="1" dirty="0"/>
              <a:t>Use may/must/should</a:t>
            </a:r>
          </a:p>
          <a:p>
            <a:pPr marL="514350" indent="-514350">
              <a:buFont typeface="+mj-lt"/>
              <a:buAutoNum type="arabicPeriod"/>
            </a:pPr>
            <a:r>
              <a:rPr lang="tr-TR" sz="2800" dirty="0"/>
              <a:t>Girard sigara içmekten vazgeçebilir. Girard sigara içmekten vazgeçmiş olabilir.</a:t>
            </a:r>
          </a:p>
          <a:p>
            <a:pPr marL="514350" indent="-514350">
              <a:buFont typeface="+mj-lt"/>
              <a:buAutoNum type="arabicPeriod"/>
            </a:pPr>
            <a:r>
              <a:rPr lang="tr-TR" sz="2800" dirty="0"/>
              <a:t>Ayrılmadan önce, hesabı ödemeliyiz. Ayrılmadan önce, hesabı ödemeliydik.-should</a:t>
            </a:r>
          </a:p>
          <a:p>
            <a:pPr marL="514350" indent="-514350">
              <a:buFont typeface="+mj-lt"/>
              <a:buAutoNum type="arabicPeriod"/>
            </a:pPr>
            <a:r>
              <a:rPr lang="tr-TR" sz="2800" dirty="0"/>
              <a:t>Onu satın almamalıyım. Onu satın almamalıydım.-should</a:t>
            </a:r>
          </a:p>
          <a:p>
            <a:pPr marL="514350" indent="-514350">
              <a:buFont typeface="+mj-lt"/>
              <a:buAutoNum type="arabicPeriod"/>
            </a:pPr>
            <a:r>
              <a:rPr lang="tr-TR" sz="2800" dirty="0"/>
              <a:t>Hava soğuk olmalı. Hava soğumuş olmalı. </a:t>
            </a:r>
          </a:p>
          <a:p>
            <a:pPr marL="514350" indent="-514350">
              <a:buFont typeface="+mj-lt"/>
              <a:buAutoNum type="arabicPeriod"/>
            </a:pPr>
            <a:endParaRPr lang="en-US" dirty="0"/>
          </a:p>
        </p:txBody>
      </p:sp>
    </p:spTree>
    <p:extLst>
      <p:ext uri="{BB962C8B-B14F-4D97-AF65-F5344CB8AC3E}">
        <p14:creationId xmlns:p14="http://schemas.microsoft.com/office/powerpoint/2010/main" val="2804589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7E9A4A-B07C-0A26-BD58-2E504A463CAD}"/>
              </a:ext>
            </a:extLst>
          </p:cNvPr>
          <p:cNvSpPr>
            <a:spLocks noGrp="1"/>
          </p:cNvSpPr>
          <p:nvPr>
            <p:ph type="title"/>
          </p:nvPr>
        </p:nvSpPr>
        <p:spPr/>
        <p:txBody>
          <a:bodyPr/>
          <a:lstStyle/>
          <a:p>
            <a:endParaRPr lang="en"/>
          </a:p>
        </p:txBody>
      </p:sp>
      <p:sp>
        <p:nvSpPr>
          <p:cNvPr id="3" name="İçerik Yer Tutucusu 2">
            <a:extLst>
              <a:ext uri="{FF2B5EF4-FFF2-40B4-BE49-F238E27FC236}">
                <a16:creationId xmlns:a16="http://schemas.microsoft.com/office/drawing/2014/main" id="{969E3B20-DE22-AA11-A0AC-14B25B963D8C}"/>
              </a:ext>
            </a:extLst>
          </p:cNvPr>
          <p:cNvSpPr>
            <a:spLocks noGrp="1"/>
          </p:cNvSpPr>
          <p:nvPr>
            <p:ph idx="1"/>
          </p:nvPr>
        </p:nvSpPr>
        <p:spPr/>
        <p:txBody>
          <a:bodyPr/>
          <a:lstStyle/>
          <a:p>
            <a:r>
              <a:rPr lang="tr-TR" sz="2800" dirty="0"/>
              <a:t>Bir öğrenci televizyon izleyerek zamanını boşa harcamamalıdır.</a:t>
            </a:r>
          </a:p>
          <a:p>
            <a:r>
              <a:rPr lang="tr-TR" sz="2800" dirty="0"/>
              <a:t>Bu yazı dikkatle yazılmak zorunda.</a:t>
            </a:r>
          </a:p>
          <a:p>
            <a:r>
              <a:rPr lang="tr-TR" sz="2800" dirty="0"/>
              <a:t>Bunları öğrenmek zorunda mıyım?</a:t>
            </a:r>
          </a:p>
          <a:p>
            <a:r>
              <a:rPr lang="tr-TR" sz="2800" dirty="0"/>
              <a:t>Sabah erken uyanmasam da olur.</a:t>
            </a:r>
            <a:endParaRPr lang="en" sz="2800" dirty="0"/>
          </a:p>
        </p:txBody>
      </p:sp>
    </p:spTree>
    <p:extLst>
      <p:ext uri="{BB962C8B-B14F-4D97-AF65-F5344CB8AC3E}">
        <p14:creationId xmlns:p14="http://schemas.microsoft.com/office/powerpoint/2010/main" val="2416054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89E0A0-8B3E-949A-FA76-D504E2D2A9E0}"/>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10F5804B-E8F6-D234-5F56-72BE1BBED96A}"/>
              </a:ext>
            </a:extLst>
          </p:cNvPr>
          <p:cNvSpPr>
            <a:spLocks noGrp="1"/>
          </p:cNvSpPr>
          <p:nvPr>
            <p:ph idx="1"/>
          </p:nvPr>
        </p:nvSpPr>
        <p:spPr/>
        <p:txBody>
          <a:bodyPr/>
          <a:lstStyle/>
          <a:p>
            <a:r>
              <a:rPr lang="en-US" dirty="0"/>
              <a:t>"I can swim across this lake."</a:t>
            </a:r>
          </a:p>
          <a:p>
            <a:endParaRPr lang="en-US" dirty="0"/>
          </a:p>
          <a:p>
            <a:r>
              <a:rPr lang="en-US" dirty="0"/>
              <a:t>"She can speak three languages fluently."</a:t>
            </a:r>
          </a:p>
          <a:p>
            <a:endParaRPr lang="en-US" dirty="0"/>
          </a:p>
          <a:p>
            <a:r>
              <a:rPr lang="en-US" dirty="0"/>
              <a:t>"They could finish the project yesterday."</a:t>
            </a:r>
          </a:p>
          <a:p>
            <a:endParaRPr lang="en-US" dirty="0"/>
          </a:p>
          <a:p>
            <a:r>
              <a:rPr lang="en-US" dirty="0"/>
              <a:t>"Could you help me with this task?"</a:t>
            </a:r>
          </a:p>
        </p:txBody>
      </p:sp>
    </p:spTree>
    <p:extLst>
      <p:ext uri="{BB962C8B-B14F-4D97-AF65-F5344CB8AC3E}">
        <p14:creationId xmlns:p14="http://schemas.microsoft.com/office/powerpoint/2010/main" val="1029420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CA914743-88F2-5614-E82D-FCEFDC0B0E38}"/>
              </a:ext>
            </a:extLst>
          </p:cNvPr>
          <p:cNvSpPr>
            <a:spLocks noGrp="1"/>
          </p:cNvSpPr>
          <p:nvPr>
            <p:ph type="title"/>
          </p:nvPr>
        </p:nvSpPr>
        <p:spPr>
          <a:xfrm>
            <a:off x="713225" y="593367"/>
            <a:ext cx="7717500" cy="763600"/>
          </a:xfrm>
        </p:spPr>
        <p:txBody>
          <a:bodyPr/>
          <a:lstStyle/>
          <a:p>
            <a:endParaRPr lang="en-US"/>
          </a:p>
        </p:txBody>
      </p:sp>
      <p:graphicFrame>
        <p:nvGraphicFramePr>
          <p:cNvPr id="5" name="Content Placeholder 2">
            <a:extLst>
              <a:ext uri="{FF2B5EF4-FFF2-40B4-BE49-F238E27FC236}">
                <a16:creationId xmlns:a16="http://schemas.microsoft.com/office/drawing/2014/main" id="{C1277B22-F5B8-F9FF-D4EB-194AB19E3E69}"/>
              </a:ext>
            </a:extLst>
          </p:cNvPr>
          <p:cNvGraphicFramePr>
            <a:graphicFrameLocks noGrp="1"/>
          </p:cNvGraphicFramePr>
          <p:nvPr>
            <p:ph idx="1"/>
            <p:extLst>
              <p:ext uri="{D42A27DB-BD31-4B8C-83A1-F6EECF244321}">
                <p14:modId xmlns:p14="http://schemas.microsoft.com/office/powerpoint/2010/main" val="1462579512"/>
              </p:ext>
            </p:extLst>
          </p:nvPr>
        </p:nvGraphicFramePr>
        <p:xfrm>
          <a:off x="713250" y="1536633"/>
          <a:ext cx="7717500" cy="455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17479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C29727-ECE7-0E81-5E1E-39C2FDD194AB}"/>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085F7ED7-6BA5-5872-D0C1-5E25C2E7BD6E}"/>
              </a:ext>
            </a:extLst>
          </p:cNvPr>
          <p:cNvSpPr>
            <a:spLocks noGrp="1"/>
          </p:cNvSpPr>
          <p:nvPr>
            <p:ph idx="1"/>
          </p:nvPr>
        </p:nvSpPr>
        <p:spPr/>
        <p:txBody>
          <a:bodyPr/>
          <a:lstStyle/>
          <a:p>
            <a:r>
              <a:rPr lang="en-US" dirty="0"/>
              <a:t>"Bu </a:t>
            </a:r>
            <a:r>
              <a:rPr lang="en-US" dirty="0" err="1"/>
              <a:t>problemi</a:t>
            </a:r>
            <a:r>
              <a:rPr lang="en-US" dirty="0"/>
              <a:t> </a:t>
            </a:r>
            <a:r>
              <a:rPr lang="en-US" dirty="0" err="1"/>
              <a:t>çözebilirim</a:t>
            </a:r>
            <a:r>
              <a:rPr lang="en-US" dirty="0"/>
              <a:t>."</a:t>
            </a:r>
          </a:p>
          <a:p>
            <a:endParaRPr lang="en-US" dirty="0"/>
          </a:p>
          <a:p>
            <a:r>
              <a:rPr lang="en-US" dirty="0"/>
              <a:t>"</a:t>
            </a:r>
            <a:r>
              <a:rPr lang="en-US" dirty="0" err="1"/>
              <a:t>Onlar</a:t>
            </a:r>
            <a:r>
              <a:rPr lang="en-US" dirty="0"/>
              <a:t> </a:t>
            </a:r>
            <a:r>
              <a:rPr lang="en-US" dirty="0" err="1"/>
              <a:t>bu</a:t>
            </a:r>
            <a:r>
              <a:rPr lang="en-US" dirty="0"/>
              <a:t> </a:t>
            </a:r>
            <a:r>
              <a:rPr lang="en-US" dirty="0" err="1"/>
              <a:t>kadar</a:t>
            </a:r>
            <a:r>
              <a:rPr lang="en-US" dirty="0"/>
              <a:t> </a:t>
            </a:r>
            <a:r>
              <a:rPr lang="en-US" dirty="0" err="1"/>
              <a:t>ağır</a:t>
            </a:r>
            <a:r>
              <a:rPr lang="en-US" dirty="0"/>
              <a:t> </a:t>
            </a:r>
            <a:r>
              <a:rPr lang="en-US" dirty="0" err="1"/>
              <a:t>bir</a:t>
            </a:r>
            <a:r>
              <a:rPr lang="en-US" dirty="0"/>
              <a:t> </a:t>
            </a:r>
            <a:r>
              <a:rPr lang="en-US" dirty="0" err="1"/>
              <a:t>kutuyu</a:t>
            </a:r>
            <a:r>
              <a:rPr lang="en-US" dirty="0"/>
              <a:t> </a:t>
            </a:r>
            <a:r>
              <a:rPr lang="en-US" dirty="0" err="1"/>
              <a:t>taşıyabilirler</a:t>
            </a:r>
            <a:r>
              <a:rPr lang="en-US" dirty="0"/>
              <a:t> mi?"</a:t>
            </a:r>
          </a:p>
          <a:p>
            <a:endParaRPr lang="en-US" dirty="0"/>
          </a:p>
          <a:p>
            <a:r>
              <a:rPr lang="en-US" dirty="0"/>
              <a:t>"</a:t>
            </a:r>
            <a:r>
              <a:rPr lang="en-US" dirty="0" err="1"/>
              <a:t>Geçen</a:t>
            </a:r>
            <a:r>
              <a:rPr lang="en-US" dirty="0"/>
              <a:t> </a:t>
            </a:r>
            <a:r>
              <a:rPr lang="en-US" dirty="0" err="1"/>
              <a:t>yıl</a:t>
            </a:r>
            <a:r>
              <a:rPr lang="en-US" dirty="0"/>
              <a:t> </a:t>
            </a:r>
            <a:r>
              <a:rPr lang="en-US" dirty="0" err="1"/>
              <a:t>piyano</a:t>
            </a:r>
            <a:r>
              <a:rPr lang="en-US" dirty="0"/>
              <a:t> </a:t>
            </a:r>
            <a:r>
              <a:rPr lang="en-US" dirty="0" err="1"/>
              <a:t>çalabiliyordum</a:t>
            </a:r>
            <a:r>
              <a:rPr lang="en-US" dirty="0"/>
              <a:t>, ama </a:t>
            </a:r>
            <a:r>
              <a:rPr lang="en-US" dirty="0" err="1"/>
              <a:t>şimdi</a:t>
            </a:r>
            <a:r>
              <a:rPr lang="en-US" dirty="0"/>
              <a:t> </a:t>
            </a:r>
            <a:r>
              <a:rPr lang="en-US" dirty="0" err="1"/>
              <a:t>unutmuşum</a:t>
            </a:r>
            <a:r>
              <a:rPr lang="en-US" dirty="0"/>
              <a:t>."</a:t>
            </a:r>
          </a:p>
          <a:p>
            <a:endParaRPr lang="en-US" dirty="0"/>
          </a:p>
          <a:p>
            <a:r>
              <a:rPr lang="en-US" dirty="0"/>
              <a:t>"Bu </a:t>
            </a:r>
            <a:r>
              <a:rPr lang="en-US" dirty="0" err="1"/>
              <a:t>yemeği</a:t>
            </a:r>
            <a:r>
              <a:rPr lang="en-US" dirty="0"/>
              <a:t> </a:t>
            </a:r>
            <a:r>
              <a:rPr lang="en-US" dirty="0" err="1"/>
              <a:t>yiyebilir</a:t>
            </a:r>
            <a:r>
              <a:rPr lang="en-US" dirty="0"/>
              <a:t> </a:t>
            </a:r>
            <a:r>
              <a:rPr lang="en-US" dirty="0" err="1"/>
              <a:t>misin</a:t>
            </a:r>
            <a:r>
              <a:rPr lang="en-US" dirty="0"/>
              <a:t>?"</a:t>
            </a:r>
          </a:p>
        </p:txBody>
      </p:sp>
    </p:spTree>
    <p:extLst>
      <p:ext uri="{BB962C8B-B14F-4D97-AF65-F5344CB8AC3E}">
        <p14:creationId xmlns:p14="http://schemas.microsoft.com/office/powerpoint/2010/main" val="1977303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1C1051-5FCF-FEBC-66FC-1DEACDE2B68A}"/>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A9F66F38-B647-9741-1627-FAC6819D6E3B}"/>
              </a:ext>
            </a:extLst>
          </p:cNvPr>
          <p:cNvSpPr>
            <a:spLocks noGrp="1"/>
          </p:cNvSpPr>
          <p:nvPr>
            <p:ph idx="1"/>
          </p:nvPr>
        </p:nvSpPr>
        <p:spPr/>
        <p:txBody>
          <a:bodyPr/>
          <a:lstStyle/>
          <a:p>
            <a:r>
              <a:rPr lang="en-US" dirty="0" err="1"/>
              <a:t>Okulda</a:t>
            </a:r>
            <a:r>
              <a:rPr lang="en-US" dirty="0"/>
              <a:t> </a:t>
            </a:r>
            <a:r>
              <a:rPr lang="en-US" dirty="0" err="1"/>
              <a:t>üniforma</a:t>
            </a:r>
            <a:r>
              <a:rPr lang="en-US" dirty="0"/>
              <a:t> </a:t>
            </a:r>
            <a:r>
              <a:rPr lang="en-US" dirty="0" err="1"/>
              <a:t>giyme</a:t>
            </a:r>
            <a:r>
              <a:rPr lang="en-US" dirty="0"/>
              <a:t> </a:t>
            </a:r>
            <a:r>
              <a:rPr lang="en-US" dirty="0" err="1"/>
              <a:t>zorunluluğu</a:t>
            </a:r>
            <a:endParaRPr lang="en-US" dirty="0"/>
          </a:p>
          <a:p>
            <a:endParaRPr lang="en-US" dirty="0"/>
          </a:p>
          <a:p>
            <a:r>
              <a:rPr lang="en-US" dirty="0" err="1"/>
              <a:t>Sınavdan</a:t>
            </a:r>
            <a:r>
              <a:rPr lang="en-US" dirty="0"/>
              <a:t> </a:t>
            </a:r>
            <a:r>
              <a:rPr lang="en-US" dirty="0" err="1"/>
              <a:t>geçmek</a:t>
            </a:r>
            <a:r>
              <a:rPr lang="en-US" dirty="0"/>
              <a:t> </a:t>
            </a:r>
            <a:r>
              <a:rPr lang="en-US" dirty="0" err="1"/>
              <a:t>için</a:t>
            </a:r>
            <a:r>
              <a:rPr lang="en-US" dirty="0"/>
              <a:t> </a:t>
            </a:r>
            <a:r>
              <a:rPr lang="en-US" dirty="0" err="1"/>
              <a:t>çalışma</a:t>
            </a:r>
            <a:r>
              <a:rPr lang="en-US" dirty="0"/>
              <a:t> </a:t>
            </a:r>
            <a:r>
              <a:rPr lang="en-US" dirty="0" err="1"/>
              <a:t>gerekliliği</a:t>
            </a:r>
            <a:endParaRPr lang="en-US" dirty="0"/>
          </a:p>
          <a:p>
            <a:endParaRPr lang="en-US" dirty="0"/>
          </a:p>
          <a:p>
            <a:r>
              <a:rPr lang="en-US" dirty="0" err="1"/>
              <a:t>Doktora</a:t>
            </a:r>
            <a:r>
              <a:rPr lang="en-US" dirty="0"/>
              <a:t> </a:t>
            </a:r>
            <a:r>
              <a:rPr lang="en-US" dirty="0" err="1"/>
              <a:t>gitme</a:t>
            </a:r>
            <a:r>
              <a:rPr lang="en-US" dirty="0"/>
              <a:t> </a:t>
            </a:r>
            <a:r>
              <a:rPr lang="en-US" dirty="0" err="1"/>
              <a:t>tavsiyesi</a:t>
            </a:r>
            <a:endParaRPr lang="en-US" dirty="0"/>
          </a:p>
          <a:p>
            <a:endParaRPr lang="en-US" dirty="0"/>
          </a:p>
          <a:p>
            <a:r>
              <a:rPr lang="en-US" dirty="0" err="1"/>
              <a:t>Trafik</a:t>
            </a:r>
            <a:r>
              <a:rPr lang="en-US" dirty="0"/>
              <a:t> </a:t>
            </a:r>
            <a:r>
              <a:rPr lang="en-US" dirty="0" err="1"/>
              <a:t>kurallarına</a:t>
            </a:r>
            <a:r>
              <a:rPr lang="en-US" dirty="0"/>
              <a:t> </a:t>
            </a:r>
            <a:r>
              <a:rPr lang="en-US" dirty="0" err="1"/>
              <a:t>uyma</a:t>
            </a:r>
            <a:r>
              <a:rPr lang="en-US" dirty="0"/>
              <a:t> </a:t>
            </a:r>
            <a:r>
              <a:rPr lang="en-US" dirty="0" err="1"/>
              <a:t>zorunluluğu</a:t>
            </a:r>
            <a:endParaRPr lang="en-US" dirty="0"/>
          </a:p>
        </p:txBody>
      </p:sp>
    </p:spTree>
    <p:extLst>
      <p:ext uri="{BB962C8B-B14F-4D97-AF65-F5344CB8AC3E}">
        <p14:creationId xmlns:p14="http://schemas.microsoft.com/office/powerpoint/2010/main" val="1292223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74C15A-7B69-6653-573E-22A9AA93C06C}"/>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89BD664A-B66A-DF6C-F6BC-6AE0FFDFCA29}"/>
              </a:ext>
            </a:extLst>
          </p:cNvPr>
          <p:cNvSpPr>
            <a:spLocks noGrp="1"/>
          </p:cNvSpPr>
          <p:nvPr>
            <p:ph idx="1"/>
          </p:nvPr>
        </p:nvSpPr>
        <p:spPr/>
        <p:txBody>
          <a:bodyPr/>
          <a:lstStyle/>
          <a:p>
            <a:r>
              <a:rPr lang="en-US" dirty="0"/>
              <a:t>Students must complete their homework before coming to class. They should prepare for the exam carefully. They may use their notes during the preparation, but they cannot bring them to the exam. They might need extra help, so they can ask their teachers for assistance</a:t>
            </a:r>
            <a:r>
              <a:rPr lang="tr-TR" dirty="0"/>
              <a:t>.</a:t>
            </a:r>
            <a:endParaRPr lang="en-US" dirty="0"/>
          </a:p>
        </p:txBody>
      </p:sp>
    </p:spTree>
    <p:extLst>
      <p:ext uri="{BB962C8B-B14F-4D97-AF65-F5344CB8AC3E}">
        <p14:creationId xmlns:p14="http://schemas.microsoft.com/office/powerpoint/2010/main" val="892820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9ECD43-5E7D-5C0C-8D38-67C5809F65B6}"/>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B958A34E-1D71-9790-6EE1-443EDECB7EA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66723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7620000" cy="5492080"/>
          </a:xfrm>
        </p:spPr>
        <p:txBody>
          <a:bodyPr>
            <a:normAutofit/>
          </a:bodyPr>
          <a:lstStyle/>
          <a:p>
            <a:pPr marL="114300" indent="0">
              <a:buNone/>
            </a:pPr>
            <a:r>
              <a:rPr lang="en-US" dirty="0"/>
              <a:t>Modal meanings</a:t>
            </a:r>
            <a:r>
              <a:rPr lang="tr-TR" dirty="0"/>
              <a:t> in English</a:t>
            </a:r>
            <a:endParaRPr lang="en-US" dirty="0"/>
          </a:p>
          <a:p>
            <a:pPr marL="114300" indent="0">
              <a:buNone/>
            </a:pPr>
            <a:r>
              <a:rPr lang="en-US" dirty="0"/>
              <a:t>1) Meanings that are to do with an ability to control things (root modality)</a:t>
            </a:r>
          </a:p>
          <a:p>
            <a:pPr lvl="1"/>
            <a:r>
              <a:rPr lang="en-US" sz="1800" dirty="0"/>
              <a:t>I can speak English.</a:t>
            </a:r>
          </a:p>
          <a:p>
            <a:endParaRPr lang="en-US" sz="2400" dirty="0"/>
          </a:p>
          <a:p>
            <a:pPr lvl="1"/>
            <a:r>
              <a:rPr lang="en-US" sz="1800" dirty="0"/>
              <a:t>You must come here at once.</a:t>
            </a:r>
          </a:p>
          <a:p>
            <a:endParaRPr lang="en-US" dirty="0"/>
          </a:p>
          <a:p>
            <a:pPr marL="114300" indent="0">
              <a:buNone/>
            </a:pPr>
            <a:r>
              <a:rPr lang="en-US" dirty="0"/>
              <a:t>2) Meanings that are to do with the speaker’s </a:t>
            </a:r>
            <a:r>
              <a:rPr lang="en-US" dirty="0" err="1"/>
              <a:t>judgement</a:t>
            </a:r>
            <a:r>
              <a:rPr lang="en-US" dirty="0"/>
              <a:t> about whether what s/he says is true (epistemic modality)</a:t>
            </a:r>
          </a:p>
          <a:p>
            <a:endParaRPr lang="en-US" dirty="0"/>
          </a:p>
          <a:p>
            <a:pPr lvl="1"/>
            <a:r>
              <a:rPr lang="en-US" sz="1600" dirty="0"/>
              <a:t>You may be right.</a:t>
            </a:r>
          </a:p>
          <a:p>
            <a:pPr lvl="1"/>
            <a:endParaRPr lang="en-US" sz="1600" dirty="0"/>
          </a:p>
          <a:p>
            <a:pPr lvl="1"/>
            <a:r>
              <a:rPr lang="en-US" sz="1600" dirty="0"/>
              <a:t>That must be the worst book ever written.</a:t>
            </a:r>
          </a:p>
          <a:p>
            <a:pPr lvl="1"/>
            <a:endParaRPr lang="en-US" sz="1600" dirty="0"/>
          </a:p>
          <a:p>
            <a:pPr lvl="1"/>
            <a:r>
              <a:rPr lang="en-US" sz="1600" dirty="0"/>
              <a:t>You are probably right.</a:t>
            </a:r>
          </a:p>
          <a:p>
            <a:pPr lvl="1"/>
            <a:endParaRPr lang="en-US" sz="1600" dirty="0"/>
          </a:p>
          <a:p>
            <a:pPr lvl="1"/>
            <a:r>
              <a:rPr lang="en-US" sz="1600" dirty="0"/>
              <a:t>Surely, that is the worst book ever written</a:t>
            </a:r>
            <a:r>
              <a:rPr lang="en-US" dirty="0"/>
              <a:t>.</a:t>
            </a:r>
          </a:p>
        </p:txBody>
      </p:sp>
    </p:spTree>
    <p:extLst>
      <p:ext uri="{BB962C8B-B14F-4D97-AF65-F5344CB8AC3E}">
        <p14:creationId xmlns:p14="http://schemas.microsoft.com/office/powerpoint/2010/main" val="45920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7620000" cy="5636096"/>
          </a:xfrm>
        </p:spPr>
        <p:txBody>
          <a:bodyPr/>
          <a:lstStyle/>
          <a:p>
            <a:pPr marL="114300" indent="0">
              <a:buNone/>
            </a:pPr>
            <a:r>
              <a:rPr lang="en-US" dirty="0"/>
              <a:t>Modal auxiliaries proper: can, could, may, might, must, ought to, shall, should, will, would</a:t>
            </a:r>
          </a:p>
          <a:p>
            <a:endParaRPr lang="en-US" dirty="0"/>
          </a:p>
          <a:p>
            <a:r>
              <a:rPr lang="en-US" dirty="0"/>
              <a:t>Marginal modal auxiliaries: need, dare, have to, used to</a:t>
            </a:r>
          </a:p>
          <a:p>
            <a:endParaRPr lang="en-US" dirty="0"/>
          </a:p>
          <a:p>
            <a:r>
              <a:rPr lang="en-US" dirty="0"/>
              <a:t>Other expressions of modality:</a:t>
            </a:r>
          </a:p>
          <a:p>
            <a:endParaRPr lang="en-US" dirty="0"/>
          </a:p>
          <a:p>
            <a:pPr marL="114300" indent="0">
              <a:buNone/>
            </a:pPr>
            <a:r>
              <a:rPr lang="en-US" dirty="0"/>
              <a:t>a)      modal adverbs, e.g. maybe, probably, surely, certainly</a:t>
            </a:r>
          </a:p>
          <a:p>
            <a:endParaRPr lang="en-US" dirty="0"/>
          </a:p>
          <a:p>
            <a:pPr marL="114300" indent="0">
              <a:buNone/>
            </a:pPr>
            <a:r>
              <a:rPr lang="en-US" dirty="0"/>
              <a:t>b)      modal auxiliary equivalents, i.e. paraphrases of modal meanings (e.g. be possible, be willing to, be necessary that …)</a:t>
            </a:r>
          </a:p>
        </p:txBody>
      </p:sp>
    </p:spTree>
    <p:extLst>
      <p:ext uri="{BB962C8B-B14F-4D97-AF65-F5344CB8AC3E}">
        <p14:creationId xmlns:p14="http://schemas.microsoft.com/office/powerpoint/2010/main" val="3371171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7620000" cy="5492080"/>
          </a:xfrm>
        </p:spPr>
        <p:txBody>
          <a:bodyPr>
            <a:normAutofit fontScale="92500" lnSpcReduction="20000"/>
          </a:bodyPr>
          <a:lstStyle/>
          <a:p>
            <a:pPr marL="114300" indent="0">
              <a:buNone/>
            </a:pPr>
            <a:r>
              <a:rPr lang="en-US" b="1" dirty="0"/>
              <a:t>Root meanings of modal auxiliaries</a:t>
            </a:r>
          </a:p>
          <a:p>
            <a:endParaRPr lang="en-US" dirty="0"/>
          </a:p>
          <a:p>
            <a:r>
              <a:rPr lang="en-US" dirty="0"/>
              <a:t>ABILITY (can/could): Can you swim?</a:t>
            </a:r>
          </a:p>
          <a:p>
            <a:endParaRPr lang="en-US" dirty="0"/>
          </a:p>
          <a:p>
            <a:r>
              <a:rPr lang="en-US" dirty="0"/>
              <a:t>PERMISSION (can/could, may/might): Can/may I leave the table?</a:t>
            </a:r>
          </a:p>
          <a:p>
            <a:endParaRPr lang="en-US" dirty="0"/>
          </a:p>
          <a:p>
            <a:r>
              <a:rPr lang="en-US" dirty="0"/>
              <a:t>OBLIGATION (must, ought to, shall/should): No, you must/ought to/should stay.</a:t>
            </a:r>
          </a:p>
          <a:p>
            <a:endParaRPr lang="en-US" dirty="0"/>
          </a:p>
          <a:p>
            <a:r>
              <a:rPr lang="en-US" dirty="0"/>
              <a:t>VOLITION (will/would): I will leave the table anyway. I would leave the table if I were you.</a:t>
            </a:r>
          </a:p>
          <a:p>
            <a:endParaRPr lang="en-US" dirty="0"/>
          </a:p>
          <a:p>
            <a:r>
              <a:rPr lang="en-US" dirty="0"/>
              <a:t>POSSIBILITY (may/might): Air fares within Europe may be increased.</a:t>
            </a:r>
          </a:p>
          <a:p>
            <a:endParaRPr lang="en-US" dirty="0"/>
          </a:p>
          <a:p>
            <a:r>
              <a:rPr lang="en-US" dirty="0"/>
              <a:t>PREDICTION (will/shall): I won’t/shan’t be able to come, I’m afraid.</a:t>
            </a:r>
          </a:p>
          <a:p>
            <a:endParaRPr lang="en-US" dirty="0"/>
          </a:p>
          <a:p>
            <a:r>
              <a:rPr lang="en-US" dirty="0"/>
              <a:t>HABITUAL ACTIVITY (will/would): At such times he would stand and listen to the wind.</a:t>
            </a:r>
          </a:p>
        </p:txBody>
      </p:sp>
    </p:spTree>
    <p:extLst>
      <p:ext uri="{BB962C8B-B14F-4D97-AF65-F5344CB8AC3E}">
        <p14:creationId xmlns:p14="http://schemas.microsoft.com/office/powerpoint/2010/main" val="546422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7620000" cy="5708104"/>
          </a:xfrm>
        </p:spPr>
        <p:txBody>
          <a:bodyPr>
            <a:normAutofit fontScale="92500" lnSpcReduction="10000"/>
          </a:bodyPr>
          <a:lstStyle/>
          <a:p>
            <a:pPr marL="114300" indent="0">
              <a:buNone/>
            </a:pPr>
            <a:r>
              <a:rPr lang="en-US" dirty="0"/>
              <a:t>Epistemic meanings – the space between "yes" and "no"</a:t>
            </a:r>
          </a:p>
          <a:p>
            <a:pPr marL="114300" indent="0">
              <a:buNone/>
            </a:pPr>
            <a:r>
              <a:rPr lang="en-US" dirty="0"/>
              <a:t>DEGREES OF POSSIBILITY/LIKELIHOOD/CERTAINTY</a:t>
            </a:r>
            <a:endParaRPr lang="tr-TR" dirty="0"/>
          </a:p>
          <a:p>
            <a:r>
              <a:rPr lang="en-US" dirty="0"/>
              <a:t>This is an important discovery</a:t>
            </a:r>
          </a:p>
          <a:p>
            <a:r>
              <a:rPr lang="en-US" dirty="0"/>
              <a:t>This must be an important discovery. </a:t>
            </a:r>
          </a:p>
          <a:p>
            <a:r>
              <a:rPr lang="en-US" dirty="0"/>
              <a:t>This should be an important discovery.</a:t>
            </a:r>
          </a:p>
          <a:p>
            <a:r>
              <a:rPr lang="en-US" dirty="0"/>
              <a:t>This could be an important discovery.</a:t>
            </a:r>
          </a:p>
          <a:p>
            <a:r>
              <a:rPr lang="en-US" dirty="0"/>
              <a:t>This may be an important discovery.</a:t>
            </a:r>
          </a:p>
          <a:p>
            <a:r>
              <a:rPr lang="en-US" dirty="0"/>
              <a:t>This might be an important discovery. </a:t>
            </a:r>
          </a:p>
          <a:p>
            <a:r>
              <a:rPr lang="en-US" dirty="0"/>
              <a:t>This isn't an important discovery.</a:t>
            </a:r>
          </a:p>
          <a:p>
            <a:pPr marL="114300" indent="0">
              <a:buNone/>
            </a:pPr>
            <a:endParaRPr lang="tr-TR" dirty="0"/>
          </a:p>
          <a:p>
            <a:pPr marL="114300" indent="0">
              <a:buNone/>
            </a:pPr>
            <a:endParaRPr lang="tr-TR" dirty="0"/>
          </a:p>
          <a:p>
            <a:pPr marL="114300" indent="0">
              <a:buNone/>
            </a:pPr>
            <a:r>
              <a:rPr lang="en-US" dirty="0"/>
              <a:t>True</a:t>
            </a:r>
          </a:p>
          <a:p>
            <a:pPr marL="114300" indent="0">
              <a:buNone/>
            </a:pPr>
            <a:r>
              <a:rPr lang="en-US" dirty="0"/>
              <a:t>|</a:t>
            </a:r>
          </a:p>
          <a:p>
            <a:pPr marL="114300" indent="0">
              <a:buNone/>
            </a:pPr>
            <a:r>
              <a:rPr lang="en-US" dirty="0"/>
              <a:t>Stronger certainty</a:t>
            </a:r>
          </a:p>
          <a:p>
            <a:pPr marL="114300" indent="0">
              <a:buNone/>
            </a:pPr>
            <a:r>
              <a:rPr lang="en-US" dirty="0"/>
              <a:t>|</a:t>
            </a:r>
          </a:p>
          <a:p>
            <a:pPr marL="114300" indent="0">
              <a:buNone/>
            </a:pPr>
            <a:r>
              <a:rPr lang="en-US" dirty="0"/>
              <a:t>\/</a:t>
            </a:r>
          </a:p>
          <a:p>
            <a:pPr marL="114300" indent="0">
              <a:buNone/>
            </a:pPr>
            <a:r>
              <a:rPr lang="en-US" dirty="0"/>
              <a:t>Weaker certainty</a:t>
            </a:r>
          </a:p>
          <a:p>
            <a:pPr marL="114300" indent="0">
              <a:buNone/>
            </a:pPr>
            <a:r>
              <a:rPr lang="en-US" dirty="0"/>
              <a:t>|</a:t>
            </a:r>
          </a:p>
          <a:p>
            <a:pPr marL="114300" indent="0">
              <a:buNone/>
            </a:pPr>
            <a:r>
              <a:rPr lang="en-US" dirty="0"/>
              <a:t>False</a:t>
            </a:r>
          </a:p>
        </p:txBody>
      </p:sp>
    </p:spTree>
    <p:extLst>
      <p:ext uri="{BB962C8B-B14F-4D97-AF65-F5344CB8AC3E}">
        <p14:creationId xmlns:p14="http://schemas.microsoft.com/office/powerpoint/2010/main" val="163198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7620000" cy="5852120"/>
          </a:xfrm>
        </p:spPr>
        <p:txBody>
          <a:bodyPr>
            <a:normAutofit/>
          </a:bodyPr>
          <a:lstStyle/>
          <a:p>
            <a:r>
              <a:rPr lang="en-US" dirty="0"/>
              <a:t>Distance, tentativeness, indirectness</a:t>
            </a:r>
          </a:p>
          <a:p>
            <a:pPr>
              <a:buAutoNum type="arabicPeriod" startAt="8"/>
            </a:pPr>
            <a:r>
              <a:rPr lang="en-US" dirty="0"/>
              <a:t>You may be wrong. </a:t>
            </a:r>
            <a:r>
              <a:rPr lang="tr-TR" dirty="0"/>
              <a:t>			</a:t>
            </a:r>
            <a:r>
              <a:rPr lang="en-US" dirty="0"/>
              <a:t>You are wrong</a:t>
            </a:r>
            <a:endParaRPr lang="tr-TR" dirty="0"/>
          </a:p>
          <a:p>
            <a:pPr marL="114300" indent="0">
              <a:buNone/>
            </a:pPr>
            <a:endParaRPr lang="en-US" dirty="0"/>
          </a:p>
          <a:p>
            <a:pPr>
              <a:buAutoNum type="arabicPeriod" startAt="9"/>
            </a:pPr>
            <a:r>
              <a:rPr lang="en-US" dirty="0"/>
              <a:t>That letter will be for me.</a:t>
            </a:r>
            <a:r>
              <a:rPr lang="tr-TR" dirty="0"/>
              <a:t>		</a:t>
            </a:r>
            <a:r>
              <a:rPr lang="en-US" dirty="0"/>
              <a:t> That letter is for me</a:t>
            </a:r>
            <a:endParaRPr lang="tr-TR" dirty="0"/>
          </a:p>
          <a:p>
            <a:pPr marL="114300" indent="0">
              <a:buNone/>
            </a:pPr>
            <a:endParaRPr lang="tr-TR" dirty="0"/>
          </a:p>
          <a:p>
            <a:pPr marL="114300" indent="0">
              <a:buNone/>
            </a:pPr>
            <a:endParaRPr lang="en-US" dirty="0"/>
          </a:p>
          <a:p>
            <a:pPr marL="114300" indent="0">
              <a:buNone/>
            </a:pPr>
            <a:r>
              <a:rPr lang="en-US" dirty="0"/>
              <a:t>10.That must be the best film ever made. </a:t>
            </a:r>
            <a:r>
              <a:rPr lang="tr-TR" dirty="0"/>
              <a:t> </a:t>
            </a:r>
          </a:p>
          <a:p>
            <a:pPr marL="114300" indent="0">
              <a:buNone/>
            </a:pPr>
            <a:r>
              <a:rPr lang="en-US" dirty="0"/>
              <a:t>That’s the best film ever made.</a:t>
            </a:r>
          </a:p>
          <a:p>
            <a:endParaRPr lang="en-US" dirty="0"/>
          </a:p>
          <a:p>
            <a:pPr marL="114300" indent="0">
              <a:buNone/>
            </a:pPr>
            <a:r>
              <a:rPr lang="en-US" dirty="0"/>
              <a:t>11.I shouldn’t think so. / I wouldn’t have thought so.</a:t>
            </a:r>
            <a:endParaRPr lang="tr-TR" dirty="0"/>
          </a:p>
          <a:p>
            <a:pPr marL="114300" indent="0">
              <a:buNone/>
            </a:pPr>
            <a:r>
              <a:rPr lang="en-US" dirty="0"/>
              <a:t>I don’t think so.</a:t>
            </a:r>
          </a:p>
          <a:p>
            <a:pPr marL="114300" indent="0">
              <a:buNone/>
            </a:pPr>
            <a:endParaRPr lang="en-US" dirty="0"/>
          </a:p>
          <a:p>
            <a:pPr marL="114300" indent="0">
              <a:buNone/>
            </a:pPr>
            <a:r>
              <a:rPr lang="en-US" dirty="0"/>
              <a:t>12.Would you do me a </a:t>
            </a:r>
            <a:r>
              <a:rPr lang="en-US" dirty="0" err="1"/>
              <a:t>favour</a:t>
            </a:r>
            <a:r>
              <a:rPr lang="en-US" dirty="0"/>
              <a:t>, please? </a:t>
            </a:r>
            <a:endParaRPr lang="tr-TR" dirty="0"/>
          </a:p>
          <a:p>
            <a:pPr marL="114300" indent="0">
              <a:buNone/>
            </a:pPr>
            <a:r>
              <a:rPr lang="tr-TR" dirty="0"/>
              <a:t> </a:t>
            </a:r>
            <a:r>
              <a:rPr lang="en-US" dirty="0"/>
              <a:t>(Will you) do me a </a:t>
            </a:r>
            <a:r>
              <a:rPr lang="en-US" dirty="0" err="1"/>
              <a:t>favour</a:t>
            </a:r>
            <a:endParaRPr lang="en-US" dirty="0"/>
          </a:p>
          <a:p>
            <a:endParaRPr lang="en-US" dirty="0"/>
          </a:p>
          <a:p>
            <a:endParaRPr lang="en-US" dirty="0"/>
          </a:p>
          <a:p>
            <a:pPr marL="11430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58731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7620000" cy="5708104"/>
          </a:xfrm>
        </p:spPr>
        <p:txBody>
          <a:bodyPr>
            <a:normAutofit/>
          </a:bodyPr>
          <a:lstStyle/>
          <a:p>
            <a:r>
              <a:rPr lang="en-US" dirty="0"/>
              <a:t>Marginal modal auxiliaries: need, dare, have (got) to, used to</a:t>
            </a:r>
          </a:p>
          <a:p>
            <a:endParaRPr lang="en-US" dirty="0"/>
          </a:p>
          <a:p>
            <a:r>
              <a:rPr lang="en-US" dirty="0"/>
              <a:t>These verbs can behave in two different ways, as regards their grammatical properties:</a:t>
            </a:r>
            <a:endParaRPr lang="tr-TR" dirty="0"/>
          </a:p>
          <a:p>
            <a:pPr marL="114300" indent="0">
              <a:buNone/>
            </a:pPr>
            <a:endParaRPr lang="en-US" dirty="0"/>
          </a:p>
          <a:p>
            <a:pPr marL="114300" indent="0">
              <a:buNone/>
            </a:pPr>
            <a:r>
              <a:rPr lang="en-US" dirty="0"/>
              <a:t>LIKE MODAL AUXILIARIES (i.e. No s-form, no do-periphrasis, followed by bare infinitives): He needn't/daren't tell her. Need/dare he tell her?</a:t>
            </a:r>
          </a:p>
          <a:p>
            <a:endParaRPr lang="en-US" dirty="0"/>
          </a:p>
          <a:p>
            <a:pPr marL="114300" indent="0">
              <a:buNone/>
            </a:pPr>
            <a:r>
              <a:rPr lang="en-US" dirty="0"/>
              <a:t>LIKE LEXICAL VERBS/CATENATIVES (i.e. s-form in 3rd person present tense, possibility of non-finite forms, followed by to-infinitive, do-periphrasis in negative and interrogative sentences): </a:t>
            </a:r>
            <a:endParaRPr lang="tr-TR" dirty="0"/>
          </a:p>
          <a:p>
            <a:pPr marL="114300" indent="0">
              <a:buNone/>
            </a:pPr>
            <a:r>
              <a:rPr lang="en-US" dirty="0"/>
              <a:t>He needs/dares to tell her. Did he need/dare to tell her?</a:t>
            </a:r>
            <a:endParaRPr lang="tr-TR" dirty="0"/>
          </a:p>
          <a:p>
            <a:pPr marL="114300" indent="0">
              <a:buNone/>
            </a:pPr>
            <a:r>
              <a:rPr lang="en-US" dirty="0"/>
              <a:t> Do you have to sing that loud? She used to sing to us. (Did she use(d) to sing to you?)</a:t>
            </a:r>
          </a:p>
        </p:txBody>
      </p:sp>
    </p:spTree>
    <p:extLst>
      <p:ext uri="{BB962C8B-B14F-4D97-AF65-F5344CB8AC3E}">
        <p14:creationId xmlns:p14="http://schemas.microsoft.com/office/powerpoint/2010/main" val="3731387354"/>
      </p:ext>
    </p:extLst>
  </p:cSld>
  <p:clrMapOvr>
    <a:masterClrMapping/>
  </p:clrMapOvr>
</p:sld>
</file>

<file path=ppt/theme/theme1.xml><?xml version="1.0" encoding="utf-8"?>
<a:theme xmlns:a="http://schemas.openxmlformats.org/drawingml/2006/main" name="Tema3">
  <a:themeElements>
    <a:clrScheme name="Simple Light">
      <a:dk1>
        <a:srgbClr val="1E1E1E"/>
      </a:dk1>
      <a:lt1>
        <a:srgbClr val="664B34"/>
      </a:lt1>
      <a:dk2>
        <a:srgbClr val="887C62"/>
      </a:dk2>
      <a:lt2>
        <a:srgbClr val="D4CBBB"/>
      </a:lt2>
      <a:accent1>
        <a:srgbClr val="E7E2D6"/>
      </a:accent1>
      <a:accent2>
        <a:srgbClr val="F3F3F3"/>
      </a:accent2>
      <a:accent3>
        <a:srgbClr val="E2B0A6"/>
      </a:accent3>
      <a:accent4>
        <a:srgbClr val="FFFFFF"/>
      </a:accent4>
      <a:accent5>
        <a:srgbClr val="FFFFFF"/>
      </a:accent5>
      <a:accent6>
        <a:srgbClr val="FFFFFF"/>
      </a:accent6>
      <a:hlink>
        <a:srgbClr val="1E1E1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a3" id="{763C6FC5-05D3-4198-ABC6-4CFD356DEA57}" vid="{3E53309F-E24F-494B-A444-DB23A7E8EBDC}"/>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1">
  <a:themeElements>
    <a:clrScheme name="Simple Light">
      <a:dk1>
        <a:srgbClr val="1E1E1E"/>
      </a:dk1>
      <a:lt1>
        <a:srgbClr val="664B34"/>
      </a:lt1>
      <a:dk2>
        <a:srgbClr val="887C62"/>
      </a:dk2>
      <a:lt2>
        <a:srgbClr val="D4CBBB"/>
      </a:lt2>
      <a:accent1>
        <a:srgbClr val="E7E2D6"/>
      </a:accent1>
      <a:accent2>
        <a:srgbClr val="F3F3F3"/>
      </a:accent2>
      <a:accent3>
        <a:srgbClr val="E2B0A6"/>
      </a:accent3>
      <a:accent4>
        <a:srgbClr val="FFFFFF"/>
      </a:accent4>
      <a:accent5>
        <a:srgbClr val="FFFFFF"/>
      </a:accent5>
      <a:accent6>
        <a:srgbClr val="FFFFFF"/>
      </a:accent6>
      <a:hlink>
        <a:srgbClr val="1E1E1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a1" id="{E3DB63FB-B824-406B-B245-30764A6653EB}" vid="{A1EB473C-0A05-42D7-8352-E5AA2C2B28E3}"/>
    </a:ext>
  </a:extLst>
</a:theme>
</file>

<file path=ppt/theme/theme4.xml><?xml version="1.0" encoding="utf-8"?>
<a:theme xmlns:a="http://schemas.openxmlformats.org/drawingml/2006/main" name="1_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2">
  <a:themeElements>
    <a:clrScheme name="Simple Light">
      <a:dk1>
        <a:srgbClr val="000000"/>
      </a:dk1>
      <a:lt1>
        <a:srgbClr val="F5F2EE"/>
      </a:lt1>
      <a:dk2>
        <a:srgbClr val="000000"/>
      </a:dk2>
      <a:lt2>
        <a:srgbClr val="EEEEEE"/>
      </a:lt2>
      <a:accent1>
        <a:srgbClr val="3F3533"/>
      </a:accent1>
      <a:accent2>
        <a:srgbClr val="3F3533"/>
      </a:accent2>
      <a:accent3>
        <a:srgbClr val="3F3533"/>
      </a:accent3>
      <a:accent4>
        <a:srgbClr val="3F3533"/>
      </a:accent4>
      <a:accent5>
        <a:srgbClr val="3F3533"/>
      </a:accent5>
      <a:accent6>
        <a:srgbClr val="3F353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a2" id="{E502DBCC-DA05-430B-9564-B93D02D57224}" vid="{EABBD63C-9692-4F4E-8774-17FD5B8F5AAB}"/>
    </a:ext>
  </a:extLst>
</a:theme>
</file>

<file path=ppt/theme/theme6.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Tema3</Template>
  <TotalTime>397</TotalTime>
  <Words>1881</Words>
  <Application>Microsoft Office PowerPoint</Application>
  <PresentationFormat>Ekran Gösterisi (4:3)</PresentationFormat>
  <Paragraphs>261</Paragraphs>
  <Slides>33</Slides>
  <Notes>3</Notes>
  <HiddenSlides>0</HiddenSlides>
  <MMClips>0</MMClips>
  <ScaleCrop>false</ScaleCrop>
  <HeadingPairs>
    <vt:vector size="6" baseType="variant">
      <vt:variant>
        <vt:lpstr>Kullanılan Yazı Tipleri</vt:lpstr>
      </vt:variant>
      <vt:variant>
        <vt:i4>13</vt:i4>
      </vt:variant>
      <vt:variant>
        <vt:lpstr>Tema</vt:lpstr>
      </vt:variant>
      <vt:variant>
        <vt:i4>5</vt:i4>
      </vt:variant>
      <vt:variant>
        <vt:lpstr>Slayt Başlıkları</vt:lpstr>
      </vt:variant>
      <vt:variant>
        <vt:i4>33</vt:i4>
      </vt:variant>
    </vt:vector>
  </HeadingPairs>
  <TitlesOfParts>
    <vt:vector size="51" baseType="lpstr">
      <vt:lpstr>Arial</vt:lpstr>
      <vt:lpstr>Calibri</vt:lpstr>
      <vt:lpstr>fkGroteskNeue</vt:lpstr>
      <vt:lpstr>Kulim Park</vt:lpstr>
      <vt:lpstr>Kulim Park SemiBold</vt:lpstr>
      <vt:lpstr>Lato</vt:lpstr>
      <vt:lpstr>Manrope</vt:lpstr>
      <vt:lpstr>Merriweather Light</vt:lpstr>
      <vt:lpstr>Montserrat</vt:lpstr>
      <vt:lpstr>Nunito Light</vt:lpstr>
      <vt:lpstr>Proxima Nova</vt:lpstr>
      <vt:lpstr>PT Sans</vt:lpstr>
      <vt:lpstr>Vidaloka</vt:lpstr>
      <vt:lpstr>Tema3</vt:lpstr>
      <vt:lpstr>Slidesgo Final Pages</vt:lpstr>
      <vt:lpstr>Tema1</vt:lpstr>
      <vt:lpstr>1_Slidesgo Final Pages</vt:lpstr>
      <vt:lpstr>Tema2</vt:lpstr>
      <vt:lpstr>Comparative Grammar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Grammar</dc:title>
  <dc:creator>Aysun YURDAISIK</dc:creator>
  <cp:lastModifiedBy>Beyza Şahin</cp:lastModifiedBy>
  <cp:revision>44</cp:revision>
  <dcterms:created xsi:type="dcterms:W3CDTF">2020-02-12T10:30:07Z</dcterms:created>
  <dcterms:modified xsi:type="dcterms:W3CDTF">2025-03-12T19:10:23Z</dcterms:modified>
</cp:coreProperties>
</file>