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57" r:id="rId3"/>
    <p:sldId id="256" r:id="rId4"/>
    <p:sldId id="258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86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6892574-E11F-8906-0A77-91C11CF2D5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4CA341D-E022-BD16-3315-12A360ADF8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DF995-D8D1-4545-AD9D-69C27FE222CA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419298F-4969-44B2-E919-42D412DE4D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Dr. Ayhan CANKUT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61D1801-8CF0-3C79-B146-9FCC11FB89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EC2DC-A244-41E0-8CFC-23759977F8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4932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62DD6-9640-4551-8147-29AA762AA6DE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Dr. Ayhan CANKUT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7307C-4A81-47B4-9170-AB61C619F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37714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108C-3257-4D77-A078-3B72A6554EB3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B995D-6577-4F6C-A567-37D0A02B9797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CAE14-4F82-43ED-B57A-87E1674B58DA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158B6-0612-4688-851F-C99686279F33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783FA-3640-4894-8255-6219EFD1C019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881F-B944-4A5D-8121-2B2ADE36F357}" type="datetime1">
              <a:rPr lang="tr-TR" smtClean="0"/>
              <a:t>4.02.2026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2762-DFA9-4396-BEA8-47686DF165CD}" type="datetime1">
              <a:rPr lang="tr-TR" smtClean="0"/>
              <a:t>4.02.2026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C66B-B517-4324-B806-C1655F7EEF30}" type="datetime1">
              <a:rPr lang="tr-TR" smtClean="0"/>
              <a:t>4.02.2026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3B28-B742-4B32-BC53-C4D2A3221C1B}" type="datetime1">
              <a:rPr lang="tr-TR" smtClean="0"/>
              <a:t>4.02.2026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96CD-5248-44B2-9E76-FC39E96EDA00}" type="datetime1">
              <a:rPr lang="tr-TR" smtClean="0"/>
              <a:t>4.02.2026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FFC7-D990-4723-800B-9055BABF55CB}" type="datetime1">
              <a:rPr lang="tr-TR" smtClean="0"/>
              <a:t>4.02.2026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Ayhan CANKUT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53328-1348-4074-84C4-08A398B853D9}" type="datetime1">
              <a:rPr lang="tr-TR" smtClean="0"/>
              <a:t>4.02.2026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Ayhan CANKUT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435933" y="3915053"/>
            <a:ext cx="6155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Ders Hakkında Genel Bilgilendirme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1124744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HIS 202 ATATÜRK İLKELERİ 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İNKILÂP TARİHİ 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860032" y="5301208"/>
            <a:ext cx="39199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b="1" dirty="0">
                <a:latin typeface="Arial" pitchFamily="34" charset="0"/>
                <a:cs typeface="Arial" pitchFamily="34" charset="0"/>
              </a:rPr>
              <a:t>Hazırlayan: Ayhan CANKUT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tabLst>
                <a:tab pos="1431925" algn="l"/>
              </a:tabLst>
            </a:pPr>
            <a:r>
              <a:rPr lang="tr-TR" sz="2000" b="1" dirty="0">
                <a:latin typeface="Arial" pitchFamily="34" charset="0"/>
                <a:cs typeface="Arial" pitchFamily="34" charset="0"/>
              </a:rPr>
              <a:t>	  Dr. Öğretim Üyesi</a:t>
            </a: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884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8640"/>
            <a:ext cx="396044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  <a:solidFill>
            <a:schemeClr val="bg2">
              <a:alpha val="42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YÖK - Atatürk İlkeleri ve İnkılap Tarihi - Atatürkçülük / Yahya AKYÜZ, Utkan KOCATÜRK, Ergun Aybars, Nami ÇAĞAN………</a:t>
            </a:r>
          </a:p>
          <a:p>
            <a:r>
              <a:rPr lang="tr-TR" b="1" dirty="0">
                <a:solidFill>
                  <a:schemeClr val="tx1"/>
                </a:solidFill>
              </a:rPr>
              <a:t>http://www.yargiyayinevi.com/Kitabevi/28843-Ataturk-Ilkeleri-ve-Inkilap-Tarihi-kitabi.aspx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758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lokitabevi.com/image/cache/data/askeriye-polis/yok-ataturk-ilkeleri-ve-inkilap-tarihi-ataturkculuk-ahmet-mumcu-ergun-ozbudun-turhan-fevzioglu-yuksel-ulken-agah-cubukcu-832-270x3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190" y="45802"/>
            <a:ext cx="3096344" cy="4472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YÖK - Atatürk İlkeleri ve İnkılap Tarihi - Atatürkçülük / Ahmet Mumcu, Ergun Özbudun, Turhan Fevzioğlu, Yüksel Ülken, Agah Çubukçu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30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r_01_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32" y="236552"/>
            <a:ext cx="3099312" cy="433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4904" y="4725144"/>
            <a:ext cx="7786742" cy="1752600"/>
          </a:xfrm>
        </p:spPr>
        <p:txBody>
          <a:bodyPr>
            <a:normAutofit fontScale="925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Nutuk (1919-1927) Bugünkü Dille-Ciltli 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M.Kemal</a:t>
            </a:r>
            <a:r>
              <a:rPr lang="tr-TR" b="1" dirty="0">
                <a:solidFill>
                  <a:srgbClr val="FF0000"/>
                </a:solidFill>
              </a:rPr>
              <a:t> ATATÜRK,</a:t>
            </a:r>
          </a:p>
          <a:p>
            <a:r>
              <a:rPr lang="tr-TR" b="1" dirty="0">
                <a:solidFill>
                  <a:srgbClr val="FF0000"/>
                </a:solidFill>
              </a:rPr>
              <a:t> (Yayına </a:t>
            </a:r>
            <a:r>
              <a:rPr lang="tr-TR" b="1" dirty="0" err="1">
                <a:solidFill>
                  <a:srgbClr val="FF0000"/>
                </a:solidFill>
              </a:rPr>
              <a:t>HazırlayanProf</a:t>
            </a:r>
            <a:r>
              <a:rPr lang="tr-TR" b="1" dirty="0">
                <a:solidFill>
                  <a:srgbClr val="FF0000"/>
                </a:solidFill>
              </a:rPr>
              <a:t>.Dr. Zeynep KORKMAZ)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44624"/>
            <a:ext cx="7929618" cy="642942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601012"/>
              </p:ext>
            </p:extLst>
          </p:nvPr>
        </p:nvGraphicFramePr>
        <p:xfrm>
          <a:off x="899592" y="620688"/>
          <a:ext cx="7344816" cy="60216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64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Türk İnkılâbının Stratejisi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2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Siyasal Alanda İki Büyük İnkılâp Cumhuriyet’in İlanı ve Halifeliğin Kaldırılması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3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Terakkiperver Cumhuriyet Fırkası ve Takrir-i Sükûn Dönemi, Türk Hukuk İnkılâbı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4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Eğitim ve Kültür İnkılâbı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5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Ekonomik İnkılâp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6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Çok Partili Hayata Geçme Denemesi ve Bazı İç Siyasi Olaylar Sosyal Yapıda ve Sağlık Alanında İnkılâp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7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Dönemi Dış Politikası, Milli Mücadele Dönemi Türk Dış Politikası (1919-1923)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8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Dönemi Dış Politikası, Milli Mücadele Dönemi Türk Dış Politikası (1923-1932)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079156"/>
              </p:ext>
            </p:extLst>
          </p:nvPr>
        </p:nvGraphicFramePr>
        <p:xfrm>
          <a:off x="569612" y="1052736"/>
          <a:ext cx="8136904" cy="51568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00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5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2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9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Milli Mücadele Sonrası Türk Dış Politikası (1932-1938)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96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10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İdeolojisine Giriş (Atatürkçülüğün Tanımı, Atatürkçü Düşünce Sistemi, Atatürkçülükte Devletin Yeri ve Önemi)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11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Devlet Hayatı, Atatürk İlkeleri (Cumhuriyetçilik, Milliyetçilik, Halkçılık)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12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Devlet Hayatı (Devletçilik, Laiklik, İnkılâpçılık)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13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Fikir Hayatı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3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Atatürk, Din Devlet ve Laiklik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819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32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281016" y="214290"/>
            <a:ext cx="8568952" cy="6239046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Sınav ve Not Esasları</a:t>
            </a:r>
          </a:p>
          <a:p>
            <a:pPr algn="just">
              <a:buFontTx/>
              <a:buChar char="-"/>
            </a:pPr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Sınavlar çoktan seçmeli (20 soru) olacak.</a:t>
            </a:r>
          </a:p>
          <a:p>
            <a:pPr algn="just"/>
            <a:endParaRPr lang="tr-TR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 Esasları: Ara Sınavın % 40’ı, </a:t>
            </a:r>
          </a:p>
          <a:p>
            <a:pPr algn="just"/>
            <a:r>
              <a:rPr lang="tr-T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     Finalin % 60’ı alınarak dönem sonu notunuz belirlenecektir.</a:t>
            </a:r>
          </a:p>
          <a:p>
            <a:pPr algn="just">
              <a:buFontTx/>
              <a:buChar char="-"/>
            </a:pP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tr-TR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Saat ve Üstü Devamsızlık =</a:t>
            </a: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</a:t>
            </a:r>
          </a:p>
          <a:p>
            <a:pPr algn="just"/>
            <a:endParaRPr lang="tr-T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896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297</Words>
  <Application>Microsoft Office PowerPoint</Application>
  <PresentationFormat>Ekran Gösterisi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Ayhan CANKUT</dc:creator>
  <cp:lastModifiedBy>user</cp:lastModifiedBy>
  <cp:revision>34</cp:revision>
  <dcterms:created xsi:type="dcterms:W3CDTF">2016-09-27T08:54:55Z</dcterms:created>
  <dcterms:modified xsi:type="dcterms:W3CDTF">2026-02-04T08:36:01Z</dcterms:modified>
</cp:coreProperties>
</file>