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1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6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8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923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402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8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586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812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51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46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30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26.09.2020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46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/>
        </p:nvSpPr>
        <p:spPr>
          <a:xfrm>
            <a:off x="1425248" y="1506997"/>
            <a:ext cx="7992888" cy="1254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Tıbbi Dokümantasyon</a:t>
            </a:r>
            <a:r>
              <a:rPr lang="tr-TR" dirty="0" smtClean="0">
                <a:solidFill>
                  <a:srgbClr val="292934"/>
                </a:solidFill>
                <a:latin typeface="Times New Roman" pitchFamily="18" charset="0"/>
                <a:cs typeface="Times New Roman" pitchFamily="18" charset="0"/>
              </a:rPr>
              <a:t> Dersi</a:t>
            </a:r>
            <a:endParaRPr lang="tr-TR" dirty="0">
              <a:solidFill>
                <a:srgbClr val="29293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lt Başlık 2"/>
          <p:cNvSpPr>
            <a:spLocks noGrp="1"/>
          </p:cNvSpPr>
          <p:nvPr/>
        </p:nvSpPr>
        <p:spPr>
          <a:xfrm>
            <a:off x="3342810" y="5536115"/>
            <a:ext cx="6400800" cy="622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err="1">
                <a:solidFill>
                  <a:srgbClr val="292934">
                    <a:tint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Öğr</a:t>
            </a:r>
            <a:r>
              <a:rPr lang="tr-TR" sz="2000" dirty="0">
                <a:solidFill>
                  <a:srgbClr val="292934">
                    <a:tint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Gör. Şeyda ÇAVMAK</a:t>
            </a:r>
          </a:p>
        </p:txBody>
      </p:sp>
      <p:sp>
        <p:nvSpPr>
          <p:cNvPr id="6" name="Başlık 1"/>
          <p:cNvSpPr txBox="1">
            <a:spLocks/>
          </p:cNvSpPr>
          <p:nvPr/>
        </p:nvSpPr>
        <p:spPr>
          <a:xfrm>
            <a:off x="1908378" y="3208056"/>
            <a:ext cx="8710396" cy="1254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3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Tıbbi Dokümantasyon </a:t>
            </a:r>
            <a:r>
              <a:rPr lang="tr-TR" sz="32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İlgili Temel Kavramlar</a:t>
            </a:r>
            <a:endParaRPr lang="tr-TR" sz="3200" i="1" dirty="0">
              <a:solidFill>
                <a:srgbClr val="292934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610" y="511507"/>
            <a:ext cx="1495053" cy="148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42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İş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etkinlikleri sırasında bir kurum tarafından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üretilen ya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sağlanan doküman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araçlardır.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tanımlama ile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belge: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Örgütsel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işlemler için gerekli olan ve tekrar üretilebilen enformasyon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aracıdır.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Kanıt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özelliği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taşır.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Kurumun belleğidir.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Yönetim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kararlarının ortaya konulması, takip edilmesi, sonuçların değerlendirilmesi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geleceğe yönelik planlamaların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gerçekleştirilmesini sağlar. 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Belge ve Belge Yönetimi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3113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9129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Belgelerin üretilmesi, organizasyonu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korunması, kullanımı, erişimi ve düzenlenmesinde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ekonomiklik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verimlilik sağlamak için oluşturulan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programın uygulanmasına </a:t>
            </a: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 verilir.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tr-TR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 </a:t>
            </a:r>
            <a:r>
              <a:rPr lang="tr-TR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yönetiminin sağladığı faydalar şunlardır</a:t>
            </a:r>
            <a:r>
              <a:rPr lang="tr-TR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Karar verme için veri ve bilgi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</a:t>
            </a:r>
          </a:p>
          <a:p>
            <a:pPr algn="just">
              <a:lnSpc>
                <a:spcPct val="150000"/>
              </a:lnSpc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Yasal destek ve yasal belge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</a:t>
            </a:r>
          </a:p>
          <a:p>
            <a:pPr algn="just">
              <a:lnSpc>
                <a:spcPct val="150000"/>
              </a:lnSpc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Kırtasiyeciliği önleme ve maliyetleri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azaltma</a:t>
            </a:r>
          </a:p>
          <a:p>
            <a:pPr algn="just">
              <a:lnSpc>
                <a:spcPct val="150000"/>
              </a:lnSpc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Yeni belgeler için referans olma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Belgelerin kontrolü için sistematik yaklaşım sağlama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1018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Belge ve Belge Yönetimi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902" y="3381019"/>
            <a:ext cx="2133600" cy="2143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20986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 yönetiminin sağladığı faydalar;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Kurumsal verimliliği arttırma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Değerli dosyaları koruma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Gereksiz belgelerin üretimini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önleme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Kurumun bilgi gereksinimlerini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karşılama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Tarihsel araştırmalara kaynak olma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tarihini koruma, örgütsel hafıza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oluşturma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Arşivsel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çalışmalara nitelik kazandırma</a:t>
            </a:r>
          </a:p>
        </p:txBody>
      </p:sp>
    </p:spTree>
    <p:extLst>
      <p:ext uri="{BB962C8B-B14F-4D97-AF65-F5344CB8AC3E}">
        <p14:creationId xmlns:p14="http://schemas.microsoft.com/office/powerpoint/2010/main" val="2080688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Belgelerin sahip olduğu değerler;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İdari değer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Mali değer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Yasal değer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Araştırma değeri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Arşivsel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değer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Belge ve Belge Yönetimi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7954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14123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faaliyetlerin yerine getirilmesi amacıyla üretilen ya da toplanan ancak henüz belge vasfı kazanmamış her türlü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bilgidir.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Dokümantasyon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 birçok faaliyetten oluşan bir süreçtir: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Hangi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bilgilere ihtiyaç olduğunun tespiti ve elde edilmesinin yollarının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Bulunan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bilgilerin kaydedilmesi ve kayıtların (belge denilen) uygun ortamlarda saklanması ya da gerekli bilgileri içeren zaten hazır belgelerin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Erişimi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kolaylaştırmak için belgelerin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düzenlenmesi ve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Asıl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olarak, belgelerin ihtiyaç duyanların kullanımına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sunulmasıdır. </a:t>
            </a: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Doküman ve Dokümantasyon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8167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96009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tr-TR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noktadan hareketle be sürecin belirli bir parçasını ifade eden </a:t>
            </a:r>
            <a:r>
              <a:rPr lang="tr-TR" b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Dokümantasyon, </a:t>
            </a:r>
            <a:r>
              <a:rPr lang="tr-TR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kaydetme veya belgelerin </a:t>
            </a:r>
            <a:r>
              <a:rPr lang="tr-TR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toplanması ve </a:t>
            </a:r>
            <a:r>
              <a:rPr lang="tr-TR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düzenlenmesi olarak tanımlanmaktadır. </a:t>
            </a:r>
            <a:endParaRPr lang="tr-TR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İnsan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sağlığını ilgilendiren konularda yapılan çalışmalardan elde edilen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verileri bir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 içinde gösteren belgelere tıbbi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Çünkü;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Sağlık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kuruluşları (hastane, aile sağlığı veya toplum sağlığı merkezleri, dispanserler gibi…) insan sağlığını izlemekten sorumlu yerlerdir.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Buralara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başvuran sağlıklı veya hasta bireyler kendileri için gereken işlemlerden geçirilirler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işlemler sonucunda bireye ait pek çok veri ortaya çıkar.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kuruluşu tedavi ettiği tüm hastalara ait bilgileri saklamak zorundadır.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Verileri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saklamak hukuksal ve yasal açıdan olduğu kadar, akreditasyon açısından da gereklidir</a:t>
            </a:r>
            <a:endParaRPr lang="tr-TR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Doküman ve Dokümantasyon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0786" y="4143737"/>
            <a:ext cx="2457450" cy="18573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84388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322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dokümanların bilimsel standartlara uygun olarak toplanması, düzenlemesi ve saklanması işlemine ise tıbbi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dokümantasyon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 verilir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düzenlenen ve kaydedilen tıbbi dokümanlara gerektiğinde ulaşılabilir ve hizmete sunulabilir.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Bireysel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kayıtları; sağlık kurumundan yararlanan birey, hekim ve diğer sağlık personeli arasında bir iletişim ortamı yaratır.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Bireyin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kayıtlarını inceleyen herkes diğerlerinin bu bireye neler yaptığını bilir.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Bireysel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kayıtları aynı zamanda bireye sağlık kurumlarınca verilen hizmetlerin kalitesinin değerlendirilmesi, araştırmalar ve eğitim için de kullanılabilir. 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Doküman ve Dokümantasyon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8056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0928" y="1924334"/>
            <a:ext cx="10058400" cy="1450757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Dinlediğiniz İçin Teşekkürler..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40128" y="3916906"/>
            <a:ext cx="5719321" cy="2061369"/>
          </a:xfrm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tr-TR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Gelecek hafta konusu: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Tıbbi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Doküman ve Dokümantasyonun Tarihçesi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237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3665789" cy="1450757"/>
          </a:xfrm>
        </p:spPr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Dersin Amacı: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4184404" cy="40233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 ve dokümantasyon kavramını tanımlayabilmek,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dokümanlar ile ilgili temel kavramları açıklamak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264322" y="906363"/>
            <a:ext cx="5472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Anahtar Kavramlar: </a:t>
            </a:r>
            <a:endParaRPr lang="tr-T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6387152" y="2010754"/>
            <a:ext cx="46265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Çağı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 ve Belge Yönetimi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Dokümantasyon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 ve Dokümantasyon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3238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ilgi Çağı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çağı: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bilginin temel kaynak olduğu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üretimi ve iletiminin yaygınlaştığı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çalışanlarının çoğunlukta olduğu,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sürekli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öğrenme ve bilgilenmenin kaçınılmaz hâle geldiği yeni toplumsal ve ekonomik dönemi temsil etmektedir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çağına geçiş süreci ile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birlikte, teknolojik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değişim kaynaklı, toplumsal, ekonomik, siyasal ve kültürel gelişim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gözlemlenmektedir.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219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tr-TR" sz="32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3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Çağı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çağını biçimlendiren çevresel ve kültürel öğelerin başında;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ızla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gelişen teknoloji (Özellikle bilgi ve iletişim teknolojileri),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üresel rekabet,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Bölgesel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ulusal gelenekleri aşan ulusal-üstü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supra-national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etkileşimli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kültür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gelmektedir.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Bilgi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toplumu; ‘bilginin gerçek sermaye ve zenginlik yaratan başlıca kaynak hâline geldiği toplum.’ şeklinde tanımlanmaktadır.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6992" y="1737360"/>
            <a:ext cx="2619375" cy="1743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76772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Çağı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toplumunun temel özellikleri ise şu şekilde özetlenmektedir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Bütünleşmiş küresel bir ekonomide, maddi sermayenin yerini, bilgi ve insan sermayesi almaktadır ve hizmet sektörünün ekonomideki ağırlığı artmaktadır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Sanayi toplumunda ikame edilen fiziki güç, bilgi toplumunda ikame edilen ise zihin gücüdür.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toplumunda mal üretimi ön plana çıkarken, bilgi toplumunda bilgi üretimi ön plana çıkmaktadır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Sanayi toplumunda üretimin odak noktası fabrikalar, bilgi toplumunda ise bilgi üreten işleyen, depolayan ve dağıtan AR-GE kuruluşları, iletişim sistemleri, veri ağları ve veri bankalarıdır. </a:t>
            </a:r>
          </a:p>
        </p:txBody>
      </p:sp>
    </p:spTree>
    <p:extLst>
      <p:ext uri="{BB962C8B-B14F-4D97-AF65-F5344CB8AC3E}">
        <p14:creationId xmlns:p14="http://schemas.microsoft.com/office/powerpoint/2010/main" val="656982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Eğitim bilgi toplumunda anahtar bir rol oynamaktadır. Sanayi toplumundaki genel eğitim anlayışı bilgi toplumunda kişiselleştirilmekte ve yaşam boyu eğitim kavramı ortaya çıkmaktadır. </a:t>
            </a:r>
            <a:endParaRPr lang="tr-TR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toplumundaki temsili demokrasi yerine katılımcı demokrasi ağırlık kazanmaktadır. Buna paralel olarak kamu ve özel sektörün yanı sıra gönüllü kuruluşlar önem kazanmaktadır</a:t>
            </a:r>
            <a:r>
              <a:rPr lang="tr-TR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Çevrenin korunması küresel bir anlayış hâline gelmektedir. Bunun bir parçası olarak da çevreyi kirletmeyen, yenilenebilir enerji kaynakları önem kazanmaktadır. </a:t>
            </a:r>
            <a:endParaRPr lang="tr-TR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toplumunda her alanda değişim hızı çok yüksektir. </a:t>
            </a:r>
            <a:endParaRPr lang="tr-TR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değerlerde çeşitlilik, eşitlik, bireysellik ön plana çıkmaktadır.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4289" y="0"/>
            <a:ext cx="2619375" cy="1743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2390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sözcüğü,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İngilizce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ve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sözcüklerinin karşılığı olarak yaygın biçimde kullanılır.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Bilgi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basit hâlde ‘verinin işlenmiş hali’ şeklinde tanımlanmaktadır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Bilgi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İnsanların tecrübelerine ve karar vermelerine olanak sağlayan ifadeler bütünüdür.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tanımlamaya göre bilgi; ‘Belli bir görev ve amaç için biçim ve içeriği uygun olan veridir</a:t>
            </a:r>
            <a:r>
              <a:rPr lang="tr-TR" dirty="0"/>
              <a:t>.’ </a:t>
            </a:r>
          </a:p>
        </p:txBody>
      </p:sp>
    </p:spTree>
    <p:extLst>
      <p:ext uri="{BB962C8B-B14F-4D97-AF65-F5344CB8AC3E}">
        <p14:creationId xmlns:p14="http://schemas.microsoft.com/office/powerpoint/2010/main" val="83833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4343400" cy="4023360"/>
          </a:xfrm>
        </p:spPr>
        <p:txBody>
          <a:bodyPr/>
          <a:lstStyle/>
          <a:p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Bilginin Özellikleri: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Bilginin ilişki özelliği,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Bilginin zamanlama özelliği,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Bilginin tam olması özelliği,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Bilginin Erişilebilirlik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özelliği,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 bilgi biçimi özelliği</a:t>
            </a:r>
          </a:p>
          <a:p>
            <a:pPr marL="457200" indent="-457200">
              <a:buFont typeface="+mj-lt"/>
              <a:buAutoNum type="arabicPeriod"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6734829" y="1613722"/>
            <a:ext cx="41376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 Türleri: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Gündelik bilgi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Sanat bilgisi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Teknik bilgi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 bilgi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bilgi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360" y="4135484"/>
            <a:ext cx="2314575" cy="19716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34184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 basit tanımlama ile veri ‘Ham, organize edilmemiş, işlenmemiş bilgidir’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bilgi işleme sürecinin temel hammaddesi olarak çeşitli sembol, harf, rakam ve işaretlerle temsil edilen, işlenmemiş gerçekler ya da izlenimlerdir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2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 Türleri: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Olgusal veri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Yargısal veri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Nicel veri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 veri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tr-TR" sz="2900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Tıbbi Dokümantasyonla İlgili Kavramlar</a:t>
            </a:r>
            <a: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9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900" b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11840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162</TotalTime>
  <Words>1055</Words>
  <Application>Microsoft Office PowerPoint</Application>
  <PresentationFormat>Geniş ekran</PresentationFormat>
  <Paragraphs>124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Geçmişe bakış</vt:lpstr>
      <vt:lpstr>PowerPoint Sunusu</vt:lpstr>
      <vt:lpstr>Dersin Amacı:</vt:lpstr>
      <vt:lpstr>Tıbbi Dokümantasyonla İlgili Kavramlar Bilgi Çağı</vt:lpstr>
      <vt:lpstr>Tıbbi Dokümantasyonla İlgili Kavramlar Bilgi Çağı</vt:lpstr>
      <vt:lpstr>Tıbbi Dokümantasyonla İlgili Kavramlar Bilgi Çağı</vt:lpstr>
      <vt:lpstr>PowerPoint Sunusu</vt:lpstr>
      <vt:lpstr>Tıbbi Dokümantasyonla İlgili Kavramlar Bilgi </vt:lpstr>
      <vt:lpstr>Tıbbi Dokümantasyonla İlgili Kavramlar Bilgi </vt:lpstr>
      <vt:lpstr>Tıbbi Dokümantasyonla İlgili Kavramlar Veri </vt:lpstr>
      <vt:lpstr>Tıbbi Dokümantasyonla İlgili Kavramlar Belge ve Belge Yönetimi</vt:lpstr>
      <vt:lpstr>Tıbbi Dokümantasyonla İlgili Kavramlar Belge ve Belge Yönetimi</vt:lpstr>
      <vt:lpstr>Belge yönetiminin sağladığı faydalar;</vt:lpstr>
      <vt:lpstr>Tıbbi Dokümantasyonla İlgili Kavramlar Belge ve Belge Yönetimi</vt:lpstr>
      <vt:lpstr>Tıbbi Dokümantasyonla İlgili Kavramlar Doküman ve Dokümantasyon </vt:lpstr>
      <vt:lpstr>Tıbbi Dokümantasyonla İlgili Kavramlar Doküman ve Dokümantasyon </vt:lpstr>
      <vt:lpstr>Tıbbi Dokümantasyonla İlgili Kavramlar Doküman ve Dokümantasyon </vt:lpstr>
      <vt:lpstr>                 Dinlediğiniz İçin Teşekkürler..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Netcom</dc:creator>
  <cp:lastModifiedBy>Netcom</cp:lastModifiedBy>
  <cp:revision>10</cp:revision>
  <dcterms:created xsi:type="dcterms:W3CDTF">2020-09-26T08:08:16Z</dcterms:created>
  <dcterms:modified xsi:type="dcterms:W3CDTF">2020-09-26T10:50:48Z</dcterms:modified>
</cp:coreProperties>
</file>