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4" r:id="rId5"/>
    <p:sldId id="269" r:id="rId6"/>
    <p:sldId id="273" r:id="rId7"/>
    <p:sldId id="27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27.10.2021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27.10.2021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95536" y="2780928"/>
            <a:ext cx="7618040" cy="792088"/>
          </a:xfrm>
        </p:spPr>
        <p:txBody>
          <a:bodyPr/>
          <a:lstStyle/>
          <a:p>
            <a:pPr algn="ctr"/>
            <a:r>
              <a:rPr lang="tr-TR" sz="3600" b="1" dirty="0"/>
              <a:t>MUHATAP</a:t>
            </a:r>
            <a:endParaRPr lang="tr-TR" sz="3600" b="1" dirty="0">
              <a:highlight>
                <a:srgbClr val="FF0000"/>
              </a:highlight>
            </a:endParaRPr>
          </a:p>
        </p:txBody>
      </p:sp>
    </p:spTree>
    <p:extLst>
      <p:ext uri="{BB962C8B-B14F-4D97-AF65-F5344CB8AC3E}">
        <p14:creationId xmlns:p14="http://schemas.microsoft.com/office/powerpoint/2010/main" val="845626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dirty="0"/>
              <a:t>A Bank A.Ş., B’ye kullandırdığı kredilerin taksitleri ödenmediği için B’nin genel kredi sözleşmesini kat etmiş ve B’ye karşı İstanbul 2. İcra Dairesinde genel haciz yoluyla takibe başlamıştır. İstanbul 3. Sulh Hukuk Mahkemesi, bu takipten hemen önce </a:t>
            </a:r>
            <a:r>
              <a:rPr lang="tr-TR" u="sng" dirty="0"/>
              <a:t>savruk hayat yaşamasından dolayı, B aleyhine kısıtlama kararı vermiş ve Y’yi yasal temsilcisi olarak </a:t>
            </a:r>
            <a:r>
              <a:rPr lang="tr-TR" dirty="0"/>
              <a:t>atamıştır. </a:t>
            </a:r>
          </a:p>
          <a:p>
            <a:pPr marL="114300" indent="0" algn="just">
              <a:buNone/>
            </a:pPr>
            <a:r>
              <a:rPr lang="tr-TR" dirty="0"/>
              <a:t>	İstanbul 2. İcra Dairesi’nin B aleyhine düzenlemiş olduğu ödeme emri tebligatı, </a:t>
            </a:r>
            <a:r>
              <a:rPr lang="tr-TR" u="sng" dirty="0"/>
              <a:t>B’ye bilinen son adresinde </a:t>
            </a:r>
            <a:r>
              <a:rPr lang="tr-TR" dirty="0"/>
              <a:t>tebliğ edilmiştir. </a:t>
            </a:r>
          </a:p>
          <a:p>
            <a:pPr marL="114300" indent="0" algn="just">
              <a:buNone/>
            </a:pPr>
            <a:r>
              <a:rPr lang="tr-TR" dirty="0"/>
              <a:t>	</a:t>
            </a:r>
            <a:r>
              <a:rPr lang="tr-TR" b="1" dirty="0"/>
              <a:t>B’ye yapılan tebliğ işlemi geçerli midir? Hukuki akıbeti?</a:t>
            </a:r>
          </a:p>
        </p:txBody>
      </p:sp>
    </p:spTree>
    <p:extLst>
      <p:ext uri="{BB962C8B-B14F-4D97-AF65-F5344CB8AC3E}">
        <p14:creationId xmlns:p14="http://schemas.microsoft.com/office/powerpoint/2010/main" val="59119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C3935F-43CB-4725-A8EA-6B307F1647A7}"/>
              </a:ext>
            </a:extLst>
          </p:cNvPr>
          <p:cNvSpPr>
            <a:spLocks noGrp="1"/>
          </p:cNvSpPr>
          <p:nvPr>
            <p:ph type="title"/>
          </p:nvPr>
        </p:nvSpPr>
        <p:spPr/>
        <p:txBody>
          <a:bodyPr/>
          <a:lstStyle/>
          <a:p>
            <a:r>
              <a:rPr lang="tr-TR" dirty="0"/>
              <a:t>		MUHATAP</a:t>
            </a:r>
          </a:p>
        </p:txBody>
      </p:sp>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a:off x="323528" y="1268760"/>
            <a:ext cx="7753672" cy="5132040"/>
          </a:xfrm>
        </p:spPr>
        <p:txBody>
          <a:bodyPr>
            <a:normAutofit/>
          </a:bodyPr>
          <a:lstStyle/>
          <a:p>
            <a:pPr marL="114300" indent="0" algn="just">
              <a:buNone/>
            </a:pPr>
            <a:endParaRPr lang="tr-TR" dirty="0"/>
          </a:p>
          <a:p>
            <a:pPr algn="just"/>
            <a:r>
              <a:rPr lang="tr-TR" dirty="0"/>
              <a:t>Gerçek kişi veya tüzel kişi olmalıdır.</a:t>
            </a:r>
          </a:p>
          <a:p>
            <a:pPr marL="114300" indent="0" algn="just">
              <a:buNone/>
            </a:pPr>
            <a:endParaRPr lang="tr-TR" dirty="0"/>
          </a:p>
          <a:p>
            <a:pPr algn="just"/>
            <a:r>
              <a:rPr lang="tr-TR" dirty="0"/>
              <a:t>Muhatabın fiil ehliyetine haiz olması zorunlu mudur?</a:t>
            </a:r>
          </a:p>
          <a:p>
            <a:pPr marL="114300" indent="0" algn="just">
              <a:buNone/>
            </a:pPr>
            <a:endParaRPr lang="tr-TR" dirty="0"/>
          </a:p>
          <a:p>
            <a:pPr algn="just"/>
            <a:r>
              <a:rPr lang="tr-TR" dirty="0"/>
              <a:t>Muhatabın iradi veya kanuni temsilcisi varsa muhataba mı yoksa kanuni temsilciye mi tebligat yapılmalıdır? </a:t>
            </a:r>
            <a:r>
              <a:rPr lang="tr-TR" dirty="0" err="1"/>
              <a:t>Teb</a:t>
            </a:r>
            <a:r>
              <a:rPr lang="tr-TR" dirty="0"/>
              <a:t>. K. m.11/3</a:t>
            </a:r>
          </a:p>
          <a:p>
            <a:pPr marL="114300" indent="0" algn="just">
              <a:buNone/>
            </a:pPr>
            <a:r>
              <a:rPr lang="tr-TR" dirty="0"/>
              <a:t>	Bizzat muhataba yapılacak haller:</a:t>
            </a:r>
          </a:p>
          <a:p>
            <a:pPr algn="just"/>
            <a:r>
              <a:rPr lang="tr-TR" dirty="0"/>
              <a:t>Kişiye sıkı sıkıya bağlı hakların kullanımında,</a:t>
            </a:r>
          </a:p>
          <a:p>
            <a:pPr algn="just"/>
            <a:r>
              <a:rPr lang="tr-TR" dirty="0"/>
              <a:t>İsticvap, yemin vb.</a:t>
            </a:r>
          </a:p>
          <a:p>
            <a:pPr algn="just"/>
            <a:r>
              <a:rPr lang="tr-TR" dirty="0" err="1"/>
              <a:t>Kazai</a:t>
            </a:r>
            <a:r>
              <a:rPr lang="tr-TR" dirty="0"/>
              <a:t> erginlik kazanmışsa, sırf bu hususlarda (meslek ve sanatı ile ilgili hususlarda).</a:t>
            </a:r>
          </a:p>
          <a:p>
            <a:pPr algn="just"/>
            <a:r>
              <a:rPr lang="tr-TR" dirty="0"/>
              <a:t>Usulsüz tebliğ.</a:t>
            </a:r>
          </a:p>
        </p:txBody>
      </p:sp>
    </p:spTree>
    <p:extLst>
      <p:ext uri="{BB962C8B-B14F-4D97-AF65-F5344CB8AC3E}">
        <p14:creationId xmlns:p14="http://schemas.microsoft.com/office/powerpoint/2010/main" val="1055502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7609656" cy="5564088"/>
          </a:xfrm>
        </p:spPr>
        <p:txBody>
          <a:bodyPr>
            <a:normAutofit/>
          </a:bodyPr>
          <a:lstStyle/>
          <a:p>
            <a:pPr marL="114300" indent="0" algn="just">
              <a:buNone/>
            </a:pPr>
            <a:r>
              <a:rPr lang="tr-TR" dirty="0"/>
              <a:t>	</a:t>
            </a:r>
          </a:p>
          <a:p>
            <a:pPr marL="114300" indent="0" algn="just">
              <a:buNone/>
            </a:pPr>
            <a:r>
              <a:rPr lang="tr-TR" dirty="0"/>
              <a:t> 	B, kısıtlandıktan sonra komşusu F’nin kendisine hakaretlerinden dolayı açtığı manevi tazminat davasında cevap dilekçesi Y’ye tebliğ edilmiştir. </a:t>
            </a:r>
          </a:p>
          <a:p>
            <a:pPr marL="114300" indent="0" algn="just">
              <a:buNone/>
            </a:pPr>
            <a:endParaRPr lang="tr-TR" dirty="0"/>
          </a:p>
          <a:p>
            <a:pPr marL="114300" indent="0" algn="just">
              <a:buNone/>
            </a:pPr>
            <a:r>
              <a:rPr lang="tr-TR" b="1" dirty="0"/>
              <a:t>	Y’ye yapılan tebliğ işlemi geçerli midir? Hukuki akıbeti?</a:t>
            </a:r>
            <a:endParaRPr lang="tr-TR" dirty="0"/>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007055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7547992" cy="5472608"/>
          </a:xfrm>
        </p:spPr>
        <p:txBody>
          <a:bodyPr>
            <a:normAutofit/>
          </a:bodyPr>
          <a:lstStyle/>
          <a:p>
            <a:pPr algn="just"/>
            <a:r>
              <a:rPr lang="tr-TR" dirty="0" err="1"/>
              <a:t>Teb</a:t>
            </a:r>
            <a:r>
              <a:rPr lang="tr-TR" dirty="0"/>
              <a:t>. K. m.11/3 «Kanuni mümessilleri bulunanlara veya bulunması gerekenlere yapılacak tebligat kanunlara göre bizzat kendilerine yapılması </a:t>
            </a:r>
            <a:r>
              <a:rPr lang="tr-TR" dirty="0" err="1"/>
              <a:t>icabetmedikçe</a:t>
            </a:r>
            <a:r>
              <a:rPr lang="tr-TR" dirty="0"/>
              <a:t> bu mümessillere yapılır.»</a:t>
            </a:r>
          </a:p>
          <a:p>
            <a:pPr algn="just"/>
            <a:r>
              <a:rPr lang="tr-TR" dirty="0"/>
              <a:t>Manevi tazminat talebi?</a:t>
            </a:r>
          </a:p>
          <a:p>
            <a:pPr algn="just"/>
            <a:r>
              <a:rPr lang="tr-TR" dirty="0"/>
              <a:t>Boşanma talebi?</a:t>
            </a:r>
          </a:p>
          <a:p>
            <a:pPr algn="just"/>
            <a:r>
              <a:rPr lang="tr-TR" dirty="0"/>
              <a:t>Nafaka?</a:t>
            </a:r>
          </a:p>
        </p:txBody>
      </p:sp>
    </p:spTree>
    <p:extLst>
      <p:ext uri="{BB962C8B-B14F-4D97-AF65-F5344CB8AC3E}">
        <p14:creationId xmlns:p14="http://schemas.microsoft.com/office/powerpoint/2010/main" val="3329514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dirty="0"/>
              <a:t>A, üyesi olduğu B Yapı Kooperatifi’nden olan huzur hakkı alacağı için kooperatif aleyhine İstanbul 2. İcra Dairesi’nde genel haciz yoluyla icra takibi başlatmıştır. Bu kooperatifi temsile yetkili olarak atanmış müdür M ve N’den, N muhatap alınarak ödeme emri tebliğ edilmiştir. N’nin ödeme emrine itiraz etmesi üzerine A, itirazın iptali yoluna başvurmuştur. </a:t>
            </a:r>
          </a:p>
          <a:p>
            <a:pPr algn="just"/>
            <a:endParaRPr lang="tr-TR" dirty="0"/>
          </a:p>
          <a:p>
            <a:pPr algn="just"/>
            <a:r>
              <a:rPr lang="tr-TR" dirty="0"/>
              <a:t>SORU: N’ye yapılan ödeme emri tebliğinin hukuki akıbeti nedir?</a:t>
            </a:r>
          </a:p>
          <a:p>
            <a:pPr marL="114300" indent="0" algn="just">
              <a:buNone/>
            </a:pPr>
            <a:endParaRPr lang="tr-TR" b="1" dirty="0"/>
          </a:p>
        </p:txBody>
      </p:sp>
    </p:spTree>
    <p:extLst>
      <p:ext uri="{BB962C8B-B14F-4D97-AF65-F5344CB8AC3E}">
        <p14:creationId xmlns:p14="http://schemas.microsoft.com/office/powerpoint/2010/main" val="187846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C3935F-43CB-4725-A8EA-6B307F1647A7}"/>
              </a:ext>
            </a:extLst>
          </p:cNvPr>
          <p:cNvSpPr>
            <a:spLocks noGrp="1"/>
          </p:cNvSpPr>
          <p:nvPr>
            <p:ph type="title"/>
          </p:nvPr>
        </p:nvSpPr>
        <p:spPr/>
        <p:txBody>
          <a:bodyPr/>
          <a:lstStyle/>
          <a:p>
            <a:r>
              <a:rPr lang="tr-TR" dirty="0"/>
              <a:t>	MUHATAP:TÜZEL KİŞİ</a:t>
            </a:r>
          </a:p>
        </p:txBody>
      </p:sp>
      <p:sp>
        <p:nvSpPr>
          <p:cNvPr id="6" name="Başlık 4">
            <a:extLst>
              <a:ext uri="{FF2B5EF4-FFF2-40B4-BE49-F238E27FC236}">
                <a16:creationId xmlns:a16="http://schemas.microsoft.com/office/drawing/2014/main" id="{C1AB6A20-1EEC-410C-BFC5-911F53FCDB8F}"/>
              </a:ext>
            </a:extLst>
          </p:cNvPr>
          <p:cNvSpPr>
            <a:spLocks noGrp="1"/>
          </p:cNvSpPr>
          <p:nvPr>
            <p:ph idx="1"/>
          </p:nvPr>
        </p:nvSpPr>
        <p:spPr>
          <a:xfrm>
            <a:off x="323528" y="1268760"/>
            <a:ext cx="7753672" cy="5132040"/>
          </a:xfrm>
        </p:spPr>
        <p:txBody>
          <a:bodyPr>
            <a:normAutofit/>
          </a:bodyPr>
          <a:lstStyle/>
          <a:p>
            <a:pPr algn="just"/>
            <a:r>
              <a:rPr lang="tr-TR" dirty="0" err="1"/>
              <a:t>Teb</a:t>
            </a:r>
            <a:r>
              <a:rPr lang="tr-TR" dirty="0"/>
              <a:t>. K. m. 12</a:t>
            </a:r>
          </a:p>
          <a:p>
            <a:pPr algn="just"/>
            <a:r>
              <a:rPr lang="tr-TR" dirty="0"/>
              <a:t>Tüzel kişiye yapılan tebliğ, yetkili temsilcisine yapılır.</a:t>
            </a:r>
          </a:p>
          <a:p>
            <a:pPr algn="just"/>
            <a:r>
              <a:rPr lang="tr-TR" dirty="0"/>
              <a:t>Birden fazla yetkili temsilci varsa, bunlardan yalnızca birine yapılan tebliğ geçerlidir.</a:t>
            </a:r>
          </a:p>
          <a:p>
            <a:pPr algn="just"/>
            <a:r>
              <a:rPr lang="tr-TR" dirty="0"/>
              <a:t>Yetkili temsilci kimdir?</a:t>
            </a:r>
          </a:p>
          <a:p>
            <a:pPr algn="just"/>
            <a:r>
              <a:rPr lang="tr-TR" dirty="0"/>
              <a:t>Özel hukuk tüzel kişisi ise, kuruluş sözleşmesine bakılır. </a:t>
            </a:r>
          </a:p>
          <a:p>
            <a:pPr algn="just"/>
            <a:r>
              <a:rPr lang="tr-TR" dirty="0"/>
              <a:t>Kamu hukuku tüzel kişisi ise, kamu tüzel kişisinin kuruluş kanununda yer alır.</a:t>
            </a:r>
          </a:p>
          <a:p>
            <a:pPr algn="just"/>
            <a:r>
              <a:rPr lang="tr-TR" dirty="0"/>
              <a:t>Tüzel kişiye tebliğde, yetkili temsilcinin adı, soyadı ve tüzel kişilikteki görevi tebliğ mazbatasına yazılır.</a:t>
            </a:r>
          </a:p>
        </p:txBody>
      </p:sp>
    </p:spTree>
    <p:extLst>
      <p:ext uri="{BB962C8B-B14F-4D97-AF65-F5344CB8AC3E}">
        <p14:creationId xmlns:p14="http://schemas.microsoft.com/office/powerpoint/2010/main" val="1224382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761</TotalTime>
  <Words>387</Words>
  <Application>Microsoft Office PowerPoint</Application>
  <PresentationFormat>Ekran Gösterisi (4:3)</PresentationFormat>
  <Paragraphs>38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Cambria</vt:lpstr>
      <vt:lpstr>Bitişiklik</vt:lpstr>
      <vt:lpstr>MUHATAP</vt:lpstr>
      <vt:lpstr>OLAY-I</vt:lpstr>
      <vt:lpstr>  MUHATAP</vt:lpstr>
      <vt:lpstr>PowerPoint Sunusu</vt:lpstr>
      <vt:lpstr>PowerPoint Sunusu</vt:lpstr>
      <vt:lpstr>OLAY-II</vt:lpstr>
      <vt:lpstr> MUHATAP:TÜZEL KİŞİ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Nurdan</cp:lastModifiedBy>
  <cp:revision>30</cp:revision>
  <dcterms:created xsi:type="dcterms:W3CDTF">2021-09-07T20:03:52Z</dcterms:created>
  <dcterms:modified xsi:type="dcterms:W3CDTF">2021-10-27T12:22:23Z</dcterms:modified>
</cp:coreProperties>
</file>