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kizkenar Üçgen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 Üçgen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İkizkenar Üçgen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Düz Bağlayıcı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 Üçgen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Düz Bağlayıcı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3ED05A2-9A04-4421-99FE-000AF1341F26}" type="datetimeFigureOut">
              <a:rPr lang="tr-TR" smtClean="0"/>
              <a:t>07.11.2018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CA21B6C-58B9-491C-9349-4F86FFFEC550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HUKUKA GİRİŞ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r>
              <a:rPr lang="tr-TR" dirty="0" smtClean="0"/>
              <a:t>ÖZEL HUKUKUN DALLARI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1321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Ölüm tehlikesi içinde kaybolmada bekleme süresi bir yıl,</a:t>
            </a:r>
          </a:p>
          <a:p>
            <a:r>
              <a:rPr lang="tr-TR" dirty="0" smtClean="0"/>
              <a:t>Kendisinden uzun zamandan beri haber alınamaması halinde ise bekleme süresi beş yıldır.</a:t>
            </a:r>
          </a:p>
          <a:p>
            <a:pPr marL="6400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2446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Gaiplik kararını ancak mahkeme verir.</a:t>
            </a:r>
          </a:p>
          <a:p>
            <a:r>
              <a:rPr lang="tr-TR" dirty="0" smtClean="0"/>
              <a:t>Gaiplik kararını ancak hakları ölüme bağlı kişiler isteyebilir.</a:t>
            </a:r>
          </a:p>
          <a:p>
            <a:r>
              <a:rPr lang="tr-TR" dirty="0" smtClean="0"/>
              <a:t>Gaiplik kararı verilmesi evliliği kendiliğinden sona erdirmez. Ayrıca evliliğin feshi davası açılmalıdır.</a:t>
            </a:r>
          </a:p>
        </p:txBody>
      </p:sp>
    </p:spTree>
    <p:extLst>
      <p:ext uri="{BB962C8B-B14F-4D97-AF65-F5344CB8AC3E}">
        <p14:creationId xmlns:p14="http://schemas.microsoft.com/office/powerpoint/2010/main" val="934183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Tüzel Kişi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Belli bir amacın gerçekleştirilmesi için bir araya gelmiş insan toplulukları veya bir araya getirilmiş olan mal topluluklarıdır.</a:t>
            </a:r>
            <a:endParaRPr lang="tr-TR" dirty="0"/>
          </a:p>
          <a:p>
            <a:r>
              <a:rPr lang="tr-TR" dirty="0" smtClean="0"/>
              <a:t>Tüzel kişiler kendilerini oluşturan insanlardan ayrılarak başlı başına bağımsız varlık haline gelmişlerdir.</a:t>
            </a:r>
          </a:p>
          <a:p>
            <a:r>
              <a:rPr lang="tr-TR" dirty="0" smtClean="0"/>
              <a:t>İnsanlar gibi hak sahibi olabilirler ve borç altına girebilirler.</a:t>
            </a:r>
          </a:p>
          <a:p>
            <a:r>
              <a:rPr lang="tr-TR" dirty="0" smtClean="0"/>
              <a:t>Amacı hukuka veya ahlaka aykırı olan kişi mal toplulukları tüzel kişilik kazanamaz.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3077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Medeni kanun tüzel kişileri Dernekler ve Vakıflardır.</a:t>
            </a:r>
          </a:p>
          <a:p>
            <a:pPr marL="6400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141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Tüzel kişiliğin sona ermesi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Dağılma(İNFİSAH ETME), dağıtma(KENDİ KENDİNİ FESHETME) ve dağıtılma (FESHEDİLME) şeklinde gerçekleşir.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617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EHLİYET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tr-TR" dirty="0" smtClean="0"/>
              <a:t>Medeni hukuka göre şahıslar medeni haklardan yararlanma denilen hak ehliyetine ve medeni hakları kullanma ehliyeti denilen fiil ehliyeti olmak üzere iki tür ehliyete sahiptir.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3073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Hak Ehliyeti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Gerçek veya Tüzel kişinin medeni haklardan eşit olarak yararlanmasına imkan </a:t>
            </a:r>
            <a:r>
              <a:rPr lang="tr-TR" smtClean="0"/>
              <a:t>veren yetkidir.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625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Fiil Ehliyeti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şahsın mümeyyiz olmak, reşit olmak ve kısıtlı olmamak şartıyla, bizzat kendi fiil ve muameleleriyle kendi lehine haklar, aleyhine borçlar yüklenebilmesidir.</a:t>
            </a:r>
          </a:p>
          <a:p>
            <a:r>
              <a:rPr lang="tr-TR" dirty="0" smtClean="0"/>
              <a:t>Fiil ehliyetine sahip olan kimse, kendi fiilleriyle hak edinebilir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2698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Fiil Ehliyetinin Şartları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Mümeyyiz olan kişi temyiz kudretine sahiptir. Kendi kararını kendi verebilir. İyiyi kötüyü ayırt edebilir.</a:t>
            </a:r>
          </a:p>
          <a:p>
            <a:r>
              <a:rPr lang="tr-TR" dirty="0" smtClean="0"/>
              <a:t>Geri zekalı, yaşı küçük çocuk, sürekli sarhoş gibi kimseler hariç herkes mümeyyiz kabul 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04726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İkinci şart reşit olmaktır. </a:t>
            </a:r>
          </a:p>
          <a:p>
            <a:r>
              <a:rPr lang="tr-TR" dirty="0" smtClean="0"/>
              <a:t>18 yaş</a:t>
            </a:r>
          </a:p>
          <a:p>
            <a:r>
              <a:rPr lang="tr-TR" dirty="0" smtClean="0"/>
              <a:t>Evlenme ile de reşit olunabilir.</a:t>
            </a:r>
          </a:p>
          <a:p>
            <a:pPr marL="6400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090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HUKUKUN DALLARI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hukuk, kişilerin birbirleriyle olan ilişkilerini düzenleyen hukuk kurallarının bütünüdür.</a:t>
            </a:r>
          </a:p>
          <a:p>
            <a:r>
              <a:rPr lang="tr-TR" dirty="0" smtClean="0"/>
              <a:t>Özel hukuk alanında kişiler arası ilişkiler eşitlik ilkesine göre düzenlenir.</a:t>
            </a:r>
          </a:p>
          <a:p>
            <a:r>
              <a:rPr lang="tr-TR" dirty="0" smtClean="0"/>
              <a:t>Tarafların birbirlerine karşı bir üstünlükleri söz konusu değildir.</a:t>
            </a:r>
          </a:p>
          <a:p>
            <a:r>
              <a:rPr lang="tr-TR" dirty="0" smtClean="0"/>
              <a:t>Taraflardan biri devletle ilgili bir tüzel kişi olsa bile durum değişmez.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16699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Üçüncü şart </a:t>
            </a:r>
            <a:r>
              <a:rPr lang="tr-TR" smtClean="0"/>
              <a:t>kısıtlı olmamaktır.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0361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MEDENİ HUKUK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hukukun en önemli ve en geniş dalıdır. </a:t>
            </a:r>
          </a:p>
          <a:p>
            <a:r>
              <a:rPr lang="tr-TR" dirty="0" smtClean="0"/>
              <a:t>Medeni hukuk, kişilerin bir hukuki sonuç doğuran eylem ve davranışlarını ve özel ilişkilerini düzenleyen hukuk kurallarıdır.</a:t>
            </a:r>
          </a:p>
          <a:p>
            <a:r>
              <a:rPr lang="tr-TR" dirty="0" smtClean="0"/>
              <a:t>Doğumdan ölüme kadar insanların toplum hayatında yapmış olduğu bütün özel işlemler ve ilişkiler Medeni hukukun kapsamı içine girerler.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503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Medeni hukuk;</a:t>
            </a:r>
          </a:p>
          <a:p>
            <a:r>
              <a:rPr lang="tr-TR" dirty="0" smtClean="0"/>
              <a:t>Kişiler hukuku,</a:t>
            </a:r>
          </a:p>
          <a:p>
            <a:r>
              <a:rPr lang="tr-TR" dirty="0" smtClean="0"/>
              <a:t>Aile hukuku,</a:t>
            </a:r>
          </a:p>
          <a:p>
            <a:r>
              <a:rPr lang="tr-TR" dirty="0" smtClean="0"/>
              <a:t>Miras hukuku,</a:t>
            </a:r>
          </a:p>
          <a:p>
            <a:r>
              <a:rPr lang="tr-TR" dirty="0" smtClean="0"/>
              <a:t>Eşya hukuku,</a:t>
            </a:r>
          </a:p>
          <a:p>
            <a:r>
              <a:rPr lang="tr-TR" dirty="0" smtClean="0"/>
              <a:t>Borçlar hukuku olmak üzere beş bölüme ayrılmaktadır.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8486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Kişiler hukuku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Kişilerin kendileri ile veya yakınlarıyla olan ilişkilerini düzenleyen hukuk kurallarıdır.</a:t>
            </a:r>
          </a:p>
          <a:p>
            <a:r>
              <a:rPr lang="tr-TR" dirty="0" smtClean="0"/>
              <a:t>Hak sahibi olma, kişilik türleri, ehliyetlerini, hısımlık ilişkilerini, yerleşim yeri gibi belli bir yerle olan ilişkilerini, kişiliğin başlangıcı, sona ermesi ve korunmasını düzenleyen kurallar içerir.</a:t>
            </a:r>
          </a:p>
          <a:p>
            <a:pPr marL="6400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0292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smtClean="0"/>
              <a:t>Kişi nedir?</a:t>
            </a:r>
          </a:p>
          <a:p>
            <a:r>
              <a:rPr lang="tr-TR" dirty="0" smtClean="0"/>
              <a:t>Haklara sahip ve borçlara ehil olabilen hukukun tanıdığı varlıklara kişi denir.</a:t>
            </a:r>
          </a:p>
          <a:p>
            <a:r>
              <a:rPr lang="tr-TR" b="1" dirty="0" smtClean="0"/>
              <a:t>Kişi türleri nelerdir?</a:t>
            </a:r>
          </a:p>
          <a:p>
            <a:r>
              <a:rPr lang="tr-TR" dirty="0" smtClean="0"/>
              <a:t>Gerçek kişi ve tüzel kişi</a:t>
            </a:r>
          </a:p>
          <a:p>
            <a:r>
              <a:rPr lang="tr-TR" b="1" dirty="0" smtClean="0"/>
              <a:t>Gerçek kişilerde kişiliğin başlangıcı?</a:t>
            </a:r>
          </a:p>
          <a:p>
            <a:r>
              <a:rPr lang="tr-TR" dirty="0" smtClean="0"/>
              <a:t>Doğumla </a:t>
            </a:r>
          </a:p>
          <a:p>
            <a:r>
              <a:rPr lang="tr-TR" b="1" dirty="0" smtClean="0"/>
              <a:t>Tüzel kişilerde kişiliğin başlangıcı ne zamandır?</a:t>
            </a:r>
          </a:p>
          <a:p>
            <a:r>
              <a:rPr lang="tr-TR" dirty="0" smtClean="0"/>
              <a:t>Kurucuların iradelerini birleştirmeleri, ilgili makamlardan izin almaları, kuruluşlarını tescil ettirmeleriyle kişilik kazanırlar.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5738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Medeni Kanuna Göre Kişilik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GERÇEK KİŞİ:</a:t>
            </a:r>
          </a:p>
          <a:p>
            <a:r>
              <a:rPr lang="tr-TR" dirty="0" smtClean="0"/>
              <a:t>İnsanların bizzat kendisidir.</a:t>
            </a:r>
          </a:p>
          <a:p>
            <a:r>
              <a:rPr lang="tr-TR" dirty="0" smtClean="0"/>
              <a:t>Medeni hukuk kuralları dil, din, cinsiyet ve ırk gibi farklar gözetmeden bütün insanları şahıs olarak kabul etmektedir.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130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Gerçek Kişiliğin Sona Ermesi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Gerçek kişilerin kişilik hakları, ölümle veya gaiplikle sona ermektedir.</a:t>
            </a:r>
          </a:p>
          <a:p>
            <a:r>
              <a:rPr lang="tr-TR" b="1" dirty="0" smtClean="0"/>
              <a:t>ÖLÜM, </a:t>
            </a:r>
            <a:r>
              <a:rPr lang="tr-TR" dirty="0" smtClean="0"/>
              <a:t>tabii bir haldir ve hayat belirtilerinin tamamen ortadan kalkması demektir.</a:t>
            </a:r>
          </a:p>
          <a:p>
            <a:r>
              <a:rPr lang="tr-TR" b="1" dirty="0" smtClean="0"/>
              <a:t>Ölüm karinesi </a:t>
            </a:r>
            <a:r>
              <a:rPr lang="tr-TR" dirty="0"/>
              <a:t>M</a:t>
            </a:r>
            <a:r>
              <a:rPr lang="tr-TR" dirty="0" smtClean="0"/>
              <a:t>edeni kanuna göre bir kimse ölümüne kesin gözle bakılmayı gerektiren bir hal içinde kaybolursa, cesedi bulunmamış olsa bile gerçekten ölmüş sayılır.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83165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Gaiplik</a:t>
            </a:r>
          </a:p>
          <a:p>
            <a:r>
              <a:rPr lang="tr-TR" dirty="0" smtClean="0"/>
              <a:t>Bir kimsenin fiziki ve tıbbi olarak ölümü ile değil hukuki olarak ölmüş gibi değerlendirilmesine gaiplik denir.</a:t>
            </a:r>
          </a:p>
          <a:p>
            <a:r>
              <a:rPr lang="tr-TR" dirty="0" smtClean="0"/>
              <a:t>Ölüm sonucunu doğuran hukuki bir durumdur.</a:t>
            </a:r>
          </a:p>
          <a:p>
            <a:r>
              <a:rPr lang="tr-TR" dirty="0" smtClean="0"/>
              <a:t>Ölüm tehlikesi içinde kaybolan</a:t>
            </a:r>
          </a:p>
          <a:p>
            <a:r>
              <a:rPr lang="tr-TR" dirty="0" smtClean="0"/>
              <a:t>Kendisinden uzun süredir haber alınamayan bir kimsenin</a:t>
            </a:r>
          </a:p>
          <a:p>
            <a:r>
              <a:rPr lang="tr-TR" dirty="0" smtClean="0"/>
              <a:t>Ölümü hakkında kuvvetli olasılık varsa gaiplik kararı verilebilir.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9386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173</TotalTime>
  <Words>617</Words>
  <Application>Microsoft Office PowerPoint</Application>
  <PresentationFormat>Ekran Gösterisi (4:3)</PresentationFormat>
  <Paragraphs>70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Canlı</vt:lpstr>
      <vt:lpstr>HUKUKA GİRİŞ</vt:lpstr>
      <vt:lpstr>ÖZEL HUKUKUN DALLARI</vt:lpstr>
      <vt:lpstr>MEDENİ HUKUK</vt:lpstr>
      <vt:lpstr>PowerPoint Sunusu</vt:lpstr>
      <vt:lpstr>Kişiler hukuku</vt:lpstr>
      <vt:lpstr>PowerPoint Sunusu</vt:lpstr>
      <vt:lpstr>Medeni Kanuna Göre Kişilik Türleri</vt:lpstr>
      <vt:lpstr>Gerçek Kişiliğin Sona Ermesi</vt:lpstr>
      <vt:lpstr>PowerPoint Sunusu</vt:lpstr>
      <vt:lpstr>PowerPoint Sunusu</vt:lpstr>
      <vt:lpstr>PowerPoint Sunusu</vt:lpstr>
      <vt:lpstr>Tüzel Kişi</vt:lpstr>
      <vt:lpstr>PowerPoint Sunusu</vt:lpstr>
      <vt:lpstr>Tüzel kişiliğin sona ermesi</vt:lpstr>
      <vt:lpstr>EHLİYET</vt:lpstr>
      <vt:lpstr>Hak Ehliyeti</vt:lpstr>
      <vt:lpstr>Fiil Ehliyeti</vt:lpstr>
      <vt:lpstr>Fiil Ehliyetinin Şartları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Benay KESKIN ISOGLU</dc:creator>
  <cp:lastModifiedBy>Benay KESKIN ISOGLU</cp:lastModifiedBy>
  <cp:revision>25</cp:revision>
  <dcterms:created xsi:type="dcterms:W3CDTF">2018-11-02T07:30:49Z</dcterms:created>
  <dcterms:modified xsi:type="dcterms:W3CDTF">2018-11-07T09:48:57Z</dcterms:modified>
</cp:coreProperties>
</file>