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69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536" y="1412777"/>
            <a:ext cx="8062664" cy="2187674"/>
          </a:xfrm>
        </p:spPr>
        <p:txBody>
          <a:bodyPr>
            <a:normAutofit fontScale="90000"/>
          </a:bodyPr>
          <a:lstStyle/>
          <a:p>
            <a:r>
              <a:rPr lang="tr-TR" dirty="0"/>
              <a:t>https://www.theguardian.com/uk-news/2021/oct/24/why-the-witch-hunt-victims-of-early-modern-britain-have-come-back-to-haunt-us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2130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https://www.theguardian.com/uk-news/2021/oct/24/why-the-witch-hunt-victims-of-early-modern-britain-have-come-back-to-haunt-us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https://www.theguardian.com/uk-news/2021/oct/24/why-the-witch-hunt-victims-of-early-modern-britain-have-come-back-to-haunt-us</dc:title>
  <dc:creator>Betul ALTAS</dc:creator>
  <cp:lastModifiedBy>Betul ALTAS</cp:lastModifiedBy>
  <cp:revision>1</cp:revision>
  <dcterms:created xsi:type="dcterms:W3CDTF">2024-10-08T06:29:25Z</dcterms:created>
  <dcterms:modified xsi:type="dcterms:W3CDTF">2025-10-15T10:08:31Z</dcterms:modified>
</cp:coreProperties>
</file>