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52C9-EC74-4929-A56D-4A66A4321153}" type="datetimeFigureOut">
              <a:rPr lang="tr-TR" smtClean="0"/>
              <a:t>17.02.2025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2AAD0-F8B4-45AA-9A30-3BFAF3E50607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52C9-EC74-4929-A56D-4A66A4321153}" type="datetimeFigureOut">
              <a:rPr lang="tr-TR" smtClean="0"/>
              <a:t>17.02.2025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2AAD0-F8B4-45AA-9A30-3BFAF3E5060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52C9-EC74-4929-A56D-4A66A4321153}" type="datetimeFigureOut">
              <a:rPr lang="tr-TR" smtClean="0"/>
              <a:t>17.02.2025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2AAD0-F8B4-45AA-9A30-3BFAF3E5060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52C9-EC74-4929-A56D-4A66A4321153}" type="datetimeFigureOut">
              <a:rPr lang="tr-TR" smtClean="0"/>
              <a:t>17.02.2025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2AAD0-F8B4-45AA-9A30-3BFAF3E50607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52C9-EC74-4929-A56D-4A66A4321153}" type="datetimeFigureOut">
              <a:rPr lang="tr-TR" smtClean="0"/>
              <a:t>17.02.2025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2AAD0-F8B4-45AA-9A30-3BFAF3E5060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52C9-EC74-4929-A56D-4A66A4321153}" type="datetimeFigureOut">
              <a:rPr lang="tr-TR" smtClean="0"/>
              <a:t>17.02.2025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2AAD0-F8B4-45AA-9A30-3BFAF3E50607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52C9-EC74-4929-A56D-4A66A4321153}" type="datetimeFigureOut">
              <a:rPr lang="tr-TR" smtClean="0"/>
              <a:t>17.02.2025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2AAD0-F8B4-45AA-9A30-3BFAF3E50607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52C9-EC74-4929-A56D-4A66A4321153}" type="datetimeFigureOut">
              <a:rPr lang="tr-TR" smtClean="0"/>
              <a:t>17.02.2025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2AAD0-F8B4-45AA-9A30-3BFAF3E5060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52C9-EC74-4929-A56D-4A66A4321153}" type="datetimeFigureOut">
              <a:rPr lang="tr-TR" smtClean="0"/>
              <a:t>17.02.2025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2AAD0-F8B4-45AA-9A30-3BFAF3E5060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52C9-EC74-4929-A56D-4A66A4321153}" type="datetimeFigureOut">
              <a:rPr lang="tr-TR" smtClean="0"/>
              <a:t>17.02.2025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2AAD0-F8B4-45AA-9A30-3BFAF3E5060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52C9-EC74-4929-A56D-4A66A4321153}" type="datetimeFigureOut">
              <a:rPr lang="tr-TR" smtClean="0"/>
              <a:t>17.02.2025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2AAD0-F8B4-45AA-9A30-3BFAF3E50607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52D52C9-EC74-4929-A56D-4A66A4321153}" type="datetimeFigureOut">
              <a:rPr lang="tr-TR" smtClean="0"/>
              <a:t>17.02.2025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802AAD0-F8B4-45AA-9A30-3BFAF3E50607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TRANSLATING POETRY</a:t>
            </a:r>
          </a:p>
        </p:txBody>
      </p:sp>
    </p:spTree>
    <p:extLst>
      <p:ext uri="{BB962C8B-B14F-4D97-AF65-F5344CB8AC3E}">
        <p14:creationId xmlns:p14="http://schemas.microsoft.com/office/powerpoint/2010/main" val="2757604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467544" y="1556792"/>
            <a:ext cx="7920880" cy="3474720"/>
          </a:xfrm>
        </p:spPr>
        <p:txBody>
          <a:bodyPr>
            <a:normAutofit/>
          </a:bodyPr>
          <a:lstStyle/>
          <a:p>
            <a:r>
              <a:rPr lang="tr-TR" sz="4000" dirty="0" err="1"/>
              <a:t>Poetic</a:t>
            </a:r>
            <a:r>
              <a:rPr lang="tr-TR" sz="4000" dirty="0"/>
              <a:t> </a:t>
            </a:r>
            <a:r>
              <a:rPr lang="tr-TR" sz="4000" dirty="0" err="1"/>
              <a:t>translation</a:t>
            </a:r>
            <a:r>
              <a:rPr lang="tr-TR" sz="4000" dirty="0"/>
              <a:t> is </a:t>
            </a:r>
            <a:r>
              <a:rPr lang="tr-TR" sz="4000" dirty="0" err="1"/>
              <a:t>the</a:t>
            </a:r>
            <a:r>
              <a:rPr lang="tr-TR" sz="4000" dirty="0"/>
              <a:t> </a:t>
            </a:r>
            <a:r>
              <a:rPr lang="tr-TR" sz="4000" dirty="0" err="1"/>
              <a:t>most</a:t>
            </a:r>
            <a:r>
              <a:rPr lang="tr-TR" sz="4000" dirty="0"/>
              <a:t> </a:t>
            </a:r>
            <a:r>
              <a:rPr lang="tr-TR" sz="4000" dirty="0" err="1"/>
              <a:t>demanding</a:t>
            </a:r>
            <a:r>
              <a:rPr lang="tr-TR" sz="4000" dirty="0"/>
              <a:t> </a:t>
            </a:r>
            <a:r>
              <a:rPr lang="tr-TR" sz="4000" dirty="0" err="1"/>
              <a:t>one</a:t>
            </a:r>
            <a:r>
              <a:rPr lang="tr-TR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27601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5400" dirty="0"/>
              <a:t>But, </a:t>
            </a:r>
            <a:r>
              <a:rPr lang="tr-TR" sz="5400" dirty="0" err="1"/>
              <a:t>what</a:t>
            </a:r>
            <a:r>
              <a:rPr lang="tr-TR" sz="5400" dirty="0"/>
              <a:t> is </a:t>
            </a:r>
            <a:r>
              <a:rPr lang="tr-TR" sz="5400" dirty="0" err="1"/>
              <a:t>poetry</a:t>
            </a:r>
            <a:r>
              <a:rPr lang="tr-TR" sz="5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946395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731520"/>
            <a:ext cx="7848872" cy="4281656"/>
          </a:xfrm>
        </p:spPr>
        <p:txBody>
          <a:bodyPr>
            <a:normAutofit/>
          </a:bodyPr>
          <a:lstStyle/>
          <a:p>
            <a:r>
              <a:rPr lang="en-GB" sz="3200" dirty="0"/>
              <a:t>Art of </a:t>
            </a:r>
            <a:r>
              <a:rPr lang="en-GB" sz="3200" b="1" i="1" dirty="0"/>
              <a:t>rhythmical composition</a:t>
            </a:r>
            <a:r>
              <a:rPr lang="tr-TR" sz="3200" b="1" i="1" dirty="0"/>
              <a:t> </a:t>
            </a:r>
            <a:r>
              <a:rPr lang="tr-TR" sz="3200" dirty="0" err="1"/>
              <a:t>that</a:t>
            </a:r>
            <a:r>
              <a:rPr lang="tr-TR" sz="3200" dirty="0"/>
              <a:t> </a:t>
            </a:r>
            <a:r>
              <a:rPr lang="tr-TR" sz="3200" dirty="0" err="1"/>
              <a:t>rests</a:t>
            </a:r>
            <a:r>
              <a:rPr lang="tr-TR" sz="3200" dirty="0"/>
              <a:t> in </a:t>
            </a:r>
            <a:r>
              <a:rPr lang="tr-TR" sz="3200" dirty="0" err="1"/>
              <a:t>the</a:t>
            </a:r>
            <a:r>
              <a:rPr lang="tr-TR" sz="3200" dirty="0"/>
              <a:t> </a:t>
            </a:r>
            <a:r>
              <a:rPr lang="tr-TR" sz="3200" dirty="0" err="1"/>
              <a:t>use</a:t>
            </a:r>
            <a:r>
              <a:rPr lang="tr-TR" sz="3200" dirty="0"/>
              <a:t> of </a:t>
            </a:r>
            <a:r>
              <a:rPr lang="tr-TR" sz="3200" dirty="0" err="1"/>
              <a:t>language</a:t>
            </a:r>
            <a:r>
              <a:rPr lang="tr-TR" sz="3200" dirty="0"/>
              <a:t> in:</a:t>
            </a:r>
          </a:p>
          <a:p>
            <a:endParaRPr lang="tr-TR" sz="3200" dirty="0"/>
          </a:p>
          <a:p>
            <a:pPr>
              <a:buFont typeface="Wingdings" pitchFamily="2" charset="2"/>
              <a:buChar char="ü"/>
            </a:pPr>
            <a:r>
              <a:rPr lang="tr-TR" sz="3200" dirty="0"/>
              <a:t> a </a:t>
            </a:r>
            <a:r>
              <a:rPr lang="tr-TR" sz="3200" dirty="0" err="1"/>
              <a:t>figurative</a:t>
            </a:r>
            <a:r>
              <a:rPr lang="tr-TR" sz="3200" dirty="0"/>
              <a:t>, </a:t>
            </a:r>
          </a:p>
          <a:p>
            <a:pPr>
              <a:buFont typeface="Wingdings" pitchFamily="2" charset="2"/>
              <a:buChar char="ü"/>
            </a:pPr>
            <a:r>
              <a:rPr lang="tr-TR" sz="3200" dirty="0"/>
              <a:t> a </a:t>
            </a:r>
            <a:r>
              <a:rPr lang="tr-TR" sz="3200" dirty="0" err="1"/>
              <a:t>metaphorical</a:t>
            </a:r>
            <a:r>
              <a:rPr lang="tr-TR" sz="3200" dirty="0"/>
              <a:t> </a:t>
            </a:r>
            <a:r>
              <a:rPr lang="tr-TR" sz="3200" dirty="0" err="1"/>
              <a:t>mode</a:t>
            </a:r>
            <a:r>
              <a:rPr lang="tr-TR" sz="3200" dirty="0"/>
              <a:t> of </a:t>
            </a:r>
            <a:r>
              <a:rPr lang="tr-TR" sz="3200" dirty="0" err="1"/>
              <a:t>expression</a:t>
            </a:r>
            <a:r>
              <a:rPr lang="tr-TR" sz="3200" dirty="0"/>
              <a:t> (</a:t>
            </a:r>
            <a:r>
              <a:rPr lang="tr-TR" sz="3200" dirty="0" err="1"/>
              <a:t>Landers</a:t>
            </a:r>
            <a:r>
              <a:rPr lang="tr-TR" sz="3200" dirty="0"/>
              <a:t>)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5647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27585" y="332656"/>
            <a:ext cx="7478216" cy="864096"/>
          </a:xfrm>
        </p:spPr>
        <p:txBody>
          <a:bodyPr/>
          <a:lstStyle/>
          <a:p>
            <a:pPr marL="0" indent="0">
              <a:buNone/>
            </a:pP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reason</a:t>
            </a:r>
            <a:r>
              <a:rPr lang="tr-TR" dirty="0"/>
              <a:t>,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23528" y="1844824"/>
            <a:ext cx="8352928" cy="3888432"/>
          </a:xfrm>
        </p:spPr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tr-TR" sz="2800" dirty="0" err="1"/>
              <a:t>Wood</a:t>
            </a:r>
            <a:r>
              <a:rPr lang="tr-TR" sz="2800" dirty="0"/>
              <a:t> </a:t>
            </a:r>
            <a:r>
              <a:rPr lang="tr-TR" sz="2800" dirty="0" err="1"/>
              <a:t>says</a:t>
            </a:r>
            <a:r>
              <a:rPr lang="tr-TR" sz="2800" dirty="0"/>
              <a:t> </a:t>
            </a:r>
            <a:r>
              <a:rPr lang="tr-TR" sz="2800" dirty="0" err="1"/>
              <a:t>that</a:t>
            </a:r>
            <a:r>
              <a:rPr lang="tr-TR" sz="2800" dirty="0"/>
              <a:t> </a:t>
            </a:r>
            <a:r>
              <a:rPr lang="tr-TR" sz="2800" dirty="0" err="1"/>
              <a:t>there</a:t>
            </a:r>
            <a:r>
              <a:rPr lang="tr-TR" sz="2800" dirty="0"/>
              <a:t> is </a:t>
            </a:r>
            <a:r>
              <a:rPr lang="tr-TR" sz="2800" dirty="0" err="1"/>
              <a:t>no</a:t>
            </a:r>
            <a:r>
              <a:rPr lang="tr-TR" sz="2800" dirty="0"/>
              <a:t> </a:t>
            </a:r>
            <a:r>
              <a:rPr lang="tr-TR" sz="2800" dirty="0" err="1"/>
              <a:t>poetry</a:t>
            </a:r>
            <a:r>
              <a:rPr lang="tr-TR" sz="2800" dirty="0"/>
              <a:t> </a:t>
            </a:r>
            <a:r>
              <a:rPr lang="tr-TR" sz="2800" dirty="0" err="1"/>
              <a:t>when</a:t>
            </a:r>
            <a:r>
              <a:rPr lang="tr-TR" sz="2800" dirty="0"/>
              <a:t> </a:t>
            </a:r>
            <a:r>
              <a:rPr lang="tr-TR" sz="2800" dirty="0" err="1"/>
              <a:t>poetry</a:t>
            </a:r>
            <a:r>
              <a:rPr lang="tr-TR" sz="2800" dirty="0"/>
              <a:t> is </a:t>
            </a:r>
            <a:r>
              <a:rPr lang="tr-TR" sz="2800" dirty="0" err="1"/>
              <a:t>translated</a:t>
            </a:r>
            <a:r>
              <a:rPr lang="tr-TR" sz="2800" dirty="0"/>
              <a:t> </a:t>
            </a:r>
            <a:r>
              <a:rPr lang="tr-TR" sz="2800" dirty="0" err="1"/>
              <a:t>with</a:t>
            </a:r>
            <a:r>
              <a:rPr lang="tr-TR" sz="2800" dirty="0"/>
              <a:t> </a:t>
            </a:r>
            <a:r>
              <a:rPr lang="tr-TR" sz="2800" dirty="0" err="1"/>
              <a:t>absolute</a:t>
            </a:r>
            <a:r>
              <a:rPr lang="tr-TR" sz="2800" dirty="0"/>
              <a:t> </a:t>
            </a:r>
            <a:r>
              <a:rPr lang="tr-TR" sz="2800" dirty="0" err="1"/>
              <a:t>fidelity</a:t>
            </a:r>
            <a:r>
              <a:rPr lang="tr-TR" sz="2800" dirty="0"/>
              <a:t> </a:t>
            </a:r>
            <a:r>
              <a:rPr lang="tr-TR" sz="2800" dirty="0" err="1"/>
              <a:t>into</a:t>
            </a:r>
            <a:r>
              <a:rPr lang="tr-TR" sz="2800" dirty="0"/>
              <a:t>  </a:t>
            </a:r>
            <a:r>
              <a:rPr lang="tr-TR" sz="2800" dirty="0" err="1"/>
              <a:t>another</a:t>
            </a:r>
            <a:r>
              <a:rPr lang="tr-TR" sz="2800" dirty="0"/>
              <a:t> </a:t>
            </a:r>
            <a:r>
              <a:rPr lang="tr-TR" sz="2800" dirty="0" err="1"/>
              <a:t>language</a:t>
            </a:r>
            <a:r>
              <a:rPr lang="tr-TR" sz="2800" dirty="0"/>
              <a:t>,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poetry</a:t>
            </a:r>
            <a:r>
              <a:rPr lang="tr-TR" sz="2800" dirty="0"/>
              <a:t> is </a:t>
            </a:r>
            <a:r>
              <a:rPr lang="tr-TR" sz="2800" dirty="0" err="1"/>
              <a:t>dead</a:t>
            </a:r>
            <a:r>
              <a:rPr lang="tr-TR" sz="2800" dirty="0"/>
              <a:t>.</a:t>
            </a:r>
          </a:p>
          <a:p>
            <a:pPr marL="457200" indent="-457200">
              <a:buFont typeface="Wingdings" pitchFamily="2" charset="2"/>
              <a:buChar char="ü"/>
            </a:pPr>
            <a:endParaRPr lang="tr-TR" sz="2800" dirty="0"/>
          </a:p>
          <a:p>
            <a:pPr marL="457200" indent="-457200">
              <a:buFont typeface="Wingdings" pitchFamily="2" charset="2"/>
              <a:buChar char="ü"/>
            </a:pPr>
            <a:r>
              <a:rPr lang="tr-TR" sz="2800" dirty="0" err="1"/>
              <a:t>To</a:t>
            </a:r>
            <a:r>
              <a:rPr lang="tr-TR" sz="2800" dirty="0"/>
              <a:t> </a:t>
            </a:r>
            <a:r>
              <a:rPr lang="tr-TR" sz="2800" dirty="0" err="1"/>
              <a:t>Wood</a:t>
            </a:r>
            <a:r>
              <a:rPr lang="tr-TR" sz="2800" dirty="0"/>
              <a:t>,  it </a:t>
            </a:r>
            <a:r>
              <a:rPr lang="tr-TR" sz="2800" dirty="0" err="1"/>
              <a:t>must</a:t>
            </a:r>
            <a:r>
              <a:rPr lang="tr-TR" sz="2800" dirty="0"/>
              <a:t> be </a:t>
            </a:r>
            <a:r>
              <a:rPr lang="tr-TR" sz="2800" dirty="0" err="1"/>
              <a:t>recreated</a:t>
            </a:r>
            <a:r>
              <a:rPr lang="tr-TR" sz="2800" dirty="0"/>
              <a:t> </a:t>
            </a:r>
            <a:r>
              <a:rPr lang="tr-TR" sz="2800" dirty="0" err="1"/>
              <a:t>by</a:t>
            </a:r>
            <a:r>
              <a:rPr lang="tr-TR" sz="2800" dirty="0"/>
              <a:t> a </a:t>
            </a:r>
            <a:r>
              <a:rPr lang="tr-TR" sz="2800" dirty="0" err="1"/>
              <a:t>poet</a:t>
            </a:r>
            <a:r>
              <a:rPr lang="tr-TR" sz="2800" dirty="0"/>
              <a:t> of </a:t>
            </a:r>
            <a:r>
              <a:rPr lang="tr-TR" sz="2800" dirty="0" err="1"/>
              <a:t>like</a:t>
            </a:r>
            <a:r>
              <a:rPr lang="tr-TR" sz="2800" dirty="0"/>
              <a:t> </a:t>
            </a:r>
            <a:r>
              <a:rPr lang="tr-TR" sz="2800" dirty="0" err="1"/>
              <a:t>emotional</a:t>
            </a:r>
            <a:r>
              <a:rPr lang="tr-TR" sz="2800" dirty="0"/>
              <a:t> </a:t>
            </a:r>
            <a:r>
              <a:rPr lang="tr-TR" sz="2800" dirty="0" err="1"/>
              <a:t>power</a:t>
            </a:r>
            <a:r>
              <a:rPr lang="tr-TR" sz="2800" dirty="0"/>
              <a:t> in </a:t>
            </a:r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other</a:t>
            </a:r>
            <a:r>
              <a:rPr lang="tr-TR" sz="2800" dirty="0"/>
              <a:t> </a:t>
            </a:r>
            <a:r>
              <a:rPr lang="tr-TR" sz="2800" dirty="0" err="1"/>
              <a:t>language</a:t>
            </a:r>
            <a:r>
              <a:rPr lang="tr-TR" sz="2800" dirty="0"/>
              <a:t> </a:t>
            </a:r>
            <a:r>
              <a:rPr lang="tr-TR" sz="2800" dirty="0" err="1"/>
              <a:t>so</a:t>
            </a:r>
            <a:r>
              <a:rPr lang="tr-TR" sz="2800" dirty="0"/>
              <a:t> </a:t>
            </a:r>
            <a:r>
              <a:rPr lang="tr-TR" sz="2800" dirty="0" err="1"/>
              <a:t>that</a:t>
            </a:r>
            <a:r>
              <a:rPr lang="tr-TR" sz="2800" dirty="0"/>
              <a:t> it </a:t>
            </a:r>
            <a:r>
              <a:rPr lang="tr-TR" sz="2800" dirty="0" err="1"/>
              <a:t>could</a:t>
            </a:r>
            <a:r>
              <a:rPr lang="tr-TR" sz="2800" dirty="0"/>
              <a:t> </a:t>
            </a:r>
            <a:r>
              <a:rPr lang="tr-TR" sz="2800" dirty="0" err="1"/>
              <a:t>survive</a:t>
            </a:r>
            <a:r>
              <a:rPr lang="tr-TR" sz="2800" dirty="0"/>
              <a:t> as </a:t>
            </a:r>
            <a:r>
              <a:rPr lang="tr-TR" sz="2800" dirty="0" err="1"/>
              <a:t>poetry</a:t>
            </a:r>
            <a:r>
              <a:rPr lang="tr-T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23244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179512" y="980728"/>
            <a:ext cx="8784976" cy="439248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tr-TR" sz="4000" dirty="0" err="1"/>
              <a:t>This</a:t>
            </a:r>
            <a:r>
              <a:rPr lang="tr-TR" sz="4000" dirty="0"/>
              <a:t> </a:t>
            </a:r>
            <a:r>
              <a:rPr lang="tr-TR" sz="4000" dirty="0" err="1"/>
              <a:t>rhythmical</a:t>
            </a:r>
            <a:r>
              <a:rPr lang="tr-TR" sz="4000" dirty="0"/>
              <a:t> </a:t>
            </a:r>
            <a:r>
              <a:rPr lang="tr-TR" sz="4000" dirty="0" err="1"/>
              <a:t>composition</a:t>
            </a:r>
            <a:r>
              <a:rPr lang="tr-TR" sz="4000" dirty="0"/>
              <a:t> is </a:t>
            </a:r>
            <a:r>
              <a:rPr lang="tr-TR" sz="4000" dirty="0" err="1"/>
              <a:t>composed</a:t>
            </a:r>
            <a:r>
              <a:rPr lang="tr-TR" sz="4000" dirty="0"/>
              <a:t> of:  </a:t>
            </a:r>
          </a:p>
          <a:p>
            <a:r>
              <a:rPr lang="tr-TR" sz="3600" dirty="0"/>
              <a:t>SOUND</a:t>
            </a:r>
          </a:p>
          <a:p>
            <a:r>
              <a:rPr lang="tr-TR" sz="3600" dirty="0"/>
              <a:t>RHYME </a:t>
            </a:r>
          </a:p>
          <a:p>
            <a:r>
              <a:rPr lang="tr-TR" sz="3600" dirty="0"/>
              <a:t>METAPHORS</a:t>
            </a:r>
          </a:p>
        </p:txBody>
      </p:sp>
    </p:spTree>
    <p:extLst>
      <p:ext uri="{BB962C8B-B14F-4D97-AF65-F5344CB8AC3E}">
        <p14:creationId xmlns:p14="http://schemas.microsoft.com/office/powerpoint/2010/main" val="533320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982272" cy="792088"/>
          </a:xfrm>
        </p:spPr>
        <p:txBody>
          <a:bodyPr/>
          <a:lstStyle/>
          <a:p>
            <a:r>
              <a:rPr lang="tr-TR" dirty="0" err="1"/>
              <a:t>Translating</a:t>
            </a:r>
            <a:r>
              <a:rPr lang="tr-TR" dirty="0"/>
              <a:t> </a:t>
            </a:r>
            <a:r>
              <a:rPr lang="tr-TR" dirty="0" err="1"/>
              <a:t>humorous</a:t>
            </a:r>
            <a:r>
              <a:rPr lang="tr-TR" dirty="0"/>
              <a:t> verse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0" y="2924944"/>
            <a:ext cx="8217024" cy="2736304"/>
          </a:xfrm>
        </p:spPr>
        <p:txBody>
          <a:bodyPr>
            <a:normAutofit/>
          </a:bodyPr>
          <a:lstStyle/>
          <a:p>
            <a:r>
              <a:rPr lang="tr-TR" sz="3200" dirty="0"/>
              <a:t> </a:t>
            </a:r>
            <a:r>
              <a:rPr lang="tr-TR" sz="3200" dirty="0" err="1"/>
              <a:t>Humorous</a:t>
            </a:r>
            <a:r>
              <a:rPr lang="tr-TR" sz="3200" dirty="0"/>
              <a:t> verse </a:t>
            </a:r>
            <a:r>
              <a:rPr lang="tr-TR" sz="3200" dirty="0" err="1"/>
              <a:t>must</a:t>
            </a:r>
            <a:r>
              <a:rPr lang="tr-TR" sz="3200" dirty="0"/>
              <a:t> </a:t>
            </a:r>
            <a:r>
              <a:rPr lang="tr-TR" sz="3200" dirty="0" err="1"/>
              <a:t>rhyme</a:t>
            </a:r>
            <a:r>
              <a:rPr lang="tr-TR" sz="3200"/>
              <a:t>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528502068"/>
      </p:ext>
    </p:extLst>
  </p:cSld>
  <p:clrMapOvr>
    <a:masterClrMapping/>
  </p:clrMapOvr>
</p:sld>
</file>

<file path=ppt/theme/theme1.xml><?xml version="1.0" encoding="utf-8"?>
<a:theme xmlns:a="http://schemas.openxmlformats.org/drawingml/2006/main" name="Hava Akımı">
  <a:themeElements>
    <a:clrScheme name="Hava Akımı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ava Akımı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ava Akımı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61</TotalTime>
  <Words>115</Words>
  <Application>Microsoft Office PowerPoint</Application>
  <PresentationFormat>Ekran Gösterisi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Georgia</vt:lpstr>
      <vt:lpstr>Trebuchet MS</vt:lpstr>
      <vt:lpstr>Wingdings</vt:lpstr>
      <vt:lpstr>Hava Akımı</vt:lpstr>
      <vt:lpstr>TRANSLATING POETRY</vt:lpstr>
      <vt:lpstr>PowerPoint Sunusu</vt:lpstr>
      <vt:lpstr>PowerPoint Sunusu</vt:lpstr>
      <vt:lpstr>PowerPoint Sunusu</vt:lpstr>
      <vt:lpstr>For this reason,</vt:lpstr>
      <vt:lpstr>PowerPoint Sunusu</vt:lpstr>
      <vt:lpstr>Translating humorous verse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TRANSLATING POETRY</dc:title>
  <dc:creator>DELL</dc:creator>
  <cp:lastModifiedBy>BETÜL ALTAŞ</cp:lastModifiedBy>
  <cp:revision>22</cp:revision>
  <dcterms:created xsi:type="dcterms:W3CDTF">2022-02-22T19:57:03Z</dcterms:created>
  <dcterms:modified xsi:type="dcterms:W3CDTF">2025-02-17T16:10:10Z</dcterms:modified>
</cp:coreProperties>
</file>