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302" r:id="rId26"/>
    <p:sldId id="287" r:id="rId27"/>
    <p:sldId id="288" r:id="rId28"/>
    <p:sldId id="289" r:id="rId29"/>
    <p:sldId id="305" r:id="rId30"/>
    <p:sldId id="303" r:id="rId31"/>
    <p:sldId id="306" r:id="rId32"/>
    <p:sldId id="307" r:id="rId33"/>
    <p:sldId id="290" r:id="rId34"/>
    <p:sldId id="291" r:id="rId35"/>
    <p:sldId id="293" r:id="rId36"/>
    <p:sldId id="295" r:id="rId37"/>
    <p:sldId id="296" r:id="rId38"/>
    <p:sldId id="297" r:id="rId39"/>
    <p:sldId id="298" r:id="rId40"/>
    <p:sldId id="299" r:id="rId41"/>
    <p:sldId id="300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642" y="17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C810DF-DA97-42DD-9521-6A7A871CCEAA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AFB308A-2A71-46CF-9DE8-D5D8BDBE9E81}">
      <dgm:prSet phldrT="[Metin]" custT="1"/>
      <dgm:spPr/>
      <dgm:t>
        <a:bodyPr/>
        <a:lstStyle/>
        <a:p>
          <a:r>
            <a:rPr lang="tr-TR" sz="1050" i="1" dirty="0" smtClean="0">
              <a:latin typeface="+mj-lt"/>
            </a:rPr>
            <a:t>ÖĞRENCİ</a:t>
          </a:r>
          <a:endParaRPr lang="tr-TR" sz="1050" i="1" dirty="0">
            <a:latin typeface="+mj-lt"/>
          </a:endParaRPr>
        </a:p>
      </dgm:t>
    </dgm:pt>
    <dgm:pt modelId="{25739D7C-7F85-4FD4-9E41-0D114F9A569A}" type="parTrans" cxnId="{7E2B3E21-0640-4264-BFC7-81EEA42D7580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558FA103-5F58-466D-A9A9-CB5E05DBF980}" type="sibTrans" cxnId="{7E2B3E21-0640-4264-BFC7-81EEA42D7580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8905755B-ADBA-4389-A655-167E0CCD81EF}">
      <dgm:prSet custT="1"/>
      <dgm:spPr/>
      <dgm:t>
        <a:bodyPr/>
        <a:lstStyle/>
        <a:p>
          <a:r>
            <a:rPr lang="tr-TR" sz="1200" i="1" dirty="0" smtClean="0">
              <a:latin typeface="+mj-lt"/>
            </a:rPr>
            <a:t>GNO 2.00’ dan küçük</a:t>
          </a:r>
          <a:endParaRPr lang="tr-TR" sz="1600" i="1" dirty="0">
            <a:latin typeface="+mj-lt"/>
          </a:endParaRPr>
        </a:p>
      </dgm:t>
    </dgm:pt>
    <dgm:pt modelId="{1DDEDDE5-1F23-4D89-90A0-904F1E75F69F}" type="parTrans" cxnId="{0F41A2AB-5299-4D5D-AE54-A53DB06E7599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9F6C76E9-A9AF-4BC2-99E6-422BE4ADAB83}" type="sibTrans" cxnId="{0F41A2AB-5299-4D5D-AE54-A53DB06E7599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3E9588AE-209C-429A-8C42-03439A4B6AA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200" dirty="0" smtClean="0">
              <a:latin typeface="+mj-lt"/>
            </a:rPr>
            <a:t>Son iki DNO’ na bakılır</a:t>
          </a:r>
          <a:endParaRPr lang="tr-TR" sz="1200" dirty="0">
            <a:latin typeface="+mj-lt"/>
          </a:endParaRPr>
        </a:p>
      </dgm:t>
    </dgm:pt>
    <dgm:pt modelId="{3840E9DD-ED17-437E-9461-058457B473FE}" type="parTrans" cxnId="{8803C899-5E1E-4FB2-B932-B2AC9B121A55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A965B468-64B4-436A-9B4E-EA2581B0579A}" type="sibTrans" cxnId="{8803C899-5E1E-4FB2-B932-B2AC9B121A55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F1A70FA5-A71C-4ECB-BC78-A875AFB39993}">
      <dgm:prSet custT="1"/>
      <dgm:spPr/>
      <dgm:t>
        <a:bodyPr/>
        <a:lstStyle/>
        <a:p>
          <a:pPr marL="0" marR="0" indent="0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tr-TR" sz="1200" dirty="0" smtClean="0">
              <a:latin typeface="+mj-lt"/>
            </a:rPr>
            <a:t>Her ikisi de&lt;1.80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dirty="0">
            <a:latin typeface="+mj-lt"/>
          </a:endParaRPr>
        </a:p>
      </dgm:t>
    </dgm:pt>
    <dgm:pt modelId="{187FCB79-FEF1-49CA-9ADB-E9AFD83D885E}" type="parTrans" cxnId="{2F043316-F0AA-424B-BD31-E5AEC1BE11C7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2DA05FFD-4057-41F5-85E9-F725BDD04710}" type="sibTrans" cxnId="{2F043316-F0AA-424B-BD31-E5AEC1BE11C7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EEB21D27-B3E0-4C04-B6CC-E5181BB36B8E}">
      <dgm:prSet custT="1"/>
      <dgm:spPr/>
      <dgm:t>
        <a:bodyPr/>
        <a:lstStyle/>
        <a:p>
          <a:r>
            <a:rPr lang="tr-TR" sz="1200" dirty="0" smtClean="0">
              <a:latin typeface="+mj-lt"/>
            </a:rPr>
            <a:t>- Dönem tekrarı </a:t>
          </a:r>
          <a:r>
            <a:rPr lang="tr-TR" sz="1200" smtClean="0">
              <a:latin typeface="+mj-lt"/>
            </a:rPr>
            <a:t>yapmak zorundadır</a:t>
          </a:r>
          <a:endParaRPr lang="tr-TR" sz="1200" dirty="0" smtClean="0">
            <a:latin typeface="+mj-lt"/>
          </a:endParaRPr>
        </a:p>
        <a:p>
          <a:r>
            <a:rPr lang="tr-TR" sz="1200" dirty="0" smtClean="0">
              <a:latin typeface="+mj-lt"/>
            </a:rPr>
            <a:t>-GNO’ nı 2 yapana kadar bir üst döneme geçemez</a:t>
          </a:r>
        </a:p>
      </dgm:t>
    </dgm:pt>
    <dgm:pt modelId="{31E3C22A-6896-4F15-8909-275DD8436CAA}" type="parTrans" cxnId="{4919CA8F-5046-4EB0-A440-C1CCB760D02E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31785590-4BF8-4842-BFBC-920E429D3E33}" type="sibTrans" cxnId="{4919CA8F-5046-4EB0-A440-C1CCB760D02E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E3E0F343-BE0D-4EE5-A243-F8E2D5DEE2A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200" dirty="0" smtClean="0">
              <a:latin typeface="+mj-lt"/>
            </a:rPr>
            <a:t>Herhangi biri&gt;1.80</a:t>
          </a:r>
          <a:endParaRPr lang="tr-TR" sz="3200" dirty="0">
            <a:latin typeface="+mj-lt"/>
          </a:endParaRPr>
        </a:p>
      </dgm:t>
    </dgm:pt>
    <dgm:pt modelId="{5ADF6BF6-785E-4DEC-9AB0-C7EEA731E7B8}" type="parTrans" cxnId="{3F4F6B31-C1FD-4248-9618-5FE6B101E305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120A8A29-DB23-4C6D-98DB-F784E617715F}" type="sibTrans" cxnId="{3F4F6B31-C1FD-4248-9618-5FE6B101E305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087FE4C1-1411-45BB-915E-35517F4E915C}">
      <dgm:prSet custT="1"/>
      <dgm:spPr/>
      <dgm:t>
        <a:bodyPr/>
        <a:lstStyle/>
        <a:p>
          <a:r>
            <a:rPr lang="tr-TR" sz="1200" dirty="0" smtClean="0">
              <a:latin typeface="+mj-lt"/>
            </a:rPr>
            <a:t>-Dönem derslerine kayıt yaptırır </a:t>
          </a:r>
        </a:p>
        <a:p>
          <a:r>
            <a:rPr lang="tr-TR" sz="1200" smtClean="0">
              <a:latin typeface="+mj-lt"/>
            </a:rPr>
            <a:t>-Öncelikle alt </a:t>
          </a:r>
          <a:r>
            <a:rPr lang="tr-TR" sz="1200" dirty="0" smtClean="0">
              <a:latin typeface="+mj-lt"/>
            </a:rPr>
            <a:t>dönemden kalan FF, FD ve NA’ lı dersleri alır</a:t>
          </a:r>
        </a:p>
      </dgm:t>
    </dgm:pt>
    <dgm:pt modelId="{34837862-FDE7-4CD1-8F94-EB61393DC358}" type="parTrans" cxnId="{F6DA5C99-C70D-4647-895E-B09BF4A533C6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A17A52AB-DB48-4FC8-B0F4-B0B087C7744A}" type="sibTrans" cxnId="{F6DA5C99-C70D-4647-895E-B09BF4A533C6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1C872F8D-3899-448B-B891-55795681C32E}">
      <dgm:prSet custT="1"/>
      <dgm:spPr/>
      <dgm:t>
        <a:bodyPr/>
        <a:lstStyle/>
        <a:p>
          <a:r>
            <a:rPr lang="tr-TR" sz="1200" i="1" dirty="0" smtClean="0">
              <a:latin typeface="+mj-lt"/>
            </a:rPr>
            <a:t>GNO 2.00’ dan büyük</a:t>
          </a:r>
          <a:endParaRPr lang="tr-TR" sz="1200" dirty="0"/>
        </a:p>
      </dgm:t>
    </dgm:pt>
    <dgm:pt modelId="{46CE0F07-F921-4ACF-A033-10DEBD46ACCB}" type="parTrans" cxnId="{F0B2CCC5-0588-4E43-B715-C460C64085D4}">
      <dgm:prSet/>
      <dgm:spPr/>
      <dgm:t>
        <a:bodyPr/>
        <a:lstStyle/>
        <a:p>
          <a:endParaRPr lang="tr-TR"/>
        </a:p>
      </dgm:t>
    </dgm:pt>
    <dgm:pt modelId="{6C3100A1-AC00-4348-9294-194CB587F01A}" type="sibTrans" cxnId="{F0B2CCC5-0588-4E43-B715-C460C64085D4}">
      <dgm:prSet/>
      <dgm:spPr/>
      <dgm:t>
        <a:bodyPr/>
        <a:lstStyle/>
        <a:p>
          <a:endParaRPr lang="tr-TR"/>
        </a:p>
      </dgm:t>
    </dgm:pt>
    <dgm:pt modelId="{E47C2013-C0DF-4CEF-896D-466C9BDA8598}">
      <dgm:prSet custT="1"/>
      <dgm:spPr/>
      <dgm:t>
        <a:bodyPr/>
        <a:lstStyle/>
        <a:p>
          <a:r>
            <a:rPr lang="tr-TR" sz="1200" dirty="0" smtClean="0">
              <a:latin typeface="+mj-lt"/>
            </a:rPr>
            <a:t>-Dönem derslerine kayıt yaptırır </a:t>
          </a:r>
        </a:p>
        <a:p>
          <a:r>
            <a:rPr lang="tr-TR" sz="1200" dirty="0" smtClean="0">
              <a:latin typeface="+mj-lt"/>
            </a:rPr>
            <a:t>-Öncelikle alt dönemden kalan FF, FD ve NA’ lı dersleri alır</a:t>
          </a:r>
          <a:endParaRPr lang="tr-TR" sz="1200" dirty="0"/>
        </a:p>
      </dgm:t>
    </dgm:pt>
    <dgm:pt modelId="{F9F2EE6B-8EE8-411C-B74E-A86B7276D12B}" type="parTrans" cxnId="{0A71C964-AC46-4F55-A50C-798E9737E210}">
      <dgm:prSet/>
      <dgm:spPr/>
      <dgm:t>
        <a:bodyPr/>
        <a:lstStyle/>
        <a:p>
          <a:endParaRPr lang="tr-TR"/>
        </a:p>
      </dgm:t>
    </dgm:pt>
    <dgm:pt modelId="{0C3EE289-53E8-48EF-BD02-C952BBF8208B}" type="sibTrans" cxnId="{0A71C964-AC46-4F55-A50C-798E9737E210}">
      <dgm:prSet/>
      <dgm:spPr/>
      <dgm:t>
        <a:bodyPr/>
        <a:lstStyle/>
        <a:p>
          <a:endParaRPr lang="tr-TR"/>
        </a:p>
      </dgm:t>
    </dgm:pt>
    <dgm:pt modelId="{4082C3C8-7F20-439A-AA64-57A5F3CF5A10}">
      <dgm:prSet custT="1"/>
      <dgm:spPr>
        <a:noFill/>
        <a:ln>
          <a:noFill/>
        </a:ln>
      </dgm:spPr>
      <dgm:t>
        <a:bodyPr/>
        <a:lstStyle/>
        <a:p>
          <a:endParaRPr lang="tr-TR" sz="1200" i="1" dirty="0">
            <a:solidFill>
              <a:schemeClr val="bg1"/>
            </a:solidFill>
            <a:latin typeface="+mj-lt"/>
            <a:cs typeface="Times New Roman" panose="02020603050405020304" pitchFamily="18" charset="0"/>
          </a:endParaRPr>
        </a:p>
      </dgm:t>
    </dgm:pt>
    <dgm:pt modelId="{F89A70D0-2682-45E1-A320-A9BFF258C423}" type="sibTrans" cxnId="{2643A8EC-7C16-4AF3-BD0F-7A7D1B53B1B2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F90495E6-3AC8-4ED7-835A-A841BB7DD461}" type="parTrans" cxnId="{2643A8EC-7C16-4AF3-BD0F-7A7D1B53B1B2}">
      <dgm:prSet/>
      <dgm:spPr/>
      <dgm:t>
        <a:bodyPr/>
        <a:lstStyle/>
        <a:p>
          <a:endParaRPr lang="tr-TR">
            <a:latin typeface="+mj-lt"/>
          </a:endParaRPr>
        </a:p>
      </dgm:t>
    </dgm:pt>
    <dgm:pt modelId="{39B8D6E4-4DA6-4783-9EB8-D77F30F4F329}" type="pres">
      <dgm:prSet presAssocID="{E9C810DF-DA97-42DD-9521-6A7A871CCEA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8608C3F-66F6-4A70-9F0F-40BC3D7BBE47}" type="pres">
      <dgm:prSet presAssocID="{AAFB308A-2A71-46CF-9DE8-D5D8BDBE9E81}" presName="root1" presStyleCnt="0"/>
      <dgm:spPr/>
    </dgm:pt>
    <dgm:pt modelId="{30DFBFE4-EA8D-4165-9D8E-79C2944083FA}" type="pres">
      <dgm:prSet presAssocID="{AAFB308A-2A71-46CF-9DE8-D5D8BDBE9E81}" presName="LevelOneTextNode" presStyleLbl="node0" presStyleIdx="0" presStyleCnt="1" custScaleX="152634" custScaleY="62380" custLinFactX="100000" custLinFactNeighborX="113182" custLinFactNeighborY="-244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63D2C2-0861-4844-8105-01C759B8753C}" type="pres">
      <dgm:prSet presAssocID="{AAFB308A-2A71-46CF-9DE8-D5D8BDBE9E81}" presName="level2hierChild" presStyleCnt="0"/>
      <dgm:spPr/>
    </dgm:pt>
    <dgm:pt modelId="{78E0DF7B-26C3-4CE4-88B9-323CBA357710}" type="pres">
      <dgm:prSet presAssocID="{F90495E6-3AC8-4ED7-835A-A841BB7DD461}" presName="conn2-1" presStyleLbl="parChTrans1D2" presStyleIdx="0" presStyleCnt="1"/>
      <dgm:spPr/>
      <dgm:t>
        <a:bodyPr/>
        <a:lstStyle/>
        <a:p>
          <a:endParaRPr lang="tr-TR"/>
        </a:p>
      </dgm:t>
    </dgm:pt>
    <dgm:pt modelId="{DB282E18-2E49-4EF2-82EF-CD7F09229AB7}" type="pres">
      <dgm:prSet presAssocID="{F90495E6-3AC8-4ED7-835A-A841BB7DD461}" presName="connTx" presStyleLbl="parChTrans1D2" presStyleIdx="0" presStyleCnt="1"/>
      <dgm:spPr/>
      <dgm:t>
        <a:bodyPr/>
        <a:lstStyle/>
        <a:p>
          <a:endParaRPr lang="tr-TR"/>
        </a:p>
      </dgm:t>
    </dgm:pt>
    <dgm:pt modelId="{BF9A550F-5E7F-43D5-B1A4-F62CF2CDA33C}" type="pres">
      <dgm:prSet presAssocID="{4082C3C8-7F20-439A-AA64-57A5F3CF5A10}" presName="root2" presStyleCnt="0"/>
      <dgm:spPr/>
    </dgm:pt>
    <dgm:pt modelId="{1553AD46-6853-4FE9-8C7A-724199ECA4C7}" type="pres">
      <dgm:prSet presAssocID="{4082C3C8-7F20-439A-AA64-57A5F3CF5A10}" presName="LevelTwoTextNode" presStyleLbl="node2" presStyleIdx="0" presStyleCnt="1" custLinFactY="-18239" custLinFactNeighborX="-1060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E2991E-6866-4415-B5E9-0FE1CA02E2EC}" type="pres">
      <dgm:prSet presAssocID="{4082C3C8-7F20-439A-AA64-57A5F3CF5A10}" presName="level3hierChild" presStyleCnt="0"/>
      <dgm:spPr/>
    </dgm:pt>
    <dgm:pt modelId="{4F7877C4-9501-48A6-B219-FC6F7492D766}" type="pres">
      <dgm:prSet presAssocID="{1DDEDDE5-1F23-4D89-90A0-904F1E75F69F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43830411-743B-4AE2-B7A8-FAB9ABF2FB56}" type="pres">
      <dgm:prSet presAssocID="{1DDEDDE5-1F23-4D89-90A0-904F1E75F69F}" presName="connTx" presStyleLbl="parChTrans1D3" presStyleIdx="0" presStyleCnt="2"/>
      <dgm:spPr/>
      <dgm:t>
        <a:bodyPr/>
        <a:lstStyle/>
        <a:p>
          <a:endParaRPr lang="tr-TR"/>
        </a:p>
      </dgm:t>
    </dgm:pt>
    <dgm:pt modelId="{5BE13E5F-517C-4F9C-A5D2-7ECC04A753E2}" type="pres">
      <dgm:prSet presAssocID="{8905755B-ADBA-4389-A655-167E0CCD81EF}" presName="root2" presStyleCnt="0"/>
      <dgm:spPr/>
    </dgm:pt>
    <dgm:pt modelId="{18072077-A3C1-4182-8424-1344A2DF4B6E}" type="pres">
      <dgm:prSet presAssocID="{8905755B-ADBA-4389-A655-167E0CCD81EF}" presName="LevelTwoTextNode" presStyleLbl="node3" presStyleIdx="0" presStyleCnt="2" custScaleX="75741" custScaleY="176215" custLinFactY="-132323" custLinFactNeighborX="-82617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575848-8666-4DBA-8ACD-E5BF451736F1}" type="pres">
      <dgm:prSet presAssocID="{8905755B-ADBA-4389-A655-167E0CCD81EF}" presName="level3hierChild" presStyleCnt="0"/>
      <dgm:spPr/>
    </dgm:pt>
    <dgm:pt modelId="{58B400FF-3C86-446C-B28D-07F73D0A9C6C}" type="pres">
      <dgm:prSet presAssocID="{3840E9DD-ED17-437E-9461-058457B473FE}" presName="conn2-1" presStyleLbl="parChTrans1D4" presStyleIdx="0" presStyleCnt="6"/>
      <dgm:spPr/>
      <dgm:t>
        <a:bodyPr/>
        <a:lstStyle/>
        <a:p>
          <a:endParaRPr lang="tr-TR"/>
        </a:p>
      </dgm:t>
    </dgm:pt>
    <dgm:pt modelId="{BB0BAF30-A507-4BA3-990A-0D228F3AB70D}" type="pres">
      <dgm:prSet presAssocID="{3840E9DD-ED17-437E-9461-058457B473FE}" presName="connTx" presStyleLbl="parChTrans1D4" presStyleIdx="0" presStyleCnt="6"/>
      <dgm:spPr/>
      <dgm:t>
        <a:bodyPr/>
        <a:lstStyle/>
        <a:p>
          <a:endParaRPr lang="tr-TR"/>
        </a:p>
      </dgm:t>
    </dgm:pt>
    <dgm:pt modelId="{9C59C851-DAC4-401B-BD36-5A42D9AC18B6}" type="pres">
      <dgm:prSet presAssocID="{3E9588AE-209C-429A-8C42-03439A4B6AAC}" presName="root2" presStyleCnt="0"/>
      <dgm:spPr/>
    </dgm:pt>
    <dgm:pt modelId="{4DB2F1D1-DD3D-49B2-93D0-8C2F2DAD0A3B}" type="pres">
      <dgm:prSet presAssocID="{3E9588AE-209C-429A-8C42-03439A4B6AAC}" presName="LevelTwoTextNode" presStyleLbl="node4" presStyleIdx="0" presStyleCnt="6" custScaleX="128365" custScaleY="97409" custLinFactY="-162243" custLinFactNeighborX="-200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BE99403-FB99-4FD6-A67A-A9E7B8169DEA}" type="pres">
      <dgm:prSet presAssocID="{3E9588AE-209C-429A-8C42-03439A4B6AAC}" presName="level3hierChild" presStyleCnt="0"/>
      <dgm:spPr/>
    </dgm:pt>
    <dgm:pt modelId="{E465121A-AF0E-440E-A56C-44E6741C8128}" type="pres">
      <dgm:prSet presAssocID="{5ADF6BF6-785E-4DEC-9AB0-C7EEA731E7B8}" presName="conn2-1" presStyleLbl="parChTrans1D4" presStyleIdx="1" presStyleCnt="6"/>
      <dgm:spPr/>
      <dgm:t>
        <a:bodyPr/>
        <a:lstStyle/>
        <a:p>
          <a:endParaRPr lang="tr-TR"/>
        </a:p>
      </dgm:t>
    </dgm:pt>
    <dgm:pt modelId="{8804D042-55FB-49AD-A429-A5EEFB94A62C}" type="pres">
      <dgm:prSet presAssocID="{5ADF6BF6-785E-4DEC-9AB0-C7EEA731E7B8}" presName="connTx" presStyleLbl="parChTrans1D4" presStyleIdx="1" presStyleCnt="6"/>
      <dgm:spPr/>
      <dgm:t>
        <a:bodyPr/>
        <a:lstStyle/>
        <a:p>
          <a:endParaRPr lang="tr-TR"/>
        </a:p>
      </dgm:t>
    </dgm:pt>
    <dgm:pt modelId="{83B2EC28-1F39-4A49-A564-30F88A42D27C}" type="pres">
      <dgm:prSet presAssocID="{E3E0F343-BE0D-4EE5-A243-F8E2D5DEE2AE}" presName="root2" presStyleCnt="0"/>
      <dgm:spPr/>
    </dgm:pt>
    <dgm:pt modelId="{F8E2E4AD-FDF9-4958-B59B-AF37D326B07A}" type="pres">
      <dgm:prSet presAssocID="{E3E0F343-BE0D-4EE5-A243-F8E2D5DEE2AE}" presName="LevelTwoTextNode" presStyleLbl="node4" presStyleIdx="1" presStyleCnt="6" custScaleX="142246" custScaleY="172869" custLinFactY="-162652" custLinFactNeighborX="7032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68625D-9EA9-422F-982C-139F70C42F40}" type="pres">
      <dgm:prSet presAssocID="{E3E0F343-BE0D-4EE5-A243-F8E2D5DEE2AE}" presName="level3hierChild" presStyleCnt="0"/>
      <dgm:spPr/>
    </dgm:pt>
    <dgm:pt modelId="{5D58B243-07BA-4495-B915-4EF1821B2EE6}" type="pres">
      <dgm:prSet presAssocID="{34837862-FDE7-4CD1-8F94-EB61393DC358}" presName="conn2-1" presStyleLbl="parChTrans1D4" presStyleIdx="2" presStyleCnt="6"/>
      <dgm:spPr/>
      <dgm:t>
        <a:bodyPr/>
        <a:lstStyle/>
        <a:p>
          <a:endParaRPr lang="tr-TR"/>
        </a:p>
      </dgm:t>
    </dgm:pt>
    <dgm:pt modelId="{4062FDAA-2236-47F6-92FE-9B1453EE7C35}" type="pres">
      <dgm:prSet presAssocID="{34837862-FDE7-4CD1-8F94-EB61393DC358}" presName="connTx" presStyleLbl="parChTrans1D4" presStyleIdx="2" presStyleCnt="6"/>
      <dgm:spPr/>
      <dgm:t>
        <a:bodyPr/>
        <a:lstStyle/>
        <a:p>
          <a:endParaRPr lang="tr-TR"/>
        </a:p>
      </dgm:t>
    </dgm:pt>
    <dgm:pt modelId="{7C46F293-9897-4B65-BEB2-5701CA23FAAB}" type="pres">
      <dgm:prSet presAssocID="{087FE4C1-1411-45BB-915E-35517F4E915C}" presName="root2" presStyleCnt="0"/>
      <dgm:spPr/>
    </dgm:pt>
    <dgm:pt modelId="{2FD6D770-D842-46B2-8606-C0184C6A469C}" type="pres">
      <dgm:prSet presAssocID="{087FE4C1-1411-45BB-915E-35517F4E915C}" presName="LevelTwoTextNode" presStyleLbl="node4" presStyleIdx="2" presStyleCnt="6" custScaleY="377594" custLinFactY="-100000" custLinFactNeighborX="1677" custLinFactNeighborY="-1817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874750-C819-4D65-A7B9-ACD34E579E78}" type="pres">
      <dgm:prSet presAssocID="{087FE4C1-1411-45BB-915E-35517F4E915C}" presName="level3hierChild" presStyleCnt="0"/>
      <dgm:spPr/>
    </dgm:pt>
    <dgm:pt modelId="{DCC2DCE9-64A8-4FCA-9D95-40AAD504B0B4}" type="pres">
      <dgm:prSet presAssocID="{187FCB79-FEF1-49CA-9ADB-E9AFD83D885E}" presName="conn2-1" presStyleLbl="parChTrans1D4" presStyleIdx="3" presStyleCnt="6"/>
      <dgm:spPr/>
      <dgm:t>
        <a:bodyPr/>
        <a:lstStyle/>
        <a:p>
          <a:endParaRPr lang="tr-TR"/>
        </a:p>
      </dgm:t>
    </dgm:pt>
    <dgm:pt modelId="{FA29B34D-9D7A-47DF-AE35-71D45B7A2C56}" type="pres">
      <dgm:prSet presAssocID="{187FCB79-FEF1-49CA-9ADB-E9AFD83D885E}" presName="connTx" presStyleLbl="parChTrans1D4" presStyleIdx="3" presStyleCnt="6"/>
      <dgm:spPr/>
      <dgm:t>
        <a:bodyPr/>
        <a:lstStyle/>
        <a:p>
          <a:endParaRPr lang="tr-TR"/>
        </a:p>
      </dgm:t>
    </dgm:pt>
    <dgm:pt modelId="{7D3C8EBB-03ED-4871-B1F7-A6B07781D659}" type="pres">
      <dgm:prSet presAssocID="{F1A70FA5-A71C-4ECB-BC78-A875AFB39993}" presName="root2" presStyleCnt="0"/>
      <dgm:spPr/>
    </dgm:pt>
    <dgm:pt modelId="{871652EC-CE55-4B59-A0D0-838131CB9CE0}" type="pres">
      <dgm:prSet presAssocID="{F1A70FA5-A71C-4ECB-BC78-A875AFB39993}" presName="LevelTwoTextNode" presStyleLbl="node4" presStyleIdx="3" presStyleCnt="6" custAng="10800000" custFlipVert="1" custScaleX="143175" custScaleY="214918" custLinFactY="-152742" custLinFactNeighborX="7033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AACFD3-710A-4794-9578-465CA872AA8F}" type="pres">
      <dgm:prSet presAssocID="{F1A70FA5-A71C-4ECB-BC78-A875AFB39993}" presName="level3hierChild" presStyleCnt="0"/>
      <dgm:spPr/>
    </dgm:pt>
    <dgm:pt modelId="{7BDD79BA-EA09-48DD-BC2D-C66D1B1847AD}" type="pres">
      <dgm:prSet presAssocID="{31E3C22A-6896-4F15-8909-275DD8436CAA}" presName="conn2-1" presStyleLbl="parChTrans1D4" presStyleIdx="4" presStyleCnt="6"/>
      <dgm:spPr/>
      <dgm:t>
        <a:bodyPr/>
        <a:lstStyle/>
        <a:p>
          <a:endParaRPr lang="tr-TR"/>
        </a:p>
      </dgm:t>
    </dgm:pt>
    <dgm:pt modelId="{FDD3EFB4-5755-4F7F-B429-8AF4C3CCB3EB}" type="pres">
      <dgm:prSet presAssocID="{31E3C22A-6896-4F15-8909-275DD8436CAA}" presName="connTx" presStyleLbl="parChTrans1D4" presStyleIdx="4" presStyleCnt="6"/>
      <dgm:spPr/>
      <dgm:t>
        <a:bodyPr/>
        <a:lstStyle/>
        <a:p>
          <a:endParaRPr lang="tr-TR"/>
        </a:p>
      </dgm:t>
    </dgm:pt>
    <dgm:pt modelId="{A40F01A2-6089-465F-844D-E8B8714D18A6}" type="pres">
      <dgm:prSet presAssocID="{EEB21D27-B3E0-4C04-B6CC-E5181BB36B8E}" presName="root2" presStyleCnt="0"/>
      <dgm:spPr/>
    </dgm:pt>
    <dgm:pt modelId="{6A52AB6A-BA50-47CB-BED6-24E3ECA9E109}" type="pres">
      <dgm:prSet presAssocID="{EEB21D27-B3E0-4C04-B6CC-E5181BB36B8E}" presName="LevelTwoTextNode" presStyleLbl="node4" presStyleIdx="4" presStyleCnt="6" custScaleY="361280" custLinFactY="-100000" custLinFactNeighborX="748" custLinFactNeighborY="-1817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8A5AFAF-54C5-49BA-9933-4EED95D7334D}" type="pres">
      <dgm:prSet presAssocID="{EEB21D27-B3E0-4C04-B6CC-E5181BB36B8E}" presName="level3hierChild" presStyleCnt="0"/>
      <dgm:spPr/>
    </dgm:pt>
    <dgm:pt modelId="{333500C6-7C67-4E46-8A7B-BAB7601E20FE}" type="pres">
      <dgm:prSet presAssocID="{46CE0F07-F921-4ACF-A033-10DEBD46ACCB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3A12E1B0-1AA9-4269-AB22-8774DD5AD691}" type="pres">
      <dgm:prSet presAssocID="{46CE0F07-F921-4ACF-A033-10DEBD46ACCB}" presName="connTx" presStyleLbl="parChTrans1D3" presStyleIdx="1" presStyleCnt="2"/>
      <dgm:spPr/>
      <dgm:t>
        <a:bodyPr/>
        <a:lstStyle/>
        <a:p>
          <a:endParaRPr lang="tr-TR"/>
        </a:p>
      </dgm:t>
    </dgm:pt>
    <dgm:pt modelId="{D2FF2CCB-C690-41F7-8753-FFD6BC5CCDE1}" type="pres">
      <dgm:prSet presAssocID="{1C872F8D-3899-448B-B891-55795681C32E}" presName="root2" presStyleCnt="0"/>
      <dgm:spPr/>
    </dgm:pt>
    <dgm:pt modelId="{06F42B69-024C-4C71-9B00-10343591866D}" type="pres">
      <dgm:prSet presAssocID="{1C872F8D-3899-448B-B891-55795681C32E}" presName="LevelTwoTextNode" presStyleLbl="node3" presStyleIdx="1" presStyleCnt="2" custLinFactNeighborX="-815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C21D68-AE24-4ABC-BFDA-C965CC6F4EA8}" type="pres">
      <dgm:prSet presAssocID="{1C872F8D-3899-448B-B891-55795681C32E}" presName="level3hierChild" presStyleCnt="0"/>
      <dgm:spPr/>
    </dgm:pt>
    <dgm:pt modelId="{1D85CF86-B8F2-46ED-8FD1-CE943252E352}" type="pres">
      <dgm:prSet presAssocID="{F9F2EE6B-8EE8-411C-B74E-A86B7276D12B}" presName="conn2-1" presStyleLbl="parChTrans1D4" presStyleIdx="5" presStyleCnt="6"/>
      <dgm:spPr/>
      <dgm:t>
        <a:bodyPr/>
        <a:lstStyle/>
        <a:p>
          <a:endParaRPr lang="tr-TR"/>
        </a:p>
      </dgm:t>
    </dgm:pt>
    <dgm:pt modelId="{5683F861-6B8C-428D-8E40-8F1960D3DE02}" type="pres">
      <dgm:prSet presAssocID="{F9F2EE6B-8EE8-411C-B74E-A86B7276D12B}" presName="connTx" presStyleLbl="parChTrans1D4" presStyleIdx="5" presStyleCnt="6"/>
      <dgm:spPr/>
      <dgm:t>
        <a:bodyPr/>
        <a:lstStyle/>
        <a:p>
          <a:endParaRPr lang="tr-TR"/>
        </a:p>
      </dgm:t>
    </dgm:pt>
    <dgm:pt modelId="{25A200C3-7F8E-404C-8C99-1061A0ADB154}" type="pres">
      <dgm:prSet presAssocID="{E47C2013-C0DF-4CEF-896D-466C9BDA8598}" presName="root2" presStyleCnt="0"/>
      <dgm:spPr/>
    </dgm:pt>
    <dgm:pt modelId="{329998E0-9807-4124-BBAA-98CBEF4B2697}" type="pres">
      <dgm:prSet presAssocID="{E47C2013-C0DF-4CEF-896D-466C9BDA8598}" presName="LevelTwoTextNode" presStyleLbl="node4" presStyleIdx="5" presStyleCnt="6" custScaleY="392896" custLinFactY="66944" custLinFactNeighborY="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A9FA50-14B4-4A07-83B4-25429914B007}" type="pres">
      <dgm:prSet presAssocID="{E47C2013-C0DF-4CEF-896D-466C9BDA8598}" presName="level3hierChild" presStyleCnt="0"/>
      <dgm:spPr/>
    </dgm:pt>
  </dgm:ptLst>
  <dgm:cxnLst>
    <dgm:cxn modelId="{7BFAE85C-1C1C-4E62-A432-27D8DAB6826C}" type="presOf" srcId="{46CE0F07-F921-4ACF-A033-10DEBD46ACCB}" destId="{333500C6-7C67-4E46-8A7B-BAB7601E20FE}" srcOrd="0" destOrd="0" presId="urn:microsoft.com/office/officeart/2008/layout/HorizontalMultiLevelHierarchy"/>
    <dgm:cxn modelId="{90D484D2-6EB0-4634-B634-288CB30665DC}" type="presOf" srcId="{1C872F8D-3899-448B-B891-55795681C32E}" destId="{06F42B69-024C-4C71-9B00-10343591866D}" srcOrd="0" destOrd="0" presId="urn:microsoft.com/office/officeart/2008/layout/HorizontalMultiLevelHierarchy"/>
    <dgm:cxn modelId="{37D1A364-15DC-4DE1-8C5B-DAACB1A85FAD}" type="presOf" srcId="{187FCB79-FEF1-49CA-9ADB-E9AFD83D885E}" destId="{FA29B34D-9D7A-47DF-AE35-71D45B7A2C56}" srcOrd="1" destOrd="0" presId="urn:microsoft.com/office/officeart/2008/layout/HorizontalMultiLevelHierarchy"/>
    <dgm:cxn modelId="{5D0145F6-8B3C-4057-AD1A-5D35B0E27254}" type="presOf" srcId="{3E9588AE-209C-429A-8C42-03439A4B6AAC}" destId="{4DB2F1D1-DD3D-49B2-93D0-8C2F2DAD0A3B}" srcOrd="0" destOrd="0" presId="urn:microsoft.com/office/officeart/2008/layout/HorizontalMultiLevelHierarchy"/>
    <dgm:cxn modelId="{F0B2CCC5-0588-4E43-B715-C460C64085D4}" srcId="{4082C3C8-7F20-439A-AA64-57A5F3CF5A10}" destId="{1C872F8D-3899-448B-B891-55795681C32E}" srcOrd="1" destOrd="0" parTransId="{46CE0F07-F921-4ACF-A033-10DEBD46ACCB}" sibTransId="{6C3100A1-AC00-4348-9294-194CB587F01A}"/>
    <dgm:cxn modelId="{C1248FE5-366F-42E2-8255-E84CC3ACC38E}" type="presOf" srcId="{F9F2EE6B-8EE8-411C-B74E-A86B7276D12B}" destId="{5683F861-6B8C-428D-8E40-8F1960D3DE02}" srcOrd="1" destOrd="0" presId="urn:microsoft.com/office/officeart/2008/layout/HorizontalMultiLevelHierarchy"/>
    <dgm:cxn modelId="{08602625-718D-4D4A-909A-1E3792CD3E12}" type="presOf" srcId="{34837862-FDE7-4CD1-8F94-EB61393DC358}" destId="{5D58B243-07BA-4495-B915-4EF1821B2EE6}" srcOrd="0" destOrd="0" presId="urn:microsoft.com/office/officeart/2008/layout/HorizontalMultiLevelHierarchy"/>
    <dgm:cxn modelId="{1336DB7F-4EC5-4CF8-81F9-B86BE496CA99}" type="presOf" srcId="{4082C3C8-7F20-439A-AA64-57A5F3CF5A10}" destId="{1553AD46-6853-4FE9-8C7A-724199ECA4C7}" srcOrd="0" destOrd="0" presId="urn:microsoft.com/office/officeart/2008/layout/HorizontalMultiLevelHierarchy"/>
    <dgm:cxn modelId="{D3D2DB2F-5C34-4359-B320-955B036A63B5}" type="presOf" srcId="{EEB21D27-B3E0-4C04-B6CC-E5181BB36B8E}" destId="{6A52AB6A-BA50-47CB-BED6-24E3ECA9E109}" srcOrd="0" destOrd="0" presId="urn:microsoft.com/office/officeart/2008/layout/HorizontalMultiLevelHierarchy"/>
    <dgm:cxn modelId="{EF7757D2-CC71-4407-AA35-515909B2E73A}" type="presOf" srcId="{8905755B-ADBA-4389-A655-167E0CCD81EF}" destId="{18072077-A3C1-4182-8424-1344A2DF4B6E}" srcOrd="0" destOrd="0" presId="urn:microsoft.com/office/officeart/2008/layout/HorizontalMultiLevelHierarchy"/>
    <dgm:cxn modelId="{C11BF2BD-523B-4728-B230-97D183C3670E}" type="presOf" srcId="{5ADF6BF6-785E-4DEC-9AB0-C7EEA731E7B8}" destId="{E465121A-AF0E-440E-A56C-44E6741C8128}" srcOrd="0" destOrd="0" presId="urn:microsoft.com/office/officeart/2008/layout/HorizontalMultiLevelHierarchy"/>
    <dgm:cxn modelId="{DF254A3A-3007-4351-9DB9-26E81E106231}" type="presOf" srcId="{F90495E6-3AC8-4ED7-835A-A841BB7DD461}" destId="{78E0DF7B-26C3-4CE4-88B9-323CBA357710}" srcOrd="0" destOrd="0" presId="urn:microsoft.com/office/officeart/2008/layout/HorizontalMultiLevelHierarchy"/>
    <dgm:cxn modelId="{D929FC15-4836-4115-8408-85C673544D40}" type="presOf" srcId="{E3E0F343-BE0D-4EE5-A243-F8E2D5DEE2AE}" destId="{F8E2E4AD-FDF9-4958-B59B-AF37D326B07A}" srcOrd="0" destOrd="0" presId="urn:microsoft.com/office/officeart/2008/layout/HorizontalMultiLevelHierarchy"/>
    <dgm:cxn modelId="{3D2AE7E1-5C34-448D-9203-E89EB4868469}" type="presOf" srcId="{187FCB79-FEF1-49CA-9ADB-E9AFD83D885E}" destId="{DCC2DCE9-64A8-4FCA-9D95-40AAD504B0B4}" srcOrd="0" destOrd="0" presId="urn:microsoft.com/office/officeart/2008/layout/HorizontalMultiLevelHierarchy"/>
    <dgm:cxn modelId="{BB6ED73C-14C8-4EB6-A518-CAD81C316EE5}" type="presOf" srcId="{F9F2EE6B-8EE8-411C-B74E-A86B7276D12B}" destId="{1D85CF86-B8F2-46ED-8FD1-CE943252E352}" srcOrd="0" destOrd="0" presId="urn:microsoft.com/office/officeart/2008/layout/HorizontalMultiLevelHierarchy"/>
    <dgm:cxn modelId="{8803C899-5E1E-4FB2-B932-B2AC9B121A55}" srcId="{8905755B-ADBA-4389-A655-167E0CCD81EF}" destId="{3E9588AE-209C-429A-8C42-03439A4B6AAC}" srcOrd="0" destOrd="0" parTransId="{3840E9DD-ED17-437E-9461-058457B473FE}" sibTransId="{A965B468-64B4-436A-9B4E-EA2581B0579A}"/>
    <dgm:cxn modelId="{2643A8EC-7C16-4AF3-BD0F-7A7D1B53B1B2}" srcId="{AAFB308A-2A71-46CF-9DE8-D5D8BDBE9E81}" destId="{4082C3C8-7F20-439A-AA64-57A5F3CF5A10}" srcOrd="0" destOrd="0" parTransId="{F90495E6-3AC8-4ED7-835A-A841BB7DD461}" sibTransId="{F89A70D0-2682-45E1-A320-A9BFF258C423}"/>
    <dgm:cxn modelId="{0E53806B-9F4D-4F1E-9279-7D0BC2E78943}" type="presOf" srcId="{3840E9DD-ED17-437E-9461-058457B473FE}" destId="{BB0BAF30-A507-4BA3-990A-0D228F3AB70D}" srcOrd="1" destOrd="0" presId="urn:microsoft.com/office/officeart/2008/layout/HorizontalMultiLevelHierarchy"/>
    <dgm:cxn modelId="{7E2B3E21-0640-4264-BFC7-81EEA42D7580}" srcId="{E9C810DF-DA97-42DD-9521-6A7A871CCEAA}" destId="{AAFB308A-2A71-46CF-9DE8-D5D8BDBE9E81}" srcOrd="0" destOrd="0" parTransId="{25739D7C-7F85-4FD4-9E41-0D114F9A569A}" sibTransId="{558FA103-5F58-466D-A9A9-CB5E05DBF980}"/>
    <dgm:cxn modelId="{8777EC96-EA69-4140-BD53-48F0067676D4}" type="presOf" srcId="{1DDEDDE5-1F23-4D89-90A0-904F1E75F69F}" destId="{43830411-743B-4AE2-B7A8-FAB9ABF2FB56}" srcOrd="1" destOrd="0" presId="urn:microsoft.com/office/officeart/2008/layout/HorizontalMultiLevelHierarchy"/>
    <dgm:cxn modelId="{284B9930-7D8D-499C-8F5A-CCF93996CE1C}" type="presOf" srcId="{31E3C22A-6896-4F15-8909-275DD8436CAA}" destId="{7BDD79BA-EA09-48DD-BC2D-C66D1B1847AD}" srcOrd="0" destOrd="0" presId="urn:microsoft.com/office/officeart/2008/layout/HorizontalMultiLevelHierarchy"/>
    <dgm:cxn modelId="{4AEA88D2-8913-4AFD-A54A-1D444905A1BE}" type="presOf" srcId="{5ADF6BF6-785E-4DEC-9AB0-C7EEA731E7B8}" destId="{8804D042-55FB-49AD-A429-A5EEFB94A62C}" srcOrd="1" destOrd="0" presId="urn:microsoft.com/office/officeart/2008/layout/HorizontalMultiLevelHierarchy"/>
    <dgm:cxn modelId="{2F043316-F0AA-424B-BD31-E5AEC1BE11C7}" srcId="{3E9588AE-209C-429A-8C42-03439A4B6AAC}" destId="{F1A70FA5-A71C-4ECB-BC78-A875AFB39993}" srcOrd="1" destOrd="0" parTransId="{187FCB79-FEF1-49CA-9ADB-E9AFD83D885E}" sibTransId="{2DA05FFD-4057-41F5-85E9-F725BDD04710}"/>
    <dgm:cxn modelId="{440219BE-D5D0-4321-B470-B82870E268AB}" type="presOf" srcId="{E9C810DF-DA97-42DD-9521-6A7A871CCEAA}" destId="{39B8D6E4-4DA6-4783-9EB8-D77F30F4F329}" srcOrd="0" destOrd="0" presId="urn:microsoft.com/office/officeart/2008/layout/HorizontalMultiLevelHierarchy"/>
    <dgm:cxn modelId="{3EBCFB10-2CF0-4B75-9F03-3E5AD8E03D6D}" type="presOf" srcId="{31E3C22A-6896-4F15-8909-275DD8436CAA}" destId="{FDD3EFB4-5755-4F7F-B429-8AF4C3CCB3EB}" srcOrd="1" destOrd="0" presId="urn:microsoft.com/office/officeart/2008/layout/HorizontalMultiLevelHierarchy"/>
    <dgm:cxn modelId="{F3777A61-01C3-46DF-99AF-F7128062DA95}" type="presOf" srcId="{3840E9DD-ED17-437E-9461-058457B473FE}" destId="{58B400FF-3C86-446C-B28D-07F73D0A9C6C}" srcOrd="0" destOrd="0" presId="urn:microsoft.com/office/officeart/2008/layout/HorizontalMultiLevelHierarchy"/>
    <dgm:cxn modelId="{B72617C4-A660-4F91-B8E3-A9833779AC1F}" type="presOf" srcId="{E47C2013-C0DF-4CEF-896D-466C9BDA8598}" destId="{329998E0-9807-4124-BBAA-98CBEF4B2697}" srcOrd="0" destOrd="0" presId="urn:microsoft.com/office/officeart/2008/layout/HorizontalMultiLevelHierarchy"/>
    <dgm:cxn modelId="{645D3031-17C6-49A0-8575-0E1A10EDAC1C}" type="presOf" srcId="{F90495E6-3AC8-4ED7-835A-A841BB7DD461}" destId="{DB282E18-2E49-4EF2-82EF-CD7F09229AB7}" srcOrd="1" destOrd="0" presId="urn:microsoft.com/office/officeart/2008/layout/HorizontalMultiLevelHierarchy"/>
    <dgm:cxn modelId="{F6DA5C99-C70D-4647-895E-B09BF4A533C6}" srcId="{E3E0F343-BE0D-4EE5-A243-F8E2D5DEE2AE}" destId="{087FE4C1-1411-45BB-915E-35517F4E915C}" srcOrd="0" destOrd="0" parTransId="{34837862-FDE7-4CD1-8F94-EB61393DC358}" sibTransId="{A17A52AB-DB48-4FC8-B0F4-B0B087C7744A}"/>
    <dgm:cxn modelId="{AE6A8BDE-C69B-484F-B5A7-E7E9BE9F1AEC}" type="presOf" srcId="{46CE0F07-F921-4ACF-A033-10DEBD46ACCB}" destId="{3A12E1B0-1AA9-4269-AB22-8774DD5AD691}" srcOrd="1" destOrd="0" presId="urn:microsoft.com/office/officeart/2008/layout/HorizontalMultiLevelHierarchy"/>
    <dgm:cxn modelId="{B46E12EA-AA07-40F6-9D01-420BC95881D9}" type="presOf" srcId="{1DDEDDE5-1F23-4D89-90A0-904F1E75F69F}" destId="{4F7877C4-9501-48A6-B219-FC6F7492D766}" srcOrd="0" destOrd="0" presId="urn:microsoft.com/office/officeart/2008/layout/HorizontalMultiLevelHierarchy"/>
    <dgm:cxn modelId="{17D356D3-DD68-4143-8A0A-11B97A508E8A}" type="presOf" srcId="{34837862-FDE7-4CD1-8F94-EB61393DC358}" destId="{4062FDAA-2236-47F6-92FE-9B1453EE7C35}" srcOrd="1" destOrd="0" presId="urn:microsoft.com/office/officeart/2008/layout/HorizontalMultiLevelHierarchy"/>
    <dgm:cxn modelId="{3F4F6B31-C1FD-4248-9618-5FE6B101E305}" srcId="{3E9588AE-209C-429A-8C42-03439A4B6AAC}" destId="{E3E0F343-BE0D-4EE5-A243-F8E2D5DEE2AE}" srcOrd="0" destOrd="0" parTransId="{5ADF6BF6-785E-4DEC-9AB0-C7EEA731E7B8}" sibTransId="{120A8A29-DB23-4C6D-98DB-F784E617715F}"/>
    <dgm:cxn modelId="{4919CA8F-5046-4EB0-A440-C1CCB760D02E}" srcId="{F1A70FA5-A71C-4ECB-BC78-A875AFB39993}" destId="{EEB21D27-B3E0-4C04-B6CC-E5181BB36B8E}" srcOrd="0" destOrd="0" parTransId="{31E3C22A-6896-4F15-8909-275DD8436CAA}" sibTransId="{31785590-4BF8-4842-BFBC-920E429D3E33}"/>
    <dgm:cxn modelId="{5FA0DD89-03E7-46E5-B283-443A9745B428}" type="presOf" srcId="{AAFB308A-2A71-46CF-9DE8-D5D8BDBE9E81}" destId="{30DFBFE4-EA8D-4165-9D8E-79C2944083FA}" srcOrd="0" destOrd="0" presId="urn:microsoft.com/office/officeart/2008/layout/HorizontalMultiLevelHierarchy"/>
    <dgm:cxn modelId="{0A71C964-AC46-4F55-A50C-798E9737E210}" srcId="{1C872F8D-3899-448B-B891-55795681C32E}" destId="{E47C2013-C0DF-4CEF-896D-466C9BDA8598}" srcOrd="0" destOrd="0" parTransId="{F9F2EE6B-8EE8-411C-B74E-A86B7276D12B}" sibTransId="{0C3EE289-53E8-48EF-BD02-C952BBF8208B}"/>
    <dgm:cxn modelId="{CB1E97A4-A4FB-4A0F-A0F0-99651A069FBD}" type="presOf" srcId="{087FE4C1-1411-45BB-915E-35517F4E915C}" destId="{2FD6D770-D842-46B2-8606-C0184C6A469C}" srcOrd="0" destOrd="0" presId="urn:microsoft.com/office/officeart/2008/layout/HorizontalMultiLevelHierarchy"/>
    <dgm:cxn modelId="{22536994-F2CA-402B-8F03-9F0FD03F1E83}" type="presOf" srcId="{F1A70FA5-A71C-4ECB-BC78-A875AFB39993}" destId="{871652EC-CE55-4B59-A0D0-838131CB9CE0}" srcOrd="0" destOrd="0" presId="urn:microsoft.com/office/officeart/2008/layout/HorizontalMultiLevelHierarchy"/>
    <dgm:cxn modelId="{0F41A2AB-5299-4D5D-AE54-A53DB06E7599}" srcId="{4082C3C8-7F20-439A-AA64-57A5F3CF5A10}" destId="{8905755B-ADBA-4389-A655-167E0CCD81EF}" srcOrd="0" destOrd="0" parTransId="{1DDEDDE5-1F23-4D89-90A0-904F1E75F69F}" sibTransId="{9F6C76E9-A9AF-4BC2-99E6-422BE4ADAB83}"/>
    <dgm:cxn modelId="{262903B3-0A3B-4A63-8B28-B894BFD1DAC8}" type="presParOf" srcId="{39B8D6E4-4DA6-4783-9EB8-D77F30F4F329}" destId="{08608C3F-66F6-4A70-9F0F-40BC3D7BBE47}" srcOrd="0" destOrd="0" presId="urn:microsoft.com/office/officeart/2008/layout/HorizontalMultiLevelHierarchy"/>
    <dgm:cxn modelId="{17EC2ACE-D013-440F-838A-944D9AD46C05}" type="presParOf" srcId="{08608C3F-66F6-4A70-9F0F-40BC3D7BBE47}" destId="{30DFBFE4-EA8D-4165-9D8E-79C2944083FA}" srcOrd="0" destOrd="0" presId="urn:microsoft.com/office/officeart/2008/layout/HorizontalMultiLevelHierarchy"/>
    <dgm:cxn modelId="{4F30272B-D0A3-4F7A-9DEE-309EC33F3DF3}" type="presParOf" srcId="{08608C3F-66F6-4A70-9F0F-40BC3D7BBE47}" destId="{2C63D2C2-0861-4844-8105-01C759B8753C}" srcOrd="1" destOrd="0" presId="urn:microsoft.com/office/officeart/2008/layout/HorizontalMultiLevelHierarchy"/>
    <dgm:cxn modelId="{779EF30C-F39C-4420-9034-93F2E00E677C}" type="presParOf" srcId="{2C63D2C2-0861-4844-8105-01C759B8753C}" destId="{78E0DF7B-26C3-4CE4-88B9-323CBA357710}" srcOrd="0" destOrd="0" presId="urn:microsoft.com/office/officeart/2008/layout/HorizontalMultiLevelHierarchy"/>
    <dgm:cxn modelId="{89D4B6EA-4A8B-4F9B-9E97-18D3C19AA82E}" type="presParOf" srcId="{78E0DF7B-26C3-4CE4-88B9-323CBA357710}" destId="{DB282E18-2E49-4EF2-82EF-CD7F09229AB7}" srcOrd="0" destOrd="0" presId="urn:microsoft.com/office/officeart/2008/layout/HorizontalMultiLevelHierarchy"/>
    <dgm:cxn modelId="{3131A7C0-59CB-4293-9FBA-A3B16EF3670D}" type="presParOf" srcId="{2C63D2C2-0861-4844-8105-01C759B8753C}" destId="{BF9A550F-5E7F-43D5-B1A4-F62CF2CDA33C}" srcOrd="1" destOrd="0" presId="urn:microsoft.com/office/officeart/2008/layout/HorizontalMultiLevelHierarchy"/>
    <dgm:cxn modelId="{74514421-6B80-46C3-B859-EE6692D7BFA7}" type="presParOf" srcId="{BF9A550F-5E7F-43D5-B1A4-F62CF2CDA33C}" destId="{1553AD46-6853-4FE9-8C7A-724199ECA4C7}" srcOrd="0" destOrd="0" presId="urn:microsoft.com/office/officeart/2008/layout/HorizontalMultiLevelHierarchy"/>
    <dgm:cxn modelId="{D71C478E-969D-47B6-A033-7C1AE6A8CC1E}" type="presParOf" srcId="{BF9A550F-5E7F-43D5-B1A4-F62CF2CDA33C}" destId="{D9E2991E-6866-4415-B5E9-0FE1CA02E2EC}" srcOrd="1" destOrd="0" presId="urn:microsoft.com/office/officeart/2008/layout/HorizontalMultiLevelHierarchy"/>
    <dgm:cxn modelId="{AB7C7D22-4D0D-4476-952C-B292CA7F65FE}" type="presParOf" srcId="{D9E2991E-6866-4415-B5E9-0FE1CA02E2EC}" destId="{4F7877C4-9501-48A6-B219-FC6F7492D766}" srcOrd="0" destOrd="0" presId="urn:microsoft.com/office/officeart/2008/layout/HorizontalMultiLevelHierarchy"/>
    <dgm:cxn modelId="{2EAB5DFB-EA36-48E8-BB08-9855B2231EAE}" type="presParOf" srcId="{4F7877C4-9501-48A6-B219-FC6F7492D766}" destId="{43830411-743B-4AE2-B7A8-FAB9ABF2FB56}" srcOrd="0" destOrd="0" presId="urn:microsoft.com/office/officeart/2008/layout/HorizontalMultiLevelHierarchy"/>
    <dgm:cxn modelId="{BABAEC32-CA93-4933-B4E9-9478B6FD9A43}" type="presParOf" srcId="{D9E2991E-6866-4415-B5E9-0FE1CA02E2EC}" destId="{5BE13E5F-517C-4F9C-A5D2-7ECC04A753E2}" srcOrd="1" destOrd="0" presId="urn:microsoft.com/office/officeart/2008/layout/HorizontalMultiLevelHierarchy"/>
    <dgm:cxn modelId="{BE3E795D-398E-485E-B9B6-179CFCF675FD}" type="presParOf" srcId="{5BE13E5F-517C-4F9C-A5D2-7ECC04A753E2}" destId="{18072077-A3C1-4182-8424-1344A2DF4B6E}" srcOrd="0" destOrd="0" presId="urn:microsoft.com/office/officeart/2008/layout/HorizontalMultiLevelHierarchy"/>
    <dgm:cxn modelId="{3226E04C-8564-4505-9AE6-F6AA28CB574D}" type="presParOf" srcId="{5BE13E5F-517C-4F9C-A5D2-7ECC04A753E2}" destId="{F9575848-8666-4DBA-8ACD-E5BF451736F1}" srcOrd="1" destOrd="0" presId="urn:microsoft.com/office/officeart/2008/layout/HorizontalMultiLevelHierarchy"/>
    <dgm:cxn modelId="{1A0A3699-E1C2-4C43-B219-3FF1EE3EE0D8}" type="presParOf" srcId="{F9575848-8666-4DBA-8ACD-E5BF451736F1}" destId="{58B400FF-3C86-446C-B28D-07F73D0A9C6C}" srcOrd="0" destOrd="0" presId="urn:microsoft.com/office/officeart/2008/layout/HorizontalMultiLevelHierarchy"/>
    <dgm:cxn modelId="{E7795975-9839-4786-B174-79AC15B5430D}" type="presParOf" srcId="{58B400FF-3C86-446C-B28D-07F73D0A9C6C}" destId="{BB0BAF30-A507-4BA3-990A-0D228F3AB70D}" srcOrd="0" destOrd="0" presId="urn:microsoft.com/office/officeart/2008/layout/HorizontalMultiLevelHierarchy"/>
    <dgm:cxn modelId="{FB7E4C23-BE90-467C-9045-BA08AF7860A4}" type="presParOf" srcId="{F9575848-8666-4DBA-8ACD-E5BF451736F1}" destId="{9C59C851-DAC4-401B-BD36-5A42D9AC18B6}" srcOrd="1" destOrd="0" presId="urn:microsoft.com/office/officeart/2008/layout/HorizontalMultiLevelHierarchy"/>
    <dgm:cxn modelId="{8DF52544-EE20-413C-A8B0-9B7722B0422E}" type="presParOf" srcId="{9C59C851-DAC4-401B-BD36-5A42D9AC18B6}" destId="{4DB2F1D1-DD3D-49B2-93D0-8C2F2DAD0A3B}" srcOrd="0" destOrd="0" presId="urn:microsoft.com/office/officeart/2008/layout/HorizontalMultiLevelHierarchy"/>
    <dgm:cxn modelId="{A9D1C3ED-0183-437A-8DA1-9D42979BEAF9}" type="presParOf" srcId="{9C59C851-DAC4-401B-BD36-5A42D9AC18B6}" destId="{EBE99403-FB99-4FD6-A67A-A9E7B8169DEA}" srcOrd="1" destOrd="0" presId="urn:microsoft.com/office/officeart/2008/layout/HorizontalMultiLevelHierarchy"/>
    <dgm:cxn modelId="{FE44116D-C5D5-4B1F-88D4-C7FD507EEAF5}" type="presParOf" srcId="{EBE99403-FB99-4FD6-A67A-A9E7B8169DEA}" destId="{E465121A-AF0E-440E-A56C-44E6741C8128}" srcOrd="0" destOrd="0" presId="urn:microsoft.com/office/officeart/2008/layout/HorizontalMultiLevelHierarchy"/>
    <dgm:cxn modelId="{A1C11B03-42BA-4435-980A-D2E886CF427D}" type="presParOf" srcId="{E465121A-AF0E-440E-A56C-44E6741C8128}" destId="{8804D042-55FB-49AD-A429-A5EEFB94A62C}" srcOrd="0" destOrd="0" presId="urn:microsoft.com/office/officeart/2008/layout/HorizontalMultiLevelHierarchy"/>
    <dgm:cxn modelId="{D18CF452-6F4F-423B-9543-6C77307631DA}" type="presParOf" srcId="{EBE99403-FB99-4FD6-A67A-A9E7B8169DEA}" destId="{83B2EC28-1F39-4A49-A564-30F88A42D27C}" srcOrd="1" destOrd="0" presId="urn:microsoft.com/office/officeart/2008/layout/HorizontalMultiLevelHierarchy"/>
    <dgm:cxn modelId="{CF448183-3973-4CDA-8AA2-B6A99AE7AACA}" type="presParOf" srcId="{83B2EC28-1F39-4A49-A564-30F88A42D27C}" destId="{F8E2E4AD-FDF9-4958-B59B-AF37D326B07A}" srcOrd="0" destOrd="0" presId="urn:microsoft.com/office/officeart/2008/layout/HorizontalMultiLevelHierarchy"/>
    <dgm:cxn modelId="{3EF9F090-1BE9-42DB-B788-D2D320F0D8C3}" type="presParOf" srcId="{83B2EC28-1F39-4A49-A564-30F88A42D27C}" destId="{F068625D-9EA9-422F-982C-139F70C42F40}" srcOrd="1" destOrd="0" presId="urn:microsoft.com/office/officeart/2008/layout/HorizontalMultiLevelHierarchy"/>
    <dgm:cxn modelId="{65A802A8-494C-4375-B93A-CA866DA5740B}" type="presParOf" srcId="{F068625D-9EA9-422F-982C-139F70C42F40}" destId="{5D58B243-07BA-4495-B915-4EF1821B2EE6}" srcOrd="0" destOrd="0" presId="urn:microsoft.com/office/officeart/2008/layout/HorizontalMultiLevelHierarchy"/>
    <dgm:cxn modelId="{A9DF2CAD-613F-4662-A1C3-24BBF90418DA}" type="presParOf" srcId="{5D58B243-07BA-4495-B915-4EF1821B2EE6}" destId="{4062FDAA-2236-47F6-92FE-9B1453EE7C35}" srcOrd="0" destOrd="0" presId="urn:microsoft.com/office/officeart/2008/layout/HorizontalMultiLevelHierarchy"/>
    <dgm:cxn modelId="{660716F1-8047-4AA5-A069-F49A65D332FF}" type="presParOf" srcId="{F068625D-9EA9-422F-982C-139F70C42F40}" destId="{7C46F293-9897-4B65-BEB2-5701CA23FAAB}" srcOrd="1" destOrd="0" presId="urn:microsoft.com/office/officeart/2008/layout/HorizontalMultiLevelHierarchy"/>
    <dgm:cxn modelId="{3FBEAB06-8FCB-44ED-9F88-965334773B9C}" type="presParOf" srcId="{7C46F293-9897-4B65-BEB2-5701CA23FAAB}" destId="{2FD6D770-D842-46B2-8606-C0184C6A469C}" srcOrd="0" destOrd="0" presId="urn:microsoft.com/office/officeart/2008/layout/HorizontalMultiLevelHierarchy"/>
    <dgm:cxn modelId="{ECEFC9EE-9332-4633-BA77-5F58607EA770}" type="presParOf" srcId="{7C46F293-9897-4B65-BEB2-5701CA23FAAB}" destId="{2B874750-C819-4D65-A7B9-ACD34E579E78}" srcOrd="1" destOrd="0" presId="urn:microsoft.com/office/officeart/2008/layout/HorizontalMultiLevelHierarchy"/>
    <dgm:cxn modelId="{BA7F0A58-F505-4C95-B86E-9FE6E2E51F72}" type="presParOf" srcId="{EBE99403-FB99-4FD6-A67A-A9E7B8169DEA}" destId="{DCC2DCE9-64A8-4FCA-9D95-40AAD504B0B4}" srcOrd="2" destOrd="0" presId="urn:microsoft.com/office/officeart/2008/layout/HorizontalMultiLevelHierarchy"/>
    <dgm:cxn modelId="{BC00ADA2-8374-473C-A005-80AC7FF5AE33}" type="presParOf" srcId="{DCC2DCE9-64A8-4FCA-9D95-40AAD504B0B4}" destId="{FA29B34D-9D7A-47DF-AE35-71D45B7A2C56}" srcOrd="0" destOrd="0" presId="urn:microsoft.com/office/officeart/2008/layout/HorizontalMultiLevelHierarchy"/>
    <dgm:cxn modelId="{F4A1DA11-AB52-4542-9347-79324F828252}" type="presParOf" srcId="{EBE99403-FB99-4FD6-A67A-A9E7B8169DEA}" destId="{7D3C8EBB-03ED-4871-B1F7-A6B07781D659}" srcOrd="3" destOrd="0" presId="urn:microsoft.com/office/officeart/2008/layout/HorizontalMultiLevelHierarchy"/>
    <dgm:cxn modelId="{8DA1104F-92AD-4F86-8915-5DCBD2BC0B77}" type="presParOf" srcId="{7D3C8EBB-03ED-4871-B1F7-A6B07781D659}" destId="{871652EC-CE55-4B59-A0D0-838131CB9CE0}" srcOrd="0" destOrd="0" presId="urn:microsoft.com/office/officeart/2008/layout/HorizontalMultiLevelHierarchy"/>
    <dgm:cxn modelId="{6790D144-C3CB-4BEC-A9BD-AAA5811A7CCC}" type="presParOf" srcId="{7D3C8EBB-03ED-4871-B1F7-A6B07781D659}" destId="{EEAACFD3-710A-4794-9578-465CA872AA8F}" srcOrd="1" destOrd="0" presId="urn:microsoft.com/office/officeart/2008/layout/HorizontalMultiLevelHierarchy"/>
    <dgm:cxn modelId="{F7D57ADD-1F17-4DC1-B1DA-493975469E0A}" type="presParOf" srcId="{EEAACFD3-710A-4794-9578-465CA872AA8F}" destId="{7BDD79BA-EA09-48DD-BC2D-C66D1B1847AD}" srcOrd="0" destOrd="0" presId="urn:microsoft.com/office/officeart/2008/layout/HorizontalMultiLevelHierarchy"/>
    <dgm:cxn modelId="{641BA9B2-5586-4179-912E-58F3AF27A4B7}" type="presParOf" srcId="{7BDD79BA-EA09-48DD-BC2D-C66D1B1847AD}" destId="{FDD3EFB4-5755-4F7F-B429-8AF4C3CCB3EB}" srcOrd="0" destOrd="0" presId="urn:microsoft.com/office/officeart/2008/layout/HorizontalMultiLevelHierarchy"/>
    <dgm:cxn modelId="{39A0D906-A1DA-44BD-A8D0-3438F9BFDE51}" type="presParOf" srcId="{EEAACFD3-710A-4794-9578-465CA872AA8F}" destId="{A40F01A2-6089-465F-844D-E8B8714D18A6}" srcOrd="1" destOrd="0" presId="urn:microsoft.com/office/officeart/2008/layout/HorizontalMultiLevelHierarchy"/>
    <dgm:cxn modelId="{9EC11DCA-D491-4A8B-B313-4EF8F6D59879}" type="presParOf" srcId="{A40F01A2-6089-465F-844D-E8B8714D18A6}" destId="{6A52AB6A-BA50-47CB-BED6-24E3ECA9E109}" srcOrd="0" destOrd="0" presId="urn:microsoft.com/office/officeart/2008/layout/HorizontalMultiLevelHierarchy"/>
    <dgm:cxn modelId="{4CE8E97F-2E5C-4FB6-8C3A-85E586C87F04}" type="presParOf" srcId="{A40F01A2-6089-465F-844D-E8B8714D18A6}" destId="{D8A5AFAF-54C5-49BA-9933-4EED95D7334D}" srcOrd="1" destOrd="0" presId="urn:microsoft.com/office/officeart/2008/layout/HorizontalMultiLevelHierarchy"/>
    <dgm:cxn modelId="{A4781A35-D114-408D-9A00-01BBBA7C9327}" type="presParOf" srcId="{D9E2991E-6866-4415-B5E9-0FE1CA02E2EC}" destId="{333500C6-7C67-4E46-8A7B-BAB7601E20FE}" srcOrd="2" destOrd="0" presId="urn:microsoft.com/office/officeart/2008/layout/HorizontalMultiLevelHierarchy"/>
    <dgm:cxn modelId="{DA075CEC-4214-4D40-B2B5-5385F08476C8}" type="presParOf" srcId="{333500C6-7C67-4E46-8A7B-BAB7601E20FE}" destId="{3A12E1B0-1AA9-4269-AB22-8774DD5AD691}" srcOrd="0" destOrd="0" presId="urn:microsoft.com/office/officeart/2008/layout/HorizontalMultiLevelHierarchy"/>
    <dgm:cxn modelId="{DE0E8EFC-4874-4C34-9C7A-711DF8DB7DAB}" type="presParOf" srcId="{D9E2991E-6866-4415-B5E9-0FE1CA02E2EC}" destId="{D2FF2CCB-C690-41F7-8753-FFD6BC5CCDE1}" srcOrd="3" destOrd="0" presId="urn:microsoft.com/office/officeart/2008/layout/HorizontalMultiLevelHierarchy"/>
    <dgm:cxn modelId="{65B04406-038A-4356-8867-421C1522B064}" type="presParOf" srcId="{D2FF2CCB-C690-41F7-8753-FFD6BC5CCDE1}" destId="{06F42B69-024C-4C71-9B00-10343591866D}" srcOrd="0" destOrd="0" presId="urn:microsoft.com/office/officeart/2008/layout/HorizontalMultiLevelHierarchy"/>
    <dgm:cxn modelId="{B797C3CE-0099-4909-80D7-87518DCD07FF}" type="presParOf" srcId="{D2FF2CCB-C690-41F7-8753-FFD6BC5CCDE1}" destId="{5CC21D68-AE24-4ABC-BFDA-C965CC6F4EA8}" srcOrd="1" destOrd="0" presId="urn:microsoft.com/office/officeart/2008/layout/HorizontalMultiLevelHierarchy"/>
    <dgm:cxn modelId="{DA8F49DF-81D0-4236-9F21-68C363C3673D}" type="presParOf" srcId="{5CC21D68-AE24-4ABC-BFDA-C965CC6F4EA8}" destId="{1D85CF86-B8F2-46ED-8FD1-CE943252E352}" srcOrd="0" destOrd="0" presId="urn:microsoft.com/office/officeart/2008/layout/HorizontalMultiLevelHierarchy"/>
    <dgm:cxn modelId="{45A24A21-4B66-460D-935D-1FDC2949B369}" type="presParOf" srcId="{1D85CF86-B8F2-46ED-8FD1-CE943252E352}" destId="{5683F861-6B8C-428D-8E40-8F1960D3DE02}" srcOrd="0" destOrd="0" presId="urn:microsoft.com/office/officeart/2008/layout/HorizontalMultiLevelHierarchy"/>
    <dgm:cxn modelId="{5509D675-FAD4-4F73-A5F0-1E85D4C1B018}" type="presParOf" srcId="{5CC21D68-AE24-4ABC-BFDA-C965CC6F4EA8}" destId="{25A200C3-7F8E-404C-8C99-1061A0ADB154}" srcOrd="1" destOrd="0" presId="urn:microsoft.com/office/officeart/2008/layout/HorizontalMultiLevelHierarchy"/>
    <dgm:cxn modelId="{E26E2842-F330-4A8B-81F7-55F0D53ACBF3}" type="presParOf" srcId="{25A200C3-7F8E-404C-8C99-1061A0ADB154}" destId="{329998E0-9807-4124-BBAA-98CBEF4B2697}" srcOrd="0" destOrd="0" presId="urn:microsoft.com/office/officeart/2008/layout/HorizontalMultiLevelHierarchy"/>
    <dgm:cxn modelId="{AB2FC340-EE35-4262-B82A-427741803A4D}" type="presParOf" srcId="{25A200C3-7F8E-404C-8C99-1061A0ADB154}" destId="{B8A9FA50-14B4-4A07-83B4-25429914B007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5CF86-B8F2-46ED-8FD1-CE943252E352}">
      <dsp:nvSpPr>
        <dsp:cNvPr id="0" name=""/>
        <dsp:cNvSpPr/>
      </dsp:nvSpPr>
      <dsp:spPr>
        <a:xfrm>
          <a:off x="2609412" y="4041269"/>
          <a:ext cx="1287820" cy="645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3910" y="0"/>
              </a:lnTo>
              <a:lnTo>
                <a:pt x="643910" y="645528"/>
              </a:lnTo>
              <a:lnTo>
                <a:pt x="1287820" y="6455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217309" y="4328019"/>
        <a:ext cx="72027" cy="72027"/>
      </dsp:txXfrm>
    </dsp:sp>
    <dsp:sp modelId="{333500C6-7C67-4E46-8A7B-BAB7601E20FE}">
      <dsp:nvSpPr>
        <dsp:cNvPr id="0" name=""/>
        <dsp:cNvSpPr/>
      </dsp:nvSpPr>
      <dsp:spPr>
        <a:xfrm>
          <a:off x="1341123" y="2988090"/>
          <a:ext cx="767061" cy="1053178"/>
        </a:xfrm>
        <a:custGeom>
          <a:avLst/>
          <a:gdLst/>
          <a:ahLst/>
          <a:cxnLst/>
          <a:rect l="0" t="0" r="0" b="0"/>
          <a:pathLst>
            <a:path>
              <a:moveTo>
                <a:pt x="767061" y="0"/>
              </a:moveTo>
              <a:lnTo>
                <a:pt x="0" y="10531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692081" y="3482107"/>
        <a:ext cx="65145" cy="65145"/>
      </dsp:txXfrm>
    </dsp:sp>
    <dsp:sp modelId="{7BDD79BA-EA09-48DD-BC2D-C66D1B1847AD}">
      <dsp:nvSpPr>
        <dsp:cNvPr id="0" name=""/>
        <dsp:cNvSpPr/>
      </dsp:nvSpPr>
      <dsp:spPr>
        <a:xfrm>
          <a:off x="7376327" y="2354644"/>
          <a:ext cx="173945" cy="274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972" y="0"/>
              </a:lnTo>
              <a:lnTo>
                <a:pt x="86972" y="274630"/>
              </a:lnTo>
              <a:lnTo>
                <a:pt x="173945" y="274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7455173" y="2483833"/>
        <a:ext cx="16254" cy="16254"/>
      </dsp:txXfrm>
    </dsp:sp>
    <dsp:sp modelId="{DCC2DCE9-64A8-4FCA-9D95-40AAD504B0B4}">
      <dsp:nvSpPr>
        <dsp:cNvPr id="0" name=""/>
        <dsp:cNvSpPr/>
      </dsp:nvSpPr>
      <dsp:spPr>
        <a:xfrm>
          <a:off x="5215061" y="1595963"/>
          <a:ext cx="345393" cy="7586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696" y="0"/>
              </a:lnTo>
              <a:lnTo>
                <a:pt x="172696" y="758681"/>
              </a:lnTo>
              <a:lnTo>
                <a:pt x="345393" y="7586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5366917" y="1954464"/>
        <a:ext cx="41680" cy="41680"/>
      </dsp:txXfrm>
    </dsp:sp>
    <dsp:sp modelId="{5D58B243-07BA-4495-B915-4EF1821B2EE6}">
      <dsp:nvSpPr>
        <dsp:cNvPr id="0" name=""/>
        <dsp:cNvSpPr/>
      </dsp:nvSpPr>
      <dsp:spPr>
        <a:xfrm>
          <a:off x="7364532" y="791142"/>
          <a:ext cx="185740" cy="31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870" y="0"/>
              </a:lnTo>
              <a:lnTo>
                <a:pt x="92870" y="312950"/>
              </a:lnTo>
              <a:lnTo>
                <a:pt x="185740" y="3129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7448304" y="938519"/>
        <a:ext cx="18195" cy="18195"/>
      </dsp:txXfrm>
    </dsp:sp>
    <dsp:sp modelId="{E465121A-AF0E-440E-A56C-44E6741C8128}">
      <dsp:nvSpPr>
        <dsp:cNvPr id="0" name=""/>
        <dsp:cNvSpPr/>
      </dsp:nvSpPr>
      <dsp:spPr>
        <a:xfrm>
          <a:off x="5215061" y="791142"/>
          <a:ext cx="345380" cy="804821"/>
        </a:xfrm>
        <a:custGeom>
          <a:avLst/>
          <a:gdLst/>
          <a:ahLst/>
          <a:cxnLst/>
          <a:rect l="0" t="0" r="0" b="0"/>
          <a:pathLst>
            <a:path>
              <a:moveTo>
                <a:pt x="0" y="804821"/>
              </a:moveTo>
              <a:lnTo>
                <a:pt x="172690" y="804821"/>
              </a:lnTo>
              <a:lnTo>
                <a:pt x="172690" y="0"/>
              </a:lnTo>
              <a:lnTo>
                <a:pt x="345380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5365856" y="1171657"/>
        <a:ext cx="43789" cy="43789"/>
      </dsp:txXfrm>
    </dsp:sp>
    <dsp:sp modelId="{58B400FF-3C86-446C-B28D-07F73D0A9C6C}">
      <dsp:nvSpPr>
        <dsp:cNvPr id="0" name=""/>
        <dsp:cNvSpPr/>
      </dsp:nvSpPr>
      <dsp:spPr>
        <a:xfrm>
          <a:off x="2288078" y="1595963"/>
          <a:ext cx="1298943" cy="115692"/>
        </a:xfrm>
        <a:custGeom>
          <a:avLst/>
          <a:gdLst/>
          <a:ahLst/>
          <a:cxnLst/>
          <a:rect l="0" t="0" r="0" b="0"/>
          <a:pathLst>
            <a:path>
              <a:moveTo>
                <a:pt x="0" y="115692"/>
              </a:moveTo>
              <a:lnTo>
                <a:pt x="649471" y="115692"/>
              </a:lnTo>
              <a:lnTo>
                <a:pt x="649471" y="0"/>
              </a:lnTo>
              <a:lnTo>
                <a:pt x="129894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2904948" y="1621207"/>
        <a:ext cx="65204" cy="65204"/>
      </dsp:txXfrm>
    </dsp:sp>
    <dsp:sp modelId="{4F7877C4-9501-48A6-B219-FC6F7492D766}">
      <dsp:nvSpPr>
        <dsp:cNvPr id="0" name=""/>
        <dsp:cNvSpPr/>
      </dsp:nvSpPr>
      <dsp:spPr>
        <a:xfrm>
          <a:off x="1327464" y="1711656"/>
          <a:ext cx="780720" cy="1276434"/>
        </a:xfrm>
        <a:custGeom>
          <a:avLst/>
          <a:gdLst/>
          <a:ahLst/>
          <a:cxnLst/>
          <a:rect l="0" t="0" r="0" b="0"/>
          <a:pathLst>
            <a:path>
              <a:moveTo>
                <a:pt x="780720" y="1276434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1680417" y="2312466"/>
        <a:ext cx="74813" cy="74813"/>
      </dsp:txXfrm>
    </dsp:sp>
    <dsp:sp modelId="{78E0DF7B-26C3-4CE4-88B9-323CBA357710}">
      <dsp:nvSpPr>
        <dsp:cNvPr id="0" name=""/>
        <dsp:cNvSpPr/>
      </dsp:nvSpPr>
      <dsp:spPr>
        <a:xfrm>
          <a:off x="839895" y="2902144"/>
          <a:ext cx="584104" cy="91440"/>
        </a:xfrm>
        <a:custGeom>
          <a:avLst/>
          <a:gdLst/>
          <a:ahLst/>
          <a:cxnLst/>
          <a:rect l="0" t="0" r="0" b="0"/>
          <a:pathLst>
            <a:path>
              <a:moveTo>
                <a:pt x="584104" y="45720"/>
              </a:moveTo>
              <a:lnTo>
                <a:pt x="0" y="859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+mj-lt"/>
          </a:endParaRPr>
        </a:p>
      </dsp:txBody>
      <dsp:txXfrm>
        <a:off x="1117310" y="2933227"/>
        <a:ext cx="29274" cy="29274"/>
      </dsp:txXfrm>
    </dsp:sp>
    <dsp:sp modelId="{30DFBFE4-EA8D-4165-9D8E-79C2944083FA}">
      <dsp:nvSpPr>
        <dsp:cNvPr id="0" name=""/>
        <dsp:cNvSpPr/>
      </dsp:nvSpPr>
      <dsp:spPr>
        <a:xfrm rot="16200000">
          <a:off x="494147" y="2652766"/>
          <a:ext cx="1269510" cy="5901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i="1" kern="1200" dirty="0" smtClean="0">
              <a:latin typeface="+mj-lt"/>
            </a:rPr>
            <a:t>ÖĞRENCİ</a:t>
          </a:r>
          <a:endParaRPr lang="tr-TR" sz="1050" i="1" kern="1200" dirty="0">
            <a:latin typeface="+mj-lt"/>
          </a:endParaRPr>
        </a:p>
      </dsp:txBody>
      <dsp:txXfrm>
        <a:off x="494147" y="2652766"/>
        <a:ext cx="1269510" cy="590195"/>
      </dsp:txXfrm>
    </dsp:sp>
    <dsp:sp modelId="{1553AD46-6853-4FE9-8C7A-724199ECA4C7}">
      <dsp:nvSpPr>
        <dsp:cNvPr id="0" name=""/>
        <dsp:cNvSpPr/>
      </dsp:nvSpPr>
      <dsp:spPr>
        <a:xfrm>
          <a:off x="839895" y="2794753"/>
          <a:ext cx="1268288" cy="386673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i="1" kern="1200" dirty="0">
            <a:solidFill>
              <a:schemeClr val="bg1"/>
            </a:solidFill>
            <a:latin typeface="+mj-lt"/>
            <a:cs typeface="Times New Roman" panose="02020603050405020304" pitchFamily="18" charset="0"/>
          </a:endParaRPr>
        </a:p>
      </dsp:txBody>
      <dsp:txXfrm>
        <a:off x="839895" y="2794753"/>
        <a:ext cx="1268288" cy="386673"/>
      </dsp:txXfrm>
    </dsp:sp>
    <dsp:sp modelId="{18072077-A3C1-4182-8424-1344A2DF4B6E}">
      <dsp:nvSpPr>
        <dsp:cNvPr id="0" name=""/>
        <dsp:cNvSpPr/>
      </dsp:nvSpPr>
      <dsp:spPr>
        <a:xfrm>
          <a:off x="1327464" y="1370967"/>
          <a:ext cx="960614" cy="6813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i="1" kern="1200" dirty="0" smtClean="0">
              <a:latin typeface="+mj-lt"/>
            </a:rPr>
            <a:t>GNO 2.00’ dan küçük</a:t>
          </a:r>
          <a:endParaRPr lang="tr-TR" sz="1600" i="1" kern="1200" dirty="0">
            <a:latin typeface="+mj-lt"/>
          </a:endParaRPr>
        </a:p>
      </dsp:txBody>
      <dsp:txXfrm>
        <a:off x="1327464" y="1370967"/>
        <a:ext cx="960614" cy="681376"/>
      </dsp:txXfrm>
    </dsp:sp>
    <dsp:sp modelId="{4DB2F1D1-DD3D-49B2-93D0-8C2F2DAD0A3B}">
      <dsp:nvSpPr>
        <dsp:cNvPr id="0" name=""/>
        <dsp:cNvSpPr/>
      </dsp:nvSpPr>
      <dsp:spPr>
        <a:xfrm>
          <a:off x="3587022" y="1407636"/>
          <a:ext cx="1628039" cy="3766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200" kern="1200" dirty="0" smtClean="0">
              <a:latin typeface="+mj-lt"/>
            </a:rPr>
            <a:t>Son iki DNO’ na bakılır</a:t>
          </a:r>
          <a:endParaRPr lang="tr-TR" sz="1200" kern="1200" dirty="0">
            <a:latin typeface="+mj-lt"/>
          </a:endParaRPr>
        </a:p>
      </dsp:txBody>
      <dsp:txXfrm>
        <a:off x="3587022" y="1407636"/>
        <a:ext cx="1628039" cy="376654"/>
      </dsp:txXfrm>
    </dsp:sp>
    <dsp:sp modelId="{F8E2E4AD-FDF9-4958-B59B-AF37D326B07A}">
      <dsp:nvSpPr>
        <dsp:cNvPr id="0" name=""/>
        <dsp:cNvSpPr/>
      </dsp:nvSpPr>
      <dsp:spPr>
        <a:xfrm>
          <a:off x="5560441" y="456923"/>
          <a:ext cx="1804090" cy="6684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200" kern="1200" dirty="0" smtClean="0">
              <a:latin typeface="+mj-lt"/>
            </a:rPr>
            <a:t>Herhangi biri&gt;1.80</a:t>
          </a:r>
          <a:endParaRPr lang="tr-TR" sz="3200" kern="1200" dirty="0">
            <a:latin typeface="+mj-lt"/>
          </a:endParaRPr>
        </a:p>
      </dsp:txBody>
      <dsp:txXfrm>
        <a:off x="5560441" y="456923"/>
        <a:ext cx="1804090" cy="668438"/>
      </dsp:txXfrm>
    </dsp:sp>
    <dsp:sp modelId="{2FD6D770-D842-46B2-8606-C0184C6A469C}">
      <dsp:nvSpPr>
        <dsp:cNvPr id="0" name=""/>
        <dsp:cNvSpPr/>
      </dsp:nvSpPr>
      <dsp:spPr>
        <a:xfrm>
          <a:off x="7550273" y="374064"/>
          <a:ext cx="1268288" cy="14600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>
              <a:latin typeface="+mj-lt"/>
            </a:rPr>
            <a:t>-Dönem derslerine kayıt yaptırır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>
              <a:latin typeface="+mj-lt"/>
            </a:rPr>
            <a:t>-Öncelikle alt </a:t>
          </a:r>
          <a:r>
            <a:rPr lang="tr-TR" sz="1200" kern="1200" dirty="0" smtClean="0">
              <a:latin typeface="+mj-lt"/>
            </a:rPr>
            <a:t>dönemden kalan FF, FD ve NA’ lı dersleri alır</a:t>
          </a:r>
        </a:p>
      </dsp:txBody>
      <dsp:txXfrm>
        <a:off x="7550273" y="374064"/>
        <a:ext cx="1268288" cy="1460055"/>
      </dsp:txXfrm>
    </dsp:sp>
    <dsp:sp modelId="{871652EC-CE55-4B59-A0D0-838131CB9CE0}">
      <dsp:nvSpPr>
        <dsp:cNvPr id="0" name=""/>
        <dsp:cNvSpPr/>
      </dsp:nvSpPr>
      <dsp:spPr>
        <a:xfrm rot="10800000" flipV="1">
          <a:off x="5560454" y="1939129"/>
          <a:ext cx="1815872" cy="8310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tr-TR" sz="1200" kern="1200" dirty="0" smtClean="0">
              <a:latin typeface="+mj-lt"/>
            </a:rPr>
            <a:t>Her ikisi de&lt;1.80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 dirty="0">
            <a:latin typeface="+mj-lt"/>
          </a:endParaRPr>
        </a:p>
      </dsp:txBody>
      <dsp:txXfrm rot="-10800000">
        <a:off x="5560454" y="1939129"/>
        <a:ext cx="1815872" cy="831030"/>
      </dsp:txXfrm>
    </dsp:sp>
    <dsp:sp modelId="{6A52AB6A-BA50-47CB-BED6-24E3ECA9E109}">
      <dsp:nvSpPr>
        <dsp:cNvPr id="0" name=""/>
        <dsp:cNvSpPr/>
      </dsp:nvSpPr>
      <dsp:spPr>
        <a:xfrm>
          <a:off x="7550273" y="1930788"/>
          <a:ext cx="1268288" cy="13969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>
              <a:latin typeface="+mj-lt"/>
            </a:rPr>
            <a:t>- Dönem tekrarı </a:t>
          </a:r>
          <a:r>
            <a:rPr lang="tr-TR" sz="1200" kern="1200" smtClean="0">
              <a:latin typeface="+mj-lt"/>
            </a:rPr>
            <a:t>yapmak zorundadır</a:t>
          </a:r>
          <a:endParaRPr lang="tr-TR" sz="1200" kern="1200" dirty="0" smtClean="0">
            <a:latin typeface="+mj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>
              <a:latin typeface="+mj-lt"/>
            </a:rPr>
            <a:t>-GNO’ nı 2 yapana kadar bir üst döneme geçemez</a:t>
          </a:r>
        </a:p>
      </dsp:txBody>
      <dsp:txXfrm>
        <a:off x="7550273" y="1930788"/>
        <a:ext cx="1268288" cy="1396973"/>
      </dsp:txXfrm>
    </dsp:sp>
    <dsp:sp modelId="{06F42B69-024C-4C71-9B00-10343591866D}">
      <dsp:nvSpPr>
        <dsp:cNvPr id="0" name=""/>
        <dsp:cNvSpPr/>
      </dsp:nvSpPr>
      <dsp:spPr>
        <a:xfrm>
          <a:off x="1341123" y="3847932"/>
          <a:ext cx="1268288" cy="386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i="1" kern="1200" dirty="0" smtClean="0">
              <a:latin typeface="+mj-lt"/>
            </a:rPr>
            <a:t>GNO 2.00’ dan büyük</a:t>
          </a:r>
          <a:endParaRPr lang="tr-TR" sz="1200" kern="1200" dirty="0"/>
        </a:p>
      </dsp:txBody>
      <dsp:txXfrm>
        <a:off x="1341123" y="3847932"/>
        <a:ext cx="1268288" cy="386673"/>
      </dsp:txXfrm>
    </dsp:sp>
    <dsp:sp modelId="{329998E0-9807-4124-BBAA-98CBEF4B2697}">
      <dsp:nvSpPr>
        <dsp:cNvPr id="0" name=""/>
        <dsp:cNvSpPr/>
      </dsp:nvSpPr>
      <dsp:spPr>
        <a:xfrm>
          <a:off x="3897233" y="3927185"/>
          <a:ext cx="1268288" cy="15192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>
              <a:latin typeface="+mj-lt"/>
            </a:rPr>
            <a:t>-Dönem derslerine kayıt yaptırır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>
              <a:latin typeface="+mj-lt"/>
            </a:rPr>
            <a:t>-Öncelikle alt dönemden kalan FF, FD ve NA’ lı dersleri alır</a:t>
          </a:r>
          <a:endParaRPr lang="tr-TR" sz="1200" kern="1200" dirty="0"/>
        </a:p>
      </dsp:txBody>
      <dsp:txXfrm>
        <a:off x="3897233" y="3927185"/>
        <a:ext cx="1268288" cy="15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28402-2AD7-4260-B165-DF945043D28C}" type="datetimeFigureOut">
              <a:rPr lang="tr-TR" smtClean="0"/>
              <a:t>9.01.2026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F7B85-2A44-4ECD-B1EF-5F4F86ABF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32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3825E-28EA-4CEA-B6AC-0B32D2EC5BE1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643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Çağ Üniversitesi</a:t>
            </a:r>
          </a:p>
          <a:p>
            <a:r>
              <a:t>Önlisans ve Lisans Eğitim-Öğretim ve Sınav Yönetmeliği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Eğitim-Öğretim Dönemleri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Güz yarıyılı: Eylül–Ocak.</a:t>
            </a:r>
          </a:p>
          <a:p>
            <a:r>
              <a:t>Bahar yarıyılı: Şubat–Haziran.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Eğitim-Öğretim Dönemleri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Her yarıyıl en az 14 hafta.</a:t>
            </a:r>
          </a:p>
          <a:p>
            <a:r>
              <a:t>Yaz öğretimi uygulanabilir.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Öğretim Dili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Türkçe ve İngilizce programlar.</a:t>
            </a:r>
          </a:p>
          <a:p>
            <a:r>
              <a:t>Yeterlik sınavı ile dil düzeyi belirlenir.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Kayıt Yenileme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Her yarıyıl başında yapılır.</a:t>
            </a:r>
          </a:p>
          <a:p>
            <a:r>
              <a:t>Mali yükümlülüklerin yerine getirilmesi gerekir.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Kayıt Yenileme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Ders kaydı danışman onayı ile tamamlanır.</a:t>
            </a:r>
          </a:p>
          <a:p>
            <a:r>
              <a:t>Ekle-sil haftasında değişiklik yapılabilir.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Ders Yükü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Her dönem 30 AKTS.</a:t>
            </a:r>
          </a:p>
          <a:p>
            <a:r>
              <a:t>Lisans: toplam 240 AKTS.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Ders Yükü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Önlisans: </a:t>
            </a:r>
            <a:r>
              <a:rPr dirty="0" err="1"/>
              <a:t>toplam</a:t>
            </a:r>
            <a:r>
              <a:rPr dirty="0"/>
              <a:t> 120 AKTS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Danışmanlık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Her öğrenciye danışman atanır.</a:t>
            </a:r>
          </a:p>
          <a:p>
            <a:r>
              <a:t>Danışman ders seçimi ve rehberlik sağlar.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Devam Zorunluluğu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Teorik derslerde %70.</a:t>
            </a:r>
          </a:p>
          <a:p>
            <a:r>
              <a:t>Uygulamalı derslerde %80.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Devam Zorunluluğu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Devamsızlık (NA) notu FF sayılır.</a:t>
            </a:r>
          </a:p>
          <a:p>
            <a:r>
              <a:t>Sağlık raporu devamsızlıktan düşülmez.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Amaç ve Dayanak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Yönetmeliğin amacı: kayıt, eğitim-öğretim ve sınav esaslarını belirlemek.</a:t>
            </a:r>
          </a:p>
          <a:p>
            <a:r>
              <a:t>Dayanak: 2547 sayılı Yükseköğretim Kanunu ve ilgili mevzuatlar.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Sınavlar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Ara sınav.</a:t>
            </a:r>
          </a:p>
          <a:p>
            <a:r>
              <a:t>Final sınavı.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Sınavlar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Bütünleme sınavı.</a:t>
            </a:r>
          </a:p>
          <a:p>
            <a:r>
              <a:t>Mazeret sınavı (sadece vize için).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Sınavlar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Tek/İki ders sınavı.</a:t>
            </a:r>
          </a:p>
          <a:p>
            <a:r>
              <a:t>Ek sınav (mezuniyet için).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Kuralları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Öğrencinin kimlik kartı zorunlu.</a:t>
            </a:r>
          </a:p>
          <a:p>
            <a:r>
              <a:t>Kopya: sıfır not + disiplin.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Kuralları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Sınav yazılı, sözlü veya uygulamalı olabilir.</a:t>
            </a:r>
          </a:p>
          <a:p>
            <a:r>
              <a:t>Gözetmen kuralları uygular.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Notlandırma </a:t>
            </a:r>
            <a:endParaRPr lang="tr-TR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328" y="1781717"/>
            <a:ext cx="5036438" cy="46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5 Düz Bağlayıcı"/>
          <p:cNvCxnSpPr/>
          <p:nvPr/>
        </p:nvCxnSpPr>
        <p:spPr>
          <a:xfrm>
            <a:off x="1737361" y="5303520"/>
            <a:ext cx="5368834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>
            <a:off x="1772194" y="4463132"/>
            <a:ext cx="5368834" cy="0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Metin kutusu"/>
          <p:cNvSpPr txBox="1"/>
          <p:nvPr/>
        </p:nvSpPr>
        <p:spPr>
          <a:xfrm>
            <a:off x="6911081" y="5460274"/>
            <a:ext cx="147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BAŞARISIZ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6958977" y="4672138"/>
            <a:ext cx="20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ŞARTLI BAŞARILI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6928495" y="3256978"/>
            <a:ext cx="202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BAŞARILI</a:t>
            </a:r>
            <a:endParaRPr lang="tr-TR" dirty="0"/>
          </a:p>
        </p:txBody>
      </p:sp>
      <p:sp>
        <p:nvSpPr>
          <p:cNvPr id="12" name="11 Yukarı Aşağı Ok"/>
          <p:cNvSpPr/>
          <p:nvPr/>
        </p:nvSpPr>
        <p:spPr>
          <a:xfrm>
            <a:off x="6845766" y="2508069"/>
            <a:ext cx="82729" cy="1750422"/>
          </a:xfrm>
          <a:prstGeom prst="upDown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3" name="12 Yukarı Aşağı Ok"/>
          <p:cNvSpPr/>
          <p:nvPr/>
        </p:nvSpPr>
        <p:spPr>
          <a:xfrm>
            <a:off x="6841410" y="4554604"/>
            <a:ext cx="82729" cy="648000"/>
          </a:xfrm>
          <a:prstGeom prst="up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4" name="13 Yukarı Aşağı Ok"/>
          <p:cNvSpPr/>
          <p:nvPr/>
        </p:nvSpPr>
        <p:spPr>
          <a:xfrm>
            <a:off x="6837054" y="5386280"/>
            <a:ext cx="82729" cy="648000"/>
          </a:xfrm>
          <a:prstGeom prst="up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2534193" y="6122079"/>
            <a:ext cx="430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Calibri" pitchFamily="34" charset="0"/>
              </a:rPr>
              <a:t>NA                   0.00                -                      </a:t>
            </a:r>
            <a:endParaRPr lang="tr-TR" sz="2400" dirty="0">
              <a:latin typeface="Calibri" pitchFamily="34" charset="0"/>
            </a:endParaRPr>
          </a:p>
        </p:txBody>
      </p:sp>
      <p:sp>
        <p:nvSpPr>
          <p:cNvPr id="16" name="15 Yukarı Aşağı Ok"/>
          <p:cNvSpPr/>
          <p:nvPr/>
        </p:nvSpPr>
        <p:spPr>
          <a:xfrm>
            <a:off x="6845761" y="6217956"/>
            <a:ext cx="82729" cy="360000"/>
          </a:xfrm>
          <a:prstGeom prst="upDownArrow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cxnSp>
        <p:nvCxnSpPr>
          <p:cNvPr id="17" name="16 Düz Bağlayıcı"/>
          <p:cNvCxnSpPr/>
          <p:nvPr/>
        </p:nvCxnSpPr>
        <p:spPr>
          <a:xfrm>
            <a:off x="1759131" y="6122133"/>
            <a:ext cx="5368834" cy="0"/>
          </a:xfrm>
          <a:prstGeom prst="line">
            <a:avLst/>
          </a:pr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6910250" y="6217956"/>
            <a:ext cx="2115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/>
              <a:t>DEVAMSIZ VE BAŞARISIZ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407064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  <p:bldP spid="14" grpId="0" animBg="1"/>
      <p:bldP spid="16" grpId="0" animBg="1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Başarı Koşulları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CC ve üzeri başarılı.</a:t>
            </a:r>
          </a:p>
          <a:p>
            <a:r>
              <a:t>DC-DD şartlı geçiş.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Başarı Koşulları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GNO ≥ 2.00 mezuniyet şartı.</a:t>
            </a:r>
          </a:p>
          <a:p>
            <a:r>
              <a:t>GNO &lt; 2.00 → sınamalı öğrenci.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Başarı Koşulları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Üst üste DNO &lt; 1.80 → başarısız.</a:t>
            </a:r>
          </a:p>
          <a:p>
            <a:r>
              <a:t>Başarısız öğrenci kayıt yenileyebilir.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 Ortalaması</a:t>
            </a:r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iki tür ortalaması vardır. </a:t>
            </a:r>
          </a:p>
          <a:p>
            <a:pPr marL="925830" lvl="1" indent="-514350">
              <a:buFont typeface="+mj-lt"/>
              <a:buAutoNum type="arabicPeriod"/>
            </a:pPr>
            <a:r>
              <a:rPr lang="tr-TR" dirty="0" smtClean="0"/>
              <a:t>Dönem not ortalaması (DNO)</a:t>
            </a:r>
          </a:p>
          <a:p>
            <a:pPr marL="925830" lvl="1" indent="-514350">
              <a:buFont typeface="+mj-lt"/>
              <a:buAutoNum type="arabicPeriod"/>
            </a:pPr>
            <a:r>
              <a:rPr lang="tr-TR" dirty="0" smtClean="0"/>
              <a:t>Genel not ortalaması (GNO)</a:t>
            </a:r>
          </a:p>
          <a:p>
            <a:pPr marL="633222" indent="-514350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931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Kapsam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Önlisans, lisans programlarını kapsar.</a:t>
            </a:r>
          </a:p>
          <a:p>
            <a:r>
              <a:t>Hazırlık eğitimi de yönetmelik çerçevesindedir.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 Ortalaması</a:t>
            </a:r>
            <a:endParaRPr lang="tr-TR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1523" y="1667563"/>
            <a:ext cx="6410325" cy="502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Oval"/>
          <p:cNvSpPr/>
          <p:nvPr/>
        </p:nvSpPr>
        <p:spPr>
          <a:xfrm>
            <a:off x="3762103" y="3892731"/>
            <a:ext cx="522514" cy="3004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5 Oval"/>
          <p:cNvSpPr/>
          <p:nvPr/>
        </p:nvSpPr>
        <p:spPr>
          <a:xfrm>
            <a:off x="5325307" y="3901438"/>
            <a:ext cx="522514" cy="30044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3600991" y="6435660"/>
            <a:ext cx="522514" cy="3004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7 Oval"/>
          <p:cNvSpPr/>
          <p:nvPr/>
        </p:nvSpPr>
        <p:spPr>
          <a:xfrm>
            <a:off x="5220803" y="6422597"/>
            <a:ext cx="522514" cy="30044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757646" y="2495006"/>
            <a:ext cx="3004457" cy="1397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Metin kutusu"/>
          <p:cNvSpPr txBox="1"/>
          <p:nvPr/>
        </p:nvSpPr>
        <p:spPr>
          <a:xfrm>
            <a:off x="143691" y="233825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DNO</a:t>
            </a:r>
            <a:endParaRPr lang="tr-TR" dirty="0"/>
          </a:p>
        </p:txBody>
      </p:sp>
      <p:cxnSp>
        <p:nvCxnSpPr>
          <p:cNvPr id="13" name="12 Düz Ok Bağlayıcısı"/>
          <p:cNvCxnSpPr/>
          <p:nvPr/>
        </p:nvCxnSpPr>
        <p:spPr>
          <a:xfrm flipH="1">
            <a:off x="5887016" y="2495006"/>
            <a:ext cx="2251146" cy="1458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Metin kutusu"/>
          <p:cNvSpPr txBox="1"/>
          <p:nvPr/>
        </p:nvSpPr>
        <p:spPr>
          <a:xfrm>
            <a:off x="8138162" y="2305985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GNO</a:t>
            </a:r>
            <a:endParaRPr lang="tr-TR" dirty="0"/>
          </a:p>
        </p:txBody>
      </p:sp>
      <p:cxnSp>
        <p:nvCxnSpPr>
          <p:cNvPr id="14" name="13 Düz Ok Bağlayıcısı"/>
          <p:cNvCxnSpPr/>
          <p:nvPr/>
        </p:nvCxnSpPr>
        <p:spPr>
          <a:xfrm>
            <a:off x="457200" y="5037935"/>
            <a:ext cx="3004457" cy="1397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flipH="1">
            <a:off x="5830408" y="5077124"/>
            <a:ext cx="2251146" cy="1458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8186058" y="4822788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GNO</a:t>
            </a:r>
            <a:endParaRPr lang="tr-TR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152398" y="4750550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DNO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44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Dönem/Sınıf Geçme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2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12956749"/>
              </p:ext>
            </p:extLst>
          </p:nvPr>
        </p:nvGraphicFramePr>
        <p:xfrm>
          <a:off x="204415" y="333375"/>
          <a:ext cx="8818562" cy="626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83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Şeref Öğrencileri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3.00–3.49: Şeref.</a:t>
            </a:r>
          </a:p>
          <a:p>
            <a:r>
              <a:t>3.50 ve üzeri: Yüksek Şeref.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Yatay Geçiş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YÖK yönetmeliklerine göre.</a:t>
            </a:r>
          </a:p>
          <a:p>
            <a:r>
              <a:t>Başarı şartı aranır.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Kayıt Dondurma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Geçerli sebeplerle en fazla 4 yarıyıl.</a:t>
            </a:r>
          </a:p>
          <a:p>
            <a:r>
              <a:t>Mali yükümlülüklerin yarısı ödenir.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Diploma Koşulları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GNO ≥ 2.00.</a:t>
            </a:r>
          </a:p>
          <a:p>
            <a:r>
              <a:t>Önlisans: 120 AKTS.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Diploma Koşulları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Lisans: 240 AKTS.</a:t>
            </a:r>
          </a:p>
          <a:p>
            <a:r>
              <a:t>Tüm derslerden başarılı olmak.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Ek Sınavlar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tr-TR" dirty="0" smtClean="0"/>
              <a:t>Tek Ders Başarısız</a:t>
            </a:r>
          </a:p>
          <a:p>
            <a:r>
              <a:rPr lang="tr-TR" dirty="0" smtClean="0"/>
              <a:t>İki Ders Başarısız</a:t>
            </a:r>
          </a:p>
          <a:p>
            <a:r>
              <a:rPr lang="tr-TR" dirty="0" smtClean="0"/>
              <a:t>Başarısız Ders Yok ama GNO 2’ den az. </a:t>
            </a:r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Disiplin Kuralları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Kopya çekmek yasaktır.</a:t>
            </a:r>
          </a:p>
          <a:p>
            <a:r>
              <a:t>Disiplin cezaları bursu etkiler.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Tanımlar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AKTS: Avrupa Kredi Transfer Sistemi.</a:t>
            </a:r>
          </a:p>
          <a:p>
            <a:r>
              <a:t>DNO: Dönem Not Ortalaması.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Disiplin Kuralları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tr-TR" dirty="0" smtClean="0"/>
              <a:t>2547 sayılı kanun </a:t>
            </a:r>
            <a:r>
              <a:rPr dirty="0" err="1" smtClean="0"/>
              <a:t>esas</a:t>
            </a:r>
            <a:r>
              <a:rPr dirty="0" smtClean="0"/>
              <a:t> </a:t>
            </a:r>
            <a:r>
              <a:rPr dirty="0"/>
              <a:t>alınır.</a:t>
            </a:r>
          </a:p>
          <a:p>
            <a:r>
              <a:rPr dirty="0"/>
              <a:t>Kınama, uzaklaştırma cezaları </a:t>
            </a:r>
            <a:r>
              <a:rPr dirty="0" err="1"/>
              <a:t>uygulanabilir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Değişim Programları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YÖK tarafından tanınan programlar.</a:t>
            </a:r>
          </a:p>
          <a:p>
            <a:r>
              <a:t>Özel öğrenci statüsü mümkün.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Tanımlar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GNO: Genel Not Ortalaması.</a:t>
            </a:r>
          </a:p>
          <a:p>
            <a:r>
              <a:t>Yarıyıl Sonu Sınavı: Dönem sonunda yapılan sınav.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Tanımlar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Mazeret sınavı: yalnızca vize için geçerlidir.</a:t>
            </a:r>
          </a:p>
          <a:p>
            <a:r>
              <a:t>Ek sınav: Mezuniyet aşamasında ek hak.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Eğitim-Öğretim Esasları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Lisans süresi: 4 yıl (8 yarıyıl).</a:t>
            </a:r>
          </a:p>
          <a:p>
            <a:r>
              <a:t>Önlisans süresi: 2 yıl (4 yarıyıl).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Öğrenim Süreleri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Önlisans: azami 4 yıl.</a:t>
            </a:r>
          </a:p>
          <a:p>
            <a:r>
              <a:t>Lisans: azami 7 yıl.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Öğrenim Süreleri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Hazırlık: azami 2 yıl.</a:t>
            </a:r>
          </a:p>
          <a:p>
            <a:r>
              <a:t>Kayıt dondurma süreye dahil edilmez.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623</Words>
  <Application>Microsoft Office PowerPoint</Application>
  <PresentationFormat>Ekran Gösterisi (4:3)</PresentationFormat>
  <Paragraphs>171</Paragraphs>
  <Slides>41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2" baseType="lpstr">
      <vt:lpstr>Office Theme</vt:lpstr>
      <vt:lpstr>Çağ Üniversitesi Önlisans ve Lisans Eğitim-Öğretim ve Sınav Yönetmeliği</vt:lpstr>
      <vt:lpstr>Amaç ve Dayanak</vt:lpstr>
      <vt:lpstr>Kapsam</vt:lpstr>
      <vt:lpstr>Tanımlar I</vt:lpstr>
      <vt:lpstr>Tanımlar II</vt:lpstr>
      <vt:lpstr>Tanımlar III</vt:lpstr>
      <vt:lpstr>Eğitim-Öğretim Esasları</vt:lpstr>
      <vt:lpstr>Öğrenim Süreleri I</vt:lpstr>
      <vt:lpstr>Öğrenim Süreleri II</vt:lpstr>
      <vt:lpstr>Eğitim-Öğretim Dönemleri I</vt:lpstr>
      <vt:lpstr>Eğitim-Öğretim Dönemleri II</vt:lpstr>
      <vt:lpstr>Öğretim Dili</vt:lpstr>
      <vt:lpstr>Kayıt Yenileme I</vt:lpstr>
      <vt:lpstr>Kayıt Yenileme II</vt:lpstr>
      <vt:lpstr>Ders Yükü I</vt:lpstr>
      <vt:lpstr>Ders Yükü II</vt:lpstr>
      <vt:lpstr>Danışmanlık</vt:lpstr>
      <vt:lpstr>Devam Zorunluluğu I</vt:lpstr>
      <vt:lpstr>Devam Zorunluluğu II</vt:lpstr>
      <vt:lpstr>Sınavlar I</vt:lpstr>
      <vt:lpstr>Sınavlar II</vt:lpstr>
      <vt:lpstr>Sınavlar III</vt:lpstr>
      <vt:lpstr>Sınav Kuralları I</vt:lpstr>
      <vt:lpstr>Sınav Kuralları II</vt:lpstr>
      <vt:lpstr>Notlandırma </vt:lpstr>
      <vt:lpstr>Başarı Koşulları I</vt:lpstr>
      <vt:lpstr>Başarı Koşulları II</vt:lpstr>
      <vt:lpstr>Başarı Koşulları III</vt:lpstr>
      <vt:lpstr>Not Ortalaması</vt:lpstr>
      <vt:lpstr>Not Ortalaması</vt:lpstr>
      <vt:lpstr>Dönem/Sınıf Geçme</vt:lpstr>
      <vt:lpstr>PowerPoint Sunusu</vt:lpstr>
      <vt:lpstr>Şeref Öğrencileri</vt:lpstr>
      <vt:lpstr>Yatay Geçiş</vt:lpstr>
      <vt:lpstr>Kayıt Dondurma I</vt:lpstr>
      <vt:lpstr>Diploma Koşulları I</vt:lpstr>
      <vt:lpstr>Diploma Koşulları II</vt:lpstr>
      <vt:lpstr>Ek Sınavlar</vt:lpstr>
      <vt:lpstr>Disiplin Kuralları I</vt:lpstr>
      <vt:lpstr>Disiplin Kuralları II</vt:lpstr>
      <vt:lpstr>Değişim Programları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Üniversitesi Önlisans ve Lisans Eğitim-Öğretim ve Sınav Yönetmeliği</dc:title>
  <dc:creator>Sami DOGRU</dc:creator>
  <dc:description>generated using python-pptx</dc:description>
  <cp:lastModifiedBy>Sami DOGRU</cp:lastModifiedBy>
  <cp:revision>5</cp:revision>
  <dcterms:created xsi:type="dcterms:W3CDTF">2013-01-27T09:14:16Z</dcterms:created>
  <dcterms:modified xsi:type="dcterms:W3CDTF">2026-01-09T08:29:50Z</dcterms:modified>
</cp:coreProperties>
</file>