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3612D5E-D984-AF7C-B9C4-C2398763A5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5416062-6E99-48F9-B343-C6D9EBC709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2B3A164-4E27-56D6-BE04-4D6146C00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C8337-D61B-4EA6-911D-806C3C96D3AE}" type="datetimeFigureOut">
              <a:rPr lang="tr-TR" smtClean="0"/>
              <a:t>19.05.2024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873EC90-B79C-22D3-AC63-AED2F65C6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CB4E323-D073-33D8-C606-29B6F719A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23B93-7EED-4BFA-8D3F-DD0849EFA1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9498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A73083-B069-D567-F593-888A564D2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06EA1F0-BF06-6F00-1B89-BD5DBC9F73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5D415A3-280C-5623-37B6-407571C13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C8337-D61B-4EA6-911D-806C3C96D3AE}" type="datetimeFigureOut">
              <a:rPr lang="tr-TR" smtClean="0"/>
              <a:t>19.05.2024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DC538FC-3A7C-95D5-DE4B-1A57937E5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F0EEDF2-00AD-55B8-F680-ADF33EF88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23B93-7EED-4BFA-8D3F-DD0849EFA1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3099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1CAA4F89-EF42-19B8-ECBE-9B619BEC4B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FDB86A6-CFDC-88AE-5DB3-07D54DBFF6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B76B86D-91D3-5A5C-AE7A-D5A5DFE82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C8337-D61B-4EA6-911D-806C3C96D3AE}" type="datetimeFigureOut">
              <a:rPr lang="tr-TR" smtClean="0"/>
              <a:t>19.05.2024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65E1DBF-8423-4921-C1D6-7F4A6680A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B027F02-6D1D-1021-74F1-31C9E3A5B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23B93-7EED-4BFA-8D3F-DD0849EFA1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5017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5F1C283-9A8E-878A-5B12-E55A489BB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63F8813-0EF7-0C36-1647-513FD4F6F7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D9B7114-BFB1-914B-B358-B88394252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C8337-D61B-4EA6-911D-806C3C96D3AE}" type="datetimeFigureOut">
              <a:rPr lang="tr-TR" smtClean="0"/>
              <a:t>19.05.2024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AE602C3-93A8-594C-CF88-22ABCD3DB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60CD59F-28D1-D08C-579F-20D6654CA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23B93-7EED-4BFA-8D3F-DD0849EFA1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2922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9246B4E-7DA2-6FE7-9682-2C0F1A8333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A0BEB9A-8723-D5E4-006C-83C8257B98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2DF66D4-8ED2-0C24-4643-1BB46B7E2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C8337-D61B-4EA6-911D-806C3C96D3AE}" type="datetimeFigureOut">
              <a:rPr lang="tr-TR" smtClean="0"/>
              <a:t>19.05.2024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22A9974-DCA3-7A65-D6FC-F71BBFAC1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FE94C57-C84C-E67A-E1A2-938A71A98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23B93-7EED-4BFA-8D3F-DD0849EFA1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2750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0F6D350-E11F-F56A-688C-949C55B94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688D047-FAB4-5E0B-634C-4AE8170787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93A4536-190A-9A72-869D-FC10C4E4DC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88D0B86-DDBF-5F2E-14BE-7A3E3D83E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C8337-D61B-4EA6-911D-806C3C96D3AE}" type="datetimeFigureOut">
              <a:rPr lang="tr-TR" smtClean="0"/>
              <a:t>19.05.2024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2E502CB-E091-6984-462E-3CEC07EE9F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C6DCE69-6C3D-5895-078F-7967E6B6F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23B93-7EED-4BFA-8D3F-DD0849EFA1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6417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F3A008-34E9-FDAC-3026-1B1C1A712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8BE5E22-B39B-48D7-DE13-4A1B24F533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1E03B59-55B9-DC6F-3047-33A765F1A6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615BD369-67DA-BEA2-EF16-2DCB4C5426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0B979D61-DED9-B938-547D-4F66F45630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381B1AD2-A522-2C07-F682-B06E8711B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C8337-D61B-4EA6-911D-806C3C96D3AE}" type="datetimeFigureOut">
              <a:rPr lang="tr-TR" smtClean="0"/>
              <a:t>19.05.2024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F337EC76-55DE-2B74-B75F-E31F65B65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DC12F3D0-A564-02E3-3B30-7F38C43D4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23B93-7EED-4BFA-8D3F-DD0849EFA1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4768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6F250DF-B408-8863-B9A2-3E678CBB5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4D810330-8040-F2A5-356A-A661242F9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C8337-D61B-4EA6-911D-806C3C96D3AE}" type="datetimeFigureOut">
              <a:rPr lang="tr-TR" smtClean="0"/>
              <a:t>19.05.2024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5EB25EF4-BE07-1DF6-136B-112B68FD9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2B6E741D-D259-5365-EDFE-5E00E3439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23B93-7EED-4BFA-8D3F-DD0849EFA1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518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E67441F2-44F6-5B11-C697-219B74293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C8337-D61B-4EA6-911D-806C3C96D3AE}" type="datetimeFigureOut">
              <a:rPr lang="tr-TR" smtClean="0"/>
              <a:t>19.05.2024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8D308F5-B773-8274-3BA6-490512633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1FFA3F66-7ADF-E293-B7CC-36DFB8990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23B93-7EED-4BFA-8D3F-DD0849EFA1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5522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7D1F0DE-300E-BBFD-A357-341240D2B3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13B748-BED7-711B-E8A1-276DAE711E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6312BC7-6969-20AA-14BA-A78E24FCF9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BDCC2E2-68E8-60BB-184E-7F4EFB5AC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C8337-D61B-4EA6-911D-806C3C96D3AE}" type="datetimeFigureOut">
              <a:rPr lang="tr-TR" smtClean="0"/>
              <a:t>19.05.2024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42B11CC-6FF1-0B35-91A4-09B6D2FE5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EDB234E-2318-0117-7544-4DE0360F2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23B93-7EED-4BFA-8D3F-DD0849EFA1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0422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82DADE-D8CD-0E50-C396-56F994DF4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0B16B41C-F01A-0560-732C-557860B0D1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9108FA7-209A-714B-BAFD-9057FB5FF6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ED7A268-EC45-9306-3D45-1F9EF3A75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C8337-D61B-4EA6-911D-806C3C96D3AE}" type="datetimeFigureOut">
              <a:rPr lang="tr-TR" smtClean="0"/>
              <a:t>19.05.2024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0A47A2E-640F-0AA6-2003-B7E0A7E8B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B26EB2E-8679-90DD-D61E-0A105770F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23B93-7EED-4BFA-8D3F-DD0849EFA1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5850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19B5151A-B74E-F914-739C-4DB81FF4C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C4C740B-5D7C-C534-E672-5B39F045C3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529989C-A859-BC9D-B1D6-954A80DD7F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8C8337-D61B-4EA6-911D-806C3C96D3AE}" type="datetimeFigureOut">
              <a:rPr lang="tr-TR" smtClean="0"/>
              <a:t>19.05.2024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477DD02-2C1B-25D0-D46D-1DC8947A25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E922BBF-F5A7-D627-6EBF-57FDA8ED44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723B93-7EED-4BFA-8D3F-DD0849EFA1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4919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C79202-0E59-6A39-CBF2-6AC3D564A8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Fairclough’s</a:t>
            </a:r>
            <a:r>
              <a:rPr lang="tr-TR" dirty="0"/>
              <a:t> CDA </a:t>
            </a:r>
            <a:r>
              <a:rPr lang="tr-TR" dirty="0" err="1"/>
              <a:t>framework</a:t>
            </a:r>
            <a:r>
              <a:rPr lang="tr-TR" dirty="0"/>
              <a:t> 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BD79B0F-C2AF-4366-6D9C-6661A2A5C8C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https://www.youtube.com/watch?v=3w_5riFCMGA</a:t>
            </a:r>
          </a:p>
        </p:txBody>
      </p:sp>
    </p:spTree>
    <p:extLst>
      <p:ext uri="{BB962C8B-B14F-4D97-AF65-F5344CB8AC3E}">
        <p14:creationId xmlns:p14="http://schemas.microsoft.com/office/powerpoint/2010/main" val="9568260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18</Words>
  <Application>Microsoft Office PowerPoint</Application>
  <PresentationFormat>Geniş ekran</PresentationFormat>
  <Paragraphs>2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Fairclough’s CDA framework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Pls watch the brief lecture provided by van Dijk, Lancester University</dc:title>
  <dc:creator>BETÜL ALTAŞ</dc:creator>
  <cp:lastModifiedBy>BETÜL ALTAŞ</cp:lastModifiedBy>
  <cp:revision>4</cp:revision>
  <dcterms:created xsi:type="dcterms:W3CDTF">2024-05-19T15:51:29Z</dcterms:created>
  <dcterms:modified xsi:type="dcterms:W3CDTF">2024-05-19T15:55:16Z</dcterms:modified>
</cp:coreProperties>
</file>