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73" r:id="rId12"/>
    <p:sldId id="264" r:id="rId13"/>
    <p:sldId id="265" r:id="rId14"/>
    <p:sldId id="266" r:id="rId15"/>
    <p:sldId id="274" r:id="rId16"/>
    <p:sldId id="275" r:id="rId17"/>
    <p:sldId id="276" r:id="rId18"/>
    <p:sldId id="277" r:id="rId19"/>
    <p:sldId id="267" r:id="rId20"/>
    <p:sldId id="268" r:id="rId21"/>
    <p:sldId id="269" r:id="rId22"/>
    <p:sldId id="270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43" y="7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Özel</PresentationFormat>
  <Paragraphs>0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ADEM</dc:creator>
  <cp:lastModifiedBy>Gönül Parçam Bilgin</cp:lastModifiedBy>
  <cp:revision>2</cp:revision>
  <dcterms:created xsi:type="dcterms:W3CDTF">2006-08-16T00:00:00Z</dcterms:created>
  <dcterms:modified xsi:type="dcterms:W3CDTF">2026-04-28T20:28:27Z</dcterms:modified>
</cp:coreProperties>
</file>