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yografya.com/biyografi/12235" TargetMode="External"/><Relationship Id="rId2" Type="http://schemas.openxmlformats.org/officeDocument/2006/relationships/hyperlink" Target="https://www.gazeteduvar.com.tr/hayat/2016/11/30/nermin-abadan-unata-odu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odev.com/gorev/3866213" TargetMode="External"/><Relationship Id="rId4" Type="http://schemas.openxmlformats.org/officeDocument/2006/relationships/hyperlink" Target="http://www.biyografya.com/biyografi/1661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357562"/>
          </a:xfrm>
        </p:spPr>
        <p:txBody>
          <a:bodyPr/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EĞİTİM </a:t>
            </a:r>
            <a:br>
              <a:rPr lang="tr-T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SOSYOLOJİSİ</a:t>
            </a:r>
            <a:br>
              <a:rPr lang="tr-T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/>
              <a:t/>
            </a:r>
            <a:br>
              <a:rPr lang="tr-TR" dirty="0"/>
            </a:b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Mübeccel KIRAY – Nermin ABADAN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357322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                                                       Öykü Şanlı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14758" cy="5214974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Seçme Yazılar</a:t>
            </a:r>
            <a:br>
              <a:rPr lang="tr-T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(1999)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seÃ§me yazÄ±lar mÃ¼beccel kÄ±ray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500462" cy="485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6369072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Hayatımda Hiç Arkaya Bakmadım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(2001)</a:t>
            </a:r>
            <a:r>
              <a:rPr lang="tr-TR" sz="3600" dirty="0"/>
              <a:t>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Fulya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Atacan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Fuat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Ercan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Hatice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Kurtuluş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Mehmet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Türkay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mÃ¼beccel kÄ±ray hayatÄ±mda hiÃ§ arkaya bakmadÄ±m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5511816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Tüketim Normları Üzerine Karşılaştırmalı Bir Araştırma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(2005)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mÃ¼beccel kÄ±ray tÃ¼ketim normlarÄ±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261117" cy="5143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Mübeccel Kıray’ın Sosyolojiye Katkısı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Türkiye’de sosyolojinin kurumsallaşmasında önemli rol oynamıştır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1964’te yazdığı Ereğli isimli monografik çalışması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kasabanın hızlı sanayileşme sonucu yaşadığı toplumsal değişim sorunlarının işlendiği bir alan araştırmasıdır.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1970’e kadar Ege Bölgesi’nde turizm ile yerli halkın “dışa dönüklük” tutumu arasındaki ilişkiyi belirlemeye yönelik ve Türkiye’de kendi türünde “ilk” olma niteliği taşıyan bir saha çalışması yaptı.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1968’de İzmir’de yaptığı çalışmalar “Örgütleşemeyen Kent: İzmir” kitabında toplanmıştır. Pek çok alanda gerçekleşen değişime rağmen İzmir’in yeterli, örgütlü yani modern teknolojiye dayalı iş üretemediğini öne sürer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ODTÜ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Mustafa Parlar Ödülü, Eskişehir Anadolu Üniversitesi Fahri Doktor unvanı ve Aydınlanma Kadınları Ödülü'nü aldı.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Nermin ABADAN UNAT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nermin abada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50099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66948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Hayatı: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648200" y="1643050"/>
            <a:ext cx="4038600" cy="448311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18 Eylül 1921 tarihinde Viyana’da doğmuştur.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İzmir Kız Lisesini ve İstanbul Üniversitesi Hukuk Fakültesini bitirmiştir.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Siyaset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sosyoloğu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çevirmen ve iletişim bilimcidir.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Ulus gazetesinde çalışmıştır ve avukatlık stajları yapmıştır.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nermin abada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3577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648200" y="714356"/>
            <a:ext cx="4038600" cy="5857916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Kazandığı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Fullbright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bursuyla Amerika’da lisansüstü öğrenim görmüştür.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1953 yılında Ankara Siyasal Bilgiler Fakültesi’nde asistan olarak göreve başlamıştır.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1958 yılında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siyasetbilmi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dalında doçentliğe, sonrasında profesörlüğe yükselmiştir.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Berlin, Münih, New York, Denver ve California’daki üniversitelerde konuk profesör olarak dersler vermiştir.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nermin abada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89567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929190" y="1000108"/>
            <a:ext cx="3757610" cy="5357850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Emekli olduktan sonra Boğaziçi ve İstanbul Üniversitesi’nde kadın sorunları araştırmaları üstüne dersler verdi.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Siyaset sosyolojisi, kamuoyu, siyasal gelişme, uluslar arası göç, kadın konularında Türkçe, Almanca ve İngilizce makaleler yayınladı.Araştırmalarından dolayı yurtiçi ve yurtdışında çeşitli ödüller almıştır.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1978-1999 yılları arasında Avrupa Kadın-Erkek Eşitliği Komisyonu’nda Türkiye’yi temsil etti.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Eserleri: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Araştırma ve İncelemeleri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9124" y="2643182"/>
            <a:ext cx="4257676" cy="348298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Yeşil Gözler Diyarı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(1950)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nermin abadan yeÅil gÃ§zler diyarÄ±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27557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Mübeccel KIRAY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Ã¼beccel kÄ±ray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5725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08318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Halk Efkarı Mefhumu ve Tesir Sahaları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(1955)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alk efkarÄ± mefhumu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720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21497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Bürokrasi  (1959)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Üniversite Öğrencilerinin Serbest Zaman ve Faaliyetleri  (1961)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Batı Almanya’daki Türk İşçileri ve Sorunları  (1964)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Modern Toplumlarda Halkla Münasebetler  (1964)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Göç ve Gelişme  (1976)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Avrupa’daki Türk İşçiler  (1976)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Türk Toplumunda Kadın  (1979)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Bitmeyen Göç Konuk İşçilikten Ulus Ötesi Yurttaşlığa (2002)</a:t>
            </a:r>
          </a:p>
          <a:p>
            <a:pPr lvl="1"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Çevirileri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86182" y="2786058"/>
            <a:ext cx="4900618" cy="3340105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Amme İdaresinin Prensipleri  </a:t>
            </a: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(1954)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amme idaresinin prensipleri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00462" cy="4873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7686" y="2571744"/>
            <a:ext cx="4329114" cy="3554419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Yetişen Türk İdarecileri</a:t>
            </a: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(1955)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yetiÅen tÃ¼rk idarecileri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643338" cy="5023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5511816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Sosyolojiye Giriş</a:t>
            </a:r>
            <a:br>
              <a:rPr lang="tr-T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(1957)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sosyolojiye giriÅ hans freyer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071966" cy="550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Bibliyografya-</a:t>
            </a:r>
            <a:r>
              <a:rPr lang="tr-TR" sz="3600" u="sng" dirty="0" err="1" smtClean="0">
                <a:latin typeface="Times New Roman" pitchFamily="18" charset="0"/>
                <a:cs typeface="Times New Roman" pitchFamily="18" charset="0"/>
              </a:rPr>
              <a:t>Biyografya</a:t>
            </a:r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 Çalışmaları: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785926"/>
            <a:ext cx="8472518" cy="4340237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Türk Dış Göçü 1960-1984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Kum Saatini İzlerken 1996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kum saatini izlerke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31813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Nermin Abadan’ın sosyolojiye katkısı: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643446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Göçmen insanlar hakkında yaptığı bilimsel çalışmaları nedeniyle Federal Almanya Devlet Başkanı’ndan liyakat nişanı aldı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Türkiye’de toplumsal cinsiyet eşitliği konusunda çalışmalar yaptı.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İletişim bilimlerinin oluşumuna katkı veren öncü isimlerden olan Prof. Dr. Nermin Abadan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Unat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“kamuoyu” sözcüğünü Türkçeye kazandırmıştır.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Sonradan “halkla ilişkiler” olan “Halkla Münasebetler” sözcüğünü literatürde ilk kez kullanan kişidir.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Nermin Abadan-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Unat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sadece göç alanında değil siyaset sosyolojisi ve kadın çalışmaları konusunda da çığır açan çalışmalara imza atmış, Türkiye’nin ilk kadın siyaset bilimcisi</a:t>
            </a:r>
            <a:r>
              <a:rPr lang="tr-TR" sz="2800" dirty="0" smtClean="0"/>
              <a:t>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/>
          <a:lstStyle/>
          <a:p>
            <a:pPr algn="l"/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Kaynakça:</a:t>
            </a:r>
            <a:endParaRPr lang="tr-T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https://www.gazeteduvar.com.tr/hayat/2016/11/30/nermin-abadan-unata-odul/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biyografya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3"/>
              </a:rPr>
              <a:t>.com/biyografi/12235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biyografya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4"/>
              </a:rPr>
              <a:t>.com/biyografi/16616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https://eodev.com/gorev/3866213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/>
          <a:lstStyle/>
          <a:p>
            <a:pPr algn="l"/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Hayatı:</a:t>
            </a:r>
            <a:endParaRPr lang="tr-T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071934" y="1428736"/>
            <a:ext cx="4614866" cy="514353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23 Şubat 1923 yılında İzmir’de doğmuştur.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Ankara Üniversitesi Dil Tarih ve Coğrafya fakültesinin Felsefe bölümünden mezun olmuştur.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Doktorasını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Behice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Boran’ın yanında sosyoloji üzerine yapmıştır.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Ardından Amerika’da antropoloji dalında bir doktora daha yapmıştır.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Türkiye’ye döndüğünde ODTÜ’de profesörlüğe başladı.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mÃ¼beccel kÄ±ray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57190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Sonrasında bir süre Londra’da yaşayıp döndüğünde İstanbul Teknik Üniversitesi’nde kentleşmeyle ilgili dersler vermiştir.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Çalıştığı süre boyunca Norveç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Bergen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Üniversitesi, Kahire Amerikan Üniversitesi ve Zürih Teknik Üniversitesi gibi önemli üniversitelerde birçok konferans yapmıştır.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7 Kasım 2007 tarihinde İstanbul’da vefat etmiştir.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smtClean="0">
                <a:latin typeface="Times New Roman" pitchFamily="18" charset="0"/>
                <a:cs typeface="Times New Roman" pitchFamily="18" charset="0"/>
              </a:rPr>
              <a:t>Eserleri:</a:t>
            </a:r>
            <a:endParaRPr lang="tr-T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214810" y="2000240"/>
            <a:ext cx="4400552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Ereğli: Ağır Sanayileşmeden Önce Bir Sahil Kasabası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 (1964)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aÄÄ±r sanayileÅmeden Ã¶nce sahil kasabasÄ±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2099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00562" y="2428868"/>
            <a:ext cx="418623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Toplumsal Yapı Toplumsal Değişme</a:t>
            </a:r>
          </a:p>
          <a:p>
            <a:pPr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             (1970)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Toplumsal yapÄ±, toplumsal deÄiÅm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5654692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Toplumbilim Yazıları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(1982)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mÃ¼beccel kÄ±ray toplumbilim yazÄ±larÄ±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500462" cy="4572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4797436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Örgütleşemeyen Kent:      İzmir   (1998)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deÄiÅen toplum yapÄ±sÄ± mÃ¼beccel kÄ±ray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5719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472599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Değişen Toplum Yapısı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(1998)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3337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239</TotalTime>
  <Words>602</Words>
  <PresentationFormat>Ekran Gösterisi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Şehir Hayatı</vt:lpstr>
      <vt:lpstr>EĞİTİM  SOSYOLOJİSİ  Mübeccel KIRAY – Nermin ABADAN</vt:lpstr>
      <vt:lpstr>Mübeccel KIRAY</vt:lpstr>
      <vt:lpstr>Hayatı:</vt:lpstr>
      <vt:lpstr>Slayt 4</vt:lpstr>
      <vt:lpstr>Eserleri:</vt:lpstr>
      <vt:lpstr>Slayt 6</vt:lpstr>
      <vt:lpstr>Toplumbilim Yazıları (1982)</vt:lpstr>
      <vt:lpstr>Örgütleşemeyen Kent:      İzmir   (1998)</vt:lpstr>
      <vt:lpstr>Değişen Toplum Yapısı (1998)</vt:lpstr>
      <vt:lpstr>Seçme Yazılar (1999)</vt:lpstr>
      <vt:lpstr>Hayatımda Hiç Arkaya Bakmadım  (2001)  Fulya Atacan  Fuat Ercan Hatice Kurtuluş  Mehmet Türkay</vt:lpstr>
      <vt:lpstr>Tüketim Normları Üzerine Karşılaştırmalı Bir Araştırma (2005)</vt:lpstr>
      <vt:lpstr>Mübeccel Kıray’ın Sosyolojiye Katkısı</vt:lpstr>
      <vt:lpstr>Slayt 14</vt:lpstr>
      <vt:lpstr>Nermin ABADAN UNAT</vt:lpstr>
      <vt:lpstr>Hayatı:</vt:lpstr>
      <vt:lpstr>Slayt 17</vt:lpstr>
      <vt:lpstr>Slayt 18</vt:lpstr>
      <vt:lpstr>Eserleri:            Araştırma ve İncelemeleri</vt:lpstr>
      <vt:lpstr>Halk Efkarı Mefhumu ve Tesir Sahaları (1955)</vt:lpstr>
      <vt:lpstr>Slayt 21</vt:lpstr>
      <vt:lpstr>Çevirileri</vt:lpstr>
      <vt:lpstr>Slayt 23</vt:lpstr>
      <vt:lpstr>Sosyolojiye Giriş (1957)</vt:lpstr>
      <vt:lpstr>Bibliyografya-Biyografya Çalışmaları:</vt:lpstr>
      <vt:lpstr>Nermin Abadan’ın sosyolojiye katkısı:</vt:lpstr>
      <vt:lpstr>Slayt 27</vt:lpstr>
      <vt:lpstr>Kaynakça: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 SOSYOLOJİSİ  Mübeccel KIRAY – Nermin ABADAN</dc:title>
  <dc:creator>Ketçaplı Erik</dc:creator>
  <cp:lastModifiedBy>ASUS</cp:lastModifiedBy>
  <cp:revision>28</cp:revision>
  <dcterms:created xsi:type="dcterms:W3CDTF">2018-12-11T16:36:23Z</dcterms:created>
  <dcterms:modified xsi:type="dcterms:W3CDTF">2018-12-15T17:24:26Z</dcterms:modified>
</cp:coreProperties>
</file>