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5.02.2019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735168" y="3915053"/>
            <a:ext cx="35573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Genel </a:t>
            </a:r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Bilgilendirme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5580" y="1124744"/>
            <a:ext cx="7992888" cy="2088232"/>
          </a:xfrm>
          <a:prstGeom prst="ribbon">
            <a:avLst>
              <a:gd name="adj1" fmla="val 10963"/>
              <a:gd name="adj2" fmla="val 7175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HIS 202 ATATÜRK </a:t>
            </a:r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İLKELERİ </a:t>
            </a:r>
            <a:endParaRPr lang="tr-TR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</a:t>
            </a:r>
          </a:p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İNKILÂP TARİHİ 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8843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8640"/>
            <a:ext cx="396044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  <a:solidFill>
            <a:schemeClr val="bg2">
              <a:alpha val="42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YÖK - Atatürk İlkeleri ve İnkılap Tarihi - Atatürkçülük / </a:t>
            </a:r>
            <a:r>
              <a:rPr lang="tr-TR" b="1" dirty="0" smtClean="0">
                <a:solidFill>
                  <a:schemeClr val="tx1"/>
                </a:solidFill>
              </a:rPr>
              <a:t>Yahya AKYÜZ, Utkan KOCATÜRK, </a:t>
            </a:r>
            <a:r>
              <a:rPr lang="tr-TR" b="1" dirty="0">
                <a:solidFill>
                  <a:schemeClr val="tx1"/>
                </a:solidFill>
              </a:rPr>
              <a:t>Ergun </a:t>
            </a:r>
            <a:r>
              <a:rPr lang="tr-TR" b="1" dirty="0" smtClean="0">
                <a:solidFill>
                  <a:schemeClr val="tx1"/>
                </a:solidFill>
              </a:rPr>
              <a:t>Aybars, Nami ÇAĞAN………</a:t>
            </a:r>
          </a:p>
          <a:p>
            <a:r>
              <a:rPr lang="tr-TR" b="1" dirty="0">
                <a:solidFill>
                  <a:schemeClr val="tx1"/>
                </a:solidFill>
              </a:rPr>
              <a:t>http://www.yargiyayinevi.com/Kitabevi/28843-Ataturk-Ilkeleri-ve-Inkilap-Tarihi-kitabi.aspx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75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lokitabevi.com/image/cache/data/askeriye-polis/yok-ataturk-ilkeleri-ve-inkilap-tarihi-ataturkculuk-ahmet-mumcu-ergun-ozbudun-turhan-fevzioglu-yuksel-ulken-agah-cubukcu-832-270x3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190" y="45802"/>
            <a:ext cx="3096344" cy="447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YÖK - Atatürk İlkeleri ve İnkılap Tarihi - Atatürkçülük / Ahmet Mumcu, Ergun Özbudun, Turhan Fevzioğlu, Yüksel Ülken, Agah Çubukçu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30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pr_01_3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832" y="236552"/>
            <a:ext cx="3099312" cy="43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94904" y="4725144"/>
            <a:ext cx="7786742" cy="1752600"/>
          </a:xfrm>
        </p:spPr>
        <p:txBody>
          <a:bodyPr>
            <a:normAutofit fontScale="925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Nutuk (1919-1927) Bugünkü Dille-Ciltli 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err="1" smtClean="0">
                <a:solidFill>
                  <a:srgbClr val="FF0000"/>
                </a:solidFill>
              </a:rPr>
              <a:t>M.Kemal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ATATÜRK</a:t>
            </a:r>
            <a:r>
              <a:rPr lang="tr-TR" b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 (Yayına </a:t>
            </a:r>
            <a:r>
              <a:rPr lang="tr-TR" b="1" dirty="0" err="1" smtClean="0">
                <a:solidFill>
                  <a:srgbClr val="FF0000"/>
                </a:solidFill>
              </a:rPr>
              <a:t>HazırlayanProf</a:t>
            </a:r>
            <a:r>
              <a:rPr lang="tr-TR" b="1" dirty="0" smtClean="0">
                <a:solidFill>
                  <a:srgbClr val="FF0000"/>
                </a:solidFill>
              </a:rPr>
              <a:t>.Dr</a:t>
            </a:r>
            <a:r>
              <a:rPr lang="tr-TR" b="1" dirty="0">
                <a:solidFill>
                  <a:srgbClr val="FF0000"/>
                </a:solidFill>
              </a:rPr>
              <a:t>. </a:t>
            </a:r>
            <a:r>
              <a:rPr lang="tr-TR" b="1" dirty="0" smtClean="0">
                <a:solidFill>
                  <a:srgbClr val="FF0000"/>
                </a:solidFill>
              </a:rPr>
              <a:t>Zeynep KORKMAZ) 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571472" y="44624"/>
            <a:ext cx="7929618" cy="64294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İşlenecek Konular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601012"/>
              </p:ext>
            </p:extLst>
          </p:nvPr>
        </p:nvGraphicFramePr>
        <p:xfrm>
          <a:off x="899592" y="620688"/>
          <a:ext cx="7344816" cy="60216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64549"/>
                <a:gridCol w="6080267"/>
              </a:tblGrid>
              <a:tr h="449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Türk İnkılâbının Stratejisi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Siyasal Alanda İki Büyük İnkılâp Cumhuriyet’in İlanı ve Halifeliğin Kaldırılması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3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Terakkiperver Cumhuriyet Fırkası ve Takrir-i Sükûn Dönemi, Türk Hukuk İnkılâbı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5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4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Eğitim ve Kültür İnkılâbı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54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5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Ekonomik İnkılâp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45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Çok Partili Hayata Geçme Denemesi ve Bazı İç Siyasi Olaylar Sosyal Yapıda ve Sağlık Alanında İnkılâp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7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Dönemi Dış Politikası, Milli Mücadele Dönemi Türk Dış Politikası (1919-1923)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Dönemi Dış Politikası, Milli Mücadele Dönemi Türk Dış Politikası (1923-1932)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571472" y="214290"/>
            <a:ext cx="7929618" cy="64294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İşlenecek Konular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755249"/>
              </p:ext>
            </p:extLst>
          </p:nvPr>
        </p:nvGraphicFramePr>
        <p:xfrm>
          <a:off x="539552" y="980728"/>
          <a:ext cx="8136904" cy="49685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00922"/>
                <a:gridCol w="6735982"/>
              </a:tblGrid>
              <a:tr h="952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9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Milli Mücadele Sonrası Türk Dış Politikası (1932-1938)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28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10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İdeolojisine Giriş (Atatürkçülüğün Tanımı, Atatürkçü Düşünce Sistemi, Atatürkçülükte Devletin Yeri ve Önemi)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58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11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ve Devlet Hayatı, Atatürk İlkeleri (Cumhuriyetçilik, Milliyetçilik, Halkçılık)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52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12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ve Devlet Hayatı (Devletçilik, Laiklik, İnkılâpçılık)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63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13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ve Fikir Hayatı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32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281016" y="44624"/>
            <a:ext cx="8568952" cy="6813376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Sınav ve Not Esasları</a:t>
            </a:r>
          </a:p>
          <a:p>
            <a:pPr algn="just">
              <a:buFontTx/>
              <a:buChar char="-"/>
            </a:pP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Sınavlar çoktan seçmeli (20 soru) olacak.</a:t>
            </a:r>
          </a:p>
          <a:p>
            <a:pPr algn="just"/>
            <a:endParaRPr lang="tr-TR" sz="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Not Esaslar: Ara Sınavın % 40’ı, Finalin % 50’si, Performans (derse devam ve derse katkı) % 10 olacak. </a:t>
            </a:r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(40+50+10 = 100)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Tx/>
              <a:buChar char="-"/>
            </a:pPr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Derse Devam = 10 puan: </a:t>
            </a:r>
          </a:p>
          <a:p>
            <a:pPr algn="just"/>
            <a:r>
              <a:rPr lang="tr-TR" sz="28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Devamsızlık = 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sa. ___ 10 puan </a:t>
            </a:r>
          </a:p>
          <a:p>
            <a:pPr algn="just"/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    5 sa. ___ 9 puan</a:t>
            </a:r>
          </a:p>
          <a:p>
            <a:pPr algn="just"/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6 sa. ___ 8 puan</a:t>
            </a:r>
          </a:p>
          <a:p>
            <a:pPr algn="just"/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7 sa. ___ 7 puan</a:t>
            </a:r>
          </a:p>
          <a:p>
            <a:pPr algn="just"/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8 sa. ___ 6 puan </a:t>
            </a:r>
          </a:p>
          <a:p>
            <a:pPr algn="just"/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9 </a:t>
            </a:r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sa. ___ </a:t>
            </a:r>
            <a:r>
              <a:rPr lang="tr-T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puan </a:t>
            </a:r>
            <a:endParaRPr lang="tr-T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tr-TR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Saat ve Üstü Devamsızlık =</a:t>
            </a:r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</a:t>
            </a:r>
            <a:endParaRPr lang="tr-TR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tr-T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282</Words>
  <Application>Microsoft Office PowerPoint</Application>
  <PresentationFormat>Ekran Gösterisi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murat.kutukcu@adana.bel.tr</dc:creator>
  <cp:lastModifiedBy>Murat KÜTÜKÇÜ</cp:lastModifiedBy>
  <cp:revision>33</cp:revision>
  <dcterms:created xsi:type="dcterms:W3CDTF">2016-09-27T08:54:55Z</dcterms:created>
  <dcterms:modified xsi:type="dcterms:W3CDTF">2019-02-05T15:28:58Z</dcterms:modified>
</cp:coreProperties>
</file>