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8"/>
  </p:notesMasterIdLst>
  <p:sldIdLst>
    <p:sldId id="256" r:id="rId2"/>
    <p:sldId id="311" r:id="rId3"/>
    <p:sldId id="312" r:id="rId4"/>
    <p:sldId id="313" r:id="rId5"/>
    <p:sldId id="314" r:id="rId6"/>
    <p:sldId id="257" r:id="rId7"/>
    <p:sldId id="258" r:id="rId8"/>
    <p:sldId id="259" r:id="rId9"/>
    <p:sldId id="260" r:id="rId10"/>
    <p:sldId id="261" r:id="rId11"/>
    <p:sldId id="322" r:id="rId12"/>
    <p:sldId id="323" r:id="rId13"/>
    <p:sldId id="262" r:id="rId14"/>
    <p:sldId id="263" r:id="rId15"/>
    <p:sldId id="324" r:id="rId16"/>
    <p:sldId id="264" r:id="rId17"/>
    <p:sldId id="325" r:id="rId18"/>
    <p:sldId id="265" r:id="rId19"/>
    <p:sldId id="316" r:id="rId20"/>
    <p:sldId id="317" r:id="rId21"/>
    <p:sldId id="318" r:id="rId22"/>
    <p:sldId id="319" r:id="rId23"/>
    <p:sldId id="320" r:id="rId24"/>
    <p:sldId id="321" r:id="rId25"/>
    <p:sldId id="315" r:id="rId26"/>
    <p:sldId id="327" r:id="rId27"/>
  </p:sldIdLst>
  <p:sldSz cx="9144000" cy="6858000" type="screen4x3"/>
  <p:notesSz cx="6858000" cy="9144000"/>
  <p:defaultTextStyle>
    <a:defPPr>
      <a:defRPr lang="tr-TR"/>
    </a:defPPr>
    <a:lvl1pPr algn="l" rtl="0" fontAlgn="base">
      <a:spcBef>
        <a:spcPct val="0"/>
      </a:spcBef>
      <a:spcAft>
        <a:spcPct val="0"/>
      </a:spcAft>
      <a:defRPr kern="1200">
        <a:solidFill>
          <a:schemeClr val="tx1"/>
        </a:solidFill>
        <a:latin typeface="Garamond" pitchFamily="18" charset="0"/>
        <a:ea typeface="+mn-ea"/>
        <a:cs typeface="+mn-cs"/>
      </a:defRPr>
    </a:lvl1pPr>
    <a:lvl2pPr marL="457200" algn="l" rtl="0" fontAlgn="base">
      <a:spcBef>
        <a:spcPct val="0"/>
      </a:spcBef>
      <a:spcAft>
        <a:spcPct val="0"/>
      </a:spcAft>
      <a:defRPr kern="1200">
        <a:solidFill>
          <a:schemeClr val="tx1"/>
        </a:solidFill>
        <a:latin typeface="Garamond" pitchFamily="18" charset="0"/>
        <a:ea typeface="+mn-ea"/>
        <a:cs typeface="+mn-cs"/>
      </a:defRPr>
    </a:lvl2pPr>
    <a:lvl3pPr marL="914400" algn="l" rtl="0" fontAlgn="base">
      <a:spcBef>
        <a:spcPct val="0"/>
      </a:spcBef>
      <a:spcAft>
        <a:spcPct val="0"/>
      </a:spcAft>
      <a:defRPr kern="1200">
        <a:solidFill>
          <a:schemeClr val="tx1"/>
        </a:solidFill>
        <a:latin typeface="Garamond" pitchFamily="18" charset="0"/>
        <a:ea typeface="+mn-ea"/>
        <a:cs typeface="+mn-cs"/>
      </a:defRPr>
    </a:lvl3pPr>
    <a:lvl4pPr marL="1371600" algn="l" rtl="0" fontAlgn="base">
      <a:spcBef>
        <a:spcPct val="0"/>
      </a:spcBef>
      <a:spcAft>
        <a:spcPct val="0"/>
      </a:spcAft>
      <a:defRPr kern="1200">
        <a:solidFill>
          <a:schemeClr val="tx1"/>
        </a:solidFill>
        <a:latin typeface="Garamond" pitchFamily="18" charset="0"/>
        <a:ea typeface="+mn-ea"/>
        <a:cs typeface="+mn-cs"/>
      </a:defRPr>
    </a:lvl4pPr>
    <a:lvl5pPr marL="1828800" algn="l" rtl="0" fontAlgn="base">
      <a:spcBef>
        <a:spcPct val="0"/>
      </a:spcBef>
      <a:spcAft>
        <a:spcPct val="0"/>
      </a:spcAft>
      <a:defRPr kern="1200">
        <a:solidFill>
          <a:schemeClr val="tx1"/>
        </a:solidFill>
        <a:latin typeface="Garamond" pitchFamily="18" charset="0"/>
        <a:ea typeface="+mn-ea"/>
        <a:cs typeface="+mn-cs"/>
      </a:defRPr>
    </a:lvl5pPr>
    <a:lvl6pPr marL="2286000" algn="l" defTabSz="914400" rtl="0" eaLnBrk="1" latinLnBrk="0" hangingPunct="1">
      <a:defRPr kern="1200">
        <a:solidFill>
          <a:schemeClr val="tx1"/>
        </a:solidFill>
        <a:latin typeface="Garamond" pitchFamily="18" charset="0"/>
        <a:ea typeface="+mn-ea"/>
        <a:cs typeface="+mn-cs"/>
      </a:defRPr>
    </a:lvl6pPr>
    <a:lvl7pPr marL="2743200" algn="l" defTabSz="914400" rtl="0" eaLnBrk="1" latinLnBrk="0" hangingPunct="1">
      <a:defRPr kern="1200">
        <a:solidFill>
          <a:schemeClr val="tx1"/>
        </a:solidFill>
        <a:latin typeface="Garamond" pitchFamily="18" charset="0"/>
        <a:ea typeface="+mn-ea"/>
        <a:cs typeface="+mn-cs"/>
      </a:defRPr>
    </a:lvl7pPr>
    <a:lvl8pPr marL="3200400" algn="l" defTabSz="914400" rtl="0" eaLnBrk="1" latinLnBrk="0" hangingPunct="1">
      <a:defRPr kern="1200">
        <a:solidFill>
          <a:schemeClr val="tx1"/>
        </a:solidFill>
        <a:latin typeface="Garamond" pitchFamily="18" charset="0"/>
        <a:ea typeface="+mn-ea"/>
        <a:cs typeface="+mn-cs"/>
      </a:defRPr>
    </a:lvl8pPr>
    <a:lvl9pPr marL="3657600" algn="l" defTabSz="914400" rtl="0" eaLnBrk="1" latinLnBrk="0" hangingPunct="1">
      <a:defRPr kern="1200">
        <a:solidFill>
          <a:schemeClr val="tx1"/>
        </a:solidFill>
        <a:latin typeface="Garamond"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75" d="100"/>
          <a:sy n="75" d="100"/>
        </p:scale>
        <p:origin x="-36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tr-TR"/>
          </a:p>
        </p:txBody>
      </p:sp>
      <p:sp>
        <p:nvSpPr>
          <p:cNvPr id="286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tr-TR"/>
          </a:p>
        </p:txBody>
      </p:sp>
      <p:sp>
        <p:nvSpPr>
          <p:cNvPr id="28676"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286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286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tr-TR"/>
          </a:p>
        </p:txBody>
      </p:sp>
      <p:sp>
        <p:nvSpPr>
          <p:cNvPr id="286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0F726A4D-C72C-46B3-95EE-773A49AF6B16}" type="slidenum">
              <a:rPr lang="tr-TR"/>
              <a:pPr/>
              <a:t>‹#›</a:t>
            </a:fld>
            <a:endParaRPr lang="tr-T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E5541E9-B797-4089-B97B-BD3FD0C0FFE2}" type="slidenum">
              <a:rPr lang="tr-TR"/>
              <a:pPr/>
              <a:t>19</a:t>
            </a:fld>
            <a:endParaRPr lang="tr-TR"/>
          </a:p>
        </p:txBody>
      </p:sp>
      <p:sp>
        <p:nvSpPr>
          <p:cNvPr id="76802" name="Rectangle 2"/>
          <p:cNvSpPr>
            <a:spLocks noRot="1" noChangeArrowheads="1" noTextEdit="1"/>
          </p:cNvSpPr>
          <p:nvPr>
            <p:ph type="sldImg"/>
          </p:nvPr>
        </p:nvSpPr>
        <p:spPr>
          <a:ln/>
        </p:spPr>
      </p:sp>
      <p:sp>
        <p:nvSpPr>
          <p:cNvPr id="76803" name="Rectangle 3"/>
          <p:cNvSpPr>
            <a:spLocks noGrp="1" noChangeArrowheads="1"/>
          </p:cNvSpPr>
          <p:nvPr>
            <p:ph type="body" idx="1"/>
          </p:nvPr>
        </p:nvSpPr>
        <p:spPr>
          <a:xfrm>
            <a:off x="914400" y="4343400"/>
            <a:ext cx="5029200" cy="4114800"/>
          </a:xfrm>
        </p:spPr>
        <p:txBody>
          <a:bodyPr/>
          <a:lstStyle/>
          <a:p>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0825" cy="6850063"/>
            <a:chOff x="0" y="0"/>
            <a:chExt cx="5758" cy="4315"/>
          </a:xfrm>
        </p:grpSpPr>
        <p:grpSp>
          <p:nvGrpSpPr>
            <p:cNvPr id="5123" name="Group 3"/>
            <p:cNvGrpSpPr>
              <a:grpSpLocks/>
            </p:cNvGrpSpPr>
            <p:nvPr userDrawn="1"/>
          </p:nvGrpSpPr>
          <p:grpSpPr bwMode="auto">
            <a:xfrm>
              <a:off x="1728" y="2230"/>
              <a:ext cx="4027" cy="2085"/>
              <a:chOff x="1728" y="2230"/>
              <a:chExt cx="4027" cy="2085"/>
            </a:xfrm>
          </p:grpSpPr>
          <p:sp>
            <p:nvSpPr>
              <p:cNvPr id="5124"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5125"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5126"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5127"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5128"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5129"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5130"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5400"/>
            </a:lvl1pPr>
          </a:lstStyle>
          <a:p>
            <a:r>
              <a:rPr lang="tr-TR"/>
              <a:t>Asıl başlık stili için tıklatın</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tr-TR"/>
              <a:t>Asıl alt başlık stilini düzenlemek için tıklatın</a:t>
            </a:r>
          </a:p>
        </p:txBody>
      </p:sp>
      <p:sp>
        <p:nvSpPr>
          <p:cNvPr id="5133" name="Rectangle 13"/>
          <p:cNvSpPr>
            <a:spLocks noGrp="1" noChangeArrowheads="1"/>
          </p:cNvSpPr>
          <p:nvPr>
            <p:ph type="dt" sz="quarter" idx="2"/>
          </p:nvPr>
        </p:nvSpPr>
        <p:spPr>
          <a:xfrm>
            <a:off x="457200" y="6248400"/>
            <a:ext cx="2133600" cy="476250"/>
          </a:xfrm>
        </p:spPr>
        <p:txBody>
          <a:bodyPr/>
          <a:lstStyle>
            <a:lvl1pPr>
              <a:defRPr/>
            </a:lvl1pPr>
          </a:lstStyle>
          <a:p>
            <a:endParaRPr lang="tr-TR"/>
          </a:p>
        </p:txBody>
      </p:sp>
      <p:sp>
        <p:nvSpPr>
          <p:cNvPr id="5134" name="Rectangle 14"/>
          <p:cNvSpPr>
            <a:spLocks noGrp="1" noChangeArrowheads="1"/>
          </p:cNvSpPr>
          <p:nvPr>
            <p:ph type="ftr" sz="quarter" idx="3"/>
          </p:nvPr>
        </p:nvSpPr>
        <p:spPr>
          <a:xfrm>
            <a:off x="3124200" y="6251575"/>
            <a:ext cx="2895600" cy="476250"/>
          </a:xfrm>
        </p:spPr>
        <p:txBody>
          <a:bodyPr/>
          <a:lstStyle>
            <a:lvl1pPr>
              <a:defRPr/>
            </a:lvl1pPr>
          </a:lstStyle>
          <a:p>
            <a:endParaRPr lang="tr-TR"/>
          </a:p>
        </p:txBody>
      </p:sp>
      <p:sp>
        <p:nvSpPr>
          <p:cNvPr id="5135" name="Rectangle 15"/>
          <p:cNvSpPr>
            <a:spLocks noGrp="1" noChangeArrowheads="1"/>
          </p:cNvSpPr>
          <p:nvPr>
            <p:ph type="sldNum" sz="quarter" idx="4"/>
          </p:nvPr>
        </p:nvSpPr>
        <p:spPr>
          <a:xfrm>
            <a:off x="6553200" y="6254750"/>
            <a:ext cx="2133600" cy="476250"/>
          </a:xfrm>
        </p:spPr>
        <p:txBody>
          <a:bodyPr/>
          <a:lstStyle>
            <a:lvl1pPr>
              <a:defRPr/>
            </a:lvl1pPr>
          </a:lstStyle>
          <a:p>
            <a:fld id="{01B5BC85-08FA-478B-9237-2A72497CC37F}" type="slidenum">
              <a:rPr lang="tr-TR"/>
              <a:pPr/>
              <a:t>‹#›</a:t>
            </a:fld>
            <a:endParaRPr lang="tr-TR"/>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08FED9D7-2AF0-44FF-B9D9-231F5F5940FF}"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5EE0AF1B-CD5D-40AC-A328-20D2CE486F05}"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reserve="1">
  <p:cSld name="Başlık, Küçük Resim ve Metin">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4638"/>
            <a:ext cx="8229600" cy="1143000"/>
          </a:xfrm>
        </p:spPr>
        <p:txBody>
          <a:bodyPr/>
          <a:lstStyle/>
          <a:p>
            <a:r>
              <a:rPr lang="tr-TR" smtClean="0"/>
              <a:t>Asıl başlık stili için tıklatın</a:t>
            </a:r>
            <a:endParaRPr lang="tr-TR"/>
          </a:p>
        </p:txBody>
      </p:sp>
      <p:sp>
        <p:nvSpPr>
          <p:cNvPr id="3" name="2 Küçük Resim Yer Tutucusu"/>
          <p:cNvSpPr>
            <a:spLocks noGrp="1"/>
          </p:cNvSpPr>
          <p:nvPr>
            <p:ph type="clipArt" sz="half" idx="1"/>
          </p:nvPr>
        </p:nvSpPr>
        <p:spPr>
          <a:xfrm>
            <a:off x="457200" y="1600200"/>
            <a:ext cx="4038600" cy="4525963"/>
          </a:xfrm>
        </p:spPr>
        <p:txBody>
          <a:bodyPr/>
          <a:lstStyle/>
          <a:p>
            <a:endParaRPr lang="tr-TR"/>
          </a:p>
        </p:txBody>
      </p:sp>
      <p:sp>
        <p:nvSpPr>
          <p:cNvPr id="4" name="3 Metin Yer Tutucusu"/>
          <p:cNvSpPr>
            <a:spLocks noGrp="1"/>
          </p:cNvSpPr>
          <p:nvPr>
            <p:ph type="body" sz="half" idx="2"/>
          </p:nvPr>
        </p:nvSpPr>
        <p:spPr>
          <a:xfrm>
            <a:off x="4648200" y="1600200"/>
            <a:ext cx="40386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a:xfrm>
            <a:off x="457200" y="6251575"/>
            <a:ext cx="2133600" cy="476250"/>
          </a:xfrm>
        </p:spPr>
        <p:txBody>
          <a:bodyPr/>
          <a:lstStyle>
            <a:lvl1pPr>
              <a:defRPr/>
            </a:lvl1pPr>
          </a:lstStyle>
          <a:p>
            <a:endParaRPr lang="tr-TR"/>
          </a:p>
        </p:txBody>
      </p:sp>
      <p:sp>
        <p:nvSpPr>
          <p:cNvPr id="6" name="5 Slayt Numarası Yer Tutucusu"/>
          <p:cNvSpPr>
            <a:spLocks noGrp="1"/>
          </p:cNvSpPr>
          <p:nvPr>
            <p:ph type="sldNum" sz="quarter" idx="11"/>
          </p:nvPr>
        </p:nvSpPr>
        <p:spPr>
          <a:xfrm>
            <a:off x="6553200" y="6248400"/>
            <a:ext cx="2133600" cy="476250"/>
          </a:xfrm>
        </p:spPr>
        <p:txBody>
          <a:bodyPr/>
          <a:lstStyle>
            <a:lvl1pPr>
              <a:defRPr/>
            </a:lvl1pPr>
          </a:lstStyle>
          <a:p>
            <a:fld id="{69B3FA9A-EB69-4AF1-A8B2-E12D33515DE3}" type="slidenum">
              <a:rPr lang="tr-TR"/>
              <a:pPr/>
              <a:t>‹#›</a:t>
            </a:fld>
            <a:endParaRPr lang="tr-TR"/>
          </a:p>
        </p:txBody>
      </p:sp>
      <p:sp>
        <p:nvSpPr>
          <p:cNvPr id="7" name="6 Altbilgi Yer Tutucusu"/>
          <p:cNvSpPr>
            <a:spLocks noGrp="1"/>
          </p:cNvSpPr>
          <p:nvPr>
            <p:ph type="ftr" sz="quarter" idx="12"/>
          </p:nvPr>
        </p:nvSpPr>
        <p:spPr>
          <a:xfrm>
            <a:off x="3124200" y="6248400"/>
            <a:ext cx="2895600" cy="476250"/>
          </a:xfrm>
        </p:spPr>
        <p:txBody>
          <a:bodyPr/>
          <a:lstStyle>
            <a:lvl1pPr>
              <a:defRPr/>
            </a:lvl1pPr>
          </a:lstStyle>
          <a:p>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87A84CE3-3CF6-4386-8490-A7E044234500}"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endParaRPr lang="tr-TR"/>
          </a:p>
        </p:txBody>
      </p:sp>
      <p:sp>
        <p:nvSpPr>
          <p:cNvPr id="5" name="4 Slayt Numarası Yer Tutucusu"/>
          <p:cNvSpPr>
            <a:spLocks noGrp="1"/>
          </p:cNvSpPr>
          <p:nvPr>
            <p:ph type="sldNum" sz="quarter" idx="11"/>
          </p:nvPr>
        </p:nvSpPr>
        <p:spPr/>
        <p:txBody>
          <a:bodyPr/>
          <a:lstStyle>
            <a:lvl1pPr>
              <a:defRPr/>
            </a:lvl1pPr>
          </a:lstStyle>
          <a:p>
            <a:fld id="{EA1D7AE3-29D3-487D-9E9C-1D5FAE2C4045}" type="slidenum">
              <a:rPr lang="tr-TR"/>
              <a:pPr/>
              <a:t>‹#›</a:t>
            </a:fld>
            <a:endParaRPr lang="tr-TR"/>
          </a:p>
        </p:txBody>
      </p:sp>
      <p:sp>
        <p:nvSpPr>
          <p:cNvPr id="6" name="5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92076EF5-77AD-41F0-8768-884D5C3E6CA9}"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lvl1pPr>
              <a:defRPr/>
            </a:lvl1pPr>
          </a:lstStyle>
          <a:p>
            <a:endParaRPr lang="tr-TR"/>
          </a:p>
        </p:txBody>
      </p:sp>
      <p:sp>
        <p:nvSpPr>
          <p:cNvPr id="8" name="7 Slayt Numarası Yer Tutucusu"/>
          <p:cNvSpPr>
            <a:spLocks noGrp="1"/>
          </p:cNvSpPr>
          <p:nvPr>
            <p:ph type="sldNum" sz="quarter" idx="11"/>
          </p:nvPr>
        </p:nvSpPr>
        <p:spPr/>
        <p:txBody>
          <a:bodyPr/>
          <a:lstStyle>
            <a:lvl1pPr>
              <a:defRPr/>
            </a:lvl1pPr>
          </a:lstStyle>
          <a:p>
            <a:fld id="{1C0C8D6E-045B-44B4-9598-013446E7044F}" type="slidenum">
              <a:rPr lang="tr-TR"/>
              <a:pPr/>
              <a:t>‹#›</a:t>
            </a:fld>
            <a:endParaRPr lang="tr-TR"/>
          </a:p>
        </p:txBody>
      </p:sp>
      <p:sp>
        <p:nvSpPr>
          <p:cNvPr id="9" name="8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lvl1pPr>
              <a:defRPr/>
            </a:lvl1pPr>
          </a:lstStyle>
          <a:p>
            <a:endParaRPr lang="tr-TR"/>
          </a:p>
        </p:txBody>
      </p:sp>
      <p:sp>
        <p:nvSpPr>
          <p:cNvPr id="4" name="3 Slayt Numarası Yer Tutucusu"/>
          <p:cNvSpPr>
            <a:spLocks noGrp="1"/>
          </p:cNvSpPr>
          <p:nvPr>
            <p:ph type="sldNum" sz="quarter" idx="11"/>
          </p:nvPr>
        </p:nvSpPr>
        <p:spPr/>
        <p:txBody>
          <a:bodyPr/>
          <a:lstStyle>
            <a:lvl1pPr>
              <a:defRPr/>
            </a:lvl1pPr>
          </a:lstStyle>
          <a:p>
            <a:fld id="{3FE93560-AF37-4369-9CBA-2B02844EF04B}" type="slidenum">
              <a:rPr lang="tr-TR"/>
              <a:pPr/>
              <a:t>‹#›</a:t>
            </a:fld>
            <a:endParaRPr lang="tr-TR"/>
          </a:p>
        </p:txBody>
      </p:sp>
      <p:sp>
        <p:nvSpPr>
          <p:cNvPr id="5" name="4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lvl1pPr>
              <a:defRPr/>
            </a:lvl1pPr>
          </a:lstStyle>
          <a:p>
            <a:endParaRPr lang="tr-TR"/>
          </a:p>
        </p:txBody>
      </p:sp>
      <p:sp>
        <p:nvSpPr>
          <p:cNvPr id="3" name="2 Slayt Numarası Yer Tutucusu"/>
          <p:cNvSpPr>
            <a:spLocks noGrp="1"/>
          </p:cNvSpPr>
          <p:nvPr>
            <p:ph type="sldNum" sz="quarter" idx="11"/>
          </p:nvPr>
        </p:nvSpPr>
        <p:spPr/>
        <p:txBody>
          <a:bodyPr/>
          <a:lstStyle>
            <a:lvl1pPr>
              <a:defRPr/>
            </a:lvl1pPr>
          </a:lstStyle>
          <a:p>
            <a:fld id="{577EE42F-BF2D-4AD2-83A0-A5638ED39642}" type="slidenum">
              <a:rPr lang="tr-TR"/>
              <a:pPr/>
              <a:t>‹#›</a:t>
            </a:fld>
            <a:endParaRPr lang="tr-TR"/>
          </a:p>
        </p:txBody>
      </p:sp>
      <p:sp>
        <p:nvSpPr>
          <p:cNvPr id="4" name="3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9EC90AFD-E359-46ED-B83A-D8794375188E}"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lvl1pPr>
              <a:defRPr/>
            </a:lvl1pPr>
          </a:lstStyle>
          <a:p>
            <a:endParaRPr lang="tr-TR"/>
          </a:p>
        </p:txBody>
      </p:sp>
      <p:sp>
        <p:nvSpPr>
          <p:cNvPr id="6" name="5 Slayt Numarası Yer Tutucusu"/>
          <p:cNvSpPr>
            <a:spLocks noGrp="1"/>
          </p:cNvSpPr>
          <p:nvPr>
            <p:ph type="sldNum" sz="quarter" idx="11"/>
          </p:nvPr>
        </p:nvSpPr>
        <p:spPr/>
        <p:txBody>
          <a:bodyPr/>
          <a:lstStyle>
            <a:lvl1pPr>
              <a:defRPr/>
            </a:lvl1pPr>
          </a:lstStyle>
          <a:p>
            <a:fld id="{D7551B68-B729-4074-90BA-4B7624983E3B}" type="slidenum">
              <a:rPr lang="tr-TR"/>
              <a:pPr/>
              <a:t>‹#›</a:t>
            </a:fld>
            <a:endParaRPr lang="tr-TR"/>
          </a:p>
        </p:txBody>
      </p:sp>
      <p:sp>
        <p:nvSpPr>
          <p:cNvPr id="7" name="6 Altbilgi Yer Tutucusu"/>
          <p:cNvSpPr>
            <a:spLocks noGrp="1"/>
          </p:cNvSpPr>
          <p:nvPr>
            <p:ph type="ftr" sz="quarter" idx="12"/>
          </p:nvPr>
        </p:nvSpPr>
        <p:spPr/>
        <p:txBody>
          <a:bodyPr/>
          <a:lstStyle>
            <a:lvl1pPr>
              <a:defRPr/>
            </a:lvl1p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tr-TR"/>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181C5513-1E2E-4635-98AD-5F3F7E92232D}" type="slidenum">
              <a:rPr lang="tr-TR"/>
              <a:pPr/>
              <a:t>‹#›</a:t>
            </a:fld>
            <a:endParaRPr lang="tr-TR"/>
          </a:p>
        </p:txBody>
      </p:sp>
      <p:grpSp>
        <p:nvGrpSpPr>
          <p:cNvPr id="4100" name="Group 4"/>
          <p:cNvGrpSpPr>
            <a:grpSpLocks/>
          </p:cNvGrpSpPr>
          <p:nvPr/>
        </p:nvGrpSpPr>
        <p:grpSpPr bwMode="auto">
          <a:xfrm>
            <a:off x="0" y="0"/>
            <a:ext cx="9140825" cy="6850063"/>
            <a:chOff x="0" y="0"/>
            <a:chExt cx="5758" cy="4315"/>
          </a:xfrm>
        </p:grpSpPr>
        <p:grpSp>
          <p:nvGrpSpPr>
            <p:cNvPr id="4101"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endParaRPr lang="tr-TR"/>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endParaRPr lang="tr-TR"/>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endParaRPr lang="tr-TR"/>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endParaRPr lang="tr-TR"/>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endParaRPr lang="tr-TR"/>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endParaRPr lang="tr-TR"/>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endParaRPr lang="tr-TR"/>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charset="0"/>
              </a:defRPr>
            </a:lvl1pPr>
          </a:lstStyle>
          <a:p>
            <a:endParaRPr lang="tr-TR"/>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sz="4000" b="1">
          <a:solidFill>
            <a:srgbClr val="FFFF00"/>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2pPr>
      <a:lvl3pPr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3pPr>
      <a:lvl4pPr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4pPr>
      <a:lvl5pPr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5pPr>
      <a:lvl6pPr marL="457200"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6pPr>
      <a:lvl7pPr marL="914400"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7pPr>
      <a:lvl8pPr marL="1371600"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8pPr>
      <a:lvl9pPr marL="1828800" algn="ctr" rtl="0" fontAlgn="base">
        <a:spcBef>
          <a:spcPct val="0"/>
        </a:spcBef>
        <a:spcAft>
          <a:spcPct val="0"/>
        </a:spcAft>
        <a:defRPr sz="4000" b="1">
          <a:solidFill>
            <a:srgbClr val="FFFF00"/>
          </a:solidFill>
          <a:effectLst>
            <a:outerShdw blurRad="38100" dist="38100" dir="2700000" algn="tl">
              <a:srgbClr val="000000"/>
            </a:outerShdw>
          </a:effectLst>
          <a:latin typeface="Comic Sans MS" pitchFamily="66" charset="0"/>
        </a:defRPr>
      </a:lvl9pPr>
    </p:titleStyle>
    <p:bodyStyle>
      <a:lvl1pPr marL="342900" indent="-342900" algn="l" rtl="0" fontAlgn="base">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Garamond" pitchFamily="18" charset="0"/>
        </a:defRPr>
      </a:lvl2pPr>
      <a:lvl3pPr marL="1143000" indent="-228600" algn="l" rtl="0" fontAlgn="base">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Garamond" pitchFamily="18" charset="0"/>
        </a:defRPr>
      </a:lvl3pPr>
      <a:lvl4pPr marL="1600200" indent="-228600" algn="l" rtl="0" fontAlgn="base">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4pPr>
      <a:lvl5pPr marL="20574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Garamond" pitchFamily="18" charset="0"/>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4213" y="2924175"/>
            <a:ext cx="7772400" cy="1920875"/>
          </a:xfrm>
        </p:spPr>
        <p:txBody>
          <a:bodyPr/>
          <a:lstStyle/>
          <a:p>
            <a:r>
              <a:rPr lang="tr-TR"/>
              <a:t>SOMATOFORM BOZUKLUKLAR</a:t>
            </a:r>
          </a:p>
        </p:txBody>
      </p:sp>
      <p:sp>
        <p:nvSpPr>
          <p:cNvPr id="2051" name="Rectangle 3"/>
          <p:cNvSpPr>
            <a:spLocks noGrp="1" noChangeArrowheads="1"/>
          </p:cNvSpPr>
          <p:nvPr>
            <p:ph type="subTitle" idx="1"/>
          </p:nvPr>
        </p:nvSpPr>
        <p:spPr>
          <a:xfrm>
            <a:off x="1258888" y="4724400"/>
            <a:ext cx="6400800" cy="1752600"/>
          </a:xfrm>
        </p:spPr>
        <p:txBody>
          <a:bodyPr/>
          <a:lstStyle/>
          <a:p>
            <a:r>
              <a:rPr lang="tr-TR"/>
              <a:t>ŞÜKRÜ UĞUZ</a:t>
            </a:r>
          </a:p>
        </p:txBody>
      </p:sp>
      <p:pic>
        <p:nvPicPr>
          <p:cNvPr id="2052" name="Picture 4" descr="düşünce"/>
          <p:cNvPicPr>
            <a:picLocks noChangeAspect="1" noChangeArrowheads="1"/>
          </p:cNvPicPr>
          <p:nvPr/>
        </p:nvPicPr>
        <p:blipFill>
          <a:blip r:embed="rId2" cstate="print"/>
          <a:srcRect/>
          <a:stretch>
            <a:fillRect/>
          </a:stretch>
        </p:blipFill>
        <p:spPr bwMode="auto">
          <a:xfrm>
            <a:off x="3492500" y="260350"/>
            <a:ext cx="1676400" cy="27432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endParaRPr lang="tr-TR"/>
          </a:p>
        </p:txBody>
      </p:sp>
      <p:sp>
        <p:nvSpPr>
          <p:cNvPr id="10243" name="Rectangle 3"/>
          <p:cNvSpPr>
            <a:spLocks noGrp="1" noChangeArrowheads="1"/>
          </p:cNvSpPr>
          <p:nvPr>
            <p:ph type="body" idx="1"/>
          </p:nvPr>
        </p:nvSpPr>
        <p:spPr/>
        <p:txBody>
          <a:bodyPr/>
          <a:lstStyle/>
          <a:p>
            <a:pPr>
              <a:lnSpc>
                <a:spcPct val="90000"/>
              </a:lnSpc>
            </a:pPr>
            <a:r>
              <a:rPr lang="tr-TR" sz="2800"/>
              <a:t>Güçsüzlük, paraliziler sık karşılaşılan motor belirtilerdir. Fizik muayenede beklenen nesnel işaretler genellikle saptanmaz. Sendelemeler, çevreye çarpmalar ve sallanmalarla giden "ataksik"  yürüyüş biçimleri gözlenebilir. Hastalar her an yere düşecek izlenimi vermelerine rağmen nadiren düşer, düşse de kendilerini kollayarak düştüklerinde yaralanmazlar. Hastaların bazen kas zayıflığı varmışçasına ayakta duramadığı (astazi) ya da yürüyemedikleri (Abazi) görülebilir.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rrowheads="1"/>
          </p:cNvSpPr>
          <p:nvPr>
            <p:ph type="title"/>
          </p:nvPr>
        </p:nvSpPr>
        <p:spPr/>
        <p:txBody>
          <a:bodyPr/>
          <a:lstStyle/>
          <a:p>
            <a:endParaRPr lang="tr-TR"/>
          </a:p>
        </p:txBody>
      </p:sp>
      <p:sp>
        <p:nvSpPr>
          <p:cNvPr id="82947" name="Rectangle 3"/>
          <p:cNvSpPr>
            <a:spLocks noGrp="1" noChangeArrowheads="1"/>
          </p:cNvSpPr>
          <p:nvPr>
            <p:ph type="body" idx="1"/>
          </p:nvPr>
        </p:nvSpPr>
        <p:spPr/>
        <p:txBody>
          <a:bodyPr/>
          <a:lstStyle/>
          <a:p>
            <a:r>
              <a:rPr lang="tr-TR"/>
              <a:t>Konversif nöbetlerde yer seçimi, dil ısırma, idrar ve gaita inkontinansı, bilinç bozukluğu, düşerek kendini yaralama ve gece uykuda nöbet geçirme gözlenmez. Nöbet sırasında ve ara dönemlerde nörolojik muayene ve testlerde bir bozukluk yoktur. </a:t>
            </a:r>
          </a:p>
          <a:p>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rrowheads="1"/>
          </p:cNvSpPr>
          <p:nvPr>
            <p:ph type="title"/>
          </p:nvPr>
        </p:nvSpPr>
        <p:spPr/>
        <p:txBody>
          <a:bodyPr/>
          <a:lstStyle/>
          <a:p>
            <a:endParaRPr lang="tr-TR"/>
          </a:p>
        </p:txBody>
      </p:sp>
      <p:sp>
        <p:nvSpPr>
          <p:cNvPr id="83971" name="Rectangle 3"/>
          <p:cNvSpPr>
            <a:spLocks noGrp="1" noChangeArrowheads="1"/>
          </p:cNvSpPr>
          <p:nvPr>
            <p:ph type="body" idx="1"/>
          </p:nvPr>
        </p:nvSpPr>
        <p:spPr/>
        <p:txBody>
          <a:bodyPr/>
          <a:lstStyle/>
          <a:p>
            <a:r>
              <a:rPr lang="tr-TR"/>
              <a:t>	Konversiyon bozukluğunda boğazda düğümlenme (Globus histerikus), kusmalar, öksürük, hıçkırık, hava yutma (aerofaji) ve geğirmeler, öğürmeler, diyareler ve yalancı gebelik gibi atipik belirtiler de görülebilir. </a:t>
            </a:r>
          </a:p>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r>
              <a:rPr lang="tr-TR"/>
              <a:t>Hipokondriazis:</a:t>
            </a:r>
          </a:p>
        </p:txBody>
      </p:sp>
      <p:sp>
        <p:nvSpPr>
          <p:cNvPr id="11267" name="Rectangle 3"/>
          <p:cNvSpPr>
            <a:spLocks noGrp="1" noChangeArrowheads="1"/>
          </p:cNvSpPr>
          <p:nvPr>
            <p:ph type="body" idx="1"/>
          </p:nvPr>
        </p:nvSpPr>
        <p:spPr/>
        <p:txBody>
          <a:bodyPr/>
          <a:lstStyle/>
          <a:p>
            <a:r>
              <a:rPr lang="tr-TR"/>
              <a:t>Belli bir organında işlev bozukluğundan çok, önemli bir  bedensel hastalığı olduğu duygusu yaşanmaktadır. </a:t>
            </a:r>
          </a:p>
          <a:p>
            <a:r>
              <a:rPr lang="tr-TR"/>
              <a:t>Ayrıca bedensel belirtilerine karşı aldırmazlık içinde olunmayıp, aksine aşırı bir korku duygusu yaşanır</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endParaRPr lang="tr-TR"/>
          </a:p>
        </p:txBody>
      </p:sp>
      <p:sp>
        <p:nvSpPr>
          <p:cNvPr id="12291" name="Rectangle 3"/>
          <p:cNvSpPr>
            <a:spLocks noGrp="1" noChangeArrowheads="1"/>
          </p:cNvSpPr>
          <p:nvPr>
            <p:ph type="body" idx="1"/>
          </p:nvPr>
        </p:nvSpPr>
        <p:spPr>
          <a:xfrm>
            <a:off x="323850" y="1628775"/>
            <a:ext cx="8229600" cy="4525963"/>
          </a:xfrm>
        </p:spPr>
        <p:txBody>
          <a:bodyPr/>
          <a:lstStyle/>
          <a:p>
            <a:pPr>
              <a:lnSpc>
                <a:spcPct val="90000"/>
              </a:lnSpc>
            </a:pPr>
            <a:r>
              <a:rPr lang="tr-TR" sz="2800"/>
              <a:t>Hastanın fizik belirtilerini ve duyumlarını gerçekçi ve doğru olmayan bir biçimde yorumlanmasının bir sonucu olarak, ciddi bir hastalığın olduğu düşüncesi ile uğraşıp durması ve böyle bir hastalığı olduğundan korku duymasıdır. </a:t>
            </a:r>
          </a:p>
          <a:p>
            <a:pPr>
              <a:lnSpc>
                <a:spcPct val="90000"/>
              </a:lnSpc>
            </a:pPr>
            <a:r>
              <a:rPr lang="tr-TR" sz="2800"/>
              <a:t>Hastaların belirtilerini açıklayacak herhangi bir tıbbi bir neden bulunamaz. </a:t>
            </a:r>
          </a:p>
          <a:p>
            <a:pPr>
              <a:lnSpc>
                <a:spcPct val="90000"/>
              </a:lnSpc>
            </a:pPr>
            <a:r>
              <a:rPr lang="tr-TR" sz="2800"/>
              <a:t>Kişiler arası ilişkiler bozuılur, toplumsal gerekleri yerine getirmelerini önler ve mesleki alandaki başarıları düşer.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rrowheads="1"/>
          </p:cNvSpPr>
          <p:nvPr>
            <p:ph type="title"/>
          </p:nvPr>
        </p:nvSpPr>
        <p:spPr/>
        <p:txBody>
          <a:bodyPr/>
          <a:lstStyle/>
          <a:p>
            <a:endParaRPr lang="tr-TR"/>
          </a:p>
        </p:txBody>
      </p:sp>
      <p:sp>
        <p:nvSpPr>
          <p:cNvPr id="84995" name="Rectangle 3"/>
          <p:cNvSpPr>
            <a:spLocks noGrp="1" noChangeArrowheads="1"/>
          </p:cNvSpPr>
          <p:nvPr>
            <p:ph type="body" idx="1"/>
          </p:nvPr>
        </p:nvSpPr>
        <p:spPr/>
        <p:txBody>
          <a:bodyPr/>
          <a:lstStyle/>
          <a:p>
            <a:r>
              <a:rPr lang="tr-TR"/>
              <a:t>Semptomların en sık görüldüğü yerler karın, göğüs, baş ve boyun bölgeleridir. </a:t>
            </a:r>
          </a:p>
          <a:p>
            <a:r>
              <a:rPr lang="tr-TR"/>
              <a:t>Semptomlar çoğu zaman bedensel duyumların, olağan vücut işlevlerinin üzerinde aşırı durulması sonucu ortaya çıkmaktadır. </a:t>
            </a:r>
          </a:p>
          <a:p>
            <a:endParaRPr lang="tr-T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endParaRPr lang="tr-TR"/>
          </a:p>
        </p:txBody>
      </p:sp>
      <p:sp>
        <p:nvSpPr>
          <p:cNvPr id="13315" name="Rectangle 3"/>
          <p:cNvSpPr>
            <a:spLocks noGrp="1" noChangeArrowheads="1"/>
          </p:cNvSpPr>
          <p:nvPr>
            <p:ph type="body" idx="1"/>
          </p:nvPr>
        </p:nvSpPr>
        <p:spPr/>
        <p:txBody>
          <a:bodyPr/>
          <a:lstStyle/>
          <a:p>
            <a:pPr>
              <a:lnSpc>
                <a:spcPct val="90000"/>
              </a:lnSpc>
            </a:pPr>
            <a:r>
              <a:rPr lang="tr-TR" sz="2400"/>
              <a:t>Bu hastalar  yakınmalarını uzun uzun ve çok ayrıntılı olarak sunarlar. Aceleci ve ısrarlı bir biçimde, hekimin ağzını açmasına izin vermeden durmaksızın konuşarak yakınmalarını anlatırlar. Hastaların düşünce içeriği bedensel yakınmaları üzerine odaklanmıştır. Daha önce ilişki kurdukları hekimlerden ya da çok aşırı bir biçimde okudukları tıbbi kitap, dergi ya da gazete yazılarından okudukları tıbbı terimleri ya da anlaşılmaz bir takım sözcükleri sık kullanırlar. Bir çok hasta doktor doktor gezmeyi, bir hastaneden diğerine gitmeyi bir yaşam biçimi haline getirir.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rrowheads="1"/>
          </p:cNvSpPr>
          <p:nvPr>
            <p:ph type="title"/>
          </p:nvPr>
        </p:nvSpPr>
        <p:spPr/>
        <p:txBody>
          <a:bodyPr/>
          <a:lstStyle/>
          <a:p>
            <a:endParaRPr lang="tr-TR"/>
          </a:p>
        </p:txBody>
      </p:sp>
      <p:sp>
        <p:nvSpPr>
          <p:cNvPr id="86019" name="Rectangle 3"/>
          <p:cNvSpPr>
            <a:spLocks noGrp="1" noChangeArrowheads="1"/>
          </p:cNvSpPr>
          <p:nvPr>
            <p:ph type="body" idx="1"/>
          </p:nvPr>
        </p:nvSpPr>
        <p:spPr/>
        <p:txBody>
          <a:bodyPr/>
          <a:lstStyle/>
          <a:p>
            <a:r>
              <a:rPr lang="tr-TR"/>
              <a:t>	Hipokondriazis genellikle epizodik bir gidiş gösterir. Epizodlar aylar yıllar sürebilir ve arada belirtilerin olmadığı uzun dönemler bulunabilir. Psikososyal stres kaynaklarıyla hipokondriak semptomların alevlenmesi arasında açık bir ilişki olabilir. </a:t>
            </a:r>
          </a:p>
          <a:p>
            <a:endParaRPr lang="tr-T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Rot="1" noChangeArrowheads="1"/>
          </p:cNvSpPr>
          <p:nvPr>
            <p:ph type="title"/>
          </p:nvPr>
        </p:nvSpPr>
        <p:spPr/>
        <p:txBody>
          <a:bodyPr/>
          <a:lstStyle/>
          <a:p>
            <a:endParaRPr lang="tr-TR"/>
          </a:p>
        </p:txBody>
      </p:sp>
      <p:sp>
        <p:nvSpPr>
          <p:cNvPr id="14339" name="Rectangle 3"/>
          <p:cNvSpPr>
            <a:spLocks noGrp="1" noChangeArrowheads="1"/>
          </p:cNvSpPr>
          <p:nvPr>
            <p:ph type="body" idx="1"/>
          </p:nvPr>
        </p:nvSpPr>
        <p:spPr/>
        <p:txBody>
          <a:bodyPr/>
          <a:lstStyle/>
          <a:p>
            <a:pPr>
              <a:lnSpc>
                <a:spcPct val="80000"/>
              </a:lnSpc>
            </a:pPr>
            <a:r>
              <a:rPr lang="tr-TR" sz="2800"/>
              <a:t>Hipokondriak hastalar genellikle tedaviye dirençlidirler. Sık ve düzenli olarak yapılacak fizik muayene, bu hastaların doktorları tarafından yeterince izlendiğini düşündürür ve yakınmalarının ciddiye alındığı konusunda güven duymalarını sağlar.  Ayrıca düzenli olarak izlenen hastada ilgi odağı giderek hastanın semptomlarından toplumsal ve kişiler arası sorunlarına kaydırılmalıdır. Eşlik eden psikiyatrik bozukluklar varsa onlara yönelik tedaviler de düzenlenmelidir.</a:t>
            </a:r>
          </a:p>
          <a:p>
            <a:pPr>
              <a:lnSpc>
                <a:spcPct val="80000"/>
              </a:lnSpc>
            </a:pPr>
            <a:r>
              <a:rPr lang="tr-TR" sz="280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5778" name="Picture 2" descr="düşünce"/>
          <p:cNvPicPr>
            <a:picLocks noChangeAspect="1" noChangeArrowheads="1"/>
          </p:cNvPicPr>
          <p:nvPr/>
        </p:nvPicPr>
        <p:blipFill>
          <a:blip r:embed="rId3" cstate="print"/>
          <a:srcRect/>
          <a:stretch>
            <a:fillRect/>
          </a:stretch>
        </p:blipFill>
        <p:spPr bwMode="auto">
          <a:xfrm>
            <a:off x="3657600" y="228600"/>
            <a:ext cx="1676400" cy="2743200"/>
          </a:xfrm>
          <a:prstGeom prst="rect">
            <a:avLst/>
          </a:prstGeom>
          <a:noFill/>
        </p:spPr>
      </p:pic>
      <p:sp>
        <p:nvSpPr>
          <p:cNvPr id="75779" name="Text Box 3"/>
          <p:cNvSpPr txBox="1">
            <a:spLocks noChangeArrowheads="1"/>
          </p:cNvSpPr>
          <p:nvPr/>
        </p:nvSpPr>
        <p:spPr bwMode="auto">
          <a:xfrm>
            <a:off x="1331913" y="2708275"/>
            <a:ext cx="6624637" cy="1311275"/>
          </a:xfrm>
          <a:prstGeom prst="rect">
            <a:avLst/>
          </a:prstGeom>
          <a:noFill/>
          <a:ln w="12700" cap="sq">
            <a:noFill/>
            <a:miter lim="800000"/>
            <a:headEnd type="none" w="sm" len="sm"/>
            <a:tailEnd type="none" w="sm" len="sm"/>
          </a:ln>
          <a:effectLst/>
        </p:spPr>
        <p:txBody>
          <a:bodyPr>
            <a:spAutoFit/>
          </a:bodyPr>
          <a:lstStyle/>
          <a:p>
            <a:pPr algn="ctr" eaLnBrk="0" hangingPunct="0"/>
            <a:endParaRPr lang="tr-TR" sz="4000" b="1">
              <a:solidFill>
                <a:srgbClr val="FFFF00"/>
              </a:solidFill>
              <a:latin typeface="Comic Sans MS" pitchFamily="66" charset="0"/>
            </a:endParaRPr>
          </a:p>
          <a:p>
            <a:pPr algn="ctr" eaLnBrk="0" hangingPunct="0"/>
            <a:r>
              <a:rPr lang="tr-TR" sz="4000">
                <a:solidFill>
                  <a:srgbClr val="FFFF00"/>
                </a:solidFill>
                <a:latin typeface="Comic Sans MS" pitchFamily="66" charset="0"/>
              </a:rPr>
              <a:t>AYRICI TANI</a:t>
            </a:r>
            <a:endParaRPr lang="tr-TR" sz="2400">
              <a:solidFill>
                <a:srgbClr val="FFFF00"/>
              </a:solidFill>
              <a:latin typeface="Comic Sans MS" pitchFamily="66"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ChangeArrowheads="1"/>
          </p:cNvSpPr>
          <p:nvPr/>
        </p:nvSpPr>
        <p:spPr bwMode="auto">
          <a:xfrm>
            <a:off x="457200" y="2133600"/>
            <a:ext cx="2971800" cy="4114800"/>
          </a:xfrm>
          <a:prstGeom prst="rect">
            <a:avLst/>
          </a:prstGeom>
          <a:noFill/>
          <a:ln w="9525">
            <a:noFill/>
            <a:miter lim="800000"/>
            <a:headEnd/>
            <a:tailEnd/>
          </a:ln>
          <a:effectLst/>
        </p:spPr>
        <p:txBody>
          <a:bodyPr/>
          <a:lstStyle/>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Sevilmeyen</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İstenmeyen</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Farklı</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Anormal</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Tehlikeli</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Suçlu</a:t>
            </a:r>
          </a:p>
          <a:p>
            <a:pPr marL="342900" indent="-342900" algn="ctr">
              <a:lnSpc>
                <a:spcPct val="90000"/>
              </a:lnSpc>
              <a:spcBef>
                <a:spcPct val="20000"/>
              </a:spcBef>
              <a:buClr>
                <a:schemeClr val="tx2"/>
              </a:buClr>
              <a:buSzPct val="90000"/>
              <a:buFont typeface="Symbol" pitchFamily="18" charset="2"/>
              <a:buNone/>
            </a:pPr>
            <a:endParaRPr lang="tr-TR" sz="2800">
              <a:solidFill>
                <a:srgbClr val="FFFFFF"/>
              </a:solidFill>
              <a:latin typeface="Times New Roman" pitchFamily="18" charset="0"/>
            </a:endParaRPr>
          </a:p>
        </p:txBody>
      </p:sp>
      <p:sp>
        <p:nvSpPr>
          <p:cNvPr id="63491" name="Rectangle 3"/>
          <p:cNvSpPr>
            <a:spLocks noChangeArrowheads="1"/>
          </p:cNvSpPr>
          <p:nvPr/>
        </p:nvSpPr>
        <p:spPr bwMode="auto">
          <a:xfrm>
            <a:off x="6934200" y="914400"/>
            <a:ext cx="2209800" cy="4114800"/>
          </a:xfrm>
          <a:prstGeom prst="rect">
            <a:avLst/>
          </a:prstGeom>
          <a:noFill/>
          <a:ln w="9525">
            <a:noFill/>
            <a:miter lim="800000"/>
            <a:headEnd/>
            <a:tailEnd/>
          </a:ln>
          <a:effectLst/>
        </p:spPr>
        <p:txBody>
          <a:bodyPr/>
          <a:lstStyle/>
          <a:p>
            <a:pPr marL="342900" indent="-342900" algn="ctr">
              <a:lnSpc>
                <a:spcPct val="130000"/>
              </a:lnSpc>
              <a:spcBef>
                <a:spcPct val="20000"/>
              </a:spcBef>
              <a:buClr>
                <a:schemeClr val="tx2"/>
              </a:buClr>
              <a:buSzPct val="90000"/>
              <a:buFont typeface="Symbol" pitchFamily="18" charset="2"/>
              <a:buNone/>
            </a:pPr>
            <a:endParaRPr lang="tr-TR" sz="2400">
              <a:latin typeface="Arial Black" pitchFamily="34" charset="0"/>
            </a:endParaRPr>
          </a:p>
          <a:p>
            <a:pPr marL="342900" indent="-342900" algn="ctr">
              <a:lnSpc>
                <a:spcPct val="130000"/>
              </a:lnSpc>
              <a:spcBef>
                <a:spcPct val="20000"/>
              </a:spcBef>
              <a:buClr>
                <a:schemeClr val="tx2"/>
              </a:buClr>
              <a:buSzPct val="90000"/>
              <a:buFont typeface="Symbol" pitchFamily="18" charset="2"/>
              <a:buNone/>
            </a:pPr>
            <a:endParaRPr lang="tr-TR" sz="2400">
              <a:latin typeface="Arial Black" pitchFamily="34" charset="0"/>
            </a:endParaRPr>
          </a:p>
          <a:p>
            <a:pPr marL="342900" indent="-342900" algn="ctr">
              <a:lnSpc>
                <a:spcPct val="130000"/>
              </a:lnSpc>
              <a:spcBef>
                <a:spcPct val="20000"/>
              </a:spcBef>
              <a:buClr>
                <a:schemeClr val="tx2"/>
              </a:buClr>
              <a:buSzPct val="90000"/>
              <a:buFont typeface="Symbol" pitchFamily="18" charset="2"/>
              <a:buNone/>
            </a:pPr>
            <a:endParaRPr lang="tr-TR" sz="2400">
              <a:latin typeface="Arial Black" pitchFamily="34" charset="0"/>
            </a:endParaRP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İzolasyon</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Gizlilik</a:t>
            </a:r>
          </a:p>
          <a:p>
            <a:pPr marL="342900" indent="-342900" algn="ctr">
              <a:lnSpc>
                <a:spcPct val="130000"/>
              </a:lnSpc>
              <a:spcBef>
                <a:spcPct val="20000"/>
              </a:spcBef>
              <a:buClr>
                <a:schemeClr val="tx2"/>
              </a:buClr>
              <a:buSzPct val="90000"/>
              <a:buFont typeface="Symbol" pitchFamily="18" charset="2"/>
              <a:buNone/>
            </a:pPr>
            <a:r>
              <a:rPr lang="tr-TR" sz="2400" b="1">
                <a:solidFill>
                  <a:srgbClr val="FFFFFF"/>
                </a:solidFill>
                <a:latin typeface="Comic Sans MS" pitchFamily="66" charset="0"/>
              </a:rPr>
              <a:t>Aşağılanma</a:t>
            </a:r>
            <a:endParaRPr lang="tr-TR" sz="2800" b="1">
              <a:solidFill>
                <a:srgbClr val="FFFFFF"/>
              </a:solidFill>
              <a:latin typeface="Comic Sans MS" pitchFamily="66" charset="0"/>
            </a:endParaRPr>
          </a:p>
        </p:txBody>
      </p:sp>
      <p:sp>
        <p:nvSpPr>
          <p:cNvPr id="63492" name="Rectangle 4"/>
          <p:cNvSpPr>
            <a:spLocks noChangeArrowheads="1"/>
          </p:cNvSpPr>
          <p:nvPr/>
        </p:nvSpPr>
        <p:spPr bwMode="auto">
          <a:xfrm>
            <a:off x="3352800" y="1066800"/>
            <a:ext cx="3200400" cy="4114800"/>
          </a:xfrm>
          <a:prstGeom prst="rect">
            <a:avLst/>
          </a:prstGeom>
          <a:noFill/>
          <a:ln w="9525">
            <a:noFill/>
            <a:miter lim="800000"/>
            <a:headEnd/>
            <a:tailEnd/>
          </a:ln>
          <a:effectLst/>
        </p:spPr>
        <p:txBody>
          <a:bodyPr/>
          <a:lstStyle/>
          <a:p>
            <a:pPr>
              <a:lnSpc>
                <a:spcPct val="130000"/>
              </a:lnSpc>
              <a:spcBef>
                <a:spcPct val="20000"/>
              </a:spcBef>
              <a:buClr>
                <a:schemeClr val="tx2"/>
              </a:buClr>
              <a:buSzPct val="90000"/>
              <a:buFont typeface="Symbol" pitchFamily="18" charset="2"/>
              <a:buNone/>
            </a:pPr>
            <a:endParaRPr lang="tr-TR" sz="4000">
              <a:latin typeface="Arial Black" pitchFamily="34" charset="0"/>
            </a:endParaRPr>
          </a:p>
          <a:p>
            <a:pPr>
              <a:lnSpc>
                <a:spcPct val="130000"/>
              </a:lnSpc>
              <a:spcBef>
                <a:spcPct val="20000"/>
              </a:spcBef>
              <a:buClr>
                <a:schemeClr val="tx2"/>
              </a:buClr>
              <a:buSzPct val="90000"/>
              <a:buFont typeface="Symbol" pitchFamily="18" charset="2"/>
              <a:buNone/>
            </a:pPr>
            <a:endParaRPr lang="tr-TR" sz="4000">
              <a:latin typeface="Arial Black" pitchFamily="34" charset="0"/>
            </a:endParaRPr>
          </a:p>
          <a:p>
            <a:pPr algn="ctr">
              <a:spcBef>
                <a:spcPct val="20000"/>
              </a:spcBef>
              <a:buClr>
                <a:schemeClr val="tx2"/>
              </a:buClr>
              <a:buSzPct val="90000"/>
              <a:buFont typeface="Symbol" pitchFamily="18" charset="2"/>
              <a:buNone/>
            </a:pPr>
            <a:r>
              <a:rPr lang="tr-TR" sz="4000" b="1">
                <a:solidFill>
                  <a:srgbClr val="FFFF00"/>
                </a:solidFill>
                <a:latin typeface="Comic Sans MS" pitchFamily="66" charset="0"/>
              </a:rPr>
              <a:t>Damgalanma</a:t>
            </a:r>
          </a:p>
        </p:txBody>
      </p:sp>
      <p:sp>
        <p:nvSpPr>
          <p:cNvPr id="63493" name="Line 5"/>
          <p:cNvSpPr>
            <a:spLocks noChangeShapeType="1"/>
          </p:cNvSpPr>
          <p:nvPr/>
        </p:nvSpPr>
        <p:spPr bwMode="auto">
          <a:xfrm>
            <a:off x="2895600" y="3276600"/>
            <a:ext cx="533400" cy="0"/>
          </a:xfrm>
          <a:prstGeom prst="line">
            <a:avLst/>
          </a:prstGeom>
          <a:noFill/>
          <a:ln w="76200">
            <a:solidFill>
              <a:srgbClr val="CCFFFF"/>
            </a:solidFill>
            <a:round/>
            <a:headEnd/>
            <a:tailEnd type="triangle" w="med" len="med"/>
          </a:ln>
          <a:effectLst/>
        </p:spPr>
        <p:txBody>
          <a:bodyPr wrap="none" anchor="ctr"/>
          <a:lstStyle/>
          <a:p>
            <a:endParaRPr lang="tr-TR"/>
          </a:p>
        </p:txBody>
      </p:sp>
      <p:sp>
        <p:nvSpPr>
          <p:cNvPr id="63494" name="Line 6"/>
          <p:cNvSpPr>
            <a:spLocks noChangeShapeType="1"/>
          </p:cNvSpPr>
          <p:nvPr/>
        </p:nvSpPr>
        <p:spPr bwMode="auto">
          <a:xfrm>
            <a:off x="6477000" y="3276600"/>
            <a:ext cx="533400" cy="0"/>
          </a:xfrm>
          <a:prstGeom prst="line">
            <a:avLst/>
          </a:prstGeom>
          <a:noFill/>
          <a:ln w="76200">
            <a:solidFill>
              <a:srgbClr val="CCFFFF"/>
            </a:solidFill>
            <a:round/>
            <a:headEnd/>
            <a:tailEnd type="triangle" w="med" len="med"/>
          </a:ln>
          <a:effectLst/>
        </p:spPr>
        <p:txBody>
          <a:bodyPr wrap="none" anchor="ctr"/>
          <a:lstStyle/>
          <a:p>
            <a:endParaRPr lang="tr-TR"/>
          </a:p>
        </p:txBody>
      </p:sp>
      <p:sp>
        <p:nvSpPr>
          <p:cNvPr id="63495" name="Rectangle 7"/>
          <p:cNvSpPr>
            <a:spLocks noChangeArrowheads="1"/>
          </p:cNvSpPr>
          <p:nvPr/>
        </p:nvSpPr>
        <p:spPr bwMode="auto">
          <a:xfrm>
            <a:off x="1292225" y="1143000"/>
            <a:ext cx="4222750" cy="762000"/>
          </a:xfrm>
          <a:prstGeom prst="rect">
            <a:avLst/>
          </a:prstGeom>
          <a:noFill/>
          <a:ln w="9525">
            <a:noFill/>
            <a:miter lim="800000"/>
            <a:headEnd/>
            <a:tailEnd/>
          </a:ln>
          <a:effectLst/>
        </p:spPr>
        <p:txBody>
          <a:bodyPr wrap="none">
            <a:spAutoFit/>
          </a:bodyPr>
          <a:lstStyle/>
          <a:p>
            <a:pPr algn="ctr"/>
            <a:r>
              <a:rPr lang="tr-TR" sz="4400" b="1">
                <a:solidFill>
                  <a:srgbClr val="FFFF00"/>
                </a:solidFill>
                <a:latin typeface="Comic Sans MS" pitchFamily="66" charset="0"/>
              </a:rPr>
              <a:t>Ruhsal hastalık</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ctrTitle"/>
          </p:nvPr>
        </p:nvSpPr>
        <p:spPr>
          <a:xfrm>
            <a:off x="971550" y="1676400"/>
            <a:ext cx="7867650" cy="2116138"/>
          </a:xfrm>
        </p:spPr>
        <p:txBody>
          <a:bodyPr/>
          <a:lstStyle/>
          <a:p>
            <a:r>
              <a:rPr lang="tr-TR" sz="6000" b="0">
                <a:solidFill>
                  <a:srgbClr val="FFFFFF"/>
                </a:solidFill>
              </a:rPr>
              <a:t>Nedeni açıklanamayan bedensel belirtiler </a:t>
            </a:r>
          </a:p>
        </p:txBody>
      </p:sp>
      <p:sp>
        <p:nvSpPr>
          <p:cNvPr id="77827" name="Rectangle 3"/>
          <p:cNvSpPr>
            <a:spLocks noGrp="1" noChangeArrowheads="1"/>
          </p:cNvSpPr>
          <p:nvPr>
            <p:ph type="subTitle" idx="1"/>
          </p:nvPr>
        </p:nvSpPr>
        <p:spPr/>
        <p:txBody>
          <a:bodyPr/>
          <a:lstStyle/>
          <a:p>
            <a:r>
              <a:rPr lang="tr-TR" sz="4400" b="1"/>
              <a:t>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rrowheads="1"/>
          </p:cNvSpPr>
          <p:nvPr>
            <p:ph type="title"/>
          </p:nvPr>
        </p:nvSpPr>
        <p:spPr/>
        <p:txBody>
          <a:bodyPr/>
          <a:lstStyle/>
          <a:p>
            <a:endParaRPr lang="tr-TR" sz="4400"/>
          </a:p>
        </p:txBody>
      </p:sp>
      <p:sp>
        <p:nvSpPr>
          <p:cNvPr id="78851" name="Rectangle 3"/>
          <p:cNvSpPr>
            <a:spLocks noGrp="1" noChangeArrowheads="1"/>
          </p:cNvSpPr>
          <p:nvPr>
            <p:ph type="body" idx="1"/>
          </p:nvPr>
        </p:nvSpPr>
        <p:spPr>
          <a:xfrm>
            <a:off x="755650" y="2362200"/>
            <a:ext cx="8388350" cy="3581400"/>
          </a:xfrm>
        </p:spPr>
        <p:txBody>
          <a:bodyPr/>
          <a:lstStyle/>
          <a:p>
            <a:pPr>
              <a:buFont typeface="Wingdings" pitchFamily="2" charset="2"/>
              <a:buNone/>
            </a:pPr>
            <a:r>
              <a:rPr lang="tr-TR" sz="4000" b="1"/>
              <a:t> Somatizasyon Bozukluğu?</a:t>
            </a:r>
          </a:p>
          <a:p>
            <a:pPr>
              <a:buFont typeface="Wingdings" pitchFamily="2" charset="2"/>
              <a:buNone/>
            </a:pPr>
            <a:r>
              <a:rPr lang="tr-TR" sz="4000" b="1"/>
              <a:t> Konversiyon  Bozukluğu ?</a:t>
            </a:r>
          </a:p>
          <a:p>
            <a:pPr>
              <a:buFont typeface="Wingdings" pitchFamily="2" charset="2"/>
              <a:buNone/>
            </a:pPr>
            <a:r>
              <a:rPr lang="tr-TR" sz="4000" b="1"/>
              <a:t> Hipokondriyazis ?</a:t>
            </a:r>
          </a:p>
          <a:p>
            <a:pPr>
              <a:buFont typeface="Wingdings" pitchFamily="2" charset="2"/>
              <a:buNone/>
            </a:pPr>
            <a:r>
              <a:rPr lang="tr-TR" sz="4000" b="1"/>
              <a:t>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rrowheads="1"/>
          </p:cNvSpPr>
          <p:nvPr>
            <p:ph type="title"/>
          </p:nvPr>
        </p:nvSpPr>
        <p:spPr/>
        <p:txBody>
          <a:bodyPr/>
          <a:lstStyle/>
          <a:p>
            <a:r>
              <a:rPr lang="tr-TR"/>
              <a:t>Somatizasyon bozukluğu</a:t>
            </a:r>
          </a:p>
        </p:txBody>
      </p:sp>
      <p:sp>
        <p:nvSpPr>
          <p:cNvPr id="79875" name="Rectangle 3"/>
          <p:cNvSpPr>
            <a:spLocks noGrp="1" noChangeArrowheads="1"/>
          </p:cNvSpPr>
          <p:nvPr>
            <p:ph type="body" idx="1"/>
          </p:nvPr>
        </p:nvSpPr>
        <p:spPr>
          <a:xfrm>
            <a:off x="0" y="2349500"/>
            <a:ext cx="8164513" cy="3603625"/>
          </a:xfrm>
          <a:ln/>
        </p:spPr>
        <p:txBody>
          <a:bodyPr/>
          <a:lstStyle/>
          <a:p>
            <a:pPr algn="ctr">
              <a:spcBef>
                <a:spcPct val="45000"/>
              </a:spcBef>
              <a:buFont typeface="Wingdings" pitchFamily="2" charset="2"/>
              <a:buNone/>
            </a:pPr>
            <a:r>
              <a:rPr lang="tr-TR" b="1"/>
              <a:t>Cumhurbaşkanlığı </a:t>
            </a:r>
          </a:p>
          <a:p>
            <a:pPr algn="ctr">
              <a:spcBef>
                <a:spcPct val="45000"/>
              </a:spcBef>
              <a:buFont typeface="Wingdings" pitchFamily="2" charset="2"/>
              <a:buNone/>
            </a:pPr>
            <a:r>
              <a:rPr lang="tr-TR" b="1"/>
              <a:t>Senfoni Orkestrası</a:t>
            </a:r>
          </a:p>
          <a:p>
            <a:pPr algn="ctr">
              <a:spcBef>
                <a:spcPct val="45000"/>
              </a:spcBef>
              <a:buFont typeface="Wingdings" pitchFamily="2" charset="2"/>
              <a:buNone/>
            </a:pPr>
            <a:r>
              <a:rPr lang="tr-TR" b="1"/>
              <a:t>Üyelerin girişi 30 yaşından öncedir.</a:t>
            </a:r>
          </a:p>
          <a:p>
            <a:endParaRPr lang="tr-TR" b="1"/>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rrowheads="1"/>
          </p:cNvSpPr>
          <p:nvPr>
            <p:ph type="title"/>
          </p:nvPr>
        </p:nvSpPr>
        <p:spPr/>
        <p:txBody>
          <a:bodyPr/>
          <a:lstStyle/>
          <a:p>
            <a:r>
              <a:rPr lang="tr-TR"/>
              <a:t>Konversiyon bozukluğu</a:t>
            </a:r>
          </a:p>
        </p:txBody>
      </p:sp>
      <p:sp>
        <p:nvSpPr>
          <p:cNvPr id="80899" name="Rectangle 3"/>
          <p:cNvSpPr>
            <a:spLocks noGrp="1" noChangeArrowheads="1"/>
          </p:cNvSpPr>
          <p:nvPr>
            <p:ph type="body" idx="1"/>
          </p:nvPr>
        </p:nvSpPr>
        <p:spPr>
          <a:xfrm>
            <a:off x="611188" y="3068638"/>
            <a:ext cx="6408737" cy="3027362"/>
          </a:xfrm>
        </p:spPr>
        <p:txBody>
          <a:bodyPr/>
          <a:lstStyle/>
          <a:p>
            <a:pPr algn="ctr">
              <a:spcBef>
                <a:spcPct val="45000"/>
              </a:spcBef>
              <a:buFont typeface="Wingdings" pitchFamily="2" charset="2"/>
              <a:buNone/>
            </a:pPr>
            <a:r>
              <a:rPr lang="tr-TR"/>
              <a:t>Yaylı sazlar </a:t>
            </a:r>
          </a:p>
          <a:p>
            <a:pPr algn="ctr">
              <a:spcBef>
                <a:spcPct val="45000"/>
              </a:spcBef>
              <a:buFont typeface="Wingdings" pitchFamily="2" charset="2"/>
              <a:buNone/>
            </a:pPr>
            <a:r>
              <a:rPr lang="tr-TR"/>
              <a:t>orkestrası</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rrowheads="1"/>
          </p:cNvSpPr>
          <p:nvPr>
            <p:ph type="title"/>
          </p:nvPr>
        </p:nvSpPr>
        <p:spPr>
          <a:xfrm>
            <a:off x="1371600" y="381000"/>
            <a:ext cx="7772400" cy="1206500"/>
          </a:xfrm>
        </p:spPr>
        <p:txBody>
          <a:bodyPr/>
          <a:lstStyle/>
          <a:p>
            <a:r>
              <a:rPr lang="tr-TR"/>
              <a:t>Hipokondriazis</a:t>
            </a:r>
          </a:p>
        </p:txBody>
      </p:sp>
      <p:sp>
        <p:nvSpPr>
          <p:cNvPr id="81923" name="Rectangle 3"/>
          <p:cNvSpPr>
            <a:spLocks noGrp="1" noChangeArrowheads="1"/>
          </p:cNvSpPr>
          <p:nvPr>
            <p:ph type="body" idx="1"/>
          </p:nvPr>
        </p:nvSpPr>
        <p:spPr>
          <a:xfrm>
            <a:off x="228600" y="2362200"/>
            <a:ext cx="8915400" cy="3200400"/>
          </a:xfrm>
        </p:spPr>
        <p:txBody>
          <a:bodyPr/>
          <a:lstStyle/>
          <a:p>
            <a:pPr algn="ctr">
              <a:spcBef>
                <a:spcPct val="45000"/>
              </a:spcBef>
              <a:buFont typeface="Wingdings" pitchFamily="2" charset="2"/>
              <a:buNone/>
            </a:pPr>
            <a:r>
              <a:rPr lang="tr-TR" sz="4000"/>
              <a:t>Virtiyöz</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7586" name="Rectangle 2"/>
          <p:cNvSpPr>
            <a:spLocks noGrp="1" noRot="1" noChangeArrowheads="1"/>
          </p:cNvSpPr>
          <p:nvPr>
            <p:ph type="title"/>
          </p:nvPr>
        </p:nvSpPr>
        <p:spPr>
          <a:xfrm>
            <a:off x="304800" y="762000"/>
            <a:ext cx="5257800" cy="1206500"/>
          </a:xfrm>
        </p:spPr>
        <p:txBody>
          <a:bodyPr/>
          <a:lstStyle/>
          <a:p>
            <a:r>
              <a:rPr lang="tr-TR"/>
              <a:t>Ninemin mitleri</a:t>
            </a:r>
            <a:br>
              <a:rPr lang="tr-TR"/>
            </a:br>
            <a:endParaRPr lang="tr-TR"/>
          </a:p>
        </p:txBody>
      </p:sp>
      <p:sp>
        <p:nvSpPr>
          <p:cNvPr id="67587" name="Rectangle 3"/>
          <p:cNvSpPr>
            <a:spLocks noGrp="1" noChangeArrowheads="1"/>
          </p:cNvSpPr>
          <p:nvPr>
            <p:ph type="body" sz="half" idx="2"/>
          </p:nvPr>
        </p:nvSpPr>
        <p:spPr>
          <a:xfrm>
            <a:off x="1258888" y="1844675"/>
            <a:ext cx="3810000" cy="4495800"/>
          </a:xfrm>
        </p:spPr>
        <p:txBody>
          <a:bodyPr/>
          <a:lstStyle/>
          <a:p>
            <a:r>
              <a:rPr lang="tr-TR" sz="2400" b="1"/>
              <a:t>Bu ilaçlara bağımlı olmamalısın</a:t>
            </a:r>
          </a:p>
          <a:p>
            <a:r>
              <a:rPr lang="tr-TR" sz="2400" b="1"/>
              <a:t>Kendi iradenle iyileşmelisin</a:t>
            </a:r>
          </a:p>
          <a:p>
            <a:r>
              <a:rPr lang="tr-TR" sz="2400" b="1"/>
              <a:t>Kafana takma</a:t>
            </a:r>
          </a:p>
          <a:p>
            <a:r>
              <a:rPr lang="tr-TR" sz="2400" b="1"/>
              <a:t>Kendini üzmeyeceksin</a:t>
            </a:r>
          </a:p>
          <a:p>
            <a:r>
              <a:rPr lang="tr-TR" sz="2400" b="1"/>
              <a:t>Senin tatile ihtiyacın var</a:t>
            </a:r>
          </a:p>
          <a:p>
            <a:r>
              <a:rPr lang="tr-TR" sz="2400" b="1"/>
              <a:t>Hastalığın sinirsel fazla sinirlenme</a:t>
            </a:r>
          </a:p>
          <a:p>
            <a:endParaRPr lang="tr-TR" sz="2400" b="1"/>
          </a:p>
        </p:txBody>
      </p:sp>
      <p:grpSp>
        <p:nvGrpSpPr>
          <p:cNvPr id="67588" name="Group 4"/>
          <p:cNvGrpSpPr>
            <a:grpSpLocks/>
          </p:cNvGrpSpPr>
          <p:nvPr/>
        </p:nvGrpSpPr>
        <p:grpSpPr bwMode="auto">
          <a:xfrm>
            <a:off x="5508625" y="0"/>
            <a:ext cx="2133600" cy="1905000"/>
            <a:chOff x="4512" y="336"/>
            <a:chExt cx="864" cy="1008"/>
          </a:xfrm>
        </p:grpSpPr>
        <p:sp>
          <p:nvSpPr>
            <p:cNvPr id="67589" name="Freeform 5"/>
            <p:cNvSpPr>
              <a:spLocks/>
            </p:cNvSpPr>
            <p:nvPr/>
          </p:nvSpPr>
          <p:spPr bwMode="auto">
            <a:xfrm>
              <a:off x="5089" y="404"/>
              <a:ext cx="279" cy="335"/>
            </a:xfrm>
            <a:custGeom>
              <a:avLst/>
              <a:gdLst/>
              <a:ahLst/>
              <a:cxnLst>
                <a:cxn ang="0">
                  <a:pos x="174" y="6"/>
                </a:cxn>
                <a:cxn ang="0">
                  <a:pos x="108" y="30"/>
                </a:cxn>
                <a:cxn ang="0">
                  <a:pos x="60" y="60"/>
                </a:cxn>
                <a:cxn ang="0">
                  <a:pos x="30" y="90"/>
                </a:cxn>
                <a:cxn ang="0">
                  <a:pos x="12" y="132"/>
                </a:cxn>
                <a:cxn ang="0">
                  <a:pos x="0" y="174"/>
                </a:cxn>
                <a:cxn ang="0">
                  <a:pos x="0" y="222"/>
                </a:cxn>
                <a:cxn ang="0">
                  <a:pos x="0" y="282"/>
                </a:cxn>
                <a:cxn ang="0">
                  <a:pos x="0" y="348"/>
                </a:cxn>
                <a:cxn ang="0">
                  <a:pos x="0" y="414"/>
                </a:cxn>
                <a:cxn ang="0">
                  <a:pos x="0" y="480"/>
                </a:cxn>
                <a:cxn ang="0">
                  <a:pos x="12" y="540"/>
                </a:cxn>
                <a:cxn ang="0">
                  <a:pos x="30" y="588"/>
                </a:cxn>
                <a:cxn ang="0">
                  <a:pos x="60" y="624"/>
                </a:cxn>
                <a:cxn ang="0">
                  <a:pos x="108" y="642"/>
                </a:cxn>
                <a:cxn ang="0">
                  <a:pos x="174" y="642"/>
                </a:cxn>
                <a:cxn ang="0">
                  <a:pos x="240" y="630"/>
                </a:cxn>
                <a:cxn ang="0">
                  <a:pos x="282" y="612"/>
                </a:cxn>
                <a:cxn ang="0">
                  <a:pos x="318" y="588"/>
                </a:cxn>
                <a:cxn ang="0">
                  <a:pos x="354" y="552"/>
                </a:cxn>
                <a:cxn ang="0">
                  <a:pos x="384" y="510"/>
                </a:cxn>
                <a:cxn ang="0">
                  <a:pos x="408" y="462"/>
                </a:cxn>
                <a:cxn ang="0">
                  <a:pos x="426" y="402"/>
                </a:cxn>
                <a:cxn ang="0">
                  <a:pos x="432" y="342"/>
                </a:cxn>
                <a:cxn ang="0">
                  <a:pos x="432" y="282"/>
                </a:cxn>
                <a:cxn ang="0">
                  <a:pos x="426" y="222"/>
                </a:cxn>
                <a:cxn ang="0">
                  <a:pos x="408" y="162"/>
                </a:cxn>
                <a:cxn ang="0">
                  <a:pos x="384" y="114"/>
                </a:cxn>
                <a:cxn ang="0">
                  <a:pos x="354" y="72"/>
                </a:cxn>
                <a:cxn ang="0">
                  <a:pos x="318" y="36"/>
                </a:cxn>
                <a:cxn ang="0">
                  <a:pos x="282" y="12"/>
                </a:cxn>
                <a:cxn ang="0">
                  <a:pos x="240" y="0"/>
                </a:cxn>
              </a:cxnLst>
              <a:rect l="0" t="0" r="r" b="b"/>
              <a:pathLst>
                <a:path w="432" h="648">
                  <a:moveTo>
                    <a:pt x="216" y="0"/>
                  </a:moveTo>
                  <a:lnTo>
                    <a:pt x="174" y="6"/>
                  </a:lnTo>
                  <a:lnTo>
                    <a:pt x="138" y="18"/>
                  </a:lnTo>
                  <a:lnTo>
                    <a:pt x="108" y="30"/>
                  </a:lnTo>
                  <a:lnTo>
                    <a:pt x="84" y="42"/>
                  </a:lnTo>
                  <a:lnTo>
                    <a:pt x="60" y="60"/>
                  </a:lnTo>
                  <a:lnTo>
                    <a:pt x="42" y="78"/>
                  </a:lnTo>
                  <a:lnTo>
                    <a:pt x="30" y="90"/>
                  </a:lnTo>
                  <a:lnTo>
                    <a:pt x="18" y="108"/>
                  </a:lnTo>
                  <a:lnTo>
                    <a:pt x="12" y="132"/>
                  </a:lnTo>
                  <a:lnTo>
                    <a:pt x="6" y="150"/>
                  </a:lnTo>
                  <a:lnTo>
                    <a:pt x="0" y="174"/>
                  </a:lnTo>
                  <a:lnTo>
                    <a:pt x="0" y="198"/>
                  </a:lnTo>
                  <a:lnTo>
                    <a:pt x="0" y="222"/>
                  </a:lnTo>
                  <a:lnTo>
                    <a:pt x="0" y="252"/>
                  </a:lnTo>
                  <a:lnTo>
                    <a:pt x="0" y="282"/>
                  </a:lnTo>
                  <a:lnTo>
                    <a:pt x="0" y="312"/>
                  </a:lnTo>
                  <a:lnTo>
                    <a:pt x="0" y="348"/>
                  </a:lnTo>
                  <a:lnTo>
                    <a:pt x="0" y="378"/>
                  </a:lnTo>
                  <a:lnTo>
                    <a:pt x="0" y="414"/>
                  </a:lnTo>
                  <a:lnTo>
                    <a:pt x="0" y="444"/>
                  </a:lnTo>
                  <a:lnTo>
                    <a:pt x="0" y="480"/>
                  </a:lnTo>
                  <a:lnTo>
                    <a:pt x="6" y="510"/>
                  </a:lnTo>
                  <a:lnTo>
                    <a:pt x="12" y="540"/>
                  </a:lnTo>
                  <a:lnTo>
                    <a:pt x="18" y="564"/>
                  </a:lnTo>
                  <a:lnTo>
                    <a:pt x="30" y="588"/>
                  </a:lnTo>
                  <a:lnTo>
                    <a:pt x="42" y="606"/>
                  </a:lnTo>
                  <a:lnTo>
                    <a:pt x="60" y="624"/>
                  </a:lnTo>
                  <a:lnTo>
                    <a:pt x="84" y="636"/>
                  </a:lnTo>
                  <a:lnTo>
                    <a:pt x="108" y="642"/>
                  </a:lnTo>
                  <a:lnTo>
                    <a:pt x="138" y="648"/>
                  </a:lnTo>
                  <a:lnTo>
                    <a:pt x="174" y="642"/>
                  </a:lnTo>
                  <a:lnTo>
                    <a:pt x="216" y="630"/>
                  </a:lnTo>
                  <a:lnTo>
                    <a:pt x="240" y="630"/>
                  </a:lnTo>
                  <a:lnTo>
                    <a:pt x="258" y="618"/>
                  </a:lnTo>
                  <a:lnTo>
                    <a:pt x="282" y="612"/>
                  </a:lnTo>
                  <a:lnTo>
                    <a:pt x="300" y="600"/>
                  </a:lnTo>
                  <a:lnTo>
                    <a:pt x="318" y="588"/>
                  </a:lnTo>
                  <a:lnTo>
                    <a:pt x="336" y="570"/>
                  </a:lnTo>
                  <a:lnTo>
                    <a:pt x="354" y="552"/>
                  </a:lnTo>
                  <a:lnTo>
                    <a:pt x="366" y="534"/>
                  </a:lnTo>
                  <a:lnTo>
                    <a:pt x="384" y="510"/>
                  </a:lnTo>
                  <a:lnTo>
                    <a:pt x="396" y="486"/>
                  </a:lnTo>
                  <a:lnTo>
                    <a:pt x="408" y="462"/>
                  </a:lnTo>
                  <a:lnTo>
                    <a:pt x="414" y="432"/>
                  </a:lnTo>
                  <a:lnTo>
                    <a:pt x="426" y="402"/>
                  </a:lnTo>
                  <a:lnTo>
                    <a:pt x="432" y="378"/>
                  </a:lnTo>
                  <a:lnTo>
                    <a:pt x="432" y="342"/>
                  </a:lnTo>
                  <a:lnTo>
                    <a:pt x="432" y="312"/>
                  </a:lnTo>
                  <a:lnTo>
                    <a:pt x="432" y="282"/>
                  </a:lnTo>
                  <a:lnTo>
                    <a:pt x="432" y="252"/>
                  </a:lnTo>
                  <a:lnTo>
                    <a:pt x="426" y="222"/>
                  </a:lnTo>
                  <a:lnTo>
                    <a:pt x="414" y="192"/>
                  </a:lnTo>
                  <a:lnTo>
                    <a:pt x="408" y="162"/>
                  </a:lnTo>
                  <a:lnTo>
                    <a:pt x="396" y="138"/>
                  </a:lnTo>
                  <a:lnTo>
                    <a:pt x="384" y="114"/>
                  </a:lnTo>
                  <a:lnTo>
                    <a:pt x="372" y="90"/>
                  </a:lnTo>
                  <a:lnTo>
                    <a:pt x="354" y="72"/>
                  </a:lnTo>
                  <a:lnTo>
                    <a:pt x="336" y="54"/>
                  </a:lnTo>
                  <a:lnTo>
                    <a:pt x="318" y="36"/>
                  </a:lnTo>
                  <a:lnTo>
                    <a:pt x="300" y="24"/>
                  </a:lnTo>
                  <a:lnTo>
                    <a:pt x="282" y="12"/>
                  </a:lnTo>
                  <a:lnTo>
                    <a:pt x="258" y="6"/>
                  </a:lnTo>
                  <a:lnTo>
                    <a:pt x="240" y="0"/>
                  </a:lnTo>
                  <a:lnTo>
                    <a:pt x="216" y="0"/>
                  </a:lnTo>
                  <a:close/>
                </a:path>
              </a:pathLst>
            </a:custGeom>
            <a:solidFill>
              <a:srgbClr val="CCCCCC"/>
            </a:solidFill>
            <a:ln w="28575" cmpd="sng">
              <a:solidFill>
                <a:srgbClr val="000000"/>
              </a:solidFill>
              <a:round/>
              <a:headEnd/>
              <a:tailEnd/>
            </a:ln>
          </p:spPr>
          <p:txBody>
            <a:bodyPr/>
            <a:lstStyle/>
            <a:p>
              <a:endParaRPr lang="tr-TR"/>
            </a:p>
          </p:txBody>
        </p:sp>
        <p:sp>
          <p:nvSpPr>
            <p:cNvPr id="67590" name="Freeform 6"/>
            <p:cNvSpPr>
              <a:spLocks/>
            </p:cNvSpPr>
            <p:nvPr/>
          </p:nvSpPr>
          <p:spPr bwMode="auto">
            <a:xfrm>
              <a:off x="5082" y="398"/>
              <a:ext cx="147" cy="168"/>
            </a:xfrm>
            <a:custGeom>
              <a:avLst/>
              <a:gdLst/>
              <a:ahLst/>
              <a:cxnLst>
                <a:cxn ang="0">
                  <a:pos x="18" y="324"/>
                </a:cxn>
                <a:cxn ang="0">
                  <a:pos x="18" y="324"/>
                </a:cxn>
                <a:cxn ang="0">
                  <a:pos x="18" y="294"/>
                </a:cxn>
                <a:cxn ang="0">
                  <a:pos x="18" y="264"/>
                </a:cxn>
                <a:cxn ang="0">
                  <a:pos x="18" y="234"/>
                </a:cxn>
                <a:cxn ang="0">
                  <a:pos x="18" y="210"/>
                </a:cxn>
                <a:cxn ang="0">
                  <a:pos x="24" y="186"/>
                </a:cxn>
                <a:cxn ang="0">
                  <a:pos x="24" y="162"/>
                </a:cxn>
                <a:cxn ang="0">
                  <a:pos x="30" y="144"/>
                </a:cxn>
                <a:cxn ang="0">
                  <a:pos x="36" y="126"/>
                </a:cxn>
                <a:cxn ang="0">
                  <a:pos x="48" y="108"/>
                </a:cxn>
                <a:cxn ang="0">
                  <a:pos x="60" y="96"/>
                </a:cxn>
                <a:cxn ang="0">
                  <a:pos x="78" y="78"/>
                </a:cxn>
                <a:cxn ang="0">
                  <a:pos x="96" y="66"/>
                </a:cxn>
                <a:cxn ang="0">
                  <a:pos x="126" y="54"/>
                </a:cxn>
                <a:cxn ang="0">
                  <a:pos x="156" y="42"/>
                </a:cxn>
                <a:cxn ang="0">
                  <a:pos x="186" y="30"/>
                </a:cxn>
                <a:cxn ang="0">
                  <a:pos x="228" y="18"/>
                </a:cxn>
                <a:cxn ang="0">
                  <a:pos x="228" y="0"/>
                </a:cxn>
                <a:cxn ang="0">
                  <a:pos x="186" y="12"/>
                </a:cxn>
                <a:cxn ang="0">
                  <a:pos x="150" y="24"/>
                </a:cxn>
                <a:cxn ang="0">
                  <a:pos x="114" y="36"/>
                </a:cxn>
                <a:cxn ang="0">
                  <a:pos x="90" y="48"/>
                </a:cxn>
                <a:cxn ang="0">
                  <a:pos x="66" y="66"/>
                </a:cxn>
                <a:cxn ang="0">
                  <a:pos x="48" y="78"/>
                </a:cxn>
                <a:cxn ang="0">
                  <a:pos x="30" y="96"/>
                </a:cxn>
                <a:cxn ang="0">
                  <a:pos x="24" y="120"/>
                </a:cxn>
                <a:cxn ang="0">
                  <a:pos x="12" y="138"/>
                </a:cxn>
                <a:cxn ang="0">
                  <a:pos x="6" y="162"/>
                </a:cxn>
                <a:cxn ang="0">
                  <a:pos x="6" y="186"/>
                </a:cxn>
                <a:cxn ang="0">
                  <a:pos x="0" y="210"/>
                </a:cxn>
                <a:cxn ang="0">
                  <a:pos x="0" y="234"/>
                </a:cxn>
                <a:cxn ang="0">
                  <a:pos x="0" y="264"/>
                </a:cxn>
                <a:cxn ang="0">
                  <a:pos x="0" y="294"/>
                </a:cxn>
                <a:cxn ang="0">
                  <a:pos x="0" y="324"/>
                </a:cxn>
                <a:cxn ang="0">
                  <a:pos x="0" y="324"/>
                </a:cxn>
                <a:cxn ang="0">
                  <a:pos x="18" y="324"/>
                </a:cxn>
              </a:cxnLst>
              <a:rect l="0" t="0" r="r" b="b"/>
              <a:pathLst>
                <a:path w="228" h="324">
                  <a:moveTo>
                    <a:pt x="18" y="324"/>
                  </a:moveTo>
                  <a:lnTo>
                    <a:pt x="18" y="324"/>
                  </a:lnTo>
                  <a:lnTo>
                    <a:pt x="18" y="294"/>
                  </a:lnTo>
                  <a:lnTo>
                    <a:pt x="18" y="264"/>
                  </a:lnTo>
                  <a:lnTo>
                    <a:pt x="18" y="234"/>
                  </a:lnTo>
                  <a:lnTo>
                    <a:pt x="18" y="210"/>
                  </a:lnTo>
                  <a:lnTo>
                    <a:pt x="24" y="186"/>
                  </a:lnTo>
                  <a:lnTo>
                    <a:pt x="24" y="162"/>
                  </a:lnTo>
                  <a:lnTo>
                    <a:pt x="30" y="144"/>
                  </a:lnTo>
                  <a:lnTo>
                    <a:pt x="36" y="126"/>
                  </a:lnTo>
                  <a:lnTo>
                    <a:pt x="48" y="108"/>
                  </a:lnTo>
                  <a:lnTo>
                    <a:pt x="60" y="96"/>
                  </a:lnTo>
                  <a:lnTo>
                    <a:pt x="78" y="78"/>
                  </a:lnTo>
                  <a:lnTo>
                    <a:pt x="96" y="66"/>
                  </a:lnTo>
                  <a:lnTo>
                    <a:pt x="126" y="54"/>
                  </a:lnTo>
                  <a:lnTo>
                    <a:pt x="156" y="42"/>
                  </a:lnTo>
                  <a:lnTo>
                    <a:pt x="186" y="30"/>
                  </a:lnTo>
                  <a:lnTo>
                    <a:pt x="228" y="18"/>
                  </a:lnTo>
                  <a:lnTo>
                    <a:pt x="228" y="0"/>
                  </a:lnTo>
                  <a:lnTo>
                    <a:pt x="186" y="12"/>
                  </a:lnTo>
                  <a:lnTo>
                    <a:pt x="150" y="24"/>
                  </a:lnTo>
                  <a:lnTo>
                    <a:pt x="114" y="36"/>
                  </a:lnTo>
                  <a:lnTo>
                    <a:pt x="90" y="48"/>
                  </a:lnTo>
                  <a:lnTo>
                    <a:pt x="66" y="66"/>
                  </a:lnTo>
                  <a:lnTo>
                    <a:pt x="48" y="78"/>
                  </a:lnTo>
                  <a:lnTo>
                    <a:pt x="30" y="96"/>
                  </a:lnTo>
                  <a:lnTo>
                    <a:pt x="24" y="120"/>
                  </a:lnTo>
                  <a:lnTo>
                    <a:pt x="12" y="138"/>
                  </a:lnTo>
                  <a:lnTo>
                    <a:pt x="6" y="162"/>
                  </a:lnTo>
                  <a:lnTo>
                    <a:pt x="6" y="186"/>
                  </a:lnTo>
                  <a:lnTo>
                    <a:pt x="0" y="210"/>
                  </a:lnTo>
                  <a:lnTo>
                    <a:pt x="0" y="234"/>
                  </a:lnTo>
                  <a:lnTo>
                    <a:pt x="0" y="264"/>
                  </a:lnTo>
                  <a:lnTo>
                    <a:pt x="0" y="294"/>
                  </a:lnTo>
                  <a:lnTo>
                    <a:pt x="0" y="324"/>
                  </a:lnTo>
                  <a:lnTo>
                    <a:pt x="0" y="324"/>
                  </a:lnTo>
                  <a:lnTo>
                    <a:pt x="18" y="324"/>
                  </a:lnTo>
                  <a:close/>
                </a:path>
              </a:pathLst>
            </a:custGeom>
            <a:solidFill>
              <a:srgbClr val="000000"/>
            </a:solidFill>
            <a:ln w="28575" cmpd="sng">
              <a:solidFill>
                <a:srgbClr val="000000"/>
              </a:solidFill>
              <a:round/>
              <a:headEnd/>
              <a:tailEnd/>
            </a:ln>
          </p:spPr>
          <p:txBody>
            <a:bodyPr/>
            <a:lstStyle/>
            <a:p>
              <a:endParaRPr lang="tr-TR"/>
            </a:p>
          </p:txBody>
        </p:sp>
        <p:sp>
          <p:nvSpPr>
            <p:cNvPr id="67591" name="Freeform 7"/>
            <p:cNvSpPr>
              <a:spLocks/>
            </p:cNvSpPr>
            <p:nvPr/>
          </p:nvSpPr>
          <p:spPr bwMode="auto">
            <a:xfrm>
              <a:off x="5082" y="566"/>
              <a:ext cx="147" cy="176"/>
            </a:xfrm>
            <a:custGeom>
              <a:avLst/>
              <a:gdLst/>
              <a:ahLst/>
              <a:cxnLst>
                <a:cxn ang="0">
                  <a:pos x="228" y="312"/>
                </a:cxn>
                <a:cxn ang="0">
                  <a:pos x="222" y="312"/>
                </a:cxn>
                <a:cxn ang="0">
                  <a:pos x="186" y="318"/>
                </a:cxn>
                <a:cxn ang="0">
                  <a:pos x="150" y="324"/>
                </a:cxn>
                <a:cxn ang="0">
                  <a:pos x="120" y="324"/>
                </a:cxn>
                <a:cxn ang="0">
                  <a:pos x="96" y="318"/>
                </a:cxn>
                <a:cxn ang="0">
                  <a:pos x="78" y="306"/>
                </a:cxn>
                <a:cxn ang="0">
                  <a:pos x="66" y="288"/>
                </a:cxn>
                <a:cxn ang="0">
                  <a:pos x="48" y="270"/>
                </a:cxn>
                <a:cxn ang="0">
                  <a:pos x="42" y="246"/>
                </a:cxn>
                <a:cxn ang="0">
                  <a:pos x="30" y="222"/>
                </a:cxn>
                <a:cxn ang="0">
                  <a:pos x="24" y="192"/>
                </a:cxn>
                <a:cxn ang="0">
                  <a:pos x="24" y="168"/>
                </a:cxn>
                <a:cxn ang="0">
                  <a:pos x="18" y="132"/>
                </a:cxn>
                <a:cxn ang="0">
                  <a:pos x="18" y="102"/>
                </a:cxn>
                <a:cxn ang="0">
                  <a:pos x="18" y="66"/>
                </a:cxn>
                <a:cxn ang="0">
                  <a:pos x="18" y="36"/>
                </a:cxn>
                <a:cxn ang="0">
                  <a:pos x="18" y="0"/>
                </a:cxn>
                <a:cxn ang="0">
                  <a:pos x="0" y="0"/>
                </a:cxn>
                <a:cxn ang="0">
                  <a:pos x="0" y="36"/>
                </a:cxn>
                <a:cxn ang="0">
                  <a:pos x="0" y="66"/>
                </a:cxn>
                <a:cxn ang="0">
                  <a:pos x="0" y="102"/>
                </a:cxn>
                <a:cxn ang="0">
                  <a:pos x="0" y="132"/>
                </a:cxn>
                <a:cxn ang="0">
                  <a:pos x="6" y="168"/>
                </a:cxn>
                <a:cxn ang="0">
                  <a:pos x="6" y="198"/>
                </a:cxn>
                <a:cxn ang="0">
                  <a:pos x="12" y="228"/>
                </a:cxn>
                <a:cxn ang="0">
                  <a:pos x="24" y="252"/>
                </a:cxn>
                <a:cxn ang="0">
                  <a:pos x="36" y="282"/>
                </a:cxn>
                <a:cxn ang="0">
                  <a:pos x="48" y="300"/>
                </a:cxn>
                <a:cxn ang="0">
                  <a:pos x="66" y="318"/>
                </a:cxn>
                <a:cxn ang="0">
                  <a:pos x="90" y="330"/>
                </a:cxn>
                <a:cxn ang="0">
                  <a:pos x="120" y="342"/>
                </a:cxn>
                <a:cxn ang="0">
                  <a:pos x="150" y="342"/>
                </a:cxn>
                <a:cxn ang="0">
                  <a:pos x="186" y="342"/>
                </a:cxn>
                <a:cxn ang="0">
                  <a:pos x="228" y="330"/>
                </a:cxn>
                <a:cxn ang="0">
                  <a:pos x="228" y="330"/>
                </a:cxn>
                <a:cxn ang="0">
                  <a:pos x="228" y="312"/>
                </a:cxn>
              </a:cxnLst>
              <a:rect l="0" t="0" r="r" b="b"/>
              <a:pathLst>
                <a:path w="228" h="342">
                  <a:moveTo>
                    <a:pt x="228" y="312"/>
                  </a:moveTo>
                  <a:lnTo>
                    <a:pt x="222" y="312"/>
                  </a:lnTo>
                  <a:lnTo>
                    <a:pt x="186" y="318"/>
                  </a:lnTo>
                  <a:lnTo>
                    <a:pt x="150" y="324"/>
                  </a:lnTo>
                  <a:lnTo>
                    <a:pt x="120" y="324"/>
                  </a:lnTo>
                  <a:lnTo>
                    <a:pt x="96" y="318"/>
                  </a:lnTo>
                  <a:lnTo>
                    <a:pt x="78" y="306"/>
                  </a:lnTo>
                  <a:lnTo>
                    <a:pt x="66" y="288"/>
                  </a:lnTo>
                  <a:lnTo>
                    <a:pt x="48" y="270"/>
                  </a:lnTo>
                  <a:lnTo>
                    <a:pt x="42" y="246"/>
                  </a:lnTo>
                  <a:lnTo>
                    <a:pt x="30" y="222"/>
                  </a:lnTo>
                  <a:lnTo>
                    <a:pt x="24" y="192"/>
                  </a:lnTo>
                  <a:lnTo>
                    <a:pt x="24" y="168"/>
                  </a:lnTo>
                  <a:lnTo>
                    <a:pt x="18" y="132"/>
                  </a:lnTo>
                  <a:lnTo>
                    <a:pt x="18" y="102"/>
                  </a:lnTo>
                  <a:lnTo>
                    <a:pt x="18" y="66"/>
                  </a:lnTo>
                  <a:lnTo>
                    <a:pt x="18" y="36"/>
                  </a:lnTo>
                  <a:lnTo>
                    <a:pt x="18" y="0"/>
                  </a:lnTo>
                  <a:lnTo>
                    <a:pt x="0" y="0"/>
                  </a:lnTo>
                  <a:lnTo>
                    <a:pt x="0" y="36"/>
                  </a:lnTo>
                  <a:lnTo>
                    <a:pt x="0" y="66"/>
                  </a:lnTo>
                  <a:lnTo>
                    <a:pt x="0" y="102"/>
                  </a:lnTo>
                  <a:lnTo>
                    <a:pt x="0" y="132"/>
                  </a:lnTo>
                  <a:lnTo>
                    <a:pt x="6" y="168"/>
                  </a:lnTo>
                  <a:lnTo>
                    <a:pt x="6" y="198"/>
                  </a:lnTo>
                  <a:lnTo>
                    <a:pt x="12" y="228"/>
                  </a:lnTo>
                  <a:lnTo>
                    <a:pt x="24" y="252"/>
                  </a:lnTo>
                  <a:lnTo>
                    <a:pt x="36" y="282"/>
                  </a:lnTo>
                  <a:lnTo>
                    <a:pt x="48" y="300"/>
                  </a:lnTo>
                  <a:lnTo>
                    <a:pt x="66" y="318"/>
                  </a:lnTo>
                  <a:lnTo>
                    <a:pt x="90" y="330"/>
                  </a:lnTo>
                  <a:lnTo>
                    <a:pt x="120" y="342"/>
                  </a:lnTo>
                  <a:lnTo>
                    <a:pt x="150" y="342"/>
                  </a:lnTo>
                  <a:lnTo>
                    <a:pt x="186" y="342"/>
                  </a:lnTo>
                  <a:lnTo>
                    <a:pt x="228" y="330"/>
                  </a:lnTo>
                  <a:lnTo>
                    <a:pt x="228" y="330"/>
                  </a:lnTo>
                  <a:lnTo>
                    <a:pt x="228" y="312"/>
                  </a:lnTo>
                  <a:close/>
                </a:path>
              </a:pathLst>
            </a:custGeom>
            <a:solidFill>
              <a:srgbClr val="000000"/>
            </a:solidFill>
            <a:ln w="28575" cmpd="sng">
              <a:solidFill>
                <a:srgbClr val="000000"/>
              </a:solidFill>
              <a:round/>
              <a:headEnd/>
              <a:tailEnd/>
            </a:ln>
          </p:spPr>
          <p:txBody>
            <a:bodyPr/>
            <a:lstStyle/>
            <a:p>
              <a:endParaRPr lang="tr-TR"/>
            </a:p>
          </p:txBody>
        </p:sp>
        <p:sp>
          <p:nvSpPr>
            <p:cNvPr id="67592" name="Freeform 8"/>
            <p:cNvSpPr>
              <a:spLocks/>
            </p:cNvSpPr>
            <p:nvPr/>
          </p:nvSpPr>
          <p:spPr bwMode="auto">
            <a:xfrm>
              <a:off x="5229" y="566"/>
              <a:ext cx="147" cy="170"/>
            </a:xfrm>
            <a:custGeom>
              <a:avLst/>
              <a:gdLst/>
              <a:ahLst/>
              <a:cxnLst>
                <a:cxn ang="0">
                  <a:pos x="210" y="0"/>
                </a:cxn>
                <a:cxn ang="0">
                  <a:pos x="210" y="0"/>
                </a:cxn>
                <a:cxn ang="0">
                  <a:pos x="210" y="30"/>
                </a:cxn>
                <a:cxn ang="0">
                  <a:pos x="204" y="60"/>
                </a:cxn>
                <a:cxn ang="0">
                  <a:pos x="198" y="90"/>
                </a:cxn>
                <a:cxn ang="0">
                  <a:pos x="192" y="120"/>
                </a:cxn>
                <a:cxn ang="0">
                  <a:pos x="180" y="144"/>
                </a:cxn>
                <a:cxn ang="0">
                  <a:pos x="174" y="168"/>
                </a:cxn>
                <a:cxn ang="0">
                  <a:pos x="156" y="192"/>
                </a:cxn>
                <a:cxn ang="0">
                  <a:pos x="144" y="216"/>
                </a:cxn>
                <a:cxn ang="0">
                  <a:pos x="132" y="234"/>
                </a:cxn>
                <a:cxn ang="0">
                  <a:pos x="114" y="252"/>
                </a:cxn>
                <a:cxn ang="0">
                  <a:pos x="96" y="264"/>
                </a:cxn>
                <a:cxn ang="0">
                  <a:pos x="78" y="282"/>
                </a:cxn>
                <a:cxn ang="0">
                  <a:pos x="60" y="288"/>
                </a:cxn>
                <a:cxn ang="0">
                  <a:pos x="42" y="300"/>
                </a:cxn>
                <a:cxn ang="0">
                  <a:pos x="18" y="306"/>
                </a:cxn>
                <a:cxn ang="0">
                  <a:pos x="0" y="312"/>
                </a:cxn>
                <a:cxn ang="0">
                  <a:pos x="0" y="330"/>
                </a:cxn>
                <a:cxn ang="0">
                  <a:pos x="24" y="324"/>
                </a:cxn>
                <a:cxn ang="0">
                  <a:pos x="48" y="318"/>
                </a:cxn>
                <a:cxn ang="0">
                  <a:pos x="66" y="306"/>
                </a:cxn>
                <a:cxn ang="0">
                  <a:pos x="90" y="294"/>
                </a:cxn>
                <a:cxn ang="0">
                  <a:pos x="108" y="282"/>
                </a:cxn>
                <a:cxn ang="0">
                  <a:pos x="126" y="264"/>
                </a:cxn>
                <a:cxn ang="0">
                  <a:pos x="144" y="246"/>
                </a:cxn>
                <a:cxn ang="0">
                  <a:pos x="162" y="222"/>
                </a:cxn>
                <a:cxn ang="0">
                  <a:pos x="174" y="204"/>
                </a:cxn>
                <a:cxn ang="0">
                  <a:pos x="186" y="180"/>
                </a:cxn>
                <a:cxn ang="0">
                  <a:pos x="198" y="150"/>
                </a:cxn>
                <a:cxn ang="0">
                  <a:pos x="210" y="126"/>
                </a:cxn>
                <a:cxn ang="0">
                  <a:pos x="216" y="96"/>
                </a:cxn>
                <a:cxn ang="0">
                  <a:pos x="222" y="66"/>
                </a:cxn>
                <a:cxn ang="0">
                  <a:pos x="228" y="30"/>
                </a:cxn>
                <a:cxn ang="0">
                  <a:pos x="228" y="0"/>
                </a:cxn>
                <a:cxn ang="0">
                  <a:pos x="228" y="0"/>
                </a:cxn>
                <a:cxn ang="0">
                  <a:pos x="210" y="0"/>
                </a:cxn>
              </a:cxnLst>
              <a:rect l="0" t="0" r="r" b="b"/>
              <a:pathLst>
                <a:path w="228" h="330">
                  <a:moveTo>
                    <a:pt x="210" y="0"/>
                  </a:moveTo>
                  <a:lnTo>
                    <a:pt x="210" y="0"/>
                  </a:lnTo>
                  <a:lnTo>
                    <a:pt x="210" y="30"/>
                  </a:lnTo>
                  <a:lnTo>
                    <a:pt x="204" y="60"/>
                  </a:lnTo>
                  <a:lnTo>
                    <a:pt x="198" y="90"/>
                  </a:lnTo>
                  <a:lnTo>
                    <a:pt x="192" y="120"/>
                  </a:lnTo>
                  <a:lnTo>
                    <a:pt x="180" y="144"/>
                  </a:lnTo>
                  <a:lnTo>
                    <a:pt x="174" y="168"/>
                  </a:lnTo>
                  <a:lnTo>
                    <a:pt x="156" y="192"/>
                  </a:lnTo>
                  <a:lnTo>
                    <a:pt x="144" y="216"/>
                  </a:lnTo>
                  <a:lnTo>
                    <a:pt x="132" y="234"/>
                  </a:lnTo>
                  <a:lnTo>
                    <a:pt x="114" y="252"/>
                  </a:lnTo>
                  <a:lnTo>
                    <a:pt x="96" y="264"/>
                  </a:lnTo>
                  <a:lnTo>
                    <a:pt x="78" y="282"/>
                  </a:lnTo>
                  <a:lnTo>
                    <a:pt x="60" y="288"/>
                  </a:lnTo>
                  <a:lnTo>
                    <a:pt x="42" y="300"/>
                  </a:lnTo>
                  <a:lnTo>
                    <a:pt x="18" y="306"/>
                  </a:lnTo>
                  <a:lnTo>
                    <a:pt x="0" y="312"/>
                  </a:lnTo>
                  <a:lnTo>
                    <a:pt x="0" y="330"/>
                  </a:lnTo>
                  <a:lnTo>
                    <a:pt x="24" y="324"/>
                  </a:lnTo>
                  <a:lnTo>
                    <a:pt x="48" y="318"/>
                  </a:lnTo>
                  <a:lnTo>
                    <a:pt x="66" y="306"/>
                  </a:lnTo>
                  <a:lnTo>
                    <a:pt x="90" y="294"/>
                  </a:lnTo>
                  <a:lnTo>
                    <a:pt x="108" y="282"/>
                  </a:lnTo>
                  <a:lnTo>
                    <a:pt x="126" y="264"/>
                  </a:lnTo>
                  <a:lnTo>
                    <a:pt x="144" y="246"/>
                  </a:lnTo>
                  <a:lnTo>
                    <a:pt x="162" y="222"/>
                  </a:lnTo>
                  <a:lnTo>
                    <a:pt x="174" y="204"/>
                  </a:lnTo>
                  <a:lnTo>
                    <a:pt x="186" y="180"/>
                  </a:lnTo>
                  <a:lnTo>
                    <a:pt x="198" y="150"/>
                  </a:lnTo>
                  <a:lnTo>
                    <a:pt x="210" y="126"/>
                  </a:lnTo>
                  <a:lnTo>
                    <a:pt x="216" y="96"/>
                  </a:lnTo>
                  <a:lnTo>
                    <a:pt x="222" y="66"/>
                  </a:lnTo>
                  <a:lnTo>
                    <a:pt x="228" y="30"/>
                  </a:lnTo>
                  <a:lnTo>
                    <a:pt x="228" y="0"/>
                  </a:lnTo>
                  <a:lnTo>
                    <a:pt x="228" y="0"/>
                  </a:lnTo>
                  <a:lnTo>
                    <a:pt x="210" y="0"/>
                  </a:lnTo>
                  <a:close/>
                </a:path>
              </a:pathLst>
            </a:custGeom>
            <a:solidFill>
              <a:srgbClr val="000000"/>
            </a:solidFill>
            <a:ln w="28575" cmpd="sng">
              <a:solidFill>
                <a:srgbClr val="000000"/>
              </a:solidFill>
              <a:round/>
              <a:headEnd/>
              <a:tailEnd/>
            </a:ln>
          </p:spPr>
          <p:txBody>
            <a:bodyPr/>
            <a:lstStyle/>
            <a:p>
              <a:endParaRPr lang="tr-TR"/>
            </a:p>
          </p:txBody>
        </p:sp>
        <p:sp>
          <p:nvSpPr>
            <p:cNvPr id="67593" name="Freeform 9"/>
            <p:cNvSpPr>
              <a:spLocks/>
            </p:cNvSpPr>
            <p:nvPr/>
          </p:nvSpPr>
          <p:spPr bwMode="auto">
            <a:xfrm>
              <a:off x="5229" y="398"/>
              <a:ext cx="147" cy="168"/>
            </a:xfrm>
            <a:custGeom>
              <a:avLst/>
              <a:gdLst/>
              <a:ahLst/>
              <a:cxnLst>
                <a:cxn ang="0">
                  <a:pos x="0" y="18"/>
                </a:cxn>
                <a:cxn ang="0">
                  <a:pos x="0" y="18"/>
                </a:cxn>
                <a:cxn ang="0">
                  <a:pos x="18" y="18"/>
                </a:cxn>
                <a:cxn ang="0">
                  <a:pos x="42" y="24"/>
                </a:cxn>
                <a:cxn ang="0">
                  <a:pos x="60" y="36"/>
                </a:cxn>
                <a:cxn ang="0">
                  <a:pos x="78" y="42"/>
                </a:cxn>
                <a:cxn ang="0">
                  <a:pos x="96" y="54"/>
                </a:cxn>
                <a:cxn ang="0">
                  <a:pos x="114" y="72"/>
                </a:cxn>
                <a:cxn ang="0">
                  <a:pos x="132" y="90"/>
                </a:cxn>
                <a:cxn ang="0">
                  <a:pos x="144" y="108"/>
                </a:cxn>
                <a:cxn ang="0">
                  <a:pos x="162" y="126"/>
                </a:cxn>
                <a:cxn ang="0">
                  <a:pos x="174" y="150"/>
                </a:cxn>
                <a:cxn ang="0">
                  <a:pos x="180" y="180"/>
                </a:cxn>
                <a:cxn ang="0">
                  <a:pos x="192" y="204"/>
                </a:cxn>
                <a:cxn ang="0">
                  <a:pos x="198" y="234"/>
                </a:cxn>
                <a:cxn ang="0">
                  <a:pos x="204" y="264"/>
                </a:cxn>
                <a:cxn ang="0">
                  <a:pos x="210" y="294"/>
                </a:cxn>
                <a:cxn ang="0">
                  <a:pos x="210" y="324"/>
                </a:cxn>
                <a:cxn ang="0">
                  <a:pos x="228" y="324"/>
                </a:cxn>
                <a:cxn ang="0">
                  <a:pos x="228" y="294"/>
                </a:cxn>
                <a:cxn ang="0">
                  <a:pos x="222" y="258"/>
                </a:cxn>
                <a:cxn ang="0">
                  <a:pos x="216" y="228"/>
                </a:cxn>
                <a:cxn ang="0">
                  <a:pos x="210" y="198"/>
                </a:cxn>
                <a:cxn ang="0">
                  <a:pos x="198" y="174"/>
                </a:cxn>
                <a:cxn ang="0">
                  <a:pos x="192" y="144"/>
                </a:cxn>
                <a:cxn ang="0">
                  <a:pos x="174" y="120"/>
                </a:cxn>
                <a:cxn ang="0">
                  <a:pos x="162" y="96"/>
                </a:cxn>
                <a:cxn ang="0">
                  <a:pos x="144" y="78"/>
                </a:cxn>
                <a:cxn ang="0">
                  <a:pos x="126" y="54"/>
                </a:cxn>
                <a:cxn ang="0">
                  <a:pos x="108" y="42"/>
                </a:cxn>
                <a:cxn ang="0">
                  <a:pos x="90" y="24"/>
                </a:cxn>
                <a:cxn ang="0">
                  <a:pos x="66" y="18"/>
                </a:cxn>
                <a:cxn ang="0">
                  <a:pos x="48" y="6"/>
                </a:cxn>
                <a:cxn ang="0">
                  <a:pos x="24" y="0"/>
                </a:cxn>
                <a:cxn ang="0">
                  <a:pos x="0" y="0"/>
                </a:cxn>
                <a:cxn ang="0">
                  <a:pos x="0" y="0"/>
                </a:cxn>
                <a:cxn ang="0">
                  <a:pos x="0" y="18"/>
                </a:cxn>
              </a:cxnLst>
              <a:rect l="0" t="0" r="r" b="b"/>
              <a:pathLst>
                <a:path w="228" h="324">
                  <a:moveTo>
                    <a:pt x="0" y="18"/>
                  </a:moveTo>
                  <a:lnTo>
                    <a:pt x="0" y="18"/>
                  </a:lnTo>
                  <a:lnTo>
                    <a:pt x="18" y="18"/>
                  </a:lnTo>
                  <a:lnTo>
                    <a:pt x="42" y="24"/>
                  </a:lnTo>
                  <a:lnTo>
                    <a:pt x="60" y="36"/>
                  </a:lnTo>
                  <a:lnTo>
                    <a:pt x="78" y="42"/>
                  </a:lnTo>
                  <a:lnTo>
                    <a:pt x="96" y="54"/>
                  </a:lnTo>
                  <a:lnTo>
                    <a:pt x="114" y="72"/>
                  </a:lnTo>
                  <a:lnTo>
                    <a:pt x="132" y="90"/>
                  </a:lnTo>
                  <a:lnTo>
                    <a:pt x="144" y="108"/>
                  </a:lnTo>
                  <a:lnTo>
                    <a:pt x="162" y="126"/>
                  </a:lnTo>
                  <a:lnTo>
                    <a:pt x="174" y="150"/>
                  </a:lnTo>
                  <a:lnTo>
                    <a:pt x="180" y="180"/>
                  </a:lnTo>
                  <a:lnTo>
                    <a:pt x="192" y="204"/>
                  </a:lnTo>
                  <a:lnTo>
                    <a:pt x="198" y="234"/>
                  </a:lnTo>
                  <a:lnTo>
                    <a:pt x="204" y="264"/>
                  </a:lnTo>
                  <a:lnTo>
                    <a:pt x="210" y="294"/>
                  </a:lnTo>
                  <a:lnTo>
                    <a:pt x="210" y="324"/>
                  </a:lnTo>
                  <a:lnTo>
                    <a:pt x="228" y="324"/>
                  </a:lnTo>
                  <a:lnTo>
                    <a:pt x="228" y="294"/>
                  </a:lnTo>
                  <a:lnTo>
                    <a:pt x="222" y="258"/>
                  </a:lnTo>
                  <a:lnTo>
                    <a:pt x="216" y="228"/>
                  </a:lnTo>
                  <a:lnTo>
                    <a:pt x="210" y="198"/>
                  </a:lnTo>
                  <a:lnTo>
                    <a:pt x="198" y="174"/>
                  </a:lnTo>
                  <a:lnTo>
                    <a:pt x="192" y="144"/>
                  </a:lnTo>
                  <a:lnTo>
                    <a:pt x="174" y="120"/>
                  </a:lnTo>
                  <a:lnTo>
                    <a:pt x="162" y="96"/>
                  </a:lnTo>
                  <a:lnTo>
                    <a:pt x="144" y="78"/>
                  </a:lnTo>
                  <a:lnTo>
                    <a:pt x="126" y="54"/>
                  </a:lnTo>
                  <a:lnTo>
                    <a:pt x="108" y="42"/>
                  </a:lnTo>
                  <a:lnTo>
                    <a:pt x="90" y="24"/>
                  </a:lnTo>
                  <a:lnTo>
                    <a:pt x="66" y="18"/>
                  </a:lnTo>
                  <a:lnTo>
                    <a:pt x="48" y="6"/>
                  </a:lnTo>
                  <a:lnTo>
                    <a:pt x="24" y="0"/>
                  </a:lnTo>
                  <a:lnTo>
                    <a:pt x="0" y="0"/>
                  </a:lnTo>
                  <a:lnTo>
                    <a:pt x="0" y="0"/>
                  </a:lnTo>
                  <a:lnTo>
                    <a:pt x="0" y="18"/>
                  </a:lnTo>
                  <a:close/>
                </a:path>
              </a:pathLst>
            </a:custGeom>
            <a:solidFill>
              <a:srgbClr val="000000"/>
            </a:solidFill>
            <a:ln w="28575" cmpd="sng">
              <a:solidFill>
                <a:srgbClr val="000000"/>
              </a:solidFill>
              <a:round/>
              <a:headEnd/>
              <a:tailEnd/>
            </a:ln>
          </p:spPr>
          <p:txBody>
            <a:bodyPr/>
            <a:lstStyle/>
            <a:p>
              <a:endParaRPr lang="tr-TR"/>
            </a:p>
          </p:txBody>
        </p:sp>
        <p:sp>
          <p:nvSpPr>
            <p:cNvPr id="67594" name="Freeform 10"/>
            <p:cNvSpPr>
              <a:spLocks/>
            </p:cNvSpPr>
            <p:nvPr/>
          </p:nvSpPr>
          <p:spPr bwMode="auto">
            <a:xfrm>
              <a:off x="4593" y="494"/>
              <a:ext cx="78" cy="81"/>
            </a:xfrm>
            <a:custGeom>
              <a:avLst/>
              <a:gdLst/>
              <a:ahLst/>
              <a:cxnLst>
                <a:cxn ang="0">
                  <a:pos x="120" y="48"/>
                </a:cxn>
                <a:cxn ang="0">
                  <a:pos x="6" y="0"/>
                </a:cxn>
                <a:cxn ang="0">
                  <a:pos x="6" y="24"/>
                </a:cxn>
                <a:cxn ang="0">
                  <a:pos x="0" y="42"/>
                </a:cxn>
                <a:cxn ang="0">
                  <a:pos x="0" y="66"/>
                </a:cxn>
                <a:cxn ang="0">
                  <a:pos x="0" y="84"/>
                </a:cxn>
                <a:cxn ang="0">
                  <a:pos x="0" y="108"/>
                </a:cxn>
                <a:cxn ang="0">
                  <a:pos x="6" y="126"/>
                </a:cxn>
                <a:cxn ang="0">
                  <a:pos x="12" y="138"/>
                </a:cxn>
                <a:cxn ang="0">
                  <a:pos x="18" y="150"/>
                </a:cxn>
                <a:cxn ang="0">
                  <a:pos x="42" y="156"/>
                </a:cxn>
                <a:cxn ang="0">
                  <a:pos x="60" y="150"/>
                </a:cxn>
                <a:cxn ang="0">
                  <a:pos x="72" y="138"/>
                </a:cxn>
                <a:cxn ang="0">
                  <a:pos x="84" y="120"/>
                </a:cxn>
                <a:cxn ang="0">
                  <a:pos x="96" y="102"/>
                </a:cxn>
                <a:cxn ang="0">
                  <a:pos x="108" y="78"/>
                </a:cxn>
                <a:cxn ang="0">
                  <a:pos x="114" y="60"/>
                </a:cxn>
                <a:cxn ang="0">
                  <a:pos x="120" y="48"/>
                </a:cxn>
              </a:cxnLst>
              <a:rect l="0" t="0" r="r" b="b"/>
              <a:pathLst>
                <a:path w="120" h="156">
                  <a:moveTo>
                    <a:pt x="120" y="48"/>
                  </a:moveTo>
                  <a:lnTo>
                    <a:pt x="6" y="0"/>
                  </a:lnTo>
                  <a:lnTo>
                    <a:pt x="6" y="24"/>
                  </a:lnTo>
                  <a:lnTo>
                    <a:pt x="0" y="42"/>
                  </a:lnTo>
                  <a:lnTo>
                    <a:pt x="0" y="66"/>
                  </a:lnTo>
                  <a:lnTo>
                    <a:pt x="0" y="84"/>
                  </a:lnTo>
                  <a:lnTo>
                    <a:pt x="0" y="108"/>
                  </a:lnTo>
                  <a:lnTo>
                    <a:pt x="6" y="126"/>
                  </a:lnTo>
                  <a:lnTo>
                    <a:pt x="12" y="138"/>
                  </a:lnTo>
                  <a:lnTo>
                    <a:pt x="18" y="150"/>
                  </a:lnTo>
                  <a:lnTo>
                    <a:pt x="42" y="156"/>
                  </a:lnTo>
                  <a:lnTo>
                    <a:pt x="60" y="150"/>
                  </a:lnTo>
                  <a:lnTo>
                    <a:pt x="72" y="138"/>
                  </a:lnTo>
                  <a:lnTo>
                    <a:pt x="84" y="120"/>
                  </a:lnTo>
                  <a:lnTo>
                    <a:pt x="96" y="102"/>
                  </a:lnTo>
                  <a:lnTo>
                    <a:pt x="108" y="78"/>
                  </a:lnTo>
                  <a:lnTo>
                    <a:pt x="114" y="60"/>
                  </a:lnTo>
                  <a:lnTo>
                    <a:pt x="120" y="48"/>
                  </a:lnTo>
                  <a:close/>
                </a:path>
              </a:pathLst>
            </a:custGeom>
            <a:solidFill>
              <a:srgbClr val="FFFFFF"/>
            </a:solidFill>
            <a:ln w="28575" cmpd="sng">
              <a:solidFill>
                <a:srgbClr val="000000"/>
              </a:solidFill>
              <a:round/>
              <a:headEnd/>
              <a:tailEnd/>
            </a:ln>
          </p:spPr>
          <p:txBody>
            <a:bodyPr/>
            <a:lstStyle/>
            <a:p>
              <a:endParaRPr lang="tr-TR"/>
            </a:p>
          </p:txBody>
        </p:sp>
        <p:sp>
          <p:nvSpPr>
            <p:cNvPr id="67595" name="Freeform 11"/>
            <p:cNvSpPr>
              <a:spLocks/>
            </p:cNvSpPr>
            <p:nvPr/>
          </p:nvSpPr>
          <p:spPr bwMode="auto">
            <a:xfrm>
              <a:off x="4593" y="491"/>
              <a:ext cx="78" cy="34"/>
            </a:xfrm>
            <a:custGeom>
              <a:avLst/>
              <a:gdLst/>
              <a:ahLst/>
              <a:cxnLst>
                <a:cxn ang="0">
                  <a:pos x="18" y="6"/>
                </a:cxn>
                <a:cxn ang="0">
                  <a:pos x="6" y="18"/>
                </a:cxn>
                <a:cxn ang="0">
                  <a:pos x="114" y="66"/>
                </a:cxn>
                <a:cxn ang="0">
                  <a:pos x="120" y="48"/>
                </a:cxn>
                <a:cxn ang="0">
                  <a:pos x="12" y="0"/>
                </a:cxn>
                <a:cxn ang="0">
                  <a:pos x="0" y="6"/>
                </a:cxn>
                <a:cxn ang="0">
                  <a:pos x="18" y="6"/>
                </a:cxn>
              </a:cxnLst>
              <a:rect l="0" t="0" r="r" b="b"/>
              <a:pathLst>
                <a:path w="120" h="66">
                  <a:moveTo>
                    <a:pt x="18" y="6"/>
                  </a:moveTo>
                  <a:lnTo>
                    <a:pt x="6" y="18"/>
                  </a:lnTo>
                  <a:lnTo>
                    <a:pt x="114" y="66"/>
                  </a:lnTo>
                  <a:lnTo>
                    <a:pt x="120" y="48"/>
                  </a:lnTo>
                  <a:lnTo>
                    <a:pt x="12" y="0"/>
                  </a:lnTo>
                  <a:lnTo>
                    <a:pt x="0" y="6"/>
                  </a:lnTo>
                  <a:lnTo>
                    <a:pt x="18" y="6"/>
                  </a:lnTo>
                  <a:close/>
                </a:path>
              </a:pathLst>
            </a:custGeom>
            <a:solidFill>
              <a:srgbClr val="000000"/>
            </a:solidFill>
            <a:ln w="28575" cmpd="sng">
              <a:solidFill>
                <a:srgbClr val="000000"/>
              </a:solidFill>
              <a:round/>
              <a:headEnd/>
              <a:tailEnd/>
            </a:ln>
          </p:spPr>
          <p:txBody>
            <a:bodyPr/>
            <a:lstStyle/>
            <a:p>
              <a:endParaRPr lang="tr-TR"/>
            </a:p>
          </p:txBody>
        </p:sp>
        <p:sp>
          <p:nvSpPr>
            <p:cNvPr id="67596" name="Freeform 12"/>
            <p:cNvSpPr>
              <a:spLocks/>
            </p:cNvSpPr>
            <p:nvPr/>
          </p:nvSpPr>
          <p:spPr bwMode="auto">
            <a:xfrm>
              <a:off x="4586" y="494"/>
              <a:ext cx="23" cy="81"/>
            </a:xfrm>
            <a:custGeom>
              <a:avLst/>
              <a:gdLst/>
              <a:ahLst/>
              <a:cxnLst>
                <a:cxn ang="0">
                  <a:pos x="36" y="144"/>
                </a:cxn>
                <a:cxn ang="0">
                  <a:pos x="36" y="144"/>
                </a:cxn>
                <a:cxn ang="0">
                  <a:pos x="30" y="138"/>
                </a:cxn>
                <a:cxn ang="0">
                  <a:pos x="30" y="126"/>
                </a:cxn>
                <a:cxn ang="0">
                  <a:pos x="24" y="108"/>
                </a:cxn>
                <a:cxn ang="0">
                  <a:pos x="24" y="84"/>
                </a:cxn>
                <a:cxn ang="0">
                  <a:pos x="24" y="66"/>
                </a:cxn>
                <a:cxn ang="0">
                  <a:pos x="24" y="42"/>
                </a:cxn>
                <a:cxn ang="0">
                  <a:pos x="24" y="24"/>
                </a:cxn>
                <a:cxn ang="0">
                  <a:pos x="30" y="0"/>
                </a:cxn>
                <a:cxn ang="0">
                  <a:pos x="12" y="0"/>
                </a:cxn>
                <a:cxn ang="0">
                  <a:pos x="6" y="18"/>
                </a:cxn>
                <a:cxn ang="0">
                  <a:pos x="6" y="42"/>
                </a:cxn>
                <a:cxn ang="0">
                  <a:pos x="0" y="66"/>
                </a:cxn>
                <a:cxn ang="0">
                  <a:pos x="6" y="84"/>
                </a:cxn>
                <a:cxn ang="0">
                  <a:pos x="6" y="108"/>
                </a:cxn>
                <a:cxn ang="0">
                  <a:pos x="12" y="126"/>
                </a:cxn>
                <a:cxn ang="0">
                  <a:pos x="18" y="144"/>
                </a:cxn>
                <a:cxn ang="0">
                  <a:pos x="24" y="156"/>
                </a:cxn>
                <a:cxn ang="0">
                  <a:pos x="30" y="156"/>
                </a:cxn>
                <a:cxn ang="0">
                  <a:pos x="36" y="144"/>
                </a:cxn>
              </a:cxnLst>
              <a:rect l="0" t="0" r="r" b="b"/>
              <a:pathLst>
                <a:path w="36" h="156">
                  <a:moveTo>
                    <a:pt x="36" y="144"/>
                  </a:moveTo>
                  <a:lnTo>
                    <a:pt x="36" y="144"/>
                  </a:lnTo>
                  <a:lnTo>
                    <a:pt x="30" y="138"/>
                  </a:lnTo>
                  <a:lnTo>
                    <a:pt x="30" y="126"/>
                  </a:lnTo>
                  <a:lnTo>
                    <a:pt x="24" y="108"/>
                  </a:lnTo>
                  <a:lnTo>
                    <a:pt x="24" y="84"/>
                  </a:lnTo>
                  <a:lnTo>
                    <a:pt x="24" y="66"/>
                  </a:lnTo>
                  <a:lnTo>
                    <a:pt x="24" y="42"/>
                  </a:lnTo>
                  <a:lnTo>
                    <a:pt x="24" y="24"/>
                  </a:lnTo>
                  <a:lnTo>
                    <a:pt x="30" y="0"/>
                  </a:lnTo>
                  <a:lnTo>
                    <a:pt x="12" y="0"/>
                  </a:lnTo>
                  <a:lnTo>
                    <a:pt x="6" y="18"/>
                  </a:lnTo>
                  <a:lnTo>
                    <a:pt x="6" y="42"/>
                  </a:lnTo>
                  <a:lnTo>
                    <a:pt x="0" y="66"/>
                  </a:lnTo>
                  <a:lnTo>
                    <a:pt x="6" y="84"/>
                  </a:lnTo>
                  <a:lnTo>
                    <a:pt x="6" y="108"/>
                  </a:lnTo>
                  <a:lnTo>
                    <a:pt x="12" y="126"/>
                  </a:lnTo>
                  <a:lnTo>
                    <a:pt x="18" y="144"/>
                  </a:lnTo>
                  <a:lnTo>
                    <a:pt x="24" y="156"/>
                  </a:lnTo>
                  <a:lnTo>
                    <a:pt x="30" y="156"/>
                  </a:lnTo>
                  <a:lnTo>
                    <a:pt x="36" y="144"/>
                  </a:lnTo>
                  <a:close/>
                </a:path>
              </a:pathLst>
            </a:custGeom>
            <a:solidFill>
              <a:srgbClr val="000000"/>
            </a:solidFill>
            <a:ln w="28575" cmpd="sng">
              <a:solidFill>
                <a:srgbClr val="000000"/>
              </a:solidFill>
              <a:round/>
              <a:headEnd/>
              <a:tailEnd/>
            </a:ln>
          </p:spPr>
          <p:txBody>
            <a:bodyPr/>
            <a:lstStyle/>
            <a:p>
              <a:endParaRPr lang="tr-TR"/>
            </a:p>
          </p:txBody>
        </p:sp>
        <p:sp>
          <p:nvSpPr>
            <p:cNvPr id="67597" name="Freeform 13"/>
            <p:cNvSpPr>
              <a:spLocks/>
            </p:cNvSpPr>
            <p:nvPr/>
          </p:nvSpPr>
          <p:spPr bwMode="auto">
            <a:xfrm>
              <a:off x="4605" y="516"/>
              <a:ext cx="70" cy="62"/>
            </a:xfrm>
            <a:custGeom>
              <a:avLst/>
              <a:gdLst/>
              <a:ahLst/>
              <a:cxnLst>
                <a:cxn ang="0">
                  <a:pos x="96" y="18"/>
                </a:cxn>
                <a:cxn ang="0">
                  <a:pos x="90" y="6"/>
                </a:cxn>
                <a:cxn ang="0">
                  <a:pos x="84" y="18"/>
                </a:cxn>
                <a:cxn ang="0">
                  <a:pos x="78" y="36"/>
                </a:cxn>
                <a:cxn ang="0">
                  <a:pos x="72" y="54"/>
                </a:cxn>
                <a:cxn ang="0">
                  <a:pos x="60" y="72"/>
                </a:cxn>
                <a:cxn ang="0">
                  <a:pos x="48" y="90"/>
                </a:cxn>
                <a:cxn ang="0">
                  <a:pos x="36" y="96"/>
                </a:cxn>
                <a:cxn ang="0">
                  <a:pos x="24" y="102"/>
                </a:cxn>
                <a:cxn ang="0">
                  <a:pos x="6" y="102"/>
                </a:cxn>
                <a:cxn ang="0">
                  <a:pos x="0" y="114"/>
                </a:cxn>
                <a:cxn ang="0">
                  <a:pos x="24" y="120"/>
                </a:cxn>
                <a:cxn ang="0">
                  <a:pos x="42" y="114"/>
                </a:cxn>
                <a:cxn ang="0">
                  <a:pos x="60" y="102"/>
                </a:cxn>
                <a:cxn ang="0">
                  <a:pos x="78" y="84"/>
                </a:cxn>
                <a:cxn ang="0">
                  <a:pos x="90" y="66"/>
                </a:cxn>
                <a:cxn ang="0">
                  <a:pos x="96" y="42"/>
                </a:cxn>
                <a:cxn ang="0">
                  <a:pos x="108" y="24"/>
                </a:cxn>
                <a:cxn ang="0">
                  <a:pos x="108" y="12"/>
                </a:cxn>
                <a:cxn ang="0">
                  <a:pos x="102" y="0"/>
                </a:cxn>
                <a:cxn ang="0">
                  <a:pos x="96" y="18"/>
                </a:cxn>
              </a:cxnLst>
              <a:rect l="0" t="0" r="r" b="b"/>
              <a:pathLst>
                <a:path w="108" h="120">
                  <a:moveTo>
                    <a:pt x="96" y="18"/>
                  </a:moveTo>
                  <a:lnTo>
                    <a:pt x="90" y="6"/>
                  </a:lnTo>
                  <a:lnTo>
                    <a:pt x="84" y="18"/>
                  </a:lnTo>
                  <a:lnTo>
                    <a:pt x="78" y="36"/>
                  </a:lnTo>
                  <a:lnTo>
                    <a:pt x="72" y="54"/>
                  </a:lnTo>
                  <a:lnTo>
                    <a:pt x="60" y="72"/>
                  </a:lnTo>
                  <a:lnTo>
                    <a:pt x="48" y="90"/>
                  </a:lnTo>
                  <a:lnTo>
                    <a:pt x="36" y="96"/>
                  </a:lnTo>
                  <a:lnTo>
                    <a:pt x="24" y="102"/>
                  </a:lnTo>
                  <a:lnTo>
                    <a:pt x="6" y="102"/>
                  </a:lnTo>
                  <a:lnTo>
                    <a:pt x="0" y="114"/>
                  </a:lnTo>
                  <a:lnTo>
                    <a:pt x="24" y="120"/>
                  </a:lnTo>
                  <a:lnTo>
                    <a:pt x="42" y="114"/>
                  </a:lnTo>
                  <a:lnTo>
                    <a:pt x="60" y="102"/>
                  </a:lnTo>
                  <a:lnTo>
                    <a:pt x="78" y="84"/>
                  </a:lnTo>
                  <a:lnTo>
                    <a:pt x="90" y="66"/>
                  </a:lnTo>
                  <a:lnTo>
                    <a:pt x="96" y="42"/>
                  </a:lnTo>
                  <a:lnTo>
                    <a:pt x="108" y="24"/>
                  </a:lnTo>
                  <a:lnTo>
                    <a:pt x="108" y="12"/>
                  </a:lnTo>
                  <a:lnTo>
                    <a:pt x="102" y="0"/>
                  </a:lnTo>
                  <a:lnTo>
                    <a:pt x="96" y="18"/>
                  </a:lnTo>
                  <a:close/>
                </a:path>
              </a:pathLst>
            </a:custGeom>
            <a:solidFill>
              <a:srgbClr val="000000"/>
            </a:solidFill>
            <a:ln w="28575" cmpd="sng">
              <a:solidFill>
                <a:srgbClr val="000000"/>
              </a:solidFill>
              <a:round/>
              <a:headEnd/>
              <a:tailEnd/>
            </a:ln>
          </p:spPr>
          <p:txBody>
            <a:bodyPr/>
            <a:lstStyle/>
            <a:p>
              <a:endParaRPr lang="tr-TR"/>
            </a:p>
          </p:txBody>
        </p:sp>
        <p:sp>
          <p:nvSpPr>
            <p:cNvPr id="67598" name="Freeform 14"/>
            <p:cNvSpPr>
              <a:spLocks/>
            </p:cNvSpPr>
            <p:nvPr/>
          </p:nvSpPr>
          <p:spPr bwMode="auto">
            <a:xfrm>
              <a:off x="4613" y="994"/>
              <a:ext cx="682" cy="341"/>
            </a:xfrm>
            <a:custGeom>
              <a:avLst/>
              <a:gdLst/>
              <a:ahLst/>
              <a:cxnLst>
                <a:cxn ang="0">
                  <a:pos x="12" y="642"/>
                </a:cxn>
                <a:cxn ang="0">
                  <a:pos x="30" y="612"/>
                </a:cxn>
                <a:cxn ang="0">
                  <a:pos x="48" y="576"/>
                </a:cxn>
                <a:cxn ang="0">
                  <a:pos x="72" y="546"/>
                </a:cxn>
                <a:cxn ang="0">
                  <a:pos x="90" y="522"/>
                </a:cxn>
                <a:cxn ang="0">
                  <a:pos x="108" y="492"/>
                </a:cxn>
                <a:cxn ang="0">
                  <a:pos x="138" y="456"/>
                </a:cxn>
                <a:cxn ang="0">
                  <a:pos x="174" y="420"/>
                </a:cxn>
                <a:cxn ang="0">
                  <a:pos x="210" y="378"/>
                </a:cxn>
                <a:cxn ang="0">
                  <a:pos x="246" y="342"/>
                </a:cxn>
                <a:cxn ang="0">
                  <a:pos x="276" y="306"/>
                </a:cxn>
                <a:cxn ang="0">
                  <a:pos x="306" y="282"/>
                </a:cxn>
                <a:cxn ang="0">
                  <a:pos x="330" y="264"/>
                </a:cxn>
                <a:cxn ang="0">
                  <a:pos x="360" y="252"/>
                </a:cxn>
                <a:cxn ang="0">
                  <a:pos x="396" y="234"/>
                </a:cxn>
                <a:cxn ang="0">
                  <a:pos x="432" y="222"/>
                </a:cxn>
                <a:cxn ang="0">
                  <a:pos x="468" y="204"/>
                </a:cxn>
                <a:cxn ang="0">
                  <a:pos x="504" y="192"/>
                </a:cxn>
                <a:cxn ang="0">
                  <a:pos x="540" y="174"/>
                </a:cxn>
                <a:cxn ang="0">
                  <a:pos x="570" y="156"/>
                </a:cxn>
                <a:cxn ang="0">
                  <a:pos x="594" y="132"/>
                </a:cxn>
                <a:cxn ang="0">
                  <a:pos x="618" y="108"/>
                </a:cxn>
                <a:cxn ang="0">
                  <a:pos x="642" y="84"/>
                </a:cxn>
                <a:cxn ang="0">
                  <a:pos x="666" y="66"/>
                </a:cxn>
                <a:cxn ang="0">
                  <a:pos x="696" y="42"/>
                </a:cxn>
                <a:cxn ang="0">
                  <a:pos x="726" y="24"/>
                </a:cxn>
                <a:cxn ang="0">
                  <a:pos x="762" y="6"/>
                </a:cxn>
                <a:cxn ang="0">
                  <a:pos x="792" y="0"/>
                </a:cxn>
                <a:cxn ang="0">
                  <a:pos x="810" y="6"/>
                </a:cxn>
                <a:cxn ang="0">
                  <a:pos x="816" y="24"/>
                </a:cxn>
                <a:cxn ang="0">
                  <a:pos x="846" y="42"/>
                </a:cxn>
                <a:cxn ang="0">
                  <a:pos x="894" y="96"/>
                </a:cxn>
                <a:cxn ang="0">
                  <a:pos x="936" y="174"/>
                </a:cxn>
                <a:cxn ang="0">
                  <a:pos x="978" y="264"/>
                </a:cxn>
                <a:cxn ang="0">
                  <a:pos x="1008" y="360"/>
                </a:cxn>
                <a:cxn ang="0">
                  <a:pos x="1032" y="462"/>
                </a:cxn>
                <a:cxn ang="0">
                  <a:pos x="1050" y="552"/>
                </a:cxn>
                <a:cxn ang="0">
                  <a:pos x="1056" y="624"/>
                </a:cxn>
                <a:cxn ang="0">
                  <a:pos x="0" y="660"/>
                </a:cxn>
              </a:cxnLst>
              <a:rect l="0" t="0" r="r" b="b"/>
              <a:pathLst>
                <a:path w="1056" h="660">
                  <a:moveTo>
                    <a:pt x="0" y="660"/>
                  </a:moveTo>
                  <a:lnTo>
                    <a:pt x="12" y="642"/>
                  </a:lnTo>
                  <a:lnTo>
                    <a:pt x="18" y="630"/>
                  </a:lnTo>
                  <a:lnTo>
                    <a:pt x="30" y="612"/>
                  </a:lnTo>
                  <a:lnTo>
                    <a:pt x="42" y="594"/>
                  </a:lnTo>
                  <a:lnTo>
                    <a:pt x="48" y="576"/>
                  </a:lnTo>
                  <a:lnTo>
                    <a:pt x="60" y="558"/>
                  </a:lnTo>
                  <a:lnTo>
                    <a:pt x="72" y="546"/>
                  </a:lnTo>
                  <a:lnTo>
                    <a:pt x="84" y="528"/>
                  </a:lnTo>
                  <a:lnTo>
                    <a:pt x="90" y="522"/>
                  </a:lnTo>
                  <a:lnTo>
                    <a:pt x="96" y="510"/>
                  </a:lnTo>
                  <a:lnTo>
                    <a:pt x="108" y="492"/>
                  </a:lnTo>
                  <a:lnTo>
                    <a:pt x="126" y="474"/>
                  </a:lnTo>
                  <a:lnTo>
                    <a:pt x="138" y="456"/>
                  </a:lnTo>
                  <a:lnTo>
                    <a:pt x="156" y="438"/>
                  </a:lnTo>
                  <a:lnTo>
                    <a:pt x="174" y="420"/>
                  </a:lnTo>
                  <a:lnTo>
                    <a:pt x="192" y="402"/>
                  </a:lnTo>
                  <a:lnTo>
                    <a:pt x="210" y="378"/>
                  </a:lnTo>
                  <a:lnTo>
                    <a:pt x="228" y="360"/>
                  </a:lnTo>
                  <a:lnTo>
                    <a:pt x="246" y="342"/>
                  </a:lnTo>
                  <a:lnTo>
                    <a:pt x="258" y="324"/>
                  </a:lnTo>
                  <a:lnTo>
                    <a:pt x="276" y="306"/>
                  </a:lnTo>
                  <a:lnTo>
                    <a:pt x="288" y="294"/>
                  </a:lnTo>
                  <a:lnTo>
                    <a:pt x="306" y="282"/>
                  </a:lnTo>
                  <a:lnTo>
                    <a:pt x="312" y="276"/>
                  </a:lnTo>
                  <a:lnTo>
                    <a:pt x="330" y="264"/>
                  </a:lnTo>
                  <a:lnTo>
                    <a:pt x="348" y="258"/>
                  </a:lnTo>
                  <a:lnTo>
                    <a:pt x="360" y="252"/>
                  </a:lnTo>
                  <a:lnTo>
                    <a:pt x="378" y="240"/>
                  </a:lnTo>
                  <a:lnTo>
                    <a:pt x="396" y="234"/>
                  </a:lnTo>
                  <a:lnTo>
                    <a:pt x="414" y="228"/>
                  </a:lnTo>
                  <a:lnTo>
                    <a:pt x="432" y="222"/>
                  </a:lnTo>
                  <a:lnTo>
                    <a:pt x="450" y="210"/>
                  </a:lnTo>
                  <a:lnTo>
                    <a:pt x="468" y="204"/>
                  </a:lnTo>
                  <a:lnTo>
                    <a:pt x="486" y="198"/>
                  </a:lnTo>
                  <a:lnTo>
                    <a:pt x="504" y="192"/>
                  </a:lnTo>
                  <a:lnTo>
                    <a:pt x="522" y="180"/>
                  </a:lnTo>
                  <a:lnTo>
                    <a:pt x="540" y="174"/>
                  </a:lnTo>
                  <a:lnTo>
                    <a:pt x="552" y="162"/>
                  </a:lnTo>
                  <a:lnTo>
                    <a:pt x="570" y="156"/>
                  </a:lnTo>
                  <a:lnTo>
                    <a:pt x="582" y="144"/>
                  </a:lnTo>
                  <a:lnTo>
                    <a:pt x="594" y="132"/>
                  </a:lnTo>
                  <a:lnTo>
                    <a:pt x="606" y="120"/>
                  </a:lnTo>
                  <a:lnTo>
                    <a:pt x="618" y="108"/>
                  </a:lnTo>
                  <a:lnTo>
                    <a:pt x="630" y="96"/>
                  </a:lnTo>
                  <a:lnTo>
                    <a:pt x="642" y="84"/>
                  </a:lnTo>
                  <a:lnTo>
                    <a:pt x="654" y="72"/>
                  </a:lnTo>
                  <a:lnTo>
                    <a:pt x="666" y="66"/>
                  </a:lnTo>
                  <a:lnTo>
                    <a:pt x="684" y="54"/>
                  </a:lnTo>
                  <a:lnTo>
                    <a:pt x="696" y="42"/>
                  </a:lnTo>
                  <a:lnTo>
                    <a:pt x="714" y="30"/>
                  </a:lnTo>
                  <a:lnTo>
                    <a:pt x="726" y="24"/>
                  </a:lnTo>
                  <a:lnTo>
                    <a:pt x="744" y="12"/>
                  </a:lnTo>
                  <a:lnTo>
                    <a:pt x="762" y="6"/>
                  </a:lnTo>
                  <a:lnTo>
                    <a:pt x="774" y="6"/>
                  </a:lnTo>
                  <a:lnTo>
                    <a:pt x="792" y="0"/>
                  </a:lnTo>
                  <a:lnTo>
                    <a:pt x="810" y="0"/>
                  </a:lnTo>
                  <a:lnTo>
                    <a:pt x="810" y="6"/>
                  </a:lnTo>
                  <a:lnTo>
                    <a:pt x="816" y="18"/>
                  </a:lnTo>
                  <a:lnTo>
                    <a:pt x="816" y="24"/>
                  </a:lnTo>
                  <a:lnTo>
                    <a:pt x="822" y="24"/>
                  </a:lnTo>
                  <a:lnTo>
                    <a:pt x="846" y="42"/>
                  </a:lnTo>
                  <a:lnTo>
                    <a:pt x="870" y="66"/>
                  </a:lnTo>
                  <a:lnTo>
                    <a:pt x="894" y="96"/>
                  </a:lnTo>
                  <a:lnTo>
                    <a:pt x="918" y="132"/>
                  </a:lnTo>
                  <a:lnTo>
                    <a:pt x="936" y="174"/>
                  </a:lnTo>
                  <a:lnTo>
                    <a:pt x="960" y="216"/>
                  </a:lnTo>
                  <a:lnTo>
                    <a:pt x="978" y="264"/>
                  </a:lnTo>
                  <a:lnTo>
                    <a:pt x="996" y="312"/>
                  </a:lnTo>
                  <a:lnTo>
                    <a:pt x="1008" y="360"/>
                  </a:lnTo>
                  <a:lnTo>
                    <a:pt x="1020" y="408"/>
                  </a:lnTo>
                  <a:lnTo>
                    <a:pt x="1032" y="462"/>
                  </a:lnTo>
                  <a:lnTo>
                    <a:pt x="1044" y="504"/>
                  </a:lnTo>
                  <a:lnTo>
                    <a:pt x="1050" y="552"/>
                  </a:lnTo>
                  <a:lnTo>
                    <a:pt x="1056" y="588"/>
                  </a:lnTo>
                  <a:lnTo>
                    <a:pt x="1056" y="624"/>
                  </a:lnTo>
                  <a:lnTo>
                    <a:pt x="1056" y="660"/>
                  </a:lnTo>
                  <a:lnTo>
                    <a:pt x="0" y="660"/>
                  </a:lnTo>
                  <a:close/>
                </a:path>
              </a:pathLst>
            </a:custGeom>
            <a:solidFill>
              <a:srgbClr val="80E3A3"/>
            </a:solidFill>
            <a:ln w="28575" cmpd="sng">
              <a:solidFill>
                <a:srgbClr val="000000"/>
              </a:solidFill>
              <a:round/>
              <a:headEnd/>
              <a:tailEnd/>
            </a:ln>
          </p:spPr>
          <p:txBody>
            <a:bodyPr/>
            <a:lstStyle/>
            <a:p>
              <a:endParaRPr lang="tr-TR"/>
            </a:p>
          </p:txBody>
        </p:sp>
        <p:sp>
          <p:nvSpPr>
            <p:cNvPr id="67599" name="Freeform 15"/>
            <p:cNvSpPr>
              <a:spLocks/>
            </p:cNvSpPr>
            <p:nvPr/>
          </p:nvSpPr>
          <p:spPr bwMode="auto">
            <a:xfrm>
              <a:off x="4609" y="1263"/>
              <a:ext cx="62" cy="72"/>
            </a:xfrm>
            <a:custGeom>
              <a:avLst/>
              <a:gdLst/>
              <a:ahLst/>
              <a:cxnLst>
                <a:cxn ang="0">
                  <a:pos x="78" y="0"/>
                </a:cxn>
                <a:cxn ang="0">
                  <a:pos x="78" y="0"/>
                </a:cxn>
                <a:cxn ang="0">
                  <a:pos x="72" y="18"/>
                </a:cxn>
                <a:cxn ang="0">
                  <a:pos x="60" y="30"/>
                </a:cxn>
                <a:cxn ang="0">
                  <a:pos x="48" y="48"/>
                </a:cxn>
                <a:cxn ang="0">
                  <a:pos x="36" y="66"/>
                </a:cxn>
                <a:cxn ang="0">
                  <a:pos x="24" y="84"/>
                </a:cxn>
                <a:cxn ang="0">
                  <a:pos x="18" y="102"/>
                </a:cxn>
                <a:cxn ang="0">
                  <a:pos x="6" y="120"/>
                </a:cxn>
                <a:cxn ang="0">
                  <a:pos x="0" y="132"/>
                </a:cxn>
                <a:cxn ang="0">
                  <a:pos x="18" y="138"/>
                </a:cxn>
                <a:cxn ang="0">
                  <a:pos x="24" y="126"/>
                </a:cxn>
                <a:cxn ang="0">
                  <a:pos x="30" y="108"/>
                </a:cxn>
                <a:cxn ang="0">
                  <a:pos x="42" y="96"/>
                </a:cxn>
                <a:cxn ang="0">
                  <a:pos x="54" y="78"/>
                </a:cxn>
                <a:cxn ang="0">
                  <a:pos x="66" y="60"/>
                </a:cxn>
                <a:cxn ang="0">
                  <a:pos x="72" y="42"/>
                </a:cxn>
                <a:cxn ang="0">
                  <a:pos x="84" y="24"/>
                </a:cxn>
                <a:cxn ang="0">
                  <a:pos x="96" y="12"/>
                </a:cxn>
                <a:cxn ang="0">
                  <a:pos x="96" y="12"/>
                </a:cxn>
                <a:cxn ang="0">
                  <a:pos x="78" y="0"/>
                </a:cxn>
              </a:cxnLst>
              <a:rect l="0" t="0" r="r" b="b"/>
              <a:pathLst>
                <a:path w="96" h="138">
                  <a:moveTo>
                    <a:pt x="78" y="0"/>
                  </a:moveTo>
                  <a:lnTo>
                    <a:pt x="78" y="0"/>
                  </a:lnTo>
                  <a:lnTo>
                    <a:pt x="72" y="18"/>
                  </a:lnTo>
                  <a:lnTo>
                    <a:pt x="60" y="30"/>
                  </a:lnTo>
                  <a:lnTo>
                    <a:pt x="48" y="48"/>
                  </a:lnTo>
                  <a:lnTo>
                    <a:pt x="36" y="66"/>
                  </a:lnTo>
                  <a:lnTo>
                    <a:pt x="24" y="84"/>
                  </a:lnTo>
                  <a:lnTo>
                    <a:pt x="18" y="102"/>
                  </a:lnTo>
                  <a:lnTo>
                    <a:pt x="6" y="120"/>
                  </a:lnTo>
                  <a:lnTo>
                    <a:pt x="0" y="132"/>
                  </a:lnTo>
                  <a:lnTo>
                    <a:pt x="18" y="138"/>
                  </a:lnTo>
                  <a:lnTo>
                    <a:pt x="24" y="126"/>
                  </a:lnTo>
                  <a:lnTo>
                    <a:pt x="30" y="108"/>
                  </a:lnTo>
                  <a:lnTo>
                    <a:pt x="42" y="96"/>
                  </a:lnTo>
                  <a:lnTo>
                    <a:pt x="54" y="78"/>
                  </a:lnTo>
                  <a:lnTo>
                    <a:pt x="66" y="60"/>
                  </a:lnTo>
                  <a:lnTo>
                    <a:pt x="72" y="42"/>
                  </a:lnTo>
                  <a:lnTo>
                    <a:pt x="84" y="24"/>
                  </a:lnTo>
                  <a:lnTo>
                    <a:pt x="96" y="12"/>
                  </a:lnTo>
                  <a:lnTo>
                    <a:pt x="96" y="12"/>
                  </a:lnTo>
                  <a:lnTo>
                    <a:pt x="78" y="0"/>
                  </a:lnTo>
                  <a:close/>
                </a:path>
              </a:pathLst>
            </a:custGeom>
            <a:solidFill>
              <a:srgbClr val="000000"/>
            </a:solidFill>
            <a:ln w="28575" cmpd="sng">
              <a:solidFill>
                <a:srgbClr val="000000"/>
              </a:solidFill>
              <a:round/>
              <a:headEnd/>
              <a:tailEnd/>
            </a:ln>
          </p:spPr>
          <p:txBody>
            <a:bodyPr/>
            <a:lstStyle/>
            <a:p>
              <a:endParaRPr lang="tr-TR"/>
            </a:p>
          </p:txBody>
        </p:sp>
        <p:sp>
          <p:nvSpPr>
            <p:cNvPr id="67600" name="Freeform 16"/>
            <p:cNvSpPr>
              <a:spLocks/>
            </p:cNvSpPr>
            <p:nvPr/>
          </p:nvSpPr>
          <p:spPr bwMode="auto">
            <a:xfrm>
              <a:off x="4659" y="1133"/>
              <a:ext cx="159" cy="137"/>
            </a:xfrm>
            <a:custGeom>
              <a:avLst/>
              <a:gdLst/>
              <a:ahLst/>
              <a:cxnLst>
                <a:cxn ang="0">
                  <a:pos x="240" y="0"/>
                </a:cxn>
                <a:cxn ang="0">
                  <a:pos x="240" y="0"/>
                </a:cxn>
                <a:cxn ang="0">
                  <a:pos x="228" y="6"/>
                </a:cxn>
                <a:cxn ang="0">
                  <a:pos x="210" y="18"/>
                </a:cxn>
                <a:cxn ang="0">
                  <a:pos x="198" y="30"/>
                </a:cxn>
                <a:cxn ang="0">
                  <a:pos x="180" y="48"/>
                </a:cxn>
                <a:cxn ang="0">
                  <a:pos x="162" y="66"/>
                </a:cxn>
                <a:cxn ang="0">
                  <a:pos x="144" y="84"/>
                </a:cxn>
                <a:cxn ang="0">
                  <a:pos x="126" y="102"/>
                </a:cxn>
                <a:cxn ang="0">
                  <a:pos x="108" y="126"/>
                </a:cxn>
                <a:cxn ang="0">
                  <a:pos x="96" y="144"/>
                </a:cxn>
                <a:cxn ang="0">
                  <a:pos x="78" y="162"/>
                </a:cxn>
                <a:cxn ang="0">
                  <a:pos x="60" y="180"/>
                </a:cxn>
                <a:cxn ang="0">
                  <a:pos x="42" y="198"/>
                </a:cxn>
                <a:cxn ang="0">
                  <a:pos x="30" y="216"/>
                </a:cxn>
                <a:cxn ang="0">
                  <a:pos x="18" y="234"/>
                </a:cxn>
                <a:cxn ang="0">
                  <a:pos x="6" y="246"/>
                </a:cxn>
                <a:cxn ang="0">
                  <a:pos x="0" y="252"/>
                </a:cxn>
                <a:cxn ang="0">
                  <a:pos x="18" y="264"/>
                </a:cxn>
                <a:cxn ang="0">
                  <a:pos x="24" y="258"/>
                </a:cxn>
                <a:cxn ang="0">
                  <a:pos x="36" y="246"/>
                </a:cxn>
                <a:cxn ang="0">
                  <a:pos x="42" y="228"/>
                </a:cxn>
                <a:cxn ang="0">
                  <a:pos x="60" y="210"/>
                </a:cxn>
                <a:cxn ang="0">
                  <a:pos x="72" y="198"/>
                </a:cxn>
                <a:cxn ang="0">
                  <a:pos x="90" y="174"/>
                </a:cxn>
                <a:cxn ang="0">
                  <a:pos x="108" y="156"/>
                </a:cxn>
                <a:cxn ang="0">
                  <a:pos x="126" y="138"/>
                </a:cxn>
                <a:cxn ang="0">
                  <a:pos x="144" y="114"/>
                </a:cxn>
                <a:cxn ang="0">
                  <a:pos x="162" y="96"/>
                </a:cxn>
                <a:cxn ang="0">
                  <a:pos x="180" y="78"/>
                </a:cxn>
                <a:cxn ang="0">
                  <a:pos x="192" y="60"/>
                </a:cxn>
                <a:cxn ang="0">
                  <a:pos x="210" y="48"/>
                </a:cxn>
                <a:cxn ang="0">
                  <a:pos x="222" y="30"/>
                </a:cxn>
                <a:cxn ang="0">
                  <a:pos x="240" y="24"/>
                </a:cxn>
                <a:cxn ang="0">
                  <a:pos x="246" y="12"/>
                </a:cxn>
                <a:cxn ang="0">
                  <a:pos x="246" y="12"/>
                </a:cxn>
                <a:cxn ang="0">
                  <a:pos x="240" y="0"/>
                </a:cxn>
              </a:cxnLst>
              <a:rect l="0" t="0" r="r" b="b"/>
              <a:pathLst>
                <a:path w="246" h="264">
                  <a:moveTo>
                    <a:pt x="240" y="0"/>
                  </a:moveTo>
                  <a:lnTo>
                    <a:pt x="240" y="0"/>
                  </a:lnTo>
                  <a:lnTo>
                    <a:pt x="228" y="6"/>
                  </a:lnTo>
                  <a:lnTo>
                    <a:pt x="210" y="18"/>
                  </a:lnTo>
                  <a:lnTo>
                    <a:pt x="198" y="30"/>
                  </a:lnTo>
                  <a:lnTo>
                    <a:pt x="180" y="48"/>
                  </a:lnTo>
                  <a:lnTo>
                    <a:pt x="162" y="66"/>
                  </a:lnTo>
                  <a:lnTo>
                    <a:pt x="144" y="84"/>
                  </a:lnTo>
                  <a:lnTo>
                    <a:pt x="126" y="102"/>
                  </a:lnTo>
                  <a:lnTo>
                    <a:pt x="108" y="126"/>
                  </a:lnTo>
                  <a:lnTo>
                    <a:pt x="96" y="144"/>
                  </a:lnTo>
                  <a:lnTo>
                    <a:pt x="78" y="162"/>
                  </a:lnTo>
                  <a:lnTo>
                    <a:pt x="60" y="180"/>
                  </a:lnTo>
                  <a:lnTo>
                    <a:pt x="42" y="198"/>
                  </a:lnTo>
                  <a:lnTo>
                    <a:pt x="30" y="216"/>
                  </a:lnTo>
                  <a:lnTo>
                    <a:pt x="18" y="234"/>
                  </a:lnTo>
                  <a:lnTo>
                    <a:pt x="6" y="246"/>
                  </a:lnTo>
                  <a:lnTo>
                    <a:pt x="0" y="252"/>
                  </a:lnTo>
                  <a:lnTo>
                    <a:pt x="18" y="264"/>
                  </a:lnTo>
                  <a:lnTo>
                    <a:pt x="24" y="258"/>
                  </a:lnTo>
                  <a:lnTo>
                    <a:pt x="36" y="246"/>
                  </a:lnTo>
                  <a:lnTo>
                    <a:pt x="42" y="228"/>
                  </a:lnTo>
                  <a:lnTo>
                    <a:pt x="60" y="210"/>
                  </a:lnTo>
                  <a:lnTo>
                    <a:pt x="72" y="198"/>
                  </a:lnTo>
                  <a:lnTo>
                    <a:pt x="90" y="174"/>
                  </a:lnTo>
                  <a:lnTo>
                    <a:pt x="108" y="156"/>
                  </a:lnTo>
                  <a:lnTo>
                    <a:pt x="126" y="138"/>
                  </a:lnTo>
                  <a:lnTo>
                    <a:pt x="144" y="114"/>
                  </a:lnTo>
                  <a:lnTo>
                    <a:pt x="162" y="96"/>
                  </a:lnTo>
                  <a:lnTo>
                    <a:pt x="180" y="78"/>
                  </a:lnTo>
                  <a:lnTo>
                    <a:pt x="192" y="60"/>
                  </a:lnTo>
                  <a:lnTo>
                    <a:pt x="210" y="48"/>
                  </a:lnTo>
                  <a:lnTo>
                    <a:pt x="222" y="30"/>
                  </a:lnTo>
                  <a:lnTo>
                    <a:pt x="240" y="24"/>
                  </a:lnTo>
                  <a:lnTo>
                    <a:pt x="246" y="12"/>
                  </a:lnTo>
                  <a:lnTo>
                    <a:pt x="246" y="12"/>
                  </a:lnTo>
                  <a:lnTo>
                    <a:pt x="240" y="0"/>
                  </a:lnTo>
                  <a:close/>
                </a:path>
              </a:pathLst>
            </a:custGeom>
            <a:solidFill>
              <a:srgbClr val="000000"/>
            </a:solidFill>
            <a:ln w="28575" cmpd="sng">
              <a:solidFill>
                <a:srgbClr val="000000"/>
              </a:solidFill>
              <a:round/>
              <a:headEnd/>
              <a:tailEnd/>
            </a:ln>
          </p:spPr>
          <p:txBody>
            <a:bodyPr/>
            <a:lstStyle/>
            <a:p>
              <a:endParaRPr lang="tr-TR"/>
            </a:p>
          </p:txBody>
        </p:sp>
        <p:sp>
          <p:nvSpPr>
            <p:cNvPr id="67601" name="Freeform 17"/>
            <p:cNvSpPr>
              <a:spLocks/>
            </p:cNvSpPr>
            <p:nvPr/>
          </p:nvSpPr>
          <p:spPr bwMode="auto">
            <a:xfrm>
              <a:off x="4814" y="1065"/>
              <a:ext cx="178" cy="74"/>
            </a:xfrm>
            <a:custGeom>
              <a:avLst/>
              <a:gdLst/>
              <a:ahLst/>
              <a:cxnLst>
                <a:cxn ang="0">
                  <a:pos x="264" y="0"/>
                </a:cxn>
                <a:cxn ang="0">
                  <a:pos x="264" y="0"/>
                </a:cxn>
                <a:cxn ang="0">
                  <a:pos x="252" y="6"/>
                </a:cxn>
                <a:cxn ang="0">
                  <a:pos x="234" y="18"/>
                </a:cxn>
                <a:cxn ang="0">
                  <a:pos x="222" y="24"/>
                </a:cxn>
                <a:cxn ang="0">
                  <a:pos x="204" y="36"/>
                </a:cxn>
                <a:cxn ang="0">
                  <a:pos x="192" y="42"/>
                </a:cxn>
                <a:cxn ang="0">
                  <a:pos x="174" y="54"/>
                </a:cxn>
                <a:cxn ang="0">
                  <a:pos x="156" y="60"/>
                </a:cxn>
                <a:cxn ang="0">
                  <a:pos x="138" y="66"/>
                </a:cxn>
                <a:cxn ang="0">
                  <a:pos x="120" y="72"/>
                </a:cxn>
                <a:cxn ang="0">
                  <a:pos x="102" y="78"/>
                </a:cxn>
                <a:cxn ang="0">
                  <a:pos x="84" y="90"/>
                </a:cxn>
                <a:cxn ang="0">
                  <a:pos x="66" y="96"/>
                </a:cxn>
                <a:cxn ang="0">
                  <a:pos x="48" y="102"/>
                </a:cxn>
                <a:cxn ang="0">
                  <a:pos x="30" y="114"/>
                </a:cxn>
                <a:cxn ang="0">
                  <a:pos x="12" y="120"/>
                </a:cxn>
                <a:cxn ang="0">
                  <a:pos x="0" y="132"/>
                </a:cxn>
                <a:cxn ang="0">
                  <a:pos x="6" y="144"/>
                </a:cxn>
                <a:cxn ang="0">
                  <a:pos x="24" y="138"/>
                </a:cxn>
                <a:cxn ang="0">
                  <a:pos x="36" y="126"/>
                </a:cxn>
                <a:cxn ang="0">
                  <a:pos x="54" y="120"/>
                </a:cxn>
                <a:cxn ang="0">
                  <a:pos x="72" y="114"/>
                </a:cxn>
                <a:cxn ang="0">
                  <a:pos x="90" y="108"/>
                </a:cxn>
                <a:cxn ang="0">
                  <a:pos x="108" y="96"/>
                </a:cxn>
                <a:cxn ang="0">
                  <a:pos x="126" y="90"/>
                </a:cxn>
                <a:cxn ang="0">
                  <a:pos x="144" y="84"/>
                </a:cxn>
                <a:cxn ang="0">
                  <a:pos x="162" y="78"/>
                </a:cxn>
                <a:cxn ang="0">
                  <a:pos x="180" y="66"/>
                </a:cxn>
                <a:cxn ang="0">
                  <a:pos x="198" y="60"/>
                </a:cxn>
                <a:cxn ang="0">
                  <a:pos x="216" y="54"/>
                </a:cxn>
                <a:cxn ang="0">
                  <a:pos x="234" y="42"/>
                </a:cxn>
                <a:cxn ang="0">
                  <a:pos x="246" y="36"/>
                </a:cxn>
                <a:cxn ang="0">
                  <a:pos x="264" y="24"/>
                </a:cxn>
                <a:cxn ang="0">
                  <a:pos x="276" y="12"/>
                </a:cxn>
                <a:cxn ang="0">
                  <a:pos x="276" y="12"/>
                </a:cxn>
                <a:cxn ang="0">
                  <a:pos x="264" y="0"/>
                </a:cxn>
              </a:cxnLst>
              <a:rect l="0" t="0" r="r" b="b"/>
              <a:pathLst>
                <a:path w="276" h="144">
                  <a:moveTo>
                    <a:pt x="264" y="0"/>
                  </a:moveTo>
                  <a:lnTo>
                    <a:pt x="264" y="0"/>
                  </a:lnTo>
                  <a:lnTo>
                    <a:pt x="252" y="6"/>
                  </a:lnTo>
                  <a:lnTo>
                    <a:pt x="234" y="18"/>
                  </a:lnTo>
                  <a:lnTo>
                    <a:pt x="222" y="24"/>
                  </a:lnTo>
                  <a:lnTo>
                    <a:pt x="204" y="36"/>
                  </a:lnTo>
                  <a:lnTo>
                    <a:pt x="192" y="42"/>
                  </a:lnTo>
                  <a:lnTo>
                    <a:pt x="174" y="54"/>
                  </a:lnTo>
                  <a:lnTo>
                    <a:pt x="156" y="60"/>
                  </a:lnTo>
                  <a:lnTo>
                    <a:pt x="138" y="66"/>
                  </a:lnTo>
                  <a:lnTo>
                    <a:pt x="120" y="72"/>
                  </a:lnTo>
                  <a:lnTo>
                    <a:pt x="102" y="78"/>
                  </a:lnTo>
                  <a:lnTo>
                    <a:pt x="84" y="90"/>
                  </a:lnTo>
                  <a:lnTo>
                    <a:pt x="66" y="96"/>
                  </a:lnTo>
                  <a:lnTo>
                    <a:pt x="48" y="102"/>
                  </a:lnTo>
                  <a:lnTo>
                    <a:pt x="30" y="114"/>
                  </a:lnTo>
                  <a:lnTo>
                    <a:pt x="12" y="120"/>
                  </a:lnTo>
                  <a:lnTo>
                    <a:pt x="0" y="132"/>
                  </a:lnTo>
                  <a:lnTo>
                    <a:pt x="6" y="144"/>
                  </a:lnTo>
                  <a:lnTo>
                    <a:pt x="24" y="138"/>
                  </a:lnTo>
                  <a:lnTo>
                    <a:pt x="36" y="126"/>
                  </a:lnTo>
                  <a:lnTo>
                    <a:pt x="54" y="120"/>
                  </a:lnTo>
                  <a:lnTo>
                    <a:pt x="72" y="114"/>
                  </a:lnTo>
                  <a:lnTo>
                    <a:pt x="90" y="108"/>
                  </a:lnTo>
                  <a:lnTo>
                    <a:pt x="108" y="96"/>
                  </a:lnTo>
                  <a:lnTo>
                    <a:pt x="126" y="90"/>
                  </a:lnTo>
                  <a:lnTo>
                    <a:pt x="144" y="84"/>
                  </a:lnTo>
                  <a:lnTo>
                    <a:pt x="162" y="78"/>
                  </a:lnTo>
                  <a:lnTo>
                    <a:pt x="180" y="66"/>
                  </a:lnTo>
                  <a:lnTo>
                    <a:pt x="198" y="60"/>
                  </a:lnTo>
                  <a:lnTo>
                    <a:pt x="216" y="54"/>
                  </a:lnTo>
                  <a:lnTo>
                    <a:pt x="234" y="42"/>
                  </a:lnTo>
                  <a:lnTo>
                    <a:pt x="246" y="36"/>
                  </a:lnTo>
                  <a:lnTo>
                    <a:pt x="264" y="24"/>
                  </a:lnTo>
                  <a:lnTo>
                    <a:pt x="276" y="12"/>
                  </a:lnTo>
                  <a:lnTo>
                    <a:pt x="276" y="12"/>
                  </a:lnTo>
                  <a:lnTo>
                    <a:pt x="264" y="0"/>
                  </a:lnTo>
                  <a:close/>
                </a:path>
              </a:pathLst>
            </a:custGeom>
            <a:solidFill>
              <a:srgbClr val="000000"/>
            </a:solidFill>
            <a:ln w="28575" cmpd="sng">
              <a:solidFill>
                <a:srgbClr val="000000"/>
              </a:solidFill>
              <a:round/>
              <a:headEnd/>
              <a:tailEnd/>
            </a:ln>
          </p:spPr>
          <p:txBody>
            <a:bodyPr/>
            <a:lstStyle/>
            <a:p>
              <a:endParaRPr lang="tr-TR"/>
            </a:p>
          </p:txBody>
        </p:sp>
        <p:sp>
          <p:nvSpPr>
            <p:cNvPr id="67602" name="Freeform 18"/>
            <p:cNvSpPr>
              <a:spLocks/>
            </p:cNvSpPr>
            <p:nvPr/>
          </p:nvSpPr>
          <p:spPr bwMode="auto">
            <a:xfrm>
              <a:off x="4985" y="987"/>
              <a:ext cx="159" cy="84"/>
            </a:xfrm>
            <a:custGeom>
              <a:avLst/>
              <a:gdLst/>
              <a:ahLst/>
              <a:cxnLst>
                <a:cxn ang="0">
                  <a:pos x="246" y="12"/>
                </a:cxn>
                <a:cxn ang="0">
                  <a:pos x="234" y="0"/>
                </a:cxn>
                <a:cxn ang="0">
                  <a:pos x="216" y="6"/>
                </a:cxn>
                <a:cxn ang="0">
                  <a:pos x="198" y="6"/>
                </a:cxn>
                <a:cxn ang="0">
                  <a:pos x="180" y="12"/>
                </a:cxn>
                <a:cxn ang="0">
                  <a:pos x="162" y="18"/>
                </a:cxn>
                <a:cxn ang="0">
                  <a:pos x="144" y="24"/>
                </a:cxn>
                <a:cxn ang="0">
                  <a:pos x="132" y="36"/>
                </a:cxn>
                <a:cxn ang="0">
                  <a:pos x="114" y="42"/>
                </a:cxn>
                <a:cxn ang="0">
                  <a:pos x="102" y="54"/>
                </a:cxn>
                <a:cxn ang="0">
                  <a:pos x="84" y="66"/>
                </a:cxn>
                <a:cxn ang="0">
                  <a:pos x="72" y="78"/>
                </a:cxn>
                <a:cxn ang="0">
                  <a:pos x="60" y="90"/>
                </a:cxn>
                <a:cxn ang="0">
                  <a:pos x="48" y="102"/>
                </a:cxn>
                <a:cxn ang="0">
                  <a:pos x="30" y="114"/>
                </a:cxn>
                <a:cxn ang="0">
                  <a:pos x="18" y="126"/>
                </a:cxn>
                <a:cxn ang="0">
                  <a:pos x="12" y="138"/>
                </a:cxn>
                <a:cxn ang="0">
                  <a:pos x="0" y="150"/>
                </a:cxn>
                <a:cxn ang="0">
                  <a:pos x="12" y="162"/>
                </a:cxn>
                <a:cxn ang="0">
                  <a:pos x="24" y="150"/>
                </a:cxn>
                <a:cxn ang="0">
                  <a:pos x="36" y="138"/>
                </a:cxn>
                <a:cxn ang="0">
                  <a:pos x="48" y="132"/>
                </a:cxn>
                <a:cxn ang="0">
                  <a:pos x="60" y="120"/>
                </a:cxn>
                <a:cxn ang="0">
                  <a:pos x="72" y="108"/>
                </a:cxn>
                <a:cxn ang="0">
                  <a:pos x="84" y="96"/>
                </a:cxn>
                <a:cxn ang="0">
                  <a:pos x="96" y="84"/>
                </a:cxn>
                <a:cxn ang="0">
                  <a:pos x="114" y="72"/>
                </a:cxn>
                <a:cxn ang="0">
                  <a:pos x="126" y="60"/>
                </a:cxn>
                <a:cxn ang="0">
                  <a:pos x="138" y="54"/>
                </a:cxn>
                <a:cxn ang="0">
                  <a:pos x="156" y="42"/>
                </a:cxn>
                <a:cxn ang="0">
                  <a:pos x="168" y="36"/>
                </a:cxn>
                <a:cxn ang="0">
                  <a:pos x="186" y="30"/>
                </a:cxn>
                <a:cxn ang="0">
                  <a:pos x="204" y="24"/>
                </a:cxn>
                <a:cxn ang="0">
                  <a:pos x="216" y="24"/>
                </a:cxn>
                <a:cxn ang="0">
                  <a:pos x="234" y="24"/>
                </a:cxn>
                <a:cxn ang="0">
                  <a:pos x="228" y="12"/>
                </a:cxn>
                <a:cxn ang="0">
                  <a:pos x="246" y="12"/>
                </a:cxn>
              </a:cxnLst>
              <a:rect l="0" t="0" r="r" b="b"/>
              <a:pathLst>
                <a:path w="246" h="162">
                  <a:moveTo>
                    <a:pt x="246" y="12"/>
                  </a:moveTo>
                  <a:lnTo>
                    <a:pt x="234" y="0"/>
                  </a:lnTo>
                  <a:lnTo>
                    <a:pt x="216" y="6"/>
                  </a:lnTo>
                  <a:lnTo>
                    <a:pt x="198" y="6"/>
                  </a:lnTo>
                  <a:lnTo>
                    <a:pt x="180" y="12"/>
                  </a:lnTo>
                  <a:lnTo>
                    <a:pt x="162" y="18"/>
                  </a:lnTo>
                  <a:lnTo>
                    <a:pt x="144" y="24"/>
                  </a:lnTo>
                  <a:lnTo>
                    <a:pt x="132" y="36"/>
                  </a:lnTo>
                  <a:lnTo>
                    <a:pt x="114" y="42"/>
                  </a:lnTo>
                  <a:lnTo>
                    <a:pt x="102" y="54"/>
                  </a:lnTo>
                  <a:lnTo>
                    <a:pt x="84" y="66"/>
                  </a:lnTo>
                  <a:lnTo>
                    <a:pt x="72" y="78"/>
                  </a:lnTo>
                  <a:lnTo>
                    <a:pt x="60" y="90"/>
                  </a:lnTo>
                  <a:lnTo>
                    <a:pt x="48" y="102"/>
                  </a:lnTo>
                  <a:lnTo>
                    <a:pt x="30" y="114"/>
                  </a:lnTo>
                  <a:lnTo>
                    <a:pt x="18" y="126"/>
                  </a:lnTo>
                  <a:lnTo>
                    <a:pt x="12" y="138"/>
                  </a:lnTo>
                  <a:lnTo>
                    <a:pt x="0" y="150"/>
                  </a:lnTo>
                  <a:lnTo>
                    <a:pt x="12" y="162"/>
                  </a:lnTo>
                  <a:lnTo>
                    <a:pt x="24" y="150"/>
                  </a:lnTo>
                  <a:lnTo>
                    <a:pt x="36" y="138"/>
                  </a:lnTo>
                  <a:lnTo>
                    <a:pt x="48" y="132"/>
                  </a:lnTo>
                  <a:lnTo>
                    <a:pt x="60" y="120"/>
                  </a:lnTo>
                  <a:lnTo>
                    <a:pt x="72" y="108"/>
                  </a:lnTo>
                  <a:lnTo>
                    <a:pt x="84" y="96"/>
                  </a:lnTo>
                  <a:lnTo>
                    <a:pt x="96" y="84"/>
                  </a:lnTo>
                  <a:lnTo>
                    <a:pt x="114" y="72"/>
                  </a:lnTo>
                  <a:lnTo>
                    <a:pt x="126" y="60"/>
                  </a:lnTo>
                  <a:lnTo>
                    <a:pt x="138" y="54"/>
                  </a:lnTo>
                  <a:lnTo>
                    <a:pt x="156" y="42"/>
                  </a:lnTo>
                  <a:lnTo>
                    <a:pt x="168" y="36"/>
                  </a:lnTo>
                  <a:lnTo>
                    <a:pt x="186" y="30"/>
                  </a:lnTo>
                  <a:lnTo>
                    <a:pt x="204" y="24"/>
                  </a:lnTo>
                  <a:lnTo>
                    <a:pt x="216" y="24"/>
                  </a:lnTo>
                  <a:lnTo>
                    <a:pt x="234" y="24"/>
                  </a:lnTo>
                  <a:lnTo>
                    <a:pt x="228" y="12"/>
                  </a:lnTo>
                  <a:lnTo>
                    <a:pt x="246" y="12"/>
                  </a:lnTo>
                  <a:close/>
                </a:path>
              </a:pathLst>
            </a:custGeom>
            <a:solidFill>
              <a:srgbClr val="000000"/>
            </a:solidFill>
            <a:ln w="28575" cmpd="sng">
              <a:solidFill>
                <a:srgbClr val="000000"/>
              </a:solidFill>
              <a:round/>
              <a:headEnd/>
              <a:tailEnd/>
            </a:ln>
          </p:spPr>
          <p:txBody>
            <a:bodyPr/>
            <a:lstStyle/>
            <a:p>
              <a:endParaRPr lang="tr-TR"/>
            </a:p>
          </p:txBody>
        </p:sp>
        <p:sp>
          <p:nvSpPr>
            <p:cNvPr id="67603" name="Freeform 19"/>
            <p:cNvSpPr>
              <a:spLocks/>
            </p:cNvSpPr>
            <p:nvPr/>
          </p:nvSpPr>
          <p:spPr bwMode="auto">
            <a:xfrm>
              <a:off x="5132" y="994"/>
              <a:ext cx="15" cy="18"/>
            </a:xfrm>
            <a:custGeom>
              <a:avLst/>
              <a:gdLst/>
              <a:ahLst/>
              <a:cxnLst>
                <a:cxn ang="0">
                  <a:pos x="18" y="18"/>
                </a:cxn>
                <a:cxn ang="0">
                  <a:pos x="24" y="24"/>
                </a:cxn>
                <a:cxn ang="0">
                  <a:pos x="24" y="18"/>
                </a:cxn>
                <a:cxn ang="0">
                  <a:pos x="18" y="12"/>
                </a:cxn>
                <a:cxn ang="0">
                  <a:pos x="18" y="6"/>
                </a:cxn>
                <a:cxn ang="0">
                  <a:pos x="18" y="0"/>
                </a:cxn>
                <a:cxn ang="0">
                  <a:pos x="0" y="0"/>
                </a:cxn>
                <a:cxn ang="0">
                  <a:pos x="0" y="12"/>
                </a:cxn>
                <a:cxn ang="0">
                  <a:pos x="0" y="18"/>
                </a:cxn>
                <a:cxn ang="0">
                  <a:pos x="6" y="30"/>
                </a:cxn>
                <a:cxn ang="0">
                  <a:pos x="6" y="30"/>
                </a:cxn>
                <a:cxn ang="0">
                  <a:pos x="12" y="36"/>
                </a:cxn>
                <a:cxn ang="0">
                  <a:pos x="18" y="18"/>
                </a:cxn>
              </a:cxnLst>
              <a:rect l="0" t="0" r="r" b="b"/>
              <a:pathLst>
                <a:path w="24" h="36">
                  <a:moveTo>
                    <a:pt x="18" y="18"/>
                  </a:moveTo>
                  <a:lnTo>
                    <a:pt x="24" y="24"/>
                  </a:lnTo>
                  <a:lnTo>
                    <a:pt x="24" y="18"/>
                  </a:lnTo>
                  <a:lnTo>
                    <a:pt x="18" y="12"/>
                  </a:lnTo>
                  <a:lnTo>
                    <a:pt x="18" y="6"/>
                  </a:lnTo>
                  <a:lnTo>
                    <a:pt x="18" y="0"/>
                  </a:lnTo>
                  <a:lnTo>
                    <a:pt x="0" y="0"/>
                  </a:lnTo>
                  <a:lnTo>
                    <a:pt x="0" y="12"/>
                  </a:lnTo>
                  <a:lnTo>
                    <a:pt x="0" y="18"/>
                  </a:lnTo>
                  <a:lnTo>
                    <a:pt x="6" y="30"/>
                  </a:lnTo>
                  <a:lnTo>
                    <a:pt x="6" y="30"/>
                  </a:lnTo>
                  <a:lnTo>
                    <a:pt x="12" y="36"/>
                  </a:lnTo>
                  <a:lnTo>
                    <a:pt x="18" y="18"/>
                  </a:lnTo>
                  <a:close/>
                </a:path>
              </a:pathLst>
            </a:custGeom>
            <a:solidFill>
              <a:srgbClr val="000000"/>
            </a:solidFill>
            <a:ln w="28575" cmpd="sng">
              <a:solidFill>
                <a:srgbClr val="000000"/>
              </a:solidFill>
              <a:round/>
              <a:headEnd/>
              <a:tailEnd/>
            </a:ln>
          </p:spPr>
          <p:txBody>
            <a:bodyPr/>
            <a:lstStyle/>
            <a:p>
              <a:endParaRPr lang="tr-TR"/>
            </a:p>
          </p:txBody>
        </p:sp>
        <p:sp>
          <p:nvSpPr>
            <p:cNvPr id="67604" name="Freeform 20"/>
            <p:cNvSpPr>
              <a:spLocks/>
            </p:cNvSpPr>
            <p:nvPr/>
          </p:nvSpPr>
          <p:spPr bwMode="auto">
            <a:xfrm>
              <a:off x="5140" y="1003"/>
              <a:ext cx="162" cy="335"/>
            </a:xfrm>
            <a:custGeom>
              <a:avLst/>
              <a:gdLst/>
              <a:ahLst/>
              <a:cxnLst>
                <a:cxn ang="0">
                  <a:pos x="240" y="648"/>
                </a:cxn>
                <a:cxn ang="0">
                  <a:pos x="252" y="642"/>
                </a:cxn>
                <a:cxn ang="0">
                  <a:pos x="252" y="606"/>
                </a:cxn>
                <a:cxn ang="0">
                  <a:pos x="246" y="570"/>
                </a:cxn>
                <a:cxn ang="0">
                  <a:pos x="240" y="528"/>
                </a:cxn>
                <a:cxn ang="0">
                  <a:pos x="234" y="486"/>
                </a:cxn>
                <a:cxn ang="0">
                  <a:pos x="228" y="438"/>
                </a:cxn>
                <a:cxn ang="0">
                  <a:pos x="216" y="390"/>
                </a:cxn>
                <a:cxn ang="0">
                  <a:pos x="204" y="342"/>
                </a:cxn>
                <a:cxn ang="0">
                  <a:pos x="186" y="294"/>
                </a:cxn>
                <a:cxn ang="0">
                  <a:pos x="168" y="240"/>
                </a:cxn>
                <a:cxn ang="0">
                  <a:pos x="150" y="192"/>
                </a:cxn>
                <a:cxn ang="0">
                  <a:pos x="132" y="150"/>
                </a:cxn>
                <a:cxn ang="0">
                  <a:pos x="108" y="108"/>
                </a:cxn>
                <a:cxn ang="0">
                  <a:pos x="90" y="72"/>
                </a:cxn>
                <a:cxn ang="0">
                  <a:pos x="60" y="42"/>
                </a:cxn>
                <a:cxn ang="0">
                  <a:pos x="36" y="18"/>
                </a:cxn>
                <a:cxn ang="0">
                  <a:pos x="6" y="0"/>
                </a:cxn>
                <a:cxn ang="0">
                  <a:pos x="0" y="18"/>
                </a:cxn>
                <a:cxn ang="0">
                  <a:pos x="24" y="30"/>
                </a:cxn>
                <a:cxn ang="0">
                  <a:pos x="48" y="54"/>
                </a:cxn>
                <a:cxn ang="0">
                  <a:pos x="72" y="84"/>
                </a:cxn>
                <a:cxn ang="0">
                  <a:pos x="96" y="120"/>
                </a:cxn>
                <a:cxn ang="0">
                  <a:pos x="114" y="156"/>
                </a:cxn>
                <a:cxn ang="0">
                  <a:pos x="132" y="204"/>
                </a:cxn>
                <a:cxn ang="0">
                  <a:pos x="150" y="246"/>
                </a:cxn>
                <a:cxn ang="0">
                  <a:pos x="168" y="294"/>
                </a:cxn>
                <a:cxn ang="0">
                  <a:pos x="180" y="342"/>
                </a:cxn>
                <a:cxn ang="0">
                  <a:pos x="198" y="396"/>
                </a:cxn>
                <a:cxn ang="0">
                  <a:pos x="204" y="444"/>
                </a:cxn>
                <a:cxn ang="0">
                  <a:pos x="216" y="492"/>
                </a:cxn>
                <a:cxn ang="0">
                  <a:pos x="222" y="534"/>
                </a:cxn>
                <a:cxn ang="0">
                  <a:pos x="228" y="576"/>
                </a:cxn>
                <a:cxn ang="0">
                  <a:pos x="234" y="606"/>
                </a:cxn>
                <a:cxn ang="0">
                  <a:pos x="234" y="642"/>
                </a:cxn>
                <a:cxn ang="0">
                  <a:pos x="240" y="630"/>
                </a:cxn>
                <a:cxn ang="0">
                  <a:pos x="240" y="648"/>
                </a:cxn>
              </a:cxnLst>
              <a:rect l="0" t="0" r="r" b="b"/>
              <a:pathLst>
                <a:path w="252" h="648">
                  <a:moveTo>
                    <a:pt x="240" y="648"/>
                  </a:moveTo>
                  <a:lnTo>
                    <a:pt x="252" y="642"/>
                  </a:lnTo>
                  <a:lnTo>
                    <a:pt x="252" y="606"/>
                  </a:lnTo>
                  <a:lnTo>
                    <a:pt x="246" y="570"/>
                  </a:lnTo>
                  <a:lnTo>
                    <a:pt x="240" y="528"/>
                  </a:lnTo>
                  <a:lnTo>
                    <a:pt x="234" y="486"/>
                  </a:lnTo>
                  <a:lnTo>
                    <a:pt x="228" y="438"/>
                  </a:lnTo>
                  <a:lnTo>
                    <a:pt x="216" y="390"/>
                  </a:lnTo>
                  <a:lnTo>
                    <a:pt x="204" y="342"/>
                  </a:lnTo>
                  <a:lnTo>
                    <a:pt x="186" y="294"/>
                  </a:lnTo>
                  <a:lnTo>
                    <a:pt x="168" y="240"/>
                  </a:lnTo>
                  <a:lnTo>
                    <a:pt x="150" y="192"/>
                  </a:lnTo>
                  <a:lnTo>
                    <a:pt x="132" y="150"/>
                  </a:lnTo>
                  <a:lnTo>
                    <a:pt x="108" y="108"/>
                  </a:lnTo>
                  <a:lnTo>
                    <a:pt x="90" y="72"/>
                  </a:lnTo>
                  <a:lnTo>
                    <a:pt x="60" y="42"/>
                  </a:lnTo>
                  <a:lnTo>
                    <a:pt x="36" y="18"/>
                  </a:lnTo>
                  <a:lnTo>
                    <a:pt x="6" y="0"/>
                  </a:lnTo>
                  <a:lnTo>
                    <a:pt x="0" y="18"/>
                  </a:lnTo>
                  <a:lnTo>
                    <a:pt x="24" y="30"/>
                  </a:lnTo>
                  <a:lnTo>
                    <a:pt x="48" y="54"/>
                  </a:lnTo>
                  <a:lnTo>
                    <a:pt x="72" y="84"/>
                  </a:lnTo>
                  <a:lnTo>
                    <a:pt x="96" y="120"/>
                  </a:lnTo>
                  <a:lnTo>
                    <a:pt x="114" y="156"/>
                  </a:lnTo>
                  <a:lnTo>
                    <a:pt x="132" y="204"/>
                  </a:lnTo>
                  <a:lnTo>
                    <a:pt x="150" y="246"/>
                  </a:lnTo>
                  <a:lnTo>
                    <a:pt x="168" y="294"/>
                  </a:lnTo>
                  <a:lnTo>
                    <a:pt x="180" y="342"/>
                  </a:lnTo>
                  <a:lnTo>
                    <a:pt x="198" y="396"/>
                  </a:lnTo>
                  <a:lnTo>
                    <a:pt x="204" y="444"/>
                  </a:lnTo>
                  <a:lnTo>
                    <a:pt x="216" y="492"/>
                  </a:lnTo>
                  <a:lnTo>
                    <a:pt x="222" y="534"/>
                  </a:lnTo>
                  <a:lnTo>
                    <a:pt x="228" y="576"/>
                  </a:lnTo>
                  <a:lnTo>
                    <a:pt x="234" y="606"/>
                  </a:lnTo>
                  <a:lnTo>
                    <a:pt x="234" y="642"/>
                  </a:lnTo>
                  <a:lnTo>
                    <a:pt x="240" y="630"/>
                  </a:lnTo>
                  <a:lnTo>
                    <a:pt x="240" y="648"/>
                  </a:lnTo>
                  <a:close/>
                </a:path>
              </a:pathLst>
            </a:custGeom>
            <a:solidFill>
              <a:srgbClr val="000000"/>
            </a:solidFill>
            <a:ln w="28575" cmpd="sng">
              <a:solidFill>
                <a:srgbClr val="000000"/>
              </a:solidFill>
              <a:round/>
              <a:headEnd/>
              <a:tailEnd/>
            </a:ln>
          </p:spPr>
          <p:txBody>
            <a:bodyPr/>
            <a:lstStyle/>
            <a:p>
              <a:endParaRPr lang="tr-TR"/>
            </a:p>
          </p:txBody>
        </p:sp>
        <p:sp>
          <p:nvSpPr>
            <p:cNvPr id="67605" name="Freeform 21"/>
            <p:cNvSpPr>
              <a:spLocks/>
            </p:cNvSpPr>
            <p:nvPr/>
          </p:nvSpPr>
          <p:spPr bwMode="auto">
            <a:xfrm>
              <a:off x="4609" y="1328"/>
              <a:ext cx="686" cy="10"/>
            </a:xfrm>
            <a:custGeom>
              <a:avLst/>
              <a:gdLst/>
              <a:ahLst/>
              <a:cxnLst>
                <a:cxn ang="0">
                  <a:pos x="0" y="6"/>
                </a:cxn>
                <a:cxn ang="0">
                  <a:pos x="6" y="18"/>
                </a:cxn>
                <a:cxn ang="0">
                  <a:pos x="1062" y="18"/>
                </a:cxn>
                <a:cxn ang="0">
                  <a:pos x="1062" y="0"/>
                </a:cxn>
                <a:cxn ang="0">
                  <a:pos x="6" y="0"/>
                </a:cxn>
                <a:cxn ang="0">
                  <a:pos x="18" y="12"/>
                </a:cxn>
                <a:cxn ang="0">
                  <a:pos x="0" y="6"/>
                </a:cxn>
              </a:cxnLst>
              <a:rect l="0" t="0" r="r" b="b"/>
              <a:pathLst>
                <a:path w="1062" h="18">
                  <a:moveTo>
                    <a:pt x="0" y="6"/>
                  </a:moveTo>
                  <a:lnTo>
                    <a:pt x="6" y="18"/>
                  </a:lnTo>
                  <a:lnTo>
                    <a:pt x="1062" y="18"/>
                  </a:lnTo>
                  <a:lnTo>
                    <a:pt x="1062" y="0"/>
                  </a:lnTo>
                  <a:lnTo>
                    <a:pt x="6" y="0"/>
                  </a:lnTo>
                  <a:lnTo>
                    <a:pt x="18" y="12"/>
                  </a:lnTo>
                  <a:lnTo>
                    <a:pt x="0" y="6"/>
                  </a:lnTo>
                  <a:close/>
                </a:path>
              </a:pathLst>
            </a:custGeom>
            <a:solidFill>
              <a:srgbClr val="000000"/>
            </a:solidFill>
            <a:ln w="28575" cmpd="sng">
              <a:solidFill>
                <a:srgbClr val="000000"/>
              </a:solidFill>
              <a:round/>
              <a:headEnd/>
              <a:tailEnd/>
            </a:ln>
          </p:spPr>
          <p:txBody>
            <a:bodyPr/>
            <a:lstStyle/>
            <a:p>
              <a:endParaRPr lang="tr-TR"/>
            </a:p>
          </p:txBody>
        </p:sp>
        <p:sp>
          <p:nvSpPr>
            <p:cNvPr id="67606" name="Freeform 22"/>
            <p:cNvSpPr>
              <a:spLocks/>
            </p:cNvSpPr>
            <p:nvPr/>
          </p:nvSpPr>
          <p:spPr bwMode="auto">
            <a:xfrm>
              <a:off x="5314" y="1322"/>
              <a:ext cx="16" cy="22"/>
            </a:xfrm>
            <a:custGeom>
              <a:avLst/>
              <a:gdLst/>
              <a:ahLst/>
              <a:cxnLst>
                <a:cxn ang="0">
                  <a:pos x="0" y="42"/>
                </a:cxn>
                <a:cxn ang="0">
                  <a:pos x="12" y="42"/>
                </a:cxn>
                <a:cxn ang="0">
                  <a:pos x="18" y="36"/>
                </a:cxn>
                <a:cxn ang="0">
                  <a:pos x="24" y="30"/>
                </a:cxn>
                <a:cxn ang="0">
                  <a:pos x="24" y="24"/>
                </a:cxn>
                <a:cxn ang="0">
                  <a:pos x="24" y="12"/>
                </a:cxn>
                <a:cxn ang="0">
                  <a:pos x="18" y="6"/>
                </a:cxn>
                <a:cxn ang="0">
                  <a:pos x="12" y="6"/>
                </a:cxn>
                <a:cxn ang="0">
                  <a:pos x="0" y="0"/>
                </a:cxn>
                <a:cxn ang="0">
                  <a:pos x="0" y="42"/>
                </a:cxn>
              </a:cxnLst>
              <a:rect l="0" t="0" r="r" b="b"/>
              <a:pathLst>
                <a:path w="24" h="42">
                  <a:moveTo>
                    <a:pt x="0" y="42"/>
                  </a:moveTo>
                  <a:lnTo>
                    <a:pt x="12" y="42"/>
                  </a:lnTo>
                  <a:lnTo>
                    <a:pt x="18" y="36"/>
                  </a:lnTo>
                  <a:lnTo>
                    <a:pt x="24" y="30"/>
                  </a:lnTo>
                  <a:lnTo>
                    <a:pt x="24" y="24"/>
                  </a:lnTo>
                  <a:lnTo>
                    <a:pt x="24" y="12"/>
                  </a:lnTo>
                  <a:lnTo>
                    <a:pt x="18" y="6"/>
                  </a:lnTo>
                  <a:lnTo>
                    <a:pt x="12" y="6"/>
                  </a:lnTo>
                  <a:lnTo>
                    <a:pt x="0" y="0"/>
                  </a:lnTo>
                  <a:lnTo>
                    <a:pt x="0" y="42"/>
                  </a:lnTo>
                  <a:close/>
                </a:path>
              </a:pathLst>
            </a:custGeom>
            <a:solidFill>
              <a:srgbClr val="FFFFFF"/>
            </a:solidFill>
            <a:ln w="28575" cmpd="sng">
              <a:solidFill>
                <a:srgbClr val="000000"/>
              </a:solidFill>
              <a:round/>
              <a:headEnd/>
              <a:tailEnd/>
            </a:ln>
          </p:spPr>
          <p:txBody>
            <a:bodyPr/>
            <a:lstStyle/>
            <a:p>
              <a:endParaRPr lang="tr-TR"/>
            </a:p>
          </p:txBody>
        </p:sp>
        <p:sp>
          <p:nvSpPr>
            <p:cNvPr id="67607" name="Freeform 23"/>
            <p:cNvSpPr>
              <a:spLocks/>
            </p:cNvSpPr>
            <p:nvPr/>
          </p:nvSpPr>
          <p:spPr bwMode="auto">
            <a:xfrm>
              <a:off x="4601" y="1322"/>
              <a:ext cx="12" cy="22"/>
            </a:xfrm>
            <a:custGeom>
              <a:avLst/>
              <a:gdLst/>
              <a:ahLst/>
              <a:cxnLst>
                <a:cxn ang="0">
                  <a:pos x="18" y="0"/>
                </a:cxn>
                <a:cxn ang="0">
                  <a:pos x="12" y="6"/>
                </a:cxn>
                <a:cxn ang="0">
                  <a:pos x="6" y="6"/>
                </a:cxn>
                <a:cxn ang="0">
                  <a:pos x="0" y="12"/>
                </a:cxn>
                <a:cxn ang="0">
                  <a:pos x="0" y="24"/>
                </a:cxn>
                <a:cxn ang="0">
                  <a:pos x="0" y="30"/>
                </a:cxn>
                <a:cxn ang="0">
                  <a:pos x="6" y="36"/>
                </a:cxn>
                <a:cxn ang="0">
                  <a:pos x="12" y="42"/>
                </a:cxn>
                <a:cxn ang="0">
                  <a:pos x="18" y="42"/>
                </a:cxn>
                <a:cxn ang="0">
                  <a:pos x="18" y="0"/>
                </a:cxn>
              </a:cxnLst>
              <a:rect l="0" t="0" r="r" b="b"/>
              <a:pathLst>
                <a:path w="18" h="42">
                  <a:moveTo>
                    <a:pt x="18" y="0"/>
                  </a:moveTo>
                  <a:lnTo>
                    <a:pt x="12" y="6"/>
                  </a:lnTo>
                  <a:lnTo>
                    <a:pt x="6" y="6"/>
                  </a:lnTo>
                  <a:lnTo>
                    <a:pt x="0" y="12"/>
                  </a:lnTo>
                  <a:lnTo>
                    <a:pt x="0" y="24"/>
                  </a:lnTo>
                  <a:lnTo>
                    <a:pt x="0" y="30"/>
                  </a:lnTo>
                  <a:lnTo>
                    <a:pt x="6" y="36"/>
                  </a:lnTo>
                  <a:lnTo>
                    <a:pt x="12" y="42"/>
                  </a:lnTo>
                  <a:lnTo>
                    <a:pt x="18" y="42"/>
                  </a:lnTo>
                  <a:lnTo>
                    <a:pt x="18" y="0"/>
                  </a:lnTo>
                  <a:close/>
                </a:path>
              </a:pathLst>
            </a:custGeom>
            <a:solidFill>
              <a:srgbClr val="FFFFFF"/>
            </a:solidFill>
            <a:ln w="28575" cmpd="sng">
              <a:solidFill>
                <a:srgbClr val="000000"/>
              </a:solidFill>
              <a:round/>
              <a:headEnd/>
              <a:tailEnd/>
            </a:ln>
          </p:spPr>
          <p:txBody>
            <a:bodyPr/>
            <a:lstStyle/>
            <a:p>
              <a:endParaRPr lang="tr-TR"/>
            </a:p>
          </p:txBody>
        </p:sp>
        <p:sp>
          <p:nvSpPr>
            <p:cNvPr id="67608" name="Freeform 24"/>
            <p:cNvSpPr>
              <a:spLocks/>
            </p:cNvSpPr>
            <p:nvPr/>
          </p:nvSpPr>
          <p:spPr bwMode="auto">
            <a:xfrm>
              <a:off x="4516" y="466"/>
              <a:ext cx="600" cy="655"/>
            </a:xfrm>
            <a:custGeom>
              <a:avLst/>
              <a:gdLst/>
              <a:ahLst/>
              <a:cxnLst>
                <a:cxn ang="0">
                  <a:pos x="846" y="1026"/>
                </a:cxn>
                <a:cxn ang="0">
                  <a:pos x="810" y="1056"/>
                </a:cxn>
                <a:cxn ang="0">
                  <a:pos x="762" y="1092"/>
                </a:cxn>
                <a:cxn ang="0">
                  <a:pos x="720" y="1128"/>
                </a:cxn>
                <a:cxn ang="0">
                  <a:pos x="666" y="1170"/>
                </a:cxn>
                <a:cxn ang="0">
                  <a:pos x="618" y="1206"/>
                </a:cxn>
                <a:cxn ang="0">
                  <a:pos x="564" y="1236"/>
                </a:cxn>
                <a:cxn ang="0">
                  <a:pos x="516" y="1260"/>
                </a:cxn>
                <a:cxn ang="0">
                  <a:pos x="462" y="1266"/>
                </a:cxn>
                <a:cxn ang="0">
                  <a:pos x="468" y="1212"/>
                </a:cxn>
                <a:cxn ang="0">
                  <a:pos x="468" y="1128"/>
                </a:cxn>
                <a:cxn ang="0">
                  <a:pos x="456" y="1056"/>
                </a:cxn>
                <a:cxn ang="0">
                  <a:pos x="420" y="1014"/>
                </a:cxn>
                <a:cxn ang="0">
                  <a:pos x="414" y="996"/>
                </a:cxn>
                <a:cxn ang="0">
                  <a:pos x="390" y="972"/>
                </a:cxn>
                <a:cxn ang="0">
                  <a:pos x="366" y="948"/>
                </a:cxn>
                <a:cxn ang="0">
                  <a:pos x="354" y="936"/>
                </a:cxn>
                <a:cxn ang="0">
                  <a:pos x="318" y="888"/>
                </a:cxn>
                <a:cxn ang="0">
                  <a:pos x="288" y="852"/>
                </a:cxn>
                <a:cxn ang="0">
                  <a:pos x="258" y="810"/>
                </a:cxn>
                <a:cxn ang="0">
                  <a:pos x="228" y="774"/>
                </a:cxn>
                <a:cxn ang="0">
                  <a:pos x="204" y="732"/>
                </a:cxn>
                <a:cxn ang="0">
                  <a:pos x="180" y="684"/>
                </a:cxn>
                <a:cxn ang="0">
                  <a:pos x="162" y="636"/>
                </a:cxn>
                <a:cxn ang="0">
                  <a:pos x="144" y="576"/>
                </a:cxn>
                <a:cxn ang="0">
                  <a:pos x="126" y="570"/>
                </a:cxn>
                <a:cxn ang="0">
                  <a:pos x="108" y="558"/>
                </a:cxn>
                <a:cxn ang="0">
                  <a:pos x="96" y="546"/>
                </a:cxn>
                <a:cxn ang="0">
                  <a:pos x="78" y="534"/>
                </a:cxn>
                <a:cxn ang="0">
                  <a:pos x="96" y="474"/>
                </a:cxn>
                <a:cxn ang="0">
                  <a:pos x="114" y="414"/>
                </a:cxn>
                <a:cxn ang="0">
                  <a:pos x="138" y="354"/>
                </a:cxn>
                <a:cxn ang="0">
                  <a:pos x="156" y="300"/>
                </a:cxn>
                <a:cxn ang="0">
                  <a:pos x="138" y="288"/>
                </a:cxn>
                <a:cxn ang="0">
                  <a:pos x="114" y="282"/>
                </a:cxn>
                <a:cxn ang="0">
                  <a:pos x="96" y="276"/>
                </a:cxn>
                <a:cxn ang="0">
                  <a:pos x="78" y="264"/>
                </a:cxn>
                <a:cxn ang="0">
                  <a:pos x="60" y="258"/>
                </a:cxn>
                <a:cxn ang="0">
                  <a:pos x="36" y="246"/>
                </a:cxn>
                <a:cxn ang="0">
                  <a:pos x="18" y="240"/>
                </a:cxn>
                <a:cxn ang="0">
                  <a:pos x="0" y="228"/>
                </a:cxn>
                <a:cxn ang="0">
                  <a:pos x="54" y="198"/>
                </a:cxn>
                <a:cxn ang="0">
                  <a:pos x="108" y="168"/>
                </a:cxn>
                <a:cxn ang="0">
                  <a:pos x="168" y="138"/>
                </a:cxn>
                <a:cxn ang="0">
                  <a:pos x="222" y="108"/>
                </a:cxn>
                <a:cxn ang="0">
                  <a:pos x="276" y="84"/>
                </a:cxn>
                <a:cxn ang="0">
                  <a:pos x="336" y="54"/>
                </a:cxn>
                <a:cxn ang="0">
                  <a:pos x="390" y="24"/>
                </a:cxn>
                <a:cxn ang="0">
                  <a:pos x="444" y="0"/>
                </a:cxn>
                <a:cxn ang="0">
                  <a:pos x="900" y="840"/>
                </a:cxn>
              </a:cxnLst>
              <a:rect l="0" t="0" r="r" b="b"/>
              <a:pathLst>
                <a:path w="930" h="1266">
                  <a:moveTo>
                    <a:pt x="930" y="972"/>
                  </a:moveTo>
                  <a:lnTo>
                    <a:pt x="846" y="1026"/>
                  </a:lnTo>
                  <a:lnTo>
                    <a:pt x="828" y="1038"/>
                  </a:lnTo>
                  <a:lnTo>
                    <a:pt x="810" y="1056"/>
                  </a:lnTo>
                  <a:lnTo>
                    <a:pt x="786" y="1068"/>
                  </a:lnTo>
                  <a:lnTo>
                    <a:pt x="762" y="1092"/>
                  </a:lnTo>
                  <a:lnTo>
                    <a:pt x="744" y="1110"/>
                  </a:lnTo>
                  <a:lnTo>
                    <a:pt x="720" y="1128"/>
                  </a:lnTo>
                  <a:lnTo>
                    <a:pt x="690" y="1146"/>
                  </a:lnTo>
                  <a:lnTo>
                    <a:pt x="666" y="1170"/>
                  </a:lnTo>
                  <a:lnTo>
                    <a:pt x="642" y="1188"/>
                  </a:lnTo>
                  <a:lnTo>
                    <a:pt x="618" y="1206"/>
                  </a:lnTo>
                  <a:lnTo>
                    <a:pt x="588" y="1224"/>
                  </a:lnTo>
                  <a:lnTo>
                    <a:pt x="564" y="1236"/>
                  </a:lnTo>
                  <a:lnTo>
                    <a:pt x="540" y="1248"/>
                  </a:lnTo>
                  <a:lnTo>
                    <a:pt x="516" y="1260"/>
                  </a:lnTo>
                  <a:lnTo>
                    <a:pt x="492" y="1266"/>
                  </a:lnTo>
                  <a:lnTo>
                    <a:pt x="462" y="1266"/>
                  </a:lnTo>
                  <a:lnTo>
                    <a:pt x="468" y="1242"/>
                  </a:lnTo>
                  <a:lnTo>
                    <a:pt x="468" y="1212"/>
                  </a:lnTo>
                  <a:lnTo>
                    <a:pt x="468" y="1170"/>
                  </a:lnTo>
                  <a:lnTo>
                    <a:pt x="468" y="1128"/>
                  </a:lnTo>
                  <a:lnTo>
                    <a:pt x="462" y="1092"/>
                  </a:lnTo>
                  <a:lnTo>
                    <a:pt x="456" y="1056"/>
                  </a:lnTo>
                  <a:lnTo>
                    <a:pt x="444" y="1032"/>
                  </a:lnTo>
                  <a:lnTo>
                    <a:pt x="420" y="1014"/>
                  </a:lnTo>
                  <a:lnTo>
                    <a:pt x="420" y="1002"/>
                  </a:lnTo>
                  <a:lnTo>
                    <a:pt x="414" y="996"/>
                  </a:lnTo>
                  <a:lnTo>
                    <a:pt x="402" y="984"/>
                  </a:lnTo>
                  <a:lnTo>
                    <a:pt x="390" y="972"/>
                  </a:lnTo>
                  <a:lnTo>
                    <a:pt x="378" y="960"/>
                  </a:lnTo>
                  <a:lnTo>
                    <a:pt x="366" y="948"/>
                  </a:lnTo>
                  <a:lnTo>
                    <a:pt x="360" y="942"/>
                  </a:lnTo>
                  <a:lnTo>
                    <a:pt x="354" y="936"/>
                  </a:lnTo>
                  <a:lnTo>
                    <a:pt x="336" y="912"/>
                  </a:lnTo>
                  <a:lnTo>
                    <a:pt x="318" y="888"/>
                  </a:lnTo>
                  <a:lnTo>
                    <a:pt x="300" y="870"/>
                  </a:lnTo>
                  <a:lnTo>
                    <a:pt x="288" y="852"/>
                  </a:lnTo>
                  <a:lnTo>
                    <a:pt x="270" y="828"/>
                  </a:lnTo>
                  <a:lnTo>
                    <a:pt x="258" y="810"/>
                  </a:lnTo>
                  <a:lnTo>
                    <a:pt x="246" y="792"/>
                  </a:lnTo>
                  <a:lnTo>
                    <a:pt x="228" y="774"/>
                  </a:lnTo>
                  <a:lnTo>
                    <a:pt x="216" y="750"/>
                  </a:lnTo>
                  <a:lnTo>
                    <a:pt x="204" y="732"/>
                  </a:lnTo>
                  <a:lnTo>
                    <a:pt x="192" y="708"/>
                  </a:lnTo>
                  <a:lnTo>
                    <a:pt x="180" y="684"/>
                  </a:lnTo>
                  <a:lnTo>
                    <a:pt x="174" y="660"/>
                  </a:lnTo>
                  <a:lnTo>
                    <a:pt x="162" y="636"/>
                  </a:lnTo>
                  <a:lnTo>
                    <a:pt x="150" y="606"/>
                  </a:lnTo>
                  <a:lnTo>
                    <a:pt x="144" y="576"/>
                  </a:lnTo>
                  <a:lnTo>
                    <a:pt x="138" y="570"/>
                  </a:lnTo>
                  <a:lnTo>
                    <a:pt x="126" y="570"/>
                  </a:lnTo>
                  <a:lnTo>
                    <a:pt x="120" y="564"/>
                  </a:lnTo>
                  <a:lnTo>
                    <a:pt x="108" y="558"/>
                  </a:lnTo>
                  <a:lnTo>
                    <a:pt x="102" y="552"/>
                  </a:lnTo>
                  <a:lnTo>
                    <a:pt x="96" y="546"/>
                  </a:lnTo>
                  <a:lnTo>
                    <a:pt x="84" y="540"/>
                  </a:lnTo>
                  <a:lnTo>
                    <a:pt x="78" y="534"/>
                  </a:lnTo>
                  <a:lnTo>
                    <a:pt x="84" y="504"/>
                  </a:lnTo>
                  <a:lnTo>
                    <a:pt x="96" y="474"/>
                  </a:lnTo>
                  <a:lnTo>
                    <a:pt x="108" y="444"/>
                  </a:lnTo>
                  <a:lnTo>
                    <a:pt x="114" y="414"/>
                  </a:lnTo>
                  <a:lnTo>
                    <a:pt x="126" y="384"/>
                  </a:lnTo>
                  <a:lnTo>
                    <a:pt x="138" y="354"/>
                  </a:lnTo>
                  <a:lnTo>
                    <a:pt x="144" y="330"/>
                  </a:lnTo>
                  <a:lnTo>
                    <a:pt x="156" y="300"/>
                  </a:lnTo>
                  <a:lnTo>
                    <a:pt x="144" y="294"/>
                  </a:lnTo>
                  <a:lnTo>
                    <a:pt x="138" y="288"/>
                  </a:lnTo>
                  <a:lnTo>
                    <a:pt x="126" y="288"/>
                  </a:lnTo>
                  <a:lnTo>
                    <a:pt x="114" y="282"/>
                  </a:lnTo>
                  <a:lnTo>
                    <a:pt x="108" y="282"/>
                  </a:lnTo>
                  <a:lnTo>
                    <a:pt x="96" y="276"/>
                  </a:lnTo>
                  <a:lnTo>
                    <a:pt x="84" y="270"/>
                  </a:lnTo>
                  <a:lnTo>
                    <a:pt x="78" y="264"/>
                  </a:lnTo>
                  <a:lnTo>
                    <a:pt x="66" y="264"/>
                  </a:lnTo>
                  <a:lnTo>
                    <a:pt x="60" y="258"/>
                  </a:lnTo>
                  <a:lnTo>
                    <a:pt x="48" y="252"/>
                  </a:lnTo>
                  <a:lnTo>
                    <a:pt x="36" y="246"/>
                  </a:lnTo>
                  <a:lnTo>
                    <a:pt x="30" y="246"/>
                  </a:lnTo>
                  <a:lnTo>
                    <a:pt x="18" y="240"/>
                  </a:lnTo>
                  <a:lnTo>
                    <a:pt x="6" y="234"/>
                  </a:lnTo>
                  <a:lnTo>
                    <a:pt x="0" y="228"/>
                  </a:lnTo>
                  <a:lnTo>
                    <a:pt x="24" y="216"/>
                  </a:lnTo>
                  <a:lnTo>
                    <a:pt x="54" y="198"/>
                  </a:lnTo>
                  <a:lnTo>
                    <a:pt x="84" y="186"/>
                  </a:lnTo>
                  <a:lnTo>
                    <a:pt x="108" y="168"/>
                  </a:lnTo>
                  <a:lnTo>
                    <a:pt x="138" y="156"/>
                  </a:lnTo>
                  <a:lnTo>
                    <a:pt x="168" y="138"/>
                  </a:lnTo>
                  <a:lnTo>
                    <a:pt x="192" y="126"/>
                  </a:lnTo>
                  <a:lnTo>
                    <a:pt x="222" y="108"/>
                  </a:lnTo>
                  <a:lnTo>
                    <a:pt x="252" y="96"/>
                  </a:lnTo>
                  <a:lnTo>
                    <a:pt x="276" y="84"/>
                  </a:lnTo>
                  <a:lnTo>
                    <a:pt x="306" y="66"/>
                  </a:lnTo>
                  <a:lnTo>
                    <a:pt x="336" y="54"/>
                  </a:lnTo>
                  <a:lnTo>
                    <a:pt x="360" y="42"/>
                  </a:lnTo>
                  <a:lnTo>
                    <a:pt x="390" y="24"/>
                  </a:lnTo>
                  <a:lnTo>
                    <a:pt x="420" y="12"/>
                  </a:lnTo>
                  <a:lnTo>
                    <a:pt x="444" y="0"/>
                  </a:lnTo>
                  <a:lnTo>
                    <a:pt x="798" y="270"/>
                  </a:lnTo>
                  <a:lnTo>
                    <a:pt x="900" y="840"/>
                  </a:lnTo>
                  <a:lnTo>
                    <a:pt x="930" y="972"/>
                  </a:lnTo>
                  <a:close/>
                </a:path>
              </a:pathLst>
            </a:custGeom>
            <a:solidFill>
              <a:srgbClr val="FFEBB5"/>
            </a:solidFill>
            <a:ln w="28575" cmpd="sng">
              <a:solidFill>
                <a:srgbClr val="000000"/>
              </a:solidFill>
              <a:round/>
              <a:headEnd/>
              <a:tailEnd/>
            </a:ln>
          </p:spPr>
          <p:txBody>
            <a:bodyPr/>
            <a:lstStyle/>
            <a:p>
              <a:endParaRPr lang="tr-TR"/>
            </a:p>
          </p:txBody>
        </p:sp>
        <p:sp>
          <p:nvSpPr>
            <p:cNvPr id="67609" name="Freeform 25"/>
            <p:cNvSpPr>
              <a:spLocks/>
            </p:cNvSpPr>
            <p:nvPr/>
          </p:nvSpPr>
          <p:spPr bwMode="auto">
            <a:xfrm>
              <a:off x="5058" y="966"/>
              <a:ext cx="58" cy="34"/>
            </a:xfrm>
            <a:custGeom>
              <a:avLst/>
              <a:gdLst/>
              <a:ahLst/>
              <a:cxnLst>
                <a:cxn ang="0">
                  <a:pos x="12" y="66"/>
                </a:cxn>
                <a:cxn ang="0">
                  <a:pos x="12" y="66"/>
                </a:cxn>
                <a:cxn ang="0">
                  <a:pos x="90" y="12"/>
                </a:cxn>
                <a:cxn ang="0">
                  <a:pos x="84" y="0"/>
                </a:cxn>
                <a:cxn ang="0">
                  <a:pos x="0" y="48"/>
                </a:cxn>
                <a:cxn ang="0">
                  <a:pos x="0" y="48"/>
                </a:cxn>
                <a:cxn ang="0">
                  <a:pos x="12" y="66"/>
                </a:cxn>
              </a:cxnLst>
              <a:rect l="0" t="0" r="r" b="b"/>
              <a:pathLst>
                <a:path w="90" h="66">
                  <a:moveTo>
                    <a:pt x="12" y="66"/>
                  </a:moveTo>
                  <a:lnTo>
                    <a:pt x="12" y="66"/>
                  </a:lnTo>
                  <a:lnTo>
                    <a:pt x="90" y="12"/>
                  </a:lnTo>
                  <a:lnTo>
                    <a:pt x="84" y="0"/>
                  </a:lnTo>
                  <a:lnTo>
                    <a:pt x="0" y="48"/>
                  </a:lnTo>
                  <a:lnTo>
                    <a:pt x="0" y="48"/>
                  </a:lnTo>
                  <a:lnTo>
                    <a:pt x="12" y="66"/>
                  </a:lnTo>
                  <a:close/>
                </a:path>
              </a:pathLst>
            </a:custGeom>
            <a:solidFill>
              <a:srgbClr val="000000"/>
            </a:solidFill>
            <a:ln w="28575" cmpd="sng">
              <a:solidFill>
                <a:srgbClr val="000000"/>
              </a:solidFill>
              <a:round/>
              <a:headEnd/>
              <a:tailEnd/>
            </a:ln>
          </p:spPr>
          <p:txBody>
            <a:bodyPr/>
            <a:lstStyle/>
            <a:p>
              <a:endParaRPr lang="tr-TR"/>
            </a:p>
          </p:txBody>
        </p:sp>
        <p:sp>
          <p:nvSpPr>
            <p:cNvPr id="67610" name="Freeform 26"/>
            <p:cNvSpPr>
              <a:spLocks/>
            </p:cNvSpPr>
            <p:nvPr/>
          </p:nvSpPr>
          <p:spPr bwMode="auto">
            <a:xfrm>
              <a:off x="4810" y="990"/>
              <a:ext cx="256" cy="137"/>
            </a:xfrm>
            <a:custGeom>
              <a:avLst/>
              <a:gdLst/>
              <a:ahLst/>
              <a:cxnLst>
                <a:cxn ang="0">
                  <a:pos x="0" y="252"/>
                </a:cxn>
                <a:cxn ang="0">
                  <a:pos x="6" y="264"/>
                </a:cxn>
                <a:cxn ang="0">
                  <a:pos x="36" y="258"/>
                </a:cxn>
                <a:cxn ang="0">
                  <a:pos x="60" y="252"/>
                </a:cxn>
                <a:cxn ang="0">
                  <a:pos x="90" y="246"/>
                </a:cxn>
                <a:cxn ang="0">
                  <a:pos x="114" y="228"/>
                </a:cxn>
                <a:cxn ang="0">
                  <a:pos x="138" y="216"/>
                </a:cxn>
                <a:cxn ang="0">
                  <a:pos x="168" y="198"/>
                </a:cxn>
                <a:cxn ang="0">
                  <a:pos x="192" y="180"/>
                </a:cxn>
                <a:cxn ang="0">
                  <a:pos x="216" y="162"/>
                </a:cxn>
                <a:cxn ang="0">
                  <a:pos x="240" y="144"/>
                </a:cxn>
                <a:cxn ang="0">
                  <a:pos x="264" y="120"/>
                </a:cxn>
                <a:cxn ang="0">
                  <a:pos x="294" y="102"/>
                </a:cxn>
                <a:cxn ang="0">
                  <a:pos x="312" y="84"/>
                </a:cxn>
                <a:cxn ang="0">
                  <a:pos x="336" y="66"/>
                </a:cxn>
                <a:cxn ang="0">
                  <a:pos x="360" y="48"/>
                </a:cxn>
                <a:cxn ang="0">
                  <a:pos x="378" y="30"/>
                </a:cxn>
                <a:cxn ang="0">
                  <a:pos x="396" y="18"/>
                </a:cxn>
                <a:cxn ang="0">
                  <a:pos x="384" y="0"/>
                </a:cxn>
                <a:cxn ang="0">
                  <a:pos x="366" y="18"/>
                </a:cxn>
                <a:cxn ang="0">
                  <a:pos x="348" y="30"/>
                </a:cxn>
                <a:cxn ang="0">
                  <a:pos x="324" y="48"/>
                </a:cxn>
                <a:cxn ang="0">
                  <a:pos x="300" y="66"/>
                </a:cxn>
                <a:cxn ang="0">
                  <a:pos x="282" y="90"/>
                </a:cxn>
                <a:cxn ang="0">
                  <a:pos x="258" y="108"/>
                </a:cxn>
                <a:cxn ang="0">
                  <a:pos x="228" y="126"/>
                </a:cxn>
                <a:cxn ang="0">
                  <a:pos x="204" y="144"/>
                </a:cxn>
                <a:cxn ang="0">
                  <a:pos x="180" y="168"/>
                </a:cxn>
                <a:cxn ang="0">
                  <a:pos x="156" y="180"/>
                </a:cxn>
                <a:cxn ang="0">
                  <a:pos x="132" y="198"/>
                </a:cxn>
                <a:cxn ang="0">
                  <a:pos x="102" y="216"/>
                </a:cxn>
                <a:cxn ang="0">
                  <a:pos x="78" y="228"/>
                </a:cxn>
                <a:cxn ang="0">
                  <a:pos x="54" y="234"/>
                </a:cxn>
                <a:cxn ang="0">
                  <a:pos x="30" y="240"/>
                </a:cxn>
                <a:cxn ang="0">
                  <a:pos x="6" y="246"/>
                </a:cxn>
                <a:cxn ang="0">
                  <a:pos x="18" y="252"/>
                </a:cxn>
                <a:cxn ang="0">
                  <a:pos x="0" y="252"/>
                </a:cxn>
              </a:cxnLst>
              <a:rect l="0" t="0" r="r" b="b"/>
              <a:pathLst>
                <a:path w="396" h="264">
                  <a:moveTo>
                    <a:pt x="0" y="252"/>
                  </a:moveTo>
                  <a:lnTo>
                    <a:pt x="6" y="264"/>
                  </a:lnTo>
                  <a:lnTo>
                    <a:pt x="36" y="258"/>
                  </a:lnTo>
                  <a:lnTo>
                    <a:pt x="60" y="252"/>
                  </a:lnTo>
                  <a:lnTo>
                    <a:pt x="90" y="246"/>
                  </a:lnTo>
                  <a:lnTo>
                    <a:pt x="114" y="228"/>
                  </a:lnTo>
                  <a:lnTo>
                    <a:pt x="138" y="216"/>
                  </a:lnTo>
                  <a:lnTo>
                    <a:pt x="168" y="198"/>
                  </a:lnTo>
                  <a:lnTo>
                    <a:pt x="192" y="180"/>
                  </a:lnTo>
                  <a:lnTo>
                    <a:pt x="216" y="162"/>
                  </a:lnTo>
                  <a:lnTo>
                    <a:pt x="240" y="144"/>
                  </a:lnTo>
                  <a:lnTo>
                    <a:pt x="264" y="120"/>
                  </a:lnTo>
                  <a:lnTo>
                    <a:pt x="294" y="102"/>
                  </a:lnTo>
                  <a:lnTo>
                    <a:pt x="312" y="84"/>
                  </a:lnTo>
                  <a:lnTo>
                    <a:pt x="336" y="66"/>
                  </a:lnTo>
                  <a:lnTo>
                    <a:pt x="360" y="48"/>
                  </a:lnTo>
                  <a:lnTo>
                    <a:pt x="378" y="30"/>
                  </a:lnTo>
                  <a:lnTo>
                    <a:pt x="396" y="18"/>
                  </a:lnTo>
                  <a:lnTo>
                    <a:pt x="384" y="0"/>
                  </a:lnTo>
                  <a:lnTo>
                    <a:pt x="366" y="18"/>
                  </a:lnTo>
                  <a:lnTo>
                    <a:pt x="348" y="30"/>
                  </a:lnTo>
                  <a:lnTo>
                    <a:pt x="324" y="48"/>
                  </a:lnTo>
                  <a:lnTo>
                    <a:pt x="300" y="66"/>
                  </a:lnTo>
                  <a:lnTo>
                    <a:pt x="282" y="90"/>
                  </a:lnTo>
                  <a:lnTo>
                    <a:pt x="258" y="108"/>
                  </a:lnTo>
                  <a:lnTo>
                    <a:pt x="228" y="126"/>
                  </a:lnTo>
                  <a:lnTo>
                    <a:pt x="204" y="144"/>
                  </a:lnTo>
                  <a:lnTo>
                    <a:pt x="180" y="168"/>
                  </a:lnTo>
                  <a:lnTo>
                    <a:pt x="156" y="180"/>
                  </a:lnTo>
                  <a:lnTo>
                    <a:pt x="132" y="198"/>
                  </a:lnTo>
                  <a:lnTo>
                    <a:pt x="102" y="216"/>
                  </a:lnTo>
                  <a:lnTo>
                    <a:pt x="78" y="228"/>
                  </a:lnTo>
                  <a:lnTo>
                    <a:pt x="54" y="234"/>
                  </a:lnTo>
                  <a:lnTo>
                    <a:pt x="30" y="240"/>
                  </a:lnTo>
                  <a:lnTo>
                    <a:pt x="6" y="246"/>
                  </a:lnTo>
                  <a:lnTo>
                    <a:pt x="18" y="252"/>
                  </a:lnTo>
                  <a:lnTo>
                    <a:pt x="0" y="252"/>
                  </a:lnTo>
                  <a:close/>
                </a:path>
              </a:pathLst>
            </a:custGeom>
            <a:solidFill>
              <a:srgbClr val="000000"/>
            </a:solidFill>
            <a:ln w="28575" cmpd="sng">
              <a:solidFill>
                <a:srgbClr val="000000"/>
              </a:solidFill>
              <a:round/>
              <a:headEnd/>
              <a:tailEnd/>
            </a:ln>
          </p:spPr>
          <p:txBody>
            <a:bodyPr/>
            <a:lstStyle/>
            <a:p>
              <a:endParaRPr lang="tr-TR"/>
            </a:p>
          </p:txBody>
        </p:sp>
        <p:sp>
          <p:nvSpPr>
            <p:cNvPr id="67611" name="Freeform 27"/>
            <p:cNvSpPr>
              <a:spLocks/>
            </p:cNvSpPr>
            <p:nvPr/>
          </p:nvSpPr>
          <p:spPr bwMode="auto">
            <a:xfrm>
              <a:off x="4783" y="984"/>
              <a:ext cx="43" cy="137"/>
            </a:xfrm>
            <a:custGeom>
              <a:avLst/>
              <a:gdLst/>
              <a:ahLst/>
              <a:cxnLst>
                <a:cxn ang="0">
                  <a:pos x="0" y="12"/>
                </a:cxn>
                <a:cxn ang="0">
                  <a:pos x="6" y="24"/>
                </a:cxn>
                <a:cxn ang="0">
                  <a:pos x="24" y="30"/>
                </a:cxn>
                <a:cxn ang="0">
                  <a:pos x="30" y="54"/>
                </a:cxn>
                <a:cxn ang="0">
                  <a:pos x="42" y="90"/>
                </a:cxn>
                <a:cxn ang="0">
                  <a:pos x="42" y="126"/>
                </a:cxn>
                <a:cxn ang="0">
                  <a:pos x="42" y="168"/>
                </a:cxn>
                <a:cxn ang="0">
                  <a:pos x="42" y="210"/>
                </a:cxn>
                <a:cxn ang="0">
                  <a:pos x="42" y="240"/>
                </a:cxn>
                <a:cxn ang="0">
                  <a:pos x="42" y="264"/>
                </a:cxn>
                <a:cxn ang="0">
                  <a:pos x="60" y="264"/>
                </a:cxn>
                <a:cxn ang="0">
                  <a:pos x="60" y="240"/>
                </a:cxn>
                <a:cxn ang="0">
                  <a:pos x="60" y="210"/>
                </a:cxn>
                <a:cxn ang="0">
                  <a:pos x="66" y="168"/>
                </a:cxn>
                <a:cxn ang="0">
                  <a:pos x="60" y="126"/>
                </a:cxn>
                <a:cxn ang="0">
                  <a:pos x="60" y="90"/>
                </a:cxn>
                <a:cxn ang="0">
                  <a:pos x="48" y="48"/>
                </a:cxn>
                <a:cxn ang="0">
                  <a:pos x="36" y="24"/>
                </a:cxn>
                <a:cxn ang="0">
                  <a:pos x="12" y="0"/>
                </a:cxn>
                <a:cxn ang="0">
                  <a:pos x="18" y="12"/>
                </a:cxn>
                <a:cxn ang="0">
                  <a:pos x="0" y="12"/>
                </a:cxn>
              </a:cxnLst>
              <a:rect l="0" t="0" r="r" b="b"/>
              <a:pathLst>
                <a:path w="66" h="264">
                  <a:moveTo>
                    <a:pt x="0" y="12"/>
                  </a:moveTo>
                  <a:lnTo>
                    <a:pt x="6" y="24"/>
                  </a:lnTo>
                  <a:lnTo>
                    <a:pt x="24" y="30"/>
                  </a:lnTo>
                  <a:lnTo>
                    <a:pt x="30" y="54"/>
                  </a:lnTo>
                  <a:lnTo>
                    <a:pt x="42" y="90"/>
                  </a:lnTo>
                  <a:lnTo>
                    <a:pt x="42" y="126"/>
                  </a:lnTo>
                  <a:lnTo>
                    <a:pt x="42" y="168"/>
                  </a:lnTo>
                  <a:lnTo>
                    <a:pt x="42" y="210"/>
                  </a:lnTo>
                  <a:lnTo>
                    <a:pt x="42" y="240"/>
                  </a:lnTo>
                  <a:lnTo>
                    <a:pt x="42" y="264"/>
                  </a:lnTo>
                  <a:lnTo>
                    <a:pt x="60" y="264"/>
                  </a:lnTo>
                  <a:lnTo>
                    <a:pt x="60" y="240"/>
                  </a:lnTo>
                  <a:lnTo>
                    <a:pt x="60" y="210"/>
                  </a:lnTo>
                  <a:lnTo>
                    <a:pt x="66" y="168"/>
                  </a:lnTo>
                  <a:lnTo>
                    <a:pt x="60" y="126"/>
                  </a:lnTo>
                  <a:lnTo>
                    <a:pt x="60" y="90"/>
                  </a:lnTo>
                  <a:lnTo>
                    <a:pt x="48" y="48"/>
                  </a:lnTo>
                  <a:lnTo>
                    <a:pt x="36" y="24"/>
                  </a:lnTo>
                  <a:lnTo>
                    <a:pt x="12" y="0"/>
                  </a:lnTo>
                  <a:lnTo>
                    <a:pt x="18" y="12"/>
                  </a:lnTo>
                  <a:lnTo>
                    <a:pt x="0" y="12"/>
                  </a:lnTo>
                  <a:close/>
                </a:path>
              </a:pathLst>
            </a:custGeom>
            <a:solidFill>
              <a:srgbClr val="000000"/>
            </a:solidFill>
            <a:ln w="28575" cmpd="sng">
              <a:solidFill>
                <a:srgbClr val="000000"/>
              </a:solidFill>
              <a:round/>
              <a:headEnd/>
              <a:tailEnd/>
            </a:ln>
          </p:spPr>
          <p:txBody>
            <a:bodyPr/>
            <a:lstStyle/>
            <a:p>
              <a:endParaRPr lang="tr-TR"/>
            </a:p>
          </p:txBody>
        </p:sp>
        <p:sp>
          <p:nvSpPr>
            <p:cNvPr id="67612" name="Freeform 28"/>
            <p:cNvSpPr>
              <a:spLocks/>
            </p:cNvSpPr>
            <p:nvPr/>
          </p:nvSpPr>
          <p:spPr bwMode="auto">
            <a:xfrm>
              <a:off x="4737" y="947"/>
              <a:ext cx="58" cy="43"/>
            </a:xfrm>
            <a:custGeom>
              <a:avLst/>
              <a:gdLst/>
              <a:ahLst/>
              <a:cxnLst>
                <a:cxn ang="0">
                  <a:pos x="0" y="12"/>
                </a:cxn>
                <a:cxn ang="0">
                  <a:pos x="0" y="12"/>
                </a:cxn>
                <a:cxn ang="0">
                  <a:pos x="12" y="18"/>
                </a:cxn>
                <a:cxn ang="0">
                  <a:pos x="18" y="30"/>
                </a:cxn>
                <a:cxn ang="0">
                  <a:pos x="30" y="36"/>
                </a:cxn>
                <a:cxn ang="0">
                  <a:pos x="42" y="48"/>
                </a:cxn>
                <a:cxn ang="0">
                  <a:pos x="54" y="60"/>
                </a:cxn>
                <a:cxn ang="0">
                  <a:pos x="66" y="66"/>
                </a:cxn>
                <a:cxn ang="0">
                  <a:pos x="66" y="78"/>
                </a:cxn>
                <a:cxn ang="0">
                  <a:pos x="72" y="84"/>
                </a:cxn>
                <a:cxn ang="0">
                  <a:pos x="90" y="84"/>
                </a:cxn>
                <a:cxn ang="0">
                  <a:pos x="84" y="72"/>
                </a:cxn>
                <a:cxn ang="0">
                  <a:pos x="78" y="60"/>
                </a:cxn>
                <a:cxn ang="0">
                  <a:pos x="66" y="48"/>
                </a:cxn>
                <a:cxn ang="0">
                  <a:pos x="54" y="36"/>
                </a:cxn>
                <a:cxn ang="0">
                  <a:pos x="42" y="24"/>
                </a:cxn>
                <a:cxn ang="0">
                  <a:pos x="30" y="12"/>
                </a:cxn>
                <a:cxn ang="0">
                  <a:pos x="24" y="6"/>
                </a:cxn>
                <a:cxn ang="0">
                  <a:pos x="18" y="0"/>
                </a:cxn>
                <a:cxn ang="0">
                  <a:pos x="18" y="0"/>
                </a:cxn>
                <a:cxn ang="0">
                  <a:pos x="0" y="12"/>
                </a:cxn>
              </a:cxnLst>
              <a:rect l="0" t="0" r="r" b="b"/>
              <a:pathLst>
                <a:path w="90" h="84">
                  <a:moveTo>
                    <a:pt x="0" y="12"/>
                  </a:moveTo>
                  <a:lnTo>
                    <a:pt x="0" y="12"/>
                  </a:lnTo>
                  <a:lnTo>
                    <a:pt x="12" y="18"/>
                  </a:lnTo>
                  <a:lnTo>
                    <a:pt x="18" y="30"/>
                  </a:lnTo>
                  <a:lnTo>
                    <a:pt x="30" y="36"/>
                  </a:lnTo>
                  <a:lnTo>
                    <a:pt x="42" y="48"/>
                  </a:lnTo>
                  <a:lnTo>
                    <a:pt x="54" y="60"/>
                  </a:lnTo>
                  <a:lnTo>
                    <a:pt x="66" y="66"/>
                  </a:lnTo>
                  <a:lnTo>
                    <a:pt x="66" y="78"/>
                  </a:lnTo>
                  <a:lnTo>
                    <a:pt x="72" y="84"/>
                  </a:lnTo>
                  <a:lnTo>
                    <a:pt x="90" y="84"/>
                  </a:lnTo>
                  <a:lnTo>
                    <a:pt x="84" y="72"/>
                  </a:lnTo>
                  <a:lnTo>
                    <a:pt x="78" y="60"/>
                  </a:lnTo>
                  <a:lnTo>
                    <a:pt x="66" y="48"/>
                  </a:lnTo>
                  <a:lnTo>
                    <a:pt x="54" y="36"/>
                  </a:lnTo>
                  <a:lnTo>
                    <a:pt x="42" y="24"/>
                  </a:lnTo>
                  <a:lnTo>
                    <a:pt x="30" y="12"/>
                  </a:lnTo>
                  <a:lnTo>
                    <a:pt x="24" y="6"/>
                  </a:lnTo>
                  <a:lnTo>
                    <a:pt x="18" y="0"/>
                  </a:lnTo>
                  <a:lnTo>
                    <a:pt x="18" y="0"/>
                  </a:lnTo>
                  <a:lnTo>
                    <a:pt x="0" y="12"/>
                  </a:lnTo>
                  <a:close/>
                </a:path>
              </a:pathLst>
            </a:custGeom>
            <a:solidFill>
              <a:srgbClr val="000000"/>
            </a:solidFill>
            <a:ln w="28575" cmpd="sng">
              <a:solidFill>
                <a:srgbClr val="000000"/>
              </a:solidFill>
              <a:round/>
              <a:headEnd/>
              <a:tailEnd/>
            </a:ln>
          </p:spPr>
          <p:txBody>
            <a:bodyPr/>
            <a:lstStyle/>
            <a:p>
              <a:endParaRPr lang="tr-TR"/>
            </a:p>
          </p:txBody>
        </p:sp>
        <p:sp>
          <p:nvSpPr>
            <p:cNvPr id="67613" name="Freeform 29"/>
            <p:cNvSpPr>
              <a:spLocks/>
            </p:cNvSpPr>
            <p:nvPr/>
          </p:nvSpPr>
          <p:spPr bwMode="auto">
            <a:xfrm>
              <a:off x="4601" y="761"/>
              <a:ext cx="147" cy="192"/>
            </a:xfrm>
            <a:custGeom>
              <a:avLst/>
              <a:gdLst/>
              <a:ahLst/>
              <a:cxnLst>
                <a:cxn ang="0">
                  <a:pos x="6" y="18"/>
                </a:cxn>
                <a:cxn ang="0">
                  <a:pos x="0" y="6"/>
                </a:cxn>
                <a:cxn ang="0">
                  <a:pos x="12" y="42"/>
                </a:cxn>
                <a:cxn ang="0">
                  <a:pos x="18" y="66"/>
                </a:cxn>
                <a:cxn ang="0">
                  <a:pos x="30" y="96"/>
                </a:cxn>
                <a:cxn ang="0">
                  <a:pos x="42" y="120"/>
                </a:cxn>
                <a:cxn ang="0">
                  <a:pos x="54" y="144"/>
                </a:cxn>
                <a:cxn ang="0">
                  <a:pos x="66" y="162"/>
                </a:cxn>
                <a:cxn ang="0">
                  <a:pos x="78" y="186"/>
                </a:cxn>
                <a:cxn ang="0">
                  <a:pos x="90" y="204"/>
                </a:cxn>
                <a:cxn ang="0">
                  <a:pos x="102" y="228"/>
                </a:cxn>
                <a:cxn ang="0">
                  <a:pos x="120" y="246"/>
                </a:cxn>
                <a:cxn ang="0">
                  <a:pos x="132" y="264"/>
                </a:cxn>
                <a:cxn ang="0">
                  <a:pos x="150" y="288"/>
                </a:cxn>
                <a:cxn ang="0">
                  <a:pos x="162" y="306"/>
                </a:cxn>
                <a:cxn ang="0">
                  <a:pos x="180" y="324"/>
                </a:cxn>
                <a:cxn ang="0">
                  <a:pos x="198" y="348"/>
                </a:cxn>
                <a:cxn ang="0">
                  <a:pos x="210" y="372"/>
                </a:cxn>
                <a:cxn ang="0">
                  <a:pos x="228" y="360"/>
                </a:cxn>
                <a:cxn ang="0">
                  <a:pos x="210" y="336"/>
                </a:cxn>
                <a:cxn ang="0">
                  <a:pos x="192" y="318"/>
                </a:cxn>
                <a:cxn ang="0">
                  <a:pos x="180" y="294"/>
                </a:cxn>
                <a:cxn ang="0">
                  <a:pos x="162" y="276"/>
                </a:cxn>
                <a:cxn ang="0">
                  <a:pos x="150" y="252"/>
                </a:cxn>
                <a:cxn ang="0">
                  <a:pos x="132" y="234"/>
                </a:cxn>
                <a:cxn ang="0">
                  <a:pos x="120" y="216"/>
                </a:cxn>
                <a:cxn ang="0">
                  <a:pos x="108" y="198"/>
                </a:cxn>
                <a:cxn ang="0">
                  <a:pos x="96" y="174"/>
                </a:cxn>
                <a:cxn ang="0">
                  <a:pos x="84" y="156"/>
                </a:cxn>
                <a:cxn ang="0">
                  <a:pos x="72" y="132"/>
                </a:cxn>
                <a:cxn ang="0">
                  <a:pos x="60" y="108"/>
                </a:cxn>
                <a:cxn ang="0">
                  <a:pos x="48" y="84"/>
                </a:cxn>
                <a:cxn ang="0">
                  <a:pos x="42" y="60"/>
                </a:cxn>
                <a:cxn ang="0">
                  <a:pos x="30" y="36"/>
                </a:cxn>
                <a:cxn ang="0">
                  <a:pos x="24" y="6"/>
                </a:cxn>
                <a:cxn ang="0">
                  <a:pos x="18" y="0"/>
                </a:cxn>
                <a:cxn ang="0">
                  <a:pos x="6" y="18"/>
                </a:cxn>
              </a:cxnLst>
              <a:rect l="0" t="0" r="r" b="b"/>
              <a:pathLst>
                <a:path w="228" h="372">
                  <a:moveTo>
                    <a:pt x="6" y="18"/>
                  </a:moveTo>
                  <a:lnTo>
                    <a:pt x="0" y="6"/>
                  </a:lnTo>
                  <a:lnTo>
                    <a:pt x="12" y="42"/>
                  </a:lnTo>
                  <a:lnTo>
                    <a:pt x="18" y="66"/>
                  </a:lnTo>
                  <a:lnTo>
                    <a:pt x="30" y="96"/>
                  </a:lnTo>
                  <a:lnTo>
                    <a:pt x="42" y="120"/>
                  </a:lnTo>
                  <a:lnTo>
                    <a:pt x="54" y="144"/>
                  </a:lnTo>
                  <a:lnTo>
                    <a:pt x="66" y="162"/>
                  </a:lnTo>
                  <a:lnTo>
                    <a:pt x="78" y="186"/>
                  </a:lnTo>
                  <a:lnTo>
                    <a:pt x="90" y="204"/>
                  </a:lnTo>
                  <a:lnTo>
                    <a:pt x="102" y="228"/>
                  </a:lnTo>
                  <a:lnTo>
                    <a:pt x="120" y="246"/>
                  </a:lnTo>
                  <a:lnTo>
                    <a:pt x="132" y="264"/>
                  </a:lnTo>
                  <a:lnTo>
                    <a:pt x="150" y="288"/>
                  </a:lnTo>
                  <a:lnTo>
                    <a:pt x="162" y="306"/>
                  </a:lnTo>
                  <a:lnTo>
                    <a:pt x="180" y="324"/>
                  </a:lnTo>
                  <a:lnTo>
                    <a:pt x="198" y="348"/>
                  </a:lnTo>
                  <a:lnTo>
                    <a:pt x="210" y="372"/>
                  </a:lnTo>
                  <a:lnTo>
                    <a:pt x="228" y="360"/>
                  </a:lnTo>
                  <a:lnTo>
                    <a:pt x="210" y="336"/>
                  </a:lnTo>
                  <a:lnTo>
                    <a:pt x="192" y="318"/>
                  </a:lnTo>
                  <a:lnTo>
                    <a:pt x="180" y="294"/>
                  </a:lnTo>
                  <a:lnTo>
                    <a:pt x="162" y="276"/>
                  </a:lnTo>
                  <a:lnTo>
                    <a:pt x="150" y="252"/>
                  </a:lnTo>
                  <a:lnTo>
                    <a:pt x="132" y="234"/>
                  </a:lnTo>
                  <a:lnTo>
                    <a:pt x="120" y="216"/>
                  </a:lnTo>
                  <a:lnTo>
                    <a:pt x="108" y="198"/>
                  </a:lnTo>
                  <a:lnTo>
                    <a:pt x="96" y="174"/>
                  </a:lnTo>
                  <a:lnTo>
                    <a:pt x="84" y="156"/>
                  </a:lnTo>
                  <a:lnTo>
                    <a:pt x="72" y="132"/>
                  </a:lnTo>
                  <a:lnTo>
                    <a:pt x="60" y="108"/>
                  </a:lnTo>
                  <a:lnTo>
                    <a:pt x="48" y="84"/>
                  </a:lnTo>
                  <a:lnTo>
                    <a:pt x="42" y="60"/>
                  </a:lnTo>
                  <a:lnTo>
                    <a:pt x="30" y="36"/>
                  </a:lnTo>
                  <a:lnTo>
                    <a:pt x="24" y="6"/>
                  </a:lnTo>
                  <a:lnTo>
                    <a:pt x="18" y="0"/>
                  </a:lnTo>
                  <a:lnTo>
                    <a:pt x="6" y="18"/>
                  </a:lnTo>
                  <a:close/>
                </a:path>
              </a:pathLst>
            </a:custGeom>
            <a:solidFill>
              <a:srgbClr val="000000"/>
            </a:solidFill>
            <a:ln w="28575" cmpd="sng">
              <a:solidFill>
                <a:srgbClr val="000000"/>
              </a:solidFill>
              <a:round/>
              <a:headEnd/>
              <a:tailEnd/>
            </a:ln>
          </p:spPr>
          <p:txBody>
            <a:bodyPr/>
            <a:lstStyle/>
            <a:p>
              <a:endParaRPr lang="tr-TR"/>
            </a:p>
          </p:txBody>
        </p:sp>
        <p:sp>
          <p:nvSpPr>
            <p:cNvPr id="67614" name="Freeform 30"/>
            <p:cNvSpPr>
              <a:spLocks/>
            </p:cNvSpPr>
            <p:nvPr/>
          </p:nvSpPr>
          <p:spPr bwMode="auto">
            <a:xfrm>
              <a:off x="4558" y="736"/>
              <a:ext cx="55" cy="34"/>
            </a:xfrm>
            <a:custGeom>
              <a:avLst/>
              <a:gdLst/>
              <a:ahLst/>
              <a:cxnLst>
                <a:cxn ang="0">
                  <a:pos x="0" y="6"/>
                </a:cxn>
                <a:cxn ang="0">
                  <a:pos x="6" y="18"/>
                </a:cxn>
                <a:cxn ang="0">
                  <a:pos x="12" y="24"/>
                </a:cxn>
                <a:cxn ang="0">
                  <a:pos x="24" y="30"/>
                </a:cxn>
                <a:cxn ang="0">
                  <a:pos x="30" y="36"/>
                </a:cxn>
                <a:cxn ang="0">
                  <a:pos x="42" y="42"/>
                </a:cxn>
                <a:cxn ang="0">
                  <a:pos x="48" y="48"/>
                </a:cxn>
                <a:cxn ang="0">
                  <a:pos x="54" y="54"/>
                </a:cxn>
                <a:cxn ang="0">
                  <a:pos x="66" y="60"/>
                </a:cxn>
                <a:cxn ang="0">
                  <a:pos x="72" y="66"/>
                </a:cxn>
                <a:cxn ang="0">
                  <a:pos x="84" y="48"/>
                </a:cxn>
                <a:cxn ang="0">
                  <a:pos x="72" y="42"/>
                </a:cxn>
                <a:cxn ang="0">
                  <a:pos x="66" y="36"/>
                </a:cxn>
                <a:cxn ang="0">
                  <a:pos x="60" y="30"/>
                </a:cxn>
                <a:cxn ang="0">
                  <a:pos x="48" y="24"/>
                </a:cxn>
                <a:cxn ang="0">
                  <a:pos x="42" y="18"/>
                </a:cxn>
                <a:cxn ang="0">
                  <a:pos x="36" y="18"/>
                </a:cxn>
                <a:cxn ang="0">
                  <a:pos x="24" y="6"/>
                </a:cxn>
                <a:cxn ang="0">
                  <a:pos x="18" y="0"/>
                </a:cxn>
                <a:cxn ang="0">
                  <a:pos x="18" y="12"/>
                </a:cxn>
                <a:cxn ang="0">
                  <a:pos x="0" y="6"/>
                </a:cxn>
              </a:cxnLst>
              <a:rect l="0" t="0" r="r" b="b"/>
              <a:pathLst>
                <a:path w="84" h="66">
                  <a:moveTo>
                    <a:pt x="0" y="6"/>
                  </a:moveTo>
                  <a:lnTo>
                    <a:pt x="6" y="18"/>
                  </a:lnTo>
                  <a:lnTo>
                    <a:pt x="12" y="24"/>
                  </a:lnTo>
                  <a:lnTo>
                    <a:pt x="24" y="30"/>
                  </a:lnTo>
                  <a:lnTo>
                    <a:pt x="30" y="36"/>
                  </a:lnTo>
                  <a:lnTo>
                    <a:pt x="42" y="42"/>
                  </a:lnTo>
                  <a:lnTo>
                    <a:pt x="48" y="48"/>
                  </a:lnTo>
                  <a:lnTo>
                    <a:pt x="54" y="54"/>
                  </a:lnTo>
                  <a:lnTo>
                    <a:pt x="66" y="60"/>
                  </a:lnTo>
                  <a:lnTo>
                    <a:pt x="72" y="66"/>
                  </a:lnTo>
                  <a:lnTo>
                    <a:pt x="84" y="48"/>
                  </a:lnTo>
                  <a:lnTo>
                    <a:pt x="72" y="42"/>
                  </a:lnTo>
                  <a:lnTo>
                    <a:pt x="66" y="36"/>
                  </a:lnTo>
                  <a:lnTo>
                    <a:pt x="60" y="30"/>
                  </a:lnTo>
                  <a:lnTo>
                    <a:pt x="48" y="24"/>
                  </a:lnTo>
                  <a:lnTo>
                    <a:pt x="42" y="18"/>
                  </a:lnTo>
                  <a:lnTo>
                    <a:pt x="36" y="18"/>
                  </a:lnTo>
                  <a:lnTo>
                    <a:pt x="24" y="6"/>
                  </a:lnTo>
                  <a:lnTo>
                    <a:pt x="18" y="0"/>
                  </a:lnTo>
                  <a:lnTo>
                    <a:pt x="18" y="12"/>
                  </a:lnTo>
                  <a:lnTo>
                    <a:pt x="0" y="6"/>
                  </a:lnTo>
                  <a:close/>
                </a:path>
              </a:pathLst>
            </a:custGeom>
            <a:solidFill>
              <a:srgbClr val="000000"/>
            </a:solidFill>
            <a:ln w="28575" cmpd="sng">
              <a:solidFill>
                <a:srgbClr val="000000"/>
              </a:solidFill>
              <a:round/>
              <a:headEnd/>
              <a:tailEnd/>
            </a:ln>
          </p:spPr>
          <p:txBody>
            <a:bodyPr/>
            <a:lstStyle/>
            <a:p>
              <a:endParaRPr lang="tr-TR"/>
            </a:p>
          </p:txBody>
        </p:sp>
        <p:sp>
          <p:nvSpPr>
            <p:cNvPr id="67615" name="Freeform 31"/>
            <p:cNvSpPr>
              <a:spLocks/>
            </p:cNvSpPr>
            <p:nvPr/>
          </p:nvSpPr>
          <p:spPr bwMode="auto">
            <a:xfrm>
              <a:off x="4558" y="615"/>
              <a:ext cx="62" cy="127"/>
            </a:xfrm>
            <a:custGeom>
              <a:avLst/>
              <a:gdLst/>
              <a:ahLst/>
              <a:cxnLst>
                <a:cxn ang="0">
                  <a:pos x="84" y="18"/>
                </a:cxn>
                <a:cxn ang="0">
                  <a:pos x="78" y="6"/>
                </a:cxn>
                <a:cxn ang="0">
                  <a:pos x="72" y="36"/>
                </a:cxn>
                <a:cxn ang="0">
                  <a:pos x="60" y="66"/>
                </a:cxn>
                <a:cxn ang="0">
                  <a:pos x="54" y="96"/>
                </a:cxn>
                <a:cxn ang="0">
                  <a:pos x="42" y="126"/>
                </a:cxn>
                <a:cxn ang="0">
                  <a:pos x="30" y="156"/>
                </a:cxn>
                <a:cxn ang="0">
                  <a:pos x="18" y="186"/>
                </a:cxn>
                <a:cxn ang="0">
                  <a:pos x="12" y="210"/>
                </a:cxn>
                <a:cxn ang="0">
                  <a:pos x="0" y="240"/>
                </a:cxn>
                <a:cxn ang="0">
                  <a:pos x="18" y="246"/>
                </a:cxn>
                <a:cxn ang="0">
                  <a:pos x="30" y="216"/>
                </a:cxn>
                <a:cxn ang="0">
                  <a:pos x="42" y="192"/>
                </a:cxn>
                <a:cxn ang="0">
                  <a:pos x="48" y="162"/>
                </a:cxn>
                <a:cxn ang="0">
                  <a:pos x="60" y="132"/>
                </a:cxn>
                <a:cxn ang="0">
                  <a:pos x="72" y="102"/>
                </a:cxn>
                <a:cxn ang="0">
                  <a:pos x="78" y="72"/>
                </a:cxn>
                <a:cxn ang="0">
                  <a:pos x="90" y="42"/>
                </a:cxn>
                <a:cxn ang="0">
                  <a:pos x="96" y="12"/>
                </a:cxn>
                <a:cxn ang="0">
                  <a:pos x="90" y="0"/>
                </a:cxn>
                <a:cxn ang="0">
                  <a:pos x="84" y="18"/>
                </a:cxn>
              </a:cxnLst>
              <a:rect l="0" t="0" r="r" b="b"/>
              <a:pathLst>
                <a:path w="96" h="246">
                  <a:moveTo>
                    <a:pt x="84" y="18"/>
                  </a:moveTo>
                  <a:lnTo>
                    <a:pt x="78" y="6"/>
                  </a:lnTo>
                  <a:lnTo>
                    <a:pt x="72" y="36"/>
                  </a:lnTo>
                  <a:lnTo>
                    <a:pt x="60" y="66"/>
                  </a:lnTo>
                  <a:lnTo>
                    <a:pt x="54" y="96"/>
                  </a:lnTo>
                  <a:lnTo>
                    <a:pt x="42" y="126"/>
                  </a:lnTo>
                  <a:lnTo>
                    <a:pt x="30" y="156"/>
                  </a:lnTo>
                  <a:lnTo>
                    <a:pt x="18" y="186"/>
                  </a:lnTo>
                  <a:lnTo>
                    <a:pt x="12" y="210"/>
                  </a:lnTo>
                  <a:lnTo>
                    <a:pt x="0" y="240"/>
                  </a:lnTo>
                  <a:lnTo>
                    <a:pt x="18" y="246"/>
                  </a:lnTo>
                  <a:lnTo>
                    <a:pt x="30" y="216"/>
                  </a:lnTo>
                  <a:lnTo>
                    <a:pt x="42" y="192"/>
                  </a:lnTo>
                  <a:lnTo>
                    <a:pt x="48" y="162"/>
                  </a:lnTo>
                  <a:lnTo>
                    <a:pt x="60" y="132"/>
                  </a:lnTo>
                  <a:lnTo>
                    <a:pt x="72" y="102"/>
                  </a:lnTo>
                  <a:lnTo>
                    <a:pt x="78" y="72"/>
                  </a:lnTo>
                  <a:lnTo>
                    <a:pt x="90" y="42"/>
                  </a:lnTo>
                  <a:lnTo>
                    <a:pt x="96" y="12"/>
                  </a:lnTo>
                  <a:lnTo>
                    <a:pt x="90" y="0"/>
                  </a:lnTo>
                  <a:lnTo>
                    <a:pt x="84" y="18"/>
                  </a:lnTo>
                  <a:close/>
                </a:path>
              </a:pathLst>
            </a:custGeom>
            <a:solidFill>
              <a:srgbClr val="000000"/>
            </a:solidFill>
            <a:ln w="28575" cmpd="sng">
              <a:solidFill>
                <a:srgbClr val="000000"/>
              </a:solidFill>
              <a:round/>
              <a:headEnd/>
              <a:tailEnd/>
            </a:ln>
          </p:spPr>
          <p:txBody>
            <a:bodyPr/>
            <a:lstStyle/>
            <a:p>
              <a:endParaRPr lang="tr-TR"/>
            </a:p>
          </p:txBody>
        </p:sp>
        <p:sp>
          <p:nvSpPr>
            <p:cNvPr id="67616" name="Freeform 32"/>
            <p:cNvSpPr>
              <a:spLocks/>
            </p:cNvSpPr>
            <p:nvPr/>
          </p:nvSpPr>
          <p:spPr bwMode="auto">
            <a:xfrm>
              <a:off x="4512" y="581"/>
              <a:ext cx="105" cy="43"/>
            </a:xfrm>
            <a:custGeom>
              <a:avLst/>
              <a:gdLst/>
              <a:ahLst/>
              <a:cxnLst>
                <a:cxn ang="0">
                  <a:pos x="0" y="0"/>
                </a:cxn>
                <a:cxn ang="0">
                  <a:pos x="0" y="18"/>
                </a:cxn>
                <a:cxn ang="0">
                  <a:pos x="12" y="18"/>
                </a:cxn>
                <a:cxn ang="0">
                  <a:pos x="18" y="24"/>
                </a:cxn>
                <a:cxn ang="0">
                  <a:pos x="30" y="30"/>
                </a:cxn>
                <a:cxn ang="0">
                  <a:pos x="42" y="36"/>
                </a:cxn>
                <a:cxn ang="0">
                  <a:pos x="48" y="42"/>
                </a:cxn>
                <a:cxn ang="0">
                  <a:pos x="60" y="42"/>
                </a:cxn>
                <a:cxn ang="0">
                  <a:pos x="72" y="48"/>
                </a:cxn>
                <a:cxn ang="0">
                  <a:pos x="78" y="54"/>
                </a:cxn>
                <a:cxn ang="0">
                  <a:pos x="90" y="60"/>
                </a:cxn>
                <a:cxn ang="0">
                  <a:pos x="102" y="60"/>
                </a:cxn>
                <a:cxn ang="0">
                  <a:pos x="108" y="66"/>
                </a:cxn>
                <a:cxn ang="0">
                  <a:pos x="120" y="72"/>
                </a:cxn>
                <a:cxn ang="0">
                  <a:pos x="132" y="72"/>
                </a:cxn>
                <a:cxn ang="0">
                  <a:pos x="138" y="78"/>
                </a:cxn>
                <a:cxn ang="0">
                  <a:pos x="150" y="84"/>
                </a:cxn>
                <a:cxn ang="0">
                  <a:pos x="156" y="84"/>
                </a:cxn>
                <a:cxn ang="0">
                  <a:pos x="162" y="66"/>
                </a:cxn>
                <a:cxn ang="0">
                  <a:pos x="156" y="60"/>
                </a:cxn>
                <a:cxn ang="0">
                  <a:pos x="144" y="60"/>
                </a:cxn>
                <a:cxn ang="0">
                  <a:pos x="138" y="54"/>
                </a:cxn>
                <a:cxn ang="0">
                  <a:pos x="126" y="54"/>
                </a:cxn>
                <a:cxn ang="0">
                  <a:pos x="114" y="48"/>
                </a:cxn>
                <a:cxn ang="0">
                  <a:pos x="108" y="42"/>
                </a:cxn>
                <a:cxn ang="0">
                  <a:pos x="96" y="42"/>
                </a:cxn>
                <a:cxn ang="0">
                  <a:pos x="84" y="36"/>
                </a:cxn>
                <a:cxn ang="0">
                  <a:pos x="78" y="30"/>
                </a:cxn>
                <a:cxn ang="0">
                  <a:pos x="66" y="30"/>
                </a:cxn>
                <a:cxn ang="0">
                  <a:pos x="54" y="24"/>
                </a:cxn>
                <a:cxn ang="0">
                  <a:pos x="48" y="18"/>
                </a:cxn>
                <a:cxn ang="0">
                  <a:pos x="36" y="12"/>
                </a:cxn>
                <a:cxn ang="0">
                  <a:pos x="30" y="6"/>
                </a:cxn>
                <a:cxn ang="0">
                  <a:pos x="18" y="6"/>
                </a:cxn>
                <a:cxn ang="0">
                  <a:pos x="6" y="0"/>
                </a:cxn>
                <a:cxn ang="0">
                  <a:pos x="6" y="18"/>
                </a:cxn>
                <a:cxn ang="0">
                  <a:pos x="0" y="0"/>
                </a:cxn>
              </a:cxnLst>
              <a:rect l="0" t="0" r="r" b="b"/>
              <a:pathLst>
                <a:path w="162" h="84">
                  <a:moveTo>
                    <a:pt x="0" y="0"/>
                  </a:moveTo>
                  <a:lnTo>
                    <a:pt x="0" y="18"/>
                  </a:lnTo>
                  <a:lnTo>
                    <a:pt x="12" y="18"/>
                  </a:lnTo>
                  <a:lnTo>
                    <a:pt x="18" y="24"/>
                  </a:lnTo>
                  <a:lnTo>
                    <a:pt x="30" y="30"/>
                  </a:lnTo>
                  <a:lnTo>
                    <a:pt x="42" y="36"/>
                  </a:lnTo>
                  <a:lnTo>
                    <a:pt x="48" y="42"/>
                  </a:lnTo>
                  <a:lnTo>
                    <a:pt x="60" y="42"/>
                  </a:lnTo>
                  <a:lnTo>
                    <a:pt x="72" y="48"/>
                  </a:lnTo>
                  <a:lnTo>
                    <a:pt x="78" y="54"/>
                  </a:lnTo>
                  <a:lnTo>
                    <a:pt x="90" y="60"/>
                  </a:lnTo>
                  <a:lnTo>
                    <a:pt x="102" y="60"/>
                  </a:lnTo>
                  <a:lnTo>
                    <a:pt x="108" y="66"/>
                  </a:lnTo>
                  <a:lnTo>
                    <a:pt x="120" y="72"/>
                  </a:lnTo>
                  <a:lnTo>
                    <a:pt x="132" y="72"/>
                  </a:lnTo>
                  <a:lnTo>
                    <a:pt x="138" y="78"/>
                  </a:lnTo>
                  <a:lnTo>
                    <a:pt x="150" y="84"/>
                  </a:lnTo>
                  <a:lnTo>
                    <a:pt x="156" y="84"/>
                  </a:lnTo>
                  <a:lnTo>
                    <a:pt x="162" y="66"/>
                  </a:lnTo>
                  <a:lnTo>
                    <a:pt x="156" y="60"/>
                  </a:lnTo>
                  <a:lnTo>
                    <a:pt x="144" y="60"/>
                  </a:lnTo>
                  <a:lnTo>
                    <a:pt x="138" y="54"/>
                  </a:lnTo>
                  <a:lnTo>
                    <a:pt x="126" y="54"/>
                  </a:lnTo>
                  <a:lnTo>
                    <a:pt x="114" y="48"/>
                  </a:lnTo>
                  <a:lnTo>
                    <a:pt x="108" y="42"/>
                  </a:lnTo>
                  <a:lnTo>
                    <a:pt x="96" y="42"/>
                  </a:lnTo>
                  <a:lnTo>
                    <a:pt x="84" y="36"/>
                  </a:lnTo>
                  <a:lnTo>
                    <a:pt x="78" y="30"/>
                  </a:lnTo>
                  <a:lnTo>
                    <a:pt x="66" y="30"/>
                  </a:lnTo>
                  <a:lnTo>
                    <a:pt x="54" y="24"/>
                  </a:lnTo>
                  <a:lnTo>
                    <a:pt x="48" y="18"/>
                  </a:lnTo>
                  <a:lnTo>
                    <a:pt x="36" y="12"/>
                  </a:lnTo>
                  <a:lnTo>
                    <a:pt x="30" y="6"/>
                  </a:lnTo>
                  <a:lnTo>
                    <a:pt x="18" y="6"/>
                  </a:lnTo>
                  <a:lnTo>
                    <a:pt x="6" y="0"/>
                  </a:lnTo>
                  <a:lnTo>
                    <a:pt x="6" y="18"/>
                  </a:lnTo>
                  <a:lnTo>
                    <a:pt x="0" y="0"/>
                  </a:lnTo>
                  <a:close/>
                </a:path>
              </a:pathLst>
            </a:custGeom>
            <a:solidFill>
              <a:srgbClr val="000000"/>
            </a:solidFill>
            <a:ln w="28575" cmpd="sng">
              <a:solidFill>
                <a:srgbClr val="000000"/>
              </a:solidFill>
              <a:round/>
              <a:headEnd/>
              <a:tailEnd/>
            </a:ln>
          </p:spPr>
          <p:txBody>
            <a:bodyPr/>
            <a:lstStyle/>
            <a:p>
              <a:endParaRPr lang="tr-TR"/>
            </a:p>
          </p:txBody>
        </p:sp>
        <p:sp>
          <p:nvSpPr>
            <p:cNvPr id="67617" name="Freeform 33"/>
            <p:cNvSpPr>
              <a:spLocks/>
            </p:cNvSpPr>
            <p:nvPr/>
          </p:nvSpPr>
          <p:spPr bwMode="auto">
            <a:xfrm>
              <a:off x="4512" y="460"/>
              <a:ext cx="294" cy="130"/>
            </a:xfrm>
            <a:custGeom>
              <a:avLst/>
              <a:gdLst/>
              <a:ahLst/>
              <a:cxnLst>
                <a:cxn ang="0">
                  <a:pos x="456" y="6"/>
                </a:cxn>
                <a:cxn ang="0">
                  <a:pos x="450" y="0"/>
                </a:cxn>
                <a:cxn ang="0">
                  <a:pos x="420" y="18"/>
                </a:cxn>
                <a:cxn ang="0">
                  <a:pos x="390" y="30"/>
                </a:cxn>
                <a:cxn ang="0">
                  <a:pos x="366" y="42"/>
                </a:cxn>
                <a:cxn ang="0">
                  <a:pos x="336" y="60"/>
                </a:cxn>
                <a:cxn ang="0">
                  <a:pos x="306" y="72"/>
                </a:cxn>
                <a:cxn ang="0">
                  <a:pos x="282" y="84"/>
                </a:cxn>
                <a:cxn ang="0">
                  <a:pos x="252" y="102"/>
                </a:cxn>
                <a:cxn ang="0">
                  <a:pos x="222" y="114"/>
                </a:cxn>
                <a:cxn ang="0">
                  <a:pos x="198" y="126"/>
                </a:cxn>
                <a:cxn ang="0">
                  <a:pos x="168" y="144"/>
                </a:cxn>
                <a:cxn ang="0">
                  <a:pos x="138" y="156"/>
                </a:cxn>
                <a:cxn ang="0">
                  <a:pos x="114" y="174"/>
                </a:cxn>
                <a:cxn ang="0">
                  <a:pos x="84" y="186"/>
                </a:cxn>
                <a:cxn ang="0">
                  <a:pos x="54" y="204"/>
                </a:cxn>
                <a:cxn ang="0">
                  <a:pos x="30" y="216"/>
                </a:cxn>
                <a:cxn ang="0">
                  <a:pos x="0" y="234"/>
                </a:cxn>
                <a:cxn ang="0">
                  <a:pos x="6" y="252"/>
                </a:cxn>
                <a:cxn ang="0">
                  <a:pos x="36" y="234"/>
                </a:cxn>
                <a:cxn ang="0">
                  <a:pos x="66" y="222"/>
                </a:cxn>
                <a:cxn ang="0">
                  <a:pos x="90" y="204"/>
                </a:cxn>
                <a:cxn ang="0">
                  <a:pos x="120" y="192"/>
                </a:cxn>
                <a:cxn ang="0">
                  <a:pos x="150" y="174"/>
                </a:cxn>
                <a:cxn ang="0">
                  <a:pos x="174" y="162"/>
                </a:cxn>
                <a:cxn ang="0">
                  <a:pos x="204" y="144"/>
                </a:cxn>
                <a:cxn ang="0">
                  <a:pos x="234" y="132"/>
                </a:cxn>
                <a:cxn ang="0">
                  <a:pos x="258" y="120"/>
                </a:cxn>
                <a:cxn ang="0">
                  <a:pos x="288" y="102"/>
                </a:cxn>
                <a:cxn ang="0">
                  <a:pos x="318" y="90"/>
                </a:cxn>
                <a:cxn ang="0">
                  <a:pos x="342" y="72"/>
                </a:cxn>
                <a:cxn ang="0">
                  <a:pos x="372" y="60"/>
                </a:cxn>
                <a:cxn ang="0">
                  <a:pos x="402" y="48"/>
                </a:cxn>
                <a:cxn ang="0">
                  <a:pos x="432" y="36"/>
                </a:cxn>
                <a:cxn ang="0">
                  <a:pos x="456" y="18"/>
                </a:cxn>
                <a:cxn ang="0">
                  <a:pos x="450" y="18"/>
                </a:cxn>
                <a:cxn ang="0">
                  <a:pos x="456" y="6"/>
                </a:cxn>
              </a:cxnLst>
              <a:rect l="0" t="0" r="r" b="b"/>
              <a:pathLst>
                <a:path w="456" h="252">
                  <a:moveTo>
                    <a:pt x="456" y="6"/>
                  </a:moveTo>
                  <a:lnTo>
                    <a:pt x="450" y="0"/>
                  </a:lnTo>
                  <a:lnTo>
                    <a:pt x="420" y="18"/>
                  </a:lnTo>
                  <a:lnTo>
                    <a:pt x="390" y="30"/>
                  </a:lnTo>
                  <a:lnTo>
                    <a:pt x="366" y="42"/>
                  </a:lnTo>
                  <a:lnTo>
                    <a:pt x="336" y="60"/>
                  </a:lnTo>
                  <a:lnTo>
                    <a:pt x="306" y="72"/>
                  </a:lnTo>
                  <a:lnTo>
                    <a:pt x="282" y="84"/>
                  </a:lnTo>
                  <a:lnTo>
                    <a:pt x="252" y="102"/>
                  </a:lnTo>
                  <a:lnTo>
                    <a:pt x="222" y="114"/>
                  </a:lnTo>
                  <a:lnTo>
                    <a:pt x="198" y="126"/>
                  </a:lnTo>
                  <a:lnTo>
                    <a:pt x="168" y="144"/>
                  </a:lnTo>
                  <a:lnTo>
                    <a:pt x="138" y="156"/>
                  </a:lnTo>
                  <a:lnTo>
                    <a:pt x="114" y="174"/>
                  </a:lnTo>
                  <a:lnTo>
                    <a:pt x="84" y="186"/>
                  </a:lnTo>
                  <a:lnTo>
                    <a:pt x="54" y="204"/>
                  </a:lnTo>
                  <a:lnTo>
                    <a:pt x="30" y="216"/>
                  </a:lnTo>
                  <a:lnTo>
                    <a:pt x="0" y="234"/>
                  </a:lnTo>
                  <a:lnTo>
                    <a:pt x="6" y="252"/>
                  </a:lnTo>
                  <a:lnTo>
                    <a:pt x="36" y="234"/>
                  </a:lnTo>
                  <a:lnTo>
                    <a:pt x="66" y="222"/>
                  </a:lnTo>
                  <a:lnTo>
                    <a:pt x="90" y="204"/>
                  </a:lnTo>
                  <a:lnTo>
                    <a:pt x="120" y="192"/>
                  </a:lnTo>
                  <a:lnTo>
                    <a:pt x="150" y="174"/>
                  </a:lnTo>
                  <a:lnTo>
                    <a:pt x="174" y="162"/>
                  </a:lnTo>
                  <a:lnTo>
                    <a:pt x="204" y="144"/>
                  </a:lnTo>
                  <a:lnTo>
                    <a:pt x="234" y="132"/>
                  </a:lnTo>
                  <a:lnTo>
                    <a:pt x="258" y="120"/>
                  </a:lnTo>
                  <a:lnTo>
                    <a:pt x="288" y="102"/>
                  </a:lnTo>
                  <a:lnTo>
                    <a:pt x="318" y="90"/>
                  </a:lnTo>
                  <a:lnTo>
                    <a:pt x="342" y="72"/>
                  </a:lnTo>
                  <a:lnTo>
                    <a:pt x="372" y="60"/>
                  </a:lnTo>
                  <a:lnTo>
                    <a:pt x="402" y="48"/>
                  </a:lnTo>
                  <a:lnTo>
                    <a:pt x="432" y="36"/>
                  </a:lnTo>
                  <a:lnTo>
                    <a:pt x="456" y="18"/>
                  </a:lnTo>
                  <a:lnTo>
                    <a:pt x="450" y="18"/>
                  </a:lnTo>
                  <a:lnTo>
                    <a:pt x="456" y="6"/>
                  </a:lnTo>
                  <a:close/>
                </a:path>
              </a:pathLst>
            </a:custGeom>
            <a:solidFill>
              <a:srgbClr val="000000"/>
            </a:solidFill>
            <a:ln w="28575" cmpd="sng">
              <a:solidFill>
                <a:srgbClr val="000000"/>
              </a:solidFill>
              <a:round/>
              <a:headEnd/>
              <a:tailEnd/>
            </a:ln>
          </p:spPr>
          <p:txBody>
            <a:bodyPr/>
            <a:lstStyle/>
            <a:p>
              <a:endParaRPr lang="tr-TR"/>
            </a:p>
          </p:txBody>
        </p:sp>
        <p:sp>
          <p:nvSpPr>
            <p:cNvPr id="67618" name="Freeform 34"/>
            <p:cNvSpPr>
              <a:spLocks/>
            </p:cNvSpPr>
            <p:nvPr/>
          </p:nvSpPr>
          <p:spPr bwMode="auto">
            <a:xfrm>
              <a:off x="4803" y="463"/>
              <a:ext cx="236" cy="149"/>
            </a:xfrm>
            <a:custGeom>
              <a:avLst/>
              <a:gdLst/>
              <a:ahLst/>
              <a:cxnLst>
                <a:cxn ang="0">
                  <a:pos x="366" y="276"/>
                </a:cxn>
                <a:cxn ang="0">
                  <a:pos x="360" y="270"/>
                </a:cxn>
                <a:cxn ang="0">
                  <a:pos x="6" y="0"/>
                </a:cxn>
                <a:cxn ang="0">
                  <a:pos x="0" y="12"/>
                </a:cxn>
                <a:cxn ang="0">
                  <a:pos x="348" y="288"/>
                </a:cxn>
                <a:cxn ang="0">
                  <a:pos x="348" y="282"/>
                </a:cxn>
                <a:cxn ang="0">
                  <a:pos x="366" y="276"/>
                </a:cxn>
              </a:cxnLst>
              <a:rect l="0" t="0" r="r" b="b"/>
              <a:pathLst>
                <a:path w="366" h="288">
                  <a:moveTo>
                    <a:pt x="366" y="276"/>
                  </a:moveTo>
                  <a:lnTo>
                    <a:pt x="360" y="270"/>
                  </a:lnTo>
                  <a:lnTo>
                    <a:pt x="6" y="0"/>
                  </a:lnTo>
                  <a:lnTo>
                    <a:pt x="0" y="12"/>
                  </a:lnTo>
                  <a:lnTo>
                    <a:pt x="348" y="288"/>
                  </a:lnTo>
                  <a:lnTo>
                    <a:pt x="348" y="282"/>
                  </a:lnTo>
                  <a:lnTo>
                    <a:pt x="366" y="276"/>
                  </a:lnTo>
                  <a:close/>
                </a:path>
              </a:pathLst>
            </a:custGeom>
            <a:solidFill>
              <a:srgbClr val="000000"/>
            </a:solidFill>
            <a:ln w="28575" cmpd="sng">
              <a:solidFill>
                <a:srgbClr val="000000"/>
              </a:solidFill>
              <a:round/>
              <a:headEnd/>
              <a:tailEnd/>
            </a:ln>
          </p:spPr>
          <p:txBody>
            <a:bodyPr/>
            <a:lstStyle/>
            <a:p>
              <a:endParaRPr lang="tr-TR"/>
            </a:p>
          </p:txBody>
        </p:sp>
        <p:sp>
          <p:nvSpPr>
            <p:cNvPr id="67619" name="Freeform 35"/>
            <p:cNvSpPr>
              <a:spLocks/>
            </p:cNvSpPr>
            <p:nvPr/>
          </p:nvSpPr>
          <p:spPr bwMode="auto">
            <a:xfrm>
              <a:off x="5027" y="606"/>
              <a:ext cx="78" cy="294"/>
            </a:xfrm>
            <a:custGeom>
              <a:avLst/>
              <a:gdLst/>
              <a:ahLst/>
              <a:cxnLst>
                <a:cxn ang="0">
                  <a:pos x="120" y="564"/>
                </a:cxn>
                <a:cxn ang="0">
                  <a:pos x="120" y="564"/>
                </a:cxn>
                <a:cxn ang="0">
                  <a:pos x="18" y="0"/>
                </a:cxn>
                <a:cxn ang="0">
                  <a:pos x="0" y="6"/>
                </a:cxn>
                <a:cxn ang="0">
                  <a:pos x="102" y="570"/>
                </a:cxn>
                <a:cxn ang="0">
                  <a:pos x="102" y="570"/>
                </a:cxn>
                <a:cxn ang="0">
                  <a:pos x="120" y="564"/>
                </a:cxn>
              </a:cxnLst>
              <a:rect l="0" t="0" r="r" b="b"/>
              <a:pathLst>
                <a:path w="120" h="570">
                  <a:moveTo>
                    <a:pt x="120" y="564"/>
                  </a:moveTo>
                  <a:lnTo>
                    <a:pt x="120" y="564"/>
                  </a:lnTo>
                  <a:lnTo>
                    <a:pt x="18" y="0"/>
                  </a:lnTo>
                  <a:lnTo>
                    <a:pt x="0" y="6"/>
                  </a:lnTo>
                  <a:lnTo>
                    <a:pt x="102" y="570"/>
                  </a:lnTo>
                  <a:lnTo>
                    <a:pt x="102" y="570"/>
                  </a:lnTo>
                  <a:lnTo>
                    <a:pt x="120" y="564"/>
                  </a:lnTo>
                  <a:close/>
                </a:path>
              </a:pathLst>
            </a:custGeom>
            <a:solidFill>
              <a:srgbClr val="000000"/>
            </a:solidFill>
            <a:ln w="28575" cmpd="sng">
              <a:solidFill>
                <a:srgbClr val="000000"/>
              </a:solidFill>
              <a:round/>
              <a:headEnd/>
              <a:tailEnd/>
            </a:ln>
          </p:spPr>
          <p:txBody>
            <a:bodyPr/>
            <a:lstStyle/>
            <a:p>
              <a:endParaRPr lang="tr-TR"/>
            </a:p>
          </p:txBody>
        </p:sp>
        <p:sp>
          <p:nvSpPr>
            <p:cNvPr id="67620" name="Freeform 36"/>
            <p:cNvSpPr>
              <a:spLocks/>
            </p:cNvSpPr>
            <p:nvPr/>
          </p:nvSpPr>
          <p:spPr bwMode="auto">
            <a:xfrm>
              <a:off x="5093" y="897"/>
              <a:ext cx="27" cy="75"/>
            </a:xfrm>
            <a:custGeom>
              <a:avLst/>
              <a:gdLst/>
              <a:ahLst/>
              <a:cxnLst>
                <a:cxn ang="0">
                  <a:pos x="36" y="144"/>
                </a:cxn>
                <a:cxn ang="0">
                  <a:pos x="42" y="138"/>
                </a:cxn>
                <a:cxn ang="0">
                  <a:pos x="18" y="0"/>
                </a:cxn>
                <a:cxn ang="0">
                  <a:pos x="0" y="6"/>
                </a:cxn>
                <a:cxn ang="0">
                  <a:pos x="24" y="138"/>
                </a:cxn>
                <a:cxn ang="0">
                  <a:pos x="30" y="132"/>
                </a:cxn>
                <a:cxn ang="0">
                  <a:pos x="36" y="144"/>
                </a:cxn>
              </a:cxnLst>
              <a:rect l="0" t="0" r="r" b="b"/>
              <a:pathLst>
                <a:path w="42" h="144">
                  <a:moveTo>
                    <a:pt x="36" y="144"/>
                  </a:moveTo>
                  <a:lnTo>
                    <a:pt x="42" y="138"/>
                  </a:lnTo>
                  <a:lnTo>
                    <a:pt x="18" y="0"/>
                  </a:lnTo>
                  <a:lnTo>
                    <a:pt x="0" y="6"/>
                  </a:lnTo>
                  <a:lnTo>
                    <a:pt x="24" y="138"/>
                  </a:lnTo>
                  <a:lnTo>
                    <a:pt x="30" y="132"/>
                  </a:lnTo>
                  <a:lnTo>
                    <a:pt x="36" y="144"/>
                  </a:lnTo>
                  <a:close/>
                </a:path>
              </a:pathLst>
            </a:custGeom>
            <a:solidFill>
              <a:srgbClr val="000000"/>
            </a:solidFill>
            <a:ln w="28575" cmpd="sng">
              <a:solidFill>
                <a:srgbClr val="000000"/>
              </a:solidFill>
              <a:round/>
              <a:headEnd/>
              <a:tailEnd/>
            </a:ln>
          </p:spPr>
          <p:txBody>
            <a:bodyPr/>
            <a:lstStyle/>
            <a:p>
              <a:endParaRPr lang="tr-TR"/>
            </a:p>
          </p:txBody>
        </p:sp>
        <p:sp>
          <p:nvSpPr>
            <p:cNvPr id="67621" name="Freeform 37"/>
            <p:cNvSpPr>
              <a:spLocks/>
            </p:cNvSpPr>
            <p:nvPr/>
          </p:nvSpPr>
          <p:spPr bwMode="auto">
            <a:xfrm>
              <a:off x="4605" y="761"/>
              <a:ext cx="8" cy="9"/>
            </a:xfrm>
            <a:custGeom>
              <a:avLst/>
              <a:gdLst/>
              <a:ahLst/>
              <a:cxnLst>
                <a:cxn ang="0">
                  <a:pos x="12" y="0"/>
                </a:cxn>
                <a:cxn ang="0">
                  <a:pos x="0" y="0"/>
                </a:cxn>
                <a:cxn ang="0">
                  <a:pos x="0" y="6"/>
                </a:cxn>
                <a:cxn ang="0">
                  <a:pos x="0" y="12"/>
                </a:cxn>
                <a:cxn ang="0">
                  <a:pos x="0" y="18"/>
                </a:cxn>
                <a:cxn ang="0">
                  <a:pos x="12" y="0"/>
                </a:cxn>
              </a:cxnLst>
              <a:rect l="0" t="0" r="r" b="b"/>
              <a:pathLst>
                <a:path w="12" h="18">
                  <a:moveTo>
                    <a:pt x="12" y="0"/>
                  </a:moveTo>
                  <a:lnTo>
                    <a:pt x="0" y="0"/>
                  </a:lnTo>
                  <a:lnTo>
                    <a:pt x="0" y="6"/>
                  </a:lnTo>
                  <a:lnTo>
                    <a:pt x="0" y="12"/>
                  </a:lnTo>
                  <a:lnTo>
                    <a:pt x="0" y="18"/>
                  </a:lnTo>
                  <a:lnTo>
                    <a:pt x="12" y="0"/>
                  </a:lnTo>
                  <a:close/>
                </a:path>
              </a:pathLst>
            </a:custGeom>
            <a:solidFill>
              <a:srgbClr val="000000"/>
            </a:solidFill>
            <a:ln w="28575" cmpd="sng">
              <a:solidFill>
                <a:srgbClr val="000000"/>
              </a:solidFill>
              <a:round/>
              <a:headEnd/>
              <a:tailEnd/>
            </a:ln>
          </p:spPr>
          <p:txBody>
            <a:bodyPr/>
            <a:lstStyle/>
            <a:p>
              <a:endParaRPr lang="tr-TR"/>
            </a:p>
          </p:txBody>
        </p:sp>
        <p:sp>
          <p:nvSpPr>
            <p:cNvPr id="67622" name="Freeform 38"/>
            <p:cNvSpPr>
              <a:spLocks/>
            </p:cNvSpPr>
            <p:nvPr/>
          </p:nvSpPr>
          <p:spPr bwMode="auto">
            <a:xfrm>
              <a:off x="4605" y="742"/>
              <a:ext cx="201" cy="56"/>
            </a:xfrm>
            <a:custGeom>
              <a:avLst/>
              <a:gdLst/>
              <a:ahLst/>
              <a:cxnLst>
                <a:cxn ang="0">
                  <a:pos x="312" y="96"/>
                </a:cxn>
                <a:cxn ang="0">
                  <a:pos x="294" y="66"/>
                </a:cxn>
                <a:cxn ang="0">
                  <a:pos x="270" y="36"/>
                </a:cxn>
                <a:cxn ang="0">
                  <a:pos x="246" y="18"/>
                </a:cxn>
                <a:cxn ang="0">
                  <a:pos x="222" y="6"/>
                </a:cxn>
                <a:cxn ang="0">
                  <a:pos x="198" y="0"/>
                </a:cxn>
                <a:cxn ang="0">
                  <a:pos x="180" y="0"/>
                </a:cxn>
                <a:cxn ang="0">
                  <a:pos x="162" y="0"/>
                </a:cxn>
                <a:cxn ang="0">
                  <a:pos x="144" y="6"/>
                </a:cxn>
                <a:cxn ang="0">
                  <a:pos x="126" y="12"/>
                </a:cxn>
                <a:cxn ang="0">
                  <a:pos x="108" y="18"/>
                </a:cxn>
                <a:cxn ang="0">
                  <a:pos x="90" y="30"/>
                </a:cxn>
                <a:cxn ang="0">
                  <a:pos x="72" y="36"/>
                </a:cxn>
                <a:cxn ang="0">
                  <a:pos x="54" y="36"/>
                </a:cxn>
                <a:cxn ang="0">
                  <a:pos x="42" y="42"/>
                </a:cxn>
                <a:cxn ang="0">
                  <a:pos x="24" y="42"/>
                </a:cxn>
                <a:cxn ang="0">
                  <a:pos x="12" y="36"/>
                </a:cxn>
                <a:cxn ang="0">
                  <a:pos x="0" y="54"/>
                </a:cxn>
                <a:cxn ang="0">
                  <a:pos x="24" y="60"/>
                </a:cxn>
                <a:cxn ang="0">
                  <a:pos x="42" y="60"/>
                </a:cxn>
                <a:cxn ang="0">
                  <a:pos x="60" y="60"/>
                </a:cxn>
                <a:cxn ang="0">
                  <a:pos x="78" y="54"/>
                </a:cxn>
                <a:cxn ang="0">
                  <a:pos x="96" y="42"/>
                </a:cxn>
                <a:cxn ang="0">
                  <a:pos x="114" y="36"/>
                </a:cxn>
                <a:cxn ang="0">
                  <a:pos x="132" y="30"/>
                </a:cxn>
                <a:cxn ang="0">
                  <a:pos x="150" y="24"/>
                </a:cxn>
                <a:cxn ang="0">
                  <a:pos x="162" y="18"/>
                </a:cxn>
                <a:cxn ang="0">
                  <a:pos x="180" y="18"/>
                </a:cxn>
                <a:cxn ang="0">
                  <a:pos x="198" y="18"/>
                </a:cxn>
                <a:cxn ang="0">
                  <a:pos x="216" y="24"/>
                </a:cxn>
                <a:cxn ang="0">
                  <a:pos x="234" y="36"/>
                </a:cxn>
                <a:cxn ang="0">
                  <a:pos x="252" y="54"/>
                </a:cxn>
                <a:cxn ang="0">
                  <a:pos x="276" y="72"/>
                </a:cxn>
                <a:cxn ang="0">
                  <a:pos x="300" y="108"/>
                </a:cxn>
                <a:cxn ang="0">
                  <a:pos x="312" y="96"/>
                </a:cxn>
              </a:cxnLst>
              <a:rect l="0" t="0" r="r" b="b"/>
              <a:pathLst>
                <a:path w="312" h="108">
                  <a:moveTo>
                    <a:pt x="312" y="96"/>
                  </a:moveTo>
                  <a:lnTo>
                    <a:pt x="294" y="66"/>
                  </a:lnTo>
                  <a:lnTo>
                    <a:pt x="270" y="36"/>
                  </a:lnTo>
                  <a:lnTo>
                    <a:pt x="246" y="18"/>
                  </a:lnTo>
                  <a:lnTo>
                    <a:pt x="222" y="6"/>
                  </a:lnTo>
                  <a:lnTo>
                    <a:pt x="198" y="0"/>
                  </a:lnTo>
                  <a:lnTo>
                    <a:pt x="180" y="0"/>
                  </a:lnTo>
                  <a:lnTo>
                    <a:pt x="162" y="0"/>
                  </a:lnTo>
                  <a:lnTo>
                    <a:pt x="144" y="6"/>
                  </a:lnTo>
                  <a:lnTo>
                    <a:pt x="126" y="12"/>
                  </a:lnTo>
                  <a:lnTo>
                    <a:pt x="108" y="18"/>
                  </a:lnTo>
                  <a:lnTo>
                    <a:pt x="90" y="30"/>
                  </a:lnTo>
                  <a:lnTo>
                    <a:pt x="72" y="36"/>
                  </a:lnTo>
                  <a:lnTo>
                    <a:pt x="54" y="36"/>
                  </a:lnTo>
                  <a:lnTo>
                    <a:pt x="42" y="42"/>
                  </a:lnTo>
                  <a:lnTo>
                    <a:pt x="24" y="42"/>
                  </a:lnTo>
                  <a:lnTo>
                    <a:pt x="12" y="36"/>
                  </a:lnTo>
                  <a:lnTo>
                    <a:pt x="0" y="54"/>
                  </a:lnTo>
                  <a:lnTo>
                    <a:pt x="24" y="60"/>
                  </a:lnTo>
                  <a:lnTo>
                    <a:pt x="42" y="60"/>
                  </a:lnTo>
                  <a:lnTo>
                    <a:pt x="60" y="60"/>
                  </a:lnTo>
                  <a:lnTo>
                    <a:pt x="78" y="54"/>
                  </a:lnTo>
                  <a:lnTo>
                    <a:pt x="96" y="42"/>
                  </a:lnTo>
                  <a:lnTo>
                    <a:pt x="114" y="36"/>
                  </a:lnTo>
                  <a:lnTo>
                    <a:pt x="132" y="30"/>
                  </a:lnTo>
                  <a:lnTo>
                    <a:pt x="150" y="24"/>
                  </a:lnTo>
                  <a:lnTo>
                    <a:pt x="162" y="18"/>
                  </a:lnTo>
                  <a:lnTo>
                    <a:pt x="180" y="18"/>
                  </a:lnTo>
                  <a:lnTo>
                    <a:pt x="198" y="18"/>
                  </a:lnTo>
                  <a:lnTo>
                    <a:pt x="216" y="24"/>
                  </a:lnTo>
                  <a:lnTo>
                    <a:pt x="234" y="36"/>
                  </a:lnTo>
                  <a:lnTo>
                    <a:pt x="252" y="54"/>
                  </a:lnTo>
                  <a:lnTo>
                    <a:pt x="276" y="72"/>
                  </a:lnTo>
                  <a:lnTo>
                    <a:pt x="300" y="108"/>
                  </a:lnTo>
                  <a:lnTo>
                    <a:pt x="312" y="96"/>
                  </a:lnTo>
                  <a:close/>
                </a:path>
              </a:pathLst>
            </a:custGeom>
            <a:solidFill>
              <a:srgbClr val="000000"/>
            </a:solidFill>
            <a:ln w="28575" cmpd="sng">
              <a:solidFill>
                <a:srgbClr val="000000"/>
              </a:solidFill>
              <a:round/>
              <a:headEnd/>
              <a:tailEnd/>
            </a:ln>
          </p:spPr>
          <p:txBody>
            <a:bodyPr/>
            <a:lstStyle/>
            <a:p>
              <a:endParaRPr lang="tr-TR"/>
            </a:p>
          </p:txBody>
        </p:sp>
        <p:sp>
          <p:nvSpPr>
            <p:cNvPr id="67623" name="Freeform 39"/>
            <p:cNvSpPr>
              <a:spLocks/>
            </p:cNvSpPr>
            <p:nvPr/>
          </p:nvSpPr>
          <p:spPr bwMode="auto">
            <a:xfrm>
              <a:off x="4605" y="761"/>
              <a:ext cx="12" cy="9"/>
            </a:xfrm>
            <a:custGeom>
              <a:avLst/>
              <a:gdLst/>
              <a:ahLst/>
              <a:cxnLst>
                <a:cxn ang="0">
                  <a:pos x="0" y="12"/>
                </a:cxn>
                <a:cxn ang="0">
                  <a:pos x="0" y="12"/>
                </a:cxn>
                <a:cxn ang="0">
                  <a:pos x="6" y="18"/>
                </a:cxn>
                <a:cxn ang="0">
                  <a:pos x="6" y="18"/>
                </a:cxn>
                <a:cxn ang="0">
                  <a:pos x="12" y="12"/>
                </a:cxn>
                <a:cxn ang="0">
                  <a:pos x="12" y="12"/>
                </a:cxn>
                <a:cxn ang="0">
                  <a:pos x="18" y="6"/>
                </a:cxn>
                <a:cxn ang="0">
                  <a:pos x="18" y="6"/>
                </a:cxn>
                <a:cxn ang="0">
                  <a:pos x="12" y="0"/>
                </a:cxn>
                <a:cxn ang="0">
                  <a:pos x="0" y="12"/>
                </a:cxn>
              </a:cxnLst>
              <a:rect l="0" t="0" r="r" b="b"/>
              <a:pathLst>
                <a:path w="18" h="18">
                  <a:moveTo>
                    <a:pt x="0" y="12"/>
                  </a:moveTo>
                  <a:lnTo>
                    <a:pt x="0" y="12"/>
                  </a:lnTo>
                  <a:lnTo>
                    <a:pt x="6" y="18"/>
                  </a:lnTo>
                  <a:lnTo>
                    <a:pt x="6" y="18"/>
                  </a:lnTo>
                  <a:lnTo>
                    <a:pt x="12" y="12"/>
                  </a:lnTo>
                  <a:lnTo>
                    <a:pt x="12" y="12"/>
                  </a:lnTo>
                  <a:lnTo>
                    <a:pt x="18" y="6"/>
                  </a:lnTo>
                  <a:lnTo>
                    <a:pt x="18" y="6"/>
                  </a:lnTo>
                  <a:lnTo>
                    <a:pt x="12" y="0"/>
                  </a:lnTo>
                  <a:lnTo>
                    <a:pt x="0" y="12"/>
                  </a:lnTo>
                  <a:close/>
                </a:path>
              </a:pathLst>
            </a:custGeom>
            <a:solidFill>
              <a:srgbClr val="000000"/>
            </a:solidFill>
            <a:ln w="28575" cmpd="sng">
              <a:solidFill>
                <a:srgbClr val="000000"/>
              </a:solidFill>
              <a:round/>
              <a:headEnd/>
              <a:tailEnd/>
            </a:ln>
          </p:spPr>
          <p:txBody>
            <a:bodyPr/>
            <a:lstStyle/>
            <a:p>
              <a:endParaRPr lang="tr-TR"/>
            </a:p>
          </p:txBody>
        </p:sp>
        <p:sp>
          <p:nvSpPr>
            <p:cNvPr id="67624" name="Freeform 40"/>
            <p:cNvSpPr>
              <a:spLocks/>
            </p:cNvSpPr>
            <p:nvPr/>
          </p:nvSpPr>
          <p:spPr bwMode="auto">
            <a:xfrm>
              <a:off x="4663" y="519"/>
              <a:ext cx="66" cy="121"/>
            </a:xfrm>
            <a:custGeom>
              <a:avLst/>
              <a:gdLst/>
              <a:ahLst/>
              <a:cxnLst>
                <a:cxn ang="0">
                  <a:pos x="102" y="216"/>
                </a:cxn>
                <a:cxn ang="0">
                  <a:pos x="102" y="216"/>
                </a:cxn>
                <a:cxn ang="0">
                  <a:pos x="72" y="216"/>
                </a:cxn>
                <a:cxn ang="0">
                  <a:pos x="48" y="204"/>
                </a:cxn>
                <a:cxn ang="0">
                  <a:pos x="36" y="180"/>
                </a:cxn>
                <a:cxn ang="0">
                  <a:pos x="24" y="150"/>
                </a:cxn>
                <a:cxn ang="0">
                  <a:pos x="24" y="114"/>
                </a:cxn>
                <a:cxn ang="0">
                  <a:pos x="18" y="72"/>
                </a:cxn>
                <a:cxn ang="0">
                  <a:pos x="18" y="36"/>
                </a:cxn>
                <a:cxn ang="0">
                  <a:pos x="18" y="0"/>
                </a:cxn>
                <a:cxn ang="0">
                  <a:pos x="0" y="0"/>
                </a:cxn>
                <a:cxn ang="0">
                  <a:pos x="0" y="36"/>
                </a:cxn>
                <a:cxn ang="0">
                  <a:pos x="0" y="72"/>
                </a:cxn>
                <a:cxn ang="0">
                  <a:pos x="0" y="114"/>
                </a:cxn>
                <a:cxn ang="0">
                  <a:pos x="6" y="150"/>
                </a:cxn>
                <a:cxn ang="0">
                  <a:pos x="18" y="186"/>
                </a:cxn>
                <a:cxn ang="0">
                  <a:pos x="36" y="216"/>
                </a:cxn>
                <a:cxn ang="0">
                  <a:pos x="66" y="234"/>
                </a:cxn>
                <a:cxn ang="0">
                  <a:pos x="102" y="234"/>
                </a:cxn>
                <a:cxn ang="0">
                  <a:pos x="102" y="234"/>
                </a:cxn>
                <a:cxn ang="0">
                  <a:pos x="102" y="216"/>
                </a:cxn>
              </a:cxnLst>
              <a:rect l="0" t="0" r="r" b="b"/>
              <a:pathLst>
                <a:path w="102" h="234">
                  <a:moveTo>
                    <a:pt x="102" y="216"/>
                  </a:moveTo>
                  <a:lnTo>
                    <a:pt x="102" y="216"/>
                  </a:lnTo>
                  <a:lnTo>
                    <a:pt x="72" y="216"/>
                  </a:lnTo>
                  <a:lnTo>
                    <a:pt x="48" y="204"/>
                  </a:lnTo>
                  <a:lnTo>
                    <a:pt x="36" y="180"/>
                  </a:lnTo>
                  <a:lnTo>
                    <a:pt x="24" y="150"/>
                  </a:lnTo>
                  <a:lnTo>
                    <a:pt x="24" y="114"/>
                  </a:lnTo>
                  <a:lnTo>
                    <a:pt x="18" y="72"/>
                  </a:lnTo>
                  <a:lnTo>
                    <a:pt x="18" y="36"/>
                  </a:lnTo>
                  <a:lnTo>
                    <a:pt x="18" y="0"/>
                  </a:lnTo>
                  <a:lnTo>
                    <a:pt x="0" y="0"/>
                  </a:lnTo>
                  <a:lnTo>
                    <a:pt x="0" y="36"/>
                  </a:lnTo>
                  <a:lnTo>
                    <a:pt x="0" y="72"/>
                  </a:lnTo>
                  <a:lnTo>
                    <a:pt x="0" y="114"/>
                  </a:lnTo>
                  <a:lnTo>
                    <a:pt x="6" y="150"/>
                  </a:lnTo>
                  <a:lnTo>
                    <a:pt x="18" y="186"/>
                  </a:lnTo>
                  <a:lnTo>
                    <a:pt x="36" y="216"/>
                  </a:lnTo>
                  <a:lnTo>
                    <a:pt x="66" y="234"/>
                  </a:lnTo>
                  <a:lnTo>
                    <a:pt x="102" y="234"/>
                  </a:lnTo>
                  <a:lnTo>
                    <a:pt x="102" y="234"/>
                  </a:lnTo>
                  <a:lnTo>
                    <a:pt x="102" y="216"/>
                  </a:lnTo>
                  <a:close/>
                </a:path>
              </a:pathLst>
            </a:custGeom>
            <a:solidFill>
              <a:srgbClr val="000000"/>
            </a:solidFill>
            <a:ln w="28575" cmpd="sng">
              <a:solidFill>
                <a:srgbClr val="000000"/>
              </a:solidFill>
              <a:round/>
              <a:headEnd/>
              <a:tailEnd/>
            </a:ln>
          </p:spPr>
          <p:txBody>
            <a:bodyPr/>
            <a:lstStyle/>
            <a:p>
              <a:endParaRPr lang="tr-TR"/>
            </a:p>
          </p:txBody>
        </p:sp>
        <p:sp>
          <p:nvSpPr>
            <p:cNvPr id="67625" name="Freeform 41"/>
            <p:cNvSpPr>
              <a:spLocks/>
            </p:cNvSpPr>
            <p:nvPr/>
          </p:nvSpPr>
          <p:spPr bwMode="auto">
            <a:xfrm>
              <a:off x="4729" y="547"/>
              <a:ext cx="46" cy="93"/>
            </a:xfrm>
            <a:custGeom>
              <a:avLst/>
              <a:gdLst/>
              <a:ahLst/>
              <a:cxnLst>
                <a:cxn ang="0">
                  <a:pos x="60" y="18"/>
                </a:cxn>
                <a:cxn ang="0">
                  <a:pos x="54" y="6"/>
                </a:cxn>
                <a:cxn ang="0">
                  <a:pos x="54" y="36"/>
                </a:cxn>
                <a:cxn ang="0">
                  <a:pos x="54" y="66"/>
                </a:cxn>
                <a:cxn ang="0">
                  <a:pos x="48" y="90"/>
                </a:cxn>
                <a:cxn ang="0">
                  <a:pos x="42" y="114"/>
                </a:cxn>
                <a:cxn ang="0">
                  <a:pos x="36" y="132"/>
                </a:cxn>
                <a:cxn ang="0">
                  <a:pos x="24" y="150"/>
                </a:cxn>
                <a:cxn ang="0">
                  <a:pos x="12" y="156"/>
                </a:cxn>
                <a:cxn ang="0">
                  <a:pos x="0" y="162"/>
                </a:cxn>
                <a:cxn ang="0">
                  <a:pos x="0" y="180"/>
                </a:cxn>
                <a:cxn ang="0">
                  <a:pos x="24" y="174"/>
                </a:cxn>
                <a:cxn ang="0">
                  <a:pos x="36" y="162"/>
                </a:cxn>
                <a:cxn ang="0">
                  <a:pos x="48" y="144"/>
                </a:cxn>
                <a:cxn ang="0">
                  <a:pos x="60" y="120"/>
                </a:cxn>
                <a:cxn ang="0">
                  <a:pos x="66" y="90"/>
                </a:cxn>
                <a:cxn ang="0">
                  <a:pos x="72" y="66"/>
                </a:cxn>
                <a:cxn ang="0">
                  <a:pos x="72" y="36"/>
                </a:cxn>
                <a:cxn ang="0">
                  <a:pos x="72" y="6"/>
                </a:cxn>
                <a:cxn ang="0">
                  <a:pos x="66" y="0"/>
                </a:cxn>
                <a:cxn ang="0">
                  <a:pos x="60" y="18"/>
                </a:cxn>
              </a:cxnLst>
              <a:rect l="0" t="0" r="r" b="b"/>
              <a:pathLst>
                <a:path w="72" h="180">
                  <a:moveTo>
                    <a:pt x="60" y="18"/>
                  </a:moveTo>
                  <a:lnTo>
                    <a:pt x="54" y="6"/>
                  </a:lnTo>
                  <a:lnTo>
                    <a:pt x="54" y="36"/>
                  </a:lnTo>
                  <a:lnTo>
                    <a:pt x="54" y="66"/>
                  </a:lnTo>
                  <a:lnTo>
                    <a:pt x="48" y="90"/>
                  </a:lnTo>
                  <a:lnTo>
                    <a:pt x="42" y="114"/>
                  </a:lnTo>
                  <a:lnTo>
                    <a:pt x="36" y="132"/>
                  </a:lnTo>
                  <a:lnTo>
                    <a:pt x="24" y="150"/>
                  </a:lnTo>
                  <a:lnTo>
                    <a:pt x="12" y="156"/>
                  </a:lnTo>
                  <a:lnTo>
                    <a:pt x="0" y="162"/>
                  </a:lnTo>
                  <a:lnTo>
                    <a:pt x="0" y="180"/>
                  </a:lnTo>
                  <a:lnTo>
                    <a:pt x="24" y="174"/>
                  </a:lnTo>
                  <a:lnTo>
                    <a:pt x="36" y="162"/>
                  </a:lnTo>
                  <a:lnTo>
                    <a:pt x="48" y="144"/>
                  </a:lnTo>
                  <a:lnTo>
                    <a:pt x="60" y="120"/>
                  </a:lnTo>
                  <a:lnTo>
                    <a:pt x="66" y="90"/>
                  </a:lnTo>
                  <a:lnTo>
                    <a:pt x="72" y="66"/>
                  </a:lnTo>
                  <a:lnTo>
                    <a:pt x="72" y="36"/>
                  </a:lnTo>
                  <a:lnTo>
                    <a:pt x="72" y="6"/>
                  </a:lnTo>
                  <a:lnTo>
                    <a:pt x="66" y="0"/>
                  </a:lnTo>
                  <a:lnTo>
                    <a:pt x="60" y="18"/>
                  </a:lnTo>
                  <a:close/>
                </a:path>
              </a:pathLst>
            </a:custGeom>
            <a:solidFill>
              <a:srgbClr val="000000"/>
            </a:solidFill>
            <a:ln w="28575" cmpd="sng">
              <a:solidFill>
                <a:srgbClr val="000000"/>
              </a:solidFill>
              <a:round/>
              <a:headEnd/>
              <a:tailEnd/>
            </a:ln>
          </p:spPr>
          <p:txBody>
            <a:bodyPr/>
            <a:lstStyle/>
            <a:p>
              <a:endParaRPr lang="tr-TR"/>
            </a:p>
          </p:txBody>
        </p:sp>
        <p:sp>
          <p:nvSpPr>
            <p:cNvPr id="67626" name="Freeform 42"/>
            <p:cNvSpPr>
              <a:spLocks/>
            </p:cNvSpPr>
            <p:nvPr/>
          </p:nvSpPr>
          <p:spPr bwMode="auto">
            <a:xfrm>
              <a:off x="4663" y="516"/>
              <a:ext cx="109" cy="40"/>
            </a:xfrm>
            <a:custGeom>
              <a:avLst/>
              <a:gdLst/>
              <a:ahLst/>
              <a:cxnLst>
                <a:cxn ang="0">
                  <a:pos x="18" y="6"/>
                </a:cxn>
                <a:cxn ang="0">
                  <a:pos x="6" y="18"/>
                </a:cxn>
                <a:cxn ang="0">
                  <a:pos x="162" y="78"/>
                </a:cxn>
                <a:cxn ang="0">
                  <a:pos x="168" y="60"/>
                </a:cxn>
                <a:cxn ang="0">
                  <a:pos x="12" y="0"/>
                </a:cxn>
                <a:cxn ang="0">
                  <a:pos x="0" y="6"/>
                </a:cxn>
                <a:cxn ang="0">
                  <a:pos x="18" y="6"/>
                </a:cxn>
              </a:cxnLst>
              <a:rect l="0" t="0" r="r" b="b"/>
              <a:pathLst>
                <a:path w="168" h="78">
                  <a:moveTo>
                    <a:pt x="18" y="6"/>
                  </a:moveTo>
                  <a:lnTo>
                    <a:pt x="6" y="18"/>
                  </a:lnTo>
                  <a:lnTo>
                    <a:pt x="162" y="78"/>
                  </a:lnTo>
                  <a:lnTo>
                    <a:pt x="168" y="60"/>
                  </a:lnTo>
                  <a:lnTo>
                    <a:pt x="12" y="0"/>
                  </a:lnTo>
                  <a:lnTo>
                    <a:pt x="0" y="6"/>
                  </a:lnTo>
                  <a:lnTo>
                    <a:pt x="18" y="6"/>
                  </a:lnTo>
                  <a:close/>
                </a:path>
              </a:pathLst>
            </a:custGeom>
            <a:solidFill>
              <a:srgbClr val="000000"/>
            </a:solidFill>
            <a:ln w="28575" cmpd="sng">
              <a:solidFill>
                <a:srgbClr val="000000"/>
              </a:solidFill>
              <a:round/>
              <a:headEnd/>
              <a:tailEnd/>
            </a:ln>
          </p:spPr>
          <p:txBody>
            <a:bodyPr/>
            <a:lstStyle/>
            <a:p>
              <a:endParaRPr lang="tr-TR"/>
            </a:p>
          </p:txBody>
        </p:sp>
        <p:sp>
          <p:nvSpPr>
            <p:cNvPr id="67627" name="Freeform 43"/>
            <p:cNvSpPr>
              <a:spLocks/>
            </p:cNvSpPr>
            <p:nvPr/>
          </p:nvSpPr>
          <p:spPr bwMode="auto">
            <a:xfrm>
              <a:off x="4810" y="1118"/>
              <a:ext cx="8" cy="9"/>
            </a:xfrm>
            <a:custGeom>
              <a:avLst/>
              <a:gdLst/>
              <a:ahLst/>
              <a:cxnLst>
                <a:cxn ang="0">
                  <a:pos x="0" y="0"/>
                </a:cxn>
                <a:cxn ang="0">
                  <a:pos x="0" y="6"/>
                </a:cxn>
                <a:cxn ang="0">
                  <a:pos x="0" y="12"/>
                </a:cxn>
                <a:cxn ang="0">
                  <a:pos x="6" y="18"/>
                </a:cxn>
                <a:cxn ang="0">
                  <a:pos x="12" y="12"/>
                </a:cxn>
                <a:cxn ang="0">
                  <a:pos x="0" y="0"/>
                </a:cxn>
              </a:cxnLst>
              <a:rect l="0" t="0" r="r" b="b"/>
              <a:pathLst>
                <a:path w="12" h="18">
                  <a:moveTo>
                    <a:pt x="0" y="0"/>
                  </a:moveTo>
                  <a:lnTo>
                    <a:pt x="0" y="6"/>
                  </a:lnTo>
                  <a:lnTo>
                    <a:pt x="0" y="12"/>
                  </a:lnTo>
                  <a:lnTo>
                    <a:pt x="6" y="18"/>
                  </a:lnTo>
                  <a:lnTo>
                    <a:pt x="12" y="12"/>
                  </a:lnTo>
                  <a:lnTo>
                    <a:pt x="0" y="0"/>
                  </a:lnTo>
                  <a:close/>
                </a:path>
              </a:pathLst>
            </a:custGeom>
            <a:solidFill>
              <a:srgbClr val="000000"/>
            </a:solidFill>
            <a:ln w="28575" cmpd="sng">
              <a:solidFill>
                <a:srgbClr val="000000"/>
              </a:solidFill>
              <a:round/>
              <a:headEnd/>
              <a:tailEnd/>
            </a:ln>
          </p:spPr>
          <p:txBody>
            <a:bodyPr/>
            <a:lstStyle/>
            <a:p>
              <a:endParaRPr lang="tr-TR"/>
            </a:p>
          </p:txBody>
        </p:sp>
        <p:sp>
          <p:nvSpPr>
            <p:cNvPr id="67628" name="Freeform 44"/>
            <p:cNvSpPr>
              <a:spLocks/>
            </p:cNvSpPr>
            <p:nvPr/>
          </p:nvSpPr>
          <p:spPr bwMode="auto">
            <a:xfrm>
              <a:off x="4810" y="953"/>
              <a:ext cx="310" cy="171"/>
            </a:xfrm>
            <a:custGeom>
              <a:avLst/>
              <a:gdLst/>
              <a:ahLst/>
              <a:cxnLst>
                <a:cxn ang="0">
                  <a:pos x="474" y="12"/>
                </a:cxn>
                <a:cxn ang="0">
                  <a:pos x="468" y="0"/>
                </a:cxn>
                <a:cxn ang="0">
                  <a:pos x="0" y="318"/>
                </a:cxn>
                <a:cxn ang="0">
                  <a:pos x="12" y="330"/>
                </a:cxn>
                <a:cxn ang="0">
                  <a:pos x="480" y="18"/>
                </a:cxn>
                <a:cxn ang="0">
                  <a:pos x="474" y="12"/>
                </a:cxn>
                <a:cxn ang="0">
                  <a:pos x="474" y="12"/>
                </a:cxn>
              </a:cxnLst>
              <a:rect l="0" t="0" r="r" b="b"/>
              <a:pathLst>
                <a:path w="480" h="330">
                  <a:moveTo>
                    <a:pt x="474" y="12"/>
                  </a:moveTo>
                  <a:lnTo>
                    <a:pt x="468" y="0"/>
                  </a:lnTo>
                  <a:lnTo>
                    <a:pt x="0" y="318"/>
                  </a:lnTo>
                  <a:lnTo>
                    <a:pt x="12" y="330"/>
                  </a:lnTo>
                  <a:lnTo>
                    <a:pt x="480" y="18"/>
                  </a:lnTo>
                  <a:lnTo>
                    <a:pt x="474" y="12"/>
                  </a:lnTo>
                  <a:lnTo>
                    <a:pt x="474" y="12"/>
                  </a:lnTo>
                  <a:close/>
                </a:path>
              </a:pathLst>
            </a:custGeom>
            <a:solidFill>
              <a:srgbClr val="000000"/>
            </a:solidFill>
            <a:ln w="28575" cmpd="sng">
              <a:solidFill>
                <a:srgbClr val="000000"/>
              </a:solidFill>
              <a:round/>
              <a:headEnd/>
              <a:tailEnd/>
            </a:ln>
          </p:spPr>
          <p:txBody>
            <a:bodyPr/>
            <a:lstStyle/>
            <a:p>
              <a:endParaRPr lang="tr-TR"/>
            </a:p>
          </p:txBody>
        </p:sp>
        <p:sp>
          <p:nvSpPr>
            <p:cNvPr id="67629" name="Freeform 45"/>
            <p:cNvSpPr>
              <a:spLocks/>
            </p:cNvSpPr>
            <p:nvPr/>
          </p:nvSpPr>
          <p:spPr bwMode="auto">
            <a:xfrm>
              <a:off x="5113" y="953"/>
              <a:ext cx="11" cy="10"/>
            </a:xfrm>
            <a:custGeom>
              <a:avLst/>
              <a:gdLst/>
              <a:ahLst/>
              <a:cxnLst>
                <a:cxn ang="0">
                  <a:pos x="12" y="18"/>
                </a:cxn>
                <a:cxn ang="0">
                  <a:pos x="18" y="12"/>
                </a:cxn>
                <a:cxn ang="0">
                  <a:pos x="12" y="6"/>
                </a:cxn>
                <a:cxn ang="0">
                  <a:pos x="6" y="0"/>
                </a:cxn>
                <a:cxn ang="0">
                  <a:pos x="0" y="0"/>
                </a:cxn>
                <a:cxn ang="0">
                  <a:pos x="12" y="18"/>
                </a:cxn>
              </a:cxnLst>
              <a:rect l="0" t="0" r="r" b="b"/>
              <a:pathLst>
                <a:path w="18" h="18">
                  <a:moveTo>
                    <a:pt x="12" y="18"/>
                  </a:moveTo>
                  <a:lnTo>
                    <a:pt x="18" y="12"/>
                  </a:lnTo>
                  <a:lnTo>
                    <a:pt x="12" y="6"/>
                  </a:lnTo>
                  <a:lnTo>
                    <a:pt x="6" y="0"/>
                  </a:lnTo>
                  <a:lnTo>
                    <a:pt x="0" y="0"/>
                  </a:lnTo>
                  <a:lnTo>
                    <a:pt x="12" y="18"/>
                  </a:lnTo>
                  <a:close/>
                </a:path>
              </a:pathLst>
            </a:custGeom>
            <a:solidFill>
              <a:srgbClr val="000000"/>
            </a:solidFill>
            <a:ln w="28575" cmpd="sng">
              <a:solidFill>
                <a:srgbClr val="000000"/>
              </a:solidFill>
              <a:round/>
              <a:headEnd/>
              <a:tailEnd/>
            </a:ln>
          </p:spPr>
          <p:txBody>
            <a:bodyPr/>
            <a:lstStyle/>
            <a:p>
              <a:endParaRPr lang="tr-TR"/>
            </a:p>
          </p:txBody>
        </p:sp>
        <p:sp>
          <p:nvSpPr>
            <p:cNvPr id="67630" name="Freeform 46"/>
            <p:cNvSpPr>
              <a:spLocks/>
            </p:cNvSpPr>
            <p:nvPr/>
          </p:nvSpPr>
          <p:spPr bwMode="auto">
            <a:xfrm>
              <a:off x="4725" y="519"/>
              <a:ext cx="12" cy="6"/>
            </a:xfrm>
            <a:custGeom>
              <a:avLst/>
              <a:gdLst/>
              <a:ahLst/>
              <a:cxnLst>
                <a:cxn ang="0">
                  <a:pos x="18" y="12"/>
                </a:cxn>
                <a:cxn ang="0">
                  <a:pos x="18" y="6"/>
                </a:cxn>
                <a:cxn ang="0">
                  <a:pos x="12" y="0"/>
                </a:cxn>
                <a:cxn ang="0">
                  <a:pos x="6" y="6"/>
                </a:cxn>
                <a:cxn ang="0">
                  <a:pos x="0" y="12"/>
                </a:cxn>
                <a:cxn ang="0">
                  <a:pos x="18" y="12"/>
                </a:cxn>
              </a:cxnLst>
              <a:rect l="0" t="0" r="r" b="b"/>
              <a:pathLst>
                <a:path w="18" h="12">
                  <a:moveTo>
                    <a:pt x="18" y="12"/>
                  </a:moveTo>
                  <a:lnTo>
                    <a:pt x="18" y="6"/>
                  </a:lnTo>
                  <a:lnTo>
                    <a:pt x="12" y="0"/>
                  </a:lnTo>
                  <a:lnTo>
                    <a:pt x="6" y="6"/>
                  </a:lnTo>
                  <a:lnTo>
                    <a:pt x="0" y="12"/>
                  </a:lnTo>
                  <a:lnTo>
                    <a:pt x="18" y="12"/>
                  </a:lnTo>
                  <a:close/>
                </a:path>
              </a:pathLst>
            </a:custGeom>
            <a:solidFill>
              <a:srgbClr val="000000"/>
            </a:solidFill>
            <a:ln w="28575" cmpd="sng">
              <a:solidFill>
                <a:srgbClr val="000000"/>
              </a:solidFill>
              <a:round/>
              <a:headEnd/>
              <a:tailEnd/>
            </a:ln>
          </p:spPr>
          <p:txBody>
            <a:bodyPr/>
            <a:lstStyle/>
            <a:p>
              <a:endParaRPr lang="tr-TR"/>
            </a:p>
          </p:txBody>
        </p:sp>
        <p:sp>
          <p:nvSpPr>
            <p:cNvPr id="67631" name="Freeform 47"/>
            <p:cNvSpPr>
              <a:spLocks/>
            </p:cNvSpPr>
            <p:nvPr/>
          </p:nvSpPr>
          <p:spPr bwMode="auto">
            <a:xfrm>
              <a:off x="4725" y="525"/>
              <a:ext cx="19" cy="28"/>
            </a:xfrm>
            <a:custGeom>
              <a:avLst/>
              <a:gdLst/>
              <a:ahLst/>
              <a:cxnLst>
                <a:cxn ang="0">
                  <a:pos x="30" y="54"/>
                </a:cxn>
                <a:cxn ang="0">
                  <a:pos x="24" y="42"/>
                </a:cxn>
                <a:cxn ang="0">
                  <a:pos x="24" y="36"/>
                </a:cxn>
                <a:cxn ang="0">
                  <a:pos x="18" y="24"/>
                </a:cxn>
                <a:cxn ang="0">
                  <a:pos x="18" y="0"/>
                </a:cxn>
                <a:cxn ang="0">
                  <a:pos x="0" y="0"/>
                </a:cxn>
                <a:cxn ang="0">
                  <a:pos x="0" y="24"/>
                </a:cxn>
                <a:cxn ang="0">
                  <a:pos x="6" y="36"/>
                </a:cxn>
                <a:cxn ang="0">
                  <a:pos x="6" y="48"/>
                </a:cxn>
                <a:cxn ang="0">
                  <a:pos x="6" y="54"/>
                </a:cxn>
                <a:cxn ang="0">
                  <a:pos x="30" y="54"/>
                </a:cxn>
              </a:cxnLst>
              <a:rect l="0" t="0" r="r" b="b"/>
              <a:pathLst>
                <a:path w="30" h="54">
                  <a:moveTo>
                    <a:pt x="30" y="54"/>
                  </a:moveTo>
                  <a:lnTo>
                    <a:pt x="24" y="42"/>
                  </a:lnTo>
                  <a:lnTo>
                    <a:pt x="24" y="36"/>
                  </a:lnTo>
                  <a:lnTo>
                    <a:pt x="18" y="24"/>
                  </a:lnTo>
                  <a:lnTo>
                    <a:pt x="18" y="0"/>
                  </a:lnTo>
                  <a:lnTo>
                    <a:pt x="0" y="0"/>
                  </a:lnTo>
                  <a:lnTo>
                    <a:pt x="0" y="24"/>
                  </a:lnTo>
                  <a:lnTo>
                    <a:pt x="6" y="36"/>
                  </a:lnTo>
                  <a:lnTo>
                    <a:pt x="6" y="48"/>
                  </a:lnTo>
                  <a:lnTo>
                    <a:pt x="6" y="54"/>
                  </a:lnTo>
                  <a:lnTo>
                    <a:pt x="30" y="54"/>
                  </a:lnTo>
                  <a:close/>
                </a:path>
              </a:pathLst>
            </a:custGeom>
            <a:solidFill>
              <a:srgbClr val="000000"/>
            </a:solidFill>
            <a:ln w="28575" cmpd="sng">
              <a:solidFill>
                <a:srgbClr val="000000"/>
              </a:solidFill>
              <a:round/>
              <a:headEnd/>
              <a:tailEnd/>
            </a:ln>
          </p:spPr>
          <p:txBody>
            <a:bodyPr/>
            <a:lstStyle/>
            <a:p>
              <a:endParaRPr lang="tr-TR"/>
            </a:p>
          </p:txBody>
        </p:sp>
        <p:sp>
          <p:nvSpPr>
            <p:cNvPr id="67632" name="Freeform 48"/>
            <p:cNvSpPr>
              <a:spLocks/>
            </p:cNvSpPr>
            <p:nvPr/>
          </p:nvSpPr>
          <p:spPr bwMode="auto">
            <a:xfrm>
              <a:off x="4725" y="525"/>
              <a:ext cx="12" cy="6"/>
            </a:xfrm>
            <a:custGeom>
              <a:avLst/>
              <a:gdLst/>
              <a:ahLst/>
              <a:cxnLst>
                <a:cxn ang="0">
                  <a:pos x="0" y="0"/>
                </a:cxn>
                <a:cxn ang="0">
                  <a:pos x="6" y="6"/>
                </a:cxn>
                <a:cxn ang="0">
                  <a:pos x="12" y="12"/>
                </a:cxn>
                <a:cxn ang="0">
                  <a:pos x="18" y="6"/>
                </a:cxn>
                <a:cxn ang="0">
                  <a:pos x="18" y="0"/>
                </a:cxn>
                <a:cxn ang="0">
                  <a:pos x="0" y="0"/>
                </a:cxn>
              </a:cxnLst>
              <a:rect l="0" t="0" r="r" b="b"/>
              <a:pathLst>
                <a:path w="18" h="12">
                  <a:moveTo>
                    <a:pt x="0" y="0"/>
                  </a:moveTo>
                  <a:lnTo>
                    <a:pt x="6" y="6"/>
                  </a:lnTo>
                  <a:lnTo>
                    <a:pt x="12" y="12"/>
                  </a:lnTo>
                  <a:lnTo>
                    <a:pt x="18" y="6"/>
                  </a:lnTo>
                  <a:lnTo>
                    <a:pt x="18" y="0"/>
                  </a:lnTo>
                  <a:lnTo>
                    <a:pt x="0" y="0"/>
                  </a:lnTo>
                  <a:close/>
                </a:path>
              </a:pathLst>
            </a:custGeom>
            <a:solidFill>
              <a:srgbClr val="000000"/>
            </a:solidFill>
            <a:ln w="28575" cmpd="sng">
              <a:solidFill>
                <a:srgbClr val="000000"/>
              </a:solidFill>
              <a:round/>
              <a:headEnd/>
              <a:tailEnd/>
            </a:ln>
          </p:spPr>
          <p:txBody>
            <a:bodyPr/>
            <a:lstStyle/>
            <a:p>
              <a:endParaRPr lang="tr-TR"/>
            </a:p>
          </p:txBody>
        </p:sp>
        <p:sp>
          <p:nvSpPr>
            <p:cNvPr id="67633" name="Freeform 49"/>
            <p:cNvSpPr>
              <a:spLocks/>
            </p:cNvSpPr>
            <p:nvPr/>
          </p:nvSpPr>
          <p:spPr bwMode="auto">
            <a:xfrm>
              <a:off x="4806" y="342"/>
              <a:ext cx="388" cy="562"/>
            </a:xfrm>
            <a:custGeom>
              <a:avLst/>
              <a:gdLst/>
              <a:ahLst/>
              <a:cxnLst>
                <a:cxn ang="0">
                  <a:pos x="498" y="1026"/>
                </a:cxn>
                <a:cxn ang="0">
                  <a:pos x="552" y="888"/>
                </a:cxn>
                <a:cxn ang="0">
                  <a:pos x="588" y="738"/>
                </a:cxn>
                <a:cxn ang="0">
                  <a:pos x="600" y="576"/>
                </a:cxn>
                <a:cxn ang="0">
                  <a:pos x="582" y="426"/>
                </a:cxn>
                <a:cxn ang="0">
                  <a:pos x="540" y="282"/>
                </a:cxn>
                <a:cxn ang="0">
                  <a:pos x="474" y="150"/>
                </a:cxn>
                <a:cxn ang="0">
                  <a:pos x="372" y="48"/>
                </a:cxn>
                <a:cxn ang="0">
                  <a:pos x="300" y="0"/>
                </a:cxn>
                <a:cxn ang="0">
                  <a:pos x="282" y="0"/>
                </a:cxn>
                <a:cxn ang="0">
                  <a:pos x="258" y="0"/>
                </a:cxn>
                <a:cxn ang="0">
                  <a:pos x="228" y="6"/>
                </a:cxn>
                <a:cxn ang="0">
                  <a:pos x="192" y="6"/>
                </a:cxn>
                <a:cxn ang="0">
                  <a:pos x="162" y="18"/>
                </a:cxn>
                <a:cxn ang="0">
                  <a:pos x="132" y="30"/>
                </a:cxn>
                <a:cxn ang="0">
                  <a:pos x="102" y="42"/>
                </a:cxn>
                <a:cxn ang="0">
                  <a:pos x="72" y="60"/>
                </a:cxn>
                <a:cxn ang="0">
                  <a:pos x="42" y="90"/>
                </a:cxn>
                <a:cxn ang="0">
                  <a:pos x="18" y="126"/>
                </a:cxn>
                <a:cxn ang="0">
                  <a:pos x="6" y="168"/>
                </a:cxn>
                <a:cxn ang="0">
                  <a:pos x="0" y="222"/>
                </a:cxn>
                <a:cxn ang="0">
                  <a:pos x="0" y="288"/>
                </a:cxn>
                <a:cxn ang="0">
                  <a:pos x="12" y="360"/>
                </a:cxn>
                <a:cxn ang="0">
                  <a:pos x="24" y="450"/>
                </a:cxn>
                <a:cxn ang="0">
                  <a:pos x="42" y="516"/>
                </a:cxn>
                <a:cxn ang="0">
                  <a:pos x="54" y="558"/>
                </a:cxn>
                <a:cxn ang="0">
                  <a:pos x="78" y="606"/>
                </a:cxn>
                <a:cxn ang="0">
                  <a:pos x="102" y="642"/>
                </a:cxn>
                <a:cxn ang="0">
                  <a:pos x="126" y="636"/>
                </a:cxn>
                <a:cxn ang="0">
                  <a:pos x="150" y="618"/>
                </a:cxn>
                <a:cxn ang="0">
                  <a:pos x="180" y="600"/>
                </a:cxn>
                <a:cxn ang="0">
                  <a:pos x="210" y="594"/>
                </a:cxn>
                <a:cxn ang="0">
                  <a:pos x="234" y="594"/>
                </a:cxn>
                <a:cxn ang="0">
                  <a:pos x="264" y="594"/>
                </a:cxn>
                <a:cxn ang="0">
                  <a:pos x="288" y="600"/>
                </a:cxn>
                <a:cxn ang="0">
                  <a:pos x="312" y="618"/>
                </a:cxn>
                <a:cxn ang="0">
                  <a:pos x="342" y="642"/>
                </a:cxn>
                <a:cxn ang="0">
                  <a:pos x="360" y="684"/>
                </a:cxn>
                <a:cxn ang="0">
                  <a:pos x="366" y="732"/>
                </a:cxn>
                <a:cxn ang="0">
                  <a:pos x="366" y="780"/>
                </a:cxn>
                <a:cxn ang="0">
                  <a:pos x="354" y="834"/>
                </a:cxn>
                <a:cxn ang="0">
                  <a:pos x="336" y="882"/>
                </a:cxn>
                <a:cxn ang="0">
                  <a:pos x="312" y="930"/>
                </a:cxn>
                <a:cxn ang="0">
                  <a:pos x="282" y="972"/>
                </a:cxn>
                <a:cxn ang="0">
                  <a:pos x="282" y="996"/>
                </a:cxn>
                <a:cxn ang="0">
                  <a:pos x="306" y="1014"/>
                </a:cxn>
                <a:cxn ang="0">
                  <a:pos x="330" y="1032"/>
                </a:cxn>
                <a:cxn ang="0">
                  <a:pos x="354" y="1044"/>
                </a:cxn>
                <a:cxn ang="0">
                  <a:pos x="378" y="1056"/>
                </a:cxn>
                <a:cxn ang="0">
                  <a:pos x="396" y="1068"/>
                </a:cxn>
                <a:cxn ang="0">
                  <a:pos x="420" y="1080"/>
                </a:cxn>
                <a:cxn ang="0">
                  <a:pos x="450" y="1086"/>
                </a:cxn>
              </a:cxnLst>
              <a:rect l="0" t="0" r="r" b="b"/>
              <a:pathLst>
                <a:path w="600" h="1086">
                  <a:moveTo>
                    <a:pt x="462" y="1086"/>
                  </a:moveTo>
                  <a:lnTo>
                    <a:pt x="498" y="1026"/>
                  </a:lnTo>
                  <a:lnTo>
                    <a:pt x="528" y="960"/>
                  </a:lnTo>
                  <a:lnTo>
                    <a:pt x="552" y="888"/>
                  </a:lnTo>
                  <a:lnTo>
                    <a:pt x="576" y="810"/>
                  </a:lnTo>
                  <a:lnTo>
                    <a:pt x="588" y="738"/>
                  </a:lnTo>
                  <a:lnTo>
                    <a:pt x="600" y="654"/>
                  </a:lnTo>
                  <a:lnTo>
                    <a:pt x="600" y="576"/>
                  </a:lnTo>
                  <a:lnTo>
                    <a:pt x="594" y="498"/>
                  </a:lnTo>
                  <a:lnTo>
                    <a:pt x="582" y="426"/>
                  </a:lnTo>
                  <a:lnTo>
                    <a:pt x="564" y="348"/>
                  </a:lnTo>
                  <a:lnTo>
                    <a:pt x="540" y="282"/>
                  </a:lnTo>
                  <a:lnTo>
                    <a:pt x="510" y="210"/>
                  </a:lnTo>
                  <a:lnTo>
                    <a:pt x="474" y="150"/>
                  </a:lnTo>
                  <a:lnTo>
                    <a:pt x="426" y="96"/>
                  </a:lnTo>
                  <a:lnTo>
                    <a:pt x="372" y="48"/>
                  </a:lnTo>
                  <a:lnTo>
                    <a:pt x="312" y="6"/>
                  </a:lnTo>
                  <a:lnTo>
                    <a:pt x="300" y="0"/>
                  </a:lnTo>
                  <a:lnTo>
                    <a:pt x="294" y="0"/>
                  </a:lnTo>
                  <a:lnTo>
                    <a:pt x="282" y="0"/>
                  </a:lnTo>
                  <a:lnTo>
                    <a:pt x="270" y="0"/>
                  </a:lnTo>
                  <a:lnTo>
                    <a:pt x="258" y="0"/>
                  </a:lnTo>
                  <a:lnTo>
                    <a:pt x="240" y="0"/>
                  </a:lnTo>
                  <a:lnTo>
                    <a:pt x="228" y="6"/>
                  </a:lnTo>
                  <a:lnTo>
                    <a:pt x="210" y="6"/>
                  </a:lnTo>
                  <a:lnTo>
                    <a:pt x="192" y="6"/>
                  </a:lnTo>
                  <a:lnTo>
                    <a:pt x="174" y="12"/>
                  </a:lnTo>
                  <a:lnTo>
                    <a:pt x="162" y="18"/>
                  </a:lnTo>
                  <a:lnTo>
                    <a:pt x="144" y="24"/>
                  </a:lnTo>
                  <a:lnTo>
                    <a:pt x="132" y="30"/>
                  </a:lnTo>
                  <a:lnTo>
                    <a:pt x="114" y="36"/>
                  </a:lnTo>
                  <a:lnTo>
                    <a:pt x="102" y="42"/>
                  </a:lnTo>
                  <a:lnTo>
                    <a:pt x="96" y="48"/>
                  </a:lnTo>
                  <a:lnTo>
                    <a:pt x="72" y="60"/>
                  </a:lnTo>
                  <a:lnTo>
                    <a:pt x="54" y="72"/>
                  </a:lnTo>
                  <a:lnTo>
                    <a:pt x="42" y="90"/>
                  </a:lnTo>
                  <a:lnTo>
                    <a:pt x="30" y="108"/>
                  </a:lnTo>
                  <a:lnTo>
                    <a:pt x="18" y="126"/>
                  </a:lnTo>
                  <a:lnTo>
                    <a:pt x="12" y="150"/>
                  </a:lnTo>
                  <a:lnTo>
                    <a:pt x="6" y="168"/>
                  </a:lnTo>
                  <a:lnTo>
                    <a:pt x="0" y="198"/>
                  </a:lnTo>
                  <a:lnTo>
                    <a:pt x="0" y="222"/>
                  </a:lnTo>
                  <a:lnTo>
                    <a:pt x="0" y="252"/>
                  </a:lnTo>
                  <a:lnTo>
                    <a:pt x="0" y="288"/>
                  </a:lnTo>
                  <a:lnTo>
                    <a:pt x="6" y="324"/>
                  </a:lnTo>
                  <a:lnTo>
                    <a:pt x="12" y="360"/>
                  </a:lnTo>
                  <a:lnTo>
                    <a:pt x="18" y="402"/>
                  </a:lnTo>
                  <a:lnTo>
                    <a:pt x="24" y="450"/>
                  </a:lnTo>
                  <a:lnTo>
                    <a:pt x="36" y="498"/>
                  </a:lnTo>
                  <a:lnTo>
                    <a:pt x="42" y="516"/>
                  </a:lnTo>
                  <a:lnTo>
                    <a:pt x="48" y="540"/>
                  </a:lnTo>
                  <a:lnTo>
                    <a:pt x="54" y="558"/>
                  </a:lnTo>
                  <a:lnTo>
                    <a:pt x="66" y="582"/>
                  </a:lnTo>
                  <a:lnTo>
                    <a:pt x="78" y="606"/>
                  </a:lnTo>
                  <a:lnTo>
                    <a:pt x="90" y="624"/>
                  </a:lnTo>
                  <a:lnTo>
                    <a:pt x="102" y="642"/>
                  </a:lnTo>
                  <a:lnTo>
                    <a:pt x="108" y="654"/>
                  </a:lnTo>
                  <a:lnTo>
                    <a:pt x="126" y="636"/>
                  </a:lnTo>
                  <a:lnTo>
                    <a:pt x="138" y="630"/>
                  </a:lnTo>
                  <a:lnTo>
                    <a:pt x="150" y="618"/>
                  </a:lnTo>
                  <a:lnTo>
                    <a:pt x="168" y="612"/>
                  </a:lnTo>
                  <a:lnTo>
                    <a:pt x="180" y="600"/>
                  </a:lnTo>
                  <a:lnTo>
                    <a:pt x="192" y="600"/>
                  </a:lnTo>
                  <a:lnTo>
                    <a:pt x="210" y="594"/>
                  </a:lnTo>
                  <a:lnTo>
                    <a:pt x="222" y="594"/>
                  </a:lnTo>
                  <a:lnTo>
                    <a:pt x="234" y="594"/>
                  </a:lnTo>
                  <a:lnTo>
                    <a:pt x="252" y="594"/>
                  </a:lnTo>
                  <a:lnTo>
                    <a:pt x="264" y="594"/>
                  </a:lnTo>
                  <a:lnTo>
                    <a:pt x="276" y="600"/>
                  </a:lnTo>
                  <a:lnTo>
                    <a:pt x="288" y="600"/>
                  </a:lnTo>
                  <a:lnTo>
                    <a:pt x="300" y="606"/>
                  </a:lnTo>
                  <a:lnTo>
                    <a:pt x="312" y="618"/>
                  </a:lnTo>
                  <a:lnTo>
                    <a:pt x="324" y="624"/>
                  </a:lnTo>
                  <a:lnTo>
                    <a:pt x="342" y="642"/>
                  </a:lnTo>
                  <a:lnTo>
                    <a:pt x="354" y="660"/>
                  </a:lnTo>
                  <a:lnTo>
                    <a:pt x="360" y="684"/>
                  </a:lnTo>
                  <a:lnTo>
                    <a:pt x="366" y="708"/>
                  </a:lnTo>
                  <a:lnTo>
                    <a:pt x="366" y="732"/>
                  </a:lnTo>
                  <a:lnTo>
                    <a:pt x="366" y="756"/>
                  </a:lnTo>
                  <a:lnTo>
                    <a:pt x="366" y="780"/>
                  </a:lnTo>
                  <a:lnTo>
                    <a:pt x="360" y="810"/>
                  </a:lnTo>
                  <a:lnTo>
                    <a:pt x="354" y="834"/>
                  </a:lnTo>
                  <a:lnTo>
                    <a:pt x="342" y="858"/>
                  </a:lnTo>
                  <a:lnTo>
                    <a:pt x="336" y="882"/>
                  </a:lnTo>
                  <a:lnTo>
                    <a:pt x="324" y="906"/>
                  </a:lnTo>
                  <a:lnTo>
                    <a:pt x="312" y="930"/>
                  </a:lnTo>
                  <a:lnTo>
                    <a:pt x="294" y="954"/>
                  </a:lnTo>
                  <a:lnTo>
                    <a:pt x="282" y="972"/>
                  </a:lnTo>
                  <a:lnTo>
                    <a:pt x="270" y="990"/>
                  </a:lnTo>
                  <a:lnTo>
                    <a:pt x="282" y="996"/>
                  </a:lnTo>
                  <a:lnTo>
                    <a:pt x="294" y="1008"/>
                  </a:lnTo>
                  <a:lnTo>
                    <a:pt x="306" y="1014"/>
                  </a:lnTo>
                  <a:lnTo>
                    <a:pt x="318" y="1020"/>
                  </a:lnTo>
                  <a:lnTo>
                    <a:pt x="330" y="1032"/>
                  </a:lnTo>
                  <a:lnTo>
                    <a:pt x="342" y="1038"/>
                  </a:lnTo>
                  <a:lnTo>
                    <a:pt x="354" y="1044"/>
                  </a:lnTo>
                  <a:lnTo>
                    <a:pt x="366" y="1050"/>
                  </a:lnTo>
                  <a:lnTo>
                    <a:pt x="378" y="1056"/>
                  </a:lnTo>
                  <a:lnTo>
                    <a:pt x="390" y="1062"/>
                  </a:lnTo>
                  <a:lnTo>
                    <a:pt x="396" y="1068"/>
                  </a:lnTo>
                  <a:lnTo>
                    <a:pt x="414" y="1074"/>
                  </a:lnTo>
                  <a:lnTo>
                    <a:pt x="420" y="1080"/>
                  </a:lnTo>
                  <a:lnTo>
                    <a:pt x="432" y="1080"/>
                  </a:lnTo>
                  <a:lnTo>
                    <a:pt x="450" y="1086"/>
                  </a:lnTo>
                  <a:lnTo>
                    <a:pt x="462" y="1086"/>
                  </a:lnTo>
                  <a:close/>
                </a:path>
              </a:pathLst>
            </a:custGeom>
            <a:solidFill>
              <a:srgbClr val="CCCCCC"/>
            </a:solidFill>
            <a:ln w="28575" cmpd="sng">
              <a:solidFill>
                <a:srgbClr val="000000"/>
              </a:solidFill>
              <a:round/>
              <a:headEnd/>
              <a:tailEnd/>
            </a:ln>
          </p:spPr>
          <p:txBody>
            <a:bodyPr/>
            <a:lstStyle/>
            <a:p>
              <a:endParaRPr lang="tr-TR"/>
            </a:p>
          </p:txBody>
        </p:sp>
        <p:sp>
          <p:nvSpPr>
            <p:cNvPr id="67634" name="Freeform 50"/>
            <p:cNvSpPr>
              <a:spLocks/>
            </p:cNvSpPr>
            <p:nvPr/>
          </p:nvSpPr>
          <p:spPr bwMode="auto">
            <a:xfrm>
              <a:off x="5004" y="339"/>
              <a:ext cx="198" cy="568"/>
            </a:xfrm>
            <a:custGeom>
              <a:avLst/>
              <a:gdLst/>
              <a:ahLst/>
              <a:cxnLst>
                <a:cxn ang="0">
                  <a:pos x="0" y="18"/>
                </a:cxn>
                <a:cxn ang="0">
                  <a:pos x="0" y="18"/>
                </a:cxn>
                <a:cxn ang="0">
                  <a:pos x="60" y="60"/>
                </a:cxn>
                <a:cxn ang="0">
                  <a:pos x="114" y="108"/>
                </a:cxn>
                <a:cxn ang="0">
                  <a:pos x="156" y="162"/>
                </a:cxn>
                <a:cxn ang="0">
                  <a:pos x="198" y="222"/>
                </a:cxn>
                <a:cxn ang="0">
                  <a:pos x="228" y="288"/>
                </a:cxn>
                <a:cxn ang="0">
                  <a:pos x="252" y="360"/>
                </a:cxn>
                <a:cxn ang="0">
                  <a:pos x="270" y="432"/>
                </a:cxn>
                <a:cxn ang="0">
                  <a:pos x="282" y="510"/>
                </a:cxn>
                <a:cxn ang="0">
                  <a:pos x="282" y="582"/>
                </a:cxn>
                <a:cxn ang="0">
                  <a:pos x="282" y="660"/>
                </a:cxn>
                <a:cxn ang="0">
                  <a:pos x="276" y="738"/>
                </a:cxn>
                <a:cxn ang="0">
                  <a:pos x="258" y="816"/>
                </a:cxn>
                <a:cxn ang="0">
                  <a:pos x="240" y="888"/>
                </a:cxn>
                <a:cxn ang="0">
                  <a:pos x="216" y="960"/>
                </a:cxn>
                <a:cxn ang="0">
                  <a:pos x="180" y="1026"/>
                </a:cxn>
                <a:cxn ang="0">
                  <a:pos x="144" y="1086"/>
                </a:cxn>
                <a:cxn ang="0">
                  <a:pos x="162" y="1098"/>
                </a:cxn>
                <a:cxn ang="0">
                  <a:pos x="198" y="1038"/>
                </a:cxn>
                <a:cxn ang="0">
                  <a:pos x="234" y="966"/>
                </a:cxn>
                <a:cxn ang="0">
                  <a:pos x="258" y="894"/>
                </a:cxn>
                <a:cxn ang="0">
                  <a:pos x="276" y="822"/>
                </a:cxn>
                <a:cxn ang="0">
                  <a:pos x="294" y="744"/>
                </a:cxn>
                <a:cxn ang="0">
                  <a:pos x="300" y="660"/>
                </a:cxn>
                <a:cxn ang="0">
                  <a:pos x="306" y="582"/>
                </a:cxn>
                <a:cxn ang="0">
                  <a:pos x="300" y="504"/>
                </a:cxn>
                <a:cxn ang="0">
                  <a:pos x="288" y="432"/>
                </a:cxn>
                <a:cxn ang="0">
                  <a:pos x="270" y="354"/>
                </a:cxn>
                <a:cxn ang="0">
                  <a:pos x="246" y="282"/>
                </a:cxn>
                <a:cxn ang="0">
                  <a:pos x="216" y="216"/>
                </a:cxn>
                <a:cxn ang="0">
                  <a:pos x="174" y="150"/>
                </a:cxn>
                <a:cxn ang="0">
                  <a:pos x="126" y="96"/>
                </a:cxn>
                <a:cxn ang="0">
                  <a:pos x="72" y="48"/>
                </a:cxn>
                <a:cxn ang="0">
                  <a:pos x="6" y="0"/>
                </a:cxn>
                <a:cxn ang="0">
                  <a:pos x="6" y="0"/>
                </a:cxn>
                <a:cxn ang="0">
                  <a:pos x="0" y="18"/>
                </a:cxn>
              </a:cxnLst>
              <a:rect l="0" t="0" r="r" b="b"/>
              <a:pathLst>
                <a:path w="306" h="1098">
                  <a:moveTo>
                    <a:pt x="0" y="18"/>
                  </a:moveTo>
                  <a:lnTo>
                    <a:pt x="0" y="18"/>
                  </a:lnTo>
                  <a:lnTo>
                    <a:pt x="60" y="60"/>
                  </a:lnTo>
                  <a:lnTo>
                    <a:pt x="114" y="108"/>
                  </a:lnTo>
                  <a:lnTo>
                    <a:pt x="156" y="162"/>
                  </a:lnTo>
                  <a:lnTo>
                    <a:pt x="198" y="222"/>
                  </a:lnTo>
                  <a:lnTo>
                    <a:pt x="228" y="288"/>
                  </a:lnTo>
                  <a:lnTo>
                    <a:pt x="252" y="360"/>
                  </a:lnTo>
                  <a:lnTo>
                    <a:pt x="270" y="432"/>
                  </a:lnTo>
                  <a:lnTo>
                    <a:pt x="282" y="510"/>
                  </a:lnTo>
                  <a:lnTo>
                    <a:pt x="282" y="582"/>
                  </a:lnTo>
                  <a:lnTo>
                    <a:pt x="282" y="660"/>
                  </a:lnTo>
                  <a:lnTo>
                    <a:pt x="276" y="738"/>
                  </a:lnTo>
                  <a:lnTo>
                    <a:pt x="258" y="816"/>
                  </a:lnTo>
                  <a:lnTo>
                    <a:pt x="240" y="888"/>
                  </a:lnTo>
                  <a:lnTo>
                    <a:pt x="216" y="960"/>
                  </a:lnTo>
                  <a:lnTo>
                    <a:pt x="180" y="1026"/>
                  </a:lnTo>
                  <a:lnTo>
                    <a:pt x="144" y="1086"/>
                  </a:lnTo>
                  <a:lnTo>
                    <a:pt x="162" y="1098"/>
                  </a:lnTo>
                  <a:lnTo>
                    <a:pt x="198" y="1038"/>
                  </a:lnTo>
                  <a:lnTo>
                    <a:pt x="234" y="966"/>
                  </a:lnTo>
                  <a:lnTo>
                    <a:pt x="258" y="894"/>
                  </a:lnTo>
                  <a:lnTo>
                    <a:pt x="276" y="822"/>
                  </a:lnTo>
                  <a:lnTo>
                    <a:pt x="294" y="744"/>
                  </a:lnTo>
                  <a:lnTo>
                    <a:pt x="300" y="660"/>
                  </a:lnTo>
                  <a:lnTo>
                    <a:pt x="306" y="582"/>
                  </a:lnTo>
                  <a:lnTo>
                    <a:pt x="300" y="504"/>
                  </a:lnTo>
                  <a:lnTo>
                    <a:pt x="288" y="432"/>
                  </a:lnTo>
                  <a:lnTo>
                    <a:pt x="270" y="354"/>
                  </a:lnTo>
                  <a:lnTo>
                    <a:pt x="246" y="282"/>
                  </a:lnTo>
                  <a:lnTo>
                    <a:pt x="216" y="216"/>
                  </a:lnTo>
                  <a:lnTo>
                    <a:pt x="174" y="150"/>
                  </a:lnTo>
                  <a:lnTo>
                    <a:pt x="126" y="96"/>
                  </a:lnTo>
                  <a:lnTo>
                    <a:pt x="72" y="48"/>
                  </a:lnTo>
                  <a:lnTo>
                    <a:pt x="6" y="0"/>
                  </a:lnTo>
                  <a:lnTo>
                    <a:pt x="6" y="0"/>
                  </a:lnTo>
                  <a:lnTo>
                    <a:pt x="0" y="18"/>
                  </a:lnTo>
                  <a:close/>
                </a:path>
              </a:pathLst>
            </a:custGeom>
            <a:solidFill>
              <a:srgbClr val="000000"/>
            </a:solidFill>
            <a:ln w="28575" cmpd="sng">
              <a:solidFill>
                <a:srgbClr val="000000"/>
              </a:solidFill>
              <a:round/>
              <a:headEnd/>
              <a:tailEnd/>
            </a:ln>
          </p:spPr>
          <p:txBody>
            <a:bodyPr/>
            <a:lstStyle/>
            <a:p>
              <a:endParaRPr lang="tr-TR"/>
            </a:p>
          </p:txBody>
        </p:sp>
        <p:sp>
          <p:nvSpPr>
            <p:cNvPr id="67635" name="Freeform 51"/>
            <p:cNvSpPr>
              <a:spLocks/>
            </p:cNvSpPr>
            <p:nvPr/>
          </p:nvSpPr>
          <p:spPr bwMode="auto">
            <a:xfrm>
              <a:off x="4865" y="336"/>
              <a:ext cx="143" cy="34"/>
            </a:xfrm>
            <a:custGeom>
              <a:avLst/>
              <a:gdLst/>
              <a:ahLst/>
              <a:cxnLst>
                <a:cxn ang="0">
                  <a:pos x="6" y="66"/>
                </a:cxn>
                <a:cxn ang="0">
                  <a:pos x="6" y="66"/>
                </a:cxn>
                <a:cxn ang="0">
                  <a:pos x="18" y="60"/>
                </a:cxn>
                <a:cxn ang="0">
                  <a:pos x="30" y="54"/>
                </a:cxn>
                <a:cxn ang="0">
                  <a:pos x="42" y="48"/>
                </a:cxn>
                <a:cxn ang="0">
                  <a:pos x="60" y="42"/>
                </a:cxn>
                <a:cxn ang="0">
                  <a:pos x="72" y="36"/>
                </a:cxn>
                <a:cxn ang="0">
                  <a:pos x="90" y="36"/>
                </a:cxn>
                <a:cxn ang="0">
                  <a:pos x="102" y="30"/>
                </a:cxn>
                <a:cxn ang="0">
                  <a:pos x="120" y="24"/>
                </a:cxn>
                <a:cxn ang="0">
                  <a:pos x="138" y="24"/>
                </a:cxn>
                <a:cxn ang="0">
                  <a:pos x="150" y="24"/>
                </a:cxn>
                <a:cxn ang="0">
                  <a:pos x="168" y="18"/>
                </a:cxn>
                <a:cxn ang="0">
                  <a:pos x="180" y="18"/>
                </a:cxn>
                <a:cxn ang="0">
                  <a:pos x="192" y="18"/>
                </a:cxn>
                <a:cxn ang="0">
                  <a:pos x="204" y="18"/>
                </a:cxn>
                <a:cxn ang="0">
                  <a:pos x="210" y="24"/>
                </a:cxn>
                <a:cxn ang="0">
                  <a:pos x="216" y="24"/>
                </a:cxn>
                <a:cxn ang="0">
                  <a:pos x="222" y="6"/>
                </a:cxn>
                <a:cxn ang="0">
                  <a:pos x="216" y="6"/>
                </a:cxn>
                <a:cxn ang="0">
                  <a:pos x="204" y="0"/>
                </a:cxn>
                <a:cxn ang="0">
                  <a:pos x="192" y="0"/>
                </a:cxn>
                <a:cxn ang="0">
                  <a:pos x="180" y="0"/>
                </a:cxn>
                <a:cxn ang="0">
                  <a:pos x="162" y="0"/>
                </a:cxn>
                <a:cxn ang="0">
                  <a:pos x="150" y="0"/>
                </a:cxn>
                <a:cxn ang="0">
                  <a:pos x="132" y="6"/>
                </a:cxn>
                <a:cxn ang="0">
                  <a:pos x="120" y="6"/>
                </a:cxn>
                <a:cxn ang="0">
                  <a:pos x="102" y="12"/>
                </a:cxn>
                <a:cxn ang="0">
                  <a:pos x="84" y="18"/>
                </a:cxn>
                <a:cxn ang="0">
                  <a:pos x="66" y="18"/>
                </a:cxn>
                <a:cxn ang="0">
                  <a:pos x="54" y="24"/>
                </a:cxn>
                <a:cxn ang="0">
                  <a:pos x="36" y="30"/>
                </a:cxn>
                <a:cxn ang="0">
                  <a:pos x="24" y="36"/>
                </a:cxn>
                <a:cxn ang="0">
                  <a:pos x="12" y="42"/>
                </a:cxn>
                <a:cxn ang="0">
                  <a:pos x="0" y="48"/>
                </a:cxn>
                <a:cxn ang="0">
                  <a:pos x="0" y="48"/>
                </a:cxn>
                <a:cxn ang="0">
                  <a:pos x="6" y="66"/>
                </a:cxn>
              </a:cxnLst>
              <a:rect l="0" t="0" r="r" b="b"/>
              <a:pathLst>
                <a:path w="222" h="66">
                  <a:moveTo>
                    <a:pt x="6" y="66"/>
                  </a:moveTo>
                  <a:lnTo>
                    <a:pt x="6" y="66"/>
                  </a:lnTo>
                  <a:lnTo>
                    <a:pt x="18" y="60"/>
                  </a:lnTo>
                  <a:lnTo>
                    <a:pt x="30" y="54"/>
                  </a:lnTo>
                  <a:lnTo>
                    <a:pt x="42" y="48"/>
                  </a:lnTo>
                  <a:lnTo>
                    <a:pt x="60" y="42"/>
                  </a:lnTo>
                  <a:lnTo>
                    <a:pt x="72" y="36"/>
                  </a:lnTo>
                  <a:lnTo>
                    <a:pt x="90" y="36"/>
                  </a:lnTo>
                  <a:lnTo>
                    <a:pt x="102" y="30"/>
                  </a:lnTo>
                  <a:lnTo>
                    <a:pt x="120" y="24"/>
                  </a:lnTo>
                  <a:lnTo>
                    <a:pt x="138" y="24"/>
                  </a:lnTo>
                  <a:lnTo>
                    <a:pt x="150" y="24"/>
                  </a:lnTo>
                  <a:lnTo>
                    <a:pt x="168" y="18"/>
                  </a:lnTo>
                  <a:lnTo>
                    <a:pt x="180" y="18"/>
                  </a:lnTo>
                  <a:lnTo>
                    <a:pt x="192" y="18"/>
                  </a:lnTo>
                  <a:lnTo>
                    <a:pt x="204" y="18"/>
                  </a:lnTo>
                  <a:lnTo>
                    <a:pt x="210" y="24"/>
                  </a:lnTo>
                  <a:lnTo>
                    <a:pt x="216" y="24"/>
                  </a:lnTo>
                  <a:lnTo>
                    <a:pt x="222" y="6"/>
                  </a:lnTo>
                  <a:lnTo>
                    <a:pt x="216" y="6"/>
                  </a:lnTo>
                  <a:lnTo>
                    <a:pt x="204" y="0"/>
                  </a:lnTo>
                  <a:lnTo>
                    <a:pt x="192" y="0"/>
                  </a:lnTo>
                  <a:lnTo>
                    <a:pt x="180" y="0"/>
                  </a:lnTo>
                  <a:lnTo>
                    <a:pt x="162" y="0"/>
                  </a:lnTo>
                  <a:lnTo>
                    <a:pt x="150" y="0"/>
                  </a:lnTo>
                  <a:lnTo>
                    <a:pt x="132" y="6"/>
                  </a:lnTo>
                  <a:lnTo>
                    <a:pt x="120" y="6"/>
                  </a:lnTo>
                  <a:lnTo>
                    <a:pt x="102" y="12"/>
                  </a:lnTo>
                  <a:lnTo>
                    <a:pt x="84" y="18"/>
                  </a:lnTo>
                  <a:lnTo>
                    <a:pt x="66" y="18"/>
                  </a:lnTo>
                  <a:lnTo>
                    <a:pt x="54" y="24"/>
                  </a:lnTo>
                  <a:lnTo>
                    <a:pt x="36" y="30"/>
                  </a:lnTo>
                  <a:lnTo>
                    <a:pt x="24" y="36"/>
                  </a:lnTo>
                  <a:lnTo>
                    <a:pt x="12" y="42"/>
                  </a:lnTo>
                  <a:lnTo>
                    <a:pt x="0" y="48"/>
                  </a:lnTo>
                  <a:lnTo>
                    <a:pt x="0" y="48"/>
                  </a:lnTo>
                  <a:lnTo>
                    <a:pt x="6" y="66"/>
                  </a:lnTo>
                  <a:close/>
                </a:path>
              </a:pathLst>
            </a:custGeom>
            <a:solidFill>
              <a:srgbClr val="000000"/>
            </a:solidFill>
            <a:ln w="28575" cmpd="sng">
              <a:solidFill>
                <a:srgbClr val="000000"/>
              </a:solidFill>
              <a:round/>
              <a:headEnd/>
              <a:tailEnd/>
            </a:ln>
          </p:spPr>
          <p:txBody>
            <a:bodyPr/>
            <a:lstStyle/>
            <a:p>
              <a:endParaRPr lang="tr-TR"/>
            </a:p>
          </p:txBody>
        </p:sp>
        <p:sp>
          <p:nvSpPr>
            <p:cNvPr id="67636" name="Freeform 52"/>
            <p:cNvSpPr>
              <a:spLocks/>
            </p:cNvSpPr>
            <p:nvPr/>
          </p:nvSpPr>
          <p:spPr bwMode="auto">
            <a:xfrm>
              <a:off x="4799" y="361"/>
              <a:ext cx="69" cy="239"/>
            </a:xfrm>
            <a:custGeom>
              <a:avLst/>
              <a:gdLst/>
              <a:ahLst/>
              <a:cxnLst>
                <a:cxn ang="0">
                  <a:pos x="54" y="462"/>
                </a:cxn>
                <a:cxn ang="0">
                  <a:pos x="54" y="462"/>
                </a:cxn>
                <a:cxn ang="0">
                  <a:pos x="48" y="414"/>
                </a:cxn>
                <a:cxn ang="0">
                  <a:pos x="42" y="366"/>
                </a:cxn>
                <a:cxn ang="0">
                  <a:pos x="30" y="324"/>
                </a:cxn>
                <a:cxn ang="0">
                  <a:pos x="30" y="282"/>
                </a:cxn>
                <a:cxn ang="0">
                  <a:pos x="24" y="252"/>
                </a:cxn>
                <a:cxn ang="0">
                  <a:pos x="24" y="216"/>
                </a:cxn>
                <a:cxn ang="0">
                  <a:pos x="24" y="186"/>
                </a:cxn>
                <a:cxn ang="0">
                  <a:pos x="24" y="162"/>
                </a:cxn>
                <a:cxn ang="0">
                  <a:pos x="24" y="138"/>
                </a:cxn>
                <a:cxn ang="0">
                  <a:pos x="30" y="114"/>
                </a:cxn>
                <a:cxn ang="0">
                  <a:pos x="36" y="96"/>
                </a:cxn>
                <a:cxn ang="0">
                  <a:pos x="48" y="78"/>
                </a:cxn>
                <a:cxn ang="0">
                  <a:pos x="60" y="60"/>
                </a:cxn>
                <a:cxn ang="0">
                  <a:pos x="72" y="48"/>
                </a:cxn>
                <a:cxn ang="0">
                  <a:pos x="90" y="30"/>
                </a:cxn>
                <a:cxn ang="0">
                  <a:pos x="108" y="18"/>
                </a:cxn>
                <a:cxn ang="0">
                  <a:pos x="102" y="0"/>
                </a:cxn>
                <a:cxn ang="0">
                  <a:pos x="78" y="18"/>
                </a:cxn>
                <a:cxn ang="0">
                  <a:pos x="60" y="30"/>
                </a:cxn>
                <a:cxn ang="0">
                  <a:pos x="42" y="48"/>
                </a:cxn>
                <a:cxn ang="0">
                  <a:pos x="30" y="66"/>
                </a:cxn>
                <a:cxn ang="0">
                  <a:pos x="18" y="90"/>
                </a:cxn>
                <a:cxn ang="0">
                  <a:pos x="12" y="108"/>
                </a:cxn>
                <a:cxn ang="0">
                  <a:pos x="6" y="132"/>
                </a:cxn>
                <a:cxn ang="0">
                  <a:pos x="6" y="156"/>
                </a:cxn>
                <a:cxn ang="0">
                  <a:pos x="0" y="186"/>
                </a:cxn>
                <a:cxn ang="0">
                  <a:pos x="0" y="216"/>
                </a:cxn>
                <a:cxn ang="0">
                  <a:pos x="6" y="252"/>
                </a:cxn>
                <a:cxn ang="0">
                  <a:pos x="6" y="288"/>
                </a:cxn>
                <a:cxn ang="0">
                  <a:pos x="12" y="324"/>
                </a:cxn>
                <a:cxn ang="0">
                  <a:pos x="18" y="366"/>
                </a:cxn>
                <a:cxn ang="0">
                  <a:pos x="30" y="414"/>
                </a:cxn>
                <a:cxn ang="0">
                  <a:pos x="36" y="462"/>
                </a:cxn>
                <a:cxn ang="0">
                  <a:pos x="36" y="462"/>
                </a:cxn>
                <a:cxn ang="0">
                  <a:pos x="54" y="462"/>
                </a:cxn>
              </a:cxnLst>
              <a:rect l="0" t="0" r="r" b="b"/>
              <a:pathLst>
                <a:path w="108" h="462">
                  <a:moveTo>
                    <a:pt x="54" y="462"/>
                  </a:moveTo>
                  <a:lnTo>
                    <a:pt x="54" y="462"/>
                  </a:lnTo>
                  <a:lnTo>
                    <a:pt x="48" y="414"/>
                  </a:lnTo>
                  <a:lnTo>
                    <a:pt x="42" y="366"/>
                  </a:lnTo>
                  <a:lnTo>
                    <a:pt x="30" y="324"/>
                  </a:lnTo>
                  <a:lnTo>
                    <a:pt x="30" y="282"/>
                  </a:lnTo>
                  <a:lnTo>
                    <a:pt x="24" y="252"/>
                  </a:lnTo>
                  <a:lnTo>
                    <a:pt x="24" y="216"/>
                  </a:lnTo>
                  <a:lnTo>
                    <a:pt x="24" y="186"/>
                  </a:lnTo>
                  <a:lnTo>
                    <a:pt x="24" y="162"/>
                  </a:lnTo>
                  <a:lnTo>
                    <a:pt x="24" y="138"/>
                  </a:lnTo>
                  <a:lnTo>
                    <a:pt x="30" y="114"/>
                  </a:lnTo>
                  <a:lnTo>
                    <a:pt x="36" y="96"/>
                  </a:lnTo>
                  <a:lnTo>
                    <a:pt x="48" y="78"/>
                  </a:lnTo>
                  <a:lnTo>
                    <a:pt x="60" y="60"/>
                  </a:lnTo>
                  <a:lnTo>
                    <a:pt x="72" y="48"/>
                  </a:lnTo>
                  <a:lnTo>
                    <a:pt x="90" y="30"/>
                  </a:lnTo>
                  <a:lnTo>
                    <a:pt x="108" y="18"/>
                  </a:lnTo>
                  <a:lnTo>
                    <a:pt x="102" y="0"/>
                  </a:lnTo>
                  <a:lnTo>
                    <a:pt x="78" y="18"/>
                  </a:lnTo>
                  <a:lnTo>
                    <a:pt x="60" y="30"/>
                  </a:lnTo>
                  <a:lnTo>
                    <a:pt x="42" y="48"/>
                  </a:lnTo>
                  <a:lnTo>
                    <a:pt x="30" y="66"/>
                  </a:lnTo>
                  <a:lnTo>
                    <a:pt x="18" y="90"/>
                  </a:lnTo>
                  <a:lnTo>
                    <a:pt x="12" y="108"/>
                  </a:lnTo>
                  <a:lnTo>
                    <a:pt x="6" y="132"/>
                  </a:lnTo>
                  <a:lnTo>
                    <a:pt x="6" y="156"/>
                  </a:lnTo>
                  <a:lnTo>
                    <a:pt x="0" y="186"/>
                  </a:lnTo>
                  <a:lnTo>
                    <a:pt x="0" y="216"/>
                  </a:lnTo>
                  <a:lnTo>
                    <a:pt x="6" y="252"/>
                  </a:lnTo>
                  <a:lnTo>
                    <a:pt x="6" y="288"/>
                  </a:lnTo>
                  <a:lnTo>
                    <a:pt x="12" y="324"/>
                  </a:lnTo>
                  <a:lnTo>
                    <a:pt x="18" y="366"/>
                  </a:lnTo>
                  <a:lnTo>
                    <a:pt x="30" y="414"/>
                  </a:lnTo>
                  <a:lnTo>
                    <a:pt x="36" y="462"/>
                  </a:lnTo>
                  <a:lnTo>
                    <a:pt x="36" y="462"/>
                  </a:lnTo>
                  <a:lnTo>
                    <a:pt x="54" y="462"/>
                  </a:lnTo>
                  <a:close/>
                </a:path>
              </a:pathLst>
            </a:custGeom>
            <a:solidFill>
              <a:srgbClr val="000000"/>
            </a:solidFill>
            <a:ln w="28575" cmpd="sng">
              <a:solidFill>
                <a:srgbClr val="000000"/>
              </a:solidFill>
              <a:round/>
              <a:headEnd/>
              <a:tailEnd/>
            </a:ln>
          </p:spPr>
          <p:txBody>
            <a:bodyPr/>
            <a:lstStyle/>
            <a:p>
              <a:endParaRPr lang="tr-TR"/>
            </a:p>
          </p:txBody>
        </p:sp>
        <p:sp>
          <p:nvSpPr>
            <p:cNvPr id="67637" name="Freeform 53"/>
            <p:cNvSpPr>
              <a:spLocks/>
            </p:cNvSpPr>
            <p:nvPr/>
          </p:nvSpPr>
          <p:spPr bwMode="auto">
            <a:xfrm>
              <a:off x="4822" y="600"/>
              <a:ext cx="58" cy="83"/>
            </a:xfrm>
            <a:custGeom>
              <a:avLst/>
              <a:gdLst/>
              <a:ahLst/>
              <a:cxnLst>
                <a:cxn ang="0">
                  <a:pos x="78" y="150"/>
                </a:cxn>
                <a:cxn ang="0">
                  <a:pos x="90" y="144"/>
                </a:cxn>
                <a:cxn ang="0">
                  <a:pos x="84" y="138"/>
                </a:cxn>
                <a:cxn ang="0">
                  <a:pos x="72" y="120"/>
                </a:cxn>
                <a:cxn ang="0">
                  <a:pos x="60" y="102"/>
                </a:cxn>
                <a:cxn ang="0">
                  <a:pos x="48" y="78"/>
                </a:cxn>
                <a:cxn ang="0">
                  <a:pos x="42" y="60"/>
                </a:cxn>
                <a:cxn ang="0">
                  <a:pos x="30" y="36"/>
                </a:cxn>
                <a:cxn ang="0">
                  <a:pos x="24" y="18"/>
                </a:cxn>
                <a:cxn ang="0">
                  <a:pos x="18" y="0"/>
                </a:cxn>
                <a:cxn ang="0">
                  <a:pos x="0" y="0"/>
                </a:cxn>
                <a:cxn ang="0">
                  <a:pos x="6" y="24"/>
                </a:cxn>
                <a:cxn ang="0">
                  <a:pos x="12" y="42"/>
                </a:cxn>
                <a:cxn ang="0">
                  <a:pos x="24" y="66"/>
                </a:cxn>
                <a:cxn ang="0">
                  <a:pos x="36" y="90"/>
                </a:cxn>
                <a:cxn ang="0">
                  <a:pos x="42" y="108"/>
                </a:cxn>
                <a:cxn ang="0">
                  <a:pos x="54" y="132"/>
                </a:cxn>
                <a:cxn ang="0">
                  <a:pos x="66" y="150"/>
                </a:cxn>
                <a:cxn ang="0">
                  <a:pos x="78" y="162"/>
                </a:cxn>
                <a:cxn ang="0">
                  <a:pos x="90" y="162"/>
                </a:cxn>
                <a:cxn ang="0">
                  <a:pos x="78" y="150"/>
                </a:cxn>
              </a:cxnLst>
              <a:rect l="0" t="0" r="r" b="b"/>
              <a:pathLst>
                <a:path w="90" h="162">
                  <a:moveTo>
                    <a:pt x="78" y="150"/>
                  </a:moveTo>
                  <a:lnTo>
                    <a:pt x="90" y="144"/>
                  </a:lnTo>
                  <a:lnTo>
                    <a:pt x="84" y="138"/>
                  </a:lnTo>
                  <a:lnTo>
                    <a:pt x="72" y="120"/>
                  </a:lnTo>
                  <a:lnTo>
                    <a:pt x="60" y="102"/>
                  </a:lnTo>
                  <a:lnTo>
                    <a:pt x="48" y="78"/>
                  </a:lnTo>
                  <a:lnTo>
                    <a:pt x="42" y="60"/>
                  </a:lnTo>
                  <a:lnTo>
                    <a:pt x="30" y="36"/>
                  </a:lnTo>
                  <a:lnTo>
                    <a:pt x="24" y="18"/>
                  </a:lnTo>
                  <a:lnTo>
                    <a:pt x="18" y="0"/>
                  </a:lnTo>
                  <a:lnTo>
                    <a:pt x="0" y="0"/>
                  </a:lnTo>
                  <a:lnTo>
                    <a:pt x="6" y="24"/>
                  </a:lnTo>
                  <a:lnTo>
                    <a:pt x="12" y="42"/>
                  </a:lnTo>
                  <a:lnTo>
                    <a:pt x="24" y="66"/>
                  </a:lnTo>
                  <a:lnTo>
                    <a:pt x="36" y="90"/>
                  </a:lnTo>
                  <a:lnTo>
                    <a:pt x="42" y="108"/>
                  </a:lnTo>
                  <a:lnTo>
                    <a:pt x="54" y="132"/>
                  </a:lnTo>
                  <a:lnTo>
                    <a:pt x="66" y="150"/>
                  </a:lnTo>
                  <a:lnTo>
                    <a:pt x="78" y="162"/>
                  </a:lnTo>
                  <a:lnTo>
                    <a:pt x="90" y="162"/>
                  </a:lnTo>
                  <a:lnTo>
                    <a:pt x="78" y="150"/>
                  </a:lnTo>
                  <a:close/>
                </a:path>
              </a:pathLst>
            </a:custGeom>
            <a:solidFill>
              <a:srgbClr val="000000"/>
            </a:solidFill>
            <a:ln w="28575" cmpd="sng">
              <a:solidFill>
                <a:srgbClr val="000000"/>
              </a:solidFill>
              <a:round/>
              <a:headEnd/>
              <a:tailEnd/>
            </a:ln>
          </p:spPr>
          <p:txBody>
            <a:bodyPr/>
            <a:lstStyle/>
            <a:p>
              <a:endParaRPr lang="tr-TR"/>
            </a:p>
          </p:txBody>
        </p:sp>
        <p:sp>
          <p:nvSpPr>
            <p:cNvPr id="67638" name="Freeform 54"/>
            <p:cNvSpPr>
              <a:spLocks/>
            </p:cNvSpPr>
            <p:nvPr/>
          </p:nvSpPr>
          <p:spPr bwMode="auto">
            <a:xfrm>
              <a:off x="4872" y="643"/>
              <a:ext cx="151" cy="40"/>
            </a:xfrm>
            <a:custGeom>
              <a:avLst/>
              <a:gdLst/>
              <a:ahLst/>
              <a:cxnLst>
                <a:cxn ang="0">
                  <a:pos x="234" y="36"/>
                </a:cxn>
                <a:cxn ang="0">
                  <a:pos x="228" y="36"/>
                </a:cxn>
                <a:cxn ang="0">
                  <a:pos x="216" y="24"/>
                </a:cxn>
                <a:cxn ang="0">
                  <a:pos x="204" y="18"/>
                </a:cxn>
                <a:cxn ang="0">
                  <a:pos x="192" y="12"/>
                </a:cxn>
                <a:cxn ang="0">
                  <a:pos x="180" y="6"/>
                </a:cxn>
                <a:cxn ang="0">
                  <a:pos x="162" y="6"/>
                </a:cxn>
                <a:cxn ang="0">
                  <a:pos x="150" y="0"/>
                </a:cxn>
                <a:cxn ang="0">
                  <a:pos x="132" y="0"/>
                </a:cxn>
                <a:cxn ang="0">
                  <a:pos x="120" y="0"/>
                </a:cxn>
                <a:cxn ang="0">
                  <a:pos x="108" y="6"/>
                </a:cxn>
                <a:cxn ang="0">
                  <a:pos x="90" y="6"/>
                </a:cxn>
                <a:cxn ang="0">
                  <a:pos x="78" y="12"/>
                </a:cxn>
                <a:cxn ang="0">
                  <a:pos x="60" y="18"/>
                </a:cxn>
                <a:cxn ang="0">
                  <a:pos x="48" y="30"/>
                </a:cxn>
                <a:cxn ang="0">
                  <a:pos x="30" y="36"/>
                </a:cxn>
                <a:cxn ang="0">
                  <a:pos x="18" y="48"/>
                </a:cxn>
                <a:cxn ang="0">
                  <a:pos x="0" y="66"/>
                </a:cxn>
                <a:cxn ang="0">
                  <a:pos x="12" y="78"/>
                </a:cxn>
                <a:cxn ang="0">
                  <a:pos x="30" y="66"/>
                </a:cxn>
                <a:cxn ang="0">
                  <a:pos x="42" y="54"/>
                </a:cxn>
                <a:cxn ang="0">
                  <a:pos x="54" y="42"/>
                </a:cxn>
                <a:cxn ang="0">
                  <a:pos x="72" y="36"/>
                </a:cxn>
                <a:cxn ang="0">
                  <a:pos x="84" y="30"/>
                </a:cxn>
                <a:cxn ang="0">
                  <a:pos x="96" y="24"/>
                </a:cxn>
                <a:cxn ang="0">
                  <a:pos x="108" y="24"/>
                </a:cxn>
                <a:cxn ang="0">
                  <a:pos x="120" y="18"/>
                </a:cxn>
                <a:cxn ang="0">
                  <a:pos x="132" y="18"/>
                </a:cxn>
                <a:cxn ang="0">
                  <a:pos x="150" y="18"/>
                </a:cxn>
                <a:cxn ang="0">
                  <a:pos x="162" y="24"/>
                </a:cxn>
                <a:cxn ang="0">
                  <a:pos x="174" y="24"/>
                </a:cxn>
                <a:cxn ang="0">
                  <a:pos x="186" y="30"/>
                </a:cxn>
                <a:cxn ang="0">
                  <a:pos x="198" y="36"/>
                </a:cxn>
                <a:cxn ang="0">
                  <a:pos x="210" y="42"/>
                </a:cxn>
                <a:cxn ang="0">
                  <a:pos x="216" y="48"/>
                </a:cxn>
                <a:cxn ang="0">
                  <a:pos x="216" y="48"/>
                </a:cxn>
                <a:cxn ang="0">
                  <a:pos x="234" y="36"/>
                </a:cxn>
              </a:cxnLst>
              <a:rect l="0" t="0" r="r" b="b"/>
              <a:pathLst>
                <a:path w="234" h="78">
                  <a:moveTo>
                    <a:pt x="234" y="36"/>
                  </a:moveTo>
                  <a:lnTo>
                    <a:pt x="228" y="36"/>
                  </a:lnTo>
                  <a:lnTo>
                    <a:pt x="216" y="24"/>
                  </a:lnTo>
                  <a:lnTo>
                    <a:pt x="204" y="18"/>
                  </a:lnTo>
                  <a:lnTo>
                    <a:pt x="192" y="12"/>
                  </a:lnTo>
                  <a:lnTo>
                    <a:pt x="180" y="6"/>
                  </a:lnTo>
                  <a:lnTo>
                    <a:pt x="162" y="6"/>
                  </a:lnTo>
                  <a:lnTo>
                    <a:pt x="150" y="0"/>
                  </a:lnTo>
                  <a:lnTo>
                    <a:pt x="132" y="0"/>
                  </a:lnTo>
                  <a:lnTo>
                    <a:pt x="120" y="0"/>
                  </a:lnTo>
                  <a:lnTo>
                    <a:pt x="108" y="6"/>
                  </a:lnTo>
                  <a:lnTo>
                    <a:pt x="90" y="6"/>
                  </a:lnTo>
                  <a:lnTo>
                    <a:pt x="78" y="12"/>
                  </a:lnTo>
                  <a:lnTo>
                    <a:pt x="60" y="18"/>
                  </a:lnTo>
                  <a:lnTo>
                    <a:pt x="48" y="30"/>
                  </a:lnTo>
                  <a:lnTo>
                    <a:pt x="30" y="36"/>
                  </a:lnTo>
                  <a:lnTo>
                    <a:pt x="18" y="48"/>
                  </a:lnTo>
                  <a:lnTo>
                    <a:pt x="0" y="66"/>
                  </a:lnTo>
                  <a:lnTo>
                    <a:pt x="12" y="78"/>
                  </a:lnTo>
                  <a:lnTo>
                    <a:pt x="30" y="66"/>
                  </a:lnTo>
                  <a:lnTo>
                    <a:pt x="42" y="54"/>
                  </a:lnTo>
                  <a:lnTo>
                    <a:pt x="54" y="42"/>
                  </a:lnTo>
                  <a:lnTo>
                    <a:pt x="72" y="36"/>
                  </a:lnTo>
                  <a:lnTo>
                    <a:pt x="84" y="30"/>
                  </a:lnTo>
                  <a:lnTo>
                    <a:pt x="96" y="24"/>
                  </a:lnTo>
                  <a:lnTo>
                    <a:pt x="108" y="24"/>
                  </a:lnTo>
                  <a:lnTo>
                    <a:pt x="120" y="18"/>
                  </a:lnTo>
                  <a:lnTo>
                    <a:pt x="132" y="18"/>
                  </a:lnTo>
                  <a:lnTo>
                    <a:pt x="150" y="18"/>
                  </a:lnTo>
                  <a:lnTo>
                    <a:pt x="162" y="24"/>
                  </a:lnTo>
                  <a:lnTo>
                    <a:pt x="174" y="24"/>
                  </a:lnTo>
                  <a:lnTo>
                    <a:pt x="186" y="30"/>
                  </a:lnTo>
                  <a:lnTo>
                    <a:pt x="198" y="36"/>
                  </a:lnTo>
                  <a:lnTo>
                    <a:pt x="210" y="42"/>
                  </a:lnTo>
                  <a:lnTo>
                    <a:pt x="216" y="48"/>
                  </a:lnTo>
                  <a:lnTo>
                    <a:pt x="216" y="48"/>
                  </a:lnTo>
                  <a:lnTo>
                    <a:pt x="234" y="36"/>
                  </a:lnTo>
                  <a:close/>
                </a:path>
              </a:pathLst>
            </a:custGeom>
            <a:solidFill>
              <a:srgbClr val="000000"/>
            </a:solidFill>
            <a:ln w="28575" cmpd="sng">
              <a:solidFill>
                <a:srgbClr val="000000"/>
              </a:solidFill>
              <a:round/>
              <a:headEnd/>
              <a:tailEnd/>
            </a:ln>
          </p:spPr>
          <p:txBody>
            <a:bodyPr/>
            <a:lstStyle/>
            <a:p>
              <a:endParaRPr lang="tr-TR"/>
            </a:p>
          </p:txBody>
        </p:sp>
        <p:sp>
          <p:nvSpPr>
            <p:cNvPr id="67639" name="Freeform 55"/>
            <p:cNvSpPr>
              <a:spLocks/>
            </p:cNvSpPr>
            <p:nvPr/>
          </p:nvSpPr>
          <p:spPr bwMode="auto">
            <a:xfrm>
              <a:off x="4973" y="662"/>
              <a:ext cx="78" cy="195"/>
            </a:xfrm>
            <a:custGeom>
              <a:avLst/>
              <a:gdLst/>
              <a:ahLst/>
              <a:cxnLst>
                <a:cxn ang="0">
                  <a:pos x="18" y="360"/>
                </a:cxn>
                <a:cxn ang="0">
                  <a:pos x="18" y="378"/>
                </a:cxn>
                <a:cxn ang="0">
                  <a:pos x="30" y="360"/>
                </a:cxn>
                <a:cxn ang="0">
                  <a:pos x="48" y="336"/>
                </a:cxn>
                <a:cxn ang="0">
                  <a:pos x="60" y="318"/>
                </a:cxn>
                <a:cxn ang="0">
                  <a:pos x="72" y="294"/>
                </a:cxn>
                <a:cxn ang="0">
                  <a:pos x="84" y="270"/>
                </a:cxn>
                <a:cxn ang="0">
                  <a:pos x="96" y="246"/>
                </a:cxn>
                <a:cxn ang="0">
                  <a:pos x="102" y="216"/>
                </a:cxn>
                <a:cxn ang="0">
                  <a:pos x="114" y="192"/>
                </a:cxn>
                <a:cxn ang="0">
                  <a:pos x="114" y="162"/>
                </a:cxn>
                <a:cxn ang="0">
                  <a:pos x="120" y="138"/>
                </a:cxn>
                <a:cxn ang="0">
                  <a:pos x="120" y="114"/>
                </a:cxn>
                <a:cxn ang="0">
                  <a:pos x="114" y="90"/>
                </a:cxn>
                <a:cxn ang="0">
                  <a:pos x="114" y="66"/>
                </a:cxn>
                <a:cxn ang="0">
                  <a:pos x="102" y="42"/>
                </a:cxn>
                <a:cxn ang="0">
                  <a:pos x="90" y="18"/>
                </a:cxn>
                <a:cxn ang="0">
                  <a:pos x="78" y="0"/>
                </a:cxn>
                <a:cxn ang="0">
                  <a:pos x="60" y="12"/>
                </a:cxn>
                <a:cxn ang="0">
                  <a:pos x="72" y="30"/>
                </a:cxn>
                <a:cxn ang="0">
                  <a:pos x="84" y="48"/>
                </a:cxn>
                <a:cxn ang="0">
                  <a:pos x="90" y="66"/>
                </a:cxn>
                <a:cxn ang="0">
                  <a:pos x="96" y="90"/>
                </a:cxn>
                <a:cxn ang="0">
                  <a:pos x="102" y="114"/>
                </a:cxn>
                <a:cxn ang="0">
                  <a:pos x="102" y="138"/>
                </a:cxn>
                <a:cxn ang="0">
                  <a:pos x="96" y="162"/>
                </a:cxn>
                <a:cxn ang="0">
                  <a:pos x="90" y="186"/>
                </a:cxn>
                <a:cxn ang="0">
                  <a:pos x="84" y="210"/>
                </a:cxn>
                <a:cxn ang="0">
                  <a:pos x="78" y="240"/>
                </a:cxn>
                <a:cxn ang="0">
                  <a:pos x="66" y="264"/>
                </a:cxn>
                <a:cxn ang="0">
                  <a:pos x="54" y="282"/>
                </a:cxn>
                <a:cxn ang="0">
                  <a:pos x="42" y="306"/>
                </a:cxn>
                <a:cxn ang="0">
                  <a:pos x="30" y="330"/>
                </a:cxn>
                <a:cxn ang="0">
                  <a:pos x="18" y="348"/>
                </a:cxn>
                <a:cxn ang="0">
                  <a:pos x="0" y="366"/>
                </a:cxn>
                <a:cxn ang="0">
                  <a:pos x="6" y="378"/>
                </a:cxn>
                <a:cxn ang="0">
                  <a:pos x="18" y="360"/>
                </a:cxn>
              </a:cxnLst>
              <a:rect l="0" t="0" r="r" b="b"/>
              <a:pathLst>
                <a:path w="120" h="378">
                  <a:moveTo>
                    <a:pt x="18" y="360"/>
                  </a:moveTo>
                  <a:lnTo>
                    <a:pt x="18" y="378"/>
                  </a:lnTo>
                  <a:lnTo>
                    <a:pt x="30" y="360"/>
                  </a:lnTo>
                  <a:lnTo>
                    <a:pt x="48" y="336"/>
                  </a:lnTo>
                  <a:lnTo>
                    <a:pt x="60" y="318"/>
                  </a:lnTo>
                  <a:lnTo>
                    <a:pt x="72" y="294"/>
                  </a:lnTo>
                  <a:lnTo>
                    <a:pt x="84" y="270"/>
                  </a:lnTo>
                  <a:lnTo>
                    <a:pt x="96" y="246"/>
                  </a:lnTo>
                  <a:lnTo>
                    <a:pt x="102" y="216"/>
                  </a:lnTo>
                  <a:lnTo>
                    <a:pt x="114" y="192"/>
                  </a:lnTo>
                  <a:lnTo>
                    <a:pt x="114" y="162"/>
                  </a:lnTo>
                  <a:lnTo>
                    <a:pt x="120" y="138"/>
                  </a:lnTo>
                  <a:lnTo>
                    <a:pt x="120" y="114"/>
                  </a:lnTo>
                  <a:lnTo>
                    <a:pt x="114" y="90"/>
                  </a:lnTo>
                  <a:lnTo>
                    <a:pt x="114" y="66"/>
                  </a:lnTo>
                  <a:lnTo>
                    <a:pt x="102" y="42"/>
                  </a:lnTo>
                  <a:lnTo>
                    <a:pt x="90" y="18"/>
                  </a:lnTo>
                  <a:lnTo>
                    <a:pt x="78" y="0"/>
                  </a:lnTo>
                  <a:lnTo>
                    <a:pt x="60" y="12"/>
                  </a:lnTo>
                  <a:lnTo>
                    <a:pt x="72" y="30"/>
                  </a:lnTo>
                  <a:lnTo>
                    <a:pt x="84" y="48"/>
                  </a:lnTo>
                  <a:lnTo>
                    <a:pt x="90" y="66"/>
                  </a:lnTo>
                  <a:lnTo>
                    <a:pt x="96" y="90"/>
                  </a:lnTo>
                  <a:lnTo>
                    <a:pt x="102" y="114"/>
                  </a:lnTo>
                  <a:lnTo>
                    <a:pt x="102" y="138"/>
                  </a:lnTo>
                  <a:lnTo>
                    <a:pt x="96" y="162"/>
                  </a:lnTo>
                  <a:lnTo>
                    <a:pt x="90" y="186"/>
                  </a:lnTo>
                  <a:lnTo>
                    <a:pt x="84" y="210"/>
                  </a:lnTo>
                  <a:lnTo>
                    <a:pt x="78" y="240"/>
                  </a:lnTo>
                  <a:lnTo>
                    <a:pt x="66" y="264"/>
                  </a:lnTo>
                  <a:lnTo>
                    <a:pt x="54" y="282"/>
                  </a:lnTo>
                  <a:lnTo>
                    <a:pt x="42" y="306"/>
                  </a:lnTo>
                  <a:lnTo>
                    <a:pt x="30" y="330"/>
                  </a:lnTo>
                  <a:lnTo>
                    <a:pt x="18" y="348"/>
                  </a:lnTo>
                  <a:lnTo>
                    <a:pt x="0" y="366"/>
                  </a:lnTo>
                  <a:lnTo>
                    <a:pt x="6" y="378"/>
                  </a:lnTo>
                  <a:lnTo>
                    <a:pt x="18" y="360"/>
                  </a:lnTo>
                  <a:close/>
                </a:path>
              </a:pathLst>
            </a:custGeom>
            <a:solidFill>
              <a:srgbClr val="000000"/>
            </a:solidFill>
            <a:ln w="28575" cmpd="sng">
              <a:solidFill>
                <a:srgbClr val="000000"/>
              </a:solidFill>
              <a:round/>
              <a:headEnd/>
              <a:tailEnd/>
            </a:ln>
          </p:spPr>
          <p:txBody>
            <a:bodyPr/>
            <a:lstStyle/>
            <a:p>
              <a:endParaRPr lang="tr-TR"/>
            </a:p>
          </p:txBody>
        </p:sp>
        <p:sp>
          <p:nvSpPr>
            <p:cNvPr id="67640" name="Freeform 56"/>
            <p:cNvSpPr>
              <a:spLocks/>
            </p:cNvSpPr>
            <p:nvPr/>
          </p:nvSpPr>
          <p:spPr bwMode="auto">
            <a:xfrm>
              <a:off x="4977" y="848"/>
              <a:ext cx="132" cy="62"/>
            </a:xfrm>
            <a:custGeom>
              <a:avLst/>
              <a:gdLst/>
              <a:ahLst/>
              <a:cxnLst>
                <a:cxn ang="0">
                  <a:pos x="186" y="102"/>
                </a:cxn>
                <a:cxn ang="0">
                  <a:pos x="198" y="102"/>
                </a:cxn>
                <a:cxn ang="0">
                  <a:pos x="186" y="96"/>
                </a:cxn>
                <a:cxn ang="0">
                  <a:pos x="174" y="96"/>
                </a:cxn>
                <a:cxn ang="0">
                  <a:pos x="162" y="90"/>
                </a:cxn>
                <a:cxn ang="0">
                  <a:pos x="150" y="84"/>
                </a:cxn>
                <a:cxn ang="0">
                  <a:pos x="138" y="78"/>
                </a:cxn>
                <a:cxn ang="0">
                  <a:pos x="126" y="78"/>
                </a:cxn>
                <a:cxn ang="0">
                  <a:pos x="114" y="72"/>
                </a:cxn>
                <a:cxn ang="0">
                  <a:pos x="102" y="66"/>
                </a:cxn>
                <a:cxn ang="0">
                  <a:pos x="96" y="60"/>
                </a:cxn>
                <a:cxn ang="0">
                  <a:pos x="84" y="48"/>
                </a:cxn>
                <a:cxn ang="0">
                  <a:pos x="72" y="42"/>
                </a:cxn>
                <a:cxn ang="0">
                  <a:pos x="60" y="36"/>
                </a:cxn>
                <a:cxn ang="0">
                  <a:pos x="48" y="30"/>
                </a:cxn>
                <a:cxn ang="0">
                  <a:pos x="36" y="18"/>
                </a:cxn>
                <a:cxn ang="0">
                  <a:pos x="24" y="12"/>
                </a:cxn>
                <a:cxn ang="0">
                  <a:pos x="12" y="0"/>
                </a:cxn>
                <a:cxn ang="0">
                  <a:pos x="0" y="18"/>
                </a:cxn>
                <a:cxn ang="0">
                  <a:pos x="12" y="30"/>
                </a:cxn>
                <a:cxn ang="0">
                  <a:pos x="24" y="36"/>
                </a:cxn>
                <a:cxn ang="0">
                  <a:pos x="36" y="42"/>
                </a:cxn>
                <a:cxn ang="0">
                  <a:pos x="48" y="54"/>
                </a:cxn>
                <a:cxn ang="0">
                  <a:pos x="60" y="60"/>
                </a:cxn>
                <a:cxn ang="0">
                  <a:pos x="72" y="66"/>
                </a:cxn>
                <a:cxn ang="0">
                  <a:pos x="84" y="72"/>
                </a:cxn>
                <a:cxn ang="0">
                  <a:pos x="96" y="84"/>
                </a:cxn>
                <a:cxn ang="0">
                  <a:pos x="108" y="84"/>
                </a:cxn>
                <a:cxn ang="0">
                  <a:pos x="120" y="90"/>
                </a:cxn>
                <a:cxn ang="0">
                  <a:pos x="132" y="96"/>
                </a:cxn>
                <a:cxn ang="0">
                  <a:pos x="144" y="102"/>
                </a:cxn>
                <a:cxn ang="0">
                  <a:pos x="156" y="108"/>
                </a:cxn>
                <a:cxn ang="0">
                  <a:pos x="168" y="114"/>
                </a:cxn>
                <a:cxn ang="0">
                  <a:pos x="180" y="114"/>
                </a:cxn>
                <a:cxn ang="0">
                  <a:pos x="192" y="120"/>
                </a:cxn>
                <a:cxn ang="0">
                  <a:pos x="204" y="114"/>
                </a:cxn>
                <a:cxn ang="0">
                  <a:pos x="186" y="102"/>
                </a:cxn>
              </a:cxnLst>
              <a:rect l="0" t="0" r="r" b="b"/>
              <a:pathLst>
                <a:path w="204" h="120">
                  <a:moveTo>
                    <a:pt x="186" y="102"/>
                  </a:moveTo>
                  <a:lnTo>
                    <a:pt x="198" y="102"/>
                  </a:lnTo>
                  <a:lnTo>
                    <a:pt x="186" y="96"/>
                  </a:lnTo>
                  <a:lnTo>
                    <a:pt x="174" y="96"/>
                  </a:lnTo>
                  <a:lnTo>
                    <a:pt x="162" y="90"/>
                  </a:lnTo>
                  <a:lnTo>
                    <a:pt x="150" y="84"/>
                  </a:lnTo>
                  <a:lnTo>
                    <a:pt x="138" y="78"/>
                  </a:lnTo>
                  <a:lnTo>
                    <a:pt x="126" y="78"/>
                  </a:lnTo>
                  <a:lnTo>
                    <a:pt x="114" y="72"/>
                  </a:lnTo>
                  <a:lnTo>
                    <a:pt x="102" y="66"/>
                  </a:lnTo>
                  <a:lnTo>
                    <a:pt x="96" y="60"/>
                  </a:lnTo>
                  <a:lnTo>
                    <a:pt x="84" y="48"/>
                  </a:lnTo>
                  <a:lnTo>
                    <a:pt x="72" y="42"/>
                  </a:lnTo>
                  <a:lnTo>
                    <a:pt x="60" y="36"/>
                  </a:lnTo>
                  <a:lnTo>
                    <a:pt x="48" y="30"/>
                  </a:lnTo>
                  <a:lnTo>
                    <a:pt x="36" y="18"/>
                  </a:lnTo>
                  <a:lnTo>
                    <a:pt x="24" y="12"/>
                  </a:lnTo>
                  <a:lnTo>
                    <a:pt x="12" y="0"/>
                  </a:lnTo>
                  <a:lnTo>
                    <a:pt x="0" y="18"/>
                  </a:lnTo>
                  <a:lnTo>
                    <a:pt x="12" y="30"/>
                  </a:lnTo>
                  <a:lnTo>
                    <a:pt x="24" y="36"/>
                  </a:lnTo>
                  <a:lnTo>
                    <a:pt x="36" y="42"/>
                  </a:lnTo>
                  <a:lnTo>
                    <a:pt x="48" y="54"/>
                  </a:lnTo>
                  <a:lnTo>
                    <a:pt x="60" y="60"/>
                  </a:lnTo>
                  <a:lnTo>
                    <a:pt x="72" y="66"/>
                  </a:lnTo>
                  <a:lnTo>
                    <a:pt x="84" y="72"/>
                  </a:lnTo>
                  <a:lnTo>
                    <a:pt x="96" y="84"/>
                  </a:lnTo>
                  <a:lnTo>
                    <a:pt x="108" y="84"/>
                  </a:lnTo>
                  <a:lnTo>
                    <a:pt x="120" y="90"/>
                  </a:lnTo>
                  <a:lnTo>
                    <a:pt x="132" y="96"/>
                  </a:lnTo>
                  <a:lnTo>
                    <a:pt x="144" y="102"/>
                  </a:lnTo>
                  <a:lnTo>
                    <a:pt x="156" y="108"/>
                  </a:lnTo>
                  <a:lnTo>
                    <a:pt x="168" y="114"/>
                  </a:lnTo>
                  <a:lnTo>
                    <a:pt x="180" y="114"/>
                  </a:lnTo>
                  <a:lnTo>
                    <a:pt x="192" y="120"/>
                  </a:lnTo>
                  <a:lnTo>
                    <a:pt x="204" y="114"/>
                  </a:lnTo>
                  <a:lnTo>
                    <a:pt x="186" y="102"/>
                  </a:lnTo>
                  <a:close/>
                </a:path>
              </a:pathLst>
            </a:custGeom>
            <a:solidFill>
              <a:srgbClr val="000000"/>
            </a:solidFill>
            <a:ln w="28575" cmpd="sng">
              <a:solidFill>
                <a:srgbClr val="000000"/>
              </a:solidFill>
              <a:round/>
              <a:headEnd/>
              <a:tailEnd/>
            </a:ln>
          </p:spPr>
          <p:txBody>
            <a:bodyPr/>
            <a:lstStyle/>
            <a:p>
              <a:endParaRPr lang="tr-TR"/>
            </a:p>
          </p:txBody>
        </p:sp>
        <p:sp>
          <p:nvSpPr>
            <p:cNvPr id="67641" name="Freeform 57"/>
            <p:cNvSpPr>
              <a:spLocks/>
            </p:cNvSpPr>
            <p:nvPr/>
          </p:nvSpPr>
          <p:spPr bwMode="auto">
            <a:xfrm>
              <a:off x="4803" y="956"/>
              <a:ext cx="341" cy="245"/>
            </a:xfrm>
            <a:custGeom>
              <a:avLst/>
              <a:gdLst/>
              <a:ahLst/>
              <a:cxnLst>
                <a:cxn ang="0">
                  <a:pos x="0" y="318"/>
                </a:cxn>
                <a:cxn ang="0">
                  <a:pos x="6" y="348"/>
                </a:cxn>
                <a:cxn ang="0">
                  <a:pos x="0" y="384"/>
                </a:cxn>
                <a:cxn ang="0">
                  <a:pos x="0" y="420"/>
                </a:cxn>
                <a:cxn ang="0">
                  <a:pos x="6" y="456"/>
                </a:cxn>
                <a:cxn ang="0">
                  <a:pos x="30" y="474"/>
                </a:cxn>
                <a:cxn ang="0">
                  <a:pos x="54" y="474"/>
                </a:cxn>
                <a:cxn ang="0">
                  <a:pos x="78" y="456"/>
                </a:cxn>
                <a:cxn ang="0">
                  <a:pos x="102" y="438"/>
                </a:cxn>
                <a:cxn ang="0">
                  <a:pos x="120" y="414"/>
                </a:cxn>
                <a:cxn ang="0">
                  <a:pos x="132" y="396"/>
                </a:cxn>
                <a:cxn ang="0">
                  <a:pos x="144" y="372"/>
                </a:cxn>
                <a:cxn ang="0">
                  <a:pos x="150" y="348"/>
                </a:cxn>
                <a:cxn ang="0">
                  <a:pos x="174" y="366"/>
                </a:cxn>
                <a:cxn ang="0">
                  <a:pos x="198" y="378"/>
                </a:cxn>
                <a:cxn ang="0">
                  <a:pos x="234" y="384"/>
                </a:cxn>
                <a:cxn ang="0">
                  <a:pos x="258" y="378"/>
                </a:cxn>
                <a:cxn ang="0">
                  <a:pos x="282" y="360"/>
                </a:cxn>
                <a:cxn ang="0">
                  <a:pos x="288" y="342"/>
                </a:cxn>
                <a:cxn ang="0">
                  <a:pos x="294" y="312"/>
                </a:cxn>
                <a:cxn ang="0">
                  <a:pos x="300" y="282"/>
                </a:cxn>
                <a:cxn ang="0">
                  <a:pos x="324" y="288"/>
                </a:cxn>
                <a:cxn ang="0">
                  <a:pos x="360" y="282"/>
                </a:cxn>
                <a:cxn ang="0">
                  <a:pos x="390" y="264"/>
                </a:cxn>
                <a:cxn ang="0">
                  <a:pos x="414" y="246"/>
                </a:cxn>
                <a:cxn ang="0">
                  <a:pos x="420" y="204"/>
                </a:cxn>
                <a:cxn ang="0">
                  <a:pos x="414" y="168"/>
                </a:cxn>
                <a:cxn ang="0">
                  <a:pos x="456" y="168"/>
                </a:cxn>
                <a:cxn ang="0">
                  <a:pos x="480" y="150"/>
                </a:cxn>
                <a:cxn ang="0">
                  <a:pos x="480" y="126"/>
                </a:cxn>
                <a:cxn ang="0">
                  <a:pos x="474" y="102"/>
                </a:cxn>
                <a:cxn ang="0">
                  <a:pos x="510" y="90"/>
                </a:cxn>
                <a:cxn ang="0">
                  <a:pos x="528" y="66"/>
                </a:cxn>
                <a:cxn ang="0">
                  <a:pos x="528" y="30"/>
                </a:cxn>
                <a:cxn ang="0">
                  <a:pos x="510" y="6"/>
                </a:cxn>
                <a:cxn ang="0">
                  <a:pos x="498" y="0"/>
                </a:cxn>
                <a:cxn ang="0">
                  <a:pos x="492" y="0"/>
                </a:cxn>
              </a:cxnLst>
              <a:rect l="0" t="0" r="r" b="b"/>
              <a:pathLst>
                <a:path w="528" h="474">
                  <a:moveTo>
                    <a:pt x="492" y="0"/>
                  </a:moveTo>
                  <a:lnTo>
                    <a:pt x="0" y="318"/>
                  </a:lnTo>
                  <a:lnTo>
                    <a:pt x="6" y="336"/>
                  </a:lnTo>
                  <a:lnTo>
                    <a:pt x="6" y="348"/>
                  </a:lnTo>
                  <a:lnTo>
                    <a:pt x="0" y="366"/>
                  </a:lnTo>
                  <a:lnTo>
                    <a:pt x="0" y="384"/>
                  </a:lnTo>
                  <a:lnTo>
                    <a:pt x="0" y="402"/>
                  </a:lnTo>
                  <a:lnTo>
                    <a:pt x="0" y="420"/>
                  </a:lnTo>
                  <a:lnTo>
                    <a:pt x="0" y="438"/>
                  </a:lnTo>
                  <a:lnTo>
                    <a:pt x="6" y="456"/>
                  </a:lnTo>
                  <a:lnTo>
                    <a:pt x="18" y="468"/>
                  </a:lnTo>
                  <a:lnTo>
                    <a:pt x="30" y="474"/>
                  </a:lnTo>
                  <a:lnTo>
                    <a:pt x="42" y="474"/>
                  </a:lnTo>
                  <a:lnTo>
                    <a:pt x="54" y="474"/>
                  </a:lnTo>
                  <a:lnTo>
                    <a:pt x="66" y="468"/>
                  </a:lnTo>
                  <a:lnTo>
                    <a:pt x="78" y="456"/>
                  </a:lnTo>
                  <a:lnTo>
                    <a:pt x="90" y="450"/>
                  </a:lnTo>
                  <a:lnTo>
                    <a:pt x="102" y="438"/>
                  </a:lnTo>
                  <a:lnTo>
                    <a:pt x="108" y="426"/>
                  </a:lnTo>
                  <a:lnTo>
                    <a:pt x="120" y="414"/>
                  </a:lnTo>
                  <a:lnTo>
                    <a:pt x="126" y="408"/>
                  </a:lnTo>
                  <a:lnTo>
                    <a:pt x="132" y="396"/>
                  </a:lnTo>
                  <a:lnTo>
                    <a:pt x="138" y="384"/>
                  </a:lnTo>
                  <a:lnTo>
                    <a:pt x="144" y="372"/>
                  </a:lnTo>
                  <a:lnTo>
                    <a:pt x="144" y="360"/>
                  </a:lnTo>
                  <a:lnTo>
                    <a:pt x="150" y="348"/>
                  </a:lnTo>
                  <a:lnTo>
                    <a:pt x="162" y="360"/>
                  </a:lnTo>
                  <a:lnTo>
                    <a:pt x="174" y="366"/>
                  </a:lnTo>
                  <a:lnTo>
                    <a:pt x="186" y="372"/>
                  </a:lnTo>
                  <a:lnTo>
                    <a:pt x="198" y="378"/>
                  </a:lnTo>
                  <a:lnTo>
                    <a:pt x="216" y="384"/>
                  </a:lnTo>
                  <a:lnTo>
                    <a:pt x="234" y="384"/>
                  </a:lnTo>
                  <a:lnTo>
                    <a:pt x="246" y="384"/>
                  </a:lnTo>
                  <a:lnTo>
                    <a:pt x="258" y="378"/>
                  </a:lnTo>
                  <a:lnTo>
                    <a:pt x="270" y="372"/>
                  </a:lnTo>
                  <a:lnTo>
                    <a:pt x="282" y="360"/>
                  </a:lnTo>
                  <a:lnTo>
                    <a:pt x="288" y="348"/>
                  </a:lnTo>
                  <a:lnTo>
                    <a:pt x="288" y="342"/>
                  </a:lnTo>
                  <a:lnTo>
                    <a:pt x="294" y="330"/>
                  </a:lnTo>
                  <a:lnTo>
                    <a:pt x="294" y="312"/>
                  </a:lnTo>
                  <a:lnTo>
                    <a:pt x="294" y="300"/>
                  </a:lnTo>
                  <a:lnTo>
                    <a:pt x="300" y="282"/>
                  </a:lnTo>
                  <a:lnTo>
                    <a:pt x="312" y="288"/>
                  </a:lnTo>
                  <a:lnTo>
                    <a:pt x="324" y="288"/>
                  </a:lnTo>
                  <a:lnTo>
                    <a:pt x="342" y="288"/>
                  </a:lnTo>
                  <a:lnTo>
                    <a:pt x="360" y="282"/>
                  </a:lnTo>
                  <a:lnTo>
                    <a:pt x="378" y="276"/>
                  </a:lnTo>
                  <a:lnTo>
                    <a:pt x="390" y="264"/>
                  </a:lnTo>
                  <a:lnTo>
                    <a:pt x="402" y="258"/>
                  </a:lnTo>
                  <a:lnTo>
                    <a:pt x="414" y="246"/>
                  </a:lnTo>
                  <a:lnTo>
                    <a:pt x="420" y="228"/>
                  </a:lnTo>
                  <a:lnTo>
                    <a:pt x="420" y="204"/>
                  </a:lnTo>
                  <a:lnTo>
                    <a:pt x="414" y="186"/>
                  </a:lnTo>
                  <a:lnTo>
                    <a:pt x="414" y="168"/>
                  </a:lnTo>
                  <a:lnTo>
                    <a:pt x="438" y="168"/>
                  </a:lnTo>
                  <a:lnTo>
                    <a:pt x="456" y="168"/>
                  </a:lnTo>
                  <a:lnTo>
                    <a:pt x="468" y="156"/>
                  </a:lnTo>
                  <a:lnTo>
                    <a:pt x="480" y="150"/>
                  </a:lnTo>
                  <a:lnTo>
                    <a:pt x="480" y="138"/>
                  </a:lnTo>
                  <a:lnTo>
                    <a:pt x="480" y="126"/>
                  </a:lnTo>
                  <a:lnTo>
                    <a:pt x="480" y="114"/>
                  </a:lnTo>
                  <a:lnTo>
                    <a:pt x="474" y="102"/>
                  </a:lnTo>
                  <a:lnTo>
                    <a:pt x="492" y="102"/>
                  </a:lnTo>
                  <a:lnTo>
                    <a:pt x="510" y="90"/>
                  </a:lnTo>
                  <a:lnTo>
                    <a:pt x="522" y="78"/>
                  </a:lnTo>
                  <a:lnTo>
                    <a:pt x="528" y="66"/>
                  </a:lnTo>
                  <a:lnTo>
                    <a:pt x="528" y="48"/>
                  </a:lnTo>
                  <a:lnTo>
                    <a:pt x="528" y="30"/>
                  </a:lnTo>
                  <a:lnTo>
                    <a:pt x="516" y="18"/>
                  </a:lnTo>
                  <a:lnTo>
                    <a:pt x="510" y="6"/>
                  </a:lnTo>
                  <a:lnTo>
                    <a:pt x="504" y="6"/>
                  </a:lnTo>
                  <a:lnTo>
                    <a:pt x="498" y="0"/>
                  </a:lnTo>
                  <a:lnTo>
                    <a:pt x="492" y="0"/>
                  </a:lnTo>
                  <a:lnTo>
                    <a:pt x="492" y="0"/>
                  </a:lnTo>
                  <a:close/>
                </a:path>
              </a:pathLst>
            </a:custGeom>
            <a:solidFill>
              <a:srgbClr val="FFFFFF"/>
            </a:solidFill>
            <a:ln w="28575" cmpd="sng">
              <a:solidFill>
                <a:srgbClr val="000000"/>
              </a:solidFill>
              <a:round/>
              <a:headEnd/>
              <a:tailEnd/>
            </a:ln>
          </p:spPr>
          <p:txBody>
            <a:bodyPr/>
            <a:lstStyle/>
            <a:p>
              <a:endParaRPr lang="tr-TR"/>
            </a:p>
          </p:txBody>
        </p:sp>
        <p:sp>
          <p:nvSpPr>
            <p:cNvPr id="67642" name="Freeform 58"/>
            <p:cNvSpPr>
              <a:spLocks/>
            </p:cNvSpPr>
            <p:nvPr/>
          </p:nvSpPr>
          <p:spPr bwMode="auto">
            <a:xfrm>
              <a:off x="4799" y="953"/>
              <a:ext cx="321" cy="174"/>
            </a:xfrm>
            <a:custGeom>
              <a:avLst/>
              <a:gdLst/>
              <a:ahLst/>
              <a:cxnLst>
                <a:cxn ang="0">
                  <a:pos x="18" y="324"/>
                </a:cxn>
                <a:cxn ang="0">
                  <a:pos x="12" y="336"/>
                </a:cxn>
                <a:cxn ang="0">
                  <a:pos x="498" y="12"/>
                </a:cxn>
                <a:cxn ang="0">
                  <a:pos x="492" y="0"/>
                </a:cxn>
                <a:cxn ang="0">
                  <a:pos x="6" y="318"/>
                </a:cxn>
                <a:cxn ang="0">
                  <a:pos x="0" y="324"/>
                </a:cxn>
                <a:cxn ang="0">
                  <a:pos x="18" y="324"/>
                </a:cxn>
              </a:cxnLst>
              <a:rect l="0" t="0" r="r" b="b"/>
              <a:pathLst>
                <a:path w="498" h="336">
                  <a:moveTo>
                    <a:pt x="18" y="324"/>
                  </a:moveTo>
                  <a:lnTo>
                    <a:pt x="12" y="336"/>
                  </a:lnTo>
                  <a:lnTo>
                    <a:pt x="498" y="12"/>
                  </a:lnTo>
                  <a:lnTo>
                    <a:pt x="492" y="0"/>
                  </a:lnTo>
                  <a:lnTo>
                    <a:pt x="6" y="318"/>
                  </a:lnTo>
                  <a:lnTo>
                    <a:pt x="0" y="324"/>
                  </a:lnTo>
                  <a:lnTo>
                    <a:pt x="18" y="324"/>
                  </a:lnTo>
                  <a:close/>
                </a:path>
              </a:pathLst>
            </a:custGeom>
            <a:solidFill>
              <a:srgbClr val="000000"/>
            </a:solidFill>
            <a:ln w="28575" cmpd="sng">
              <a:solidFill>
                <a:srgbClr val="000000"/>
              </a:solidFill>
              <a:round/>
              <a:headEnd/>
              <a:tailEnd/>
            </a:ln>
          </p:spPr>
          <p:txBody>
            <a:bodyPr/>
            <a:lstStyle/>
            <a:p>
              <a:endParaRPr lang="tr-TR"/>
            </a:p>
          </p:txBody>
        </p:sp>
        <p:sp>
          <p:nvSpPr>
            <p:cNvPr id="67643" name="Freeform 59"/>
            <p:cNvSpPr>
              <a:spLocks/>
            </p:cNvSpPr>
            <p:nvPr/>
          </p:nvSpPr>
          <p:spPr bwMode="auto">
            <a:xfrm>
              <a:off x="4795" y="1121"/>
              <a:ext cx="15" cy="74"/>
            </a:xfrm>
            <a:custGeom>
              <a:avLst/>
              <a:gdLst/>
              <a:ahLst/>
              <a:cxnLst>
                <a:cxn ang="0">
                  <a:pos x="24" y="132"/>
                </a:cxn>
                <a:cxn ang="0">
                  <a:pos x="24" y="132"/>
                </a:cxn>
                <a:cxn ang="0">
                  <a:pos x="18" y="120"/>
                </a:cxn>
                <a:cxn ang="0">
                  <a:pos x="18" y="102"/>
                </a:cxn>
                <a:cxn ang="0">
                  <a:pos x="18" y="84"/>
                </a:cxn>
                <a:cxn ang="0">
                  <a:pos x="24" y="66"/>
                </a:cxn>
                <a:cxn ang="0">
                  <a:pos x="24" y="48"/>
                </a:cxn>
                <a:cxn ang="0">
                  <a:pos x="24" y="30"/>
                </a:cxn>
                <a:cxn ang="0">
                  <a:pos x="24" y="18"/>
                </a:cxn>
                <a:cxn ang="0">
                  <a:pos x="24" y="0"/>
                </a:cxn>
                <a:cxn ang="0">
                  <a:pos x="6" y="0"/>
                </a:cxn>
                <a:cxn ang="0">
                  <a:pos x="6" y="18"/>
                </a:cxn>
                <a:cxn ang="0">
                  <a:pos x="6" y="30"/>
                </a:cxn>
                <a:cxn ang="0">
                  <a:pos x="6" y="48"/>
                </a:cxn>
                <a:cxn ang="0">
                  <a:pos x="0" y="66"/>
                </a:cxn>
                <a:cxn ang="0">
                  <a:pos x="0" y="84"/>
                </a:cxn>
                <a:cxn ang="0">
                  <a:pos x="0" y="102"/>
                </a:cxn>
                <a:cxn ang="0">
                  <a:pos x="0" y="126"/>
                </a:cxn>
                <a:cxn ang="0">
                  <a:pos x="6" y="144"/>
                </a:cxn>
                <a:cxn ang="0">
                  <a:pos x="6" y="144"/>
                </a:cxn>
                <a:cxn ang="0">
                  <a:pos x="24" y="132"/>
                </a:cxn>
              </a:cxnLst>
              <a:rect l="0" t="0" r="r" b="b"/>
              <a:pathLst>
                <a:path w="24" h="144">
                  <a:moveTo>
                    <a:pt x="24" y="132"/>
                  </a:moveTo>
                  <a:lnTo>
                    <a:pt x="24" y="132"/>
                  </a:lnTo>
                  <a:lnTo>
                    <a:pt x="18" y="120"/>
                  </a:lnTo>
                  <a:lnTo>
                    <a:pt x="18" y="102"/>
                  </a:lnTo>
                  <a:lnTo>
                    <a:pt x="18" y="84"/>
                  </a:lnTo>
                  <a:lnTo>
                    <a:pt x="24" y="66"/>
                  </a:lnTo>
                  <a:lnTo>
                    <a:pt x="24" y="48"/>
                  </a:lnTo>
                  <a:lnTo>
                    <a:pt x="24" y="30"/>
                  </a:lnTo>
                  <a:lnTo>
                    <a:pt x="24" y="18"/>
                  </a:lnTo>
                  <a:lnTo>
                    <a:pt x="24" y="0"/>
                  </a:lnTo>
                  <a:lnTo>
                    <a:pt x="6" y="0"/>
                  </a:lnTo>
                  <a:lnTo>
                    <a:pt x="6" y="18"/>
                  </a:lnTo>
                  <a:lnTo>
                    <a:pt x="6" y="30"/>
                  </a:lnTo>
                  <a:lnTo>
                    <a:pt x="6" y="48"/>
                  </a:lnTo>
                  <a:lnTo>
                    <a:pt x="0" y="66"/>
                  </a:lnTo>
                  <a:lnTo>
                    <a:pt x="0" y="84"/>
                  </a:lnTo>
                  <a:lnTo>
                    <a:pt x="0" y="102"/>
                  </a:lnTo>
                  <a:lnTo>
                    <a:pt x="0" y="126"/>
                  </a:lnTo>
                  <a:lnTo>
                    <a:pt x="6" y="144"/>
                  </a:lnTo>
                  <a:lnTo>
                    <a:pt x="6" y="144"/>
                  </a:lnTo>
                  <a:lnTo>
                    <a:pt x="24" y="132"/>
                  </a:lnTo>
                  <a:close/>
                </a:path>
              </a:pathLst>
            </a:custGeom>
            <a:solidFill>
              <a:srgbClr val="000000"/>
            </a:solidFill>
            <a:ln w="28575" cmpd="sng">
              <a:solidFill>
                <a:srgbClr val="000000"/>
              </a:solidFill>
              <a:round/>
              <a:headEnd/>
              <a:tailEnd/>
            </a:ln>
          </p:spPr>
          <p:txBody>
            <a:bodyPr/>
            <a:lstStyle/>
            <a:p>
              <a:endParaRPr lang="tr-TR"/>
            </a:p>
          </p:txBody>
        </p:sp>
        <p:sp>
          <p:nvSpPr>
            <p:cNvPr id="67644" name="Freeform 60"/>
            <p:cNvSpPr>
              <a:spLocks/>
            </p:cNvSpPr>
            <p:nvPr/>
          </p:nvSpPr>
          <p:spPr bwMode="auto">
            <a:xfrm>
              <a:off x="4799" y="1180"/>
              <a:ext cx="73" cy="28"/>
            </a:xfrm>
            <a:custGeom>
              <a:avLst/>
              <a:gdLst/>
              <a:ahLst/>
              <a:cxnLst>
                <a:cxn ang="0">
                  <a:pos x="96" y="0"/>
                </a:cxn>
                <a:cxn ang="0">
                  <a:pos x="96" y="0"/>
                </a:cxn>
                <a:cxn ang="0">
                  <a:pos x="90" y="12"/>
                </a:cxn>
                <a:cxn ang="0">
                  <a:pos x="78" y="18"/>
                </a:cxn>
                <a:cxn ang="0">
                  <a:pos x="66" y="24"/>
                </a:cxn>
                <a:cxn ang="0">
                  <a:pos x="60" y="30"/>
                </a:cxn>
                <a:cxn ang="0">
                  <a:pos x="48" y="36"/>
                </a:cxn>
                <a:cxn ang="0">
                  <a:pos x="36" y="30"/>
                </a:cxn>
                <a:cxn ang="0">
                  <a:pos x="24" y="30"/>
                </a:cxn>
                <a:cxn ang="0">
                  <a:pos x="18" y="18"/>
                </a:cxn>
                <a:cxn ang="0">
                  <a:pos x="0" y="30"/>
                </a:cxn>
                <a:cxn ang="0">
                  <a:pos x="18" y="42"/>
                </a:cxn>
                <a:cxn ang="0">
                  <a:pos x="30" y="54"/>
                </a:cxn>
                <a:cxn ang="0">
                  <a:pos x="48" y="54"/>
                </a:cxn>
                <a:cxn ang="0">
                  <a:pos x="60" y="48"/>
                </a:cxn>
                <a:cxn ang="0">
                  <a:pos x="78" y="42"/>
                </a:cxn>
                <a:cxn ang="0">
                  <a:pos x="90" y="36"/>
                </a:cxn>
                <a:cxn ang="0">
                  <a:pos x="102" y="24"/>
                </a:cxn>
                <a:cxn ang="0">
                  <a:pos x="114" y="12"/>
                </a:cxn>
                <a:cxn ang="0">
                  <a:pos x="114" y="12"/>
                </a:cxn>
                <a:cxn ang="0">
                  <a:pos x="96" y="0"/>
                </a:cxn>
              </a:cxnLst>
              <a:rect l="0" t="0" r="r" b="b"/>
              <a:pathLst>
                <a:path w="114" h="54">
                  <a:moveTo>
                    <a:pt x="96" y="0"/>
                  </a:moveTo>
                  <a:lnTo>
                    <a:pt x="96" y="0"/>
                  </a:lnTo>
                  <a:lnTo>
                    <a:pt x="90" y="12"/>
                  </a:lnTo>
                  <a:lnTo>
                    <a:pt x="78" y="18"/>
                  </a:lnTo>
                  <a:lnTo>
                    <a:pt x="66" y="24"/>
                  </a:lnTo>
                  <a:lnTo>
                    <a:pt x="60" y="30"/>
                  </a:lnTo>
                  <a:lnTo>
                    <a:pt x="48" y="36"/>
                  </a:lnTo>
                  <a:lnTo>
                    <a:pt x="36" y="30"/>
                  </a:lnTo>
                  <a:lnTo>
                    <a:pt x="24" y="30"/>
                  </a:lnTo>
                  <a:lnTo>
                    <a:pt x="18" y="18"/>
                  </a:lnTo>
                  <a:lnTo>
                    <a:pt x="0" y="30"/>
                  </a:lnTo>
                  <a:lnTo>
                    <a:pt x="18" y="42"/>
                  </a:lnTo>
                  <a:lnTo>
                    <a:pt x="30" y="54"/>
                  </a:lnTo>
                  <a:lnTo>
                    <a:pt x="48" y="54"/>
                  </a:lnTo>
                  <a:lnTo>
                    <a:pt x="60" y="48"/>
                  </a:lnTo>
                  <a:lnTo>
                    <a:pt x="78" y="42"/>
                  </a:lnTo>
                  <a:lnTo>
                    <a:pt x="90" y="36"/>
                  </a:lnTo>
                  <a:lnTo>
                    <a:pt x="102" y="24"/>
                  </a:lnTo>
                  <a:lnTo>
                    <a:pt x="114" y="12"/>
                  </a:lnTo>
                  <a:lnTo>
                    <a:pt x="114" y="12"/>
                  </a:lnTo>
                  <a:lnTo>
                    <a:pt x="96" y="0"/>
                  </a:lnTo>
                  <a:close/>
                </a:path>
              </a:pathLst>
            </a:custGeom>
            <a:solidFill>
              <a:srgbClr val="000000"/>
            </a:solidFill>
            <a:ln w="28575" cmpd="sng">
              <a:solidFill>
                <a:srgbClr val="000000"/>
              </a:solidFill>
              <a:round/>
              <a:headEnd/>
              <a:tailEnd/>
            </a:ln>
          </p:spPr>
          <p:txBody>
            <a:bodyPr/>
            <a:lstStyle/>
            <a:p>
              <a:endParaRPr lang="tr-TR"/>
            </a:p>
          </p:txBody>
        </p:sp>
        <p:sp>
          <p:nvSpPr>
            <p:cNvPr id="67645" name="Freeform 61"/>
            <p:cNvSpPr>
              <a:spLocks/>
            </p:cNvSpPr>
            <p:nvPr/>
          </p:nvSpPr>
          <p:spPr bwMode="auto">
            <a:xfrm>
              <a:off x="4861" y="1133"/>
              <a:ext cx="46" cy="53"/>
            </a:xfrm>
            <a:custGeom>
              <a:avLst/>
              <a:gdLst/>
              <a:ahLst/>
              <a:cxnLst>
                <a:cxn ang="0">
                  <a:pos x="72" y="0"/>
                </a:cxn>
                <a:cxn ang="0">
                  <a:pos x="54" y="0"/>
                </a:cxn>
                <a:cxn ang="0">
                  <a:pos x="48" y="12"/>
                </a:cxn>
                <a:cxn ang="0">
                  <a:pos x="42" y="24"/>
                </a:cxn>
                <a:cxn ang="0">
                  <a:pos x="36" y="36"/>
                </a:cxn>
                <a:cxn ang="0">
                  <a:pos x="30" y="48"/>
                </a:cxn>
                <a:cxn ang="0">
                  <a:pos x="24" y="60"/>
                </a:cxn>
                <a:cxn ang="0">
                  <a:pos x="18" y="72"/>
                </a:cxn>
                <a:cxn ang="0">
                  <a:pos x="12" y="78"/>
                </a:cxn>
                <a:cxn ang="0">
                  <a:pos x="0" y="90"/>
                </a:cxn>
                <a:cxn ang="0">
                  <a:pos x="18" y="102"/>
                </a:cxn>
                <a:cxn ang="0">
                  <a:pos x="24" y="90"/>
                </a:cxn>
                <a:cxn ang="0">
                  <a:pos x="36" y="78"/>
                </a:cxn>
                <a:cxn ang="0">
                  <a:pos x="42" y="72"/>
                </a:cxn>
                <a:cxn ang="0">
                  <a:pos x="48" y="60"/>
                </a:cxn>
                <a:cxn ang="0">
                  <a:pos x="54" y="48"/>
                </a:cxn>
                <a:cxn ang="0">
                  <a:pos x="60" y="36"/>
                </a:cxn>
                <a:cxn ang="0">
                  <a:pos x="66" y="24"/>
                </a:cxn>
                <a:cxn ang="0">
                  <a:pos x="72" y="12"/>
                </a:cxn>
                <a:cxn ang="0">
                  <a:pos x="54" y="12"/>
                </a:cxn>
                <a:cxn ang="0">
                  <a:pos x="72" y="0"/>
                </a:cxn>
              </a:cxnLst>
              <a:rect l="0" t="0" r="r" b="b"/>
              <a:pathLst>
                <a:path w="72" h="102">
                  <a:moveTo>
                    <a:pt x="72" y="0"/>
                  </a:moveTo>
                  <a:lnTo>
                    <a:pt x="54" y="0"/>
                  </a:lnTo>
                  <a:lnTo>
                    <a:pt x="48" y="12"/>
                  </a:lnTo>
                  <a:lnTo>
                    <a:pt x="42" y="24"/>
                  </a:lnTo>
                  <a:lnTo>
                    <a:pt x="36" y="36"/>
                  </a:lnTo>
                  <a:lnTo>
                    <a:pt x="30" y="48"/>
                  </a:lnTo>
                  <a:lnTo>
                    <a:pt x="24" y="60"/>
                  </a:lnTo>
                  <a:lnTo>
                    <a:pt x="18" y="72"/>
                  </a:lnTo>
                  <a:lnTo>
                    <a:pt x="12" y="78"/>
                  </a:lnTo>
                  <a:lnTo>
                    <a:pt x="0" y="90"/>
                  </a:lnTo>
                  <a:lnTo>
                    <a:pt x="18" y="102"/>
                  </a:lnTo>
                  <a:lnTo>
                    <a:pt x="24" y="90"/>
                  </a:lnTo>
                  <a:lnTo>
                    <a:pt x="36" y="78"/>
                  </a:lnTo>
                  <a:lnTo>
                    <a:pt x="42" y="72"/>
                  </a:lnTo>
                  <a:lnTo>
                    <a:pt x="48" y="60"/>
                  </a:lnTo>
                  <a:lnTo>
                    <a:pt x="54" y="48"/>
                  </a:lnTo>
                  <a:lnTo>
                    <a:pt x="60" y="36"/>
                  </a:lnTo>
                  <a:lnTo>
                    <a:pt x="66" y="24"/>
                  </a:lnTo>
                  <a:lnTo>
                    <a:pt x="72" y="12"/>
                  </a:lnTo>
                  <a:lnTo>
                    <a:pt x="54" y="12"/>
                  </a:lnTo>
                  <a:lnTo>
                    <a:pt x="72" y="0"/>
                  </a:lnTo>
                  <a:close/>
                </a:path>
              </a:pathLst>
            </a:custGeom>
            <a:solidFill>
              <a:srgbClr val="000000"/>
            </a:solidFill>
            <a:ln w="28575" cmpd="sng">
              <a:solidFill>
                <a:srgbClr val="000000"/>
              </a:solidFill>
              <a:round/>
              <a:headEnd/>
              <a:tailEnd/>
            </a:ln>
          </p:spPr>
          <p:txBody>
            <a:bodyPr/>
            <a:lstStyle/>
            <a:p>
              <a:endParaRPr lang="tr-TR"/>
            </a:p>
          </p:txBody>
        </p:sp>
        <p:sp>
          <p:nvSpPr>
            <p:cNvPr id="67646" name="Freeform 62"/>
            <p:cNvSpPr>
              <a:spLocks/>
            </p:cNvSpPr>
            <p:nvPr/>
          </p:nvSpPr>
          <p:spPr bwMode="auto">
            <a:xfrm>
              <a:off x="4896" y="1133"/>
              <a:ext cx="77" cy="25"/>
            </a:xfrm>
            <a:custGeom>
              <a:avLst/>
              <a:gdLst/>
              <a:ahLst/>
              <a:cxnLst>
                <a:cxn ang="0">
                  <a:pos x="108" y="24"/>
                </a:cxn>
                <a:cxn ang="0">
                  <a:pos x="108" y="24"/>
                </a:cxn>
                <a:cxn ang="0">
                  <a:pos x="96" y="30"/>
                </a:cxn>
                <a:cxn ang="0">
                  <a:pos x="90" y="30"/>
                </a:cxn>
                <a:cxn ang="0">
                  <a:pos x="72" y="30"/>
                </a:cxn>
                <a:cxn ang="0">
                  <a:pos x="60" y="30"/>
                </a:cxn>
                <a:cxn ang="0">
                  <a:pos x="48" y="24"/>
                </a:cxn>
                <a:cxn ang="0">
                  <a:pos x="36" y="18"/>
                </a:cxn>
                <a:cxn ang="0">
                  <a:pos x="24" y="12"/>
                </a:cxn>
                <a:cxn ang="0">
                  <a:pos x="18" y="0"/>
                </a:cxn>
                <a:cxn ang="0">
                  <a:pos x="0" y="12"/>
                </a:cxn>
                <a:cxn ang="0">
                  <a:pos x="12" y="24"/>
                </a:cxn>
                <a:cxn ang="0">
                  <a:pos x="24" y="36"/>
                </a:cxn>
                <a:cxn ang="0">
                  <a:pos x="36" y="42"/>
                </a:cxn>
                <a:cxn ang="0">
                  <a:pos x="54" y="48"/>
                </a:cxn>
                <a:cxn ang="0">
                  <a:pos x="72" y="48"/>
                </a:cxn>
                <a:cxn ang="0">
                  <a:pos x="90" y="48"/>
                </a:cxn>
                <a:cxn ang="0">
                  <a:pos x="102" y="48"/>
                </a:cxn>
                <a:cxn ang="0">
                  <a:pos x="120" y="42"/>
                </a:cxn>
                <a:cxn ang="0">
                  <a:pos x="120" y="42"/>
                </a:cxn>
                <a:cxn ang="0">
                  <a:pos x="108" y="24"/>
                </a:cxn>
              </a:cxnLst>
              <a:rect l="0" t="0" r="r" b="b"/>
              <a:pathLst>
                <a:path w="120" h="48">
                  <a:moveTo>
                    <a:pt x="108" y="24"/>
                  </a:moveTo>
                  <a:lnTo>
                    <a:pt x="108" y="24"/>
                  </a:lnTo>
                  <a:lnTo>
                    <a:pt x="96" y="30"/>
                  </a:lnTo>
                  <a:lnTo>
                    <a:pt x="90" y="30"/>
                  </a:lnTo>
                  <a:lnTo>
                    <a:pt x="72" y="30"/>
                  </a:lnTo>
                  <a:lnTo>
                    <a:pt x="60" y="30"/>
                  </a:lnTo>
                  <a:lnTo>
                    <a:pt x="48" y="24"/>
                  </a:lnTo>
                  <a:lnTo>
                    <a:pt x="36" y="18"/>
                  </a:lnTo>
                  <a:lnTo>
                    <a:pt x="24" y="12"/>
                  </a:lnTo>
                  <a:lnTo>
                    <a:pt x="18" y="0"/>
                  </a:lnTo>
                  <a:lnTo>
                    <a:pt x="0" y="12"/>
                  </a:lnTo>
                  <a:lnTo>
                    <a:pt x="12" y="24"/>
                  </a:lnTo>
                  <a:lnTo>
                    <a:pt x="24" y="36"/>
                  </a:lnTo>
                  <a:lnTo>
                    <a:pt x="36" y="42"/>
                  </a:lnTo>
                  <a:lnTo>
                    <a:pt x="54" y="48"/>
                  </a:lnTo>
                  <a:lnTo>
                    <a:pt x="72" y="48"/>
                  </a:lnTo>
                  <a:lnTo>
                    <a:pt x="90" y="48"/>
                  </a:lnTo>
                  <a:lnTo>
                    <a:pt x="102" y="48"/>
                  </a:lnTo>
                  <a:lnTo>
                    <a:pt x="120" y="42"/>
                  </a:lnTo>
                  <a:lnTo>
                    <a:pt x="120" y="42"/>
                  </a:lnTo>
                  <a:lnTo>
                    <a:pt x="108" y="24"/>
                  </a:lnTo>
                  <a:close/>
                </a:path>
              </a:pathLst>
            </a:custGeom>
            <a:solidFill>
              <a:srgbClr val="000000"/>
            </a:solidFill>
            <a:ln w="28575" cmpd="sng">
              <a:solidFill>
                <a:srgbClr val="000000"/>
              </a:solidFill>
              <a:round/>
              <a:headEnd/>
              <a:tailEnd/>
            </a:ln>
          </p:spPr>
          <p:txBody>
            <a:bodyPr/>
            <a:lstStyle/>
            <a:p>
              <a:endParaRPr lang="tr-TR"/>
            </a:p>
          </p:txBody>
        </p:sp>
        <p:sp>
          <p:nvSpPr>
            <p:cNvPr id="67647" name="Freeform 63"/>
            <p:cNvSpPr>
              <a:spLocks/>
            </p:cNvSpPr>
            <p:nvPr/>
          </p:nvSpPr>
          <p:spPr bwMode="auto">
            <a:xfrm>
              <a:off x="4965" y="1099"/>
              <a:ext cx="35" cy="56"/>
            </a:xfrm>
            <a:custGeom>
              <a:avLst/>
              <a:gdLst/>
              <a:ahLst/>
              <a:cxnLst>
                <a:cxn ang="0">
                  <a:pos x="54" y="0"/>
                </a:cxn>
                <a:cxn ang="0">
                  <a:pos x="36" y="6"/>
                </a:cxn>
                <a:cxn ang="0">
                  <a:pos x="36" y="24"/>
                </a:cxn>
                <a:cxn ang="0">
                  <a:pos x="36" y="36"/>
                </a:cxn>
                <a:cxn ang="0">
                  <a:pos x="30" y="54"/>
                </a:cxn>
                <a:cxn ang="0">
                  <a:pos x="30" y="60"/>
                </a:cxn>
                <a:cxn ang="0">
                  <a:pos x="24" y="72"/>
                </a:cxn>
                <a:cxn ang="0">
                  <a:pos x="18" y="78"/>
                </a:cxn>
                <a:cxn ang="0">
                  <a:pos x="12" y="84"/>
                </a:cxn>
                <a:cxn ang="0">
                  <a:pos x="0" y="90"/>
                </a:cxn>
                <a:cxn ang="0">
                  <a:pos x="12" y="108"/>
                </a:cxn>
                <a:cxn ang="0">
                  <a:pos x="24" y="102"/>
                </a:cxn>
                <a:cxn ang="0">
                  <a:pos x="36" y="90"/>
                </a:cxn>
                <a:cxn ang="0">
                  <a:pos x="42" y="78"/>
                </a:cxn>
                <a:cxn ang="0">
                  <a:pos x="48" y="66"/>
                </a:cxn>
                <a:cxn ang="0">
                  <a:pos x="48" y="54"/>
                </a:cxn>
                <a:cxn ang="0">
                  <a:pos x="54" y="42"/>
                </a:cxn>
                <a:cxn ang="0">
                  <a:pos x="54" y="24"/>
                </a:cxn>
                <a:cxn ang="0">
                  <a:pos x="54" y="6"/>
                </a:cxn>
                <a:cxn ang="0">
                  <a:pos x="42" y="12"/>
                </a:cxn>
                <a:cxn ang="0">
                  <a:pos x="54" y="0"/>
                </a:cxn>
              </a:cxnLst>
              <a:rect l="0" t="0" r="r" b="b"/>
              <a:pathLst>
                <a:path w="54" h="108">
                  <a:moveTo>
                    <a:pt x="54" y="0"/>
                  </a:moveTo>
                  <a:lnTo>
                    <a:pt x="36" y="6"/>
                  </a:lnTo>
                  <a:lnTo>
                    <a:pt x="36" y="24"/>
                  </a:lnTo>
                  <a:lnTo>
                    <a:pt x="36" y="36"/>
                  </a:lnTo>
                  <a:lnTo>
                    <a:pt x="30" y="54"/>
                  </a:lnTo>
                  <a:lnTo>
                    <a:pt x="30" y="60"/>
                  </a:lnTo>
                  <a:lnTo>
                    <a:pt x="24" y="72"/>
                  </a:lnTo>
                  <a:lnTo>
                    <a:pt x="18" y="78"/>
                  </a:lnTo>
                  <a:lnTo>
                    <a:pt x="12" y="84"/>
                  </a:lnTo>
                  <a:lnTo>
                    <a:pt x="0" y="90"/>
                  </a:lnTo>
                  <a:lnTo>
                    <a:pt x="12" y="108"/>
                  </a:lnTo>
                  <a:lnTo>
                    <a:pt x="24" y="102"/>
                  </a:lnTo>
                  <a:lnTo>
                    <a:pt x="36" y="90"/>
                  </a:lnTo>
                  <a:lnTo>
                    <a:pt x="42" y="78"/>
                  </a:lnTo>
                  <a:lnTo>
                    <a:pt x="48" y="66"/>
                  </a:lnTo>
                  <a:lnTo>
                    <a:pt x="48" y="54"/>
                  </a:lnTo>
                  <a:lnTo>
                    <a:pt x="54" y="42"/>
                  </a:lnTo>
                  <a:lnTo>
                    <a:pt x="54" y="24"/>
                  </a:lnTo>
                  <a:lnTo>
                    <a:pt x="54" y="6"/>
                  </a:lnTo>
                  <a:lnTo>
                    <a:pt x="42" y="12"/>
                  </a:lnTo>
                  <a:lnTo>
                    <a:pt x="54" y="0"/>
                  </a:lnTo>
                  <a:close/>
                </a:path>
              </a:pathLst>
            </a:custGeom>
            <a:solidFill>
              <a:srgbClr val="000000"/>
            </a:solidFill>
            <a:ln w="28575" cmpd="sng">
              <a:solidFill>
                <a:srgbClr val="000000"/>
              </a:solidFill>
              <a:round/>
              <a:headEnd/>
              <a:tailEnd/>
            </a:ln>
          </p:spPr>
          <p:txBody>
            <a:bodyPr/>
            <a:lstStyle/>
            <a:p>
              <a:endParaRPr lang="tr-TR"/>
            </a:p>
          </p:txBody>
        </p:sp>
        <p:sp>
          <p:nvSpPr>
            <p:cNvPr id="67648" name="Freeform 64"/>
            <p:cNvSpPr>
              <a:spLocks/>
            </p:cNvSpPr>
            <p:nvPr/>
          </p:nvSpPr>
          <p:spPr bwMode="auto">
            <a:xfrm>
              <a:off x="4992" y="1080"/>
              <a:ext cx="82" cy="28"/>
            </a:xfrm>
            <a:custGeom>
              <a:avLst/>
              <a:gdLst/>
              <a:ahLst/>
              <a:cxnLst>
                <a:cxn ang="0">
                  <a:pos x="108" y="0"/>
                </a:cxn>
                <a:cxn ang="0">
                  <a:pos x="108" y="0"/>
                </a:cxn>
                <a:cxn ang="0">
                  <a:pos x="102" y="6"/>
                </a:cxn>
                <a:cxn ang="0">
                  <a:pos x="96" y="18"/>
                </a:cxn>
                <a:cxn ang="0">
                  <a:pos x="78" y="24"/>
                </a:cxn>
                <a:cxn ang="0">
                  <a:pos x="66" y="30"/>
                </a:cxn>
                <a:cxn ang="0">
                  <a:pos x="48" y="36"/>
                </a:cxn>
                <a:cxn ang="0">
                  <a:pos x="30" y="36"/>
                </a:cxn>
                <a:cxn ang="0">
                  <a:pos x="18" y="36"/>
                </a:cxn>
                <a:cxn ang="0">
                  <a:pos x="12" y="36"/>
                </a:cxn>
                <a:cxn ang="0">
                  <a:pos x="0" y="48"/>
                </a:cxn>
                <a:cxn ang="0">
                  <a:pos x="18" y="54"/>
                </a:cxn>
                <a:cxn ang="0">
                  <a:pos x="30" y="54"/>
                </a:cxn>
                <a:cxn ang="0">
                  <a:pos x="48" y="54"/>
                </a:cxn>
                <a:cxn ang="0">
                  <a:pos x="72" y="48"/>
                </a:cxn>
                <a:cxn ang="0">
                  <a:pos x="84" y="42"/>
                </a:cxn>
                <a:cxn ang="0">
                  <a:pos x="102" y="36"/>
                </a:cxn>
                <a:cxn ang="0">
                  <a:pos x="120" y="24"/>
                </a:cxn>
                <a:cxn ang="0">
                  <a:pos x="126" y="12"/>
                </a:cxn>
                <a:cxn ang="0">
                  <a:pos x="126" y="12"/>
                </a:cxn>
                <a:cxn ang="0">
                  <a:pos x="108" y="0"/>
                </a:cxn>
              </a:cxnLst>
              <a:rect l="0" t="0" r="r" b="b"/>
              <a:pathLst>
                <a:path w="126" h="54">
                  <a:moveTo>
                    <a:pt x="108" y="0"/>
                  </a:moveTo>
                  <a:lnTo>
                    <a:pt x="108" y="0"/>
                  </a:lnTo>
                  <a:lnTo>
                    <a:pt x="102" y="6"/>
                  </a:lnTo>
                  <a:lnTo>
                    <a:pt x="96" y="18"/>
                  </a:lnTo>
                  <a:lnTo>
                    <a:pt x="78" y="24"/>
                  </a:lnTo>
                  <a:lnTo>
                    <a:pt x="66" y="30"/>
                  </a:lnTo>
                  <a:lnTo>
                    <a:pt x="48" y="36"/>
                  </a:lnTo>
                  <a:lnTo>
                    <a:pt x="30" y="36"/>
                  </a:lnTo>
                  <a:lnTo>
                    <a:pt x="18" y="36"/>
                  </a:lnTo>
                  <a:lnTo>
                    <a:pt x="12" y="36"/>
                  </a:lnTo>
                  <a:lnTo>
                    <a:pt x="0" y="48"/>
                  </a:lnTo>
                  <a:lnTo>
                    <a:pt x="18" y="54"/>
                  </a:lnTo>
                  <a:lnTo>
                    <a:pt x="30" y="54"/>
                  </a:lnTo>
                  <a:lnTo>
                    <a:pt x="48" y="54"/>
                  </a:lnTo>
                  <a:lnTo>
                    <a:pt x="72" y="48"/>
                  </a:lnTo>
                  <a:lnTo>
                    <a:pt x="84" y="42"/>
                  </a:lnTo>
                  <a:lnTo>
                    <a:pt x="102" y="36"/>
                  </a:lnTo>
                  <a:lnTo>
                    <a:pt x="120" y="24"/>
                  </a:lnTo>
                  <a:lnTo>
                    <a:pt x="126" y="12"/>
                  </a:lnTo>
                  <a:lnTo>
                    <a:pt x="126" y="12"/>
                  </a:lnTo>
                  <a:lnTo>
                    <a:pt x="108" y="0"/>
                  </a:lnTo>
                  <a:close/>
                </a:path>
              </a:pathLst>
            </a:custGeom>
            <a:solidFill>
              <a:srgbClr val="000000"/>
            </a:solidFill>
            <a:ln w="28575" cmpd="sng">
              <a:solidFill>
                <a:srgbClr val="000000"/>
              </a:solidFill>
              <a:round/>
              <a:headEnd/>
              <a:tailEnd/>
            </a:ln>
          </p:spPr>
          <p:txBody>
            <a:bodyPr/>
            <a:lstStyle/>
            <a:p>
              <a:endParaRPr lang="tr-TR"/>
            </a:p>
          </p:txBody>
        </p:sp>
        <p:sp>
          <p:nvSpPr>
            <p:cNvPr id="67649" name="Freeform 65"/>
            <p:cNvSpPr>
              <a:spLocks/>
            </p:cNvSpPr>
            <p:nvPr/>
          </p:nvSpPr>
          <p:spPr bwMode="auto">
            <a:xfrm>
              <a:off x="5062" y="1037"/>
              <a:ext cx="16" cy="50"/>
            </a:xfrm>
            <a:custGeom>
              <a:avLst/>
              <a:gdLst/>
              <a:ahLst/>
              <a:cxnLst>
                <a:cxn ang="0">
                  <a:pos x="12" y="0"/>
                </a:cxn>
                <a:cxn ang="0">
                  <a:pos x="0" y="18"/>
                </a:cxn>
                <a:cxn ang="0">
                  <a:pos x="6" y="30"/>
                </a:cxn>
                <a:cxn ang="0">
                  <a:pos x="6" y="48"/>
                </a:cxn>
                <a:cxn ang="0">
                  <a:pos x="6" y="72"/>
                </a:cxn>
                <a:cxn ang="0">
                  <a:pos x="0" y="84"/>
                </a:cxn>
                <a:cxn ang="0">
                  <a:pos x="18" y="96"/>
                </a:cxn>
                <a:cxn ang="0">
                  <a:pos x="24" y="72"/>
                </a:cxn>
                <a:cxn ang="0">
                  <a:pos x="24" y="48"/>
                </a:cxn>
                <a:cxn ang="0">
                  <a:pos x="24" y="30"/>
                </a:cxn>
                <a:cxn ang="0">
                  <a:pos x="18" y="6"/>
                </a:cxn>
                <a:cxn ang="0">
                  <a:pos x="6" y="24"/>
                </a:cxn>
                <a:cxn ang="0">
                  <a:pos x="12" y="0"/>
                </a:cxn>
              </a:cxnLst>
              <a:rect l="0" t="0" r="r" b="b"/>
              <a:pathLst>
                <a:path w="24" h="96">
                  <a:moveTo>
                    <a:pt x="12" y="0"/>
                  </a:moveTo>
                  <a:lnTo>
                    <a:pt x="0" y="18"/>
                  </a:lnTo>
                  <a:lnTo>
                    <a:pt x="6" y="30"/>
                  </a:lnTo>
                  <a:lnTo>
                    <a:pt x="6" y="48"/>
                  </a:lnTo>
                  <a:lnTo>
                    <a:pt x="6" y="72"/>
                  </a:lnTo>
                  <a:lnTo>
                    <a:pt x="0" y="84"/>
                  </a:lnTo>
                  <a:lnTo>
                    <a:pt x="18" y="96"/>
                  </a:lnTo>
                  <a:lnTo>
                    <a:pt x="24" y="72"/>
                  </a:lnTo>
                  <a:lnTo>
                    <a:pt x="24" y="48"/>
                  </a:lnTo>
                  <a:lnTo>
                    <a:pt x="24" y="30"/>
                  </a:lnTo>
                  <a:lnTo>
                    <a:pt x="18" y="6"/>
                  </a:lnTo>
                  <a:lnTo>
                    <a:pt x="6" y="24"/>
                  </a:lnTo>
                  <a:lnTo>
                    <a:pt x="12" y="0"/>
                  </a:lnTo>
                  <a:close/>
                </a:path>
              </a:pathLst>
            </a:custGeom>
            <a:solidFill>
              <a:srgbClr val="000000"/>
            </a:solidFill>
            <a:ln w="28575" cmpd="sng">
              <a:solidFill>
                <a:srgbClr val="000000"/>
              </a:solidFill>
              <a:round/>
              <a:headEnd/>
              <a:tailEnd/>
            </a:ln>
          </p:spPr>
          <p:txBody>
            <a:bodyPr/>
            <a:lstStyle/>
            <a:p>
              <a:endParaRPr lang="tr-TR"/>
            </a:p>
          </p:txBody>
        </p:sp>
        <p:sp>
          <p:nvSpPr>
            <p:cNvPr id="67650" name="Freeform 66"/>
            <p:cNvSpPr>
              <a:spLocks/>
            </p:cNvSpPr>
            <p:nvPr/>
          </p:nvSpPr>
          <p:spPr bwMode="auto">
            <a:xfrm>
              <a:off x="5066" y="1003"/>
              <a:ext cx="54" cy="46"/>
            </a:xfrm>
            <a:custGeom>
              <a:avLst/>
              <a:gdLst/>
              <a:ahLst/>
              <a:cxnLst>
                <a:cxn ang="0">
                  <a:pos x="66" y="0"/>
                </a:cxn>
                <a:cxn ang="0">
                  <a:pos x="60" y="12"/>
                </a:cxn>
                <a:cxn ang="0">
                  <a:pos x="60" y="24"/>
                </a:cxn>
                <a:cxn ang="0">
                  <a:pos x="66" y="36"/>
                </a:cxn>
                <a:cxn ang="0">
                  <a:pos x="66" y="48"/>
                </a:cxn>
                <a:cxn ang="0">
                  <a:pos x="60" y="54"/>
                </a:cxn>
                <a:cxn ang="0">
                  <a:pos x="54" y="60"/>
                </a:cxn>
                <a:cxn ang="0">
                  <a:pos x="42" y="66"/>
                </a:cxn>
                <a:cxn ang="0">
                  <a:pos x="30" y="72"/>
                </a:cxn>
                <a:cxn ang="0">
                  <a:pos x="6" y="66"/>
                </a:cxn>
                <a:cxn ang="0">
                  <a:pos x="0" y="90"/>
                </a:cxn>
                <a:cxn ang="0">
                  <a:pos x="30" y="90"/>
                </a:cxn>
                <a:cxn ang="0">
                  <a:pos x="48" y="84"/>
                </a:cxn>
                <a:cxn ang="0">
                  <a:pos x="66" y="78"/>
                </a:cxn>
                <a:cxn ang="0">
                  <a:pos x="78" y="66"/>
                </a:cxn>
                <a:cxn ang="0">
                  <a:pos x="84" y="48"/>
                </a:cxn>
                <a:cxn ang="0">
                  <a:pos x="84" y="36"/>
                </a:cxn>
                <a:cxn ang="0">
                  <a:pos x="84" y="18"/>
                </a:cxn>
                <a:cxn ang="0">
                  <a:pos x="72" y="6"/>
                </a:cxn>
                <a:cxn ang="0">
                  <a:pos x="66" y="18"/>
                </a:cxn>
                <a:cxn ang="0">
                  <a:pos x="66" y="0"/>
                </a:cxn>
              </a:cxnLst>
              <a:rect l="0" t="0" r="r" b="b"/>
              <a:pathLst>
                <a:path w="84" h="90">
                  <a:moveTo>
                    <a:pt x="66" y="0"/>
                  </a:moveTo>
                  <a:lnTo>
                    <a:pt x="60" y="12"/>
                  </a:lnTo>
                  <a:lnTo>
                    <a:pt x="60" y="24"/>
                  </a:lnTo>
                  <a:lnTo>
                    <a:pt x="66" y="36"/>
                  </a:lnTo>
                  <a:lnTo>
                    <a:pt x="66" y="48"/>
                  </a:lnTo>
                  <a:lnTo>
                    <a:pt x="60" y="54"/>
                  </a:lnTo>
                  <a:lnTo>
                    <a:pt x="54" y="60"/>
                  </a:lnTo>
                  <a:lnTo>
                    <a:pt x="42" y="66"/>
                  </a:lnTo>
                  <a:lnTo>
                    <a:pt x="30" y="72"/>
                  </a:lnTo>
                  <a:lnTo>
                    <a:pt x="6" y="66"/>
                  </a:lnTo>
                  <a:lnTo>
                    <a:pt x="0" y="90"/>
                  </a:lnTo>
                  <a:lnTo>
                    <a:pt x="30" y="90"/>
                  </a:lnTo>
                  <a:lnTo>
                    <a:pt x="48" y="84"/>
                  </a:lnTo>
                  <a:lnTo>
                    <a:pt x="66" y="78"/>
                  </a:lnTo>
                  <a:lnTo>
                    <a:pt x="78" y="66"/>
                  </a:lnTo>
                  <a:lnTo>
                    <a:pt x="84" y="48"/>
                  </a:lnTo>
                  <a:lnTo>
                    <a:pt x="84" y="36"/>
                  </a:lnTo>
                  <a:lnTo>
                    <a:pt x="84" y="18"/>
                  </a:lnTo>
                  <a:lnTo>
                    <a:pt x="72" y="6"/>
                  </a:lnTo>
                  <a:lnTo>
                    <a:pt x="66" y="18"/>
                  </a:lnTo>
                  <a:lnTo>
                    <a:pt x="66" y="0"/>
                  </a:lnTo>
                  <a:close/>
                </a:path>
              </a:pathLst>
            </a:custGeom>
            <a:solidFill>
              <a:srgbClr val="000000"/>
            </a:solidFill>
            <a:ln w="28575" cmpd="sng">
              <a:solidFill>
                <a:srgbClr val="000000"/>
              </a:solidFill>
              <a:round/>
              <a:headEnd/>
              <a:tailEnd/>
            </a:ln>
          </p:spPr>
          <p:txBody>
            <a:bodyPr/>
            <a:lstStyle/>
            <a:p>
              <a:endParaRPr lang="tr-TR"/>
            </a:p>
          </p:txBody>
        </p:sp>
        <p:sp>
          <p:nvSpPr>
            <p:cNvPr id="67651" name="Freeform 67"/>
            <p:cNvSpPr>
              <a:spLocks/>
            </p:cNvSpPr>
            <p:nvPr/>
          </p:nvSpPr>
          <p:spPr bwMode="auto">
            <a:xfrm>
              <a:off x="5109" y="953"/>
              <a:ext cx="42" cy="59"/>
            </a:xfrm>
            <a:custGeom>
              <a:avLst/>
              <a:gdLst/>
              <a:ahLst/>
              <a:cxnLst>
                <a:cxn ang="0">
                  <a:pos x="30" y="18"/>
                </a:cxn>
                <a:cxn ang="0">
                  <a:pos x="30" y="18"/>
                </a:cxn>
                <a:cxn ang="0">
                  <a:pos x="36" y="30"/>
                </a:cxn>
                <a:cxn ang="0">
                  <a:pos x="42" y="42"/>
                </a:cxn>
                <a:cxn ang="0">
                  <a:pos x="42" y="54"/>
                </a:cxn>
                <a:cxn ang="0">
                  <a:pos x="42" y="72"/>
                </a:cxn>
                <a:cxn ang="0">
                  <a:pos x="36" y="84"/>
                </a:cxn>
                <a:cxn ang="0">
                  <a:pos x="30" y="90"/>
                </a:cxn>
                <a:cxn ang="0">
                  <a:pos x="18" y="96"/>
                </a:cxn>
                <a:cxn ang="0">
                  <a:pos x="0" y="96"/>
                </a:cxn>
                <a:cxn ang="0">
                  <a:pos x="0" y="114"/>
                </a:cxn>
                <a:cxn ang="0">
                  <a:pos x="24" y="114"/>
                </a:cxn>
                <a:cxn ang="0">
                  <a:pos x="42" y="108"/>
                </a:cxn>
                <a:cxn ang="0">
                  <a:pos x="54" y="90"/>
                </a:cxn>
                <a:cxn ang="0">
                  <a:pos x="60" y="72"/>
                </a:cxn>
                <a:cxn ang="0">
                  <a:pos x="66" y="54"/>
                </a:cxn>
                <a:cxn ang="0">
                  <a:pos x="60" y="36"/>
                </a:cxn>
                <a:cxn ang="0">
                  <a:pos x="54" y="18"/>
                </a:cxn>
                <a:cxn ang="0">
                  <a:pos x="42" y="6"/>
                </a:cxn>
                <a:cxn ang="0">
                  <a:pos x="42" y="0"/>
                </a:cxn>
                <a:cxn ang="0">
                  <a:pos x="30" y="18"/>
                </a:cxn>
              </a:cxnLst>
              <a:rect l="0" t="0" r="r" b="b"/>
              <a:pathLst>
                <a:path w="66" h="114">
                  <a:moveTo>
                    <a:pt x="30" y="18"/>
                  </a:moveTo>
                  <a:lnTo>
                    <a:pt x="30" y="18"/>
                  </a:lnTo>
                  <a:lnTo>
                    <a:pt x="36" y="30"/>
                  </a:lnTo>
                  <a:lnTo>
                    <a:pt x="42" y="42"/>
                  </a:lnTo>
                  <a:lnTo>
                    <a:pt x="42" y="54"/>
                  </a:lnTo>
                  <a:lnTo>
                    <a:pt x="42" y="72"/>
                  </a:lnTo>
                  <a:lnTo>
                    <a:pt x="36" y="84"/>
                  </a:lnTo>
                  <a:lnTo>
                    <a:pt x="30" y="90"/>
                  </a:lnTo>
                  <a:lnTo>
                    <a:pt x="18" y="96"/>
                  </a:lnTo>
                  <a:lnTo>
                    <a:pt x="0" y="96"/>
                  </a:lnTo>
                  <a:lnTo>
                    <a:pt x="0" y="114"/>
                  </a:lnTo>
                  <a:lnTo>
                    <a:pt x="24" y="114"/>
                  </a:lnTo>
                  <a:lnTo>
                    <a:pt x="42" y="108"/>
                  </a:lnTo>
                  <a:lnTo>
                    <a:pt x="54" y="90"/>
                  </a:lnTo>
                  <a:lnTo>
                    <a:pt x="60" y="72"/>
                  </a:lnTo>
                  <a:lnTo>
                    <a:pt x="66" y="54"/>
                  </a:lnTo>
                  <a:lnTo>
                    <a:pt x="60" y="36"/>
                  </a:lnTo>
                  <a:lnTo>
                    <a:pt x="54" y="18"/>
                  </a:lnTo>
                  <a:lnTo>
                    <a:pt x="42" y="6"/>
                  </a:lnTo>
                  <a:lnTo>
                    <a:pt x="42" y="0"/>
                  </a:lnTo>
                  <a:lnTo>
                    <a:pt x="30" y="18"/>
                  </a:lnTo>
                  <a:close/>
                </a:path>
              </a:pathLst>
            </a:custGeom>
            <a:solidFill>
              <a:srgbClr val="000000"/>
            </a:solidFill>
            <a:ln w="28575" cmpd="sng">
              <a:solidFill>
                <a:srgbClr val="000000"/>
              </a:solidFill>
              <a:round/>
              <a:headEnd/>
              <a:tailEnd/>
            </a:ln>
          </p:spPr>
          <p:txBody>
            <a:bodyPr/>
            <a:lstStyle/>
            <a:p>
              <a:endParaRPr lang="tr-TR"/>
            </a:p>
          </p:txBody>
        </p:sp>
        <p:sp>
          <p:nvSpPr>
            <p:cNvPr id="67652" name="Freeform 68"/>
            <p:cNvSpPr>
              <a:spLocks/>
            </p:cNvSpPr>
            <p:nvPr/>
          </p:nvSpPr>
          <p:spPr bwMode="auto">
            <a:xfrm>
              <a:off x="5116" y="950"/>
              <a:ext cx="20" cy="13"/>
            </a:xfrm>
            <a:custGeom>
              <a:avLst/>
              <a:gdLst/>
              <a:ahLst/>
              <a:cxnLst>
                <a:cxn ang="0">
                  <a:pos x="6" y="18"/>
                </a:cxn>
                <a:cxn ang="0">
                  <a:pos x="0" y="24"/>
                </a:cxn>
                <a:cxn ang="0">
                  <a:pos x="6" y="24"/>
                </a:cxn>
                <a:cxn ang="0">
                  <a:pos x="12" y="24"/>
                </a:cxn>
                <a:cxn ang="0">
                  <a:pos x="18" y="24"/>
                </a:cxn>
                <a:cxn ang="0">
                  <a:pos x="18" y="24"/>
                </a:cxn>
                <a:cxn ang="0">
                  <a:pos x="30" y="6"/>
                </a:cxn>
                <a:cxn ang="0">
                  <a:pos x="24" y="6"/>
                </a:cxn>
                <a:cxn ang="0">
                  <a:pos x="18" y="6"/>
                </a:cxn>
                <a:cxn ang="0">
                  <a:pos x="12" y="6"/>
                </a:cxn>
                <a:cxn ang="0">
                  <a:pos x="6" y="0"/>
                </a:cxn>
                <a:cxn ang="0">
                  <a:pos x="0" y="6"/>
                </a:cxn>
                <a:cxn ang="0">
                  <a:pos x="6" y="18"/>
                </a:cxn>
              </a:cxnLst>
              <a:rect l="0" t="0" r="r" b="b"/>
              <a:pathLst>
                <a:path w="30" h="24">
                  <a:moveTo>
                    <a:pt x="6" y="18"/>
                  </a:moveTo>
                  <a:lnTo>
                    <a:pt x="0" y="24"/>
                  </a:lnTo>
                  <a:lnTo>
                    <a:pt x="6" y="24"/>
                  </a:lnTo>
                  <a:lnTo>
                    <a:pt x="12" y="24"/>
                  </a:lnTo>
                  <a:lnTo>
                    <a:pt x="18" y="24"/>
                  </a:lnTo>
                  <a:lnTo>
                    <a:pt x="18" y="24"/>
                  </a:lnTo>
                  <a:lnTo>
                    <a:pt x="30" y="6"/>
                  </a:lnTo>
                  <a:lnTo>
                    <a:pt x="24" y="6"/>
                  </a:lnTo>
                  <a:lnTo>
                    <a:pt x="18" y="6"/>
                  </a:lnTo>
                  <a:lnTo>
                    <a:pt x="12" y="6"/>
                  </a:lnTo>
                  <a:lnTo>
                    <a:pt x="6" y="0"/>
                  </a:lnTo>
                  <a:lnTo>
                    <a:pt x="0" y="6"/>
                  </a:lnTo>
                  <a:lnTo>
                    <a:pt x="6" y="18"/>
                  </a:lnTo>
                  <a:close/>
                </a:path>
              </a:pathLst>
            </a:custGeom>
            <a:solidFill>
              <a:srgbClr val="000000"/>
            </a:solidFill>
            <a:ln w="28575" cmpd="sng">
              <a:solidFill>
                <a:srgbClr val="000000"/>
              </a:solidFill>
              <a:round/>
              <a:headEnd/>
              <a:tailEnd/>
            </a:ln>
          </p:spPr>
          <p:txBody>
            <a:bodyPr/>
            <a:lstStyle/>
            <a:p>
              <a:endParaRPr lang="tr-TR"/>
            </a:p>
          </p:txBody>
        </p:sp>
        <p:sp>
          <p:nvSpPr>
            <p:cNvPr id="67653" name="Freeform 69"/>
            <p:cNvSpPr>
              <a:spLocks/>
            </p:cNvSpPr>
            <p:nvPr/>
          </p:nvSpPr>
          <p:spPr bwMode="auto">
            <a:xfrm>
              <a:off x="4710" y="507"/>
              <a:ext cx="11" cy="9"/>
            </a:xfrm>
            <a:custGeom>
              <a:avLst/>
              <a:gdLst/>
              <a:ahLst/>
              <a:cxnLst>
                <a:cxn ang="0">
                  <a:pos x="6" y="0"/>
                </a:cxn>
                <a:cxn ang="0">
                  <a:pos x="0" y="0"/>
                </a:cxn>
                <a:cxn ang="0">
                  <a:pos x="0" y="6"/>
                </a:cxn>
                <a:cxn ang="0">
                  <a:pos x="0" y="6"/>
                </a:cxn>
                <a:cxn ang="0">
                  <a:pos x="0" y="12"/>
                </a:cxn>
                <a:cxn ang="0">
                  <a:pos x="6" y="18"/>
                </a:cxn>
                <a:cxn ang="0">
                  <a:pos x="6" y="18"/>
                </a:cxn>
                <a:cxn ang="0">
                  <a:pos x="12" y="18"/>
                </a:cxn>
                <a:cxn ang="0">
                  <a:pos x="18" y="18"/>
                </a:cxn>
                <a:cxn ang="0">
                  <a:pos x="6" y="0"/>
                </a:cxn>
              </a:cxnLst>
              <a:rect l="0" t="0" r="r" b="b"/>
              <a:pathLst>
                <a:path w="18" h="18">
                  <a:moveTo>
                    <a:pt x="6" y="0"/>
                  </a:moveTo>
                  <a:lnTo>
                    <a:pt x="0" y="0"/>
                  </a:lnTo>
                  <a:lnTo>
                    <a:pt x="0" y="6"/>
                  </a:lnTo>
                  <a:lnTo>
                    <a:pt x="0" y="6"/>
                  </a:lnTo>
                  <a:lnTo>
                    <a:pt x="0" y="12"/>
                  </a:lnTo>
                  <a:lnTo>
                    <a:pt x="6" y="18"/>
                  </a:lnTo>
                  <a:lnTo>
                    <a:pt x="6" y="18"/>
                  </a:lnTo>
                  <a:lnTo>
                    <a:pt x="12" y="18"/>
                  </a:lnTo>
                  <a:lnTo>
                    <a:pt x="18" y="18"/>
                  </a:lnTo>
                  <a:lnTo>
                    <a:pt x="6" y="0"/>
                  </a:lnTo>
                  <a:close/>
                </a:path>
              </a:pathLst>
            </a:custGeom>
            <a:solidFill>
              <a:srgbClr val="000000"/>
            </a:solidFill>
            <a:ln w="28575" cmpd="sng">
              <a:solidFill>
                <a:srgbClr val="000000"/>
              </a:solidFill>
              <a:round/>
              <a:headEnd/>
              <a:tailEnd/>
            </a:ln>
          </p:spPr>
          <p:txBody>
            <a:bodyPr/>
            <a:lstStyle/>
            <a:p>
              <a:endParaRPr lang="tr-TR"/>
            </a:p>
          </p:txBody>
        </p:sp>
        <p:sp>
          <p:nvSpPr>
            <p:cNvPr id="67654" name="Freeform 70"/>
            <p:cNvSpPr>
              <a:spLocks/>
            </p:cNvSpPr>
            <p:nvPr/>
          </p:nvSpPr>
          <p:spPr bwMode="auto">
            <a:xfrm>
              <a:off x="4713" y="491"/>
              <a:ext cx="74" cy="25"/>
            </a:xfrm>
            <a:custGeom>
              <a:avLst/>
              <a:gdLst/>
              <a:ahLst/>
              <a:cxnLst>
                <a:cxn ang="0">
                  <a:pos x="114" y="0"/>
                </a:cxn>
                <a:cxn ang="0">
                  <a:pos x="102" y="0"/>
                </a:cxn>
                <a:cxn ang="0">
                  <a:pos x="90" y="6"/>
                </a:cxn>
                <a:cxn ang="0">
                  <a:pos x="72" y="12"/>
                </a:cxn>
                <a:cxn ang="0">
                  <a:pos x="54" y="12"/>
                </a:cxn>
                <a:cxn ang="0">
                  <a:pos x="42" y="18"/>
                </a:cxn>
                <a:cxn ang="0">
                  <a:pos x="24" y="18"/>
                </a:cxn>
                <a:cxn ang="0">
                  <a:pos x="12" y="24"/>
                </a:cxn>
                <a:cxn ang="0">
                  <a:pos x="0" y="30"/>
                </a:cxn>
                <a:cxn ang="0">
                  <a:pos x="12" y="48"/>
                </a:cxn>
                <a:cxn ang="0">
                  <a:pos x="18" y="42"/>
                </a:cxn>
                <a:cxn ang="0">
                  <a:pos x="30" y="42"/>
                </a:cxn>
                <a:cxn ang="0">
                  <a:pos x="42" y="36"/>
                </a:cxn>
                <a:cxn ang="0">
                  <a:pos x="60" y="30"/>
                </a:cxn>
                <a:cxn ang="0">
                  <a:pos x="78" y="30"/>
                </a:cxn>
                <a:cxn ang="0">
                  <a:pos x="96" y="24"/>
                </a:cxn>
                <a:cxn ang="0">
                  <a:pos x="108" y="24"/>
                </a:cxn>
                <a:cxn ang="0">
                  <a:pos x="114" y="18"/>
                </a:cxn>
                <a:cxn ang="0">
                  <a:pos x="114" y="0"/>
                </a:cxn>
              </a:cxnLst>
              <a:rect l="0" t="0" r="r" b="b"/>
              <a:pathLst>
                <a:path w="114" h="48">
                  <a:moveTo>
                    <a:pt x="114" y="0"/>
                  </a:moveTo>
                  <a:lnTo>
                    <a:pt x="102" y="0"/>
                  </a:lnTo>
                  <a:lnTo>
                    <a:pt x="90" y="6"/>
                  </a:lnTo>
                  <a:lnTo>
                    <a:pt x="72" y="12"/>
                  </a:lnTo>
                  <a:lnTo>
                    <a:pt x="54" y="12"/>
                  </a:lnTo>
                  <a:lnTo>
                    <a:pt x="42" y="18"/>
                  </a:lnTo>
                  <a:lnTo>
                    <a:pt x="24" y="18"/>
                  </a:lnTo>
                  <a:lnTo>
                    <a:pt x="12" y="24"/>
                  </a:lnTo>
                  <a:lnTo>
                    <a:pt x="0" y="30"/>
                  </a:lnTo>
                  <a:lnTo>
                    <a:pt x="12" y="48"/>
                  </a:lnTo>
                  <a:lnTo>
                    <a:pt x="18" y="42"/>
                  </a:lnTo>
                  <a:lnTo>
                    <a:pt x="30" y="42"/>
                  </a:lnTo>
                  <a:lnTo>
                    <a:pt x="42" y="36"/>
                  </a:lnTo>
                  <a:lnTo>
                    <a:pt x="60" y="30"/>
                  </a:lnTo>
                  <a:lnTo>
                    <a:pt x="78" y="30"/>
                  </a:lnTo>
                  <a:lnTo>
                    <a:pt x="96" y="24"/>
                  </a:lnTo>
                  <a:lnTo>
                    <a:pt x="108" y="24"/>
                  </a:lnTo>
                  <a:lnTo>
                    <a:pt x="114" y="18"/>
                  </a:lnTo>
                  <a:lnTo>
                    <a:pt x="114" y="0"/>
                  </a:lnTo>
                  <a:close/>
                </a:path>
              </a:pathLst>
            </a:custGeom>
            <a:solidFill>
              <a:srgbClr val="000000"/>
            </a:solidFill>
            <a:ln w="28575" cmpd="sng">
              <a:solidFill>
                <a:srgbClr val="000000"/>
              </a:solidFill>
              <a:round/>
              <a:headEnd/>
              <a:tailEnd/>
            </a:ln>
          </p:spPr>
          <p:txBody>
            <a:bodyPr/>
            <a:lstStyle/>
            <a:p>
              <a:endParaRPr lang="tr-TR"/>
            </a:p>
          </p:txBody>
        </p:sp>
        <p:sp>
          <p:nvSpPr>
            <p:cNvPr id="67655" name="Freeform 71"/>
            <p:cNvSpPr>
              <a:spLocks/>
            </p:cNvSpPr>
            <p:nvPr/>
          </p:nvSpPr>
          <p:spPr bwMode="auto">
            <a:xfrm>
              <a:off x="4717" y="507"/>
              <a:ext cx="4" cy="9"/>
            </a:xfrm>
            <a:custGeom>
              <a:avLst/>
              <a:gdLst/>
              <a:ahLst/>
              <a:cxnLst>
                <a:cxn ang="0">
                  <a:pos x="0" y="18"/>
                </a:cxn>
                <a:cxn ang="0">
                  <a:pos x="6" y="12"/>
                </a:cxn>
                <a:cxn ang="0">
                  <a:pos x="6" y="6"/>
                </a:cxn>
                <a:cxn ang="0">
                  <a:pos x="6" y="0"/>
                </a:cxn>
                <a:cxn ang="0">
                  <a:pos x="0" y="0"/>
                </a:cxn>
                <a:cxn ang="0">
                  <a:pos x="0" y="18"/>
                </a:cxn>
              </a:cxnLst>
              <a:rect l="0" t="0" r="r" b="b"/>
              <a:pathLst>
                <a:path w="6" h="18">
                  <a:moveTo>
                    <a:pt x="0" y="18"/>
                  </a:moveTo>
                  <a:lnTo>
                    <a:pt x="6" y="12"/>
                  </a:lnTo>
                  <a:lnTo>
                    <a:pt x="6" y="6"/>
                  </a:lnTo>
                  <a:lnTo>
                    <a:pt x="6" y="0"/>
                  </a:lnTo>
                  <a:lnTo>
                    <a:pt x="0" y="0"/>
                  </a:lnTo>
                  <a:lnTo>
                    <a:pt x="0" y="18"/>
                  </a:lnTo>
                  <a:close/>
                </a:path>
              </a:pathLst>
            </a:custGeom>
            <a:solidFill>
              <a:srgbClr val="000000"/>
            </a:solidFill>
            <a:ln w="28575" cmpd="sng">
              <a:solidFill>
                <a:srgbClr val="000000"/>
              </a:solidFill>
              <a:round/>
              <a:headEnd/>
              <a:tailEnd/>
            </a:ln>
          </p:spPr>
          <p:txBody>
            <a:bodyPr/>
            <a:lstStyle/>
            <a:p>
              <a:endParaRPr lang="tr-T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7" presetClass="entr" presetSubtype="4" fill="hold" nodeType="afterEffect">
                                  <p:stCondLst>
                                    <p:cond delay="0"/>
                                  </p:stCondLst>
                                  <p:childTnLst>
                                    <p:set>
                                      <p:cBhvr>
                                        <p:cTn id="6" dur="1" fill="hold">
                                          <p:stCondLst>
                                            <p:cond delay="0"/>
                                          </p:stCondLst>
                                        </p:cTn>
                                        <p:tgtEl>
                                          <p:spTgt spid="67588"/>
                                        </p:tgtEl>
                                        <p:attrNameLst>
                                          <p:attrName>style.visibility</p:attrName>
                                        </p:attrNameLst>
                                      </p:cBhvr>
                                      <p:to>
                                        <p:strVal val="visible"/>
                                      </p:to>
                                    </p:set>
                                    <p:anim calcmode="lin" valueType="num">
                                      <p:cBhvr additive="base">
                                        <p:cTn id="7" dur="5000" fill="hold"/>
                                        <p:tgtEl>
                                          <p:spTgt spid="67588"/>
                                        </p:tgtEl>
                                        <p:attrNameLst>
                                          <p:attrName>ppt_x</p:attrName>
                                        </p:attrNameLst>
                                      </p:cBhvr>
                                      <p:tavLst>
                                        <p:tav tm="0">
                                          <p:val>
                                            <p:strVal val="#ppt_x"/>
                                          </p:val>
                                        </p:tav>
                                        <p:tav tm="100000">
                                          <p:val>
                                            <p:strVal val="#ppt_x"/>
                                          </p:val>
                                        </p:tav>
                                      </p:tavLst>
                                    </p:anim>
                                    <p:anim calcmode="lin" valueType="num">
                                      <p:cBhvr additive="base">
                                        <p:cTn id="8" dur="5000" fill="hold"/>
                                        <p:tgtEl>
                                          <p:spTgt spid="6758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7" presetClass="entr" presetSubtype="4" fill="hold" grpId="0" nodeType="clickEffect">
                                  <p:stCondLst>
                                    <p:cond delay="0"/>
                                  </p:stCondLst>
                                  <p:childTnLst>
                                    <p:set>
                                      <p:cBhvr>
                                        <p:cTn id="12" dur="1" fill="hold">
                                          <p:stCondLst>
                                            <p:cond delay="0"/>
                                          </p:stCondLst>
                                        </p:cTn>
                                        <p:tgtEl>
                                          <p:spTgt spid="67587"/>
                                        </p:tgtEl>
                                        <p:attrNameLst>
                                          <p:attrName>style.visibility</p:attrName>
                                        </p:attrNameLst>
                                      </p:cBhvr>
                                      <p:to>
                                        <p:strVal val="visible"/>
                                      </p:to>
                                    </p:set>
                                    <p:anim calcmode="lin" valueType="num">
                                      <p:cBhvr additive="base">
                                        <p:cTn id="13" dur="5000" fill="hold"/>
                                        <p:tgtEl>
                                          <p:spTgt spid="67587"/>
                                        </p:tgtEl>
                                        <p:attrNameLst>
                                          <p:attrName>ppt_x</p:attrName>
                                        </p:attrNameLst>
                                      </p:cBhvr>
                                      <p:tavLst>
                                        <p:tav tm="0">
                                          <p:val>
                                            <p:strVal val="#ppt_x"/>
                                          </p:val>
                                        </p:tav>
                                        <p:tav tm="100000">
                                          <p:val>
                                            <p:strVal val="#ppt_x"/>
                                          </p:val>
                                        </p:tav>
                                      </p:tavLst>
                                    </p:anim>
                                    <p:anim calcmode="lin" valueType="num">
                                      <p:cBhvr additive="base">
                                        <p:cTn id="14" dur="5000" fill="hold"/>
                                        <p:tgtEl>
                                          <p:spTgt spid="6758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587" grpId="0"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066" name="Picture 2" descr="yalnızadam"/>
          <p:cNvPicPr>
            <a:picLocks noChangeAspect="1" noChangeArrowheads="1"/>
          </p:cNvPicPr>
          <p:nvPr/>
        </p:nvPicPr>
        <p:blipFill>
          <a:blip r:embed="rId2" cstate="print"/>
          <a:srcRect/>
          <a:stretch>
            <a:fillRect/>
          </a:stretch>
        </p:blipFill>
        <p:spPr bwMode="auto">
          <a:xfrm>
            <a:off x="0" y="0"/>
            <a:ext cx="4800600" cy="6858000"/>
          </a:xfrm>
          <a:prstGeom prst="rect">
            <a:avLst/>
          </a:prstGeom>
          <a:noFill/>
        </p:spPr>
      </p:pic>
      <p:sp>
        <p:nvSpPr>
          <p:cNvPr id="88067" name="Rectangle 3"/>
          <p:cNvSpPr>
            <a:spLocks noChangeArrowheads="1"/>
          </p:cNvSpPr>
          <p:nvPr/>
        </p:nvSpPr>
        <p:spPr bwMode="auto">
          <a:xfrm>
            <a:off x="4876800" y="5257800"/>
            <a:ext cx="4267200" cy="1068388"/>
          </a:xfrm>
          <a:prstGeom prst="rect">
            <a:avLst/>
          </a:prstGeom>
          <a:noFill/>
          <a:ln w="12700" cap="sq">
            <a:noFill/>
            <a:miter lim="800000"/>
            <a:headEnd type="none" w="sm" len="sm"/>
            <a:tailEnd type="none" w="sm" len="sm"/>
          </a:ln>
          <a:effectLst/>
        </p:spPr>
        <p:txBody>
          <a:bodyPr>
            <a:spAutoFit/>
          </a:bodyPr>
          <a:lstStyle/>
          <a:p>
            <a:pPr algn="ctr"/>
            <a:r>
              <a:rPr lang="tr-TR" sz="3600">
                <a:solidFill>
                  <a:srgbClr val="FFFF00"/>
                </a:solidFill>
                <a:effectLst>
                  <a:outerShdw blurRad="38100" dist="38100" dir="2700000" algn="tl">
                    <a:srgbClr val="000000"/>
                  </a:outerShdw>
                </a:effectLst>
                <a:latin typeface="Comic Sans MS" pitchFamily="66" charset="0"/>
              </a:rPr>
              <a:t>Şükrü Uğuz</a:t>
            </a:r>
          </a:p>
          <a:p>
            <a:pPr algn="ctr"/>
            <a:r>
              <a:rPr lang="tr-TR" sz="2800">
                <a:solidFill>
                  <a:srgbClr val="FFFF00"/>
                </a:solidFill>
                <a:effectLst>
                  <a:outerShdw blurRad="38100" dist="38100" dir="2700000" algn="tl">
                    <a:srgbClr val="000000"/>
                  </a:outerShdw>
                </a:effectLst>
                <a:latin typeface="Comic Sans MS" pitchFamily="66" charset="0"/>
              </a:rPr>
              <a:t>sukruuguz@hotmail.com</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14" name="Rectangle 2"/>
          <p:cNvSpPr>
            <a:spLocks noGrp="1" noRot="1" noChangeArrowheads="1"/>
          </p:cNvSpPr>
          <p:nvPr>
            <p:ph type="title"/>
          </p:nvPr>
        </p:nvSpPr>
        <p:spPr>
          <a:xfrm>
            <a:off x="1350963" y="685800"/>
            <a:ext cx="7793037" cy="1143000"/>
          </a:xfrm>
        </p:spPr>
        <p:txBody>
          <a:bodyPr/>
          <a:lstStyle/>
          <a:p>
            <a:r>
              <a:rPr lang="tr-TR" b="0"/>
              <a:t>Çözüm</a:t>
            </a:r>
          </a:p>
        </p:txBody>
      </p:sp>
      <p:sp>
        <p:nvSpPr>
          <p:cNvPr id="64515" name="Rectangle 3"/>
          <p:cNvSpPr>
            <a:spLocks noGrp="1" noChangeArrowheads="1"/>
          </p:cNvSpPr>
          <p:nvPr>
            <p:ph type="body" idx="1"/>
          </p:nvPr>
        </p:nvSpPr>
        <p:spPr>
          <a:xfrm>
            <a:off x="685800" y="2590800"/>
            <a:ext cx="7772400" cy="2998788"/>
          </a:xfrm>
        </p:spPr>
        <p:txBody>
          <a:bodyPr/>
          <a:lstStyle/>
          <a:p>
            <a:r>
              <a:rPr lang="tr-TR" b="1"/>
              <a:t>Toplum bazı hastalıklara daha kolay kabul edilebilir isimler vermektedir. </a:t>
            </a:r>
          </a:p>
          <a:p>
            <a:endParaRPr lang="tr-TR"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3" fill="hold" grpId="0" nodeType="clickEffect">
                                  <p:stCondLst>
                                    <p:cond delay="0"/>
                                  </p:stCondLst>
                                  <p:childTnLst>
                                    <p:set>
                                      <p:cBhvr>
                                        <p:cTn id="6" dur="1" fill="hold">
                                          <p:stCondLst>
                                            <p:cond delay="0"/>
                                          </p:stCondLst>
                                        </p:cTn>
                                        <p:tgtEl>
                                          <p:spTgt spid="64515"/>
                                        </p:tgtEl>
                                        <p:attrNameLst>
                                          <p:attrName>style.visibility</p:attrName>
                                        </p:attrNameLst>
                                      </p:cBhvr>
                                      <p:to>
                                        <p:strVal val="visible"/>
                                      </p:to>
                                    </p:set>
                                    <p:animEffect transition="in" filter="strips(upRight)">
                                      <p:cBhvr>
                                        <p:cTn id="7" dur="500"/>
                                        <p:tgtEl>
                                          <p:spTgt spid="645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15"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rrowheads="1"/>
          </p:cNvSpPr>
          <p:nvPr>
            <p:ph type="title"/>
          </p:nvPr>
        </p:nvSpPr>
        <p:spPr/>
        <p:txBody>
          <a:bodyPr/>
          <a:lstStyle/>
          <a:p>
            <a:endParaRPr lang="tr-TR"/>
          </a:p>
        </p:txBody>
      </p:sp>
      <p:sp>
        <p:nvSpPr>
          <p:cNvPr id="65539" name="Rectangle 3"/>
          <p:cNvSpPr>
            <a:spLocks noGrp="1" noChangeArrowheads="1"/>
          </p:cNvSpPr>
          <p:nvPr>
            <p:ph type="body" idx="1"/>
          </p:nvPr>
        </p:nvSpPr>
        <p:spPr>
          <a:xfrm>
            <a:off x="1524000" y="2286000"/>
            <a:ext cx="5599113" cy="4114800"/>
          </a:xfrm>
        </p:spPr>
        <p:txBody>
          <a:bodyPr/>
          <a:lstStyle/>
          <a:p>
            <a:r>
              <a:rPr lang="tr-TR" b="1"/>
              <a:t>Erken bunama, </a:t>
            </a:r>
          </a:p>
          <a:p>
            <a:r>
              <a:rPr lang="tr-TR" b="1"/>
              <a:t>Sürmenaj, </a:t>
            </a:r>
          </a:p>
          <a:p>
            <a:r>
              <a:rPr lang="tr-TR" b="1"/>
              <a:t>Kara sevda..</a:t>
            </a:r>
          </a:p>
          <a:p>
            <a:r>
              <a:rPr lang="tr-TR" b="1"/>
              <a:t>Depr</a:t>
            </a:r>
            <a:r>
              <a:rPr lang="tr-TR" b="1">
                <a:solidFill>
                  <a:srgbClr val="FFFF00"/>
                </a:solidFill>
              </a:rPr>
              <a:t>a</a:t>
            </a:r>
            <a:r>
              <a:rPr lang="tr-TR" b="1"/>
              <a:t>syon</a:t>
            </a:r>
          </a:p>
          <a:p>
            <a:endParaRPr lang="tr-T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lstStyle/>
          <a:p>
            <a:endParaRPr lang="tr-TR"/>
          </a:p>
        </p:txBody>
      </p:sp>
      <p:sp>
        <p:nvSpPr>
          <p:cNvPr id="66563" name="Rectangle 3"/>
          <p:cNvSpPr>
            <a:spLocks noGrp="1" noChangeArrowheads="1"/>
          </p:cNvSpPr>
          <p:nvPr>
            <p:ph type="body" idx="1"/>
          </p:nvPr>
        </p:nvSpPr>
        <p:spPr>
          <a:xfrm>
            <a:off x="228600" y="2362200"/>
            <a:ext cx="8153400" cy="2819400"/>
          </a:xfrm>
        </p:spPr>
        <p:txBody>
          <a:bodyPr/>
          <a:lstStyle/>
          <a:p>
            <a:pPr algn="ctr"/>
            <a:r>
              <a:rPr lang="tr-TR" b="1"/>
              <a:t>DUYGUSAL SORUNLARINI BEDENSEL YAKINMALARLA İFADE ETMEK DAHA ANLAŞILIR VE GÜVENLİ GELMEKTEDİR</a:t>
            </a:r>
          </a:p>
          <a:p>
            <a:endParaRPr lang="tr-T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Rot="1" noChangeArrowheads="1"/>
          </p:cNvSpPr>
          <p:nvPr>
            <p:ph type="title"/>
          </p:nvPr>
        </p:nvSpPr>
        <p:spPr/>
        <p:txBody>
          <a:bodyPr/>
          <a:lstStyle/>
          <a:p>
            <a:endParaRPr lang="tr-TR"/>
          </a:p>
        </p:txBody>
      </p:sp>
      <p:sp>
        <p:nvSpPr>
          <p:cNvPr id="6147" name="Rectangle 3"/>
          <p:cNvSpPr>
            <a:spLocks noGrp="1" noChangeArrowheads="1"/>
          </p:cNvSpPr>
          <p:nvPr>
            <p:ph type="body" idx="1"/>
          </p:nvPr>
        </p:nvSpPr>
        <p:spPr/>
        <p:txBody>
          <a:bodyPr/>
          <a:lstStyle/>
          <a:p>
            <a:r>
              <a:rPr lang="tr-TR"/>
              <a:t>Sadece hastalar mı bedensel anlatıcı?</a:t>
            </a:r>
          </a:p>
          <a:p>
            <a:r>
              <a:rPr lang="tr-TR"/>
              <a:t>Bedensel dinleyici Doktorlar var mı?</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r>
              <a:rPr lang="tr-TR"/>
              <a:t>Konversiyon  bozukluğu</a:t>
            </a:r>
          </a:p>
        </p:txBody>
      </p:sp>
      <p:sp>
        <p:nvSpPr>
          <p:cNvPr id="7171" name="Rectangle 3"/>
          <p:cNvSpPr>
            <a:spLocks noGrp="1" noChangeArrowheads="1"/>
          </p:cNvSpPr>
          <p:nvPr>
            <p:ph type="body" idx="1"/>
          </p:nvPr>
        </p:nvSpPr>
        <p:spPr/>
        <p:txBody>
          <a:bodyPr/>
          <a:lstStyle/>
          <a:p>
            <a:pPr>
              <a:lnSpc>
                <a:spcPct val="90000"/>
              </a:lnSpc>
            </a:pPr>
            <a:r>
              <a:rPr lang="tr-TR" sz="2400"/>
              <a:t>Hareket, duyu ve nörovejetatif sistem organlarında, organik bir temele dayanmayan işlev yitimi.</a:t>
            </a:r>
          </a:p>
          <a:p>
            <a:pPr>
              <a:lnSpc>
                <a:spcPct val="90000"/>
              </a:lnSpc>
            </a:pPr>
            <a:r>
              <a:rPr lang="tr-TR" sz="2400"/>
              <a:t>Epidemiyoloji:</a:t>
            </a:r>
          </a:p>
          <a:p>
            <a:pPr>
              <a:lnSpc>
                <a:spcPct val="90000"/>
              </a:lnSpc>
            </a:pPr>
            <a:r>
              <a:rPr lang="tr-TR" sz="2400"/>
              <a:t>15-35 yaş arasında  daha sık görülmektedir. </a:t>
            </a:r>
          </a:p>
          <a:p>
            <a:pPr>
              <a:lnSpc>
                <a:spcPct val="90000"/>
              </a:lnSpc>
            </a:pPr>
            <a:r>
              <a:rPr lang="tr-TR" sz="2400"/>
              <a:t>Batı toplumlarında sıklığı azalmaktadır. </a:t>
            </a:r>
          </a:p>
          <a:p>
            <a:pPr>
              <a:lnSpc>
                <a:spcPct val="90000"/>
              </a:lnSpc>
            </a:pPr>
            <a:r>
              <a:rPr lang="tr-TR" sz="2400"/>
              <a:t>Psikiyatri polikliniklerinde görülme oranı Batıda %1-3, gelişmekte olan ülkelerde yaklaşık %10 olarak bildirilmiştir. </a:t>
            </a:r>
          </a:p>
          <a:p>
            <a:pPr>
              <a:lnSpc>
                <a:spcPct val="90000"/>
              </a:lnSpc>
            </a:pPr>
            <a:r>
              <a:rPr lang="tr-TR" sz="2400"/>
              <a:t>Kırsal kesimden olma, alt sosyoekonomik koşullar ve düşük eğitim düzeyi, yetersiz iç görü  ve düşük IQ ile konversiyon bozukluğu sıklığı artmaktadır.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endParaRPr lang="tr-TR"/>
          </a:p>
        </p:txBody>
      </p:sp>
      <p:sp>
        <p:nvSpPr>
          <p:cNvPr id="8195" name="Rectangle 3"/>
          <p:cNvSpPr>
            <a:spLocks noGrp="1" noChangeArrowheads="1"/>
          </p:cNvSpPr>
          <p:nvPr>
            <p:ph type="body" idx="1"/>
          </p:nvPr>
        </p:nvSpPr>
        <p:spPr/>
        <p:txBody>
          <a:bodyPr/>
          <a:lstStyle/>
          <a:p>
            <a:r>
              <a:rPr lang="tr-TR"/>
              <a:t>Freud'a göre cinsel ya da saldırgan içerikli dürtülerin bilince çıkması engellendiğinde, bunlar bir beden işleviyle sembolize edilip, o işlev bozukluğu ya da kaybı şeklinde anlatım bulurlar.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r>
              <a:rPr lang="tr-TR"/>
              <a:t>Klinik görünüm</a:t>
            </a:r>
          </a:p>
        </p:txBody>
      </p:sp>
      <p:sp>
        <p:nvSpPr>
          <p:cNvPr id="9219" name="Rectangle 3"/>
          <p:cNvSpPr>
            <a:spLocks noGrp="1" noChangeArrowheads="1"/>
          </p:cNvSpPr>
          <p:nvPr>
            <p:ph type="body" idx="1"/>
          </p:nvPr>
        </p:nvSpPr>
        <p:spPr/>
        <p:txBody>
          <a:bodyPr/>
          <a:lstStyle/>
          <a:p>
            <a:r>
              <a:rPr lang="tr-TR"/>
              <a:t>Ekstremite anestezisi genellikle eldiven çorap biçiminde, üniform dağılımlı, tüm duyusal modaliteleri içeren (ağrı, dokunma, ısı) ve dermatomlara uymayan, keskin sınırlı bir görünümdedir. </a:t>
            </a:r>
          </a:p>
        </p:txBody>
      </p:sp>
    </p:spTree>
  </p:cSld>
  <p:clrMapOvr>
    <a:masterClrMapping/>
  </p:clrMapOvr>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Comic Sans MS"/>
        <a:ea typeface=""/>
        <a:cs typeface=""/>
      </a:majorFont>
      <a:minorFont>
        <a:latin typeface="Comic Sans MS"/>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43</TotalTime>
  <Words>620</Words>
  <Application>Microsoft Office PowerPoint</Application>
  <PresentationFormat>Ekran Gösterisi (4:3)</PresentationFormat>
  <Paragraphs>79</Paragraphs>
  <Slides>26</Slides>
  <Notes>1</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26</vt:i4>
      </vt:variant>
    </vt:vector>
  </HeadingPairs>
  <TitlesOfParts>
    <vt:vector size="34" baseType="lpstr">
      <vt:lpstr>Arial</vt:lpstr>
      <vt:lpstr>Comic Sans MS</vt:lpstr>
      <vt:lpstr>Times New Roman</vt:lpstr>
      <vt:lpstr>Wingdings</vt:lpstr>
      <vt:lpstr>Garamond</vt:lpstr>
      <vt:lpstr>Symbol</vt:lpstr>
      <vt:lpstr>Arial Black</vt:lpstr>
      <vt:lpstr>Dere</vt:lpstr>
      <vt:lpstr>SOMATOFORM BOZUKLUKLAR</vt:lpstr>
      <vt:lpstr>Slayt 2</vt:lpstr>
      <vt:lpstr>Çözüm</vt:lpstr>
      <vt:lpstr>Slayt 4</vt:lpstr>
      <vt:lpstr>Slayt 5</vt:lpstr>
      <vt:lpstr>Slayt 6</vt:lpstr>
      <vt:lpstr>Konversiyon  bozukluğu</vt:lpstr>
      <vt:lpstr>Slayt 8</vt:lpstr>
      <vt:lpstr>Klinik görünüm</vt:lpstr>
      <vt:lpstr>Slayt 10</vt:lpstr>
      <vt:lpstr>Slayt 11</vt:lpstr>
      <vt:lpstr>Slayt 12</vt:lpstr>
      <vt:lpstr>Hipokondriazis:</vt:lpstr>
      <vt:lpstr>Slayt 14</vt:lpstr>
      <vt:lpstr>Slayt 15</vt:lpstr>
      <vt:lpstr>Slayt 16</vt:lpstr>
      <vt:lpstr>Slayt 17</vt:lpstr>
      <vt:lpstr>Slayt 18</vt:lpstr>
      <vt:lpstr>Slayt 19</vt:lpstr>
      <vt:lpstr>Nedeni açıklanamayan bedensel belirtiler </vt:lpstr>
      <vt:lpstr>Slayt 21</vt:lpstr>
      <vt:lpstr>Somatizasyon bozukluğu</vt:lpstr>
      <vt:lpstr>Konversiyon bozukluğu</vt:lpstr>
      <vt:lpstr>Hipokondriazis</vt:lpstr>
      <vt:lpstr>Ninemin mitleri </vt:lpstr>
      <vt:lpstr>Slayt 26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SOMATOFORM BOZUKLUKLAR</dc:title>
  <dc:creator>sukru</dc:creator>
  <cp:lastModifiedBy>user</cp:lastModifiedBy>
  <cp:revision>8</cp:revision>
  <dcterms:created xsi:type="dcterms:W3CDTF">2004-01-17T09:09:42Z</dcterms:created>
  <dcterms:modified xsi:type="dcterms:W3CDTF">2016-01-13T15:15:23Z</dcterms:modified>
</cp:coreProperties>
</file>