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7"/>
  </p:notesMasterIdLst>
  <p:handoutMasterIdLst>
    <p:handoutMasterId r:id="rId88"/>
  </p:handoutMasterIdLst>
  <p:sldIdLst>
    <p:sldId id="256" r:id="rId2"/>
    <p:sldId id="266" r:id="rId3"/>
    <p:sldId id="267" r:id="rId4"/>
    <p:sldId id="257" r:id="rId5"/>
    <p:sldId id="397" r:id="rId6"/>
    <p:sldId id="386" r:id="rId7"/>
    <p:sldId id="352" r:id="rId8"/>
    <p:sldId id="274" r:id="rId9"/>
    <p:sldId id="272" r:id="rId10"/>
    <p:sldId id="493" r:id="rId11"/>
    <p:sldId id="273" r:id="rId12"/>
    <p:sldId id="350" r:id="rId13"/>
    <p:sldId id="351" r:id="rId14"/>
    <p:sldId id="370" r:id="rId15"/>
    <p:sldId id="371" r:id="rId16"/>
    <p:sldId id="277" r:id="rId17"/>
    <p:sldId id="379" r:id="rId18"/>
    <p:sldId id="372" r:id="rId19"/>
    <p:sldId id="373" r:id="rId20"/>
    <p:sldId id="365" r:id="rId21"/>
    <p:sldId id="377" r:id="rId22"/>
    <p:sldId id="409" r:id="rId23"/>
    <p:sldId id="380" r:id="rId24"/>
    <p:sldId id="382" r:id="rId25"/>
    <p:sldId id="383" r:id="rId26"/>
    <p:sldId id="417" r:id="rId27"/>
    <p:sldId id="418" r:id="rId28"/>
    <p:sldId id="278" r:id="rId29"/>
    <p:sldId id="375" r:id="rId30"/>
    <p:sldId id="387" r:id="rId31"/>
    <p:sldId id="389" r:id="rId32"/>
    <p:sldId id="261" r:id="rId33"/>
    <p:sldId id="263" r:id="rId34"/>
    <p:sldId id="439" r:id="rId35"/>
    <p:sldId id="390" r:id="rId36"/>
    <p:sldId id="419" r:id="rId37"/>
    <p:sldId id="431" r:id="rId38"/>
    <p:sldId id="440" r:id="rId39"/>
    <p:sldId id="432" r:id="rId40"/>
    <p:sldId id="283" r:id="rId41"/>
    <p:sldId id="433" r:id="rId42"/>
    <p:sldId id="286" r:id="rId43"/>
    <p:sldId id="396" r:id="rId44"/>
    <p:sldId id="354" r:id="rId45"/>
    <p:sldId id="355" r:id="rId46"/>
    <p:sldId id="292" r:id="rId47"/>
    <p:sldId id="406" r:id="rId48"/>
    <p:sldId id="293" r:id="rId49"/>
    <p:sldId id="295" r:id="rId50"/>
    <p:sldId id="398" r:id="rId51"/>
    <p:sldId id="400" r:id="rId52"/>
    <p:sldId id="303" r:id="rId53"/>
    <p:sldId id="304" r:id="rId54"/>
    <p:sldId id="356" r:id="rId55"/>
    <p:sldId id="367" r:id="rId56"/>
    <p:sldId id="306" r:id="rId57"/>
    <p:sldId id="411" r:id="rId58"/>
    <p:sldId id="412" r:id="rId59"/>
    <p:sldId id="413" r:id="rId60"/>
    <p:sldId id="435" r:id="rId61"/>
    <p:sldId id="436" r:id="rId62"/>
    <p:sldId id="437" r:id="rId63"/>
    <p:sldId id="441" r:id="rId64"/>
    <p:sldId id="456" r:id="rId65"/>
    <p:sldId id="457" r:id="rId66"/>
    <p:sldId id="458" r:id="rId67"/>
    <p:sldId id="463" r:id="rId68"/>
    <p:sldId id="464" r:id="rId69"/>
    <p:sldId id="465" r:id="rId70"/>
    <p:sldId id="471" r:id="rId71"/>
    <p:sldId id="472" r:id="rId72"/>
    <p:sldId id="481" r:id="rId73"/>
    <p:sldId id="482" r:id="rId74"/>
    <p:sldId id="483" r:id="rId75"/>
    <p:sldId id="484" r:id="rId76"/>
    <p:sldId id="485" r:id="rId77"/>
    <p:sldId id="487" r:id="rId78"/>
    <p:sldId id="488" r:id="rId79"/>
    <p:sldId id="489" r:id="rId80"/>
    <p:sldId id="490" r:id="rId81"/>
    <p:sldId id="491" r:id="rId82"/>
    <p:sldId id="492" r:id="rId83"/>
    <p:sldId id="494" r:id="rId84"/>
    <p:sldId id="495" r:id="rId85"/>
    <p:sldId id="496"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86284" autoAdjust="0"/>
  </p:normalViewPr>
  <p:slideViewPr>
    <p:cSldViewPr>
      <p:cViewPr>
        <p:scale>
          <a:sx n="82" d="100"/>
          <a:sy n="82" d="100"/>
        </p:scale>
        <p:origin x="-105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6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A6FAF-31F3-4026-84AE-7B2FB210BD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800C90AC-2E68-4D71-880B-84308FDF7EA9}">
      <dgm:prSet phldrT="[Metin]"/>
      <dgm:spPr/>
      <dgm:t>
        <a:bodyPr/>
        <a:lstStyle/>
        <a:p>
          <a:r>
            <a:rPr lang="tr-TR" dirty="0"/>
            <a:t>Tehlikeli kimyasal nedir?</a:t>
          </a:r>
        </a:p>
      </dgm:t>
    </dgm:pt>
    <dgm:pt modelId="{4FE582AB-280D-47C8-BC70-F07610F4F6ED}" type="parTrans" cxnId="{1C03C0E9-9A27-40FE-A611-15A2019D2308}">
      <dgm:prSet/>
      <dgm:spPr/>
      <dgm:t>
        <a:bodyPr/>
        <a:lstStyle/>
        <a:p>
          <a:endParaRPr lang="tr-TR"/>
        </a:p>
      </dgm:t>
    </dgm:pt>
    <dgm:pt modelId="{BA5F13F7-5E44-4D06-B4A6-5B37E4C41DDF}" type="sibTrans" cxnId="{1C03C0E9-9A27-40FE-A611-15A2019D2308}">
      <dgm:prSet/>
      <dgm:spPr/>
      <dgm:t>
        <a:bodyPr/>
        <a:lstStyle/>
        <a:p>
          <a:endParaRPr lang="tr-TR"/>
        </a:p>
      </dgm:t>
    </dgm:pt>
    <dgm:pt modelId="{7D26EA80-9EEF-401B-93BD-3AFFE53718DE}">
      <dgm:prSet phldrT="[Metin]" custT="1"/>
      <dgm:spPr/>
      <dgm:t>
        <a:bodyPr/>
        <a:lstStyle/>
        <a:p>
          <a:r>
            <a:rPr lang="tr-TR" sz="2400" dirty="0"/>
            <a:t>SAĞLIĞA	</a:t>
          </a:r>
        </a:p>
      </dgm:t>
    </dgm:pt>
    <dgm:pt modelId="{CC9D7F8D-185E-471C-8F80-0461C532FD99}" type="parTrans" cxnId="{0E635CB0-A0EE-4059-855E-022FAA6AD372}">
      <dgm:prSet/>
      <dgm:spPr/>
      <dgm:t>
        <a:bodyPr/>
        <a:lstStyle/>
        <a:p>
          <a:endParaRPr lang="tr-TR"/>
        </a:p>
      </dgm:t>
    </dgm:pt>
    <dgm:pt modelId="{0643AF17-78F4-4E35-8BE5-E6C371D4561E}" type="sibTrans" cxnId="{0E635CB0-A0EE-4059-855E-022FAA6AD372}">
      <dgm:prSet/>
      <dgm:spPr/>
      <dgm:t>
        <a:bodyPr/>
        <a:lstStyle/>
        <a:p>
          <a:endParaRPr lang="tr-TR"/>
        </a:p>
      </dgm:t>
    </dgm:pt>
    <dgm:pt modelId="{4170B519-6D23-4FAD-9803-EE9CBC0E6099}">
      <dgm:prSet phldrT="[Metin]"/>
      <dgm:spPr/>
      <dgm:t>
        <a:bodyPr/>
        <a:lstStyle/>
        <a:p>
          <a:endParaRPr lang="tr-TR" dirty="0"/>
        </a:p>
      </dgm:t>
    </dgm:pt>
    <dgm:pt modelId="{239E094C-F8A9-4CBB-8AC7-E11B08ED82AC}" type="parTrans" cxnId="{0DD3A4D6-6D78-476D-8828-9E2650EE43BA}">
      <dgm:prSet/>
      <dgm:spPr/>
      <dgm:t>
        <a:bodyPr/>
        <a:lstStyle/>
        <a:p>
          <a:endParaRPr lang="tr-TR"/>
        </a:p>
      </dgm:t>
    </dgm:pt>
    <dgm:pt modelId="{00A51561-AA74-48B5-9306-BA42C8DC80C9}" type="sibTrans" cxnId="{0DD3A4D6-6D78-476D-8828-9E2650EE43BA}">
      <dgm:prSet/>
      <dgm:spPr/>
      <dgm:t>
        <a:bodyPr/>
        <a:lstStyle/>
        <a:p>
          <a:endParaRPr lang="tr-TR"/>
        </a:p>
      </dgm:t>
    </dgm:pt>
    <dgm:pt modelId="{10B1FCC9-49A2-44C0-AA2A-4535F726E47E}">
      <dgm:prSet phldrT="[Metin]"/>
      <dgm:spPr/>
      <dgm:t>
        <a:bodyPr/>
        <a:lstStyle/>
        <a:p>
          <a:r>
            <a:rPr lang="tr-TR" dirty="0"/>
            <a:t>GÜVENLİĞE</a:t>
          </a:r>
        </a:p>
      </dgm:t>
    </dgm:pt>
    <dgm:pt modelId="{BE3AB457-7353-4E66-8A44-2D846414B79E}" type="parTrans" cxnId="{DCCA2053-7C2A-44C2-A040-4EF7F379C43E}">
      <dgm:prSet/>
      <dgm:spPr/>
      <dgm:t>
        <a:bodyPr/>
        <a:lstStyle/>
        <a:p>
          <a:endParaRPr lang="tr-TR"/>
        </a:p>
      </dgm:t>
    </dgm:pt>
    <dgm:pt modelId="{01C6F39F-6010-4B2F-A764-430557D40164}" type="sibTrans" cxnId="{DCCA2053-7C2A-44C2-A040-4EF7F379C43E}">
      <dgm:prSet/>
      <dgm:spPr/>
      <dgm:t>
        <a:bodyPr/>
        <a:lstStyle/>
        <a:p>
          <a:endParaRPr lang="tr-TR"/>
        </a:p>
      </dgm:t>
    </dgm:pt>
    <dgm:pt modelId="{8A85136F-DCFF-4333-ADE3-8F989438C967}">
      <dgm:prSet phldrT="[Metin]"/>
      <dgm:spPr/>
      <dgm:t>
        <a:bodyPr/>
        <a:lstStyle/>
        <a:p>
          <a:r>
            <a:rPr lang="tr-TR" dirty="0"/>
            <a:t>ÇEVREYE </a:t>
          </a:r>
        </a:p>
      </dgm:t>
    </dgm:pt>
    <dgm:pt modelId="{F66CA672-ED56-4191-9689-EA7195E10866}" type="parTrans" cxnId="{8F81AE2A-137C-4807-8BB9-EB0EB37B177A}">
      <dgm:prSet/>
      <dgm:spPr/>
      <dgm:t>
        <a:bodyPr/>
        <a:lstStyle/>
        <a:p>
          <a:endParaRPr lang="tr-TR"/>
        </a:p>
      </dgm:t>
    </dgm:pt>
    <dgm:pt modelId="{9E173EAF-1B68-4D3D-9596-2808D2AC68DA}" type="sibTrans" cxnId="{8F81AE2A-137C-4807-8BB9-EB0EB37B177A}">
      <dgm:prSet/>
      <dgm:spPr/>
      <dgm:t>
        <a:bodyPr/>
        <a:lstStyle/>
        <a:p>
          <a:endParaRPr lang="tr-TR"/>
        </a:p>
      </dgm:t>
    </dgm:pt>
    <dgm:pt modelId="{79B38C6E-C83B-4B02-8787-E4398328E5E2}" type="pres">
      <dgm:prSet presAssocID="{693A6FAF-31F3-4026-84AE-7B2FB210BDB3}" presName="Name0" presStyleCnt="0">
        <dgm:presLayoutVars>
          <dgm:chMax val="1"/>
          <dgm:dir/>
          <dgm:animLvl val="ctr"/>
          <dgm:resizeHandles val="exact"/>
        </dgm:presLayoutVars>
      </dgm:prSet>
      <dgm:spPr/>
      <dgm:t>
        <a:bodyPr/>
        <a:lstStyle/>
        <a:p>
          <a:endParaRPr lang="tr-TR"/>
        </a:p>
      </dgm:t>
    </dgm:pt>
    <dgm:pt modelId="{3874A791-0818-4ED2-9B3A-164DA7525D7B}" type="pres">
      <dgm:prSet presAssocID="{800C90AC-2E68-4D71-880B-84308FDF7EA9}" presName="centerShape" presStyleLbl="node0" presStyleIdx="0" presStyleCnt="1"/>
      <dgm:spPr/>
      <dgm:t>
        <a:bodyPr/>
        <a:lstStyle/>
        <a:p>
          <a:endParaRPr lang="tr-TR"/>
        </a:p>
      </dgm:t>
    </dgm:pt>
    <dgm:pt modelId="{94F7CDA4-7055-46C1-8799-6E5B5CC83849}" type="pres">
      <dgm:prSet presAssocID="{7D26EA80-9EEF-401B-93BD-3AFFE53718DE}" presName="node" presStyleLbl="node1" presStyleIdx="0" presStyleCnt="3" custScaleX="126463" custRadScaleRad="100167" custRadScaleInc="5621">
        <dgm:presLayoutVars>
          <dgm:bulletEnabled val="1"/>
        </dgm:presLayoutVars>
      </dgm:prSet>
      <dgm:spPr/>
      <dgm:t>
        <a:bodyPr/>
        <a:lstStyle/>
        <a:p>
          <a:endParaRPr lang="tr-TR"/>
        </a:p>
      </dgm:t>
    </dgm:pt>
    <dgm:pt modelId="{C243D10E-E7C1-4AFD-A42B-403456BC54D3}" type="pres">
      <dgm:prSet presAssocID="{7D26EA80-9EEF-401B-93BD-3AFFE53718DE}" presName="dummy" presStyleCnt="0"/>
      <dgm:spPr/>
    </dgm:pt>
    <dgm:pt modelId="{881AF0B2-8288-4FD9-94C8-166E993E8995}" type="pres">
      <dgm:prSet presAssocID="{0643AF17-78F4-4E35-8BE5-E6C371D4561E}" presName="sibTrans" presStyleLbl="sibTrans2D1" presStyleIdx="0" presStyleCnt="3"/>
      <dgm:spPr/>
      <dgm:t>
        <a:bodyPr/>
        <a:lstStyle/>
        <a:p>
          <a:endParaRPr lang="tr-TR"/>
        </a:p>
      </dgm:t>
    </dgm:pt>
    <dgm:pt modelId="{CFB9A125-0F07-43FF-8D59-883E6FD89F57}" type="pres">
      <dgm:prSet presAssocID="{10B1FCC9-49A2-44C0-AA2A-4535F726E47E}" presName="node" presStyleLbl="node1" presStyleIdx="1" presStyleCnt="3" custScaleX="130700">
        <dgm:presLayoutVars>
          <dgm:bulletEnabled val="1"/>
        </dgm:presLayoutVars>
      </dgm:prSet>
      <dgm:spPr/>
      <dgm:t>
        <a:bodyPr/>
        <a:lstStyle/>
        <a:p>
          <a:endParaRPr lang="tr-TR"/>
        </a:p>
      </dgm:t>
    </dgm:pt>
    <dgm:pt modelId="{88473930-B1DE-4020-A7D8-58702CA1FE6E}" type="pres">
      <dgm:prSet presAssocID="{10B1FCC9-49A2-44C0-AA2A-4535F726E47E}" presName="dummy" presStyleCnt="0"/>
      <dgm:spPr/>
    </dgm:pt>
    <dgm:pt modelId="{9B2C3C04-8D4D-47ED-BD9D-54F0AD0ED45E}" type="pres">
      <dgm:prSet presAssocID="{01C6F39F-6010-4B2F-A764-430557D40164}" presName="sibTrans" presStyleLbl="sibTrans2D1" presStyleIdx="1" presStyleCnt="3"/>
      <dgm:spPr/>
      <dgm:t>
        <a:bodyPr/>
        <a:lstStyle/>
        <a:p>
          <a:endParaRPr lang="tr-TR"/>
        </a:p>
      </dgm:t>
    </dgm:pt>
    <dgm:pt modelId="{6D2A30DC-BC90-4C81-8C07-BE4A757572DA}" type="pres">
      <dgm:prSet presAssocID="{8A85136F-DCFF-4333-ADE3-8F989438C967}" presName="node" presStyleLbl="node1" presStyleIdx="2" presStyleCnt="3" custScaleX="133086">
        <dgm:presLayoutVars>
          <dgm:bulletEnabled val="1"/>
        </dgm:presLayoutVars>
      </dgm:prSet>
      <dgm:spPr/>
      <dgm:t>
        <a:bodyPr/>
        <a:lstStyle/>
        <a:p>
          <a:endParaRPr lang="tr-TR"/>
        </a:p>
      </dgm:t>
    </dgm:pt>
    <dgm:pt modelId="{67561496-F065-4C80-AFE5-50A7229742E6}" type="pres">
      <dgm:prSet presAssocID="{8A85136F-DCFF-4333-ADE3-8F989438C967}" presName="dummy" presStyleCnt="0"/>
      <dgm:spPr/>
    </dgm:pt>
    <dgm:pt modelId="{005B2B07-C36A-4578-9126-AC83F4B7C0F2}" type="pres">
      <dgm:prSet presAssocID="{9E173EAF-1B68-4D3D-9596-2808D2AC68DA}" presName="sibTrans" presStyleLbl="sibTrans2D1" presStyleIdx="2" presStyleCnt="3"/>
      <dgm:spPr/>
      <dgm:t>
        <a:bodyPr/>
        <a:lstStyle/>
        <a:p>
          <a:endParaRPr lang="tr-TR"/>
        </a:p>
      </dgm:t>
    </dgm:pt>
  </dgm:ptLst>
  <dgm:cxnLst>
    <dgm:cxn modelId="{656575A6-1A70-4A4F-8AB6-4D48177382AE}" type="presOf" srcId="{01C6F39F-6010-4B2F-A764-430557D40164}" destId="{9B2C3C04-8D4D-47ED-BD9D-54F0AD0ED45E}" srcOrd="0" destOrd="0" presId="urn:microsoft.com/office/officeart/2005/8/layout/radial6"/>
    <dgm:cxn modelId="{D7E981E9-49AB-4B14-9806-A211B47BF4A3}" type="presOf" srcId="{9E173EAF-1B68-4D3D-9596-2808D2AC68DA}" destId="{005B2B07-C36A-4578-9126-AC83F4B7C0F2}" srcOrd="0" destOrd="0" presId="urn:microsoft.com/office/officeart/2005/8/layout/radial6"/>
    <dgm:cxn modelId="{8F81AE2A-137C-4807-8BB9-EB0EB37B177A}" srcId="{800C90AC-2E68-4D71-880B-84308FDF7EA9}" destId="{8A85136F-DCFF-4333-ADE3-8F989438C967}" srcOrd="2" destOrd="0" parTransId="{F66CA672-ED56-4191-9689-EA7195E10866}" sibTransId="{9E173EAF-1B68-4D3D-9596-2808D2AC68DA}"/>
    <dgm:cxn modelId="{DCCA2053-7C2A-44C2-A040-4EF7F379C43E}" srcId="{800C90AC-2E68-4D71-880B-84308FDF7EA9}" destId="{10B1FCC9-49A2-44C0-AA2A-4535F726E47E}" srcOrd="1" destOrd="0" parTransId="{BE3AB457-7353-4E66-8A44-2D846414B79E}" sibTransId="{01C6F39F-6010-4B2F-A764-430557D40164}"/>
    <dgm:cxn modelId="{0E635CB0-A0EE-4059-855E-022FAA6AD372}" srcId="{800C90AC-2E68-4D71-880B-84308FDF7EA9}" destId="{7D26EA80-9EEF-401B-93BD-3AFFE53718DE}" srcOrd="0" destOrd="0" parTransId="{CC9D7F8D-185E-471C-8F80-0461C532FD99}" sibTransId="{0643AF17-78F4-4E35-8BE5-E6C371D4561E}"/>
    <dgm:cxn modelId="{569F6DA0-5011-481F-B0FB-FC77A6CC97A1}" type="presOf" srcId="{7D26EA80-9EEF-401B-93BD-3AFFE53718DE}" destId="{94F7CDA4-7055-46C1-8799-6E5B5CC83849}" srcOrd="0" destOrd="0" presId="urn:microsoft.com/office/officeart/2005/8/layout/radial6"/>
    <dgm:cxn modelId="{D15DE6E7-E007-49CE-B9CB-D7E73BA5D87E}" type="presOf" srcId="{693A6FAF-31F3-4026-84AE-7B2FB210BDB3}" destId="{79B38C6E-C83B-4B02-8787-E4398328E5E2}" srcOrd="0" destOrd="0" presId="urn:microsoft.com/office/officeart/2005/8/layout/radial6"/>
    <dgm:cxn modelId="{1C03C0E9-9A27-40FE-A611-15A2019D2308}" srcId="{693A6FAF-31F3-4026-84AE-7B2FB210BDB3}" destId="{800C90AC-2E68-4D71-880B-84308FDF7EA9}" srcOrd="0" destOrd="0" parTransId="{4FE582AB-280D-47C8-BC70-F07610F4F6ED}" sibTransId="{BA5F13F7-5E44-4D06-B4A6-5B37E4C41DDF}"/>
    <dgm:cxn modelId="{0DD3A4D6-6D78-476D-8828-9E2650EE43BA}" srcId="{693A6FAF-31F3-4026-84AE-7B2FB210BDB3}" destId="{4170B519-6D23-4FAD-9803-EE9CBC0E6099}" srcOrd="1" destOrd="0" parTransId="{239E094C-F8A9-4CBB-8AC7-E11B08ED82AC}" sibTransId="{00A51561-AA74-48B5-9306-BA42C8DC80C9}"/>
    <dgm:cxn modelId="{97DD7BA5-3625-4B5D-B5AD-28822DF00F19}" type="presOf" srcId="{800C90AC-2E68-4D71-880B-84308FDF7EA9}" destId="{3874A791-0818-4ED2-9B3A-164DA7525D7B}" srcOrd="0" destOrd="0" presId="urn:microsoft.com/office/officeart/2005/8/layout/radial6"/>
    <dgm:cxn modelId="{E74DF5FA-1C82-49CD-915F-8C43D953D0DD}" type="presOf" srcId="{0643AF17-78F4-4E35-8BE5-E6C371D4561E}" destId="{881AF0B2-8288-4FD9-94C8-166E993E8995}" srcOrd="0" destOrd="0" presId="urn:microsoft.com/office/officeart/2005/8/layout/radial6"/>
    <dgm:cxn modelId="{394717CF-E6D7-498C-941B-1D9964429D38}" type="presOf" srcId="{10B1FCC9-49A2-44C0-AA2A-4535F726E47E}" destId="{CFB9A125-0F07-43FF-8D59-883E6FD89F57}" srcOrd="0" destOrd="0" presId="urn:microsoft.com/office/officeart/2005/8/layout/radial6"/>
    <dgm:cxn modelId="{A844C2F7-B232-49A6-8BF0-0C3775C36CF3}" type="presOf" srcId="{8A85136F-DCFF-4333-ADE3-8F989438C967}" destId="{6D2A30DC-BC90-4C81-8C07-BE4A757572DA}" srcOrd="0" destOrd="0" presId="urn:microsoft.com/office/officeart/2005/8/layout/radial6"/>
    <dgm:cxn modelId="{F36A2AC2-7A39-4ADB-8817-7C5159030A0E}" type="presParOf" srcId="{79B38C6E-C83B-4B02-8787-E4398328E5E2}" destId="{3874A791-0818-4ED2-9B3A-164DA7525D7B}" srcOrd="0" destOrd="0" presId="urn:microsoft.com/office/officeart/2005/8/layout/radial6"/>
    <dgm:cxn modelId="{F65A258C-0C48-45BE-9C82-79D5C1892B74}" type="presParOf" srcId="{79B38C6E-C83B-4B02-8787-E4398328E5E2}" destId="{94F7CDA4-7055-46C1-8799-6E5B5CC83849}" srcOrd="1" destOrd="0" presId="urn:microsoft.com/office/officeart/2005/8/layout/radial6"/>
    <dgm:cxn modelId="{067B972A-7A27-4678-8B35-750CDA3FA278}" type="presParOf" srcId="{79B38C6E-C83B-4B02-8787-E4398328E5E2}" destId="{C243D10E-E7C1-4AFD-A42B-403456BC54D3}" srcOrd="2" destOrd="0" presId="urn:microsoft.com/office/officeart/2005/8/layout/radial6"/>
    <dgm:cxn modelId="{ED27DFD4-026E-4EDF-A826-A82855389F52}" type="presParOf" srcId="{79B38C6E-C83B-4B02-8787-E4398328E5E2}" destId="{881AF0B2-8288-4FD9-94C8-166E993E8995}" srcOrd="3" destOrd="0" presId="urn:microsoft.com/office/officeart/2005/8/layout/radial6"/>
    <dgm:cxn modelId="{28BF753A-13A6-4367-B162-5CCEB63B07AA}" type="presParOf" srcId="{79B38C6E-C83B-4B02-8787-E4398328E5E2}" destId="{CFB9A125-0F07-43FF-8D59-883E6FD89F57}" srcOrd="4" destOrd="0" presId="urn:microsoft.com/office/officeart/2005/8/layout/radial6"/>
    <dgm:cxn modelId="{96ACCD4B-0460-4A7F-AB24-99E7DC6ED72E}" type="presParOf" srcId="{79B38C6E-C83B-4B02-8787-E4398328E5E2}" destId="{88473930-B1DE-4020-A7D8-58702CA1FE6E}" srcOrd="5" destOrd="0" presId="urn:microsoft.com/office/officeart/2005/8/layout/radial6"/>
    <dgm:cxn modelId="{73C93ED5-EA66-40EC-A9D5-C31A66B36B10}" type="presParOf" srcId="{79B38C6E-C83B-4B02-8787-E4398328E5E2}" destId="{9B2C3C04-8D4D-47ED-BD9D-54F0AD0ED45E}" srcOrd="6" destOrd="0" presId="urn:microsoft.com/office/officeart/2005/8/layout/radial6"/>
    <dgm:cxn modelId="{6C7D1294-B083-438E-97F6-DFF9881A618C}" type="presParOf" srcId="{79B38C6E-C83B-4B02-8787-E4398328E5E2}" destId="{6D2A30DC-BC90-4C81-8C07-BE4A757572DA}" srcOrd="7" destOrd="0" presId="urn:microsoft.com/office/officeart/2005/8/layout/radial6"/>
    <dgm:cxn modelId="{E8033802-1D23-45FF-86F7-CF2C08FC259C}" type="presParOf" srcId="{79B38C6E-C83B-4B02-8787-E4398328E5E2}" destId="{67561496-F065-4C80-AFE5-50A7229742E6}" srcOrd="8" destOrd="0" presId="urn:microsoft.com/office/officeart/2005/8/layout/radial6"/>
    <dgm:cxn modelId="{DC18E0DD-6892-4FCB-8C61-D1162C2E94EF}" type="presParOf" srcId="{79B38C6E-C83B-4B02-8787-E4398328E5E2}" destId="{005B2B07-C36A-4578-9126-AC83F4B7C0F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101E67-279A-485C-B7DB-CE8075248FB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9C986BA0-EC4D-4D30-948F-4831CF86C56F}">
      <dgm:prSet phldrT="[Metin]"/>
      <dgm:spPr/>
      <dgm:t>
        <a:bodyPr/>
        <a:lstStyle/>
        <a:p>
          <a:r>
            <a:rPr lang="tr-TR" dirty="0"/>
            <a:t>LD</a:t>
          </a:r>
          <a:r>
            <a:rPr lang="tr-TR" baseline="-25000" dirty="0"/>
            <a:t>50</a:t>
          </a:r>
          <a:endParaRPr lang="tr-TR" dirty="0"/>
        </a:p>
      </dgm:t>
    </dgm:pt>
    <dgm:pt modelId="{6EF4B18A-68BF-49F0-B2F4-B961B5F6E2DE}" type="parTrans" cxnId="{24318E0A-4007-4F9A-801E-18A32C7CF92A}">
      <dgm:prSet/>
      <dgm:spPr/>
      <dgm:t>
        <a:bodyPr/>
        <a:lstStyle/>
        <a:p>
          <a:endParaRPr lang="tr-TR"/>
        </a:p>
      </dgm:t>
    </dgm:pt>
    <dgm:pt modelId="{30F43688-1F9E-48A3-9DBD-F5A04E30812B}" type="sibTrans" cxnId="{24318E0A-4007-4F9A-801E-18A32C7CF92A}">
      <dgm:prSet/>
      <dgm:spPr/>
      <dgm:t>
        <a:bodyPr/>
        <a:lstStyle/>
        <a:p>
          <a:endParaRPr lang="tr-TR"/>
        </a:p>
      </dgm:t>
    </dgm:pt>
    <dgm:pt modelId="{B7C1C948-37C4-4AD0-8DA4-60078B11AF8E}">
      <dgm:prSet phldrT="[Metin]"/>
      <dgm:spPr/>
      <dgm:t>
        <a:bodyPr/>
        <a:lstStyle/>
        <a:p>
          <a:r>
            <a:rPr lang="tr-TR" b="1" dirty="0">
              <a:solidFill>
                <a:schemeClr val="accent6">
                  <a:lumMod val="50000"/>
                </a:schemeClr>
              </a:solidFill>
            </a:rPr>
            <a:t>Öldürücü Doz</a:t>
          </a:r>
        </a:p>
        <a:p>
          <a:r>
            <a:rPr lang="tr-TR" b="1" dirty="0">
              <a:solidFill>
                <a:schemeClr val="accent6">
                  <a:lumMod val="50000"/>
                </a:schemeClr>
              </a:solidFill>
            </a:rPr>
            <a:t>(lethal dose) </a:t>
          </a:r>
          <a:endParaRPr lang="tr-TR" dirty="0"/>
        </a:p>
      </dgm:t>
    </dgm:pt>
    <dgm:pt modelId="{79BBC5B5-0CF6-4CBF-9056-447069C4E050}" type="parTrans" cxnId="{E4AB7115-A02A-4A68-9F5F-5C835E97CB16}">
      <dgm:prSet/>
      <dgm:spPr/>
      <dgm:t>
        <a:bodyPr/>
        <a:lstStyle/>
        <a:p>
          <a:endParaRPr lang="tr-TR"/>
        </a:p>
      </dgm:t>
    </dgm:pt>
    <dgm:pt modelId="{D6C95F66-20D6-4DEC-960B-751380807E3F}" type="sibTrans" cxnId="{E4AB7115-A02A-4A68-9F5F-5C835E97CB16}">
      <dgm:prSet/>
      <dgm:spPr/>
      <dgm:t>
        <a:bodyPr/>
        <a:lstStyle/>
        <a:p>
          <a:endParaRPr lang="tr-TR"/>
        </a:p>
      </dgm:t>
    </dgm:pt>
    <dgm:pt modelId="{B9102B28-3D7A-4DC9-AA9E-D599E1BE7147}">
      <dgm:prSet phldrT="[Metin]"/>
      <dgm:spPr/>
      <dgm:t>
        <a:bodyPr/>
        <a:lstStyle/>
        <a:p>
          <a:r>
            <a:rPr lang="tr-TR" b="1" dirty="0">
              <a:solidFill>
                <a:schemeClr val="accent6">
                  <a:lumMod val="50000"/>
                </a:schemeClr>
              </a:solidFill>
            </a:rPr>
            <a:t>Bir defada alınan ve 14 günlük gözlem sonucu deney hayvanlarının %50</a:t>
          </a:r>
          <a:r>
            <a:rPr lang="en-US" b="1" dirty="0">
              <a:solidFill>
                <a:schemeClr val="accent6">
                  <a:lumMod val="50000"/>
                </a:schemeClr>
              </a:solidFill>
            </a:rPr>
            <a:t>’</a:t>
          </a:r>
          <a:r>
            <a:rPr lang="tr-TR" b="1" dirty="0">
              <a:solidFill>
                <a:schemeClr val="accent6">
                  <a:lumMod val="50000"/>
                </a:schemeClr>
              </a:solidFill>
            </a:rPr>
            <a:t>sinin </a:t>
          </a:r>
          <a:r>
            <a:rPr lang="tr-TR" b="1" i="1" u="sng" dirty="0">
              <a:solidFill>
                <a:schemeClr val="accent6">
                  <a:lumMod val="50000"/>
                </a:schemeClr>
              </a:solidFill>
            </a:rPr>
            <a:t>ölmesine</a:t>
          </a:r>
          <a:r>
            <a:rPr lang="tr-TR" b="1" dirty="0">
              <a:solidFill>
                <a:schemeClr val="accent6">
                  <a:lumMod val="50000"/>
                </a:schemeClr>
              </a:solidFill>
            </a:rPr>
            <a:t> neden olan ve vücut ağırlığının kg’ı başına verilen dozdur.</a:t>
          </a:r>
          <a:endParaRPr lang="tr-TR" dirty="0"/>
        </a:p>
      </dgm:t>
    </dgm:pt>
    <dgm:pt modelId="{6E8E3030-F011-44CE-9178-54C6032B035E}" type="parTrans" cxnId="{A7A6F208-6BCA-4666-933D-84166178C078}">
      <dgm:prSet/>
      <dgm:spPr/>
      <dgm:t>
        <a:bodyPr/>
        <a:lstStyle/>
        <a:p>
          <a:endParaRPr lang="tr-TR"/>
        </a:p>
      </dgm:t>
    </dgm:pt>
    <dgm:pt modelId="{503BF187-49C8-4428-968F-760836BF5ADF}" type="sibTrans" cxnId="{A7A6F208-6BCA-4666-933D-84166178C078}">
      <dgm:prSet/>
      <dgm:spPr/>
      <dgm:t>
        <a:bodyPr/>
        <a:lstStyle/>
        <a:p>
          <a:endParaRPr lang="tr-TR"/>
        </a:p>
      </dgm:t>
    </dgm:pt>
    <dgm:pt modelId="{E83321B9-F24F-4ACE-9E1B-4C867F4ADA28}" type="pres">
      <dgm:prSet presAssocID="{FA101E67-279A-485C-B7DB-CE8075248FBA}" presName="list" presStyleCnt="0">
        <dgm:presLayoutVars>
          <dgm:dir/>
          <dgm:animLvl val="lvl"/>
        </dgm:presLayoutVars>
      </dgm:prSet>
      <dgm:spPr/>
      <dgm:t>
        <a:bodyPr/>
        <a:lstStyle/>
        <a:p>
          <a:endParaRPr lang="tr-TR"/>
        </a:p>
      </dgm:t>
    </dgm:pt>
    <dgm:pt modelId="{17041A76-BFAE-49D7-A5EF-E2C78B6163F4}" type="pres">
      <dgm:prSet presAssocID="{9C986BA0-EC4D-4D30-948F-4831CF86C56F}" presName="posSpace" presStyleCnt="0"/>
      <dgm:spPr/>
    </dgm:pt>
    <dgm:pt modelId="{36372326-F0FE-493C-BA0F-BF54B8C6FD02}" type="pres">
      <dgm:prSet presAssocID="{9C986BA0-EC4D-4D30-948F-4831CF86C56F}" presName="vertFlow" presStyleCnt="0"/>
      <dgm:spPr/>
    </dgm:pt>
    <dgm:pt modelId="{F436551E-4B64-4A97-86A8-1CD2E134F85D}" type="pres">
      <dgm:prSet presAssocID="{9C986BA0-EC4D-4D30-948F-4831CF86C56F}" presName="topSpace" presStyleCnt="0"/>
      <dgm:spPr/>
    </dgm:pt>
    <dgm:pt modelId="{3CE09533-75F7-4A96-8553-274835C06038}" type="pres">
      <dgm:prSet presAssocID="{9C986BA0-EC4D-4D30-948F-4831CF86C56F}" presName="firstComp" presStyleCnt="0"/>
      <dgm:spPr/>
    </dgm:pt>
    <dgm:pt modelId="{5F94AC55-8D8B-4310-8385-5EF270E5D92F}" type="pres">
      <dgm:prSet presAssocID="{9C986BA0-EC4D-4D30-948F-4831CF86C56F}" presName="firstChild" presStyleLbl="bgAccFollowNode1" presStyleIdx="0" presStyleCnt="2" custScaleY="55349"/>
      <dgm:spPr/>
      <dgm:t>
        <a:bodyPr/>
        <a:lstStyle/>
        <a:p>
          <a:endParaRPr lang="tr-TR"/>
        </a:p>
      </dgm:t>
    </dgm:pt>
    <dgm:pt modelId="{03F67910-59FF-49E0-AA72-D3B66DE7BFF5}" type="pres">
      <dgm:prSet presAssocID="{9C986BA0-EC4D-4D30-948F-4831CF86C56F}" presName="firstChildTx" presStyleLbl="bgAccFollowNode1" presStyleIdx="0" presStyleCnt="2">
        <dgm:presLayoutVars>
          <dgm:bulletEnabled val="1"/>
        </dgm:presLayoutVars>
      </dgm:prSet>
      <dgm:spPr/>
      <dgm:t>
        <a:bodyPr/>
        <a:lstStyle/>
        <a:p>
          <a:endParaRPr lang="tr-TR"/>
        </a:p>
      </dgm:t>
    </dgm:pt>
    <dgm:pt modelId="{03E6A141-0F8A-4CB3-8AE8-97B00F6BAD48}" type="pres">
      <dgm:prSet presAssocID="{B9102B28-3D7A-4DC9-AA9E-D599E1BE7147}" presName="comp" presStyleCnt="0"/>
      <dgm:spPr/>
    </dgm:pt>
    <dgm:pt modelId="{80C24CA8-A773-405A-8F10-E57C69B8C046}" type="pres">
      <dgm:prSet presAssocID="{B9102B28-3D7A-4DC9-AA9E-D599E1BE7147}" presName="child" presStyleLbl="bgAccFollowNode1" presStyleIdx="1" presStyleCnt="2"/>
      <dgm:spPr/>
      <dgm:t>
        <a:bodyPr/>
        <a:lstStyle/>
        <a:p>
          <a:endParaRPr lang="tr-TR"/>
        </a:p>
      </dgm:t>
    </dgm:pt>
    <dgm:pt modelId="{C9C9083E-00F5-49C0-9EA6-DDCF8ADB2952}" type="pres">
      <dgm:prSet presAssocID="{B9102B28-3D7A-4DC9-AA9E-D599E1BE7147}" presName="childTx" presStyleLbl="bgAccFollowNode1" presStyleIdx="1" presStyleCnt="2">
        <dgm:presLayoutVars>
          <dgm:bulletEnabled val="1"/>
        </dgm:presLayoutVars>
      </dgm:prSet>
      <dgm:spPr/>
      <dgm:t>
        <a:bodyPr/>
        <a:lstStyle/>
        <a:p>
          <a:endParaRPr lang="tr-TR"/>
        </a:p>
      </dgm:t>
    </dgm:pt>
    <dgm:pt modelId="{655AECDE-6242-42B7-BA02-6EAA752A5F0F}" type="pres">
      <dgm:prSet presAssocID="{9C986BA0-EC4D-4D30-948F-4831CF86C56F}" presName="negSpace" presStyleCnt="0"/>
      <dgm:spPr/>
    </dgm:pt>
    <dgm:pt modelId="{A432C64D-BED8-4E6D-95E8-E35017FB1AE9}" type="pres">
      <dgm:prSet presAssocID="{9C986BA0-EC4D-4D30-948F-4831CF86C56F}" presName="circle" presStyleLbl="node1" presStyleIdx="0" presStyleCnt="1"/>
      <dgm:spPr/>
      <dgm:t>
        <a:bodyPr/>
        <a:lstStyle/>
        <a:p>
          <a:endParaRPr lang="tr-TR"/>
        </a:p>
      </dgm:t>
    </dgm:pt>
  </dgm:ptLst>
  <dgm:cxnLst>
    <dgm:cxn modelId="{0DE29B1F-4C22-4B63-AB4B-9210FBA4D625}" type="presOf" srcId="{B9102B28-3D7A-4DC9-AA9E-D599E1BE7147}" destId="{80C24CA8-A773-405A-8F10-E57C69B8C046}" srcOrd="0" destOrd="0" presId="urn:microsoft.com/office/officeart/2005/8/layout/hList9"/>
    <dgm:cxn modelId="{30DB1952-5915-4B66-BE6A-31432A5CB06D}" type="presOf" srcId="{B7C1C948-37C4-4AD0-8DA4-60078B11AF8E}" destId="{03F67910-59FF-49E0-AA72-D3B66DE7BFF5}" srcOrd="1" destOrd="0" presId="urn:microsoft.com/office/officeart/2005/8/layout/hList9"/>
    <dgm:cxn modelId="{E709A75B-7A7F-439D-AB16-84369B5DF749}" type="presOf" srcId="{B9102B28-3D7A-4DC9-AA9E-D599E1BE7147}" destId="{C9C9083E-00F5-49C0-9EA6-DDCF8ADB2952}" srcOrd="1" destOrd="0" presId="urn:microsoft.com/office/officeart/2005/8/layout/hList9"/>
    <dgm:cxn modelId="{295A2A15-8128-42B4-B48D-EE6A3BAE6180}" type="presOf" srcId="{9C986BA0-EC4D-4D30-948F-4831CF86C56F}" destId="{A432C64D-BED8-4E6D-95E8-E35017FB1AE9}" srcOrd="0" destOrd="0" presId="urn:microsoft.com/office/officeart/2005/8/layout/hList9"/>
    <dgm:cxn modelId="{A7A6F208-6BCA-4666-933D-84166178C078}" srcId="{9C986BA0-EC4D-4D30-948F-4831CF86C56F}" destId="{B9102B28-3D7A-4DC9-AA9E-D599E1BE7147}" srcOrd="1" destOrd="0" parTransId="{6E8E3030-F011-44CE-9178-54C6032B035E}" sibTransId="{503BF187-49C8-4428-968F-760836BF5ADF}"/>
    <dgm:cxn modelId="{24318E0A-4007-4F9A-801E-18A32C7CF92A}" srcId="{FA101E67-279A-485C-B7DB-CE8075248FBA}" destId="{9C986BA0-EC4D-4D30-948F-4831CF86C56F}" srcOrd="0" destOrd="0" parTransId="{6EF4B18A-68BF-49F0-B2F4-B961B5F6E2DE}" sibTransId="{30F43688-1F9E-48A3-9DBD-F5A04E30812B}"/>
    <dgm:cxn modelId="{47B5888C-9D87-4882-A81A-9C2C5198E4A0}" type="presOf" srcId="{B7C1C948-37C4-4AD0-8DA4-60078B11AF8E}" destId="{5F94AC55-8D8B-4310-8385-5EF270E5D92F}" srcOrd="0" destOrd="0" presId="urn:microsoft.com/office/officeart/2005/8/layout/hList9"/>
    <dgm:cxn modelId="{E4AB7115-A02A-4A68-9F5F-5C835E97CB16}" srcId="{9C986BA0-EC4D-4D30-948F-4831CF86C56F}" destId="{B7C1C948-37C4-4AD0-8DA4-60078B11AF8E}" srcOrd="0" destOrd="0" parTransId="{79BBC5B5-0CF6-4CBF-9056-447069C4E050}" sibTransId="{D6C95F66-20D6-4DEC-960B-751380807E3F}"/>
    <dgm:cxn modelId="{0113CDFB-0406-47CF-9502-3C5785E5A8B1}" type="presOf" srcId="{FA101E67-279A-485C-B7DB-CE8075248FBA}" destId="{E83321B9-F24F-4ACE-9E1B-4C867F4ADA28}" srcOrd="0" destOrd="0" presId="urn:microsoft.com/office/officeart/2005/8/layout/hList9"/>
    <dgm:cxn modelId="{788903A0-F3D7-4276-ABF8-8A89713F2340}" type="presParOf" srcId="{E83321B9-F24F-4ACE-9E1B-4C867F4ADA28}" destId="{17041A76-BFAE-49D7-A5EF-E2C78B6163F4}" srcOrd="0" destOrd="0" presId="urn:microsoft.com/office/officeart/2005/8/layout/hList9"/>
    <dgm:cxn modelId="{4F309D97-E891-42AA-B171-4D6392D2FD17}" type="presParOf" srcId="{E83321B9-F24F-4ACE-9E1B-4C867F4ADA28}" destId="{36372326-F0FE-493C-BA0F-BF54B8C6FD02}" srcOrd="1" destOrd="0" presId="urn:microsoft.com/office/officeart/2005/8/layout/hList9"/>
    <dgm:cxn modelId="{E628569A-C72A-412A-8325-94FF1D08647F}" type="presParOf" srcId="{36372326-F0FE-493C-BA0F-BF54B8C6FD02}" destId="{F436551E-4B64-4A97-86A8-1CD2E134F85D}" srcOrd="0" destOrd="0" presId="urn:microsoft.com/office/officeart/2005/8/layout/hList9"/>
    <dgm:cxn modelId="{C4E96D50-615B-4C4D-AC1B-FB248050C33B}" type="presParOf" srcId="{36372326-F0FE-493C-BA0F-BF54B8C6FD02}" destId="{3CE09533-75F7-4A96-8553-274835C06038}" srcOrd="1" destOrd="0" presId="urn:microsoft.com/office/officeart/2005/8/layout/hList9"/>
    <dgm:cxn modelId="{F23396CB-4FB1-49EA-BFE5-60F544352579}" type="presParOf" srcId="{3CE09533-75F7-4A96-8553-274835C06038}" destId="{5F94AC55-8D8B-4310-8385-5EF270E5D92F}" srcOrd="0" destOrd="0" presId="urn:microsoft.com/office/officeart/2005/8/layout/hList9"/>
    <dgm:cxn modelId="{53A0FDBE-F900-4953-AECE-0760D3147E8F}" type="presParOf" srcId="{3CE09533-75F7-4A96-8553-274835C06038}" destId="{03F67910-59FF-49E0-AA72-D3B66DE7BFF5}" srcOrd="1" destOrd="0" presId="urn:microsoft.com/office/officeart/2005/8/layout/hList9"/>
    <dgm:cxn modelId="{1F751815-F5B8-48FD-89BE-5511473AA1A2}" type="presParOf" srcId="{36372326-F0FE-493C-BA0F-BF54B8C6FD02}" destId="{03E6A141-0F8A-4CB3-8AE8-97B00F6BAD48}" srcOrd="2" destOrd="0" presId="urn:microsoft.com/office/officeart/2005/8/layout/hList9"/>
    <dgm:cxn modelId="{C13FB0D4-9778-49B9-AD3C-B4A638853023}" type="presParOf" srcId="{03E6A141-0F8A-4CB3-8AE8-97B00F6BAD48}" destId="{80C24CA8-A773-405A-8F10-E57C69B8C046}" srcOrd="0" destOrd="0" presId="urn:microsoft.com/office/officeart/2005/8/layout/hList9"/>
    <dgm:cxn modelId="{1A372C6B-BEAC-4C9B-9595-2FD0FD3DCF8A}" type="presParOf" srcId="{03E6A141-0F8A-4CB3-8AE8-97B00F6BAD48}" destId="{C9C9083E-00F5-49C0-9EA6-DDCF8ADB2952}" srcOrd="1" destOrd="0" presId="urn:microsoft.com/office/officeart/2005/8/layout/hList9"/>
    <dgm:cxn modelId="{A29EDF48-8F1B-40C7-A0BD-400E244E9790}" type="presParOf" srcId="{E83321B9-F24F-4ACE-9E1B-4C867F4ADA28}" destId="{655AECDE-6242-42B7-BA02-6EAA752A5F0F}" srcOrd="2" destOrd="0" presId="urn:microsoft.com/office/officeart/2005/8/layout/hList9"/>
    <dgm:cxn modelId="{AFFD83AC-44D7-4BFA-B579-D975F65E5B5D}" type="presParOf" srcId="{E83321B9-F24F-4ACE-9E1B-4C867F4ADA28}" destId="{A432C64D-BED8-4E6D-95E8-E35017FB1AE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101E67-279A-485C-B7DB-CE8075248FB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9C986BA0-EC4D-4D30-948F-4831CF86C56F}">
      <dgm:prSet phldrT="[Metin]"/>
      <dgm:spPr/>
      <dgm:t>
        <a:bodyPr/>
        <a:lstStyle/>
        <a:p>
          <a:r>
            <a:rPr lang="tr-TR"/>
            <a:t>LC</a:t>
          </a:r>
          <a:r>
            <a:rPr lang="tr-TR" baseline="-25000"/>
            <a:t>50</a:t>
          </a:r>
          <a:endParaRPr lang="tr-TR" dirty="0"/>
        </a:p>
      </dgm:t>
    </dgm:pt>
    <dgm:pt modelId="{6EF4B18A-68BF-49F0-B2F4-B961B5F6E2DE}" type="parTrans" cxnId="{24318E0A-4007-4F9A-801E-18A32C7CF92A}">
      <dgm:prSet/>
      <dgm:spPr/>
      <dgm:t>
        <a:bodyPr/>
        <a:lstStyle/>
        <a:p>
          <a:endParaRPr lang="tr-TR"/>
        </a:p>
      </dgm:t>
    </dgm:pt>
    <dgm:pt modelId="{30F43688-1F9E-48A3-9DBD-F5A04E30812B}" type="sibTrans" cxnId="{24318E0A-4007-4F9A-801E-18A32C7CF92A}">
      <dgm:prSet/>
      <dgm:spPr/>
      <dgm:t>
        <a:bodyPr/>
        <a:lstStyle/>
        <a:p>
          <a:endParaRPr lang="tr-TR"/>
        </a:p>
      </dgm:t>
    </dgm:pt>
    <dgm:pt modelId="{A3965757-139E-45CD-AB04-1679EE3DE146}">
      <dgm:prSet phldrT="[Metin]"/>
      <dgm:spPr/>
      <dgm:t>
        <a:bodyPr/>
        <a:lstStyle/>
        <a:p>
          <a:r>
            <a:rPr lang="tr-TR" b="1" dirty="0">
              <a:solidFill>
                <a:schemeClr val="accent6">
                  <a:lumMod val="50000"/>
                </a:schemeClr>
              </a:solidFill>
            </a:rPr>
            <a:t>Öldürücü Konsantrasyon</a:t>
          </a:r>
          <a:endParaRPr lang="tr-TR" dirty="0"/>
        </a:p>
      </dgm:t>
    </dgm:pt>
    <dgm:pt modelId="{9666A3A0-CE43-41EB-B868-25CDE91357C5}" type="parTrans" cxnId="{9DFB7189-45B0-485C-AF1B-9351B701B5C7}">
      <dgm:prSet/>
      <dgm:spPr/>
      <dgm:t>
        <a:bodyPr/>
        <a:lstStyle/>
        <a:p>
          <a:endParaRPr lang="tr-TR"/>
        </a:p>
      </dgm:t>
    </dgm:pt>
    <dgm:pt modelId="{931A9027-A6A6-4EC1-A5EE-6C83B8E58AF2}" type="sibTrans" cxnId="{9DFB7189-45B0-485C-AF1B-9351B701B5C7}">
      <dgm:prSet/>
      <dgm:spPr/>
      <dgm:t>
        <a:bodyPr/>
        <a:lstStyle/>
        <a:p>
          <a:endParaRPr lang="tr-TR"/>
        </a:p>
      </dgm:t>
    </dgm:pt>
    <dgm:pt modelId="{0D35D530-20B0-48A3-B685-C6453429558C}">
      <dgm:prSet phldrT="[Metin]"/>
      <dgm:spPr/>
      <dgm:t>
        <a:bodyPr/>
        <a:lstStyle/>
        <a:p>
          <a:r>
            <a:rPr lang="tr-TR" dirty="0"/>
            <a:t>Zehirleyici kimyasalın hava veya su içerisindeki konsantrasyonudur ki bu, deney hayvanlarının 4 saat içinde %50</a:t>
          </a:r>
          <a:r>
            <a:rPr lang="en-US" dirty="0"/>
            <a:t>’</a:t>
          </a:r>
          <a:r>
            <a:rPr lang="tr-TR" dirty="0"/>
            <a:t>sinin ölmesine neden olan dozdur. </a:t>
          </a:r>
        </a:p>
      </dgm:t>
    </dgm:pt>
    <dgm:pt modelId="{A334C3F6-DA08-4F39-9F10-B487A5F2030D}" type="parTrans" cxnId="{5C066CCA-965B-47BF-B0A2-21BE5C395A07}">
      <dgm:prSet/>
      <dgm:spPr/>
      <dgm:t>
        <a:bodyPr/>
        <a:lstStyle/>
        <a:p>
          <a:endParaRPr lang="tr-TR"/>
        </a:p>
      </dgm:t>
    </dgm:pt>
    <dgm:pt modelId="{2431002E-C01A-4483-B4B9-EFA14124D890}" type="sibTrans" cxnId="{5C066CCA-965B-47BF-B0A2-21BE5C395A07}">
      <dgm:prSet/>
      <dgm:spPr/>
      <dgm:t>
        <a:bodyPr/>
        <a:lstStyle/>
        <a:p>
          <a:endParaRPr lang="tr-TR"/>
        </a:p>
      </dgm:t>
    </dgm:pt>
    <dgm:pt modelId="{E83321B9-F24F-4ACE-9E1B-4C867F4ADA28}" type="pres">
      <dgm:prSet presAssocID="{FA101E67-279A-485C-B7DB-CE8075248FBA}" presName="list" presStyleCnt="0">
        <dgm:presLayoutVars>
          <dgm:dir/>
          <dgm:animLvl val="lvl"/>
        </dgm:presLayoutVars>
      </dgm:prSet>
      <dgm:spPr/>
      <dgm:t>
        <a:bodyPr/>
        <a:lstStyle/>
        <a:p>
          <a:endParaRPr lang="tr-TR"/>
        </a:p>
      </dgm:t>
    </dgm:pt>
    <dgm:pt modelId="{17041A76-BFAE-49D7-A5EF-E2C78B6163F4}" type="pres">
      <dgm:prSet presAssocID="{9C986BA0-EC4D-4D30-948F-4831CF86C56F}" presName="posSpace" presStyleCnt="0"/>
      <dgm:spPr/>
    </dgm:pt>
    <dgm:pt modelId="{36372326-F0FE-493C-BA0F-BF54B8C6FD02}" type="pres">
      <dgm:prSet presAssocID="{9C986BA0-EC4D-4D30-948F-4831CF86C56F}" presName="vertFlow" presStyleCnt="0"/>
      <dgm:spPr/>
    </dgm:pt>
    <dgm:pt modelId="{F436551E-4B64-4A97-86A8-1CD2E134F85D}" type="pres">
      <dgm:prSet presAssocID="{9C986BA0-EC4D-4D30-948F-4831CF86C56F}" presName="topSpace" presStyleCnt="0"/>
      <dgm:spPr/>
    </dgm:pt>
    <dgm:pt modelId="{3CE09533-75F7-4A96-8553-274835C06038}" type="pres">
      <dgm:prSet presAssocID="{9C986BA0-EC4D-4D30-948F-4831CF86C56F}" presName="firstComp" presStyleCnt="0"/>
      <dgm:spPr/>
    </dgm:pt>
    <dgm:pt modelId="{5F94AC55-8D8B-4310-8385-5EF270E5D92F}" type="pres">
      <dgm:prSet presAssocID="{9C986BA0-EC4D-4D30-948F-4831CF86C56F}" presName="firstChild" presStyleLbl="bgAccFollowNode1" presStyleIdx="0" presStyleCnt="2" custScaleY="55349"/>
      <dgm:spPr/>
      <dgm:t>
        <a:bodyPr/>
        <a:lstStyle/>
        <a:p>
          <a:endParaRPr lang="tr-TR"/>
        </a:p>
      </dgm:t>
    </dgm:pt>
    <dgm:pt modelId="{03F67910-59FF-49E0-AA72-D3B66DE7BFF5}" type="pres">
      <dgm:prSet presAssocID="{9C986BA0-EC4D-4D30-948F-4831CF86C56F}" presName="firstChildTx" presStyleLbl="bgAccFollowNode1" presStyleIdx="0" presStyleCnt="2">
        <dgm:presLayoutVars>
          <dgm:bulletEnabled val="1"/>
        </dgm:presLayoutVars>
      </dgm:prSet>
      <dgm:spPr/>
      <dgm:t>
        <a:bodyPr/>
        <a:lstStyle/>
        <a:p>
          <a:endParaRPr lang="tr-TR"/>
        </a:p>
      </dgm:t>
    </dgm:pt>
    <dgm:pt modelId="{4D1C5C7B-351B-462F-964F-FD3BD95C342A}" type="pres">
      <dgm:prSet presAssocID="{0D35D530-20B0-48A3-B685-C6453429558C}" presName="comp" presStyleCnt="0"/>
      <dgm:spPr/>
    </dgm:pt>
    <dgm:pt modelId="{A4C6E156-657D-4DD6-ABD6-B1104E4EF6E7}" type="pres">
      <dgm:prSet presAssocID="{0D35D530-20B0-48A3-B685-C6453429558C}" presName="child" presStyleLbl="bgAccFollowNode1" presStyleIdx="1" presStyleCnt="2"/>
      <dgm:spPr/>
      <dgm:t>
        <a:bodyPr/>
        <a:lstStyle/>
        <a:p>
          <a:endParaRPr lang="tr-TR"/>
        </a:p>
      </dgm:t>
    </dgm:pt>
    <dgm:pt modelId="{1D920EF1-ED67-41C0-866C-8981B1FF4538}" type="pres">
      <dgm:prSet presAssocID="{0D35D530-20B0-48A3-B685-C6453429558C}" presName="childTx" presStyleLbl="bgAccFollowNode1" presStyleIdx="1" presStyleCnt="2">
        <dgm:presLayoutVars>
          <dgm:bulletEnabled val="1"/>
        </dgm:presLayoutVars>
      </dgm:prSet>
      <dgm:spPr/>
      <dgm:t>
        <a:bodyPr/>
        <a:lstStyle/>
        <a:p>
          <a:endParaRPr lang="tr-TR"/>
        </a:p>
      </dgm:t>
    </dgm:pt>
    <dgm:pt modelId="{655AECDE-6242-42B7-BA02-6EAA752A5F0F}" type="pres">
      <dgm:prSet presAssocID="{9C986BA0-EC4D-4D30-948F-4831CF86C56F}" presName="negSpace" presStyleCnt="0"/>
      <dgm:spPr/>
    </dgm:pt>
    <dgm:pt modelId="{A432C64D-BED8-4E6D-95E8-E35017FB1AE9}" type="pres">
      <dgm:prSet presAssocID="{9C986BA0-EC4D-4D30-948F-4831CF86C56F}" presName="circle" presStyleLbl="node1" presStyleIdx="0" presStyleCnt="1"/>
      <dgm:spPr/>
      <dgm:t>
        <a:bodyPr/>
        <a:lstStyle/>
        <a:p>
          <a:endParaRPr lang="tr-TR"/>
        </a:p>
      </dgm:t>
    </dgm:pt>
  </dgm:ptLst>
  <dgm:cxnLst>
    <dgm:cxn modelId="{9DFB7189-45B0-485C-AF1B-9351B701B5C7}" srcId="{9C986BA0-EC4D-4D30-948F-4831CF86C56F}" destId="{A3965757-139E-45CD-AB04-1679EE3DE146}" srcOrd="0" destOrd="0" parTransId="{9666A3A0-CE43-41EB-B868-25CDE91357C5}" sibTransId="{931A9027-A6A6-4EC1-A5EE-6C83B8E58AF2}"/>
    <dgm:cxn modelId="{5C066CCA-965B-47BF-B0A2-21BE5C395A07}" srcId="{9C986BA0-EC4D-4D30-948F-4831CF86C56F}" destId="{0D35D530-20B0-48A3-B685-C6453429558C}" srcOrd="1" destOrd="0" parTransId="{A334C3F6-DA08-4F39-9F10-B487A5F2030D}" sibTransId="{2431002E-C01A-4483-B4B9-EFA14124D890}"/>
    <dgm:cxn modelId="{FC16A271-DBBB-491C-825A-223FC3C31D76}" type="presOf" srcId="{FA101E67-279A-485C-B7DB-CE8075248FBA}" destId="{E83321B9-F24F-4ACE-9E1B-4C867F4ADA28}" srcOrd="0" destOrd="0" presId="urn:microsoft.com/office/officeart/2005/8/layout/hList9"/>
    <dgm:cxn modelId="{30B763AA-70CD-48CE-8290-3A4032D36AAB}" type="presOf" srcId="{0D35D530-20B0-48A3-B685-C6453429558C}" destId="{A4C6E156-657D-4DD6-ABD6-B1104E4EF6E7}" srcOrd="0" destOrd="0" presId="urn:microsoft.com/office/officeart/2005/8/layout/hList9"/>
    <dgm:cxn modelId="{24318E0A-4007-4F9A-801E-18A32C7CF92A}" srcId="{FA101E67-279A-485C-B7DB-CE8075248FBA}" destId="{9C986BA0-EC4D-4D30-948F-4831CF86C56F}" srcOrd="0" destOrd="0" parTransId="{6EF4B18A-68BF-49F0-B2F4-B961B5F6E2DE}" sibTransId="{30F43688-1F9E-48A3-9DBD-F5A04E30812B}"/>
    <dgm:cxn modelId="{612424A8-3932-448C-B1D8-433F7928C297}" type="presOf" srcId="{A3965757-139E-45CD-AB04-1679EE3DE146}" destId="{03F67910-59FF-49E0-AA72-D3B66DE7BFF5}" srcOrd="1" destOrd="0" presId="urn:microsoft.com/office/officeart/2005/8/layout/hList9"/>
    <dgm:cxn modelId="{2CAD12C4-BB72-454B-98D5-675B0AAF28A3}" type="presOf" srcId="{0D35D530-20B0-48A3-B685-C6453429558C}" destId="{1D920EF1-ED67-41C0-866C-8981B1FF4538}" srcOrd="1" destOrd="0" presId="urn:microsoft.com/office/officeart/2005/8/layout/hList9"/>
    <dgm:cxn modelId="{C1BF5D86-0D99-455E-AB73-DC8206E42631}" type="presOf" srcId="{A3965757-139E-45CD-AB04-1679EE3DE146}" destId="{5F94AC55-8D8B-4310-8385-5EF270E5D92F}" srcOrd="0" destOrd="0" presId="urn:microsoft.com/office/officeart/2005/8/layout/hList9"/>
    <dgm:cxn modelId="{9C86A022-50B1-454B-A25D-E0F0BC5FDB79}" type="presOf" srcId="{9C986BA0-EC4D-4D30-948F-4831CF86C56F}" destId="{A432C64D-BED8-4E6D-95E8-E35017FB1AE9}" srcOrd="0" destOrd="0" presId="urn:microsoft.com/office/officeart/2005/8/layout/hList9"/>
    <dgm:cxn modelId="{CF324681-42A1-4A32-B179-1D4B23C65ECD}" type="presParOf" srcId="{E83321B9-F24F-4ACE-9E1B-4C867F4ADA28}" destId="{17041A76-BFAE-49D7-A5EF-E2C78B6163F4}" srcOrd="0" destOrd="0" presId="urn:microsoft.com/office/officeart/2005/8/layout/hList9"/>
    <dgm:cxn modelId="{BAF66D3F-0B3C-407B-A475-01F3ED35E9F5}" type="presParOf" srcId="{E83321B9-F24F-4ACE-9E1B-4C867F4ADA28}" destId="{36372326-F0FE-493C-BA0F-BF54B8C6FD02}" srcOrd="1" destOrd="0" presId="urn:microsoft.com/office/officeart/2005/8/layout/hList9"/>
    <dgm:cxn modelId="{365BCD55-0E9B-46F9-B9A7-662D2485A5E9}" type="presParOf" srcId="{36372326-F0FE-493C-BA0F-BF54B8C6FD02}" destId="{F436551E-4B64-4A97-86A8-1CD2E134F85D}" srcOrd="0" destOrd="0" presId="urn:microsoft.com/office/officeart/2005/8/layout/hList9"/>
    <dgm:cxn modelId="{6FC14093-4D25-4C08-9A1C-38FB963EC1BC}" type="presParOf" srcId="{36372326-F0FE-493C-BA0F-BF54B8C6FD02}" destId="{3CE09533-75F7-4A96-8553-274835C06038}" srcOrd="1" destOrd="0" presId="urn:microsoft.com/office/officeart/2005/8/layout/hList9"/>
    <dgm:cxn modelId="{50E62BD0-C837-446B-A2C2-57E6BCC786AC}" type="presParOf" srcId="{3CE09533-75F7-4A96-8553-274835C06038}" destId="{5F94AC55-8D8B-4310-8385-5EF270E5D92F}" srcOrd="0" destOrd="0" presId="urn:microsoft.com/office/officeart/2005/8/layout/hList9"/>
    <dgm:cxn modelId="{ACB72C54-8AF3-4EBC-A9F9-5CCED6CFAABA}" type="presParOf" srcId="{3CE09533-75F7-4A96-8553-274835C06038}" destId="{03F67910-59FF-49E0-AA72-D3B66DE7BFF5}" srcOrd="1" destOrd="0" presId="urn:microsoft.com/office/officeart/2005/8/layout/hList9"/>
    <dgm:cxn modelId="{3C6560A2-7E57-4940-86B8-D9737C56309E}" type="presParOf" srcId="{36372326-F0FE-493C-BA0F-BF54B8C6FD02}" destId="{4D1C5C7B-351B-462F-964F-FD3BD95C342A}" srcOrd="2" destOrd="0" presId="urn:microsoft.com/office/officeart/2005/8/layout/hList9"/>
    <dgm:cxn modelId="{CD628F57-66C8-418F-B1B7-62C50C984AF6}" type="presParOf" srcId="{4D1C5C7B-351B-462F-964F-FD3BD95C342A}" destId="{A4C6E156-657D-4DD6-ABD6-B1104E4EF6E7}" srcOrd="0" destOrd="0" presId="urn:microsoft.com/office/officeart/2005/8/layout/hList9"/>
    <dgm:cxn modelId="{478015CA-894A-4460-9885-6A895039B99F}" type="presParOf" srcId="{4D1C5C7B-351B-462F-964F-FD3BD95C342A}" destId="{1D920EF1-ED67-41C0-866C-8981B1FF4538}" srcOrd="1" destOrd="0" presId="urn:microsoft.com/office/officeart/2005/8/layout/hList9"/>
    <dgm:cxn modelId="{7B368678-83AF-4AF0-AC18-07661F9640B5}" type="presParOf" srcId="{E83321B9-F24F-4ACE-9E1B-4C867F4ADA28}" destId="{655AECDE-6242-42B7-BA02-6EAA752A5F0F}" srcOrd="2" destOrd="0" presId="urn:microsoft.com/office/officeart/2005/8/layout/hList9"/>
    <dgm:cxn modelId="{C9CF5899-06EA-4FB9-9FBA-091B4FF88315}" type="presParOf" srcId="{E83321B9-F24F-4ACE-9E1B-4C867F4ADA28}" destId="{A432C64D-BED8-4E6D-95E8-E35017FB1AE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156FDC-1500-451A-B488-433839B31EB7}" type="doc">
      <dgm:prSet loTypeId="urn:microsoft.com/office/officeart/2005/8/layout/process2" loCatId="process" qsTypeId="urn:microsoft.com/office/officeart/2005/8/quickstyle/3d2" qsCatId="3D" csTypeId="urn:microsoft.com/office/officeart/2005/8/colors/accent1_2" csCatId="accent1" phldr="1"/>
      <dgm:spPr/>
    </dgm:pt>
    <dgm:pt modelId="{6C3C5834-422F-4B96-9DB4-67F502243218}">
      <dgm:prSet phldrT="[Metin]"/>
      <dgm:spPr/>
      <dgm:t>
        <a:bodyPr/>
        <a:lstStyle/>
        <a:p>
          <a:r>
            <a:rPr lang="tr-TR" dirty="0"/>
            <a:t>KİMYASALLAR İÇİN İŞYERİ ORTAM HAVASINDA BULUNMASINA İZİN VERİLEN, </a:t>
          </a:r>
        </a:p>
      </dgm:t>
    </dgm:pt>
    <dgm:pt modelId="{61CE781F-AB05-46E8-B854-601DFBCC64FF}" type="parTrans" cxnId="{654246A0-20E3-4CB4-A758-0DFBFFE6AB09}">
      <dgm:prSet/>
      <dgm:spPr/>
      <dgm:t>
        <a:bodyPr/>
        <a:lstStyle/>
        <a:p>
          <a:endParaRPr lang="tr-TR"/>
        </a:p>
      </dgm:t>
    </dgm:pt>
    <dgm:pt modelId="{E42DC3BB-CEA2-4D7A-A9FD-38A0A890D19B}" type="sibTrans" cxnId="{654246A0-20E3-4CB4-A758-0DFBFFE6AB09}">
      <dgm:prSet/>
      <dgm:spPr/>
      <dgm:t>
        <a:bodyPr/>
        <a:lstStyle/>
        <a:p>
          <a:endParaRPr lang="tr-TR"/>
        </a:p>
      </dgm:t>
    </dgm:pt>
    <dgm:pt modelId="{40A07563-A781-4793-B336-616476DCCF20}">
      <dgm:prSet/>
      <dgm:spPr/>
      <dgm:t>
        <a:bodyPr/>
        <a:lstStyle/>
        <a:p>
          <a:r>
            <a:rPr lang="tr-TR" dirty="0"/>
            <a:t>BÜTÜN İŞÇİLER İÇİN</a:t>
          </a:r>
        </a:p>
      </dgm:t>
    </dgm:pt>
    <dgm:pt modelId="{2C60C2A6-2BFA-466C-AC17-5B8555385421}" type="parTrans" cxnId="{DB15950C-E712-4C9A-8040-C1EF0AB79A20}">
      <dgm:prSet/>
      <dgm:spPr/>
      <dgm:t>
        <a:bodyPr/>
        <a:lstStyle/>
        <a:p>
          <a:endParaRPr lang="tr-TR"/>
        </a:p>
      </dgm:t>
    </dgm:pt>
    <dgm:pt modelId="{9763D71F-A3E6-4F5D-A40A-634BADAD1641}" type="sibTrans" cxnId="{DB15950C-E712-4C9A-8040-C1EF0AB79A20}">
      <dgm:prSet/>
      <dgm:spPr/>
      <dgm:t>
        <a:bodyPr/>
        <a:lstStyle/>
        <a:p>
          <a:endParaRPr lang="tr-TR"/>
        </a:p>
      </dgm:t>
    </dgm:pt>
    <dgm:pt modelId="{2A01372D-383C-40FB-94A7-7608AEFB8766}">
      <dgm:prSet/>
      <dgm:spPr/>
      <dgm:t>
        <a:bodyPr/>
        <a:lstStyle/>
        <a:p>
          <a:r>
            <a:rPr lang="tr-TR" dirty="0"/>
            <a:t>TERS ETKİ GÖSTERMEDİĞİNE İNANILAN DEĞERLERDİR.</a:t>
          </a:r>
        </a:p>
      </dgm:t>
    </dgm:pt>
    <dgm:pt modelId="{1BBE0DD2-5F5D-400E-B66C-E5CD5B7D2542}" type="parTrans" cxnId="{0FC62DB9-2C4F-462F-A0D2-4DEACE71A1D1}">
      <dgm:prSet/>
      <dgm:spPr/>
      <dgm:t>
        <a:bodyPr/>
        <a:lstStyle/>
        <a:p>
          <a:endParaRPr lang="tr-TR"/>
        </a:p>
      </dgm:t>
    </dgm:pt>
    <dgm:pt modelId="{D06E7CF0-C032-4C63-A4E9-6FD2EDA16978}" type="sibTrans" cxnId="{0FC62DB9-2C4F-462F-A0D2-4DEACE71A1D1}">
      <dgm:prSet/>
      <dgm:spPr/>
      <dgm:t>
        <a:bodyPr/>
        <a:lstStyle/>
        <a:p>
          <a:endParaRPr lang="tr-TR"/>
        </a:p>
      </dgm:t>
    </dgm:pt>
    <dgm:pt modelId="{6E3303E1-F709-4080-BE3C-0913823E20FE}">
      <dgm:prSet/>
      <dgm:spPr/>
      <dgm:t>
        <a:bodyPr/>
        <a:lstStyle/>
        <a:p>
          <a:r>
            <a:rPr lang="tr-TR"/>
            <a:t>UZUN </a:t>
          </a:r>
          <a:r>
            <a:rPr lang="tr-TR" dirty="0"/>
            <a:t>SÜRELİ TEKRAR EDEN MARUZİYETLER SONUCUNDA </a:t>
          </a:r>
        </a:p>
      </dgm:t>
    </dgm:pt>
    <dgm:pt modelId="{47A039AF-A38E-42CD-9D7C-B79244D00FEA}" type="parTrans" cxnId="{A626764F-7609-4610-9440-2D529C170A44}">
      <dgm:prSet/>
      <dgm:spPr/>
      <dgm:t>
        <a:bodyPr/>
        <a:lstStyle/>
        <a:p>
          <a:endParaRPr lang="tr-TR"/>
        </a:p>
      </dgm:t>
    </dgm:pt>
    <dgm:pt modelId="{6A3BDA30-CC4F-4914-A855-D215C51E7532}" type="sibTrans" cxnId="{A626764F-7609-4610-9440-2D529C170A44}">
      <dgm:prSet/>
      <dgm:spPr/>
      <dgm:t>
        <a:bodyPr/>
        <a:lstStyle/>
        <a:p>
          <a:endParaRPr lang="tr-TR"/>
        </a:p>
      </dgm:t>
    </dgm:pt>
    <dgm:pt modelId="{4A8F4F1F-5F46-4933-A4C4-07DF3C458D51}" type="pres">
      <dgm:prSet presAssocID="{28156FDC-1500-451A-B488-433839B31EB7}" presName="linearFlow" presStyleCnt="0">
        <dgm:presLayoutVars>
          <dgm:resizeHandles val="exact"/>
        </dgm:presLayoutVars>
      </dgm:prSet>
      <dgm:spPr/>
    </dgm:pt>
    <dgm:pt modelId="{CCFD3571-F39A-4207-BA84-AA704E07DB00}" type="pres">
      <dgm:prSet presAssocID="{6C3C5834-422F-4B96-9DB4-67F502243218}" presName="node" presStyleLbl="node1" presStyleIdx="0" presStyleCnt="4">
        <dgm:presLayoutVars>
          <dgm:bulletEnabled val="1"/>
        </dgm:presLayoutVars>
      </dgm:prSet>
      <dgm:spPr/>
      <dgm:t>
        <a:bodyPr/>
        <a:lstStyle/>
        <a:p>
          <a:endParaRPr lang="tr-TR"/>
        </a:p>
      </dgm:t>
    </dgm:pt>
    <dgm:pt modelId="{C4FECFFF-9C2C-46A0-B2AE-732B7D37E10F}" type="pres">
      <dgm:prSet presAssocID="{E42DC3BB-CEA2-4D7A-A9FD-38A0A890D19B}" presName="sibTrans" presStyleLbl="sibTrans2D1" presStyleIdx="0" presStyleCnt="3"/>
      <dgm:spPr/>
      <dgm:t>
        <a:bodyPr/>
        <a:lstStyle/>
        <a:p>
          <a:endParaRPr lang="tr-TR"/>
        </a:p>
      </dgm:t>
    </dgm:pt>
    <dgm:pt modelId="{37646240-C9C8-4D8E-85FC-A86A47C38322}" type="pres">
      <dgm:prSet presAssocID="{E42DC3BB-CEA2-4D7A-A9FD-38A0A890D19B}" presName="connectorText" presStyleLbl="sibTrans2D1" presStyleIdx="0" presStyleCnt="3"/>
      <dgm:spPr/>
      <dgm:t>
        <a:bodyPr/>
        <a:lstStyle/>
        <a:p>
          <a:endParaRPr lang="tr-TR"/>
        </a:p>
      </dgm:t>
    </dgm:pt>
    <dgm:pt modelId="{3AD0AB6C-B2BA-408A-AB86-93C43E4182AA}" type="pres">
      <dgm:prSet presAssocID="{40A07563-A781-4793-B336-616476DCCF20}" presName="node" presStyleLbl="node1" presStyleIdx="1" presStyleCnt="4">
        <dgm:presLayoutVars>
          <dgm:bulletEnabled val="1"/>
        </dgm:presLayoutVars>
      </dgm:prSet>
      <dgm:spPr/>
      <dgm:t>
        <a:bodyPr/>
        <a:lstStyle/>
        <a:p>
          <a:endParaRPr lang="tr-TR"/>
        </a:p>
      </dgm:t>
    </dgm:pt>
    <dgm:pt modelId="{D3D26421-47DA-4D33-9D96-AB5D7F3CA93B}" type="pres">
      <dgm:prSet presAssocID="{9763D71F-A3E6-4F5D-A40A-634BADAD1641}" presName="sibTrans" presStyleLbl="sibTrans2D1" presStyleIdx="1" presStyleCnt="3"/>
      <dgm:spPr/>
      <dgm:t>
        <a:bodyPr/>
        <a:lstStyle/>
        <a:p>
          <a:endParaRPr lang="tr-TR"/>
        </a:p>
      </dgm:t>
    </dgm:pt>
    <dgm:pt modelId="{2792A490-6ACB-45AB-8C04-563DE2FF5225}" type="pres">
      <dgm:prSet presAssocID="{9763D71F-A3E6-4F5D-A40A-634BADAD1641}" presName="connectorText" presStyleLbl="sibTrans2D1" presStyleIdx="1" presStyleCnt="3"/>
      <dgm:spPr/>
      <dgm:t>
        <a:bodyPr/>
        <a:lstStyle/>
        <a:p>
          <a:endParaRPr lang="tr-TR"/>
        </a:p>
      </dgm:t>
    </dgm:pt>
    <dgm:pt modelId="{18852131-7833-4297-8E76-36E6C300AB91}" type="pres">
      <dgm:prSet presAssocID="{6E3303E1-F709-4080-BE3C-0913823E20FE}" presName="node" presStyleLbl="node1" presStyleIdx="2" presStyleCnt="4">
        <dgm:presLayoutVars>
          <dgm:bulletEnabled val="1"/>
        </dgm:presLayoutVars>
      </dgm:prSet>
      <dgm:spPr/>
      <dgm:t>
        <a:bodyPr/>
        <a:lstStyle/>
        <a:p>
          <a:endParaRPr lang="tr-TR"/>
        </a:p>
      </dgm:t>
    </dgm:pt>
    <dgm:pt modelId="{841A8464-8530-4D27-A9C9-3DAE59EEB26F}" type="pres">
      <dgm:prSet presAssocID="{6A3BDA30-CC4F-4914-A855-D215C51E7532}" presName="sibTrans" presStyleLbl="sibTrans2D1" presStyleIdx="2" presStyleCnt="3"/>
      <dgm:spPr/>
      <dgm:t>
        <a:bodyPr/>
        <a:lstStyle/>
        <a:p>
          <a:endParaRPr lang="tr-TR"/>
        </a:p>
      </dgm:t>
    </dgm:pt>
    <dgm:pt modelId="{19AA4F43-4EAA-495B-A007-A60B339A0A2D}" type="pres">
      <dgm:prSet presAssocID="{6A3BDA30-CC4F-4914-A855-D215C51E7532}" presName="connectorText" presStyleLbl="sibTrans2D1" presStyleIdx="2" presStyleCnt="3"/>
      <dgm:spPr/>
      <dgm:t>
        <a:bodyPr/>
        <a:lstStyle/>
        <a:p>
          <a:endParaRPr lang="tr-TR"/>
        </a:p>
      </dgm:t>
    </dgm:pt>
    <dgm:pt modelId="{99A3F704-39E8-4B73-9819-D88ABBDF1DA8}" type="pres">
      <dgm:prSet presAssocID="{2A01372D-383C-40FB-94A7-7608AEFB8766}" presName="node" presStyleLbl="node1" presStyleIdx="3" presStyleCnt="4">
        <dgm:presLayoutVars>
          <dgm:bulletEnabled val="1"/>
        </dgm:presLayoutVars>
      </dgm:prSet>
      <dgm:spPr/>
      <dgm:t>
        <a:bodyPr/>
        <a:lstStyle/>
        <a:p>
          <a:endParaRPr lang="tr-TR"/>
        </a:p>
      </dgm:t>
    </dgm:pt>
  </dgm:ptLst>
  <dgm:cxnLst>
    <dgm:cxn modelId="{A626764F-7609-4610-9440-2D529C170A44}" srcId="{28156FDC-1500-451A-B488-433839B31EB7}" destId="{6E3303E1-F709-4080-BE3C-0913823E20FE}" srcOrd="2" destOrd="0" parTransId="{47A039AF-A38E-42CD-9D7C-B79244D00FEA}" sibTransId="{6A3BDA30-CC4F-4914-A855-D215C51E7532}"/>
    <dgm:cxn modelId="{BE30D7FE-5425-4237-9CD4-A4E80877CF29}" type="presOf" srcId="{6C3C5834-422F-4B96-9DB4-67F502243218}" destId="{CCFD3571-F39A-4207-BA84-AA704E07DB00}" srcOrd="0" destOrd="0" presId="urn:microsoft.com/office/officeart/2005/8/layout/process2"/>
    <dgm:cxn modelId="{266E1B05-B9B1-47C0-8482-00E83EB003B4}" type="presOf" srcId="{6A3BDA30-CC4F-4914-A855-D215C51E7532}" destId="{841A8464-8530-4D27-A9C9-3DAE59EEB26F}" srcOrd="0" destOrd="0" presId="urn:microsoft.com/office/officeart/2005/8/layout/process2"/>
    <dgm:cxn modelId="{79F30F9D-061C-49A7-A07F-0C4CFB98AE0B}" type="presOf" srcId="{6E3303E1-F709-4080-BE3C-0913823E20FE}" destId="{18852131-7833-4297-8E76-36E6C300AB91}" srcOrd="0" destOrd="0" presId="urn:microsoft.com/office/officeart/2005/8/layout/process2"/>
    <dgm:cxn modelId="{081C32BB-F48B-4F2B-ABE7-26FA52A9E5AA}" type="presOf" srcId="{2A01372D-383C-40FB-94A7-7608AEFB8766}" destId="{99A3F704-39E8-4B73-9819-D88ABBDF1DA8}" srcOrd="0" destOrd="0" presId="urn:microsoft.com/office/officeart/2005/8/layout/process2"/>
    <dgm:cxn modelId="{F4161AF6-967C-4CA4-9977-2FD2C0D105F5}" type="presOf" srcId="{9763D71F-A3E6-4F5D-A40A-634BADAD1641}" destId="{2792A490-6ACB-45AB-8C04-563DE2FF5225}" srcOrd="1" destOrd="0" presId="urn:microsoft.com/office/officeart/2005/8/layout/process2"/>
    <dgm:cxn modelId="{EC9AE7ED-D63C-4DC2-B55D-A268532B4ECD}" type="presOf" srcId="{6A3BDA30-CC4F-4914-A855-D215C51E7532}" destId="{19AA4F43-4EAA-495B-A007-A60B339A0A2D}" srcOrd="1" destOrd="0" presId="urn:microsoft.com/office/officeart/2005/8/layout/process2"/>
    <dgm:cxn modelId="{645EF619-9A5B-4652-A22F-66EFF270C0AF}" type="presOf" srcId="{40A07563-A781-4793-B336-616476DCCF20}" destId="{3AD0AB6C-B2BA-408A-AB86-93C43E4182AA}" srcOrd="0" destOrd="0" presId="urn:microsoft.com/office/officeart/2005/8/layout/process2"/>
    <dgm:cxn modelId="{62A6483E-7022-47C6-BDDD-A61C591E966F}" type="presOf" srcId="{E42DC3BB-CEA2-4D7A-A9FD-38A0A890D19B}" destId="{37646240-C9C8-4D8E-85FC-A86A47C38322}" srcOrd="1" destOrd="0" presId="urn:microsoft.com/office/officeart/2005/8/layout/process2"/>
    <dgm:cxn modelId="{57C541B7-880C-4A2C-B947-F9F308867FAA}" type="presOf" srcId="{E42DC3BB-CEA2-4D7A-A9FD-38A0A890D19B}" destId="{C4FECFFF-9C2C-46A0-B2AE-732B7D37E10F}" srcOrd="0" destOrd="0" presId="urn:microsoft.com/office/officeart/2005/8/layout/process2"/>
    <dgm:cxn modelId="{A0C86C49-0983-47D6-BDF6-E439CB05C16F}" type="presOf" srcId="{28156FDC-1500-451A-B488-433839B31EB7}" destId="{4A8F4F1F-5F46-4933-A4C4-07DF3C458D51}" srcOrd="0" destOrd="0" presId="urn:microsoft.com/office/officeart/2005/8/layout/process2"/>
    <dgm:cxn modelId="{DB15950C-E712-4C9A-8040-C1EF0AB79A20}" srcId="{28156FDC-1500-451A-B488-433839B31EB7}" destId="{40A07563-A781-4793-B336-616476DCCF20}" srcOrd="1" destOrd="0" parTransId="{2C60C2A6-2BFA-466C-AC17-5B8555385421}" sibTransId="{9763D71F-A3E6-4F5D-A40A-634BADAD1641}"/>
    <dgm:cxn modelId="{371DB544-B6B2-46CD-9C75-D0F604D63B59}" type="presOf" srcId="{9763D71F-A3E6-4F5D-A40A-634BADAD1641}" destId="{D3D26421-47DA-4D33-9D96-AB5D7F3CA93B}" srcOrd="0" destOrd="0" presId="urn:microsoft.com/office/officeart/2005/8/layout/process2"/>
    <dgm:cxn modelId="{654246A0-20E3-4CB4-A758-0DFBFFE6AB09}" srcId="{28156FDC-1500-451A-B488-433839B31EB7}" destId="{6C3C5834-422F-4B96-9DB4-67F502243218}" srcOrd="0" destOrd="0" parTransId="{61CE781F-AB05-46E8-B854-601DFBCC64FF}" sibTransId="{E42DC3BB-CEA2-4D7A-A9FD-38A0A890D19B}"/>
    <dgm:cxn modelId="{0FC62DB9-2C4F-462F-A0D2-4DEACE71A1D1}" srcId="{28156FDC-1500-451A-B488-433839B31EB7}" destId="{2A01372D-383C-40FB-94A7-7608AEFB8766}" srcOrd="3" destOrd="0" parTransId="{1BBE0DD2-5F5D-400E-B66C-E5CD5B7D2542}" sibTransId="{D06E7CF0-C032-4C63-A4E9-6FD2EDA16978}"/>
    <dgm:cxn modelId="{FD322F05-AB31-473C-93D8-7D225EDCD037}" type="presParOf" srcId="{4A8F4F1F-5F46-4933-A4C4-07DF3C458D51}" destId="{CCFD3571-F39A-4207-BA84-AA704E07DB00}" srcOrd="0" destOrd="0" presId="urn:microsoft.com/office/officeart/2005/8/layout/process2"/>
    <dgm:cxn modelId="{E665CDF9-0AF1-4311-BA8B-D4614EAD82CD}" type="presParOf" srcId="{4A8F4F1F-5F46-4933-A4C4-07DF3C458D51}" destId="{C4FECFFF-9C2C-46A0-B2AE-732B7D37E10F}" srcOrd="1" destOrd="0" presId="urn:microsoft.com/office/officeart/2005/8/layout/process2"/>
    <dgm:cxn modelId="{EB11A0F3-2E90-44F5-88EA-5E12E30130D4}" type="presParOf" srcId="{C4FECFFF-9C2C-46A0-B2AE-732B7D37E10F}" destId="{37646240-C9C8-4D8E-85FC-A86A47C38322}" srcOrd="0" destOrd="0" presId="urn:microsoft.com/office/officeart/2005/8/layout/process2"/>
    <dgm:cxn modelId="{8928801A-A7A4-4B81-8793-D7E183C654CC}" type="presParOf" srcId="{4A8F4F1F-5F46-4933-A4C4-07DF3C458D51}" destId="{3AD0AB6C-B2BA-408A-AB86-93C43E4182AA}" srcOrd="2" destOrd="0" presId="urn:microsoft.com/office/officeart/2005/8/layout/process2"/>
    <dgm:cxn modelId="{8BDF6D7B-A7C1-49CC-8104-0A2FAE633830}" type="presParOf" srcId="{4A8F4F1F-5F46-4933-A4C4-07DF3C458D51}" destId="{D3D26421-47DA-4D33-9D96-AB5D7F3CA93B}" srcOrd="3" destOrd="0" presId="urn:microsoft.com/office/officeart/2005/8/layout/process2"/>
    <dgm:cxn modelId="{9F50DED6-CE74-4F91-90B2-437D91D5CD06}" type="presParOf" srcId="{D3D26421-47DA-4D33-9D96-AB5D7F3CA93B}" destId="{2792A490-6ACB-45AB-8C04-563DE2FF5225}" srcOrd="0" destOrd="0" presId="urn:microsoft.com/office/officeart/2005/8/layout/process2"/>
    <dgm:cxn modelId="{2E75A13B-4235-40B9-8595-2CDB33210296}" type="presParOf" srcId="{4A8F4F1F-5F46-4933-A4C4-07DF3C458D51}" destId="{18852131-7833-4297-8E76-36E6C300AB91}" srcOrd="4" destOrd="0" presId="urn:microsoft.com/office/officeart/2005/8/layout/process2"/>
    <dgm:cxn modelId="{FF245E29-40ED-436A-BB66-7CB28E3568B2}" type="presParOf" srcId="{4A8F4F1F-5F46-4933-A4C4-07DF3C458D51}" destId="{841A8464-8530-4D27-A9C9-3DAE59EEB26F}" srcOrd="5" destOrd="0" presId="urn:microsoft.com/office/officeart/2005/8/layout/process2"/>
    <dgm:cxn modelId="{400B5ECC-4ECB-40F3-90B5-C2571B022C3C}" type="presParOf" srcId="{841A8464-8530-4D27-A9C9-3DAE59EEB26F}" destId="{19AA4F43-4EAA-495B-A007-A60B339A0A2D}" srcOrd="0" destOrd="0" presId="urn:microsoft.com/office/officeart/2005/8/layout/process2"/>
    <dgm:cxn modelId="{F74187CE-EC39-4A4A-8E4D-0A9DA4F4E1B8}" type="presParOf" srcId="{4A8F4F1F-5F46-4933-A4C4-07DF3C458D51}" destId="{99A3F704-39E8-4B73-9819-D88ABBDF1DA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567A4D-C32E-4A21-AE9E-27B99DD893A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5E64DA5B-C4D9-419E-B270-D5DBE803CD9C}">
      <dgm:prSet phldrT="[Metin]"/>
      <dgm:spPr/>
      <dgm:t>
        <a:bodyPr/>
        <a:lstStyle/>
        <a:p>
          <a:r>
            <a:rPr lang="tr-TR" dirty="0"/>
            <a:t>TWA</a:t>
          </a:r>
        </a:p>
      </dgm:t>
    </dgm:pt>
    <dgm:pt modelId="{8518DECB-B757-4B66-8B78-3CCA5FBE3BAE}" type="parTrans" cxnId="{E7704780-C2FF-467E-9687-4E2FABCF4946}">
      <dgm:prSet/>
      <dgm:spPr/>
      <dgm:t>
        <a:bodyPr/>
        <a:lstStyle/>
        <a:p>
          <a:endParaRPr lang="tr-TR"/>
        </a:p>
      </dgm:t>
    </dgm:pt>
    <dgm:pt modelId="{43AD284F-74F0-4A3A-A0D3-9EBC94AD5D4A}" type="sibTrans" cxnId="{E7704780-C2FF-467E-9687-4E2FABCF4946}">
      <dgm:prSet/>
      <dgm:spPr/>
      <dgm:t>
        <a:bodyPr/>
        <a:lstStyle/>
        <a:p>
          <a:endParaRPr lang="tr-TR"/>
        </a:p>
      </dgm:t>
    </dgm:pt>
    <dgm:pt modelId="{6F337BC0-C6CB-41E9-9B80-4C11B7761E05}">
      <dgm:prSet phldrT="[Metin]"/>
      <dgm:spPr/>
      <dgm:t>
        <a:bodyPr/>
        <a:lstStyle/>
        <a:p>
          <a:r>
            <a:rPr lang="tr-TR" dirty="0"/>
            <a:t>Bir işçinin her hangi bir yan tesir olmaksızın 8 saat/gün 40 saat/hafta maruz kaldığı ORTALAMA konsantrasyondur. </a:t>
          </a:r>
        </a:p>
      </dgm:t>
    </dgm:pt>
    <dgm:pt modelId="{6082A55B-6247-41B5-8C68-96A29494E38E}" type="parTrans" cxnId="{E5656099-97D6-4058-8A18-DD620387891D}">
      <dgm:prSet/>
      <dgm:spPr/>
      <dgm:t>
        <a:bodyPr/>
        <a:lstStyle/>
        <a:p>
          <a:endParaRPr lang="tr-TR"/>
        </a:p>
      </dgm:t>
    </dgm:pt>
    <dgm:pt modelId="{634030F4-CADB-4859-A39D-E3BADCF3377F}" type="sibTrans" cxnId="{E5656099-97D6-4058-8A18-DD620387891D}">
      <dgm:prSet/>
      <dgm:spPr/>
      <dgm:t>
        <a:bodyPr/>
        <a:lstStyle/>
        <a:p>
          <a:endParaRPr lang="tr-TR"/>
        </a:p>
      </dgm:t>
    </dgm:pt>
    <dgm:pt modelId="{BB24044C-4C2B-45E0-A79E-2BB715865D52}" type="pres">
      <dgm:prSet presAssocID="{7C567A4D-C32E-4A21-AE9E-27B99DD893A8}" presName="list" presStyleCnt="0">
        <dgm:presLayoutVars>
          <dgm:dir/>
          <dgm:animLvl val="lvl"/>
        </dgm:presLayoutVars>
      </dgm:prSet>
      <dgm:spPr/>
      <dgm:t>
        <a:bodyPr/>
        <a:lstStyle/>
        <a:p>
          <a:endParaRPr lang="tr-TR"/>
        </a:p>
      </dgm:t>
    </dgm:pt>
    <dgm:pt modelId="{01D6674B-8C51-4D82-86E7-7938E6D0D095}" type="pres">
      <dgm:prSet presAssocID="{5E64DA5B-C4D9-419E-B270-D5DBE803CD9C}" presName="posSpace" presStyleCnt="0"/>
      <dgm:spPr/>
    </dgm:pt>
    <dgm:pt modelId="{15C34F24-D9B6-412A-87D8-E687ADDCB74E}" type="pres">
      <dgm:prSet presAssocID="{5E64DA5B-C4D9-419E-B270-D5DBE803CD9C}" presName="vertFlow" presStyleCnt="0"/>
      <dgm:spPr/>
    </dgm:pt>
    <dgm:pt modelId="{344C70AB-E3D6-4076-A463-D971959976EA}" type="pres">
      <dgm:prSet presAssocID="{5E64DA5B-C4D9-419E-B270-D5DBE803CD9C}" presName="topSpace" presStyleCnt="0"/>
      <dgm:spPr/>
    </dgm:pt>
    <dgm:pt modelId="{69E5667A-66D1-413B-B049-C5F0B9CD3E07}" type="pres">
      <dgm:prSet presAssocID="{5E64DA5B-C4D9-419E-B270-D5DBE803CD9C}" presName="firstComp" presStyleCnt="0"/>
      <dgm:spPr/>
    </dgm:pt>
    <dgm:pt modelId="{7734679F-C33F-46BD-8660-BA45EFA5C74F}" type="pres">
      <dgm:prSet presAssocID="{5E64DA5B-C4D9-419E-B270-D5DBE803CD9C}" presName="firstChild" presStyleLbl="bgAccFollowNode1" presStyleIdx="0" presStyleCnt="1" custScaleX="108051" custScaleY="118689"/>
      <dgm:spPr/>
      <dgm:t>
        <a:bodyPr/>
        <a:lstStyle/>
        <a:p>
          <a:endParaRPr lang="tr-TR"/>
        </a:p>
      </dgm:t>
    </dgm:pt>
    <dgm:pt modelId="{BC06AC00-22C0-4CA0-9131-F36300436B13}" type="pres">
      <dgm:prSet presAssocID="{5E64DA5B-C4D9-419E-B270-D5DBE803CD9C}" presName="firstChildTx" presStyleLbl="bgAccFollowNode1" presStyleIdx="0" presStyleCnt="1">
        <dgm:presLayoutVars>
          <dgm:bulletEnabled val="1"/>
        </dgm:presLayoutVars>
      </dgm:prSet>
      <dgm:spPr/>
      <dgm:t>
        <a:bodyPr/>
        <a:lstStyle/>
        <a:p>
          <a:endParaRPr lang="tr-TR"/>
        </a:p>
      </dgm:t>
    </dgm:pt>
    <dgm:pt modelId="{9CEFBDD5-42AE-49F7-AB4D-1300C31C3407}" type="pres">
      <dgm:prSet presAssocID="{5E64DA5B-C4D9-419E-B270-D5DBE803CD9C}" presName="negSpace" presStyleCnt="0"/>
      <dgm:spPr/>
    </dgm:pt>
    <dgm:pt modelId="{26C6A2AB-8D4F-4035-BB44-C185AA90E8F3}" type="pres">
      <dgm:prSet presAssocID="{5E64DA5B-C4D9-419E-B270-D5DBE803CD9C}" presName="circle" presStyleLbl="node1" presStyleIdx="0" presStyleCnt="1" custScaleX="86169" custScaleY="74050" custLinFactNeighborX="-24337" custLinFactNeighborY="-3369"/>
      <dgm:spPr/>
      <dgm:t>
        <a:bodyPr/>
        <a:lstStyle/>
        <a:p>
          <a:endParaRPr lang="tr-TR"/>
        </a:p>
      </dgm:t>
    </dgm:pt>
  </dgm:ptLst>
  <dgm:cxnLst>
    <dgm:cxn modelId="{D910D7A3-D5F0-4DB5-977E-B0D673D96315}" type="presOf" srcId="{7C567A4D-C32E-4A21-AE9E-27B99DD893A8}" destId="{BB24044C-4C2B-45E0-A79E-2BB715865D52}" srcOrd="0" destOrd="0" presId="urn:microsoft.com/office/officeart/2005/8/layout/hList9"/>
    <dgm:cxn modelId="{E7704780-C2FF-467E-9687-4E2FABCF4946}" srcId="{7C567A4D-C32E-4A21-AE9E-27B99DD893A8}" destId="{5E64DA5B-C4D9-419E-B270-D5DBE803CD9C}" srcOrd="0" destOrd="0" parTransId="{8518DECB-B757-4B66-8B78-3CCA5FBE3BAE}" sibTransId="{43AD284F-74F0-4A3A-A0D3-9EBC94AD5D4A}"/>
    <dgm:cxn modelId="{441E0324-663C-4DB3-AC08-ED037AEC2F01}" type="presOf" srcId="{6F337BC0-C6CB-41E9-9B80-4C11B7761E05}" destId="{BC06AC00-22C0-4CA0-9131-F36300436B13}" srcOrd="1" destOrd="0" presId="urn:microsoft.com/office/officeart/2005/8/layout/hList9"/>
    <dgm:cxn modelId="{E5656099-97D6-4058-8A18-DD620387891D}" srcId="{5E64DA5B-C4D9-419E-B270-D5DBE803CD9C}" destId="{6F337BC0-C6CB-41E9-9B80-4C11B7761E05}" srcOrd="0" destOrd="0" parTransId="{6082A55B-6247-41B5-8C68-96A29494E38E}" sibTransId="{634030F4-CADB-4859-A39D-E3BADCF3377F}"/>
    <dgm:cxn modelId="{EB4B1F9B-3A7D-4EA3-A0D2-D3EC55BAB780}" type="presOf" srcId="{5E64DA5B-C4D9-419E-B270-D5DBE803CD9C}" destId="{26C6A2AB-8D4F-4035-BB44-C185AA90E8F3}" srcOrd="0" destOrd="0" presId="urn:microsoft.com/office/officeart/2005/8/layout/hList9"/>
    <dgm:cxn modelId="{EA91D9A7-F01F-462B-9720-6B3F60C6E066}" type="presOf" srcId="{6F337BC0-C6CB-41E9-9B80-4C11B7761E05}" destId="{7734679F-C33F-46BD-8660-BA45EFA5C74F}" srcOrd="0" destOrd="0" presId="urn:microsoft.com/office/officeart/2005/8/layout/hList9"/>
    <dgm:cxn modelId="{1C306406-EDC6-4A87-B034-9291C73C99B2}" type="presParOf" srcId="{BB24044C-4C2B-45E0-A79E-2BB715865D52}" destId="{01D6674B-8C51-4D82-86E7-7938E6D0D095}" srcOrd="0" destOrd="0" presId="urn:microsoft.com/office/officeart/2005/8/layout/hList9"/>
    <dgm:cxn modelId="{EF2F4DF9-6372-43C8-AEFA-3E3D4DFB1D55}" type="presParOf" srcId="{BB24044C-4C2B-45E0-A79E-2BB715865D52}" destId="{15C34F24-D9B6-412A-87D8-E687ADDCB74E}" srcOrd="1" destOrd="0" presId="urn:microsoft.com/office/officeart/2005/8/layout/hList9"/>
    <dgm:cxn modelId="{26C210EB-B14B-4127-AE4E-1D71A9FBE620}" type="presParOf" srcId="{15C34F24-D9B6-412A-87D8-E687ADDCB74E}" destId="{344C70AB-E3D6-4076-A463-D971959976EA}" srcOrd="0" destOrd="0" presId="urn:microsoft.com/office/officeart/2005/8/layout/hList9"/>
    <dgm:cxn modelId="{DCB8D5D8-4495-4EB1-8555-CD4E7E926C80}" type="presParOf" srcId="{15C34F24-D9B6-412A-87D8-E687ADDCB74E}" destId="{69E5667A-66D1-413B-B049-C5F0B9CD3E07}" srcOrd="1" destOrd="0" presId="urn:microsoft.com/office/officeart/2005/8/layout/hList9"/>
    <dgm:cxn modelId="{8EC1928B-5B02-48D6-8139-F123C2612FB9}" type="presParOf" srcId="{69E5667A-66D1-413B-B049-C5F0B9CD3E07}" destId="{7734679F-C33F-46BD-8660-BA45EFA5C74F}" srcOrd="0" destOrd="0" presId="urn:microsoft.com/office/officeart/2005/8/layout/hList9"/>
    <dgm:cxn modelId="{570448CD-2893-4FF5-9E37-918334E08444}" type="presParOf" srcId="{69E5667A-66D1-413B-B049-C5F0B9CD3E07}" destId="{BC06AC00-22C0-4CA0-9131-F36300436B13}" srcOrd="1" destOrd="0" presId="urn:microsoft.com/office/officeart/2005/8/layout/hList9"/>
    <dgm:cxn modelId="{23591106-6108-4204-B279-EB37D786E5D7}" type="presParOf" srcId="{BB24044C-4C2B-45E0-A79E-2BB715865D52}" destId="{9CEFBDD5-42AE-49F7-AB4D-1300C31C3407}" srcOrd="2" destOrd="0" presId="urn:microsoft.com/office/officeart/2005/8/layout/hList9"/>
    <dgm:cxn modelId="{A7AE37A6-ABDE-4E01-8344-E54F53C6E133}" type="presParOf" srcId="{BB24044C-4C2B-45E0-A79E-2BB715865D52}" destId="{26C6A2AB-8D4F-4035-BB44-C185AA90E8F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567A4D-C32E-4A21-AE9E-27B99DD893A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5E64DA5B-C4D9-419E-B270-D5DBE803CD9C}">
      <dgm:prSet phldrT="[Metin]"/>
      <dgm:spPr/>
      <dgm:t>
        <a:bodyPr/>
        <a:lstStyle/>
        <a:p>
          <a:r>
            <a:rPr lang="tr-TR" dirty="0"/>
            <a:t>STEL</a:t>
          </a:r>
        </a:p>
      </dgm:t>
    </dgm:pt>
    <dgm:pt modelId="{8518DECB-B757-4B66-8B78-3CCA5FBE3BAE}" type="parTrans" cxnId="{E7704780-C2FF-467E-9687-4E2FABCF4946}">
      <dgm:prSet/>
      <dgm:spPr/>
      <dgm:t>
        <a:bodyPr/>
        <a:lstStyle/>
        <a:p>
          <a:endParaRPr lang="tr-TR"/>
        </a:p>
      </dgm:t>
    </dgm:pt>
    <dgm:pt modelId="{43AD284F-74F0-4A3A-A0D3-9EBC94AD5D4A}" type="sibTrans" cxnId="{E7704780-C2FF-467E-9687-4E2FABCF4946}">
      <dgm:prSet/>
      <dgm:spPr/>
      <dgm:t>
        <a:bodyPr/>
        <a:lstStyle/>
        <a:p>
          <a:endParaRPr lang="tr-TR"/>
        </a:p>
      </dgm:t>
    </dgm:pt>
    <dgm:pt modelId="{6F337BC0-C6CB-41E9-9B80-4C11B7761E05}">
      <dgm:prSet phldrT="[Metin]"/>
      <dgm:spPr/>
      <dgm:t>
        <a:bodyPr/>
        <a:lstStyle/>
        <a:p>
          <a:r>
            <a:rPr lang="tr-TR" dirty="0"/>
            <a:t>Bir işçinin herhangi bir yan tesir olmaksızın 15 dakikalık sürede kimyasala maksimum maruz kalmasıdır. </a:t>
          </a:r>
        </a:p>
        <a:p>
          <a:r>
            <a:rPr lang="tr-TR" dirty="0"/>
            <a:t>Maruziyetler 15 dakikadan uzun olmamalı ve bir günde 4 defadan fazla tekrarlanmamalıdır.</a:t>
          </a:r>
        </a:p>
        <a:p>
          <a:r>
            <a:rPr lang="tr-TR" dirty="0"/>
            <a:t> Ardı ardına gelen </a:t>
          </a:r>
          <a:r>
            <a:rPr lang="tr-TR" dirty="0" err="1"/>
            <a:t>maruziyetler</a:t>
          </a:r>
          <a:r>
            <a:rPr lang="tr-TR" dirty="0"/>
            <a:t> arasındaki süre en az 60 dakika olmalıdır. </a:t>
          </a:r>
          <a:br>
            <a:rPr lang="tr-TR" dirty="0"/>
          </a:br>
          <a:r>
            <a:rPr lang="tr-TR" dirty="0"/>
            <a:t/>
          </a:r>
          <a:br>
            <a:rPr lang="tr-TR" dirty="0"/>
          </a:br>
          <a:endParaRPr lang="tr-TR" dirty="0"/>
        </a:p>
      </dgm:t>
    </dgm:pt>
    <dgm:pt modelId="{6082A55B-6247-41B5-8C68-96A29494E38E}" type="parTrans" cxnId="{E5656099-97D6-4058-8A18-DD620387891D}">
      <dgm:prSet/>
      <dgm:spPr/>
      <dgm:t>
        <a:bodyPr/>
        <a:lstStyle/>
        <a:p>
          <a:endParaRPr lang="tr-TR"/>
        </a:p>
      </dgm:t>
    </dgm:pt>
    <dgm:pt modelId="{634030F4-CADB-4859-A39D-E3BADCF3377F}" type="sibTrans" cxnId="{E5656099-97D6-4058-8A18-DD620387891D}">
      <dgm:prSet/>
      <dgm:spPr/>
      <dgm:t>
        <a:bodyPr/>
        <a:lstStyle/>
        <a:p>
          <a:endParaRPr lang="tr-TR"/>
        </a:p>
      </dgm:t>
    </dgm:pt>
    <dgm:pt modelId="{BB24044C-4C2B-45E0-A79E-2BB715865D52}" type="pres">
      <dgm:prSet presAssocID="{7C567A4D-C32E-4A21-AE9E-27B99DD893A8}" presName="list" presStyleCnt="0">
        <dgm:presLayoutVars>
          <dgm:dir/>
          <dgm:animLvl val="lvl"/>
        </dgm:presLayoutVars>
      </dgm:prSet>
      <dgm:spPr/>
      <dgm:t>
        <a:bodyPr/>
        <a:lstStyle/>
        <a:p>
          <a:endParaRPr lang="tr-TR"/>
        </a:p>
      </dgm:t>
    </dgm:pt>
    <dgm:pt modelId="{01D6674B-8C51-4D82-86E7-7938E6D0D095}" type="pres">
      <dgm:prSet presAssocID="{5E64DA5B-C4D9-419E-B270-D5DBE803CD9C}" presName="posSpace" presStyleCnt="0"/>
      <dgm:spPr/>
    </dgm:pt>
    <dgm:pt modelId="{15C34F24-D9B6-412A-87D8-E687ADDCB74E}" type="pres">
      <dgm:prSet presAssocID="{5E64DA5B-C4D9-419E-B270-D5DBE803CD9C}" presName="vertFlow" presStyleCnt="0"/>
      <dgm:spPr/>
    </dgm:pt>
    <dgm:pt modelId="{344C70AB-E3D6-4076-A463-D971959976EA}" type="pres">
      <dgm:prSet presAssocID="{5E64DA5B-C4D9-419E-B270-D5DBE803CD9C}" presName="topSpace" presStyleCnt="0"/>
      <dgm:spPr/>
    </dgm:pt>
    <dgm:pt modelId="{69E5667A-66D1-413B-B049-C5F0B9CD3E07}" type="pres">
      <dgm:prSet presAssocID="{5E64DA5B-C4D9-419E-B270-D5DBE803CD9C}" presName="firstComp" presStyleCnt="0"/>
      <dgm:spPr/>
    </dgm:pt>
    <dgm:pt modelId="{7734679F-C33F-46BD-8660-BA45EFA5C74F}" type="pres">
      <dgm:prSet presAssocID="{5E64DA5B-C4D9-419E-B270-D5DBE803CD9C}" presName="firstChild" presStyleLbl="bgAccFollowNode1" presStyleIdx="0" presStyleCnt="1" custScaleX="113461" custScaleY="118689"/>
      <dgm:spPr/>
      <dgm:t>
        <a:bodyPr/>
        <a:lstStyle/>
        <a:p>
          <a:endParaRPr lang="tr-TR"/>
        </a:p>
      </dgm:t>
    </dgm:pt>
    <dgm:pt modelId="{BC06AC00-22C0-4CA0-9131-F36300436B13}" type="pres">
      <dgm:prSet presAssocID="{5E64DA5B-C4D9-419E-B270-D5DBE803CD9C}" presName="firstChildTx" presStyleLbl="bgAccFollowNode1" presStyleIdx="0" presStyleCnt="1">
        <dgm:presLayoutVars>
          <dgm:bulletEnabled val="1"/>
        </dgm:presLayoutVars>
      </dgm:prSet>
      <dgm:spPr/>
      <dgm:t>
        <a:bodyPr/>
        <a:lstStyle/>
        <a:p>
          <a:endParaRPr lang="tr-TR"/>
        </a:p>
      </dgm:t>
    </dgm:pt>
    <dgm:pt modelId="{9CEFBDD5-42AE-49F7-AB4D-1300C31C3407}" type="pres">
      <dgm:prSet presAssocID="{5E64DA5B-C4D9-419E-B270-D5DBE803CD9C}" presName="negSpace" presStyleCnt="0"/>
      <dgm:spPr/>
    </dgm:pt>
    <dgm:pt modelId="{26C6A2AB-8D4F-4035-BB44-C185AA90E8F3}" type="pres">
      <dgm:prSet presAssocID="{5E64DA5B-C4D9-419E-B270-D5DBE803CD9C}" presName="circle" presStyleLbl="node1" presStyleIdx="0" presStyleCnt="1" custScaleX="69066" custScaleY="74050" custLinFactNeighborX="-24337" custLinFactNeighborY="-3369"/>
      <dgm:spPr/>
      <dgm:t>
        <a:bodyPr/>
        <a:lstStyle/>
        <a:p>
          <a:endParaRPr lang="tr-TR"/>
        </a:p>
      </dgm:t>
    </dgm:pt>
  </dgm:ptLst>
  <dgm:cxnLst>
    <dgm:cxn modelId="{E7704780-C2FF-467E-9687-4E2FABCF4946}" srcId="{7C567A4D-C32E-4A21-AE9E-27B99DD893A8}" destId="{5E64DA5B-C4D9-419E-B270-D5DBE803CD9C}" srcOrd="0" destOrd="0" parTransId="{8518DECB-B757-4B66-8B78-3CCA5FBE3BAE}" sibTransId="{43AD284F-74F0-4A3A-A0D3-9EBC94AD5D4A}"/>
    <dgm:cxn modelId="{1B471079-E06C-4D9F-A912-0A8E7BE5AA59}" type="presOf" srcId="{6F337BC0-C6CB-41E9-9B80-4C11B7761E05}" destId="{BC06AC00-22C0-4CA0-9131-F36300436B13}" srcOrd="1" destOrd="0" presId="urn:microsoft.com/office/officeart/2005/8/layout/hList9"/>
    <dgm:cxn modelId="{E5FFAD7F-A0B9-44F0-A401-93E9767E092C}" type="presOf" srcId="{5E64DA5B-C4D9-419E-B270-D5DBE803CD9C}" destId="{26C6A2AB-8D4F-4035-BB44-C185AA90E8F3}" srcOrd="0" destOrd="0" presId="urn:microsoft.com/office/officeart/2005/8/layout/hList9"/>
    <dgm:cxn modelId="{DA0DBC9C-5EF1-42F8-9917-72FF1C5EBAB0}" type="presOf" srcId="{6F337BC0-C6CB-41E9-9B80-4C11B7761E05}" destId="{7734679F-C33F-46BD-8660-BA45EFA5C74F}" srcOrd="0" destOrd="0" presId="urn:microsoft.com/office/officeart/2005/8/layout/hList9"/>
    <dgm:cxn modelId="{FC7BB603-5FB0-45B3-B770-B2B48D359901}" type="presOf" srcId="{7C567A4D-C32E-4A21-AE9E-27B99DD893A8}" destId="{BB24044C-4C2B-45E0-A79E-2BB715865D52}" srcOrd="0" destOrd="0" presId="urn:microsoft.com/office/officeart/2005/8/layout/hList9"/>
    <dgm:cxn modelId="{E5656099-97D6-4058-8A18-DD620387891D}" srcId="{5E64DA5B-C4D9-419E-B270-D5DBE803CD9C}" destId="{6F337BC0-C6CB-41E9-9B80-4C11B7761E05}" srcOrd="0" destOrd="0" parTransId="{6082A55B-6247-41B5-8C68-96A29494E38E}" sibTransId="{634030F4-CADB-4859-A39D-E3BADCF3377F}"/>
    <dgm:cxn modelId="{A9AA9C5C-94BC-4AF0-97A6-17C97AF9B11E}" type="presParOf" srcId="{BB24044C-4C2B-45E0-A79E-2BB715865D52}" destId="{01D6674B-8C51-4D82-86E7-7938E6D0D095}" srcOrd="0" destOrd="0" presId="urn:microsoft.com/office/officeart/2005/8/layout/hList9"/>
    <dgm:cxn modelId="{18CE0979-D718-422A-A44D-6243F6A35D8F}" type="presParOf" srcId="{BB24044C-4C2B-45E0-A79E-2BB715865D52}" destId="{15C34F24-D9B6-412A-87D8-E687ADDCB74E}" srcOrd="1" destOrd="0" presId="urn:microsoft.com/office/officeart/2005/8/layout/hList9"/>
    <dgm:cxn modelId="{F4C0D6B3-CEE2-4A38-8438-6C7762333EBE}" type="presParOf" srcId="{15C34F24-D9B6-412A-87D8-E687ADDCB74E}" destId="{344C70AB-E3D6-4076-A463-D971959976EA}" srcOrd="0" destOrd="0" presId="urn:microsoft.com/office/officeart/2005/8/layout/hList9"/>
    <dgm:cxn modelId="{6CF713F7-BD32-4B7A-98E0-3698F4347EA6}" type="presParOf" srcId="{15C34F24-D9B6-412A-87D8-E687ADDCB74E}" destId="{69E5667A-66D1-413B-B049-C5F0B9CD3E07}" srcOrd="1" destOrd="0" presId="urn:microsoft.com/office/officeart/2005/8/layout/hList9"/>
    <dgm:cxn modelId="{49778D92-F943-4DBC-892A-CBD04FC347C8}" type="presParOf" srcId="{69E5667A-66D1-413B-B049-C5F0B9CD3E07}" destId="{7734679F-C33F-46BD-8660-BA45EFA5C74F}" srcOrd="0" destOrd="0" presId="urn:microsoft.com/office/officeart/2005/8/layout/hList9"/>
    <dgm:cxn modelId="{1F7D0D1A-1560-414D-A210-9FD9925CB443}" type="presParOf" srcId="{69E5667A-66D1-413B-B049-C5F0B9CD3E07}" destId="{BC06AC00-22C0-4CA0-9131-F36300436B13}" srcOrd="1" destOrd="0" presId="urn:microsoft.com/office/officeart/2005/8/layout/hList9"/>
    <dgm:cxn modelId="{F9C3854B-9C66-46AA-BD67-87C9D38A7BF4}" type="presParOf" srcId="{BB24044C-4C2B-45E0-A79E-2BB715865D52}" destId="{9CEFBDD5-42AE-49F7-AB4D-1300C31C3407}" srcOrd="2" destOrd="0" presId="urn:microsoft.com/office/officeart/2005/8/layout/hList9"/>
    <dgm:cxn modelId="{FC6A3B24-29D1-4BB1-8C83-66845046211D}" type="presParOf" srcId="{BB24044C-4C2B-45E0-A79E-2BB715865D52}" destId="{26C6A2AB-8D4F-4035-BB44-C185AA90E8F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567A4D-C32E-4A21-AE9E-27B99DD893A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5E64DA5B-C4D9-419E-B270-D5DBE803CD9C}">
      <dgm:prSet phldrT="[Metin]"/>
      <dgm:spPr/>
      <dgm:t>
        <a:bodyPr/>
        <a:lstStyle/>
        <a:p>
          <a:r>
            <a:rPr lang="tr-TR" dirty="0"/>
            <a:t>C</a:t>
          </a:r>
        </a:p>
      </dgm:t>
    </dgm:pt>
    <dgm:pt modelId="{8518DECB-B757-4B66-8B78-3CCA5FBE3BAE}" type="parTrans" cxnId="{E7704780-C2FF-467E-9687-4E2FABCF4946}">
      <dgm:prSet/>
      <dgm:spPr/>
      <dgm:t>
        <a:bodyPr/>
        <a:lstStyle/>
        <a:p>
          <a:endParaRPr lang="tr-TR"/>
        </a:p>
      </dgm:t>
    </dgm:pt>
    <dgm:pt modelId="{43AD284F-74F0-4A3A-A0D3-9EBC94AD5D4A}" type="sibTrans" cxnId="{E7704780-C2FF-467E-9687-4E2FABCF4946}">
      <dgm:prSet/>
      <dgm:spPr/>
      <dgm:t>
        <a:bodyPr/>
        <a:lstStyle/>
        <a:p>
          <a:endParaRPr lang="tr-TR"/>
        </a:p>
      </dgm:t>
    </dgm:pt>
    <dgm:pt modelId="{6F337BC0-C6CB-41E9-9B80-4C11B7761E05}">
      <dgm:prSet phldrT="[Metin]"/>
      <dgm:spPr/>
      <dgm:t>
        <a:bodyPr/>
        <a:lstStyle/>
        <a:p>
          <a:r>
            <a:rPr lang="tr-TR" dirty="0"/>
            <a:t>Bir iş gününün herhangi bir kısmında aşılmaması gereken konsantrasyon.</a:t>
          </a:r>
        </a:p>
      </dgm:t>
    </dgm:pt>
    <dgm:pt modelId="{6082A55B-6247-41B5-8C68-96A29494E38E}" type="parTrans" cxnId="{E5656099-97D6-4058-8A18-DD620387891D}">
      <dgm:prSet/>
      <dgm:spPr/>
      <dgm:t>
        <a:bodyPr/>
        <a:lstStyle/>
        <a:p>
          <a:endParaRPr lang="tr-TR"/>
        </a:p>
      </dgm:t>
    </dgm:pt>
    <dgm:pt modelId="{634030F4-CADB-4859-A39D-E3BADCF3377F}" type="sibTrans" cxnId="{E5656099-97D6-4058-8A18-DD620387891D}">
      <dgm:prSet/>
      <dgm:spPr/>
      <dgm:t>
        <a:bodyPr/>
        <a:lstStyle/>
        <a:p>
          <a:endParaRPr lang="tr-TR"/>
        </a:p>
      </dgm:t>
    </dgm:pt>
    <dgm:pt modelId="{BB24044C-4C2B-45E0-A79E-2BB715865D52}" type="pres">
      <dgm:prSet presAssocID="{7C567A4D-C32E-4A21-AE9E-27B99DD893A8}" presName="list" presStyleCnt="0">
        <dgm:presLayoutVars>
          <dgm:dir/>
          <dgm:animLvl val="lvl"/>
        </dgm:presLayoutVars>
      </dgm:prSet>
      <dgm:spPr/>
      <dgm:t>
        <a:bodyPr/>
        <a:lstStyle/>
        <a:p>
          <a:endParaRPr lang="tr-TR"/>
        </a:p>
      </dgm:t>
    </dgm:pt>
    <dgm:pt modelId="{01D6674B-8C51-4D82-86E7-7938E6D0D095}" type="pres">
      <dgm:prSet presAssocID="{5E64DA5B-C4D9-419E-B270-D5DBE803CD9C}" presName="posSpace" presStyleCnt="0"/>
      <dgm:spPr/>
    </dgm:pt>
    <dgm:pt modelId="{15C34F24-D9B6-412A-87D8-E687ADDCB74E}" type="pres">
      <dgm:prSet presAssocID="{5E64DA5B-C4D9-419E-B270-D5DBE803CD9C}" presName="vertFlow" presStyleCnt="0"/>
      <dgm:spPr/>
    </dgm:pt>
    <dgm:pt modelId="{344C70AB-E3D6-4076-A463-D971959976EA}" type="pres">
      <dgm:prSet presAssocID="{5E64DA5B-C4D9-419E-B270-D5DBE803CD9C}" presName="topSpace" presStyleCnt="0"/>
      <dgm:spPr/>
    </dgm:pt>
    <dgm:pt modelId="{69E5667A-66D1-413B-B049-C5F0B9CD3E07}" type="pres">
      <dgm:prSet presAssocID="{5E64DA5B-C4D9-419E-B270-D5DBE803CD9C}" presName="firstComp" presStyleCnt="0"/>
      <dgm:spPr/>
    </dgm:pt>
    <dgm:pt modelId="{7734679F-C33F-46BD-8660-BA45EFA5C74F}" type="pres">
      <dgm:prSet presAssocID="{5E64DA5B-C4D9-419E-B270-D5DBE803CD9C}" presName="firstChild" presStyleLbl="bgAccFollowNode1" presStyleIdx="0" presStyleCnt="1" custScaleX="108051" custScaleY="118689"/>
      <dgm:spPr/>
      <dgm:t>
        <a:bodyPr/>
        <a:lstStyle/>
        <a:p>
          <a:endParaRPr lang="tr-TR"/>
        </a:p>
      </dgm:t>
    </dgm:pt>
    <dgm:pt modelId="{BC06AC00-22C0-4CA0-9131-F36300436B13}" type="pres">
      <dgm:prSet presAssocID="{5E64DA5B-C4D9-419E-B270-D5DBE803CD9C}" presName="firstChildTx" presStyleLbl="bgAccFollowNode1" presStyleIdx="0" presStyleCnt="1">
        <dgm:presLayoutVars>
          <dgm:bulletEnabled val="1"/>
        </dgm:presLayoutVars>
      </dgm:prSet>
      <dgm:spPr/>
      <dgm:t>
        <a:bodyPr/>
        <a:lstStyle/>
        <a:p>
          <a:endParaRPr lang="tr-TR"/>
        </a:p>
      </dgm:t>
    </dgm:pt>
    <dgm:pt modelId="{9CEFBDD5-42AE-49F7-AB4D-1300C31C3407}" type="pres">
      <dgm:prSet presAssocID="{5E64DA5B-C4D9-419E-B270-D5DBE803CD9C}" presName="negSpace" presStyleCnt="0"/>
      <dgm:spPr/>
    </dgm:pt>
    <dgm:pt modelId="{26C6A2AB-8D4F-4035-BB44-C185AA90E8F3}" type="pres">
      <dgm:prSet presAssocID="{5E64DA5B-C4D9-419E-B270-D5DBE803CD9C}" presName="circle" presStyleLbl="node1" presStyleIdx="0" presStyleCnt="1" custScaleX="69066" custScaleY="74050" custLinFactNeighborX="-24337" custLinFactNeighborY="-3369"/>
      <dgm:spPr/>
      <dgm:t>
        <a:bodyPr/>
        <a:lstStyle/>
        <a:p>
          <a:endParaRPr lang="tr-TR"/>
        </a:p>
      </dgm:t>
    </dgm:pt>
  </dgm:ptLst>
  <dgm:cxnLst>
    <dgm:cxn modelId="{E7704780-C2FF-467E-9687-4E2FABCF4946}" srcId="{7C567A4D-C32E-4A21-AE9E-27B99DD893A8}" destId="{5E64DA5B-C4D9-419E-B270-D5DBE803CD9C}" srcOrd="0" destOrd="0" parTransId="{8518DECB-B757-4B66-8B78-3CCA5FBE3BAE}" sibTransId="{43AD284F-74F0-4A3A-A0D3-9EBC94AD5D4A}"/>
    <dgm:cxn modelId="{80912511-FCFA-43AF-8910-1C1265D7FCDE}" type="presOf" srcId="{5E64DA5B-C4D9-419E-B270-D5DBE803CD9C}" destId="{26C6A2AB-8D4F-4035-BB44-C185AA90E8F3}" srcOrd="0" destOrd="0" presId="urn:microsoft.com/office/officeart/2005/8/layout/hList9"/>
    <dgm:cxn modelId="{4E889521-F976-45FA-91DF-9DA5ABB467C6}" type="presOf" srcId="{7C567A4D-C32E-4A21-AE9E-27B99DD893A8}" destId="{BB24044C-4C2B-45E0-A79E-2BB715865D52}" srcOrd="0" destOrd="0" presId="urn:microsoft.com/office/officeart/2005/8/layout/hList9"/>
    <dgm:cxn modelId="{247323DE-DAF5-47BD-84D0-F384F799F0AA}" type="presOf" srcId="{6F337BC0-C6CB-41E9-9B80-4C11B7761E05}" destId="{BC06AC00-22C0-4CA0-9131-F36300436B13}" srcOrd="1" destOrd="0" presId="urn:microsoft.com/office/officeart/2005/8/layout/hList9"/>
    <dgm:cxn modelId="{E5656099-97D6-4058-8A18-DD620387891D}" srcId="{5E64DA5B-C4D9-419E-B270-D5DBE803CD9C}" destId="{6F337BC0-C6CB-41E9-9B80-4C11B7761E05}" srcOrd="0" destOrd="0" parTransId="{6082A55B-6247-41B5-8C68-96A29494E38E}" sibTransId="{634030F4-CADB-4859-A39D-E3BADCF3377F}"/>
    <dgm:cxn modelId="{66F8BDB5-DA22-48FB-9FDE-4CC6AD909E5F}" type="presOf" srcId="{6F337BC0-C6CB-41E9-9B80-4C11B7761E05}" destId="{7734679F-C33F-46BD-8660-BA45EFA5C74F}" srcOrd="0" destOrd="0" presId="urn:microsoft.com/office/officeart/2005/8/layout/hList9"/>
    <dgm:cxn modelId="{16247C67-66ED-4AEA-AEC2-27D67BACB95C}" type="presParOf" srcId="{BB24044C-4C2B-45E0-A79E-2BB715865D52}" destId="{01D6674B-8C51-4D82-86E7-7938E6D0D095}" srcOrd="0" destOrd="0" presId="urn:microsoft.com/office/officeart/2005/8/layout/hList9"/>
    <dgm:cxn modelId="{1109D520-6882-4F89-890E-62C07EDD2030}" type="presParOf" srcId="{BB24044C-4C2B-45E0-A79E-2BB715865D52}" destId="{15C34F24-D9B6-412A-87D8-E687ADDCB74E}" srcOrd="1" destOrd="0" presId="urn:microsoft.com/office/officeart/2005/8/layout/hList9"/>
    <dgm:cxn modelId="{A08DE683-B93B-4BAF-AC1E-0C88B865CBD5}" type="presParOf" srcId="{15C34F24-D9B6-412A-87D8-E687ADDCB74E}" destId="{344C70AB-E3D6-4076-A463-D971959976EA}" srcOrd="0" destOrd="0" presId="urn:microsoft.com/office/officeart/2005/8/layout/hList9"/>
    <dgm:cxn modelId="{CCB6047B-C97C-46AE-B0E3-776B3BCD7D48}" type="presParOf" srcId="{15C34F24-D9B6-412A-87D8-E687ADDCB74E}" destId="{69E5667A-66D1-413B-B049-C5F0B9CD3E07}" srcOrd="1" destOrd="0" presId="urn:microsoft.com/office/officeart/2005/8/layout/hList9"/>
    <dgm:cxn modelId="{8AA272ED-B2B8-4717-A633-C46E4B59AE01}" type="presParOf" srcId="{69E5667A-66D1-413B-B049-C5F0B9CD3E07}" destId="{7734679F-C33F-46BD-8660-BA45EFA5C74F}" srcOrd="0" destOrd="0" presId="urn:microsoft.com/office/officeart/2005/8/layout/hList9"/>
    <dgm:cxn modelId="{518BEBEF-D519-4C58-98A0-606BA198F08F}" type="presParOf" srcId="{69E5667A-66D1-413B-B049-C5F0B9CD3E07}" destId="{BC06AC00-22C0-4CA0-9131-F36300436B13}" srcOrd="1" destOrd="0" presId="urn:microsoft.com/office/officeart/2005/8/layout/hList9"/>
    <dgm:cxn modelId="{7F535A61-8C8E-4496-AC77-586A6893E258}" type="presParOf" srcId="{BB24044C-4C2B-45E0-A79E-2BB715865D52}" destId="{9CEFBDD5-42AE-49F7-AB4D-1300C31C3407}" srcOrd="2" destOrd="0" presId="urn:microsoft.com/office/officeart/2005/8/layout/hList9"/>
    <dgm:cxn modelId="{3CEA0407-9CF0-4F67-A1EC-289102BE2937}" type="presParOf" srcId="{BB24044C-4C2B-45E0-A79E-2BB715865D52}" destId="{26C6A2AB-8D4F-4035-BB44-C185AA90E8F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DE34AF-A568-43A2-8DE9-D3BF6906F6DA}" type="doc">
      <dgm:prSet loTypeId="urn:microsoft.com/office/officeart/2005/8/layout/pyramid2" loCatId="list" qsTypeId="urn:microsoft.com/office/officeart/2005/8/quickstyle/simple1" qsCatId="simple" csTypeId="urn:microsoft.com/office/officeart/2005/8/colors/accent1_2" csCatId="accent1" phldr="1"/>
      <dgm:spPr/>
    </dgm:pt>
    <dgm:pt modelId="{A6A53030-92E4-45F7-8AF9-B0C4E82B3CD8}" type="pres">
      <dgm:prSet presAssocID="{54DE34AF-A568-43A2-8DE9-D3BF6906F6DA}" presName="compositeShape" presStyleCnt="0">
        <dgm:presLayoutVars>
          <dgm:dir/>
          <dgm:resizeHandles/>
        </dgm:presLayoutVars>
      </dgm:prSet>
      <dgm:spPr/>
    </dgm:pt>
  </dgm:ptLst>
  <dgm:cxnLst>
    <dgm:cxn modelId="{BB507DF6-0FA5-4AB3-A813-25CC62224E6A}" type="presOf" srcId="{54DE34AF-A568-43A2-8DE9-D3BF6906F6DA}" destId="{A6A53030-92E4-45F7-8AF9-B0C4E82B3CD8}"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148DA3-C522-4DEF-9725-FBD2A209437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0FDDEE6F-400A-4898-B989-AB569A6FFFE6}">
      <dgm:prSet phldrT="[Metin]"/>
      <dgm:spPr/>
      <dgm:t>
        <a:bodyPr/>
        <a:lstStyle/>
        <a:p>
          <a:r>
            <a:rPr lang="tr-TR" b="1" dirty="0"/>
            <a:t>Yaş</a:t>
          </a:r>
          <a:endParaRPr lang="tr-TR" dirty="0"/>
        </a:p>
      </dgm:t>
    </dgm:pt>
    <dgm:pt modelId="{94AF7831-1B15-4B74-9A30-E17205578491}" type="parTrans" cxnId="{82B33363-EB5A-45C3-A176-E3EC98B2BBBE}">
      <dgm:prSet/>
      <dgm:spPr/>
      <dgm:t>
        <a:bodyPr/>
        <a:lstStyle/>
        <a:p>
          <a:endParaRPr lang="tr-TR"/>
        </a:p>
      </dgm:t>
    </dgm:pt>
    <dgm:pt modelId="{0A44D53F-614D-4F97-A97C-BA10B602FA57}" type="sibTrans" cxnId="{82B33363-EB5A-45C3-A176-E3EC98B2BBBE}">
      <dgm:prSet/>
      <dgm:spPr/>
      <dgm:t>
        <a:bodyPr/>
        <a:lstStyle/>
        <a:p>
          <a:endParaRPr lang="tr-TR"/>
        </a:p>
      </dgm:t>
    </dgm:pt>
    <dgm:pt modelId="{1800FED8-55CD-431C-B085-77B67EBC602E}">
      <dgm:prSet phldrT="[Metin]"/>
      <dgm:spPr/>
      <dgm:t>
        <a:bodyPr/>
        <a:lstStyle/>
        <a:p>
          <a:r>
            <a:rPr lang="tr-TR" dirty="0"/>
            <a:t>Yeni doğmuş çocuklarda bazı enzimler henüz oluşmamıştır. </a:t>
          </a:r>
        </a:p>
        <a:p>
          <a:r>
            <a:rPr lang="tr-TR" dirty="0"/>
            <a:t>Henüz oluşmayan enzimlerden dolayı kimyasalların </a:t>
          </a:r>
          <a:r>
            <a:rPr lang="tr-TR" dirty="0" err="1"/>
            <a:t>toksik</a:t>
          </a:r>
          <a:r>
            <a:rPr lang="tr-TR" dirty="0"/>
            <a:t> etkisi artar. </a:t>
          </a:r>
        </a:p>
      </dgm:t>
    </dgm:pt>
    <dgm:pt modelId="{10F00EFA-9637-41C7-9027-49C59DC3BEA7}" type="parTrans" cxnId="{389AE4F1-9425-41FC-98B2-627C594D2450}">
      <dgm:prSet/>
      <dgm:spPr/>
      <dgm:t>
        <a:bodyPr/>
        <a:lstStyle/>
        <a:p>
          <a:endParaRPr lang="tr-TR"/>
        </a:p>
      </dgm:t>
    </dgm:pt>
    <dgm:pt modelId="{AEE74451-BAE2-478C-8E91-F15B6345A250}" type="sibTrans" cxnId="{389AE4F1-9425-41FC-98B2-627C594D2450}">
      <dgm:prSet/>
      <dgm:spPr/>
      <dgm:t>
        <a:bodyPr/>
        <a:lstStyle/>
        <a:p>
          <a:endParaRPr lang="tr-TR"/>
        </a:p>
      </dgm:t>
    </dgm:pt>
    <dgm:pt modelId="{0EB3C853-E0B5-4A45-B36D-0C961E2386E4}">
      <dgm:prSet phldrT="[Metin]"/>
      <dgm:spPr/>
      <dgm:t>
        <a:bodyPr/>
        <a:lstStyle/>
        <a:p>
          <a:r>
            <a:rPr lang="tr-TR" dirty="0"/>
            <a:t>İleri yaşlarda da bağırsak faaliyetleri ve absorbsiyon yavaşladığından ağız yoluyla alınan maddelerin etkisi gecikebilir.</a:t>
          </a:r>
        </a:p>
      </dgm:t>
    </dgm:pt>
    <dgm:pt modelId="{58936208-88A1-4CC6-A812-E1CA386351E7}" type="parTrans" cxnId="{F5ED8A87-DF2C-45A8-A420-17AB5D6D83A1}">
      <dgm:prSet/>
      <dgm:spPr/>
      <dgm:t>
        <a:bodyPr/>
        <a:lstStyle/>
        <a:p>
          <a:endParaRPr lang="tr-TR"/>
        </a:p>
      </dgm:t>
    </dgm:pt>
    <dgm:pt modelId="{16D17A1A-C203-474A-B7C5-AE2C0819DDCD}" type="sibTrans" cxnId="{F5ED8A87-DF2C-45A8-A420-17AB5D6D83A1}">
      <dgm:prSet/>
      <dgm:spPr/>
      <dgm:t>
        <a:bodyPr/>
        <a:lstStyle/>
        <a:p>
          <a:endParaRPr lang="tr-TR"/>
        </a:p>
      </dgm:t>
    </dgm:pt>
    <dgm:pt modelId="{AC71F661-5B23-4AD1-8D52-85A5540C61D0}" type="pres">
      <dgm:prSet presAssocID="{4A148DA3-C522-4DEF-9725-FBD2A209437C}" presName="diagram" presStyleCnt="0">
        <dgm:presLayoutVars>
          <dgm:chPref val="1"/>
          <dgm:dir/>
          <dgm:animOne val="branch"/>
          <dgm:animLvl val="lvl"/>
          <dgm:resizeHandles/>
        </dgm:presLayoutVars>
      </dgm:prSet>
      <dgm:spPr/>
      <dgm:t>
        <a:bodyPr/>
        <a:lstStyle/>
        <a:p>
          <a:endParaRPr lang="tr-TR"/>
        </a:p>
      </dgm:t>
    </dgm:pt>
    <dgm:pt modelId="{7D92C3D5-307D-4392-AC99-B12E3842D8CF}" type="pres">
      <dgm:prSet presAssocID="{0FDDEE6F-400A-4898-B989-AB569A6FFFE6}" presName="root" presStyleCnt="0"/>
      <dgm:spPr/>
    </dgm:pt>
    <dgm:pt modelId="{69F3B62E-56DD-4DDC-BA9B-CBF2CC37BA06}" type="pres">
      <dgm:prSet presAssocID="{0FDDEE6F-400A-4898-B989-AB569A6FFFE6}" presName="rootComposite" presStyleCnt="0"/>
      <dgm:spPr/>
    </dgm:pt>
    <dgm:pt modelId="{A0793B86-B282-44F1-B182-7BB933012761}" type="pres">
      <dgm:prSet presAssocID="{0FDDEE6F-400A-4898-B989-AB569A6FFFE6}" presName="rootText" presStyleLbl="node1" presStyleIdx="0" presStyleCnt="1" custScaleX="88172" custScaleY="53286" custLinFactNeighborX="-49637" custLinFactNeighborY="-78294"/>
      <dgm:spPr/>
      <dgm:t>
        <a:bodyPr/>
        <a:lstStyle/>
        <a:p>
          <a:endParaRPr lang="tr-TR"/>
        </a:p>
      </dgm:t>
    </dgm:pt>
    <dgm:pt modelId="{EE199BA9-A833-44E2-8F20-31F7EA7C0567}" type="pres">
      <dgm:prSet presAssocID="{0FDDEE6F-400A-4898-B989-AB569A6FFFE6}" presName="rootConnector" presStyleLbl="node1" presStyleIdx="0" presStyleCnt="1"/>
      <dgm:spPr/>
      <dgm:t>
        <a:bodyPr/>
        <a:lstStyle/>
        <a:p>
          <a:endParaRPr lang="tr-TR"/>
        </a:p>
      </dgm:t>
    </dgm:pt>
    <dgm:pt modelId="{367093E1-409B-402A-B3D5-0531B0745ED1}" type="pres">
      <dgm:prSet presAssocID="{0FDDEE6F-400A-4898-B989-AB569A6FFFE6}" presName="childShape" presStyleCnt="0"/>
      <dgm:spPr/>
    </dgm:pt>
    <dgm:pt modelId="{03F2292C-4C7E-4F92-BE72-C25BF97F8CDE}" type="pres">
      <dgm:prSet presAssocID="{10F00EFA-9637-41C7-9027-49C59DC3BEA7}" presName="Name13" presStyleLbl="parChTrans1D2" presStyleIdx="0" presStyleCnt="2"/>
      <dgm:spPr/>
      <dgm:t>
        <a:bodyPr/>
        <a:lstStyle/>
        <a:p>
          <a:endParaRPr lang="tr-TR"/>
        </a:p>
      </dgm:t>
    </dgm:pt>
    <dgm:pt modelId="{0B4296BB-465B-494D-8504-94AF80C163D8}" type="pres">
      <dgm:prSet presAssocID="{1800FED8-55CD-431C-B085-77B67EBC602E}" presName="childText" presStyleLbl="bgAcc1" presStyleIdx="0" presStyleCnt="2" custScaleX="258068" custScaleY="144232">
        <dgm:presLayoutVars>
          <dgm:bulletEnabled val="1"/>
        </dgm:presLayoutVars>
      </dgm:prSet>
      <dgm:spPr/>
      <dgm:t>
        <a:bodyPr/>
        <a:lstStyle/>
        <a:p>
          <a:endParaRPr lang="tr-TR"/>
        </a:p>
      </dgm:t>
    </dgm:pt>
    <dgm:pt modelId="{9A2BB4CE-3D31-4C86-ACD5-F69AF672A95E}" type="pres">
      <dgm:prSet presAssocID="{58936208-88A1-4CC6-A812-E1CA386351E7}" presName="Name13" presStyleLbl="parChTrans1D2" presStyleIdx="1" presStyleCnt="2"/>
      <dgm:spPr/>
      <dgm:t>
        <a:bodyPr/>
        <a:lstStyle/>
        <a:p>
          <a:endParaRPr lang="tr-TR"/>
        </a:p>
      </dgm:t>
    </dgm:pt>
    <dgm:pt modelId="{EBBB9CB4-5475-45F0-ABC4-88B26BFE7500}" type="pres">
      <dgm:prSet presAssocID="{0EB3C853-E0B5-4A45-B36D-0C961E2386E4}" presName="childText" presStyleLbl="bgAcc1" presStyleIdx="1" presStyleCnt="2" custScaleX="253338">
        <dgm:presLayoutVars>
          <dgm:bulletEnabled val="1"/>
        </dgm:presLayoutVars>
      </dgm:prSet>
      <dgm:spPr/>
      <dgm:t>
        <a:bodyPr/>
        <a:lstStyle/>
        <a:p>
          <a:endParaRPr lang="tr-TR"/>
        </a:p>
      </dgm:t>
    </dgm:pt>
  </dgm:ptLst>
  <dgm:cxnLst>
    <dgm:cxn modelId="{EC1769F3-657E-4C08-B717-662CB931166D}" type="presOf" srcId="{4A148DA3-C522-4DEF-9725-FBD2A209437C}" destId="{AC71F661-5B23-4AD1-8D52-85A5540C61D0}" srcOrd="0" destOrd="0" presId="urn:microsoft.com/office/officeart/2005/8/layout/hierarchy3"/>
    <dgm:cxn modelId="{27DFD71E-855F-4FB2-AC86-11DD6A1DC8E4}" type="presOf" srcId="{58936208-88A1-4CC6-A812-E1CA386351E7}" destId="{9A2BB4CE-3D31-4C86-ACD5-F69AF672A95E}" srcOrd="0" destOrd="0" presId="urn:microsoft.com/office/officeart/2005/8/layout/hierarchy3"/>
    <dgm:cxn modelId="{F5ED8A87-DF2C-45A8-A420-17AB5D6D83A1}" srcId="{0FDDEE6F-400A-4898-B989-AB569A6FFFE6}" destId="{0EB3C853-E0B5-4A45-B36D-0C961E2386E4}" srcOrd="1" destOrd="0" parTransId="{58936208-88A1-4CC6-A812-E1CA386351E7}" sibTransId="{16D17A1A-C203-474A-B7C5-AE2C0819DDCD}"/>
    <dgm:cxn modelId="{1A2CB08B-B54D-4764-884C-433659C2EE78}" type="presOf" srcId="{1800FED8-55CD-431C-B085-77B67EBC602E}" destId="{0B4296BB-465B-494D-8504-94AF80C163D8}" srcOrd="0" destOrd="0" presId="urn:microsoft.com/office/officeart/2005/8/layout/hierarchy3"/>
    <dgm:cxn modelId="{82B33363-EB5A-45C3-A176-E3EC98B2BBBE}" srcId="{4A148DA3-C522-4DEF-9725-FBD2A209437C}" destId="{0FDDEE6F-400A-4898-B989-AB569A6FFFE6}" srcOrd="0" destOrd="0" parTransId="{94AF7831-1B15-4B74-9A30-E17205578491}" sibTransId="{0A44D53F-614D-4F97-A97C-BA10B602FA57}"/>
    <dgm:cxn modelId="{9C9CA72A-A870-419E-A2B2-A47D56B82C7C}" type="presOf" srcId="{0FDDEE6F-400A-4898-B989-AB569A6FFFE6}" destId="{A0793B86-B282-44F1-B182-7BB933012761}" srcOrd="0" destOrd="0" presId="urn:microsoft.com/office/officeart/2005/8/layout/hierarchy3"/>
    <dgm:cxn modelId="{F1D65B26-F812-4B0D-9AE4-ABD27F1EB5E1}" type="presOf" srcId="{10F00EFA-9637-41C7-9027-49C59DC3BEA7}" destId="{03F2292C-4C7E-4F92-BE72-C25BF97F8CDE}" srcOrd="0" destOrd="0" presId="urn:microsoft.com/office/officeart/2005/8/layout/hierarchy3"/>
    <dgm:cxn modelId="{0BDD8D7D-95F6-4C6C-A80D-37AE6C2549B4}" type="presOf" srcId="{0EB3C853-E0B5-4A45-B36D-0C961E2386E4}" destId="{EBBB9CB4-5475-45F0-ABC4-88B26BFE7500}" srcOrd="0" destOrd="0" presId="urn:microsoft.com/office/officeart/2005/8/layout/hierarchy3"/>
    <dgm:cxn modelId="{65EBAEFE-4A5C-4727-B6E7-2DC19B141607}" type="presOf" srcId="{0FDDEE6F-400A-4898-B989-AB569A6FFFE6}" destId="{EE199BA9-A833-44E2-8F20-31F7EA7C0567}" srcOrd="1" destOrd="0" presId="urn:microsoft.com/office/officeart/2005/8/layout/hierarchy3"/>
    <dgm:cxn modelId="{389AE4F1-9425-41FC-98B2-627C594D2450}" srcId="{0FDDEE6F-400A-4898-B989-AB569A6FFFE6}" destId="{1800FED8-55CD-431C-B085-77B67EBC602E}" srcOrd="0" destOrd="0" parTransId="{10F00EFA-9637-41C7-9027-49C59DC3BEA7}" sibTransId="{AEE74451-BAE2-478C-8E91-F15B6345A250}"/>
    <dgm:cxn modelId="{8220C52B-4E08-4418-8B50-08B99F62731E}" type="presParOf" srcId="{AC71F661-5B23-4AD1-8D52-85A5540C61D0}" destId="{7D92C3D5-307D-4392-AC99-B12E3842D8CF}" srcOrd="0" destOrd="0" presId="urn:microsoft.com/office/officeart/2005/8/layout/hierarchy3"/>
    <dgm:cxn modelId="{B9026D14-AB97-466B-8CF4-89F488D1531C}" type="presParOf" srcId="{7D92C3D5-307D-4392-AC99-B12E3842D8CF}" destId="{69F3B62E-56DD-4DDC-BA9B-CBF2CC37BA06}" srcOrd="0" destOrd="0" presId="urn:microsoft.com/office/officeart/2005/8/layout/hierarchy3"/>
    <dgm:cxn modelId="{8CD2E033-7DD2-4936-B185-ADC9D6B43236}" type="presParOf" srcId="{69F3B62E-56DD-4DDC-BA9B-CBF2CC37BA06}" destId="{A0793B86-B282-44F1-B182-7BB933012761}" srcOrd="0" destOrd="0" presId="urn:microsoft.com/office/officeart/2005/8/layout/hierarchy3"/>
    <dgm:cxn modelId="{AE81DD68-404A-481E-B764-D852F3A419B4}" type="presParOf" srcId="{69F3B62E-56DD-4DDC-BA9B-CBF2CC37BA06}" destId="{EE199BA9-A833-44E2-8F20-31F7EA7C0567}" srcOrd="1" destOrd="0" presId="urn:microsoft.com/office/officeart/2005/8/layout/hierarchy3"/>
    <dgm:cxn modelId="{45C79FA3-A4BB-4A16-8FB6-EC1E5ECEA8DC}" type="presParOf" srcId="{7D92C3D5-307D-4392-AC99-B12E3842D8CF}" destId="{367093E1-409B-402A-B3D5-0531B0745ED1}" srcOrd="1" destOrd="0" presId="urn:microsoft.com/office/officeart/2005/8/layout/hierarchy3"/>
    <dgm:cxn modelId="{4419ADC3-A225-4F17-AE5D-80201A23F09B}" type="presParOf" srcId="{367093E1-409B-402A-B3D5-0531B0745ED1}" destId="{03F2292C-4C7E-4F92-BE72-C25BF97F8CDE}" srcOrd="0" destOrd="0" presId="urn:microsoft.com/office/officeart/2005/8/layout/hierarchy3"/>
    <dgm:cxn modelId="{28D9C81D-D559-4A84-9360-7F8B94A85AF5}" type="presParOf" srcId="{367093E1-409B-402A-B3D5-0531B0745ED1}" destId="{0B4296BB-465B-494D-8504-94AF80C163D8}" srcOrd="1" destOrd="0" presId="urn:microsoft.com/office/officeart/2005/8/layout/hierarchy3"/>
    <dgm:cxn modelId="{6529C243-B647-4C3E-B3AE-7F1DF91500D6}" type="presParOf" srcId="{367093E1-409B-402A-B3D5-0531B0745ED1}" destId="{9A2BB4CE-3D31-4C86-ACD5-F69AF672A95E}" srcOrd="2" destOrd="0" presId="urn:microsoft.com/office/officeart/2005/8/layout/hierarchy3"/>
    <dgm:cxn modelId="{675B8289-1955-4DC9-91DD-AF8B7E3D97F5}" type="presParOf" srcId="{367093E1-409B-402A-B3D5-0531B0745ED1}" destId="{EBBB9CB4-5475-45F0-ABC4-88B26BFE7500}"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DE34AF-A568-43A2-8DE9-D3BF6906F6DA}" type="doc">
      <dgm:prSet loTypeId="urn:microsoft.com/office/officeart/2005/8/layout/pyramid2" loCatId="list" qsTypeId="urn:microsoft.com/office/officeart/2005/8/quickstyle/simple1" qsCatId="simple" csTypeId="urn:microsoft.com/office/officeart/2005/8/colors/accent1_2" csCatId="accent1" phldr="1"/>
      <dgm:spPr/>
    </dgm:pt>
    <dgm:pt modelId="{A6A53030-92E4-45F7-8AF9-B0C4E82B3CD8}" type="pres">
      <dgm:prSet presAssocID="{54DE34AF-A568-43A2-8DE9-D3BF6906F6DA}" presName="compositeShape" presStyleCnt="0">
        <dgm:presLayoutVars>
          <dgm:dir/>
          <dgm:resizeHandles/>
        </dgm:presLayoutVars>
      </dgm:prSet>
      <dgm:spPr/>
    </dgm:pt>
  </dgm:ptLst>
  <dgm:cxnLst>
    <dgm:cxn modelId="{901F6E63-0D03-4D28-89AA-95AB5B44238F}" type="presOf" srcId="{54DE34AF-A568-43A2-8DE9-D3BF6906F6DA}" destId="{A6A53030-92E4-45F7-8AF9-B0C4E82B3CD8}"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148DA3-C522-4DEF-9725-FBD2A209437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0FDDEE6F-400A-4898-B989-AB569A6FFFE6}">
      <dgm:prSet phldrT="[Metin]"/>
      <dgm:spPr/>
      <dgm:t>
        <a:bodyPr/>
        <a:lstStyle/>
        <a:p>
          <a:r>
            <a:rPr lang="tr-TR" b="1" dirty="0"/>
            <a:t>Beslenme:</a:t>
          </a:r>
          <a:endParaRPr lang="tr-TR" dirty="0"/>
        </a:p>
      </dgm:t>
    </dgm:pt>
    <dgm:pt modelId="{94AF7831-1B15-4B74-9A30-E17205578491}" type="parTrans" cxnId="{82B33363-EB5A-45C3-A176-E3EC98B2BBBE}">
      <dgm:prSet/>
      <dgm:spPr/>
      <dgm:t>
        <a:bodyPr/>
        <a:lstStyle/>
        <a:p>
          <a:endParaRPr lang="tr-TR"/>
        </a:p>
      </dgm:t>
    </dgm:pt>
    <dgm:pt modelId="{0A44D53F-614D-4F97-A97C-BA10B602FA57}" type="sibTrans" cxnId="{82B33363-EB5A-45C3-A176-E3EC98B2BBBE}">
      <dgm:prSet/>
      <dgm:spPr/>
      <dgm:t>
        <a:bodyPr/>
        <a:lstStyle/>
        <a:p>
          <a:endParaRPr lang="tr-TR"/>
        </a:p>
      </dgm:t>
    </dgm:pt>
    <dgm:pt modelId="{DADB254C-1C97-49C3-AF68-4433C59F7971}">
      <dgm:prSet/>
      <dgm:spPr/>
      <dgm:t>
        <a:bodyPr/>
        <a:lstStyle/>
        <a:p>
          <a:r>
            <a:rPr lang="tr-TR" dirty="0"/>
            <a:t>Ayrıca kişinin alkol kullanma alışkanlığı, uyuşturucu alışkanlığı veya bu tür ilaç kullanıp kullanmadığı da kimyasalların etkisini artırır</a:t>
          </a:r>
          <a:r>
            <a:rPr lang="tr-TR" b="1" dirty="0"/>
            <a:t> .</a:t>
          </a:r>
          <a:endParaRPr lang="tr-TR" dirty="0"/>
        </a:p>
      </dgm:t>
    </dgm:pt>
    <dgm:pt modelId="{62859ABC-43C8-4174-B513-1FC3ADC63DB1}" type="parTrans" cxnId="{6A3DD9E0-EDA8-4599-8EDB-088F1B2E72D6}">
      <dgm:prSet/>
      <dgm:spPr/>
      <dgm:t>
        <a:bodyPr/>
        <a:lstStyle/>
        <a:p>
          <a:endParaRPr lang="tr-TR"/>
        </a:p>
      </dgm:t>
    </dgm:pt>
    <dgm:pt modelId="{9ADDFC5D-CF27-4279-A8AE-36CDCF8C554F}" type="sibTrans" cxnId="{6A3DD9E0-EDA8-4599-8EDB-088F1B2E72D6}">
      <dgm:prSet/>
      <dgm:spPr/>
      <dgm:t>
        <a:bodyPr/>
        <a:lstStyle/>
        <a:p>
          <a:endParaRPr lang="tr-TR"/>
        </a:p>
      </dgm:t>
    </dgm:pt>
    <dgm:pt modelId="{E792A153-2AD7-49BD-B3D5-7CF81D11AFA0}">
      <dgm:prSet phldrT="[Metin]"/>
      <dgm:spPr/>
      <dgm:t>
        <a:bodyPr/>
        <a:lstStyle/>
        <a:p>
          <a:r>
            <a:rPr lang="tr-TR" dirty="0"/>
            <a:t>Yetersiz beslenme, bazı besinler kimyasalın etkisini artırabilir veya azaltabilir.</a:t>
          </a:r>
        </a:p>
      </dgm:t>
    </dgm:pt>
    <dgm:pt modelId="{BF67F0CF-54C4-4DC2-A6AD-7EF7B7EC9B84}" type="parTrans" cxnId="{3F951B04-DC45-47B5-8D19-148617D23E2C}">
      <dgm:prSet/>
      <dgm:spPr/>
      <dgm:t>
        <a:bodyPr/>
        <a:lstStyle/>
        <a:p>
          <a:endParaRPr lang="tr-TR"/>
        </a:p>
      </dgm:t>
    </dgm:pt>
    <dgm:pt modelId="{F642B1D5-ED7D-4D21-9060-B0D5DECC8C45}" type="sibTrans" cxnId="{3F951B04-DC45-47B5-8D19-148617D23E2C}">
      <dgm:prSet/>
      <dgm:spPr/>
      <dgm:t>
        <a:bodyPr/>
        <a:lstStyle/>
        <a:p>
          <a:endParaRPr lang="tr-TR"/>
        </a:p>
      </dgm:t>
    </dgm:pt>
    <dgm:pt modelId="{F44A81F9-A26F-4172-B0B5-EFA13110B85F}">
      <dgm:prSet phldrT="[Metin]"/>
      <dgm:spPr/>
      <dgm:t>
        <a:bodyPr/>
        <a:lstStyle/>
        <a:p>
          <a:r>
            <a:rPr lang="tr-TR" dirty="0"/>
            <a:t>Yağ dokuda biriken bazı kimyasallarda yağlı beslenme sonucu vücutta daha fazla tutulurlar.</a:t>
          </a:r>
        </a:p>
      </dgm:t>
    </dgm:pt>
    <dgm:pt modelId="{7F137F40-ACEE-402B-8F17-CAD5CC34B634}" type="parTrans" cxnId="{E3835B69-85EE-4C35-9A80-72F7A05D06B8}">
      <dgm:prSet/>
      <dgm:spPr/>
      <dgm:t>
        <a:bodyPr/>
        <a:lstStyle/>
        <a:p>
          <a:endParaRPr lang="tr-TR"/>
        </a:p>
      </dgm:t>
    </dgm:pt>
    <dgm:pt modelId="{A00F8264-CA30-40C9-9560-E94E32FDDA47}" type="sibTrans" cxnId="{E3835B69-85EE-4C35-9A80-72F7A05D06B8}">
      <dgm:prSet/>
      <dgm:spPr/>
      <dgm:t>
        <a:bodyPr/>
        <a:lstStyle/>
        <a:p>
          <a:endParaRPr lang="tr-TR"/>
        </a:p>
      </dgm:t>
    </dgm:pt>
    <dgm:pt modelId="{AC71F661-5B23-4AD1-8D52-85A5540C61D0}" type="pres">
      <dgm:prSet presAssocID="{4A148DA3-C522-4DEF-9725-FBD2A209437C}" presName="diagram" presStyleCnt="0">
        <dgm:presLayoutVars>
          <dgm:chPref val="1"/>
          <dgm:dir/>
          <dgm:animOne val="branch"/>
          <dgm:animLvl val="lvl"/>
          <dgm:resizeHandles/>
        </dgm:presLayoutVars>
      </dgm:prSet>
      <dgm:spPr/>
      <dgm:t>
        <a:bodyPr/>
        <a:lstStyle/>
        <a:p>
          <a:endParaRPr lang="tr-TR"/>
        </a:p>
      </dgm:t>
    </dgm:pt>
    <dgm:pt modelId="{7D92C3D5-307D-4392-AC99-B12E3842D8CF}" type="pres">
      <dgm:prSet presAssocID="{0FDDEE6F-400A-4898-B989-AB569A6FFFE6}" presName="root" presStyleCnt="0"/>
      <dgm:spPr/>
    </dgm:pt>
    <dgm:pt modelId="{69F3B62E-56DD-4DDC-BA9B-CBF2CC37BA06}" type="pres">
      <dgm:prSet presAssocID="{0FDDEE6F-400A-4898-B989-AB569A6FFFE6}" presName="rootComposite" presStyleCnt="0"/>
      <dgm:spPr/>
    </dgm:pt>
    <dgm:pt modelId="{A0793B86-B282-44F1-B182-7BB933012761}" type="pres">
      <dgm:prSet presAssocID="{0FDDEE6F-400A-4898-B989-AB569A6FFFE6}" presName="rootText" presStyleLbl="node1" presStyleIdx="0" presStyleCnt="1" custScaleX="88172" custScaleY="53286" custLinFactNeighborX="-49637" custLinFactNeighborY="-78294"/>
      <dgm:spPr/>
      <dgm:t>
        <a:bodyPr/>
        <a:lstStyle/>
        <a:p>
          <a:endParaRPr lang="tr-TR"/>
        </a:p>
      </dgm:t>
    </dgm:pt>
    <dgm:pt modelId="{EE199BA9-A833-44E2-8F20-31F7EA7C0567}" type="pres">
      <dgm:prSet presAssocID="{0FDDEE6F-400A-4898-B989-AB569A6FFFE6}" presName="rootConnector" presStyleLbl="node1" presStyleIdx="0" presStyleCnt="1"/>
      <dgm:spPr/>
      <dgm:t>
        <a:bodyPr/>
        <a:lstStyle/>
        <a:p>
          <a:endParaRPr lang="tr-TR"/>
        </a:p>
      </dgm:t>
    </dgm:pt>
    <dgm:pt modelId="{367093E1-409B-402A-B3D5-0531B0745ED1}" type="pres">
      <dgm:prSet presAssocID="{0FDDEE6F-400A-4898-B989-AB569A6FFFE6}" presName="childShape" presStyleCnt="0"/>
      <dgm:spPr/>
    </dgm:pt>
    <dgm:pt modelId="{F6AD0393-2823-495B-A6B5-1A80E9BE46BF}" type="pres">
      <dgm:prSet presAssocID="{BF67F0CF-54C4-4DC2-A6AD-7EF7B7EC9B84}" presName="Name13" presStyleLbl="parChTrans1D2" presStyleIdx="0" presStyleCnt="3"/>
      <dgm:spPr/>
      <dgm:t>
        <a:bodyPr/>
        <a:lstStyle/>
        <a:p>
          <a:endParaRPr lang="tr-TR"/>
        </a:p>
      </dgm:t>
    </dgm:pt>
    <dgm:pt modelId="{246DF79E-F670-4F1D-BD6A-360AF302EE0A}" type="pres">
      <dgm:prSet presAssocID="{E792A153-2AD7-49BD-B3D5-7CF81D11AFA0}" presName="childText" presStyleLbl="bgAcc1" presStyleIdx="0" presStyleCnt="3" custScaleX="225394">
        <dgm:presLayoutVars>
          <dgm:bulletEnabled val="1"/>
        </dgm:presLayoutVars>
      </dgm:prSet>
      <dgm:spPr/>
      <dgm:t>
        <a:bodyPr/>
        <a:lstStyle/>
        <a:p>
          <a:endParaRPr lang="tr-TR"/>
        </a:p>
      </dgm:t>
    </dgm:pt>
    <dgm:pt modelId="{9FD881AA-3C71-4164-87B3-B47B5C0DDD8C}" type="pres">
      <dgm:prSet presAssocID="{7F137F40-ACEE-402B-8F17-CAD5CC34B634}" presName="Name13" presStyleLbl="parChTrans1D2" presStyleIdx="1" presStyleCnt="3"/>
      <dgm:spPr/>
      <dgm:t>
        <a:bodyPr/>
        <a:lstStyle/>
        <a:p>
          <a:endParaRPr lang="tr-TR"/>
        </a:p>
      </dgm:t>
    </dgm:pt>
    <dgm:pt modelId="{1F5B2077-9F48-4F5B-B5A8-BF999B0698F8}" type="pres">
      <dgm:prSet presAssocID="{F44A81F9-A26F-4172-B0B5-EFA13110B85F}" presName="childText" presStyleLbl="bgAcc1" presStyleIdx="1" presStyleCnt="3" custScaleX="214509">
        <dgm:presLayoutVars>
          <dgm:bulletEnabled val="1"/>
        </dgm:presLayoutVars>
      </dgm:prSet>
      <dgm:spPr/>
      <dgm:t>
        <a:bodyPr/>
        <a:lstStyle/>
        <a:p>
          <a:endParaRPr lang="tr-TR"/>
        </a:p>
      </dgm:t>
    </dgm:pt>
    <dgm:pt modelId="{E2ED6985-03B6-4A69-87E6-338C8655B719}" type="pres">
      <dgm:prSet presAssocID="{62859ABC-43C8-4174-B513-1FC3ADC63DB1}" presName="Name13" presStyleLbl="parChTrans1D2" presStyleIdx="2" presStyleCnt="3"/>
      <dgm:spPr/>
      <dgm:t>
        <a:bodyPr/>
        <a:lstStyle/>
        <a:p>
          <a:endParaRPr lang="tr-TR"/>
        </a:p>
      </dgm:t>
    </dgm:pt>
    <dgm:pt modelId="{1297669F-F46C-4677-BF18-6EBE1E6BBC88}" type="pres">
      <dgm:prSet presAssocID="{DADB254C-1C97-49C3-AF68-4433C59F7971}" presName="childText" presStyleLbl="bgAcc1" presStyleIdx="2" presStyleCnt="3" custScaleX="243942">
        <dgm:presLayoutVars>
          <dgm:bulletEnabled val="1"/>
        </dgm:presLayoutVars>
      </dgm:prSet>
      <dgm:spPr/>
      <dgm:t>
        <a:bodyPr/>
        <a:lstStyle/>
        <a:p>
          <a:endParaRPr lang="tr-TR"/>
        </a:p>
      </dgm:t>
    </dgm:pt>
  </dgm:ptLst>
  <dgm:cxnLst>
    <dgm:cxn modelId="{6A3DD9E0-EDA8-4599-8EDB-088F1B2E72D6}" srcId="{0FDDEE6F-400A-4898-B989-AB569A6FFFE6}" destId="{DADB254C-1C97-49C3-AF68-4433C59F7971}" srcOrd="2" destOrd="0" parTransId="{62859ABC-43C8-4174-B513-1FC3ADC63DB1}" sibTransId="{9ADDFC5D-CF27-4279-A8AE-36CDCF8C554F}"/>
    <dgm:cxn modelId="{E2D83B22-02A4-412D-99BE-3CA52E9E78D5}" type="presOf" srcId="{F44A81F9-A26F-4172-B0B5-EFA13110B85F}" destId="{1F5B2077-9F48-4F5B-B5A8-BF999B0698F8}" srcOrd="0" destOrd="0" presId="urn:microsoft.com/office/officeart/2005/8/layout/hierarchy3"/>
    <dgm:cxn modelId="{E3835B69-85EE-4C35-9A80-72F7A05D06B8}" srcId="{0FDDEE6F-400A-4898-B989-AB569A6FFFE6}" destId="{F44A81F9-A26F-4172-B0B5-EFA13110B85F}" srcOrd="1" destOrd="0" parTransId="{7F137F40-ACEE-402B-8F17-CAD5CC34B634}" sibTransId="{A00F8264-CA30-40C9-9560-E94E32FDDA47}"/>
    <dgm:cxn modelId="{EC5BC958-F7B8-40D7-9CE2-B498BCE01647}" type="presOf" srcId="{62859ABC-43C8-4174-B513-1FC3ADC63DB1}" destId="{E2ED6985-03B6-4A69-87E6-338C8655B719}" srcOrd="0" destOrd="0" presId="urn:microsoft.com/office/officeart/2005/8/layout/hierarchy3"/>
    <dgm:cxn modelId="{6EDC6B36-DE36-47C8-980F-2D8F2237F0A0}" type="presOf" srcId="{E792A153-2AD7-49BD-B3D5-7CF81D11AFA0}" destId="{246DF79E-F670-4F1D-BD6A-360AF302EE0A}" srcOrd="0" destOrd="0" presId="urn:microsoft.com/office/officeart/2005/8/layout/hierarchy3"/>
    <dgm:cxn modelId="{5C800DDE-59D2-420C-92CB-DD6297650A6F}" type="presOf" srcId="{BF67F0CF-54C4-4DC2-A6AD-7EF7B7EC9B84}" destId="{F6AD0393-2823-495B-A6B5-1A80E9BE46BF}" srcOrd="0" destOrd="0" presId="urn:microsoft.com/office/officeart/2005/8/layout/hierarchy3"/>
    <dgm:cxn modelId="{82B33363-EB5A-45C3-A176-E3EC98B2BBBE}" srcId="{4A148DA3-C522-4DEF-9725-FBD2A209437C}" destId="{0FDDEE6F-400A-4898-B989-AB569A6FFFE6}" srcOrd="0" destOrd="0" parTransId="{94AF7831-1B15-4B74-9A30-E17205578491}" sibTransId="{0A44D53F-614D-4F97-A97C-BA10B602FA57}"/>
    <dgm:cxn modelId="{93BB8D54-6BE6-48A7-8C88-70C534665E2D}" type="presOf" srcId="{4A148DA3-C522-4DEF-9725-FBD2A209437C}" destId="{AC71F661-5B23-4AD1-8D52-85A5540C61D0}" srcOrd="0" destOrd="0" presId="urn:microsoft.com/office/officeart/2005/8/layout/hierarchy3"/>
    <dgm:cxn modelId="{4587669F-B93F-4E9B-BC22-E2142CD7C95A}" type="presOf" srcId="{0FDDEE6F-400A-4898-B989-AB569A6FFFE6}" destId="{EE199BA9-A833-44E2-8F20-31F7EA7C0567}" srcOrd="1" destOrd="0" presId="urn:microsoft.com/office/officeart/2005/8/layout/hierarchy3"/>
    <dgm:cxn modelId="{8A929474-D692-4397-8075-3A2D72D8B81F}" type="presOf" srcId="{0FDDEE6F-400A-4898-B989-AB569A6FFFE6}" destId="{A0793B86-B282-44F1-B182-7BB933012761}" srcOrd="0" destOrd="0" presId="urn:microsoft.com/office/officeart/2005/8/layout/hierarchy3"/>
    <dgm:cxn modelId="{68DE39E3-4D66-4502-B130-9FC47501B0CF}" type="presOf" srcId="{7F137F40-ACEE-402B-8F17-CAD5CC34B634}" destId="{9FD881AA-3C71-4164-87B3-B47B5C0DDD8C}" srcOrd="0" destOrd="0" presId="urn:microsoft.com/office/officeart/2005/8/layout/hierarchy3"/>
    <dgm:cxn modelId="{4788D18A-4990-4951-9EB7-B329195A40E3}" type="presOf" srcId="{DADB254C-1C97-49C3-AF68-4433C59F7971}" destId="{1297669F-F46C-4677-BF18-6EBE1E6BBC88}" srcOrd="0" destOrd="0" presId="urn:microsoft.com/office/officeart/2005/8/layout/hierarchy3"/>
    <dgm:cxn modelId="{3F951B04-DC45-47B5-8D19-148617D23E2C}" srcId="{0FDDEE6F-400A-4898-B989-AB569A6FFFE6}" destId="{E792A153-2AD7-49BD-B3D5-7CF81D11AFA0}" srcOrd="0" destOrd="0" parTransId="{BF67F0CF-54C4-4DC2-A6AD-7EF7B7EC9B84}" sibTransId="{F642B1D5-ED7D-4D21-9060-B0D5DECC8C45}"/>
    <dgm:cxn modelId="{EF734114-24FD-4209-83C6-42CD37B76DDD}" type="presParOf" srcId="{AC71F661-5B23-4AD1-8D52-85A5540C61D0}" destId="{7D92C3D5-307D-4392-AC99-B12E3842D8CF}" srcOrd="0" destOrd="0" presId="urn:microsoft.com/office/officeart/2005/8/layout/hierarchy3"/>
    <dgm:cxn modelId="{D9DC4430-CF47-400E-876B-5DF41093AB61}" type="presParOf" srcId="{7D92C3D5-307D-4392-AC99-B12E3842D8CF}" destId="{69F3B62E-56DD-4DDC-BA9B-CBF2CC37BA06}" srcOrd="0" destOrd="0" presId="urn:microsoft.com/office/officeart/2005/8/layout/hierarchy3"/>
    <dgm:cxn modelId="{4FBC1840-2AA3-4B09-9E0C-5C34DE213D99}" type="presParOf" srcId="{69F3B62E-56DD-4DDC-BA9B-CBF2CC37BA06}" destId="{A0793B86-B282-44F1-B182-7BB933012761}" srcOrd="0" destOrd="0" presId="urn:microsoft.com/office/officeart/2005/8/layout/hierarchy3"/>
    <dgm:cxn modelId="{598060F5-FCCB-4859-B0E7-1079A1DE6D60}" type="presParOf" srcId="{69F3B62E-56DD-4DDC-BA9B-CBF2CC37BA06}" destId="{EE199BA9-A833-44E2-8F20-31F7EA7C0567}" srcOrd="1" destOrd="0" presId="urn:microsoft.com/office/officeart/2005/8/layout/hierarchy3"/>
    <dgm:cxn modelId="{FC648418-F399-430D-88E1-79575059A496}" type="presParOf" srcId="{7D92C3D5-307D-4392-AC99-B12E3842D8CF}" destId="{367093E1-409B-402A-B3D5-0531B0745ED1}" srcOrd="1" destOrd="0" presId="urn:microsoft.com/office/officeart/2005/8/layout/hierarchy3"/>
    <dgm:cxn modelId="{C781F90D-9862-45B7-B138-5C220F0E47E1}" type="presParOf" srcId="{367093E1-409B-402A-B3D5-0531B0745ED1}" destId="{F6AD0393-2823-495B-A6B5-1A80E9BE46BF}" srcOrd="0" destOrd="0" presId="urn:microsoft.com/office/officeart/2005/8/layout/hierarchy3"/>
    <dgm:cxn modelId="{5D494DA9-AE94-43D1-813D-743F4D4DF235}" type="presParOf" srcId="{367093E1-409B-402A-B3D5-0531B0745ED1}" destId="{246DF79E-F670-4F1D-BD6A-360AF302EE0A}" srcOrd="1" destOrd="0" presId="urn:microsoft.com/office/officeart/2005/8/layout/hierarchy3"/>
    <dgm:cxn modelId="{D636A0E6-634D-4913-B2F8-20D08F6A57F3}" type="presParOf" srcId="{367093E1-409B-402A-B3D5-0531B0745ED1}" destId="{9FD881AA-3C71-4164-87B3-B47B5C0DDD8C}" srcOrd="2" destOrd="0" presId="urn:microsoft.com/office/officeart/2005/8/layout/hierarchy3"/>
    <dgm:cxn modelId="{499783C0-1202-4F85-BA89-0071EA6D1A3E}" type="presParOf" srcId="{367093E1-409B-402A-B3D5-0531B0745ED1}" destId="{1F5B2077-9F48-4F5B-B5A8-BF999B0698F8}" srcOrd="3" destOrd="0" presId="urn:microsoft.com/office/officeart/2005/8/layout/hierarchy3"/>
    <dgm:cxn modelId="{6AF4D6FD-B4ED-43F7-8EE8-D124E39AA407}" type="presParOf" srcId="{367093E1-409B-402A-B3D5-0531B0745ED1}" destId="{E2ED6985-03B6-4A69-87E6-338C8655B719}" srcOrd="4" destOrd="0" presId="urn:microsoft.com/office/officeart/2005/8/layout/hierarchy3"/>
    <dgm:cxn modelId="{35B07828-40AD-435A-BC1D-F70BB9A75F30}" type="presParOf" srcId="{367093E1-409B-402A-B3D5-0531B0745ED1}" destId="{1297669F-F46C-4677-BF18-6EBE1E6BBC88}"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C10D2-A29C-4A52-B42C-F22B8D299EE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30C208C9-7C6E-4E95-97DD-50949437DFED}">
      <dgm:prSet phldrT="[Metin]"/>
      <dgm:spPr/>
      <dgm:t>
        <a:bodyPr/>
        <a:lstStyle/>
        <a:p>
          <a:r>
            <a:rPr lang="tr-TR" dirty="0"/>
            <a:t>Tehlikeli kimyasallar Avrupa Birliği mevzuatında yer aldığı şekliyle üç ana başlık altında incelenebilir. </a:t>
          </a:r>
        </a:p>
      </dgm:t>
    </dgm:pt>
    <dgm:pt modelId="{FC1E4C3F-0605-4CDC-9E78-D49711D29F92}" type="parTrans" cxnId="{1F7E24E3-ABB9-47DB-8403-8F92F4BDAB17}">
      <dgm:prSet/>
      <dgm:spPr/>
      <dgm:t>
        <a:bodyPr/>
        <a:lstStyle/>
        <a:p>
          <a:endParaRPr lang="tr-TR"/>
        </a:p>
      </dgm:t>
    </dgm:pt>
    <dgm:pt modelId="{C56C7598-9E29-4842-8D96-1477B5075B2E}" type="sibTrans" cxnId="{1F7E24E3-ABB9-47DB-8403-8F92F4BDAB17}">
      <dgm:prSet/>
      <dgm:spPr/>
      <dgm:t>
        <a:bodyPr/>
        <a:lstStyle/>
        <a:p>
          <a:endParaRPr lang="tr-TR"/>
        </a:p>
      </dgm:t>
    </dgm:pt>
    <dgm:pt modelId="{C245869A-382E-40B4-8444-25A32B25ADCB}">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b="1" i="1" u="sng" dirty="0"/>
            <a:t>Ani, tekrarlanan veya uzun </a:t>
          </a:r>
          <a:r>
            <a:rPr lang="tr-TR" b="1" dirty="0"/>
            <a:t>süreli maruziyet sonucunda SAĞLIĞA zarar verme riski olanlar</a:t>
          </a:r>
          <a:endParaRPr lang="tr-TR" dirty="0"/>
        </a:p>
      </dgm:t>
    </dgm:pt>
    <dgm:pt modelId="{5A1EF1C0-BB53-4B50-8F1D-C4620005D8CD}" type="parTrans" cxnId="{36261464-5EA7-471F-B646-5C9C3AE6441C}">
      <dgm:prSet/>
      <dgm:spPr/>
      <dgm:t>
        <a:bodyPr/>
        <a:lstStyle/>
        <a:p>
          <a:endParaRPr lang="tr-TR"/>
        </a:p>
      </dgm:t>
    </dgm:pt>
    <dgm:pt modelId="{FE47DCBB-C1FB-429C-811E-34873332E6E2}" type="sibTrans" cxnId="{36261464-5EA7-471F-B646-5C9C3AE6441C}">
      <dgm:prSet/>
      <dgm:spPr/>
      <dgm:t>
        <a:bodyPr/>
        <a:lstStyle/>
        <a:p>
          <a:endParaRPr lang="tr-TR"/>
        </a:p>
      </dgm:t>
    </dgm:pt>
    <dgm:pt modelId="{3EEEAD9F-C1B6-4CD0-B485-CB4BA827A61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err="1"/>
            <a:t>Fiziko</a:t>
          </a:r>
          <a:r>
            <a:rPr lang="tr-TR" b="1" dirty="0"/>
            <a:t>-kimyasal özellikleri nedeniyle FİZİKSEL VE KİMYASAL zarar verme riski olanlar</a:t>
          </a:r>
          <a:endParaRPr lang="tr-TR" dirty="0"/>
        </a:p>
      </dgm:t>
    </dgm:pt>
    <dgm:pt modelId="{BA6E4B83-0AD0-4605-90A4-8A7591C0ACCA}" type="parTrans" cxnId="{C385961D-5637-4B5F-9E72-008CA3ABFFA6}">
      <dgm:prSet/>
      <dgm:spPr/>
      <dgm:t>
        <a:bodyPr/>
        <a:lstStyle/>
        <a:p>
          <a:endParaRPr lang="tr-TR"/>
        </a:p>
      </dgm:t>
    </dgm:pt>
    <dgm:pt modelId="{A3E32511-8802-4222-8C04-A4E81A053AEB}" type="sibTrans" cxnId="{C385961D-5637-4B5F-9E72-008CA3ABFFA6}">
      <dgm:prSet/>
      <dgm:spPr/>
      <dgm:t>
        <a:bodyPr/>
        <a:lstStyle/>
        <a:p>
          <a:endParaRPr lang="tr-TR"/>
        </a:p>
      </dgm:t>
    </dgm:pt>
    <dgm:pt modelId="{C43E4CDA-7D61-47B9-B47A-2653AB9C10E6}">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b="1" dirty="0"/>
            <a:t>ÇEVREYE zarar verme riski olanlar</a:t>
          </a:r>
          <a:endParaRPr lang="tr-TR" dirty="0"/>
        </a:p>
      </dgm:t>
    </dgm:pt>
    <dgm:pt modelId="{18AB9D87-6D26-4404-A197-469C11909241}" type="parTrans" cxnId="{78BB8127-8EAA-4690-925B-9BE2FBBE993D}">
      <dgm:prSet/>
      <dgm:spPr/>
      <dgm:t>
        <a:bodyPr/>
        <a:lstStyle/>
        <a:p>
          <a:endParaRPr lang="tr-TR"/>
        </a:p>
      </dgm:t>
    </dgm:pt>
    <dgm:pt modelId="{DCA0FAB3-4E42-462B-84B9-972036575904}" type="sibTrans" cxnId="{78BB8127-8EAA-4690-925B-9BE2FBBE993D}">
      <dgm:prSet/>
      <dgm:spPr/>
      <dgm:t>
        <a:bodyPr/>
        <a:lstStyle/>
        <a:p>
          <a:endParaRPr lang="tr-TR"/>
        </a:p>
      </dgm:t>
    </dgm:pt>
    <dgm:pt modelId="{2BC2A346-6E6A-4A80-A6E5-328021B8DC03}" type="pres">
      <dgm:prSet presAssocID="{FD6C10D2-A29C-4A52-B42C-F22B8D299EE5}" presName="composite" presStyleCnt="0">
        <dgm:presLayoutVars>
          <dgm:chMax val="1"/>
          <dgm:dir/>
          <dgm:resizeHandles val="exact"/>
        </dgm:presLayoutVars>
      </dgm:prSet>
      <dgm:spPr/>
      <dgm:t>
        <a:bodyPr/>
        <a:lstStyle/>
        <a:p>
          <a:endParaRPr lang="tr-TR"/>
        </a:p>
      </dgm:t>
    </dgm:pt>
    <dgm:pt modelId="{A34A23DC-B43A-43ED-A2C1-C9AF6E27C9FB}" type="pres">
      <dgm:prSet presAssocID="{30C208C9-7C6E-4E95-97DD-50949437DFED}" presName="roof" presStyleLbl="dkBgShp" presStyleIdx="0" presStyleCnt="2" custLinFactNeighborX="-3585" custLinFactNeighborY="4057"/>
      <dgm:spPr/>
      <dgm:t>
        <a:bodyPr/>
        <a:lstStyle/>
        <a:p>
          <a:endParaRPr lang="tr-TR"/>
        </a:p>
      </dgm:t>
    </dgm:pt>
    <dgm:pt modelId="{3618AFFD-F20A-498B-BCC5-9AD1076FB78B}" type="pres">
      <dgm:prSet presAssocID="{30C208C9-7C6E-4E95-97DD-50949437DFED}" presName="pillars" presStyleCnt="0"/>
      <dgm:spPr/>
    </dgm:pt>
    <dgm:pt modelId="{771E93A8-7A1E-4AE5-87FE-81B9B190C7E1}" type="pres">
      <dgm:prSet presAssocID="{30C208C9-7C6E-4E95-97DD-50949437DFED}" presName="pillar1" presStyleLbl="node1" presStyleIdx="0" presStyleCnt="3">
        <dgm:presLayoutVars>
          <dgm:bulletEnabled val="1"/>
        </dgm:presLayoutVars>
      </dgm:prSet>
      <dgm:spPr/>
      <dgm:t>
        <a:bodyPr/>
        <a:lstStyle/>
        <a:p>
          <a:endParaRPr lang="tr-TR"/>
        </a:p>
      </dgm:t>
    </dgm:pt>
    <dgm:pt modelId="{AE857BF7-75F7-4560-8F0F-1D37022FE48A}" type="pres">
      <dgm:prSet presAssocID="{3EEEAD9F-C1B6-4CD0-B485-CB4BA827A617}" presName="pillarX" presStyleLbl="node1" presStyleIdx="1" presStyleCnt="3" custScaleX="164948">
        <dgm:presLayoutVars>
          <dgm:bulletEnabled val="1"/>
        </dgm:presLayoutVars>
      </dgm:prSet>
      <dgm:spPr/>
      <dgm:t>
        <a:bodyPr/>
        <a:lstStyle/>
        <a:p>
          <a:endParaRPr lang="tr-TR"/>
        </a:p>
      </dgm:t>
    </dgm:pt>
    <dgm:pt modelId="{3D76A989-2277-4FF1-9381-32FE87F38A73}" type="pres">
      <dgm:prSet presAssocID="{C43E4CDA-7D61-47B9-B47A-2653AB9C10E6}" presName="pillarX" presStyleLbl="node1" presStyleIdx="2" presStyleCnt="3">
        <dgm:presLayoutVars>
          <dgm:bulletEnabled val="1"/>
        </dgm:presLayoutVars>
      </dgm:prSet>
      <dgm:spPr/>
      <dgm:t>
        <a:bodyPr/>
        <a:lstStyle/>
        <a:p>
          <a:endParaRPr lang="tr-TR"/>
        </a:p>
      </dgm:t>
    </dgm:pt>
    <dgm:pt modelId="{7C145635-686C-45D6-B7ED-F6FC195DC0D6}" type="pres">
      <dgm:prSet presAssocID="{30C208C9-7C6E-4E95-97DD-50949437DFED}" presName="base" presStyleLbl="dkBgShp" presStyleIdx="1" presStyleCnt="2"/>
      <dgm:spPr/>
    </dgm:pt>
  </dgm:ptLst>
  <dgm:cxnLst>
    <dgm:cxn modelId="{36261464-5EA7-471F-B646-5C9C3AE6441C}" srcId="{30C208C9-7C6E-4E95-97DD-50949437DFED}" destId="{C245869A-382E-40B4-8444-25A32B25ADCB}" srcOrd="0" destOrd="0" parTransId="{5A1EF1C0-BB53-4B50-8F1D-C4620005D8CD}" sibTransId="{FE47DCBB-C1FB-429C-811E-34873332E6E2}"/>
    <dgm:cxn modelId="{8A7CE891-129B-47F3-9D0B-93DAA8CAEB57}" type="presOf" srcId="{C43E4CDA-7D61-47B9-B47A-2653AB9C10E6}" destId="{3D76A989-2277-4FF1-9381-32FE87F38A73}" srcOrd="0" destOrd="0" presId="urn:microsoft.com/office/officeart/2005/8/layout/hList3"/>
    <dgm:cxn modelId="{78BB8127-8EAA-4690-925B-9BE2FBBE993D}" srcId="{30C208C9-7C6E-4E95-97DD-50949437DFED}" destId="{C43E4CDA-7D61-47B9-B47A-2653AB9C10E6}" srcOrd="2" destOrd="0" parTransId="{18AB9D87-6D26-4404-A197-469C11909241}" sibTransId="{DCA0FAB3-4E42-462B-84B9-972036575904}"/>
    <dgm:cxn modelId="{506420B9-421D-4B32-8507-C201739CC987}" type="presOf" srcId="{FD6C10D2-A29C-4A52-B42C-F22B8D299EE5}" destId="{2BC2A346-6E6A-4A80-A6E5-328021B8DC03}" srcOrd="0" destOrd="0" presId="urn:microsoft.com/office/officeart/2005/8/layout/hList3"/>
    <dgm:cxn modelId="{C385961D-5637-4B5F-9E72-008CA3ABFFA6}" srcId="{30C208C9-7C6E-4E95-97DD-50949437DFED}" destId="{3EEEAD9F-C1B6-4CD0-B485-CB4BA827A617}" srcOrd="1" destOrd="0" parTransId="{BA6E4B83-0AD0-4605-90A4-8A7591C0ACCA}" sibTransId="{A3E32511-8802-4222-8C04-A4E81A053AEB}"/>
    <dgm:cxn modelId="{CB77FE8A-30C1-4000-B533-7E07942E00B0}" type="presOf" srcId="{C245869A-382E-40B4-8444-25A32B25ADCB}" destId="{771E93A8-7A1E-4AE5-87FE-81B9B190C7E1}" srcOrd="0" destOrd="0" presId="urn:microsoft.com/office/officeart/2005/8/layout/hList3"/>
    <dgm:cxn modelId="{669A0F1F-26DA-4C54-B462-75C5637FFD67}" type="presOf" srcId="{3EEEAD9F-C1B6-4CD0-B485-CB4BA827A617}" destId="{AE857BF7-75F7-4560-8F0F-1D37022FE48A}" srcOrd="0" destOrd="0" presId="urn:microsoft.com/office/officeart/2005/8/layout/hList3"/>
    <dgm:cxn modelId="{1F7E24E3-ABB9-47DB-8403-8F92F4BDAB17}" srcId="{FD6C10D2-A29C-4A52-B42C-F22B8D299EE5}" destId="{30C208C9-7C6E-4E95-97DD-50949437DFED}" srcOrd="0" destOrd="0" parTransId="{FC1E4C3F-0605-4CDC-9E78-D49711D29F92}" sibTransId="{C56C7598-9E29-4842-8D96-1477B5075B2E}"/>
    <dgm:cxn modelId="{05278CE5-7DBC-48C2-AD04-CD0272C3883F}" type="presOf" srcId="{30C208C9-7C6E-4E95-97DD-50949437DFED}" destId="{A34A23DC-B43A-43ED-A2C1-C9AF6E27C9FB}" srcOrd="0" destOrd="0" presId="urn:microsoft.com/office/officeart/2005/8/layout/hList3"/>
    <dgm:cxn modelId="{BA2F2250-3E41-44EE-B3EF-2B8E8D3C3275}" type="presParOf" srcId="{2BC2A346-6E6A-4A80-A6E5-328021B8DC03}" destId="{A34A23DC-B43A-43ED-A2C1-C9AF6E27C9FB}" srcOrd="0" destOrd="0" presId="urn:microsoft.com/office/officeart/2005/8/layout/hList3"/>
    <dgm:cxn modelId="{CC79E732-DEC9-42D7-B57B-A601AE901C8F}" type="presParOf" srcId="{2BC2A346-6E6A-4A80-A6E5-328021B8DC03}" destId="{3618AFFD-F20A-498B-BCC5-9AD1076FB78B}" srcOrd="1" destOrd="0" presId="urn:microsoft.com/office/officeart/2005/8/layout/hList3"/>
    <dgm:cxn modelId="{295CDB2E-7AED-4776-A1EA-DC9A49C1FE01}" type="presParOf" srcId="{3618AFFD-F20A-498B-BCC5-9AD1076FB78B}" destId="{771E93A8-7A1E-4AE5-87FE-81B9B190C7E1}" srcOrd="0" destOrd="0" presId="urn:microsoft.com/office/officeart/2005/8/layout/hList3"/>
    <dgm:cxn modelId="{C6893813-D7B7-4D5B-A13A-364AE300EC79}" type="presParOf" srcId="{3618AFFD-F20A-498B-BCC5-9AD1076FB78B}" destId="{AE857BF7-75F7-4560-8F0F-1D37022FE48A}" srcOrd="1" destOrd="0" presId="urn:microsoft.com/office/officeart/2005/8/layout/hList3"/>
    <dgm:cxn modelId="{074118FC-A135-4096-B6F5-AD9C3FEA873F}" type="presParOf" srcId="{3618AFFD-F20A-498B-BCC5-9AD1076FB78B}" destId="{3D76A989-2277-4FF1-9381-32FE87F38A73}" srcOrd="2" destOrd="0" presId="urn:microsoft.com/office/officeart/2005/8/layout/hList3"/>
    <dgm:cxn modelId="{0E1A2CBE-72DA-4756-B1E0-4FED4D0E55C7}" type="presParOf" srcId="{2BC2A346-6E6A-4A80-A6E5-328021B8DC03}" destId="{7C145635-686C-45D6-B7ED-F6FC195DC0D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DE34AF-A568-43A2-8DE9-D3BF6906F6DA}" type="doc">
      <dgm:prSet loTypeId="urn:microsoft.com/office/officeart/2005/8/layout/pyramid2" loCatId="list" qsTypeId="urn:microsoft.com/office/officeart/2005/8/quickstyle/simple1" qsCatId="simple" csTypeId="urn:microsoft.com/office/officeart/2005/8/colors/accent1_2" csCatId="accent1" phldr="1"/>
      <dgm:spPr/>
    </dgm:pt>
    <dgm:pt modelId="{A6A53030-92E4-45F7-8AF9-B0C4E82B3CD8}" type="pres">
      <dgm:prSet presAssocID="{54DE34AF-A568-43A2-8DE9-D3BF6906F6DA}" presName="compositeShape" presStyleCnt="0">
        <dgm:presLayoutVars>
          <dgm:dir/>
          <dgm:resizeHandles/>
        </dgm:presLayoutVars>
      </dgm:prSet>
      <dgm:spPr/>
    </dgm:pt>
  </dgm:ptLst>
  <dgm:cxnLst>
    <dgm:cxn modelId="{E52DCA5D-D90B-44FF-A860-948BB78C03CF}" type="presOf" srcId="{54DE34AF-A568-43A2-8DE9-D3BF6906F6DA}" destId="{A6A53030-92E4-45F7-8AF9-B0C4E82B3CD8}"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148DA3-C522-4DEF-9725-FBD2A209437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0FDDEE6F-400A-4898-B989-AB569A6FFFE6}">
      <dgm:prSet phldrT="[Metin]"/>
      <dgm:spPr/>
      <dgm:t>
        <a:bodyPr/>
        <a:lstStyle/>
        <a:p>
          <a:r>
            <a:rPr lang="tr-TR" b="1" dirty="0"/>
            <a:t>Cinsiyet, Hamilelik, Genetik Faktörler</a:t>
          </a:r>
          <a:endParaRPr lang="tr-TR" dirty="0"/>
        </a:p>
      </dgm:t>
    </dgm:pt>
    <dgm:pt modelId="{94AF7831-1B15-4B74-9A30-E17205578491}" type="parTrans" cxnId="{82B33363-EB5A-45C3-A176-E3EC98B2BBBE}">
      <dgm:prSet/>
      <dgm:spPr/>
      <dgm:t>
        <a:bodyPr/>
        <a:lstStyle/>
        <a:p>
          <a:endParaRPr lang="tr-TR"/>
        </a:p>
      </dgm:t>
    </dgm:pt>
    <dgm:pt modelId="{0A44D53F-614D-4F97-A97C-BA10B602FA57}" type="sibTrans" cxnId="{82B33363-EB5A-45C3-A176-E3EC98B2BBBE}">
      <dgm:prSet/>
      <dgm:spPr/>
      <dgm:t>
        <a:bodyPr/>
        <a:lstStyle/>
        <a:p>
          <a:endParaRPr lang="tr-TR"/>
        </a:p>
      </dgm:t>
    </dgm:pt>
    <dgm:pt modelId="{9B606AE8-5206-4009-B7C6-1DE7B581F1CA}">
      <dgm:prSet phldrT="[Metin]"/>
      <dgm:spPr/>
      <dgm:t>
        <a:bodyPr/>
        <a:lstStyle/>
        <a:p>
          <a:r>
            <a:rPr lang="tr-TR" dirty="0"/>
            <a:t>Bazı bireylerde doğuştan nedenlerle bazı enzim sistemlerinde eksiklik veya daha yüksek aktivite söz konusudur. </a:t>
          </a:r>
        </a:p>
        <a:p>
          <a:r>
            <a:rPr lang="tr-TR" dirty="0"/>
            <a:t>Bu nedenle aynı maddeye farklı cevaplar verilir.</a:t>
          </a:r>
        </a:p>
      </dgm:t>
    </dgm:pt>
    <dgm:pt modelId="{118DA889-A67C-46C5-9F2B-95FD3F641A0B}" type="parTrans" cxnId="{9807F876-5F49-4B92-98FF-6D9B8D33EC08}">
      <dgm:prSet/>
      <dgm:spPr/>
      <dgm:t>
        <a:bodyPr/>
        <a:lstStyle/>
        <a:p>
          <a:endParaRPr lang="tr-TR"/>
        </a:p>
      </dgm:t>
    </dgm:pt>
    <dgm:pt modelId="{A147E2D6-1C4F-4527-AC4B-1F84DDEB2356}" type="sibTrans" cxnId="{9807F876-5F49-4B92-98FF-6D9B8D33EC08}">
      <dgm:prSet/>
      <dgm:spPr/>
      <dgm:t>
        <a:bodyPr/>
        <a:lstStyle/>
        <a:p>
          <a:endParaRPr lang="tr-TR"/>
        </a:p>
      </dgm:t>
    </dgm:pt>
    <dgm:pt modelId="{D55EA72C-D630-4448-B625-A62F63C433AB}">
      <dgm:prSet phldrT="[Metin]"/>
      <dgm:spPr/>
      <dgm:t>
        <a:bodyPr/>
        <a:lstStyle/>
        <a:p>
          <a:r>
            <a:rPr lang="tr-TR"/>
            <a:t>Ayrıca cinsiyet, hamilelik gibi etmenlerde kimyasalın vereceği zararları önemli ölçüde etkiler.</a:t>
          </a:r>
          <a:endParaRPr lang="tr-TR" dirty="0"/>
        </a:p>
      </dgm:t>
    </dgm:pt>
    <dgm:pt modelId="{04A028A6-2212-4118-8637-6B19D8AE160B}" type="parTrans" cxnId="{74B6B15C-96D7-4EB6-9FD7-6A52FD75A8E9}">
      <dgm:prSet/>
      <dgm:spPr/>
      <dgm:t>
        <a:bodyPr/>
        <a:lstStyle/>
        <a:p>
          <a:endParaRPr lang="tr-TR"/>
        </a:p>
      </dgm:t>
    </dgm:pt>
    <dgm:pt modelId="{D141813C-BAC7-43F5-8004-1C4D25E097DF}" type="sibTrans" cxnId="{74B6B15C-96D7-4EB6-9FD7-6A52FD75A8E9}">
      <dgm:prSet/>
      <dgm:spPr/>
    </dgm:pt>
    <dgm:pt modelId="{AC71F661-5B23-4AD1-8D52-85A5540C61D0}" type="pres">
      <dgm:prSet presAssocID="{4A148DA3-C522-4DEF-9725-FBD2A209437C}" presName="diagram" presStyleCnt="0">
        <dgm:presLayoutVars>
          <dgm:chPref val="1"/>
          <dgm:dir/>
          <dgm:animOne val="branch"/>
          <dgm:animLvl val="lvl"/>
          <dgm:resizeHandles/>
        </dgm:presLayoutVars>
      </dgm:prSet>
      <dgm:spPr/>
      <dgm:t>
        <a:bodyPr/>
        <a:lstStyle/>
        <a:p>
          <a:endParaRPr lang="tr-TR"/>
        </a:p>
      </dgm:t>
    </dgm:pt>
    <dgm:pt modelId="{7D92C3D5-307D-4392-AC99-B12E3842D8CF}" type="pres">
      <dgm:prSet presAssocID="{0FDDEE6F-400A-4898-B989-AB569A6FFFE6}" presName="root" presStyleCnt="0"/>
      <dgm:spPr/>
    </dgm:pt>
    <dgm:pt modelId="{69F3B62E-56DD-4DDC-BA9B-CBF2CC37BA06}" type="pres">
      <dgm:prSet presAssocID="{0FDDEE6F-400A-4898-B989-AB569A6FFFE6}" presName="rootComposite" presStyleCnt="0"/>
      <dgm:spPr/>
    </dgm:pt>
    <dgm:pt modelId="{A0793B86-B282-44F1-B182-7BB933012761}" type="pres">
      <dgm:prSet presAssocID="{0FDDEE6F-400A-4898-B989-AB569A6FFFE6}" presName="rootText" presStyleLbl="node1" presStyleIdx="0" presStyleCnt="1" custScaleX="122235" custScaleY="53286" custLinFactNeighborX="-49637" custLinFactNeighborY="-78294"/>
      <dgm:spPr/>
      <dgm:t>
        <a:bodyPr/>
        <a:lstStyle/>
        <a:p>
          <a:endParaRPr lang="tr-TR"/>
        </a:p>
      </dgm:t>
    </dgm:pt>
    <dgm:pt modelId="{EE199BA9-A833-44E2-8F20-31F7EA7C0567}" type="pres">
      <dgm:prSet presAssocID="{0FDDEE6F-400A-4898-B989-AB569A6FFFE6}" presName="rootConnector" presStyleLbl="node1" presStyleIdx="0" presStyleCnt="1"/>
      <dgm:spPr/>
      <dgm:t>
        <a:bodyPr/>
        <a:lstStyle/>
        <a:p>
          <a:endParaRPr lang="tr-TR"/>
        </a:p>
      </dgm:t>
    </dgm:pt>
    <dgm:pt modelId="{367093E1-409B-402A-B3D5-0531B0745ED1}" type="pres">
      <dgm:prSet presAssocID="{0FDDEE6F-400A-4898-B989-AB569A6FFFE6}" presName="childShape" presStyleCnt="0"/>
      <dgm:spPr/>
    </dgm:pt>
    <dgm:pt modelId="{4707B789-9A1F-4E4C-9859-F28B45F5FE34}" type="pres">
      <dgm:prSet presAssocID="{118DA889-A67C-46C5-9F2B-95FD3F641A0B}" presName="Name13" presStyleLbl="parChTrans1D2" presStyleIdx="0" presStyleCnt="2"/>
      <dgm:spPr/>
      <dgm:t>
        <a:bodyPr/>
        <a:lstStyle/>
        <a:p>
          <a:endParaRPr lang="tr-TR"/>
        </a:p>
      </dgm:t>
    </dgm:pt>
    <dgm:pt modelId="{1BD45D50-069D-4967-8A70-8051635963A5}" type="pres">
      <dgm:prSet presAssocID="{9B606AE8-5206-4009-B7C6-1DE7B581F1CA}" presName="childText" presStyleLbl="bgAcc1" presStyleIdx="0" presStyleCnt="2" custScaleX="184675">
        <dgm:presLayoutVars>
          <dgm:bulletEnabled val="1"/>
        </dgm:presLayoutVars>
      </dgm:prSet>
      <dgm:spPr/>
      <dgm:t>
        <a:bodyPr/>
        <a:lstStyle/>
        <a:p>
          <a:endParaRPr lang="tr-TR"/>
        </a:p>
      </dgm:t>
    </dgm:pt>
    <dgm:pt modelId="{C5932220-0A7D-4F67-9851-11B5AF81AFD9}" type="pres">
      <dgm:prSet presAssocID="{04A028A6-2212-4118-8637-6B19D8AE160B}" presName="Name13" presStyleLbl="parChTrans1D2" presStyleIdx="1" presStyleCnt="2"/>
      <dgm:spPr/>
      <dgm:t>
        <a:bodyPr/>
        <a:lstStyle/>
        <a:p>
          <a:endParaRPr lang="tr-TR"/>
        </a:p>
      </dgm:t>
    </dgm:pt>
    <dgm:pt modelId="{666CDE71-39AB-428A-8B09-58055538256C}" type="pres">
      <dgm:prSet presAssocID="{D55EA72C-D630-4448-B625-A62F63C433AB}" presName="childText" presStyleLbl="bgAcc1" presStyleIdx="1" presStyleCnt="2" custScaleX="193442">
        <dgm:presLayoutVars>
          <dgm:bulletEnabled val="1"/>
        </dgm:presLayoutVars>
      </dgm:prSet>
      <dgm:spPr/>
      <dgm:t>
        <a:bodyPr/>
        <a:lstStyle/>
        <a:p>
          <a:endParaRPr lang="tr-TR"/>
        </a:p>
      </dgm:t>
    </dgm:pt>
  </dgm:ptLst>
  <dgm:cxnLst>
    <dgm:cxn modelId="{9807F876-5F49-4B92-98FF-6D9B8D33EC08}" srcId="{0FDDEE6F-400A-4898-B989-AB569A6FFFE6}" destId="{9B606AE8-5206-4009-B7C6-1DE7B581F1CA}" srcOrd="0" destOrd="0" parTransId="{118DA889-A67C-46C5-9F2B-95FD3F641A0B}" sibTransId="{A147E2D6-1C4F-4527-AC4B-1F84DDEB2356}"/>
    <dgm:cxn modelId="{9EDA0BB7-CD4A-4B60-AA9B-33BB3D33B592}" type="presOf" srcId="{4A148DA3-C522-4DEF-9725-FBD2A209437C}" destId="{AC71F661-5B23-4AD1-8D52-85A5540C61D0}" srcOrd="0" destOrd="0" presId="urn:microsoft.com/office/officeart/2005/8/layout/hierarchy3"/>
    <dgm:cxn modelId="{C070DD11-86F2-4296-882C-C288B6CDF777}" type="presOf" srcId="{118DA889-A67C-46C5-9F2B-95FD3F641A0B}" destId="{4707B789-9A1F-4E4C-9859-F28B45F5FE34}" srcOrd="0" destOrd="0" presId="urn:microsoft.com/office/officeart/2005/8/layout/hierarchy3"/>
    <dgm:cxn modelId="{7664ABB8-0C37-454D-A76E-80E2BA2A8162}" type="presOf" srcId="{9B606AE8-5206-4009-B7C6-1DE7B581F1CA}" destId="{1BD45D50-069D-4967-8A70-8051635963A5}" srcOrd="0" destOrd="0" presId="urn:microsoft.com/office/officeart/2005/8/layout/hierarchy3"/>
    <dgm:cxn modelId="{6D39BA7B-FFA1-41A3-B4C5-BF8382CAD007}" type="presOf" srcId="{0FDDEE6F-400A-4898-B989-AB569A6FFFE6}" destId="{EE199BA9-A833-44E2-8F20-31F7EA7C0567}" srcOrd="1" destOrd="0" presId="urn:microsoft.com/office/officeart/2005/8/layout/hierarchy3"/>
    <dgm:cxn modelId="{00B88A4F-139F-4EA2-98D7-41423312558E}" type="presOf" srcId="{0FDDEE6F-400A-4898-B989-AB569A6FFFE6}" destId="{A0793B86-B282-44F1-B182-7BB933012761}" srcOrd="0" destOrd="0" presId="urn:microsoft.com/office/officeart/2005/8/layout/hierarchy3"/>
    <dgm:cxn modelId="{74B6B15C-96D7-4EB6-9FD7-6A52FD75A8E9}" srcId="{0FDDEE6F-400A-4898-B989-AB569A6FFFE6}" destId="{D55EA72C-D630-4448-B625-A62F63C433AB}" srcOrd="1" destOrd="0" parTransId="{04A028A6-2212-4118-8637-6B19D8AE160B}" sibTransId="{D141813C-BAC7-43F5-8004-1C4D25E097DF}"/>
    <dgm:cxn modelId="{82B33363-EB5A-45C3-A176-E3EC98B2BBBE}" srcId="{4A148DA3-C522-4DEF-9725-FBD2A209437C}" destId="{0FDDEE6F-400A-4898-B989-AB569A6FFFE6}" srcOrd="0" destOrd="0" parTransId="{94AF7831-1B15-4B74-9A30-E17205578491}" sibTransId="{0A44D53F-614D-4F97-A97C-BA10B602FA57}"/>
    <dgm:cxn modelId="{6B9086AF-A9F7-476B-8E3F-1283171A7452}" type="presOf" srcId="{D55EA72C-D630-4448-B625-A62F63C433AB}" destId="{666CDE71-39AB-428A-8B09-58055538256C}" srcOrd="0" destOrd="0" presId="urn:microsoft.com/office/officeart/2005/8/layout/hierarchy3"/>
    <dgm:cxn modelId="{6548561F-55DF-487C-A113-DCACCC7F22BD}" type="presOf" srcId="{04A028A6-2212-4118-8637-6B19D8AE160B}" destId="{C5932220-0A7D-4F67-9851-11B5AF81AFD9}" srcOrd="0" destOrd="0" presId="urn:microsoft.com/office/officeart/2005/8/layout/hierarchy3"/>
    <dgm:cxn modelId="{AB00BA83-8F4C-4AB1-B48F-334BF9DFDDC3}" type="presParOf" srcId="{AC71F661-5B23-4AD1-8D52-85A5540C61D0}" destId="{7D92C3D5-307D-4392-AC99-B12E3842D8CF}" srcOrd="0" destOrd="0" presId="urn:microsoft.com/office/officeart/2005/8/layout/hierarchy3"/>
    <dgm:cxn modelId="{4AFBC191-F587-4E95-A44F-CD713F8C177D}" type="presParOf" srcId="{7D92C3D5-307D-4392-AC99-B12E3842D8CF}" destId="{69F3B62E-56DD-4DDC-BA9B-CBF2CC37BA06}" srcOrd="0" destOrd="0" presId="urn:microsoft.com/office/officeart/2005/8/layout/hierarchy3"/>
    <dgm:cxn modelId="{B6E604A6-03B5-4136-A97D-10C658955726}" type="presParOf" srcId="{69F3B62E-56DD-4DDC-BA9B-CBF2CC37BA06}" destId="{A0793B86-B282-44F1-B182-7BB933012761}" srcOrd="0" destOrd="0" presId="urn:microsoft.com/office/officeart/2005/8/layout/hierarchy3"/>
    <dgm:cxn modelId="{F2E36E30-8AB4-49F2-8370-7E98455C01B8}" type="presParOf" srcId="{69F3B62E-56DD-4DDC-BA9B-CBF2CC37BA06}" destId="{EE199BA9-A833-44E2-8F20-31F7EA7C0567}" srcOrd="1" destOrd="0" presId="urn:microsoft.com/office/officeart/2005/8/layout/hierarchy3"/>
    <dgm:cxn modelId="{65D447D5-435C-4112-B27C-744F754AEDBC}" type="presParOf" srcId="{7D92C3D5-307D-4392-AC99-B12E3842D8CF}" destId="{367093E1-409B-402A-B3D5-0531B0745ED1}" srcOrd="1" destOrd="0" presId="urn:microsoft.com/office/officeart/2005/8/layout/hierarchy3"/>
    <dgm:cxn modelId="{A3D9807A-E850-47BD-80C9-E7EFEC2F682A}" type="presParOf" srcId="{367093E1-409B-402A-B3D5-0531B0745ED1}" destId="{4707B789-9A1F-4E4C-9859-F28B45F5FE34}" srcOrd="0" destOrd="0" presId="urn:microsoft.com/office/officeart/2005/8/layout/hierarchy3"/>
    <dgm:cxn modelId="{97A4DC7A-34F9-4C0D-81DA-56C57F7B7D03}" type="presParOf" srcId="{367093E1-409B-402A-B3D5-0531B0745ED1}" destId="{1BD45D50-069D-4967-8A70-8051635963A5}" srcOrd="1" destOrd="0" presId="urn:microsoft.com/office/officeart/2005/8/layout/hierarchy3"/>
    <dgm:cxn modelId="{4D4F5C9C-0CE5-4EE3-AC3F-6D4786A5BAD7}" type="presParOf" srcId="{367093E1-409B-402A-B3D5-0531B0745ED1}" destId="{C5932220-0A7D-4F67-9851-11B5AF81AFD9}" srcOrd="2" destOrd="0" presId="urn:microsoft.com/office/officeart/2005/8/layout/hierarchy3"/>
    <dgm:cxn modelId="{AEC59C2F-CC6D-4C41-BCB0-FDE85E0F44BE}" type="presParOf" srcId="{367093E1-409B-402A-B3D5-0531B0745ED1}" destId="{666CDE71-39AB-428A-8B09-58055538256C}"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4DE34AF-A568-43A2-8DE9-D3BF6906F6DA}" type="doc">
      <dgm:prSet loTypeId="urn:microsoft.com/office/officeart/2005/8/layout/pyramid2" loCatId="list" qsTypeId="urn:microsoft.com/office/officeart/2005/8/quickstyle/simple1" qsCatId="simple" csTypeId="urn:microsoft.com/office/officeart/2005/8/colors/accent1_2" csCatId="accent1" phldr="1"/>
      <dgm:spPr/>
    </dgm:pt>
    <dgm:pt modelId="{A6A53030-92E4-45F7-8AF9-B0C4E82B3CD8}" type="pres">
      <dgm:prSet presAssocID="{54DE34AF-A568-43A2-8DE9-D3BF6906F6DA}" presName="compositeShape" presStyleCnt="0">
        <dgm:presLayoutVars>
          <dgm:dir/>
          <dgm:resizeHandles/>
        </dgm:presLayoutVars>
      </dgm:prSet>
      <dgm:spPr/>
    </dgm:pt>
  </dgm:ptLst>
  <dgm:cxnLst>
    <dgm:cxn modelId="{5AEC0172-ACE6-4F7D-8F00-187A3E4FFC07}" type="presOf" srcId="{54DE34AF-A568-43A2-8DE9-D3BF6906F6DA}" destId="{A6A53030-92E4-45F7-8AF9-B0C4E82B3CD8}"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148DA3-C522-4DEF-9725-FBD2A209437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0FDDEE6F-400A-4898-B989-AB569A6FFFE6}">
      <dgm:prSet phldrT="[Metin]"/>
      <dgm:spPr/>
      <dgm:t>
        <a:bodyPr/>
        <a:lstStyle/>
        <a:p>
          <a:r>
            <a:rPr lang="tr-TR" b="1" dirty="0"/>
            <a:t>Cinsiyet, Hamilelik, Genetik Faktörler</a:t>
          </a:r>
          <a:endParaRPr lang="tr-TR" dirty="0"/>
        </a:p>
      </dgm:t>
    </dgm:pt>
    <dgm:pt modelId="{94AF7831-1B15-4B74-9A30-E17205578491}" type="parTrans" cxnId="{82B33363-EB5A-45C3-A176-E3EC98B2BBBE}">
      <dgm:prSet/>
      <dgm:spPr/>
      <dgm:t>
        <a:bodyPr/>
        <a:lstStyle/>
        <a:p>
          <a:endParaRPr lang="tr-TR"/>
        </a:p>
      </dgm:t>
    </dgm:pt>
    <dgm:pt modelId="{0A44D53F-614D-4F97-A97C-BA10B602FA57}" type="sibTrans" cxnId="{82B33363-EB5A-45C3-A176-E3EC98B2BBBE}">
      <dgm:prSet/>
      <dgm:spPr/>
      <dgm:t>
        <a:bodyPr/>
        <a:lstStyle/>
        <a:p>
          <a:endParaRPr lang="tr-TR"/>
        </a:p>
      </dgm:t>
    </dgm:pt>
    <dgm:pt modelId="{C6E658A9-7D18-409D-820B-D6214C929BF8}">
      <dgm:prSet phldrT="[Metin]"/>
      <dgm:spPr/>
      <dgm:t>
        <a:bodyPr/>
        <a:lstStyle/>
        <a:p>
          <a:r>
            <a:rPr lang="tr-TR" dirty="0"/>
            <a:t>Hamilelik sırasında maruziyet doğum anormalliklerine, sakat doğumlara neden olabilir, </a:t>
          </a:r>
        </a:p>
      </dgm:t>
    </dgm:pt>
    <dgm:pt modelId="{F179C964-00C4-404E-B453-C271A802B0EC}" type="parTrans" cxnId="{A8F2B25F-ECD6-4358-8560-FD770114B59F}">
      <dgm:prSet/>
      <dgm:spPr/>
      <dgm:t>
        <a:bodyPr/>
        <a:lstStyle/>
        <a:p>
          <a:endParaRPr lang="tr-TR"/>
        </a:p>
      </dgm:t>
    </dgm:pt>
    <dgm:pt modelId="{19D55022-F4E0-4332-9705-1AEA260BD9C8}" type="sibTrans" cxnId="{A8F2B25F-ECD6-4358-8560-FD770114B59F}">
      <dgm:prSet/>
      <dgm:spPr/>
      <dgm:t>
        <a:bodyPr/>
        <a:lstStyle/>
        <a:p>
          <a:endParaRPr lang="tr-TR"/>
        </a:p>
      </dgm:t>
    </dgm:pt>
    <dgm:pt modelId="{9F3926D0-4B03-4ADF-8ADD-4C99003E91FA}">
      <dgm:prSet/>
      <dgm:spPr/>
      <dgm:t>
        <a:bodyPr/>
        <a:lstStyle/>
        <a:p>
          <a:r>
            <a:rPr lang="tr-TR" dirty="0"/>
            <a:t>emzirme sırasında maruziyet sonucu vücuda alınan kimyasallar sütten emzirilen bebeğe geçebilir, </a:t>
          </a:r>
        </a:p>
      </dgm:t>
    </dgm:pt>
    <dgm:pt modelId="{130D428F-C8A9-4579-9B32-82707D95F6F6}" type="parTrans" cxnId="{2D7BE472-1CEC-49E4-92CE-59F3706A51DF}">
      <dgm:prSet/>
      <dgm:spPr/>
      <dgm:t>
        <a:bodyPr/>
        <a:lstStyle/>
        <a:p>
          <a:endParaRPr lang="tr-TR"/>
        </a:p>
      </dgm:t>
    </dgm:pt>
    <dgm:pt modelId="{C4AC642A-2B61-47DC-9063-E3A234DB6C2B}" type="sibTrans" cxnId="{2D7BE472-1CEC-49E4-92CE-59F3706A51DF}">
      <dgm:prSet/>
      <dgm:spPr/>
      <dgm:t>
        <a:bodyPr/>
        <a:lstStyle/>
        <a:p>
          <a:endParaRPr lang="tr-TR"/>
        </a:p>
      </dgm:t>
    </dgm:pt>
    <dgm:pt modelId="{E2A5FABE-5818-44AC-AE5C-51852C0A73F8}">
      <dgm:prSet/>
      <dgm:spPr/>
      <dgm:t>
        <a:bodyPr/>
        <a:lstStyle/>
        <a:p>
          <a:r>
            <a:rPr lang="tr-TR" dirty="0"/>
            <a:t>üreme organlarını hedef alan kimyasallar üreme fonksiyonlarında bozukluk yapabilir.</a:t>
          </a:r>
        </a:p>
      </dgm:t>
    </dgm:pt>
    <dgm:pt modelId="{6D443AB4-D172-4469-BC75-27924A45FC6C}" type="parTrans" cxnId="{367FE49D-3625-4045-A730-A47F08569FBC}">
      <dgm:prSet/>
      <dgm:spPr/>
      <dgm:t>
        <a:bodyPr/>
        <a:lstStyle/>
        <a:p>
          <a:endParaRPr lang="tr-TR"/>
        </a:p>
      </dgm:t>
    </dgm:pt>
    <dgm:pt modelId="{7B83CDB3-A4EB-4C09-B739-17B359678813}" type="sibTrans" cxnId="{367FE49D-3625-4045-A730-A47F08569FBC}">
      <dgm:prSet/>
      <dgm:spPr/>
      <dgm:t>
        <a:bodyPr/>
        <a:lstStyle/>
        <a:p>
          <a:endParaRPr lang="tr-TR"/>
        </a:p>
      </dgm:t>
    </dgm:pt>
    <dgm:pt modelId="{AC71F661-5B23-4AD1-8D52-85A5540C61D0}" type="pres">
      <dgm:prSet presAssocID="{4A148DA3-C522-4DEF-9725-FBD2A209437C}" presName="diagram" presStyleCnt="0">
        <dgm:presLayoutVars>
          <dgm:chPref val="1"/>
          <dgm:dir/>
          <dgm:animOne val="branch"/>
          <dgm:animLvl val="lvl"/>
          <dgm:resizeHandles/>
        </dgm:presLayoutVars>
      </dgm:prSet>
      <dgm:spPr/>
      <dgm:t>
        <a:bodyPr/>
        <a:lstStyle/>
        <a:p>
          <a:endParaRPr lang="tr-TR"/>
        </a:p>
      </dgm:t>
    </dgm:pt>
    <dgm:pt modelId="{7D92C3D5-307D-4392-AC99-B12E3842D8CF}" type="pres">
      <dgm:prSet presAssocID="{0FDDEE6F-400A-4898-B989-AB569A6FFFE6}" presName="root" presStyleCnt="0"/>
      <dgm:spPr/>
    </dgm:pt>
    <dgm:pt modelId="{69F3B62E-56DD-4DDC-BA9B-CBF2CC37BA06}" type="pres">
      <dgm:prSet presAssocID="{0FDDEE6F-400A-4898-B989-AB569A6FFFE6}" presName="rootComposite" presStyleCnt="0"/>
      <dgm:spPr/>
    </dgm:pt>
    <dgm:pt modelId="{A0793B86-B282-44F1-B182-7BB933012761}" type="pres">
      <dgm:prSet presAssocID="{0FDDEE6F-400A-4898-B989-AB569A6FFFE6}" presName="rootText" presStyleLbl="node1" presStyleIdx="0" presStyleCnt="1" custScaleX="122235" custScaleY="53286" custLinFactNeighborX="-49637" custLinFactNeighborY="-78294"/>
      <dgm:spPr/>
      <dgm:t>
        <a:bodyPr/>
        <a:lstStyle/>
        <a:p>
          <a:endParaRPr lang="tr-TR"/>
        </a:p>
      </dgm:t>
    </dgm:pt>
    <dgm:pt modelId="{EE199BA9-A833-44E2-8F20-31F7EA7C0567}" type="pres">
      <dgm:prSet presAssocID="{0FDDEE6F-400A-4898-B989-AB569A6FFFE6}" presName="rootConnector" presStyleLbl="node1" presStyleIdx="0" presStyleCnt="1"/>
      <dgm:spPr/>
      <dgm:t>
        <a:bodyPr/>
        <a:lstStyle/>
        <a:p>
          <a:endParaRPr lang="tr-TR"/>
        </a:p>
      </dgm:t>
    </dgm:pt>
    <dgm:pt modelId="{367093E1-409B-402A-B3D5-0531B0745ED1}" type="pres">
      <dgm:prSet presAssocID="{0FDDEE6F-400A-4898-B989-AB569A6FFFE6}" presName="childShape" presStyleCnt="0"/>
      <dgm:spPr/>
    </dgm:pt>
    <dgm:pt modelId="{CFED45BF-5FD5-425B-A35A-B8D15BD7485E}" type="pres">
      <dgm:prSet presAssocID="{F179C964-00C4-404E-B453-C271A802B0EC}" presName="Name13" presStyleLbl="parChTrans1D2" presStyleIdx="0" presStyleCnt="3"/>
      <dgm:spPr/>
      <dgm:t>
        <a:bodyPr/>
        <a:lstStyle/>
        <a:p>
          <a:endParaRPr lang="tr-TR"/>
        </a:p>
      </dgm:t>
    </dgm:pt>
    <dgm:pt modelId="{94628D81-3A32-4FD5-B174-00DA452822A4}" type="pres">
      <dgm:prSet presAssocID="{C6E658A9-7D18-409D-820B-D6214C929BF8}" presName="childText" presStyleLbl="bgAcc1" presStyleIdx="0" presStyleCnt="3" custScaleX="180248">
        <dgm:presLayoutVars>
          <dgm:bulletEnabled val="1"/>
        </dgm:presLayoutVars>
      </dgm:prSet>
      <dgm:spPr/>
      <dgm:t>
        <a:bodyPr/>
        <a:lstStyle/>
        <a:p>
          <a:endParaRPr lang="tr-TR"/>
        </a:p>
      </dgm:t>
    </dgm:pt>
    <dgm:pt modelId="{EF82105E-CEB4-4074-AA6A-C4BDF3661FF8}" type="pres">
      <dgm:prSet presAssocID="{130D428F-C8A9-4579-9B32-82707D95F6F6}" presName="Name13" presStyleLbl="parChTrans1D2" presStyleIdx="1" presStyleCnt="3"/>
      <dgm:spPr/>
      <dgm:t>
        <a:bodyPr/>
        <a:lstStyle/>
        <a:p>
          <a:endParaRPr lang="tr-TR"/>
        </a:p>
      </dgm:t>
    </dgm:pt>
    <dgm:pt modelId="{CE074116-4554-43E0-A1BE-FB02A5AAC98A}" type="pres">
      <dgm:prSet presAssocID="{9F3926D0-4B03-4ADF-8ADD-4C99003E91FA}" presName="childText" presStyleLbl="bgAcc1" presStyleIdx="1" presStyleCnt="3" custScaleX="232078">
        <dgm:presLayoutVars>
          <dgm:bulletEnabled val="1"/>
        </dgm:presLayoutVars>
      </dgm:prSet>
      <dgm:spPr/>
      <dgm:t>
        <a:bodyPr/>
        <a:lstStyle/>
        <a:p>
          <a:endParaRPr lang="tr-TR"/>
        </a:p>
      </dgm:t>
    </dgm:pt>
    <dgm:pt modelId="{47E07CE2-FA09-4DEA-86C0-6A9BDAFD204A}" type="pres">
      <dgm:prSet presAssocID="{6D443AB4-D172-4469-BC75-27924A45FC6C}" presName="Name13" presStyleLbl="parChTrans1D2" presStyleIdx="2" presStyleCnt="3"/>
      <dgm:spPr/>
      <dgm:t>
        <a:bodyPr/>
        <a:lstStyle/>
        <a:p>
          <a:endParaRPr lang="tr-TR"/>
        </a:p>
      </dgm:t>
    </dgm:pt>
    <dgm:pt modelId="{7C7EFFE8-F6DE-497C-8460-E3F089798D24}" type="pres">
      <dgm:prSet presAssocID="{E2A5FABE-5818-44AC-AE5C-51852C0A73F8}" presName="childText" presStyleLbl="bgAcc1" presStyleIdx="2" presStyleCnt="3" custScaleX="271543">
        <dgm:presLayoutVars>
          <dgm:bulletEnabled val="1"/>
        </dgm:presLayoutVars>
      </dgm:prSet>
      <dgm:spPr/>
      <dgm:t>
        <a:bodyPr/>
        <a:lstStyle/>
        <a:p>
          <a:endParaRPr lang="tr-TR"/>
        </a:p>
      </dgm:t>
    </dgm:pt>
  </dgm:ptLst>
  <dgm:cxnLst>
    <dgm:cxn modelId="{CF4CB7B8-9478-48EF-AA35-2244BDC7761F}" type="presOf" srcId="{0FDDEE6F-400A-4898-B989-AB569A6FFFE6}" destId="{A0793B86-B282-44F1-B182-7BB933012761}" srcOrd="0" destOrd="0" presId="urn:microsoft.com/office/officeart/2005/8/layout/hierarchy3"/>
    <dgm:cxn modelId="{A8F2B25F-ECD6-4358-8560-FD770114B59F}" srcId="{0FDDEE6F-400A-4898-B989-AB569A6FFFE6}" destId="{C6E658A9-7D18-409D-820B-D6214C929BF8}" srcOrd="0" destOrd="0" parTransId="{F179C964-00C4-404E-B453-C271A802B0EC}" sibTransId="{19D55022-F4E0-4332-9705-1AEA260BD9C8}"/>
    <dgm:cxn modelId="{E9EC5B12-73E1-4B79-87B9-E1B1FB771D26}" type="presOf" srcId="{6D443AB4-D172-4469-BC75-27924A45FC6C}" destId="{47E07CE2-FA09-4DEA-86C0-6A9BDAFD204A}" srcOrd="0" destOrd="0" presId="urn:microsoft.com/office/officeart/2005/8/layout/hierarchy3"/>
    <dgm:cxn modelId="{AC875CED-F63B-4BA9-B01E-27DCCBFB88E4}" type="presOf" srcId="{130D428F-C8A9-4579-9B32-82707D95F6F6}" destId="{EF82105E-CEB4-4074-AA6A-C4BDF3661FF8}" srcOrd="0" destOrd="0" presId="urn:microsoft.com/office/officeart/2005/8/layout/hierarchy3"/>
    <dgm:cxn modelId="{1FFF2BE0-B296-4F35-A5D4-8BFEA4B4B23B}" type="presOf" srcId="{E2A5FABE-5818-44AC-AE5C-51852C0A73F8}" destId="{7C7EFFE8-F6DE-497C-8460-E3F089798D24}" srcOrd="0" destOrd="0" presId="urn:microsoft.com/office/officeart/2005/8/layout/hierarchy3"/>
    <dgm:cxn modelId="{82B33363-EB5A-45C3-A176-E3EC98B2BBBE}" srcId="{4A148DA3-C522-4DEF-9725-FBD2A209437C}" destId="{0FDDEE6F-400A-4898-B989-AB569A6FFFE6}" srcOrd="0" destOrd="0" parTransId="{94AF7831-1B15-4B74-9A30-E17205578491}" sibTransId="{0A44D53F-614D-4F97-A97C-BA10B602FA57}"/>
    <dgm:cxn modelId="{77CA1A37-3B31-47D7-A00B-B1618E8BEFA3}" type="presOf" srcId="{0FDDEE6F-400A-4898-B989-AB569A6FFFE6}" destId="{EE199BA9-A833-44E2-8F20-31F7EA7C0567}" srcOrd="1" destOrd="0" presId="urn:microsoft.com/office/officeart/2005/8/layout/hierarchy3"/>
    <dgm:cxn modelId="{56300721-D55D-45FE-9F98-C47DA2359A6B}" type="presOf" srcId="{C6E658A9-7D18-409D-820B-D6214C929BF8}" destId="{94628D81-3A32-4FD5-B174-00DA452822A4}" srcOrd="0" destOrd="0" presId="urn:microsoft.com/office/officeart/2005/8/layout/hierarchy3"/>
    <dgm:cxn modelId="{2D7BE472-1CEC-49E4-92CE-59F3706A51DF}" srcId="{0FDDEE6F-400A-4898-B989-AB569A6FFFE6}" destId="{9F3926D0-4B03-4ADF-8ADD-4C99003E91FA}" srcOrd="1" destOrd="0" parTransId="{130D428F-C8A9-4579-9B32-82707D95F6F6}" sibTransId="{C4AC642A-2B61-47DC-9063-E3A234DB6C2B}"/>
    <dgm:cxn modelId="{8599CB20-DCC1-4843-A9BA-8E079316BE8B}" type="presOf" srcId="{F179C964-00C4-404E-B453-C271A802B0EC}" destId="{CFED45BF-5FD5-425B-A35A-B8D15BD7485E}" srcOrd="0" destOrd="0" presId="urn:microsoft.com/office/officeart/2005/8/layout/hierarchy3"/>
    <dgm:cxn modelId="{367FE49D-3625-4045-A730-A47F08569FBC}" srcId="{0FDDEE6F-400A-4898-B989-AB569A6FFFE6}" destId="{E2A5FABE-5818-44AC-AE5C-51852C0A73F8}" srcOrd="2" destOrd="0" parTransId="{6D443AB4-D172-4469-BC75-27924A45FC6C}" sibTransId="{7B83CDB3-A4EB-4C09-B739-17B359678813}"/>
    <dgm:cxn modelId="{E47FAA48-C1BB-40B0-96D5-A1E13EC78F5B}" type="presOf" srcId="{9F3926D0-4B03-4ADF-8ADD-4C99003E91FA}" destId="{CE074116-4554-43E0-A1BE-FB02A5AAC98A}" srcOrd="0" destOrd="0" presId="urn:microsoft.com/office/officeart/2005/8/layout/hierarchy3"/>
    <dgm:cxn modelId="{D5BEF7E4-3EDB-41CD-9FE9-8ADA778F3876}" type="presOf" srcId="{4A148DA3-C522-4DEF-9725-FBD2A209437C}" destId="{AC71F661-5B23-4AD1-8D52-85A5540C61D0}" srcOrd="0" destOrd="0" presId="urn:microsoft.com/office/officeart/2005/8/layout/hierarchy3"/>
    <dgm:cxn modelId="{E8B47B7E-97AB-44BE-9066-3800B5D420B6}" type="presParOf" srcId="{AC71F661-5B23-4AD1-8D52-85A5540C61D0}" destId="{7D92C3D5-307D-4392-AC99-B12E3842D8CF}" srcOrd="0" destOrd="0" presId="urn:microsoft.com/office/officeart/2005/8/layout/hierarchy3"/>
    <dgm:cxn modelId="{09861F7F-6F95-4985-A888-DD39C4DD3917}" type="presParOf" srcId="{7D92C3D5-307D-4392-AC99-B12E3842D8CF}" destId="{69F3B62E-56DD-4DDC-BA9B-CBF2CC37BA06}" srcOrd="0" destOrd="0" presId="urn:microsoft.com/office/officeart/2005/8/layout/hierarchy3"/>
    <dgm:cxn modelId="{CBE2EC5E-8C76-4BF2-B8B1-C9CECCA0C6FC}" type="presParOf" srcId="{69F3B62E-56DD-4DDC-BA9B-CBF2CC37BA06}" destId="{A0793B86-B282-44F1-B182-7BB933012761}" srcOrd="0" destOrd="0" presId="urn:microsoft.com/office/officeart/2005/8/layout/hierarchy3"/>
    <dgm:cxn modelId="{C504AACD-00DC-4820-982D-C449B320560A}" type="presParOf" srcId="{69F3B62E-56DD-4DDC-BA9B-CBF2CC37BA06}" destId="{EE199BA9-A833-44E2-8F20-31F7EA7C0567}" srcOrd="1" destOrd="0" presId="urn:microsoft.com/office/officeart/2005/8/layout/hierarchy3"/>
    <dgm:cxn modelId="{952D552D-A204-4DE4-B217-B1C451024F82}" type="presParOf" srcId="{7D92C3D5-307D-4392-AC99-B12E3842D8CF}" destId="{367093E1-409B-402A-B3D5-0531B0745ED1}" srcOrd="1" destOrd="0" presId="urn:microsoft.com/office/officeart/2005/8/layout/hierarchy3"/>
    <dgm:cxn modelId="{822F3494-F5FD-41ED-A2D0-4F23B637A3F1}" type="presParOf" srcId="{367093E1-409B-402A-B3D5-0531B0745ED1}" destId="{CFED45BF-5FD5-425B-A35A-B8D15BD7485E}" srcOrd="0" destOrd="0" presId="urn:microsoft.com/office/officeart/2005/8/layout/hierarchy3"/>
    <dgm:cxn modelId="{D30379B8-7218-4AF0-9579-BAAEDFA05BB2}" type="presParOf" srcId="{367093E1-409B-402A-B3D5-0531B0745ED1}" destId="{94628D81-3A32-4FD5-B174-00DA452822A4}" srcOrd="1" destOrd="0" presId="urn:microsoft.com/office/officeart/2005/8/layout/hierarchy3"/>
    <dgm:cxn modelId="{F80E718F-4993-4EB0-98D0-6DB7D5301703}" type="presParOf" srcId="{367093E1-409B-402A-B3D5-0531B0745ED1}" destId="{EF82105E-CEB4-4074-AA6A-C4BDF3661FF8}" srcOrd="2" destOrd="0" presId="urn:microsoft.com/office/officeart/2005/8/layout/hierarchy3"/>
    <dgm:cxn modelId="{ECCCC971-EE44-4404-A07E-CBDAF9430F44}" type="presParOf" srcId="{367093E1-409B-402A-B3D5-0531B0745ED1}" destId="{CE074116-4554-43E0-A1BE-FB02A5AAC98A}" srcOrd="3" destOrd="0" presId="urn:microsoft.com/office/officeart/2005/8/layout/hierarchy3"/>
    <dgm:cxn modelId="{DB1BC9EC-A6F6-4EB6-B653-2D46DA51B828}" type="presParOf" srcId="{367093E1-409B-402A-B3D5-0531B0745ED1}" destId="{47E07CE2-FA09-4DEA-86C0-6A9BDAFD204A}" srcOrd="4" destOrd="0" presId="urn:microsoft.com/office/officeart/2005/8/layout/hierarchy3"/>
    <dgm:cxn modelId="{3C9C7364-450B-4EB9-BD0F-1FEF297C6C8D}" type="presParOf" srcId="{367093E1-409B-402A-B3D5-0531B0745ED1}" destId="{7C7EFFE8-F6DE-497C-8460-E3F089798D24}"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0E6855-A39D-402A-859F-01560A565A1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D61B4853-2438-4950-86EA-88AC744B29FF}">
      <dgm:prSet phldrT="[Metin]"/>
      <dgm:spPr/>
      <dgm:t>
        <a:bodyPr/>
        <a:lstStyle/>
        <a:p>
          <a:r>
            <a:rPr lang="tr-TR" dirty="0"/>
            <a:t>KİMYASALLAR VÜCUDA 3 ŞEKİLDE GİRERLER</a:t>
          </a:r>
        </a:p>
      </dgm:t>
    </dgm:pt>
    <dgm:pt modelId="{EC8755CD-C089-4431-B7E7-8F8E2CAB7A98}" type="parTrans" cxnId="{CDBB62F6-56F5-4F6F-BBE5-1349E47AEFFE}">
      <dgm:prSet/>
      <dgm:spPr/>
      <dgm:t>
        <a:bodyPr/>
        <a:lstStyle/>
        <a:p>
          <a:endParaRPr lang="tr-TR"/>
        </a:p>
      </dgm:t>
    </dgm:pt>
    <dgm:pt modelId="{383D01B7-61C0-4995-A12F-A95EABE5C012}" type="sibTrans" cxnId="{CDBB62F6-56F5-4F6F-BBE5-1349E47AEFFE}">
      <dgm:prSet/>
      <dgm:spPr/>
      <dgm:t>
        <a:bodyPr/>
        <a:lstStyle/>
        <a:p>
          <a:endParaRPr lang="tr-TR"/>
        </a:p>
      </dgm:t>
    </dgm:pt>
    <dgm:pt modelId="{979B13EC-40C4-4FDF-B21D-37A9C1A7EFE1}">
      <dgm:prSet phldrT="[Metin]"/>
      <dgm:spPr/>
      <dgm:t>
        <a:bodyPr/>
        <a:lstStyle/>
        <a:p>
          <a:pPr algn="l"/>
          <a:r>
            <a:rPr lang="tr-TR" dirty="0"/>
            <a:t>SOLUNUMLA</a:t>
          </a:r>
        </a:p>
      </dgm:t>
    </dgm:pt>
    <dgm:pt modelId="{835AC336-8CD7-4766-9BC8-28C4CFAD85CF}" type="parTrans" cxnId="{8969E03F-BD7D-4261-878E-758BCA8DA9B1}">
      <dgm:prSet/>
      <dgm:spPr/>
      <dgm:t>
        <a:bodyPr/>
        <a:lstStyle/>
        <a:p>
          <a:endParaRPr lang="tr-TR"/>
        </a:p>
      </dgm:t>
    </dgm:pt>
    <dgm:pt modelId="{DAF35586-F184-49B6-93E6-4440E8F9F9DE}" type="sibTrans" cxnId="{8969E03F-BD7D-4261-878E-758BCA8DA9B1}">
      <dgm:prSet/>
      <dgm:spPr/>
      <dgm:t>
        <a:bodyPr/>
        <a:lstStyle/>
        <a:p>
          <a:endParaRPr lang="tr-TR"/>
        </a:p>
      </dgm:t>
    </dgm:pt>
    <dgm:pt modelId="{9D48F035-E402-4B1A-88D8-AC3CE106BB13}">
      <dgm:prSet phldrT="[Metin]"/>
      <dgm:spPr/>
      <dgm:t>
        <a:bodyPr/>
        <a:lstStyle/>
        <a:p>
          <a:pPr algn="l"/>
          <a:r>
            <a:rPr lang="tr-TR" dirty="0"/>
            <a:t>DERİ VE GÖZ</a:t>
          </a:r>
          <a:r>
            <a:rPr lang="en-US" dirty="0"/>
            <a:t>ENEK</a:t>
          </a:r>
          <a:r>
            <a:rPr lang="tr-TR" dirty="0"/>
            <a:t>LERDEN ABSORBE EDİLEREK</a:t>
          </a:r>
        </a:p>
      </dgm:t>
    </dgm:pt>
    <dgm:pt modelId="{D0874F41-40C7-4EA5-904D-C07D15B4DCB3}" type="parTrans" cxnId="{FB58F12A-954F-4C9C-9DE1-B31CB4336B9D}">
      <dgm:prSet/>
      <dgm:spPr/>
      <dgm:t>
        <a:bodyPr/>
        <a:lstStyle/>
        <a:p>
          <a:endParaRPr lang="tr-TR"/>
        </a:p>
      </dgm:t>
    </dgm:pt>
    <dgm:pt modelId="{4A5C5AB5-9736-4FE4-82BF-FF0A2A1DCD55}" type="sibTrans" cxnId="{FB58F12A-954F-4C9C-9DE1-B31CB4336B9D}">
      <dgm:prSet/>
      <dgm:spPr/>
      <dgm:t>
        <a:bodyPr/>
        <a:lstStyle/>
        <a:p>
          <a:endParaRPr lang="tr-TR"/>
        </a:p>
      </dgm:t>
    </dgm:pt>
    <dgm:pt modelId="{5405A06E-A2C5-4B4C-B835-E2463187BFC8}">
      <dgm:prSet phldrT="[Metin]"/>
      <dgm:spPr/>
      <dgm:t>
        <a:bodyPr/>
        <a:lstStyle/>
        <a:p>
          <a:pPr algn="l"/>
          <a:r>
            <a:rPr lang="tr-TR" dirty="0"/>
            <a:t>SİNDİRİMLE</a:t>
          </a:r>
        </a:p>
      </dgm:t>
    </dgm:pt>
    <dgm:pt modelId="{62C34C17-6D58-4FF0-A455-B32EECC09579}" type="parTrans" cxnId="{BB4B578A-5358-4D32-B910-06B6504BEC06}">
      <dgm:prSet/>
      <dgm:spPr/>
      <dgm:t>
        <a:bodyPr/>
        <a:lstStyle/>
        <a:p>
          <a:endParaRPr lang="tr-TR"/>
        </a:p>
      </dgm:t>
    </dgm:pt>
    <dgm:pt modelId="{B85BC79E-AEA2-42FA-9447-D478480F16A7}" type="sibTrans" cxnId="{BB4B578A-5358-4D32-B910-06B6504BEC06}">
      <dgm:prSet/>
      <dgm:spPr/>
      <dgm:t>
        <a:bodyPr/>
        <a:lstStyle/>
        <a:p>
          <a:endParaRPr lang="tr-TR"/>
        </a:p>
      </dgm:t>
    </dgm:pt>
    <dgm:pt modelId="{C7E93C5C-810D-417D-A028-BAD2756F4652}" type="pres">
      <dgm:prSet presAssocID="{900E6855-A39D-402A-859F-01560A565A16}" presName="diagram" presStyleCnt="0">
        <dgm:presLayoutVars>
          <dgm:chPref val="1"/>
          <dgm:dir/>
          <dgm:animOne val="branch"/>
          <dgm:animLvl val="lvl"/>
          <dgm:resizeHandles val="exact"/>
        </dgm:presLayoutVars>
      </dgm:prSet>
      <dgm:spPr/>
      <dgm:t>
        <a:bodyPr/>
        <a:lstStyle/>
        <a:p>
          <a:endParaRPr lang="tr-TR"/>
        </a:p>
      </dgm:t>
    </dgm:pt>
    <dgm:pt modelId="{47D7D8BE-162A-4D07-9674-FB13A6FA4381}" type="pres">
      <dgm:prSet presAssocID="{D61B4853-2438-4950-86EA-88AC744B29FF}" presName="root1" presStyleCnt="0"/>
      <dgm:spPr/>
    </dgm:pt>
    <dgm:pt modelId="{EEBA22E8-8665-4294-8092-101B84DFB522}" type="pres">
      <dgm:prSet presAssocID="{D61B4853-2438-4950-86EA-88AC744B29FF}" presName="LevelOneTextNode" presStyleLbl="node0" presStyleIdx="0" presStyleCnt="1">
        <dgm:presLayoutVars>
          <dgm:chPref val="3"/>
        </dgm:presLayoutVars>
      </dgm:prSet>
      <dgm:spPr/>
      <dgm:t>
        <a:bodyPr/>
        <a:lstStyle/>
        <a:p>
          <a:endParaRPr lang="tr-TR"/>
        </a:p>
      </dgm:t>
    </dgm:pt>
    <dgm:pt modelId="{644B86CC-7F32-45A1-A8D3-26BBF18AA739}" type="pres">
      <dgm:prSet presAssocID="{D61B4853-2438-4950-86EA-88AC744B29FF}" presName="level2hierChild" presStyleCnt="0"/>
      <dgm:spPr/>
    </dgm:pt>
    <dgm:pt modelId="{5C9F7CA7-7E6D-4F40-943E-107ED1620B95}" type="pres">
      <dgm:prSet presAssocID="{835AC336-8CD7-4766-9BC8-28C4CFAD85CF}" presName="conn2-1" presStyleLbl="parChTrans1D2" presStyleIdx="0" presStyleCnt="3"/>
      <dgm:spPr/>
      <dgm:t>
        <a:bodyPr/>
        <a:lstStyle/>
        <a:p>
          <a:endParaRPr lang="tr-TR"/>
        </a:p>
      </dgm:t>
    </dgm:pt>
    <dgm:pt modelId="{9E8E6016-B4D6-4AC1-AA1F-66892EAC5DFD}" type="pres">
      <dgm:prSet presAssocID="{835AC336-8CD7-4766-9BC8-28C4CFAD85CF}" presName="connTx" presStyleLbl="parChTrans1D2" presStyleIdx="0" presStyleCnt="3"/>
      <dgm:spPr/>
      <dgm:t>
        <a:bodyPr/>
        <a:lstStyle/>
        <a:p>
          <a:endParaRPr lang="tr-TR"/>
        </a:p>
      </dgm:t>
    </dgm:pt>
    <dgm:pt modelId="{C53642C5-419B-40AE-8402-FFE898FDAB1A}" type="pres">
      <dgm:prSet presAssocID="{979B13EC-40C4-4FDF-B21D-37A9C1A7EFE1}" presName="root2" presStyleCnt="0"/>
      <dgm:spPr/>
    </dgm:pt>
    <dgm:pt modelId="{26EB31AD-2080-4430-98F4-60C7A764F4A4}" type="pres">
      <dgm:prSet presAssocID="{979B13EC-40C4-4FDF-B21D-37A9C1A7EFE1}" presName="LevelTwoTextNode" presStyleLbl="node2" presStyleIdx="0" presStyleCnt="3">
        <dgm:presLayoutVars>
          <dgm:chPref val="3"/>
        </dgm:presLayoutVars>
      </dgm:prSet>
      <dgm:spPr/>
      <dgm:t>
        <a:bodyPr/>
        <a:lstStyle/>
        <a:p>
          <a:endParaRPr lang="tr-TR"/>
        </a:p>
      </dgm:t>
    </dgm:pt>
    <dgm:pt modelId="{E8979A93-F101-4877-B0A7-2F1603E6B2F9}" type="pres">
      <dgm:prSet presAssocID="{979B13EC-40C4-4FDF-B21D-37A9C1A7EFE1}" presName="level3hierChild" presStyleCnt="0"/>
      <dgm:spPr/>
    </dgm:pt>
    <dgm:pt modelId="{7E1B61CC-DFA9-4A26-ABBC-2279E9843BE2}" type="pres">
      <dgm:prSet presAssocID="{D0874F41-40C7-4EA5-904D-C07D15B4DCB3}" presName="conn2-1" presStyleLbl="parChTrans1D2" presStyleIdx="1" presStyleCnt="3"/>
      <dgm:spPr/>
      <dgm:t>
        <a:bodyPr/>
        <a:lstStyle/>
        <a:p>
          <a:endParaRPr lang="tr-TR"/>
        </a:p>
      </dgm:t>
    </dgm:pt>
    <dgm:pt modelId="{E0F7B11F-8AAD-4F20-B9AC-6A727282CB45}" type="pres">
      <dgm:prSet presAssocID="{D0874F41-40C7-4EA5-904D-C07D15B4DCB3}" presName="connTx" presStyleLbl="parChTrans1D2" presStyleIdx="1" presStyleCnt="3"/>
      <dgm:spPr/>
      <dgm:t>
        <a:bodyPr/>
        <a:lstStyle/>
        <a:p>
          <a:endParaRPr lang="tr-TR"/>
        </a:p>
      </dgm:t>
    </dgm:pt>
    <dgm:pt modelId="{6C25B704-4F54-427C-A08B-F762CE59329D}" type="pres">
      <dgm:prSet presAssocID="{9D48F035-E402-4B1A-88D8-AC3CE106BB13}" presName="root2" presStyleCnt="0"/>
      <dgm:spPr/>
    </dgm:pt>
    <dgm:pt modelId="{DBF03FC8-D284-401A-8E0F-86FF652577AE}" type="pres">
      <dgm:prSet presAssocID="{9D48F035-E402-4B1A-88D8-AC3CE106BB13}" presName="LevelTwoTextNode" presStyleLbl="node2" presStyleIdx="1" presStyleCnt="3">
        <dgm:presLayoutVars>
          <dgm:chPref val="3"/>
        </dgm:presLayoutVars>
      </dgm:prSet>
      <dgm:spPr/>
      <dgm:t>
        <a:bodyPr/>
        <a:lstStyle/>
        <a:p>
          <a:endParaRPr lang="tr-TR"/>
        </a:p>
      </dgm:t>
    </dgm:pt>
    <dgm:pt modelId="{E928A1E3-5919-4FEA-8D71-89D8D98D8A51}" type="pres">
      <dgm:prSet presAssocID="{9D48F035-E402-4B1A-88D8-AC3CE106BB13}" presName="level3hierChild" presStyleCnt="0"/>
      <dgm:spPr/>
    </dgm:pt>
    <dgm:pt modelId="{94663184-018F-4A45-8CC7-5BCC9A505A90}" type="pres">
      <dgm:prSet presAssocID="{62C34C17-6D58-4FF0-A455-B32EECC09579}" presName="conn2-1" presStyleLbl="parChTrans1D2" presStyleIdx="2" presStyleCnt="3"/>
      <dgm:spPr/>
      <dgm:t>
        <a:bodyPr/>
        <a:lstStyle/>
        <a:p>
          <a:endParaRPr lang="tr-TR"/>
        </a:p>
      </dgm:t>
    </dgm:pt>
    <dgm:pt modelId="{4691A9CB-F0C2-44DA-9458-B68458930F50}" type="pres">
      <dgm:prSet presAssocID="{62C34C17-6D58-4FF0-A455-B32EECC09579}" presName="connTx" presStyleLbl="parChTrans1D2" presStyleIdx="2" presStyleCnt="3"/>
      <dgm:spPr/>
      <dgm:t>
        <a:bodyPr/>
        <a:lstStyle/>
        <a:p>
          <a:endParaRPr lang="tr-TR"/>
        </a:p>
      </dgm:t>
    </dgm:pt>
    <dgm:pt modelId="{0E3DE876-2723-4504-8A22-6693ED0B8556}" type="pres">
      <dgm:prSet presAssocID="{5405A06E-A2C5-4B4C-B835-E2463187BFC8}" presName="root2" presStyleCnt="0"/>
      <dgm:spPr/>
    </dgm:pt>
    <dgm:pt modelId="{152C5F67-8250-49B1-9AE2-A94E2BEAF0EC}" type="pres">
      <dgm:prSet presAssocID="{5405A06E-A2C5-4B4C-B835-E2463187BFC8}" presName="LevelTwoTextNode" presStyleLbl="node2" presStyleIdx="2" presStyleCnt="3">
        <dgm:presLayoutVars>
          <dgm:chPref val="3"/>
        </dgm:presLayoutVars>
      </dgm:prSet>
      <dgm:spPr/>
      <dgm:t>
        <a:bodyPr/>
        <a:lstStyle/>
        <a:p>
          <a:endParaRPr lang="tr-TR"/>
        </a:p>
      </dgm:t>
    </dgm:pt>
    <dgm:pt modelId="{6B4DE4BB-5125-42FC-A2F3-736C4E9F36AB}" type="pres">
      <dgm:prSet presAssocID="{5405A06E-A2C5-4B4C-B835-E2463187BFC8}" presName="level3hierChild" presStyleCnt="0"/>
      <dgm:spPr/>
    </dgm:pt>
  </dgm:ptLst>
  <dgm:cxnLst>
    <dgm:cxn modelId="{DA64C339-E744-456B-851D-FBE9B2E11FF5}" type="presOf" srcId="{900E6855-A39D-402A-859F-01560A565A16}" destId="{C7E93C5C-810D-417D-A028-BAD2756F4652}" srcOrd="0" destOrd="0" presId="urn:microsoft.com/office/officeart/2005/8/layout/hierarchy2"/>
    <dgm:cxn modelId="{FB58F12A-954F-4C9C-9DE1-B31CB4336B9D}" srcId="{D61B4853-2438-4950-86EA-88AC744B29FF}" destId="{9D48F035-E402-4B1A-88D8-AC3CE106BB13}" srcOrd="1" destOrd="0" parTransId="{D0874F41-40C7-4EA5-904D-C07D15B4DCB3}" sibTransId="{4A5C5AB5-9736-4FE4-82BF-FF0A2A1DCD55}"/>
    <dgm:cxn modelId="{5EFCA14D-D8FD-4A42-AF46-60DAAE4BCC15}" type="presOf" srcId="{979B13EC-40C4-4FDF-B21D-37A9C1A7EFE1}" destId="{26EB31AD-2080-4430-98F4-60C7A764F4A4}" srcOrd="0" destOrd="0" presId="urn:microsoft.com/office/officeart/2005/8/layout/hierarchy2"/>
    <dgm:cxn modelId="{90D78389-C443-4BAD-AA4A-C7663767712D}" type="presOf" srcId="{62C34C17-6D58-4FF0-A455-B32EECC09579}" destId="{4691A9CB-F0C2-44DA-9458-B68458930F50}" srcOrd="1" destOrd="0" presId="urn:microsoft.com/office/officeart/2005/8/layout/hierarchy2"/>
    <dgm:cxn modelId="{8969E03F-BD7D-4261-878E-758BCA8DA9B1}" srcId="{D61B4853-2438-4950-86EA-88AC744B29FF}" destId="{979B13EC-40C4-4FDF-B21D-37A9C1A7EFE1}" srcOrd="0" destOrd="0" parTransId="{835AC336-8CD7-4766-9BC8-28C4CFAD85CF}" sibTransId="{DAF35586-F184-49B6-93E6-4440E8F9F9DE}"/>
    <dgm:cxn modelId="{BB4B578A-5358-4D32-B910-06B6504BEC06}" srcId="{D61B4853-2438-4950-86EA-88AC744B29FF}" destId="{5405A06E-A2C5-4B4C-B835-E2463187BFC8}" srcOrd="2" destOrd="0" parTransId="{62C34C17-6D58-4FF0-A455-B32EECC09579}" sibTransId="{B85BC79E-AEA2-42FA-9447-D478480F16A7}"/>
    <dgm:cxn modelId="{92EAEF52-206A-4DBA-B34D-2E17F7FCF0DF}" type="presOf" srcId="{D61B4853-2438-4950-86EA-88AC744B29FF}" destId="{EEBA22E8-8665-4294-8092-101B84DFB522}" srcOrd="0" destOrd="0" presId="urn:microsoft.com/office/officeart/2005/8/layout/hierarchy2"/>
    <dgm:cxn modelId="{FC15D35D-FF17-4033-8F88-0DAAA5B916CF}" type="presOf" srcId="{62C34C17-6D58-4FF0-A455-B32EECC09579}" destId="{94663184-018F-4A45-8CC7-5BCC9A505A90}" srcOrd="0" destOrd="0" presId="urn:microsoft.com/office/officeart/2005/8/layout/hierarchy2"/>
    <dgm:cxn modelId="{CDBB62F6-56F5-4F6F-BBE5-1349E47AEFFE}" srcId="{900E6855-A39D-402A-859F-01560A565A16}" destId="{D61B4853-2438-4950-86EA-88AC744B29FF}" srcOrd="0" destOrd="0" parTransId="{EC8755CD-C089-4431-B7E7-8F8E2CAB7A98}" sibTransId="{383D01B7-61C0-4995-A12F-A95EABE5C012}"/>
    <dgm:cxn modelId="{310F018C-51F2-49E2-BC0B-C2433D72C2DE}" type="presOf" srcId="{835AC336-8CD7-4766-9BC8-28C4CFAD85CF}" destId="{5C9F7CA7-7E6D-4F40-943E-107ED1620B95}" srcOrd="0" destOrd="0" presId="urn:microsoft.com/office/officeart/2005/8/layout/hierarchy2"/>
    <dgm:cxn modelId="{C2A2FB8D-3386-4E1C-B744-732CE13491F3}" type="presOf" srcId="{D0874F41-40C7-4EA5-904D-C07D15B4DCB3}" destId="{7E1B61CC-DFA9-4A26-ABBC-2279E9843BE2}" srcOrd="0" destOrd="0" presId="urn:microsoft.com/office/officeart/2005/8/layout/hierarchy2"/>
    <dgm:cxn modelId="{28082179-FCB9-486E-9B5E-330D52E805E0}" type="presOf" srcId="{5405A06E-A2C5-4B4C-B835-E2463187BFC8}" destId="{152C5F67-8250-49B1-9AE2-A94E2BEAF0EC}" srcOrd="0" destOrd="0" presId="urn:microsoft.com/office/officeart/2005/8/layout/hierarchy2"/>
    <dgm:cxn modelId="{78DE446C-D12B-4CF2-9E7C-3615F15405E1}" type="presOf" srcId="{835AC336-8CD7-4766-9BC8-28C4CFAD85CF}" destId="{9E8E6016-B4D6-4AC1-AA1F-66892EAC5DFD}" srcOrd="1" destOrd="0" presId="urn:microsoft.com/office/officeart/2005/8/layout/hierarchy2"/>
    <dgm:cxn modelId="{EFA63D6D-FAC0-4D75-9B7F-3437AE52126F}" type="presOf" srcId="{D0874F41-40C7-4EA5-904D-C07D15B4DCB3}" destId="{E0F7B11F-8AAD-4F20-B9AC-6A727282CB45}" srcOrd="1" destOrd="0" presId="urn:microsoft.com/office/officeart/2005/8/layout/hierarchy2"/>
    <dgm:cxn modelId="{92997B3D-458E-426B-BC02-7E04A7EDFA5A}" type="presOf" srcId="{9D48F035-E402-4B1A-88D8-AC3CE106BB13}" destId="{DBF03FC8-D284-401A-8E0F-86FF652577AE}" srcOrd="0" destOrd="0" presId="urn:microsoft.com/office/officeart/2005/8/layout/hierarchy2"/>
    <dgm:cxn modelId="{570DABB6-2BB1-4D38-A537-8D10A787900D}" type="presParOf" srcId="{C7E93C5C-810D-417D-A028-BAD2756F4652}" destId="{47D7D8BE-162A-4D07-9674-FB13A6FA4381}" srcOrd="0" destOrd="0" presId="urn:microsoft.com/office/officeart/2005/8/layout/hierarchy2"/>
    <dgm:cxn modelId="{F9A9D966-2AFF-4C9F-B122-3AAF5D270CA8}" type="presParOf" srcId="{47D7D8BE-162A-4D07-9674-FB13A6FA4381}" destId="{EEBA22E8-8665-4294-8092-101B84DFB522}" srcOrd="0" destOrd="0" presId="urn:microsoft.com/office/officeart/2005/8/layout/hierarchy2"/>
    <dgm:cxn modelId="{4385635B-478D-41FA-988B-92B78356474F}" type="presParOf" srcId="{47D7D8BE-162A-4D07-9674-FB13A6FA4381}" destId="{644B86CC-7F32-45A1-A8D3-26BBF18AA739}" srcOrd="1" destOrd="0" presId="urn:microsoft.com/office/officeart/2005/8/layout/hierarchy2"/>
    <dgm:cxn modelId="{DD8F145D-5C8D-477C-912F-6817861D2A98}" type="presParOf" srcId="{644B86CC-7F32-45A1-A8D3-26BBF18AA739}" destId="{5C9F7CA7-7E6D-4F40-943E-107ED1620B95}" srcOrd="0" destOrd="0" presId="urn:microsoft.com/office/officeart/2005/8/layout/hierarchy2"/>
    <dgm:cxn modelId="{53CD53DF-C484-4E3F-8290-12D749B72249}" type="presParOf" srcId="{5C9F7CA7-7E6D-4F40-943E-107ED1620B95}" destId="{9E8E6016-B4D6-4AC1-AA1F-66892EAC5DFD}" srcOrd="0" destOrd="0" presId="urn:microsoft.com/office/officeart/2005/8/layout/hierarchy2"/>
    <dgm:cxn modelId="{9333F87B-095B-4595-869B-6F0DCCE47E88}" type="presParOf" srcId="{644B86CC-7F32-45A1-A8D3-26BBF18AA739}" destId="{C53642C5-419B-40AE-8402-FFE898FDAB1A}" srcOrd="1" destOrd="0" presId="urn:microsoft.com/office/officeart/2005/8/layout/hierarchy2"/>
    <dgm:cxn modelId="{4AA71479-224C-4C31-85E8-11A8221A5455}" type="presParOf" srcId="{C53642C5-419B-40AE-8402-FFE898FDAB1A}" destId="{26EB31AD-2080-4430-98F4-60C7A764F4A4}" srcOrd="0" destOrd="0" presId="urn:microsoft.com/office/officeart/2005/8/layout/hierarchy2"/>
    <dgm:cxn modelId="{35CDC93D-BC31-4999-B517-5EA7C6C7E597}" type="presParOf" srcId="{C53642C5-419B-40AE-8402-FFE898FDAB1A}" destId="{E8979A93-F101-4877-B0A7-2F1603E6B2F9}" srcOrd="1" destOrd="0" presId="urn:microsoft.com/office/officeart/2005/8/layout/hierarchy2"/>
    <dgm:cxn modelId="{8DB30BC2-0F38-42C2-A30F-9F184C04C2F6}" type="presParOf" srcId="{644B86CC-7F32-45A1-A8D3-26BBF18AA739}" destId="{7E1B61CC-DFA9-4A26-ABBC-2279E9843BE2}" srcOrd="2" destOrd="0" presId="urn:microsoft.com/office/officeart/2005/8/layout/hierarchy2"/>
    <dgm:cxn modelId="{4230AEF0-FA89-47AD-89C2-C830EBE2D53E}" type="presParOf" srcId="{7E1B61CC-DFA9-4A26-ABBC-2279E9843BE2}" destId="{E0F7B11F-8AAD-4F20-B9AC-6A727282CB45}" srcOrd="0" destOrd="0" presId="urn:microsoft.com/office/officeart/2005/8/layout/hierarchy2"/>
    <dgm:cxn modelId="{4CD49392-A297-4AF7-890B-D01559A26AC5}" type="presParOf" srcId="{644B86CC-7F32-45A1-A8D3-26BBF18AA739}" destId="{6C25B704-4F54-427C-A08B-F762CE59329D}" srcOrd="3" destOrd="0" presId="urn:microsoft.com/office/officeart/2005/8/layout/hierarchy2"/>
    <dgm:cxn modelId="{4D55B736-B8C6-43E9-8A70-60A56F11B772}" type="presParOf" srcId="{6C25B704-4F54-427C-A08B-F762CE59329D}" destId="{DBF03FC8-D284-401A-8E0F-86FF652577AE}" srcOrd="0" destOrd="0" presId="urn:microsoft.com/office/officeart/2005/8/layout/hierarchy2"/>
    <dgm:cxn modelId="{AA5417E2-0FC0-454A-B55E-84F605ED9D18}" type="presParOf" srcId="{6C25B704-4F54-427C-A08B-F762CE59329D}" destId="{E928A1E3-5919-4FEA-8D71-89D8D98D8A51}" srcOrd="1" destOrd="0" presId="urn:microsoft.com/office/officeart/2005/8/layout/hierarchy2"/>
    <dgm:cxn modelId="{9DB57632-4A05-49FA-9BEA-2730A068F6DF}" type="presParOf" srcId="{644B86CC-7F32-45A1-A8D3-26BBF18AA739}" destId="{94663184-018F-4A45-8CC7-5BCC9A505A90}" srcOrd="4" destOrd="0" presId="urn:microsoft.com/office/officeart/2005/8/layout/hierarchy2"/>
    <dgm:cxn modelId="{7DA77B60-3BDE-4C40-9506-44AC7FA22A6E}" type="presParOf" srcId="{94663184-018F-4A45-8CC7-5BCC9A505A90}" destId="{4691A9CB-F0C2-44DA-9458-B68458930F50}" srcOrd="0" destOrd="0" presId="urn:microsoft.com/office/officeart/2005/8/layout/hierarchy2"/>
    <dgm:cxn modelId="{461C54F1-73AA-4163-9EDE-FBFB11508A90}" type="presParOf" srcId="{644B86CC-7F32-45A1-A8D3-26BBF18AA739}" destId="{0E3DE876-2723-4504-8A22-6693ED0B8556}" srcOrd="5" destOrd="0" presId="urn:microsoft.com/office/officeart/2005/8/layout/hierarchy2"/>
    <dgm:cxn modelId="{D8D006F0-B078-41CB-85E3-F36613D25BB7}" type="presParOf" srcId="{0E3DE876-2723-4504-8A22-6693ED0B8556}" destId="{152C5F67-8250-49B1-9AE2-A94E2BEAF0EC}" srcOrd="0" destOrd="0" presId="urn:microsoft.com/office/officeart/2005/8/layout/hierarchy2"/>
    <dgm:cxn modelId="{C1F51CA5-7240-4FB3-A9CE-A2777AE4D74D}" type="presParOf" srcId="{0E3DE876-2723-4504-8A22-6693ED0B8556}" destId="{6B4DE4BB-5125-42FC-A2F3-736C4E9F36A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85DDEB7-210A-4768-85DC-1D7EBE325C57}" type="doc">
      <dgm:prSet loTypeId="urn:microsoft.com/office/officeart/2005/8/layout/hProcess9" loCatId="process" qsTypeId="urn:microsoft.com/office/officeart/2005/8/quickstyle/simple1" qsCatId="simple" csTypeId="urn:microsoft.com/office/officeart/2005/8/colors/accent1_2" csCatId="accent1" phldr="1"/>
      <dgm:spPr/>
    </dgm:pt>
    <dgm:pt modelId="{01F9B28E-0DFB-469B-90FF-601346864936}">
      <dgm:prSet/>
      <dgm:spPr/>
      <dgm:t>
        <a:bodyPr/>
        <a:lstStyle/>
        <a:p>
          <a:r>
            <a:rPr lang="tr-TR" dirty="0"/>
            <a:t>toz</a:t>
          </a:r>
        </a:p>
      </dgm:t>
    </dgm:pt>
    <dgm:pt modelId="{D87EC757-056B-42A3-B463-78E7103B351D}" type="parTrans" cxnId="{4CC17BF9-8019-42E7-BAEE-C2EEC7A3162C}">
      <dgm:prSet/>
      <dgm:spPr/>
      <dgm:t>
        <a:bodyPr/>
        <a:lstStyle/>
        <a:p>
          <a:endParaRPr lang="tr-TR"/>
        </a:p>
      </dgm:t>
    </dgm:pt>
    <dgm:pt modelId="{EBADA4B8-650F-46EF-B7CA-F001AA5298E0}" type="sibTrans" cxnId="{4CC17BF9-8019-42E7-BAEE-C2EEC7A3162C}">
      <dgm:prSet/>
      <dgm:spPr/>
      <dgm:t>
        <a:bodyPr/>
        <a:lstStyle/>
        <a:p>
          <a:endParaRPr lang="tr-TR"/>
        </a:p>
      </dgm:t>
    </dgm:pt>
    <dgm:pt modelId="{F52BCE87-609A-4814-BD01-5A4258FD9FBF}">
      <dgm:prSet/>
      <dgm:spPr/>
      <dgm:t>
        <a:bodyPr/>
        <a:lstStyle/>
        <a:p>
          <a:r>
            <a:rPr lang="tr-TR" dirty="0"/>
            <a:t>sis</a:t>
          </a:r>
        </a:p>
      </dgm:t>
    </dgm:pt>
    <dgm:pt modelId="{AF5A8519-CDB5-4505-8580-64528FD1FE5B}" type="parTrans" cxnId="{C296D291-7E02-43A5-89E4-7F951F706797}">
      <dgm:prSet/>
      <dgm:spPr/>
      <dgm:t>
        <a:bodyPr/>
        <a:lstStyle/>
        <a:p>
          <a:endParaRPr lang="tr-TR"/>
        </a:p>
      </dgm:t>
    </dgm:pt>
    <dgm:pt modelId="{CBA404CD-B852-4FDE-A36D-7BF0C81A071C}" type="sibTrans" cxnId="{C296D291-7E02-43A5-89E4-7F951F706797}">
      <dgm:prSet/>
      <dgm:spPr/>
      <dgm:t>
        <a:bodyPr/>
        <a:lstStyle/>
        <a:p>
          <a:endParaRPr lang="tr-TR"/>
        </a:p>
      </dgm:t>
    </dgm:pt>
    <dgm:pt modelId="{45895049-ACA9-43BE-9B91-61EC89B87B76}">
      <dgm:prSet/>
      <dgm:spPr/>
      <dgm:t>
        <a:bodyPr/>
        <a:lstStyle/>
        <a:p>
          <a:r>
            <a:rPr lang="tr-TR" dirty="0"/>
            <a:t>duman</a:t>
          </a:r>
        </a:p>
      </dgm:t>
    </dgm:pt>
    <dgm:pt modelId="{60AE52C3-B164-4AB4-B52F-B698FE3A84AD}" type="parTrans" cxnId="{9A17C411-0ED6-47D9-BED7-36B02849F80D}">
      <dgm:prSet/>
      <dgm:spPr/>
      <dgm:t>
        <a:bodyPr/>
        <a:lstStyle/>
        <a:p>
          <a:endParaRPr lang="tr-TR"/>
        </a:p>
      </dgm:t>
    </dgm:pt>
    <dgm:pt modelId="{E9E23795-2024-423D-B691-8C33004AC855}" type="sibTrans" cxnId="{9A17C411-0ED6-47D9-BED7-36B02849F80D}">
      <dgm:prSet/>
      <dgm:spPr/>
      <dgm:t>
        <a:bodyPr/>
        <a:lstStyle/>
        <a:p>
          <a:endParaRPr lang="tr-TR"/>
        </a:p>
      </dgm:t>
    </dgm:pt>
    <dgm:pt modelId="{E8CE3EF9-7A86-4687-B291-9B105F36F9B2}">
      <dgm:prSet/>
      <dgm:spPr/>
      <dgm:t>
        <a:bodyPr/>
        <a:lstStyle/>
        <a:p>
          <a:r>
            <a:rPr lang="tr-TR" dirty="0"/>
            <a:t>gaz </a:t>
          </a:r>
        </a:p>
      </dgm:t>
    </dgm:pt>
    <dgm:pt modelId="{0BD5DEDF-B950-40E6-B1CD-662C91FB8F3E}" type="parTrans" cxnId="{5A42A2C7-D241-4497-8895-37CD57E098B9}">
      <dgm:prSet/>
      <dgm:spPr/>
      <dgm:t>
        <a:bodyPr/>
        <a:lstStyle/>
        <a:p>
          <a:endParaRPr lang="tr-TR"/>
        </a:p>
      </dgm:t>
    </dgm:pt>
    <dgm:pt modelId="{9417CF88-B629-46AC-8363-D555DC9788D6}" type="sibTrans" cxnId="{5A42A2C7-D241-4497-8895-37CD57E098B9}">
      <dgm:prSet/>
      <dgm:spPr/>
      <dgm:t>
        <a:bodyPr/>
        <a:lstStyle/>
        <a:p>
          <a:endParaRPr lang="tr-TR"/>
        </a:p>
      </dgm:t>
    </dgm:pt>
    <dgm:pt modelId="{26D26838-5493-460F-B4CC-5381776B0D4A}">
      <dgm:prSet/>
      <dgm:spPr/>
      <dgm:t>
        <a:bodyPr/>
        <a:lstStyle/>
        <a:p>
          <a:r>
            <a:rPr lang="tr-TR" dirty="0"/>
            <a:t>buhar </a:t>
          </a:r>
        </a:p>
      </dgm:t>
    </dgm:pt>
    <dgm:pt modelId="{E7F0C6F2-0CA1-4AE7-A1F0-BA69BCB79251}" type="parTrans" cxnId="{8F718C5B-3AE7-4964-B756-BA85B4E3D9EA}">
      <dgm:prSet/>
      <dgm:spPr/>
      <dgm:t>
        <a:bodyPr/>
        <a:lstStyle/>
        <a:p>
          <a:endParaRPr lang="tr-TR"/>
        </a:p>
      </dgm:t>
    </dgm:pt>
    <dgm:pt modelId="{403D9996-EB15-4A06-A500-2D4B3FFB637F}" type="sibTrans" cxnId="{8F718C5B-3AE7-4964-B756-BA85B4E3D9EA}">
      <dgm:prSet/>
      <dgm:spPr/>
      <dgm:t>
        <a:bodyPr/>
        <a:lstStyle/>
        <a:p>
          <a:endParaRPr lang="tr-TR"/>
        </a:p>
      </dgm:t>
    </dgm:pt>
    <dgm:pt modelId="{EC1FEFEE-E7B6-4A6B-894E-5C8368EAF534}" type="pres">
      <dgm:prSet presAssocID="{485DDEB7-210A-4768-85DC-1D7EBE325C57}" presName="CompostProcess" presStyleCnt="0">
        <dgm:presLayoutVars>
          <dgm:dir/>
          <dgm:resizeHandles val="exact"/>
        </dgm:presLayoutVars>
      </dgm:prSet>
      <dgm:spPr/>
    </dgm:pt>
    <dgm:pt modelId="{C35265CE-374C-41C1-ABDB-4288C61F9D47}" type="pres">
      <dgm:prSet presAssocID="{485DDEB7-210A-4768-85DC-1D7EBE325C57}" presName="arrow" presStyleLbl="bgShp" presStyleIdx="0" presStyleCnt="1"/>
      <dgm:spPr/>
    </dgm:pt>
    <dgm:pt modelId="{B6203E82-297A-4F98-ACEC-9C5187D07E5B}" type="pres">
      <dgm:prSet presAssocID="{485DDEB7-210A-4768-85DC-1D7EBE325C57}" presName="linearProcess" presStyleCnt="0"/>
      <dgm:spPr/>
    </dgm:pt>
    <dgm:pt modelId="{0E4CACBA-B34F-4E1E-8B31-E9F9EFDE8F1F}" type="pres">
      <dgm:prSet presAssocID="{01F9B28E-0DFB-469B-90FF-601346864936}" presName="textNode" presStyleLbl="node1" presStyleIdx="0" presStyleCnt="5">
        <dgm:presLayoutVars>
          <dgm:bulletEnabled val="1"/>
        </dgm:presLayoutVars>
      </dgm:prSet>
      <dgm:spPr/>
      <dgm:t>
        <a:bodyPr/>
        <a:lstStyle/>
        <a:p>
          <a:endParaRPr lang="tr-TR"/>
        </a:p>
      </dgm:t>
    </dgm:pt>
    <dgm:pt modelId="{B3CB6E39-870C-4F69-94AE-1EA43A3D7C90}" type="pres">
      <dgm:prSet presAssocID="{EBADA4B8-650F-46EF-B7CA-F001AA5298E0}" presName="sibTrans" presStyleCnt="0"/>
      <dgm:spPr/>
    </dgm:pt>
    <dgm:pt modelId="{DC14766B-28FB-489D-8D31-AAAF7ECBE939}" type="pres">
      <dgm:prSet presAssocID="{F52BCE87-609A-4814-BD01-5A4258FD9FBF}" presName="textNode" presStyleLbl="node1" presStyleIdx="1" presStyleCnt="5">
        <dgm:presLayoutVars>
          <dgm:bulletEnabled val="1"/>
        </dgm:presLayoutVars>
      </dgm:prSet>
      <dgm:spPr/>
      <dgm:t>
        <a:bodyPr/>
        <a:lstStyle/>
        <a:p>
          <a:endParaRPr lang="tr-TR"/>
        </a:p>
      </dgm:t>
    </dgm:pt>
    <dgm:pt modelId="{5CCCDD79-DE03-43C9-AAFF-7C74562D8C79}" type="pres">
      <dgm:prSet presAssocID="{CBA404CD-B852-4FDE-A36D-7BF0C81A071C}" presName="sibTrans" presStyleCnt="0"/>
      <dgm:spPr/>
    </dgm:pt>
    <dgm:pt modelId="{92FE06CA-79D5-4CEC-9794-09A036FF030B}" type="pres">
      <dgm:prSet presAssocID="{45895049-ACA9-43BE-9B91-61EC89B87B76}" presName="textNode" presStyleLbl="node1" presStyleIdx="2" presStyleCnt="5">
        <dgm:presLayoutVars>
          <dgm:bulletEnabled val="1"/>
        </dgm:presLayoutVars>
      </dgm:prSet>
      <dgm:spPr/>
      <dgm:t>
        <a:bodyPr/>
        <a:lstStyle/>
        <a:p>
          <a:endParaRPr lang="tr-TR"/>
        </a:p>
      </dgm:t>
    </dgm:pt>
    <dgm:pt modelId="{2AFD37EC-4257-44D5-A98C-6302CC3E4BEB}" type="pres">
      <dgm:prSet presAssocID="{E9E23795-2024-423D-B691-8C33004AC855}" presName="sibTrans" presStyleCnt="0"/>
      <dgm:spPr/>
    </dgm:pt>
    <dgm:pt modelId="{F7B95FD5-9961-4C71-BCDC-408AA974348E}" type="pres">
      <dgm:prSet presAssocID="{E8CE3EF9-7A86-4687-B291-9B105F36F9B2}" presName="textNode" presStyleLbl="node1" presStyleIdx="3" presStyleCnt="5">
        <dgm:presLayoutVars>
          <dgm:bulletEnabled val="1"/>
        </dgm:presLayoutVars>
      </dgm:prSet>
      <dgm:spPr/>
      <dgm:t>
        <a:bodyPr/>
        <a:lstStyle/>
        <a:p>
          <a:endParaRPr lang="tr-TR"/>
        </a:p>
      </dgm:t>
    </dgm:pt>
    <dgm:pt modelId="{0E1C2E36-34CF-4D5C-98C8-B361B4A3EE05}" type="pres">
      <dgm:prSet presAssocID="{9417CF88-B629-46AC-8363-D555DC9788D6}" presName="sibTrans" presStyleCnt="0"/>
      <dgm:spPr/>
    </dgm:pt>
    <dgm:pt modelId="{F9933233-F297-44A4-8896-03CC90E3ADB0}" type="pres">
      <dgm:prSet presAssocID="{26D26838-5493-460F-B4CC-5381776B0D4A}" presName="textNode" presStyleLbl="node1" presStyleIdx="4" presStyleCnt="5">
        <dgm:presLayoutVars>
          <dgm:bulletEnabled val="1"/>
        </dgm:presLayoutVars>
      </dgm:prSet>
      <dgm:spPr/>
      <dgm:t>
        <a:bodyPr/>
        <a:lstStyle/>
        <a:p>
          <a:endParaRPr lang="tr-TR"/>
        </a:p>
      </dgm:t>
    </dgm:pt>
  </dgm:ptLst>
  <dgm:cxnLst>
    <dgm:cxn modelId="{462B37B2-CF20-4A84-8EDB-CC2C6AF405C0}" type="presOf" srcId="{F52BCE87-609A-4814-BD01-5A4258FD9FBF}" destId="{DC14766B-28FB-489D-8D31-AAAF7ECBE939}" srcOrd="0" destOrd="0" presId="urn:microsoft.com/office/officeart/2005/8/layout/hProcess9"/>
    <dgm:cxn modelId="{612FBE9C-2959-47D8-B5C5-A8C7EF69E7AD}" type="presOf" srcId="{E8CE3EF9-7A86-4687-B291-9B105F36F9B2}" destId="{F7B95FD5-9961-4C71-BCDC-408AA974348E}" srcOrd="0" destOrd="0" presId="urn:microsoft.com/office/officeart/2005/8/layout/hProcess9"/>
    <dgm:cxn modelId="{8F718C5B-3AE7-4964-B756-BA85B4E3D9EA}" srcId="{485DDEB7-210A-4768-85DC-1D7EBE325C57}" destId="{26D26838-5493-460F-B4CC-5381776B0D4A}" srcOrd="4" destOrd="0" parTransId="{E7F0C6F2-0CA1-4AE7-A1F0-BA69BCB79251}" sibTransId="{403D9996-EB15-4A06-A500-2D4B3FFB637F}"/>
    <dgm:cxn modelId="{CEBBC5C3-B869-4F28-A191-896312E2643E}" type="presOf" srcId="{26D26838-5493-460F-B4CC-5381776B0D4A}" destId="{F9933233-F297-44A4-8896-03CC90E3ADB0}" srcOrd="0" destOrd="0" presId="urn:microsoft.com/office/officeart/2005/8/layout/hProcess9"/>
    <dgm:cxn modelId="{4CC17BF9-8019-42E7-BAEE-C2EEC7A3162C}" srcId="{485DDEB7-210A-4768-85DC-1D7EBE325C57}" destId="{01F9B28E-0DFB-469B-90FF-601346864936}" srcOrd="0" destOrd="0" parTransId="{D87EC757-056B-42A3-B463-78E7103B351D}" sibTransId="{EBADA4B8-650F-46EF-B7CA-F001AA5298E0}"/>
    <dgm:cxn modelId="{0BCB960F-B740-4E87-ABF0-88831F2A5D0A}" type="presOf" srcId="{485DDEB7-210A-4768-85DC-1D7EBE325C57}" destId="{EC1FEFEE-E7B6-4A6B-894E-5C8368EAF534}" srcOrd="0" destOrd="0" presId="urn:microsoft.com/office/officeart/2005/8/layout/hProcess9"/>
    <dgm:cxn modelId="{4A493033-BE04-4D88-9374-54B13D7E4066}" type="presOf" srcId="{45895049-ACA9-43BE-9B91-61EC89B87B76}" destId="{92FE06CA-79D5-4CEC-9794-09A036FF030B}" srcOrd="0" destOrd="0" presId="urn:microsoft.com/office/officeart/2005/8/layout/hProcess9"/>
    <dgm:cxn modelId="{83DF5BDF-4E5B-48A7-87A6-088D7B8E5241}" type="presOf" srcId="{01F9B28E-0DFB-469B-90FF-601346864936}" destId="{0E4CACBA-B34F-4E1E-8B31-E9F9EFDE8F1F}" srcOrd="0" destOrd="0" presId="urn:microsoft.com/office/officeart/2005/8/layout/hProcess9"/>
    <dgm:cxn modelId="{9A17C411-0ED6-47D9-BED7-36B02849F80D}" srcId="{485DDEB7-210A-4768-85DC-1D7EBE325C57}" destId="{45895049-ACA9-43BE-9B91-61EC89B87B76}" srcOrd="2" destOrd="0" parTransId="{60AE52C3-B164-4AB4-B52F-B698FE3A84AD}" sibTransId="{E9E23795-2024-423D-B691-8C33004AC855}"/>
    <dgm:cxn modelId="{C296D291-7E02-43A5-89E4-7F951F706797}" srcId="{485DDEB7-210A-4768-85DC-1D7EBE325C57}" destId="{F52BCE87-609A-4814-BD01-5A4258FD9FBF}" srcOrd="1" destOrd="0" parTransId="{AF5A8519-CDB5-4505-8580-64528FD1FE5B}" sibTransId="{CBA404CD-B852-4FDE-A36D-7BF0C81A071C}"/>
    <dgm:cxn modelId="{5A42A2C7-D241-4497-8895-37CD57E098B9}" srcId="{485DDEB7-210A-4768-85DC-1D7EBE325C57}" destId="{E8CE3EF9-7A86-4687-B291-9B105F36F9B2}" srcOrd="3" destOrd="0" parTransId="{0BD5DEDF-B950-40E6-B1CD-662C91FB8F3E}" sibTransId="{9417CF88-B629-46AC-8363-D555DC9788D6}"/>
    <dgm:cxn modelId="{B9B40132-351E-4FAB-BF00-ADF37F0E0E7E}" type="presParOf" srcId="{EC1FEFEE-E7B6-4A6B-894E-5C8368EAF534}" destId="{C35265CE-374C-41C1-ABDB-4288C61F9D47}" srcOrd="0" destOrd="0" presId="urn:microsoft.com/office/officeart/2005/8/layout/hProcess9"/>
    <dgm:cxn modelId="{E6A256E9-DF5E-4B62-BCCB-4DBD1D80C541}" type="presParOf" srcId="{EC1FEFEE-E7B6-4A6B-894E-5C8368EAF534}" destId="{B6203E82-297A-4F98-ACEC-9C5187D07E5B}" srcOrd="1" destOrd="0" presId="urn:microsoft.com/office/officeart/2005/8/layout/hProcess9"/>
    <dgm:cxn modelId="{6D340912-FA52-4A52-B2CD-E4C3088EFA48}" type="presParOf" srcId="{B6203E82-297A-4F98-ACEC-9C5187D07E5B}" destId="{0E4CACBA-B34F-4E1E-8B31-E9F9EFDE8F1F}" srcOrd="0" destOrd="0" presId="urn:microsoft.com/office/officeart/2005/8/layout/hProcess9"/>
    <dgm:cxn modelId="{C0138C5F-D08C-4E6D-8B38-6115D9FEC594}" type="presParOf" srcId="{B6203E82-297A-4F98-ACEC-9C5187D07E5B}" destId="{B3CB6E39-870C-4F69-94AE-1EA43A3D7C90}" srcOrd="1" destOrd="0" presId="urn:microsoft.com/office/officeart/2005/8/layout/hProcess9"/>
    <dgm:cxn modelId="{B95808EC-2A1B-4B29-BA59-5FD4516B48D2}" type="presParOf" srcId="{B6203E82-297A-4F98-ACEC-9C5187D07E5B}" destId="{DC14766B-28FB-489D-8D31-AAAF7ECBE939}" srcOrd="2" destOrd="0" presId="urn:microsoft.com/office/officeart/2005/8/layout/hProcess9"/>
    <dgm:cxn modelId="{06E99F04-854F-47C4-911E-B6545BA44A4F}" type="presParOf" srcId="{B6203E82-297A-4F98-ACEC-9C5187D07E5B}" destId="{5CCCDD79-DE03-43C9-AAFF-7C74562D8C79}" srcOrd="3" destOrd="0" presId="urn:microsoft.com/office/officeart/2005/8/layout/hProcess9"/>
    <dgm:cxn modelId="{3C90FE13-4734-40CB-A0C6-4D4C10859077}" type="presParOf" srcId="{B6203E82-297A-4F98-ACEC-9C5187D07E5B}" destId="{92FE06CA-79D5-4CEC-9794-09A036FF030B}" srcOrd="4" destOrd="0" presId="urn:microsoft.com/office/officeart/2005/8/layout/hProcess9"/>
    <dgm:cxn modelId="{1A48626E-B460-425A-B69B-333C90CEC74F}" type="presParOf" srcId="{B6203E82-297A-4F98-ACEC-9C5187D07E5B}" destId="{2AFD37EC-4257-44D5-A98C-6302CC3E4BEB}" srcOrd="5" destOrd="0" presId="urn:microsoft.com/office/officeart/2005/8/layout/hProcess9"/>
    <dgm:cxn modelId="{3FAEC5D6-6619-471D-910E-AA4427B77939}" type="presParOf" srcId="{B6203E82-297A-4F98-ACEC-9C5187D07E5B}" destId="{F7B95FD5-9961-4C71-BCDC-408AA974348E}" srcOrd="6" destOrd="0" presId="urn:microsoft.com/office/officeart/2005/8/layout/hProcess9"/>
    <dgm:cxn modelId="{853499AE-0D57-4165-94B7-3B01AD5B58F3}" type="presParOf" srcId="{B6203E82-297A-4F98-ACEC-9C5187D07E5B}" destId="{0E1C2E36-34CF-4D5C-98C8-B361B4A3EE05}" srcOrd="7" destOrd="0" presId="urn:microsoft.com/office/officeart/2005/8/layout/hProcess9"/>
    <dgm:cxn modelId="{23CCBCD9-D469-443C-852E-4FCE59E3381C}" type="presParOf" srcId="{B6203E82-297A-4F98-ACEC-9C5187D07E5B}" destId="{F9933233-F297-44A4-8896-03CC90E3ADB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2CF45F-6182-4509-9FBD-94FD5492B06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E07F4DF4-0822-4206-98D0-7C3B774A543C}">
      <dgm:prSet phldrT="[Metin]"/>
      <dgm:spPr/>
      <dgm:t>
        <a:bodyPr/>
        <a:lstStyle/>
        <a:p>
          <a:r>
            <a:rPr lang="tr-TR" dirty="0"/>
            <a:t>Kimyasalların zehir etkisi gösterebilmesi  için</a:t>
          </a:r>
        </a:p>
      </dgm:t>
    </dgm:pt>
    <dgm:pt modelId="{4AC7CC44-8D48-41ED-A816-4E7839686A29}" type="parTrans" cxnId="{C990B931-C671-4FBD-ABA2-80F162A3624D}">
      <dgm:prSet/>
      <dgm:spPr/>
      <dgm:t>
        <a:bodyPr/>
        <a:lstStyle/>
        <a:p>
          <a:endParaRPr lang="tr-TR"/>
        </a:p>
      </dgm:t>
    </dgm:pt>
    <dgm:pt modelId="{E1562F16-B8E3-46E3-B11A-43D8F96A9B70}" type="sibTrans" cxnId="{C990B931-C671-4FBD-ABA2-80F162A3624D}">
      <dgm:prSet/>
      <dgm:spPr/>
      <dgm:t>
        <a:bodyPr/>
        <a:lstStyle/>
        <a:p>
          <a:endParaRPr lang="tr-TR"/>
        </a:p>
      </dgm:t>
    </dgm:pt>
    <dgm:pt modelId="{D8BFAAD1-D69B-484B-ADC4-05623C57513B}">
      <dgm:prSet phldrT="[Metin]"/>
      <dgm:spPr/>
      <dgm:t>
        <a:bodyPr/>
        <a:lstStyle/>
        <a:p>
          <a:pPr algn="l"/>
          <a:r>
            <a:rPr lang="tr-TR" dirty="0"/>
            <a:t>Kimyasalın yeterli miktarının etki yerine (hedef organa) ulaşması </a:t>
          </a:r>
        </a:p>
      </dgm:t>
    </dgm:pt>
    <dgm:pt modelId="{081859B3-2F2F-4323-8881-04D7757D8184}" type="parTrans" cxnId="{9D839CC2-049D-4313-B9AE-FE8E7BFAFB94}">
      <dgm:prSet/>
      <dgm:spPr/>
      <dgm:t>
        <a:bodyPr/>
        <a:lstStyle/>
        <a:p>
          <a:endParaRPr lang="tr-TR"/>
        </a:p>
      </dgm:t>
    </dgm:pt>
    <dgm:pt modelId="{8CC03A5D-2590-45A1-B2B2-FA951632698B}" type="sibTrans" cxnId="{9D839CC2-049D-4313-B9AE-FE8E7BFAFB94}">
      <dgm:prSet/>
      <dgm:spPr/>
      <dgm:t>
        <a:bodyPr/>
        <a:lstStyle/>
        <a:p>
          <a:endParaRPr lang="tr-TR"/>
        </a:p>
      </dgm:t>
    </dgm:pt>
    <dgm:pt modelId="{8F6A7232-13A7-43C5-AD8C-591B2BD8835A}">
      <dgm:prSet phldrT="[Metin]"/>
      <dgm:spPr/>
      <dgm:t>
        <a:bodyPr/>
        <a:lstStyle/>
        <a:p>
          <a:pPr algn="l"/>
          <a:r>
            <a:rPr lang="tr-TR" dirty="0"/>
            <a:t>Belirli süre etki ettiği yerde bulunması (burada kalma süresi)</a:t>
          </a:r>
        </a:p>
      </dgm:t>
    </dgm:pt>
    <dgm:pt modelId="{686B038D-374C-4924-89A3-CA8F42EDC5AF}" type="parTrans" cxnId="{B9E4B339-DF87-44AA-87A1-9BA894D02C5A}">
      <dgm:prSet/>
      <dgm:spPr/>
      <dgm:t>
        <a:bodyPr/>
        <a:lstStyle/>
        <a:p>
          <a:endParaRPr lang="tr-TR"/>
        </a:p>
      </dgm:t>
    </dgm:pt>
    <dgm:pt modelId="{58C50485-0FF6-45DB-9746-B448F276ECF3}" type="sibTrans" cxnId="{B9E4B339-DF87-44AA-87A1-9BA894D02C5A}">
      <dgm:prSet/>
      <dgm:spPr/>
      <dgm:t>
        <a:bodyPr/>
        <a:lstStyle/>
        <a:p>
          <a:endParaRPr lang="tr-TR"/>
        </a:p>
      </dgm:t>
    </dgm:pt>
    <dgm:pt modelId="{3C93C536-1211-45F3-AB75-F82D12C49CCD}">
      <dgm:prSet phldrT="[Metin]"/>
      <dgm:spPr/>
      <dgm:t>
        <a:bodyPr/>
        <a:lstStyle/>
        <a:p>
          <a:pPr algn="l"/>
          <a:r>
            <a:rPr lang="tr-TR" dirty="0"/>
            <a:t>Vücuttan atılma hızı</a:t>
          </a:r>
        </a:p>
      </dgm:t>
    </dgm:pt>
    <dgm:pt modelId="{86494150-A0AB-4682-B374-1A269FB46DEB}" type="parTrans" cxnId="{39D6FC2C-32C0-495C-98DA-EAB2D27A13E9}">
      <dgm:prSet/>
      <dgm:spPr/>
      <dgm:t>
        <a:bodyPr/>
        <a:lstStyle/>
        <a:p>
          <a:endParaRPr lang="tr-TR"/>
        </a:p>
      </dgm:t>
    </dgm:pt>
    <dgm:pt modelId="{947FC119-82D5-466E-B588-88042FEE8412}" type="sibTrans" cxnId="{39D6FC2C-32C0-495C-98DA-EAB2D27A13E9}">
      <dgm:prSet/>
      <dgm:spPr/>
      <dgm:t>
        <a:bodyPr/>
        <a:lstStyle/>
        <a:p>
          <a:endParaRPr lang="tr-TR"/>
        </a:p>
      </dgm:t>
    </dgm:pt>
    <dgm:pt modelId="{8451FCE5-13A2-44B6-99F5-5D2D98CA4212}" type="pres">
      <dgm:prSet presAssocID="{132CF45F-6182-4509-9FBD-94FD5492B068}" presName="diagram" presStyleCnt="0">
        <dgm:presLayoutVars>
          <dgm:chPref val="1"/>
          <dgm:dir/>
          <dgm:animOne val="branch"/>
          <dgm:animLvl val="lvl"/>
          <dgm:resizeHandles/>
        </dgm:presLayoutVars>
      </dgm:prSet>
      <dgm:spPr/>
      <dgm:t>
        <a:bodyPr/>
        <a:lstStyle/>
        <a:p>
          <a:endParaRPr lang="tr-TR"/>
        </a:p>
      </dgm:t>
    </dgm:pt>
    <dgm:pt modelId="{DB0D5612-A83A-4E39-9542-0A82D7FED040}" type="pres">
      <dgm:prSet presAssocID="{E07F4DF4-0822-4206-98D0-7C3B774A543C}" presName="root" presStyleCnt="0"/>
      <dgm:spPr/>
    </dgm:pt>
    <dgm:pt modelId="{A91A1A6E-7928-44AF-BA09-A3657DAFC614}" type="pres">
      <dgm:prSet presAssocID="{E07F4DF4-0822-4206-98D0-7C3B774A543C}" presName="rootComposite" presStyleCnt="0"/>
      <dgm:spPr/>
    </dgm:pt>
    <dgm:pt modelId="{480FBBCC-2460-45BD-B3FF-BE46908B09E9}" type="pres">
      <dgm:prSet presAssocID="{E07F4DF4-0822-4206-98D0-7C3B774A543C}" presName="rootText" presStyleLbl="node1" presStyleIdx="0" presStyleCnt="1" custScaleX="247868"/>
      <dgm:spPr/>
      <dgm:t>
        <a:bodyPr/>
        <a:lstStyle/>
        <a:p>
          <a:endParaRPr lang="tr-TR"/>
        </a:p>
      </dgm:t>
    </dgm:pt>
    <dgm:pt modelId="{9820BB53-1CD4-4EBE-A150-0AFBF3332C91}" type="pres">
      <dgm:prSet presAssocID="{E07F4DF4-0822-4206-98D0-7C3B774A543C}" presName="rootConnector" presStyleLbl="node1" presStyleIdx="0" presStyleCnt="1"/>
      <dgm:spPr/>
      <dgm:t>
        <a:bodyPr/>
        <a:lstStyle/>
        <a:p>
          <a:endParaRPr lang="tr-TR"/>
        </a:p>
      </dgm:t>
    </dgm:pt>
    <dgm:pt modelId="{7D15D8C8-5236-437D-B7A3-108C5C3AE4D4}" type="pres">
      <dgm:prSet presAssocID="{E07F4DF4-0822-4206-98D0-7C3B774A543C}" presName="childShape" presStyleCnt="0"/>
      <dgm:spPr/>
    </dgm:pt>
    <dgm:pt modelId="{C141F69A-5A8A-4AA1-A94F-7E6C7530E8CF}" type="pres">
      <dgm:prSet presAssocID="{081859B3-2F2F-4323-8881-04D7757D8184}" presName="Name13" presStyleLbl="parChTrans1D2" presStyleIdx="0" presStyleCnt="3"/>
      <dgm:spPr/>
      <dgm:t>
        <a:bodyPr/>
        <a:lstStyle/>
        <a:p>
          <a:endParaRPr lang="tr-TR"/>
        </a:p>
      </dgm:t>
    </dgm:pt>
    <dgm:pt modelId="{492FD5E2-82CE-4E85-88F7-73EDCBE1EEBB}" type="pres">
      <dgm:prSet presAssocID="{D8BFAAD1-D69B-484B-ADC4-05623C57513B}" presName="childText" presStyleLbl="bgAcc1" presStyleIdx="0" presStyleCnt="3" custScaleX="362570" custLinFactNeighborX="-3397" custLinFactNeighborY="6075">
        <dgm:presLayoutVars>
          <dgm:bulletEnabled val="1"/>
        </dgm:presLayoutVars>
      </dgm:prSet>
      <dgm:spPr/>
      <dgm:t>
        <a:bodyPr/>
        <a:lstStyle/>
        <a:p>
          <a:endParaRPr lang="tr-TR"/>
        </a:p>
      </dgm:t>
    </dgm:pt>
    <dgm:pt modelId="{A1470AEF-D988-4607-A041-36D49482F2A5}" type="pres">
      <dgm:prSet presAssocID="{686B038D-374C-4924-89A3-CA8F42EDC5AF}" presName="Name13" presStyleLbl="parChTrans1D2" presStyleIdx="1" presStyleCnt="3"/>
      <dgm:spPr/>
      <dgm:t>
        <a:bodyPr/>
        <a:lstStyle/>
        <a:p>
          <a:endParaRPr lang="tr-TR"/>
        </a:p>
      </dgm:t>
    </dgm:pt>
    <dgm:pt modelId="{C5B96297-D023-4BA0-BAEE-3C2359F08FCB}" type="pres">
      <dgm:prSet presAssocID="{8F6A7232-13A7-43C5-AD8C-591B2BD8835A}" presName="childText" presStyleLbl="bgAcc1" presStyleIdx="1" presStyleCnt="3" custScaleX="374222">
        <dgm:presLayoutVars>
          <dgm:bulletEnabled val="1"/>
        </dgm:presLayoutVars>
      </dgm:prSet>
      <dgm:spPr/>
      <dgm:t>
        <a:bodyPr/>
        <a:lstStyle/>
        <a:p>
          <a:endParaRPr lang="tr-TR"/>
        </a:p>
      </dgm:t>
    </dgm:pt>
    <dgm:pt modelId="{A015D1EA-36FE-4CA2-A6BD-9B6619669DB5}" type="pres">
      <dgm:prSet presAssocID="{86494150-A0AB-4682-B374-1A269FB46DEB}" presName="Name13" presStyleLbl="parChTrans1D2" presStyleIdx="2" presStyleCnt="3"/>
      <dgm:spPr/>
      <dgm:t>
        <a:bodyPr/>
        <a:lstStyle/>
        <a:p>
          <a:endParaRPr lang="tr-TR"/>
        </a:p>
      </dgm:t>
    </dgm:pt>
    <dgm:pt modelId="{90096C9B-A3EC-4C95-92D9-850D5AD3F979}" type="pres">
      <dgm:prSet presAssocID="{3C93C536-1211-45F3-AB75-F82D12C49CCD}" presName="childText" presStyleLbl="bgAcc1" presStyleIdx="2" presStyleCnt="3" custScaleX="236240" custScaleY="81055">
        <dgm:presLayoutVars>
          <dgm:bulletEnabled val="1"/>
        </dgm:presLayoutVars>
      </dgm:prSet>
      <dgm:spPr/>
      <dgm:t>
        <a:bodyPr/>
        <a:lstStyle/>
        <a:p>
          <a:endParaRPr lang="tr-TR"/>
        </a:p>
      </dgm:t>
    </dgm:pt>
  </dgm:ptLst>
  <dgm:cxnLst>
    <dgm:cxn modelId="{2BAAF2BF-1B7D-466A-8AEB-F945B671932E}" type="presOf" srcId="{86494150-A0AB-4682-B374-1A269FB46DEB}" destId="{A015D1EA-36FE-4CA2-A6BD-9B6619669DB5}" srcOrd="0" destOrd="0" presId="urn:microsoft.com/office/officeart/2005/8/layout/hierarchy3"/>
    <dgm:cxn modelId="{2AB3D4DA-8FEC-4D84-94CC-CB790344295B}" type="presOf" srcId="{686B038D-374C-4924-89A3-CA8F42EDC5AF}" destId="{A1470AEF-D988-4607-A041-36D49482F2A5}" srcOrd="0" destOrd="0" presId="urn:microsoft.com/office/officeart/2005/8/layout/hierarchy3"/>
    <dgm:cxn modelId="{E82C5180-1CCD-4AD3-80E5-CDF845D05EE1}" type="presOf" srcId="{E07F4DF4-0822-4206-98D0-7C3B774A543C}" destId="{9820BB53-1CD4-4EBE-A150-0AFBF3332C91}" srcOrd="1" destOrd="0" presId="urn:microsoft.com/office/officeart/2005/8/layout/hierarchy3"/>
    <dgm:cxn modelId="{9D839CC2-049D-4313-B9AE-FE8E7BFAFB94}" srcId="{E07F4DF4-0822-4206-98D0-7C3B774A543C}" destId="{D8BFAAD1-D69B-484B-ADC4-05623C57513B}" srcOrd="0" destOrd="0" parTransId="{081859B3-2F2F-4323-8881-04D7757D8184}" sibTransId="{8CC03A5D-2590-45A1-B2B2-FA951632698B}"/>
    <dgm:cxn modelId="{31477C45-2D5A-40D6-9823-3E3C0BF3ACA7}" type="presOf" srcId="{132CF45F-6182-4509-9FBD-94FD5492B068}" destId="{8451FCE5-13A2-44B6-99F5-5D2D98CA4212}" srcOrd="0" destOrd="0" presId="urn:microsoft.com/office/officeart/2005/8/layout/hierarchy3"/>
    <dgm:cxn modelId="{C990B931-C671-4FBD-ABA2-80F162A3624D}" srcId="{132CF45F-6182-4509-9FBD-94FD5492B068}" destId="{E07F4DF4-0822-4206-98D0-7C3B774A543C}" srcOrd="0" destOrd="0" parTransId="{4AC7CC44-8D48-41ED-A816-4E7839686A29}" sibTransId="{E1562F16-B8E3-46E3-B11A-43D8F96A9B70}"/>
    <dgm:cxn modelId="{39D6FC2C-32C0-495C-98DA-EAB2D27A13E9}" srcId="{E07F4DF4-0822-4206-98D0-7C3B774A543C}" destId="{3C93C536-1211-45F3-AB75-F82D12C49CCD}" srcOrd="2" destOrd="0" parTransId="{86494150-A0AB-4682-B374-1A269FB46DEB}" sibTransId="{947FC119-82D5-466E-B588-88042FEE8412}"/>
    <dgm:cxn modelId="{D2EA8386-06BD-41FE-B8BE-BA95A7B94CE4}" type="presOf" srcId="{D8BFAAD1-D69B-484B-ADC4-05623C57513B}" destId="{492FD5E2-82CE-4E85-88F7-73EDCBE1EEBB}" srcOrd="0" destOrd="0" presId="urn:microsoft.com/office/officeart/2005/8/layout/hierarchy3"/>
    <dgm:cxn modelId="{B9E4B339-DF87-44AA-87A1-9BA894D02C5A}" srcId="{E07F4DF4-0822-4206-98D0-7C3B774A543C}" destId="{8F6A7232-13A7-43C5-AD8C-591B2BD8835A}" srcOrd="1" destOrd="0" parTransId="{686B038D-374C-4924-89A3-CA8F42EDC5AF}" sibTransId="{58C50485-0FF6-45DB-9746-B448F276ECF3}"/>
    <dgm:cxn modelId="{B6BACD7E-7F70-4D1C-8107-7E78ABBA0EB3}" type="presOf" srcId="{3C93C536-1211-45F3-AB75-F82D12C49CCD}" destId="{90096C9B-A3EC-4C95-92D9-850D5AD3F979}" srcOrd="0" destOrd="0" presId="urn:microsoft.com/office/officeart/2005/8/layout/hierarchy3"/>
    <dgm:cxn modelId="{351AD55F-C666-4364-B660-AC643643D16F}" type="presOf" srcId="{081859B3-2F2F-4323-8881-04D7757D8184}" destId="{C141F69A-5A8A-4AA1-A94F-7E6C7530E8CF}" srcOrd="0" destOrd="0" presId="urn:microsoft.com/office/officeart/2005/8/layout/hierarchy3"/>
    <dgm:cxn modelId="{99E0E284-AADA-4C2A-AC70-274EFAC00973}" type="presOf" srcId="{8F6A7232-13A7-43C5-AD8C-591B2BD8835A}" destId="{C5B96297-D023-4BA0-BAEE-3C2359F08FCB}" srcOrd="0" destOrd="0" presId="urn:microsoft.com/office/officeart/2005/8/layout/hierarchy3"/>
    <dgm:cxn modelId="{6EC2B3CA-7A1A-46C7-97B4-87FF9EA9CA74}" type="presOf" srcId="{E07F4DF4-0822-4206-98D0-7C3B774A543C}" destId="{480FBBCC-2460-45BD-B3FF-BE46908B09E9}" srcOrd="0" destOrd="0" presId="urn:microsoft.com/office/officeart/2005/8/layout/hierarchy3"/>
    <dgm:cxn modelId="{49E2B9FC-9D30-41D4-88BA-820B9D711960}" type="presParOf" srcId="{8451FCE5-13A2-44B6-99F5-5D2D98CA4212}" destId="{DB0D5612-A83A-4E39-9542-0A82D7FED040}" srcOrd="0" destOrd="0" presId="urn:microsoft.com/office/officeart/2005/8/layout/hierarchy3"/>
    <dgm:cxn modelId="{3163D0AB-6647-4011-AA91-A4FD8F4C2A92}" type="presParOf" srcId="{DB0D5612-A83A-4E39-9542-0A82D7FED040}" destId="{A91A1A6E-7928-44AF-BA09-A3657DAFC614}" srcOrd="0" destOrd="0" presId="urn:microsoft.com/office/officeart/2005/8/layout/hierarchy3"/>
    <dgm:cxn modelId="{3EEE57CD-44AB-45A5-A9B6-3299DDE3BE3A}" type="presParOf" srcId="{A91A1A6E-7928-44AF-BA09-A3657DAFC614}" destId="{480FBBCC-2460-45BD-B3FF-BE46908B09E9}" srcOrd="0" destOrd="0" presId="urn:microsoft.com/office/officeart/2005/8/layout/hierarchy3"/>
    <dgm:cxn modelId="{D0CDF2C4-B9EB-4A98-8191-7FC3F659BAA2}" type="presParOf" srcId="{A91A1A6E-7928-44AF-BA09-A3657DAFC614}" destId="{9820BB53-1CD4-4EBE-A150-0AFBF3332C91}" srcOrd="1" destOrd="0" presId="urn:microsoft.com/office/officeart/2005/8/layout/hierarchy3"/>
    <dgm:cxn modelId="{4CFFCE1C-9E09-40C8-B63A-026911DBD06E}" type="presParOf" srcId="{DB0D5612-A83A-4E39-9542-0A82D7FED040}" destId="{7D15D8C8-5236-437D-B7A3-108C5C3AE4D4}" srcOrd="1" destOrd="0" presId="urn:microsoft.com/office/officeart/2005/8/layout/hierarchy3"/>
    <dgm:cxn modelId="{7F9F032E-B275-47A8-BEA3-42A186235553}" type="presParOf" srcId="{7D15D8C8-5236-437D-B7A3-108C5C3AE4D4}" destId="{C141F69A-5A8A-4AA1-A94F-7E6C7530E8CF}" srcOrd="0" destOrd="0" presId="urn:microsoft.com/office/officeart/2005/8/layout/hierarchy3"/>
    <dgm:cxn modelId="{594AAC7C-3DB0-4541-98E1-3C50CF1C99F4}" type="presParOf" srcId="{7D15D8C8-5236-437D-B7A3-108C5C3AE4D4}" destId="{492FD5E2-82CE-4E85-88F7-73EDCBE1EEBB}" srcOrd="1" destOrd="0" presId="urn:microsoft.com/office/officeart/2005/8/layout/hierarchy3"/>
    <dgm:cxn modelId="{22BFF786-A4B6-489A-B6A9-07AD019F0E61}" type="presParOf" srcId="{7D15D8C8-5236-437D-B7A3-108C5C3AE4D4}" destId="{A1470AEF-D988-4607-A041-36D49482F2A5}" srcOrd="2" destOrd="0" presId="urn:microsoft.com/office/officeart/2005/8/layout/hierarchy3"/>
    <dgm:cxn modelId="{704A9D2F-0E90-4176-8E30-4BAF0A69561B}" type="presParOf" srcId="{7D15D8C8-5236-437D-B7A3-108C5C3AE4D4}" destId="{C5B96297-D023-4BA0-BAEE-3C2359F08FCB}" srcOrd="3" destOrd="0" presId="urn:microsoft.com/office/officeart/2005/8/layout/hierarchy3"/>
    <dgm:cxn modelId="{AFC6BCB0-163B-42F7-8497-A49EE9F27A02}" type="presParOf" srcId="{7D15D8C8-5236-437D-B7A3-108C5C3AE4D4}" destId="{A015D1EA-36FE-4CA2-A6BD-9B6619669DB5}" srcOrd="4" destOrd="0" presId="urn:microsoft.com/office/officeart/2005/8/layout/hierarchy3"/>
    <dgm:cxn modelId="{D588CD0D-632C-4D67-91C0-26710B812AA7}" type="presParOf" srcId="{7D15D8C8-5236-437D-B7A3-108C5C3AE4D4}" destId="{90096C9B-A3EC-4C95-92D9-850D5AD3F97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C046133-2DC1-4C1C-930B-6BA52F4BB59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tr-TR"/>
        </a:p>
      </dgm:t>
    </dgm:pt>
    <dgm:pt modelId="{8495775C-0A5F-41E8-98E1-83090AF2E696}">
      <dgm:prSet phldrT="[Metin]" custT="1"/>
      <dgm:spPr/>
      <dgm:t>
        <a:bodyPr/>
        <a:lstStyle/>
        <a:p>
          <a:r>
            <a:rPr lang="tr-TR" sz="5400" i="1" dirty="0">
              <a:solidFill>
                <a:srgbClr val="FF0000"/>
              </a:solidFill>
            </a:rPr>
            <a:t>Lokal</a:t>
          </a:r>
          <a:endParaRPr lang="tr-TR" sz="5400" dirty="0"/>
        </a:p>
      </dgm:t>
    </dgm:pt>
    <dgm:pt modelId="{5C0D169B-1880-418E-8E5C-DA076ACC048E}" type="parTrans" cxnId="{CDDECFD1-7D57-4B97-9069-BBC37A037672}">
      <dgm:prSet/>
      <dgm:spPr/>
      <dgm:t>
        <a:bodyPr/>
        <a:lstStyle/>
        <a:p>
          <a:endParaRPr lang="tr-TR"/>
        </a:p>
      </dgm:t>
    </dgm:pt>
    <dgm:pt modelId="{5E6FE3DE-3B9A-4103-9F15-8A70FA9C461B}" type="sibTrans" cxnId="{CDDECFD1-7D57-4B97-9069-BBC37A037672}">
      <dgm:prSet/>
      <dgm:spPr/>
      <dgm:t>
        <a:bodyPr/>
        <a:lstStyle/>
        <a:p>
          <a:endParaRPr lang="tr-TR"/>
        </a:p>
      </dgm:t>
    </dgm:pt>
    <dgm:pt modelId="{DC7B8E37-4339-43E8-ACCB-56A8EAD4BDE8}">
      <dgm:prSet phldrT="[Metin]" custT="1"/>
      <dgm:spPr/>
      <dgm:t>
        <a:bodyPr/>
        <a:lstStyle/>
        <a:p>
          <a:r>
            <a:rPr lang="tr-TR" sz="4400" i="1" dirty="0">
              <a:solidFill>
                <a:srgbClr val="FF0000"/>
              </a:solidFill>
            </a:rPr>
            <a:t>Sistemik</a:t>
          </a:r>
          <a:r>
            <a:rPr lang="tr-TR" sz="2300" i="1" dirty="0">
              <a:solidFill>
                <a:srgbClr val="FF0000"/>
              </a:solidFill>
            </a:rPr>
            <a:t>  </a:t>
          </a:r>
          <a:endParaRPr lang="tr-TR" sz="5400" dirty="0"/>
        </a:p>
      </dgm:t>
    </dgm:pt>
    <dgm:pt modelId="{D228EE2A-A213-48A1-85C6-18BDF6DC4FFA}" type="parTrans" cxnId="{BDD3E581-B003-450C-926C-F52F4428271D}">
      <dgm:prSet/>
      <dgm:spPr/>
      <dgm:t>
        <a:bodyPr/>
        <a:lstStyle/>
        <a:p>
          <a:endParaRPr lang="tr-TR"/>
        </a:p>
      </dgm:t>
    </dgm:pt>
    <dgm:pt modelId="{4E15883B-1E3A-46D2-9ED8-074769661223}" type="sibTrans" cxnId="{BDD3E581-B003-450C-926C-F52F4428271D}">
      <dgm:prSet/>
      <dgm:spPr/>
      <dgm:t>
        <a:bodyPr/>
        <a:lstStyle/>
        <a:p>
          <a:endParaRPr lang="tr-TR"/>
        </a:p>
      </dgm:t>
    </dgm:pt>
    <dgm:pt modelId="{FCFD85CF-AAD4-49BA-9A4F-711115AB5C11}" type="pres">
      <dgm:prSet presAssocID="{5C046133-2DC1-4C1C-930B-6BA52F4BB591}" presName="compositeShape" presStyleCnt="0">
        <dgm:presLayoutVars>
          <dgm:chMax val="2"/>
          <dgm:dir/>
          <dgm:resizeHandles val="exact"/>
        </dgm:presLayoutVars>
      </dgm:prSet>
      <dgm:spPr/>
      <dgm:t>
        <a:bodyPr/>
        <a:lstStyle/>
        <a:p>
          <a:endParaRPr lang="tr-TR"/>
        </a:p>
      </dgm:t>
    </dgm:pt>
    <dgm:pt modelId="{018BF4BF-65F9-4E14-921C-66FE3B375B02}" type="pres">
      <dgm:prSet presAssocID="{5C046133-2DC1-4C1C-930B-6BA52F4BB591}" presName="ribbon" presStyleLbl="node1" presStyleIdx="0" presStyleCnt="1"/>
      <dgm:spPr/>
    </dgm:pt>
    <dgm:pt modelId="{DF62DFBD-07F0-4FA0-BA38-4611B017090E}" type="pres">
      <dgm:prSet presAssocID="{5C046133-2DC1-4C1C-930B-6BA52F4BB591}" presName="leftArrowText" presStyleLbl="node1" presStyleIdx="0" presStyleCnt="1">
        <dgm:presLayoutVars>
          <dgm:chMax val="0"/>
          <dgm:bulletEnabled val="1"/>
        </dgm:presLayoutVars>
      </dgm:prSet>
      <dgm:spPr/>
      <dgm:t>
        <a:bodyPr/>
        <a:lstStyle/>
        <a:p>
          <a:endParaRPr lang="tr-TR"/>
        </a:p>
      </dgm:t>
    </dgm:pt>
    <dgm:pt modelId="{4526E0DC-2EC5-4608-B354-1FEDBD3BADF8}" type="pres">
      <dgm:prSet presAssocID="{5C046133-2DC1-4C1C-930B-6BA52F4BB591}" presName="rightArrowText" presStyleLbl="node1" presStyleIdx="0" presStyleCnt="1" custScaleX="166919" custScaleY="230250">
        <dgm:presLayoutVars>
          <dgm:chMax val="0"/>
          <dgm:bulletEnabled val="1"/>
        </dgm:presLayoutVars>
      </dgm:prSet>
      <dgm:spPr/>
      <dgm:t>
        <a:bodyPr/>
        <a:lstStyle/>
        <a:p>
          <a:endParaRPr lang="tr-TR"/>
        </a:p>
      </dgm:t>
    </dgm:pt>
  </dgm:ptLst>
  <dgm:cxnLst>
    <dgm:cxn modelId="{F2CC6FFA-631E-46C9-9DA7-4CDA46319C89}" type="presOf" srcId="{DC7B8E37-4339-43E8-ACCB-56A8EAD4BDE8}" destId="{4526E0DC-2EC5-4608-B354-1FEDBD3BADF8}" srcOrd="0" destOrd="0" presId="urn:microsoft.com/office/officeart/2005/8/layout/arrow6"/>
    <dgm:cxn modelId="{6BD94017-EB72-42D3-950D-47EE17BC22A9}" type="presOf" srcId="{5C046133-2DC1-4C1C-930B-6BA52F4BB591}" destId="{FCFD85CF-AAD4-49BA-9A4F-711115AB5C11}" srcOrd="0" destOrd="0" presId="urn:microsoft.com/office/officeart/2005/8/layout/arrow6"/>
    <dgm:cxn modelId="{CE42BB6A-22CF-4D0C-B8BB-F18978D9167A}" type="presOf" srcId="{8495775C-0A5F-41E8-98E1-83090AF2E696}" destId="{DF62DFBD-07F0-4FA0-BA38-4611B017090E}" srcOrd="0" destOrd="0" presId="urn:microsoft.com/office/officeart/2005/8/layout/arrow6"/>
    <dgm:cxn modelId="{BDD3E581-B003-450C-926C-F52F4428271D}" srcId="{5C046133-2DC1-4C1C-930B-6BA52F4BB591}" destId="{DC7B8E37-4339-43E8-ACCB-56A8EAD4BDE8}" srcOrd="1" destOrd="0" parTransId="{D228EE2A-A213-48A1-85C6-18BDF6DC4FFA}" sibTransId="{4E15883B-1E3A-46D2-9ED8-074769661223}"/>
    <dgm:cxn modelId="{CDDECFD1-7D57-4B97-9069-BBC37A037672}" srcId="{5C046133-2DC1-4C1C-930B-6BA52F4BB591}" destId="{8495775C-0A5F-41E8-98E1-83090AF2E696}" srcOrd="0" destOrd="0" parTransId="{5C0D169B-1880-418E-8E5C-DA076ACC048E}" sibTransId="{5E6FE3DE-3B9A-4103-9F15-8A70FA9C461B}"/>
    <dgm:cxn modelId="{EE8C1787-EDF6-41BC-A2BA-313113C63A9D}" type="presParOf" srcId="{FCFD85CF-AAD4-49BA-9A4F-711115AB5C11}" destId="{018BF4BF-65F9-4E14-921C-66FE3B375B02}" srcOrd="0" destOrd="0" presId="urn:microsoft.com/office/officeart/2005/8/layout/arrow6"/>
    <dgm:cxn modelId="{B9DB7C22-B8E4-443D-A69A-F35E56B620DB}" type="presParOf" srcId="{FCFD85CF-AAD4-49BA-9A4F-711115AB5C11}" destId="{DF62DFBD-07F0-4FA0-BA38-4611B017090E}" srcOrd="1" destOrd="0" presId="urn:microsoft.com/office/officeart/2005/8/layout/arrow6"/>
    <dgm:cxn modelId="{15F3BCB3-0093-43D4-AF64-5A113010B8ED}" type="presParOf" srcId="{FCFD85CF-AAD4-49BA-9A4F-711115AB5C11}" destId="{4526E0DC-2EC5-4608-B354-1FEDBD3BADF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46FF047-05BB-43D1-9E16-815F332B8080}" type="doc">
      <dgm:prSet loTypeId="urn:microsoft.com/office/officeart/2005/8/layout/gear1" loCatId="relationship" qsTypeId="urn:microsoft.com/office/officeart/2005/8/quickstyle/simple1" qsCatId="simple" csTypeId="urn:microsoft.com/office/officeart/2005/8/colors/accent1_2" csCatId="accent1" phldr="1"/>
      <dgm:spPr/>
    </dgm:pt>
    <dgm:pt modelId="{6355BBB8-533A-4ED7-92AB-FCAB6A3918BD}" type="pres">
      <dgm:prSet presAssocID="{346FF047-05BB-43D1-9E16-815F332B8080}" presName="composite" presStyleCnt="0">
        <dgm:presLayoutVars>
          <dgm:chMax val="3"/>
          <dgm:animLvl val="lvl"/>
          <dgm:resizeHandles val="exact"/>
        </dgm:presLayoutVars>
      </dgm:prSet>
      <dgm:spPr/>
    </dgm:pt>
  </dgm:ptLst>
  <dgm:cxnLst>
    <dgm:cxn modelId="{EA93E469-C642-416D-879A-90D2F802C713}" type="presOf" srcId="{346FF047-05BB-43D1-9E16-815F332B8080}" destId="{6355BBB8-533A-4ED7-92AB-FCAB6A3918BD}"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5BE5D0-6C57-40D7-A307-737DA73C4987}" type="doc">
      <dgm:prSet loTypeId="urn:microsoft.com/office/officeart/2005/8/layout/process1" loCatId="process" qsTypeId="urn:microsoft.com/office/officeart/2005/8/quickstyle/simple1" qsCatId="simple" csTypeId="urn:microsoft.com/office/officeart/2005/8/colors/accent1_2" csCatId="accent1" phldr="1"/>
      <dgm:spPr/>
    </dgm:pt>
    <dgm:pt modelId="{C00F429D-C755-44C7-92D4-06441A90E0B3}" type="pres">
      <dgm:prSet presAssocID="{EE5BE5D0-6C57-40D7-A307-737DA73C4987}" presName="Name0" presStyleCnt="0">
        <dgm:presLayoutVars>
          <dgm:dir/>
          <dgm:resizeHandles val="exact"/>
        </dgm:presLayoutVars>
      </dgm:prSet>
      <dgm:spPr/>
    </dgm:pt>
  </dgm:ptLst>
  <dgm:cxnLst>
    <dgm:cxn modelId="{390B9ABB-66FC-4786-B058-A5546BE91932}" type="presOf" srcId="{EE5BE5D0-6C57-40D7-A307-737DA73C4987}" destId="{C00F429D-C755-44C7-92D4-06441A90E0B3}"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1FD05-731D-42FA-83AB-3269718E5DC1}" type="doc">
      <dgm:prSet loTypeId="urn:microsoft.com/office/officeart/2005/8/layout/chevron1" loCatId="process" qsTypeId="urn:microsoft.com/office/officeart/2005/8/quickstyle/3d2" qsCatId="3D" csTypeId="urn:microsoft.com/office/officeart/2005/8/colors/accent1_2" csCatId="accent1" phldr="1"/>
      <dgm:spPr/>
    </dgm:pt>
    <dgm:pt modelId="{5E149EE4-1354-40EF-BEFF-42917A1C236E}">
      <dgm:prSet phldrT="[Metin]"/>
      <dgm:spPr/>
      <dgm:t>
        <a:bodyPr/>
        <a:lstStyle/>
        <a:p>
          <a:r>
            <a:rPr lang="tr-TR" dirty="0"/>
            <a:t>Patlayıcı</a:t>
          </a:r>
        </a:p>
      </dgm:t>
    </dgm:pt>
    <dgm:pt modelId="{9A624306-0B4D-4516-A01D-BFF4EF0DF224}" type="parTrans" cxnId="{E8B91960-00AD-4E43-8ED1-FCE9F1DD100B}">
      <dgm:prSet/>
      <dgm:spPr/>
      <dgm:t>
        <a:bodyPr/>
        <a:lstStyle/>
        <a:p>
          <a:endParaRPr lang="tr-TR"/>
        </a:p>
      </dgm:t>
    </dgm:pt>
    <dgm:pt modelId="{E5B02AB1-7919-411E-B2AD-6CC57CB99544}" type="sibTrans" cxnId="{E8B91960-00AD-4E43-8ED1-FCE9F1DD100B}">
      <dgm:prSet/>
      <dgm:spPr/>
      <dgm:t>
        <a:bodyPr/>
        <a:lstStyle/>
        <a:p>
          <a:endParaRPr lang="tr-TR"/>
        </a:p>
      </dgm:t>
    </dgm:pt>
    <dgm:pt modelId="{6AC48D51-1702-46E3-A620-0555ADE84EA2}">
      <dgm:prSet/>
      <dgm:spPr/>
      <dgm:t>
        <a:bodyPr/>
        <a:lstStyle/>
        <a:p>
          <a:r>
            <a:rPr lang="tr-TR" dirty="0"/>
            <a:t>Oksitleyici</a:t>
          </a:r>
        </a:p>
      </dgm:t>
    </dgm:pt>
    <dgm:pt modelId="{67BAA39D-850C-445D-B8CB-87AF1034B5D1}" type="parTrans" cxnId="{38FC4A0B-F898-4003-A10B-04A9B02D9694}">
      <dgm:prSet/>
      <dgm:spPr/>
      <dgm:t>
        <a:bodyPr/>
        <a:lstStyle/>
        <a:p>
          <a:endParaRPr lang="tr-TR"/>
        </a:p>
      </dgm:t>
    </dgm:pt>
    <dgm:pt modelId="{4A23E46F-1783-4E93-8C2D-8A482DE5BD47}" type="sibTrans" cxnId="{38FC4A0B-F898-4003-A10B-04A9B02D9694}">
      <dgm:prSet/>
      <dgm:spPr/>
      <dgm:t>
        <a:bodyPr/>
        <a:lstStyle/>
        <a:p>
          <a:endParaRPr lang="tr-TR"/>
        </a:p>
      </dgm:t>
    </dgm:pt>
    <dgm:pt modelId="{436EF450-BFA7-44AF-A0C7-C1635D8D51A0}">
      <dgm:prSet/>
      <dgm:spPr/>
      <dgm:t>
        <a:bodyPr/>
        <a:lstStyle/>
        <a:p>
          <a:r>
            <a:rPr lang="tr-TR" dirty="0"/>
            <a:t>Çok  kolay parlayıcı</a:t>
          </a:r>
        </a:p>
      </dgm:t>
    </dgm:pt>
    <dgm:pt modelId="{E5AFB47D-91EA-4F55-BD99-81FF4FDF1EBB}" type="parTrans" cxnId="{6A7286C2-4E30-459E-A4A6-9338814AEA78}">
      <dgm:prSet/>
      <dgm:spPr/>
      <dgm:t>
        <a:bodyPr/>
        <a:lstStyle/>
        <a:p>
          <a:endParaRPr lang="tr-TR"/>
        </a:p>
      </dgm:t>
    </dgm:pt>
    <dgm:pt modelId="{0A319624-01D8-4588-B789-BA40B8998E30}" type="sibTrans" cxnId="{6A7286C2-4E30-459E-A4A6-9338814AEA78}">
      <dgm:prSet/>
      <dgm:spPr/>
      <dgm:t>
        <a:bodyPr/>
        <a:lstStyle/>
        <a:p>
          <a:endParaRPr lang="tr-TR"/>
        </a:p>
      </dgm:t>
    </dgm:pt>
    <dgm:pt modelId="{398A93B5-25EA-4F67-B503-61BACBDEBFA8}">
      <dgm:prSet/>
      <dgm:spPr/>
      <dgm:t>
        <a:bodyPr/>
        <a:lstStyle/>
        <a:p>
          <a:r>
            <a:rPr lang="tr-TR"/>
            <a:t>Çok parlayıcı </a:t>
          </a:r>
          <a:endParaRPr lang="tr-TR" dirty="0"/>
        </a:p>
      </dgm:t>
    </dgm:pt>
    <dgm:pt modelId="{5ADB3BF7-9DA7-4F2B-BBFD-2CEA1D226709}" type="parTrans" cxnId="{3FC59F59-2BD0-4D78-9B1C-7FD9BBEE370D}">
      <dgm:prSet/>
      <dgm:spPr/>
      <dgm:t>
        <a:bodyPr/>
        <a:lstStyle/>
        <a:p>
          <a:endParaRPr lang="tr-TR"/>
        </a:p>
      </dgm:t>
    </dgm:pt>
    <dgm:pt modelId="{7D024821-AB33-405F-88A6-CCBD752AF263}" type="sibTrans" cxnId="{3FC59F59-2BD0-4D78-9B1C-7FD9BBEE370D}">
      <dgm:prSet/>
      <dgm:spPr/>
      <dgm:t>
        <a:bodyPr/>
        <a:lstStyle/>
        <a:p>
          <a:endParaRPr lang="tr-TR"/>
        </a:p>
      </dgm:t>
    </dgm:pt>
    <dgm:pt modelId="{DF163644-9382-49A5-8A27-D108B7339F68}">
      <dgm:prSet/>
      <dgm:spPr/>
      <dgm:t>
        <a:bodyPr/>
        <a:lstStyle/>
        <a:p>
          <a:r>
            <a:rPr lang="tr-TR" dirty="0"/>
            <a:t>Parlayıcı</a:t>
          </a:r>
        </a:p>
      </dgm:t>
    </dgm:pt>
    <dgm:pt modelId="{13729A36-D8BE-4786-8B7D-4B3E43B56574}" type="parTrans" cxnId="{DB5756C4-23C8-4B49-8A73-57D6012C1F74}">
      <dgm:prSet/>
      <dgm:spPr/>
      <dgm:t>
        <a:bodyPr/>
        <a:lstStyle/>
        <a:p>
          <a:endParaRPr lang="tr-TR"/>
        </a:p>
      </dgm:t>
    </dgm:pt>
    <dgm:pt modelId="{DA19E26B-BD99-4958-BE57-01E1A92FDD1A}" type="sibTrans" cxnId="{DB5756C4-23C8-4B49-8A73-57D6012C1F74}">
      <dgm:prSet/>
      <dgm:spPr/>
      <dgm:t>
        <a:bodyPr/>
        <a:lstStyle/>
        <a:p>
          <a:endParaRPr lang="tr-TR"/>
        </a:p>
      </dgm:t>
    </dgm:pt>
    <dgm:pt modelId="{2476C89A-0627-4963-8D1E-58F04977DA89}" type="pres">
      <dgm:prSet presAssocID="{1311FD05-731D-42FA-83AB-3269718E5DC1}" presName="Name0" presStyleCnt="0">
        <dgm:presLayoutVars>
          <dgm:dir/>
          <dgm:animLvl val="lvl"/>
          <dgm:resizeHandles val="exact"/>
        </dgm:presLayoutVars>
      </dgm:prSet>
      <dgm:spPr/>
    </dgm:pt>
    <dgm:pt modelId="{407C8CB6-5E6E-43D5-AADB-7BAE97801C29}" type="pres">
      <dgm:prSet presAssocID="{5E149EE4-1354-40EF-BEFF-42917A1C236E}" presName="parTxOnly" presStyleLbl="node1" presStyleIdx="0" presStyleCnt="5">
        <dgm:presLayoutVars>
          <dgm:chMax val="0"/>
          <dgm:chPref val="0"/>
          <dgm:bulletEnabled val="1"/>
        </dgm:presLayoutVars>
      </dgm:prSet>
      <dgm:spPr/>
      <dgm:t>
        <a:bodyPr/>
        <a:lstStyle/>
        <a:p>
          <a:endParaRPr lang="tr-TR"/>
        </a:p>
      </dgm:t>
    </dgm:pt>
    <dgm:pt modelId="{1B23D807-CFF3-4B2C-B1B0-DD50FE68130E}" type="pres">
      <dgm:prSet presAssocID="{E5B02AB1-7919-411E-B2AD-6CC57CB99544}" presName="parTxOnlySpace" presStyleCnt="0"/>
      <dgm:spPr/>
    </dgm:pt>
    <dgm:pt modelId="{97523EDF-2D48-4536-A59E-09D6BCE2DE38}" type="pres">
      <dgm:prSet presAssocID="{6AC48D51-1702-46E3-A620-0555ADE84EA2}" presName="parTxOnly" presStyleLbl="node1" presStyleIdx="1" presStyleCnt="5">
        <dgm:presLayoutVars>
          <dgm:chMax val="0"/>
          <dgm:chPref val="0"/>
          <dgm:bulletEnabled val="1"/>
        </dgm:presLayoutVars>
      </dgm:prSet>
      <dgm:spPr/>
      <dgm:t>
        <a:bodyPr/>
        <a:lstStyle/>
        <a:p>
          <a:endParaRPr lang="tr-TR"/>
        </a:p>
      </dgm:t>
    </dgm:pt>
    <dgm:pt modelId="{6894801C-4E70-4E39-8CEC-A2F9817043EC}" type="pres">
      <dgm:prSet presAssocID="{4A23E46F-1783-4E93-8C2D-8A482DE5BD47}" presName="parTxOnlySpace" presStyleCnt="0"/>
      <dgm:spPr/>
    </dgm:pt>
    <dgm:pt modelId="{AB52D3E4-1841-4C46-9157-FC443DC7326D}" type="pres">
      <dgm:prSet presAssocID="{436EF450-BFA7-44AF-A0C7-C1635D8D51A0}" presName="parTxOnly" presStyleLbl="node1" presStyleIdx="2" presStyleCnt="5">
        <dgm:presLayoutVars>
          <dgm:chMax val="0"/>
          <dgm:chPref val="0"/>
          <dgm:bulletEnabled val="1"/>
        </dgm:presLayoutVars>
      </dgm:prSet>
      <dgm:spPr/>
      <dgm:t>
        <a:bodyPr/>
        <a:lstStyle/>
        <a:p>
          <a:endParaRPr lang="tr-TR"/>
        </a:p>
      </dgm:t>
    </dgm:pt>
    <dgm:pt modelId="{1EE54031-C5B7-4523-9987-A32B40264BC8}" type="pres">
      <dgm:prSet presAssocID="{0A319624-01D8-4588-B789-BA40B8998E30}" presName="parTxOnlySpace" presStyleCnt="0"/>
      <dgm:spPr/>
    </dgm:pt>
    <dgm:pt modelId="{BAD3BD46-1956-4896-991F-65B86931FE33}" type="pres">
      <dgm:prSet presAssocID="{398A93B5-25EA-4F67-B503-61BACBDEBFA8}" presName="parTxOnly" presStyleLbl="node1" presStyleIdx="3" presStyleCnt="5">
        <dgm:presLayoutVars>
          <dgm:chMax val="0"/>
          <dgm:chPref val="0"/>
          <dgm:bulletEnabled val="1"/>
        </dgm:presLayoutVars>
      </dgm:prSet>
      <dgm:spPr/>
      <dgm:t>
        <a:bodyPr/>
        <a:lstStyle/>
        <a:p>
          <a:endParaRPr lang="tr-TR"/>
        </a:p>
      </dgm:t>
    </dgm:pt>
    <dgm:pt modelId="{569ECF73-0D3B-4955-A9D1-EE92BEAE5F0E}" type="pres">
      <dgm:prSet presAssocID="{7D024821-AB33-405F-88A6-CCBD752AF263}" presName="parTxOnlySpace" presStyleCnt="0"/>
      <dgm:spPr/>
    </dgm:pt>
    <dgm:pt modelId="{1DEE3249-2B92-4D75-BD69-3931590E050A}" type="pres">
      <dgm:prSet presAssocID="{DF163644-9382-49A5-8A27-D108B7339F68}" presName="parTxOnly" presStyleLbl="node1" presStyleIdx="4" presStyleCnt="5">
        <dgm:presLayoutVars>
          <dgm:chMax val="0"/>
          <dgm:chPref val="0"/>
          <dgm:bulletEnabled val="1"/>
        </dgm:presLayoutVars>
      </dgm:prSet>
      <dgm:spPr/>
      <dgm:t>
        <a:bodyPr/>
        <a:lstStyle/>
        <a:p>
          <a:endParaRPr lang="tr-TR"/>
        </a:p>
      </dgm:t>
    </dgm:pt>
  </dgm:ptLst>
  <dgm:cxnLst>
    <dgm:cxn modelId="{B1A96E04-9FA2-41D3-9921-D8A57F140358}" type="presOf" srcId="{6AC48D51-1702-46E3-A620-0555ADE84EA2}" destId="{97523EDF-2D48-4536-A59E-09D6BCE2DE38}" srcOrd="0" destOrd="0" presId="urn:microsoft.com/office/officeart/2005/8/layout/chevron1"/>
    <dgm:cxn modelId="{6A7286C2-4E30-459E-A4A6-9338814AEA78}" srcId="{1311FD05-731D-42FA-83AB-3269718E5DC1}" destId="{436EF450-BFA7-44AF-A0C7-C1635D8D51A0}" srcOrd="2" destOrd="0" parTransId="{E5AFB47D-91EA-4F55-BD99-81FF4FDF1EBB}" sibTransId="{0A319624-01D8-4588-B789-BA40B8998E30}"/>
    <dgm:cxn modelId="{E8B91960-00AD-4E43-8ED1-FCE9F1DD100B}" srcId="{1311FD05-731D-42FA-83AB-3269718E5DC1}" destId="{5E149EE4-1354-40EF-BEFF-42917A1C236E}" srcOrd="0" destOrd="0" parTransId="{9A624306-0B4D-4516-A01D-BFF4EF0DF224}" sibTransId="{E5B02AB1-7919-411E-B2AD-6CC57CB99544}"/>
    <dgm:cxn modelId="{3FC59F59-2BD0-4D78-9B1C-7FD9BBEE370D}" srcId="{1311FD05-731D-42FA-83AB-3269718E5DC1}" destId="{398A93B5-25EA-4F67-B503-61BACBDEBFA8}" srcOrd="3" destOrd="0" parTransId="{5ADB3BF7-9DA7-4F2B-BBFD-2CEA1D226709}" sibTransId="{7D024821-AB33-405F-88A6-CCBD752AF263}"/>
    <dgm:cxn modelId="{1467F90A-C60E-446F-8667-DB173279FDE2}" type="presOf" srcId="{5E149EE4-1354-40EF-BEFF-42917A1C236E}" destId="{407C8CB6-5E6E-43D5-AADB-7BAE97801C29}" srcOrd="0" destOrd="0" presId="urn:microsoft.com/office/officeart/2005/8/layout/chevron1"/>
    <dgm:cxn modelId="{5251BADC-F35C-4EDF-919B-3C42AA7C8E90}" type="presOf" srcId="{398A93B5-25EA-4F67-B503-61BACBDEBFA8}" destId="{BAD3BD46-1956-4896-991F-65B86931FE33}" srcOrd="0" destOrd="0" presId="urn:microsoft.com/office/officeart/2005/8/layout/chevron1"/>
    <dgm:cxn modelId="{38FC4A0B-F898-4003-A10B-04A9B02D9694}" srcId="{1311FD05-731D-42FA-83AB-3269718E5DC1}" destId="{6AC48D51-1702-46E3-A620-0555ADE84EA2}" srcOrd="1" destOrd="0" parTransId="{67BAA39D-850C-445D-B8CB-87AF1034B5D1}" sibTransId="{4A23E46F-1783-4E93-8C2D-8A482DE5BD47}"/>
    <dgm:cxn modelId="{DB5756C4-23C8-4B49-8A73-57D6012C1F74}" srcId="{1311FD05-731D-42FA-83AB-3269718E5DC1}" destId="{DF163644-9382-49A5-8A27-D108B7339F68}" srcOrd="4" destOrd="0" parTransId="{13729A36-D8BE-4786-8B7D-4B3E43B56574}" sibTransId="{DA19E26B-BD99-4958-BE57-01E1A92FDD1A}"/>
    <dgm:cxn modelId="{3D8F0A03-C310-435B-B91C-6D967F5B952E}" type="presOf" srcId="{DF163644-9382-49A5-8A27-D108B7339F68}" destId="{1DEE3249-2B92-4D75-BD69-3931590E050A}" srcOrd="0" destOrd="0" presId="urn:microsoft.com/office/officeart/2005/8/layout/chevron1"/>
    <dgm:cxn modelId="{AF50FB46-B71D-47D2-8F49-A393A42BC4EE}" type="presOf" srcId="{1311FD05-731D-42FA-83AB-3269718E5DC1}" destId="{2476C89A-0627-4963-8D1E-58F04977DA89}" srcOrd="0" destOrd="0" presId="urn:microsoft.com/office/officeart/2005/8/layout/chevron1"/>
    <dgm:cxn modelId="{29EB6EEA-3291-47A3-93E3-D0ADAAE5DF9D}" type="presOf" srcId="{436EF450-BFA7-44AF-A0C7-C1635D8D51A0}" destId="{AB52D3E4-1841-4C46-9157-FC443DC7326D}" srcOrd="0" destOrd="0" presId="urn:microsoft.com/office/officeart/2005/8/layout/chevron1"/>
    <dgm:cxn modelId="{D80BA0A1-4047-4C3E-BF73-0AC9485B91B9}" type="presParOf" srcId="{2476C89A-0627-4963-8D1E-58F04977DA89}" destId="{407C8CB6-5E6E-43D5-AADB-7BAE97801C29}" srcOrd="0" destOrd="0" presId="urn:microsoft.com/office/officeart/2005/8/layout/chevron1"/>
    <dgm:cxn modelId="{E7D59054-5584-4529-AC84-C51B9126F173}" type="presParOf" srcId="{2476C89A-0627-4963-8D1E-58F04977DA89}" destId="{1B23D807-CFF3-4B2C-B1B0-DD50FE68130E}" srcOrd="1" destOrd="0" presId="urn:microsoft.com/office/officeart/2005/8/layout/chevron1"/>
    <dgm:cxn modelId="{417AA3ED-347B-4649-A925-29CA1EBA4A45}" type="presParOf" srcId="{2476C89A-0627-4963-8D1E-58F04977DA89}" destId="{97523EDF-2D48-4536-A59E-09D6BCE2DE38}" srcOrd="2" destOrd="0" presId="urn:microsoft.com/office/officeart/2005/8/layout/chevron1"/>
    <dgm:cxn modelId="{5CD740D1-1D3D-4E63-9BBE-13697013D179}" type="presParOf" srcId="{2476C89A-0627-4963-8D1E-58F04977DA89}" destId="{6894801C-4E70-4E39-8CEC-A2F9817043EC}" srcOrd="3" destOrd="0" presId="urn:microsoft.com/office/officeart/2005/8/layout/chevron1"/>
    <dgm:cxn modelId="{007DC973-9AE5-430E-B410-8F9ED167A54D}" type="presParOf" srcId="{2476C89A-0627-4963-8D1E-58F04977DA89}" destId="{AB52D3E4-1841-4C46-9157-FC443DC7326D}" srcOrd="4" destOrd="0" presId="urn:microsoft.com/office/officeart/2005/8/layout/chevron1"/>
    <dgm:cxn modelId="{1514A68D-B7F0-4BE4-A37F-86ACA36A9162}" type="presParOf" srcId="{2476C89A-0627-4963-8D1E-58F04977DA89}" destId="{1EE54031-C5B7-4523-9987-A32B40264BC8}" srcOrd="5" destOrd="0" presId="urn:microsoft.com/office/officeart/2005/8/layout/chevron1"/>
    <dgm:cxn modelId="{9A9496FA-5D5D-4F8A-BD24-11B478488BDC}" type="presParOf" srcId="{2476C89A-0627-4963-8D1E-58F04977DA89}" destId="{BAD3BD46-1956-4896-991F-65B86931FE33}" srcOrd="6" destOrd="0" presId="urn:microsoft.com/office/officeart/2005/8/layout/chevron1"/>
    <dgm:cxn modelId="{39B9ED5E-3F06-4ADF-8E5C-AF9D8A49E1EF}" type="presParOf" srcId="{2476C89A-0627-4963-8D1E-58F04977DA89}" destId="{569ECF73-0D3B-4955-A9D1-EE92BEAE5F0E}" srcOrd="7" destOrd="0" presId="urn:microsoft.com/office/officeart/2005/8/layout/chevron1"/>
    <dgm:cxn modelId="{87721E2D-72E1-419A-9055-FC8568090931}" type="presParOf" srcId="{2476C89A-0627-4963-8D1E-58F04977DA89}" destId="{1DEE3249-2B92-4D75-BD69-3931590E050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E247A05-D58B-4D96-B5D5-11DA0BE772DC}"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tr-TR"/>
        </a:p>
      </dgm:t>
    </dgm:pt>
    <dgm:pt modelId="{7B31A3CD-7B4F-4FA0-A707-5FE3EBFA931B}">
      <dgm:prSet phldrT="[Metin]" custT="1"/>
      <dgm:spPr/>
      <dgm:t>
        <a:bodyPr/>
        <a:lstStyle/>
        <a:p>
          <a:r>
            <a:rPr lang="tr-TR" sz="2400" dirty="0"/>
            <a:t>Kimyasalların </a:t>
          </a:r>
          <a:r>
            <a:rPr lang="tr-TR" sz="2400" dirty="0" err="1"/>
            <a:t>toksik</a:t>
          </a:r>
          <a:r>
            <a:rPr lang="tr-TR" sz="2400" dirty="0"/>
            <a:t> etkileri, tüm organlarda aynı değildir. </a:t>
          </a:r>
        </a:p>
      </dgm:t>
    </dgm:pt>
    <dgm:pt modelId="{504DFA9F-A59C-4B0A-8510-BF23EA29E0EE}" type="parTrans" cxnId="{9386C014-F8B7-40B6-B34E-729FEF86D170}">
      <dgm:prSet/>
      <dgm:spPr/>
      <dgm:t>
        <a:bodyPr/>
        <a:lstStyle/>
        <a:p>
          <a:endParaRPr lang="tr-TR"/>
        </a:p>
      </dgm:t>
    </dgm:pt>
    <dgm:pt modelId="{0FA96BCB-AC4B-4518-93EC-27B5C0FC3554}" type="sibTrans" cxnId="{9386C014-F8B7-40B6-B34E-729FEF86D170}">
      <dgm:prSet/>
      <dgm:spPr/>
      <dgm:t>
        <a:bodyPr/>
        <a:lstStyle/>
        <a:p>
          <a:endParaRPr lang="tr-TR"/>
        </a:p>
      </dgm:t>
    </dgm:pt>
    <dgm:pt modelId="{1680004B-B997-4565-8CBA-572D20FEFC1F}">
      <dgm:prSet custT="1"/>
      <dgm:spPr/>
      <dgm:t>
        <a:bodyPr/>
        <a:lstStyle/>
        <a:p>
          <a:r>
            <a:rPr lang="tr-TR" sz="2400" dirty="0"/>
            <a:t>Genellikle 1-2 organı etkilerler. </a:t>
          </a:r>
        </a:p>
      </dgm:t>
    </dgm:pt>
    <dgm:pt modelId="{29F5C481-8C15-439E-81E3-07B154491CF0}" type="parTrans" cxnId="{71148F0E-026E-4029-8B07-54E72951FA60}">
      <dgm:prSet/>
      <dgm:spPr/>
      <dgm:t>
        <a:bodyPr/>
        <a:lstStyle/>
        <a:p>
          <a:endParaRPr lang="tr-TR"/>
        </a:p>
      </dgm:t>
    </dgm:pt>
    <dgm:pt modelId="{4E888DA2-36CD-48C6-909B-819D0AEB320F}" type="sibTrans" cxnId="{71148F0E-026E-4029-8B07-54E72951FA60}">
      <dgm:prSet/>
      <dgm:spPr/>
      <dgm:t>
        <a:bodyPr/>
        <a:lstStyle/>
        <a:p>
          <a:endParaRPr lang="tr-TR"/>
        </a:p>
      </dgm:t>
    </dgm:pt>
    <dgm:pt modelId="{AE1C54B5-8F33-4D88-9A6C-967EE39A53FC}">
      <dgm:prSet/>
      <dgm:spPr/>
      <dgm:t>
        <a:bodyPr/>
        <a:lstStyle/>
        <a:p>
          <a:r>
            <a:rPr lang="tr-TR" dirty="0">
              <a:latin typeface="+mj-lt"/>
            </a:rPr>
            <a:t>KİMYASALLARIN TOKSİK ETKİLERİNİ GÖSTERDİKLERİ BU ORGANLAR </a:t>
          </a:r>
          <a:r>
            <a:rPr lang="tr-TR" b="1" dirty="0">
              <a:latin typeface="+mj-lt"/>
            </a:rPr>
            <a:t>HEDEF ORGAN </a:t>
          </a:r>
          <a:r>
            <a:rPr lang="tr-TR" dirty="0">
              <a:latin typeface="+mj-lt"/>
            </a:rPr>
            <a:t>OLARAK TANIMLANIR. </a:t>
          </a:r>
        </a:p>
      </dgm:t>
    </dgm:pt>
    <dgm:pt modelId="{AF603A59-318E-4FF9-BDA8-5F3D8BDEB071}" type="parTrans" cxnId="{C5564B9E-1A6D-4686-ACBD-2B3FFCCCB803}">
      <dgm:prSet/>
      <dgm:spPr/>
      <dgm:t>
        <a:bodyPr/>
        <a:lstStyle/>
        <a:p>
          <a:endParaRPr lang="tr-TR"/>
        </a:p>
      </dgm:t>
    </dgm:pt>
    <dgm:pt modelId="{00370A0E-6AE1-4F1E-A968-0EFF9507767C}" type="sibTrans" cxnId="{C5564B9E-1A6D-4686-ACBD-2B3FFCCCB803}">
      <dgm:prSet/>
      <dgm:spPr/>
      <dgm:t>
        <a:bodyPr/>
        <a:lstStyle/>
        <a:p>
          <a:endParaRPr lang="tr-TR"/>
        </a:p>
      </dgm:t>
    </dgm:pt>
    <dgm:pt modelId="{B62F014C-2BE1-4F51-9B02-8DC32CED6E1A}" type="pres">
      <dgm:prSet presAssocID="{4E247A05-D58B-4D96-B5D5-11DA0BE772DC}" presName="outerComposite" presStyleCnt="0">
        <dgm:presLayoutVars>
          <dgm:chMax val="5"/>
          <dgm:dir/>
          <dgm:resizeHandles val="exact"/>
        </dgm:presLayoutVars>
      </dgm:prSet>
      <dgm:spPr/>
      <dgm:t>
        <a:bodyPr/>
        <a:lstStyle/>
        <a:p>
          <a:endParaRPr lang="tr-TR"/>
        </a:p>
      </dgm:t>
    </dgm:pt>
    <dgm:pt modelId="{52BE4011-7031-49BD-AB9D-6B77E30EF19B}" type="pres">
      <dgm:prSet presAssocID="{4E247A05-D58B-4D96-B5D5-11DA0BE772DC}" presName="dummyMaxCanvas" presStyleCnt="0">
        <dgm:presLayoutVars/>
      </dgm:prSet>
      <dgm:spPr/>
    </dgm:pt>
    <dgm:pt modelId="{97DA114B-C623-4922-A6AF-C43E32B4925D}" type="pres">
      <dgm:prSet presAssocID="{4E247A05-D58B-4D96-B5D5-11DA0BE772DC}" presName="ThreeNodes_1" presStyleLbl="node1" presStyleIdx="0" presStyleCnt="3" custScaleX="104118" custScaleY="108773" custLinFactNeighborX="1030" custLinFactNeighborY="2193">
        <dgm:presLayoutVars>
          <dgm:bulletEnabled val="1"/>
        </dgm:presLayoutVars>
      </dgm:prSet>
      <dgm:spPr/>
      <dgm:t>
        <a:bodyPr/>
        <a:lstStyle/>
        <a:p>
          <a:endParaRPr lang="tr-TR"/>
        </a:p>
      </dgm:t>
    </dgm:pt>
    <dgm:pt modelId="{3E219FC1-8849-4341-B074-77D1095A46DC}" type="pres">
      <dgm:prSet presAssocID="{4E247A05-D58B-4D96-B5D5-11DA0BE772DC}" presName="ThreeNodes_2" presStyleLbl="node1" presStyleIdx="1" presStyleCnt="3">
        <dgm:presLayoutVars>
          <dgm:bulletEnabled val="1"/>
        </dgm:presLayoutVars>
      </dgm:prSet>
      <dgm:spPr/>
      <dgm:t>
        <a:bodyPr/>
        <a:lstStyle/>
        <a:p>
          <a:endParaRPr lang="tr-TR"/>
        </a:p>
      </dgm:t>
    </dgm:pt>
    <dgm:pt modelId="{00266909-FD2F-49A9-B3ED-4309AB7B8BC1}" type="pres">
      <dgm:prSet presAssocID="{4E247A05-D58B-4D96-B5D5-11DA0BE772DC}" presName="ThreeNodes_3" presStyleLbl="node1" presStyleIdx="2" presStyleCnt="3">
        <dgm:presLayoutVars>
          <dgm:bulletEnabled val="1"/>
        </dgm:presLayoutVars>
      </dgm:prSet>
      <dgm:spPr/>
      <dgm:t>
        <a:bodyPr/>
        <a:lstStyle/>
        <a:p>
          <a:endParaRPr lang="tr-TR"/>
        </a:p>
      </dgm:t>
    </dgm:pt>
    <dgm:pt modelId="{48502F55-9BC4-4717-BB71-DA30DCDBB558}" type="pres">
      <dgm:prSet presAssocID="{4E247A05-D58B-4D96-B5D5-11DA0BE772DC}" presName="ThreeConn_1-2" presStyleLbl="fgAccFollowNode1" presStyleIdx="0" presStyleCnt="2">
        <dgm:presLayoutVars>
          <dgm:bulletEnabled val="1"/>
        </dgm:presLayoutVars>
      </dgm:prSet>
      <dgm:spPr/>
      <dgm:t>
        <a:bodyPr/>
        <a:lstStyle/>
        <a:p>
          <a:endParaRPr lang="tr-TR"/>
        </a:p>
      </dgm:t>
    </dgm:pt>
    <dgm:pt modelId="{A06D9155-EA9A-43A2-BFA4-46EDAAD117E5}" type="pres">
      <dgm:prSet presAssocID="{4E247A05-D58B-4D96-B5D5-11DA0BE772DC}" presName="ThreeConn_2-3" presStyleLbl="fgAccFollowNode1" presStyleIdx="1" presStyleCnt="2">
        <dgm:presLayoutVars>
          <dgm:bulletEnabled val="1"/>
        </dgm:presLayoutVars>
      </dgm:prSet>
      <dgm:spPr/>
      <dgm:t>
        <a:bodyPr/>
        <a:lstStyle/>
        <a:p>
          <a:endParaRPr lang="tr-TR"/>
        </a:p>
      </dgm:t>
    </dgm:pt>
    <dgm:pt modelId="{0D528436-DFAD-492B-9D84-B6D539DDFCFF}" type="pres">
      <dgm:prSet presAssocID="{4E247A05-D58B-4D96-B5D5-11DA0BE772DC}" presName="ThreeNodes_1_text" presStyleLbl="node1" presStyleIdx="2" presStyleCnt="3">
        <dgm:presLayoutVars>
          <dgm:bulletEnabled val="1"/>
        </dgm:presLayoutVars>
      </dgm:prSet>
      <dgm:spPr/>
      <dgm:t>
        <a:bodyPr/>
        <a:lstStyle/>
        <a:p>
          <a:endParaRPr lang="tr-TR"/>
        </a:p>
      </dgm:t>
    </dgm:pt>
    <dgm:pt modelId="{6234D8AC-7320-4469-A06A-CC63352797AB}" type="pres">
      <dgm:prSet presAssocID="{4E247A05-D58B-4D96-B5D5-11DA0BE772DC}" presName="ThreeNodes_2_text" presStyleLbl="node1" presStyleIdx="2" presStyleCnt="3">
        <dgm:presLayoutVars>
          <dgm:bulletEnabled val="1"/>
        </dgm:presLayoutVars>
      </dgm:prSet>
      <dgm:spPr/>
      <dgm:t>
        <a:bodyPr/>
        <a:lstStyle/>
        <a:p>
          <a:endParaRPr lang="tr-TR"/>
        </a:p>
      </dgm:t>
    </dgm:pt>
    <dgm:pt modelId="{72031C2E-75AA-491A-92FA-E3E9E6091832}" type="pres">
      <dgm:prSet presAssocID="{4E247A05-D58B-4D96-B5D5-11DA0BE772DC}" presName="ThreeNodes_3_text" presStyleLbl="node1" presStyleIdx="2" presStyleCnt="3">
        <dgm:presLayoutVars>
          <dgm:bulletEnabled val="1"/>
        </dgm:presLayoutVars>
      </dgm:prSet>
      <dgm:spPr/>
      <dgm:t>
        <a:bodyPr/>
        <a:lstStyle/>
        <a:p>
          <a:endParaRPr lang="tr-TR"/>
        </a:p>
      </dgm:t>
    </dgm:pt>
  </dgm:ptLst>
  <dgm:cxnLst>
    <dgm:cxn modelId="{94AFD7C0-4600-42E7-A7A4-510C8B00D2BB}" type="presOf" srcId="{7B31A3CD-7B4F-4FA0-A707-5FE3EBFA931B}" destId="{97DA114B-C623-4922-A6AF-C43E32B4925D}" srcOrd="0" destOrd="0" presId="urn:microsoft.com/office/officeart/2005/8/layout/vProcess5"/>
    <dgm:cxn modelId="{E7B4EAE6-2C21-42B8-9A8E-E07DA240B7B3}" type="presOf" srcId="{4E888DA2-36CD-48C6-909B-819D0AEB320F}" destId="{A06D9155-EA9A-43A2-BFA4-46EDAAD117E5}" srcOrd="0" destOrd="0" presId="urn:microsoft.com/office/officeart/2005/8/layout/vProcess5"/>
    <dgm:cxn modelId="{7FE75CF7-CCDD-45D3-A93A-83500E7191CD}" type="presOf" srcId="{AE1C54B5-8F33-4D88-9A6C-967EE39A53FC}" destId="{00266909-FD2F-49A9-B3ED-4309AB7B8BC1}" srcOrd="0" destOrd="0" presId="urn:microsoft.com/office/officeart/2005/8/layout/vProcess5"/>
    <dgm:cxn modelId="{1B5E6132-FDFE-478D-ABDF-1CA4A1BF52D4}" type="presOf" srcId="{4E247A05-D58B-4D96-B5D5-11DA0BE772DC}" destId="{B62F014C-2BE1-4F51-9B02-8DC32CED6E1A}" srcOrd="0" destOrd="0" presId="urn:microsoft.com/office/officeart/2005/8/layout/vProcess5"/>
    <dgm:cxn modelId="{A0937F14-0ACD-49E2-97D3-2095A59F8B52}" type="presOf" srcId="{AE1C54B5-8F33-4D88-9A6C-967EE39A53FC}" destId="{72031C2E-75AA-491A-92FA-E3E9E6091832}" srcOrd="1" destOrd="0" presId="urn:microsoft.com/office/officeart/2005/8/layout/vProcess5"/>
    <dgm:cxn modelId="{B4BD24DA-7C6E-4A7F-AC9A-12E569BA8714}" type="presOf" srcId="{7B31A3CD-7B4F-4FA0-A707-5FE3EBFA931B}" destId="{0D528436-DFAD-492B-9D84-B6D539DDFCFF}" srcOrd="1" destOrd="0" presId="urn:microsoft.com/office/officeart/2005/8/layout/vProcess5"/>
    <dgm:cxn modelId="{71148F0E-026E-4029-8B07-54E72951FA60}" srcId="{4E247A05-D58B-4D96-B5D5-11DA0BE772DC}" destId="{1680004B-B997-4565-8CBA-572D20FEFC1F}" srcOrd="1" destOrd="0" parTransId="{29F5C481-8C15-439E-81E3-07B154491CF0}" sibTransId="{4E888DA2-36CD-48C6-909B-819D0AEB320F}"/>
    <dgm:cxn modelId="{606990B9-873C-43CE-8F6B-E9A5F5859631}" type="presOf" srcId="{1680004B-B997-4565-8CBA-572D20FEFC1F}" destId="{6234D8AC-7320-4469-A06A-CC63352797AB}" srcOrd="1" destOrd="0" presId="urn:microsoft.com/office/officeart/2005/8/layout/vProcess5"/>
    <dgm:cxn modelId="{C5564B9E-1A6D-4686-ACBD-2B3FFCCCB803}" srcId="{4E247A05-D58B-4D96-B5D5-11DA0BE772DC}" destId="{AE1C54B5-8F33-4D88-9A6C-967EE39A53FC}" srcOrd="2" destOrd="0" parTransId="{AF603A59-318E-4FF9-BDA8-5F3D8BDEB071}" sibTransId="{00370A0E-6AE1-4F1E-A968-0EFF9507767C}"/>
    <dgm:cxn modelId="{9386C014-F8B7-40B6-B34E-729FEF86D170}" srcId="{4E247A05-D58B-4D96-B5D5-11DA0BE772DC}" destId="{7B31A3CD-7B4F-4FA0-A707-5FE3EBFA931B}" srcOrd="0" destOrd="0" parTransId="{504DFA9F-A59C-4B0A-8510-BF23EA29E0EE}" sibTransId="{0FA96BCB-AC4B-4518-93EC-27B5C0FC3554}"/>
    <dgm:cxn modelId="{6EFA2B7C-98A5-4F71-82F3-4DDA84AED500}" type="presOf" srcId="{1680004B-B997-4565-8CBA-572D20FEFC1F}" destId="{3E219FC1-8849-4341-B074-77D1095A46DC}" srcOrd="0" destOrd="0" presId="urn:microsoft.com/office/officeart/2005/8/layout/vProcess5"/>
    <dgm:cxn modelId="{B2D4C999-D486-436A-9E1B-DC29327C48B9}" type="presOf" srcId="{0FA96BCB-AC4B-4518-93EC-27B5C0FC3554}" destId="{48502F55-9BC4-4717-BB71-DA30DCDBB558}" srcOrd="0" destOrd="0" presId="urn:microsoft.com/office/officeart/2005/8/layout/vProcess5"/>
    <dgm:cxn modelId="{022D891E-735E-4DE3-87FC-5E796C90630C}" type="presParOf" srcId="{B62F014C-2BE1-4F51-9B02-8DC32CED6E1A}" destId="{52BE4011-7031-49BD-AB9D-6B77E30EF19B}" srcOrd="0" destOrd="0" presId="urn:microsoft.com/office/officeart/2005/8/layout/vProcess5"/>
    <dgm:cxn modelId="{F3093006-DFCC-4FC2-B4D0-6173A1E3FB05}" type="presParOf" srcId="{B62F014C-2BE1-4F51-9B02-8DC32CED6E1A}" destId="{97DA114B-C623-4922-A6AF-C43E32B4925D}" srcOrd="1" destOrd="0" presId="urn:microsoft.com/office/officeart/2005/8/layout/vProcess5"/>
    <dgm:cxn modelId="{8F4E596E-31FB-431F-BFA8-CC11008F8F7B}" type="presParOf" srcId="{B62F014C-2BE1-4F51-9B02-8DC32CED6E1A}" destId="{3E219FC1-8849-4341-B074-77D1095A46DC}" srcOrd="2" destOrd="0" presId="urn:microsoft.com/office/officeart/2005/8/layout/vProcess5"/>
    <dgm:cxn modelId="{7F8163A8-9FAC-47FD-826B-995911855AC0}" type="presParOf" srcId="{B62F014C-2BE1-4F51-9B02-8DC32CED6E1A}" destId="{00266909-FD2F-49A9-B3ED-4309AB7B8BC1}" srcOrd="3" destOrd="0" presId="urn:microsoft.com/office/officeart/2005/8/layout/vProcess5"/>
    <dgm:cxn modelId="{6E6D58CC-7707-40AC-963D-1CE87A122163}" type="presParOf" srcId="{B62F014C-2BE1-4F51-9B02-8DC32CED6E1A}" destId="{48502F55-9BC4-4717-BB71-DA30DCDBB558}" srcOrd="4" destOrd="0" presId="urn:microsoft.com/office/officeart/2005/8/layout/vProcess5"/>
    <dgm:cxn modelId="{6133A6C7-71A0-45EF-8CDA-8C3F2644DF20}" type="presParOf" srcId="{B62F014C-2BE1-4F51-9B02-8DC32CED6E1A}" destId="{A06D9155-EA9A-43A2-BFA4-46EDAAD117E5}" srcOrd="5" destOrd="0" presId="urn:microsoft.com/office/officeart/2005/8/layout/vProcess5"/>
    <dgm:cxn modelId="{D540D721-3D4E-4209-A8E5-0067B82FAA05}" type="presParOf" srcId="{B62F014C-2BE1-4F51-9B02-8DC32CED6E1A}" destId="{0D528436-DFAD-492B-9D84-B6D539DDFCFF}" srcOrd="6" destOrd="0" presId="urn:microsoft.com/office/officeart/2005/8/layout/vProcess5"/>
    <dgm:cxn modelId="{154EA482-2F97-4CF1-813B-CFE67FFA83BA}" type="presParOf" srcId="{B62F014C-2BE1-4F51-9B02-8DC32CED6E1A}" destId="{6234D8AC-7320-4469-A06A-CC63352797AB}" srcOrd="7" destOrd="0" presId="urn:microsoft.com/office/officeart/2005/8/layout/vProcess5"/>
    <dgm:cxn modelId="{1C2DB5D5-FE30-4BEF-978B-0F15F687C401}" type="presParOf" srcId="{B62F014C-2BE1-4F51-9B02-8DC32CED6E1A}" destId="{72031C2E-75AA-491A-92FA-E3E9E6091832}" srcOrd="8" destOrd="0" presId="urn:microsoft.com/office/officeart/2005/8/layout/vProcess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AAC3F46-E8D3-4783-9841-04D2FD5DCDB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tr-TR"/>
        </a:p>
      </dgm:t>
    </dgm:pt>
    <dgm:pt modelId="{AD2F2712-B9F9-43EB-A85E-EDC6F0F3CF14}">
      <dgm:prSet phldrT="[Metin]"/>
      <dgm:spPr>
        <a:scene3d>
          <a:camera prst="orthographicFront"/>
          <a:lightRig rig="threePt" dir="t"/>
        </a:scene3d>
        <a:sp3d prstMaterial="flat">
          <a:bevelT prst="relaxedInset"/>
          <a:bevelB w="139700" h="139700" prst="divot"/>
        </a:sp3d>
      </dgm:spPr>
      <dgm:t>
        <a:bodyPr/>
        <a:lstStyle/>
        <a:p>
          <a:r>
            <a:rPr lang="tr-TR" dirty="0"/>
            <a:t>Kanserojen maddeler içerisinde </a:t>
          </a:r>
        </a:p>
      </dgm:t>
    </dgm:pt>
    <dgm:pt modelId="{03658C72-70AE-44AF-A24E-DE7DD1328487}" type="parTrans" cxnId="{3272C15F-A29C-4D8D-92A8-74C86322BA7F}">
      <dgm:prSet/>
      <dgm:spPr/>
      <dgm:t>
        <a:bodyPr/>
        <a:lstStyle/>
        <a:p>
          <a:endParaRPr lang="tr-TR"/>
        </a:p>
      </dgm:t>
    </dgm:pt>
    <dgm:pt modelId="{D143437C-97C1-46A0-ACE8-5351CF297371}" type="sibTrans" cxnId="{3272C15F-A29C-4D8D-92A8-74C86322BA7F}">
      <dgm:prSet/>
      <dgm:spPr/>
      <dgm:t>
        <a:bodyPr/>
        <a:lstStyle/>
        <a:p>
          <a:endParaRPr lang="tr-TR"/>
        </a:p>
      </dgm:t>
    </dgm:pt>
    <dgm:pt modelId="{763BBF7B-488C-461F-9434-A8940C2F0CE7}">
      <dgm:prSet phldrT="[Metin]"/>
      <dgm:spPr>
        <a:scene3d>
          <a:camera prst="orthographicFront"/>
          <a:lightRig rig="threePt" dir="t"/>
        </a:scene3d>
        <a:sp3d prstMaterial="flat">
          <a:bevelT prst="relaxedInset"/>
          <a:bevelB w="139700" h="139700" prst="divot"/>
        </a:sp3d>
      </dgm:spPr>
      <dgm:t>
        <a:bodyPr/>
        <a:lstStyle/>
        <a:p>
          <a:r>
            <a:rPr lang="tr-TR" dirty="0"/>
            <a:t>sigara dumanı, </a:t>
          </a:r>
        </a:p>
      </dgm:t>
    </dgm:pt>
    <dgm:pt modelId="{BAA736C0-B5FC-40A6-A82D-BEA477CF21AE}" type="parTrans" cxnId="{20F17BB3-E0C8-455A-AF2B-5EBEDDB9253A}">
      <dgm:prSet/>
      <dgm:spPr>
        <a:scene3d>
          <a:camera prst="orthographicFront"/>
          <a:lightRig rig="threePt" dir="t"/>
        </a:scene3d>
        <a:sp3d prstMaterial="flat"/>
      </dgm:spPr>
      <dgm:t>
        <a:bodyPr/>
        <a:lstStyle/>
        <a:p>
          <a:endParaRPr lang="tr-TR"/>
        </a:p>
      </dgm:t>
    </dgm:pt>
    <dgm:pt modelId="{A6B0DBAD-51AC-4F00-ADA4-FF57A761A032}" type="sibTrans" cxnId="{20F17BB3-E0C8-455A-AF2B-5EBEDDB9253A}">
      <dgm:prSet/>
      <dgm:spPr/>
      <dgm:t>
        <a:bodyPr/>
        <a:lstStyle/>
        <a:p>
          <a:endParaRPr lang="tr-TR"/>
        </a:p>
      </dgm:t>
    </dgm:pt>
    <dgm:pt modelId="{FEBE9AC5-DCC1-4A17-98A9-F9A6E1E35641}">
      <dgm:prSet phldrT="[Metin]"/>
      <dgm:spPr>
        <a:scene3d>
          <a:camera prst="orthographicFront"/>
          <a:lightRig rig="threePt" dir="t"/>
        </a:scene3d>
        <a:sp3d prstMaterial="flat">
          <a:bevelT prst="relaxedInset"/>
          <a:bevelB w="139700" h="139700" prst="divot"/>
        </a:sp3d>
      </dgm:spPr>
      <dgm:t>
        <a:bodyPr/>
        <a:lstStyle/>
        <a:p>
          <a:r>
            <a:rPr lang="tr-TR" dirty="0"/>
            <a:t>böcek ilaçları,</a:t>
          </a:r>
        </a:p>
      </dgm:t>
    </dgm:pt>
    <dgm:pt modelId="{B0784038-D05A-4F15-951C-17D6C366421C}" type="parTrans" cxnId="{93852A8F-6DEB-4029-8CDA-7996205C7119}">
      <dgm:prSet/>
      <dgm:spPr>
        <a:scene3d>
          <a:camera prst="orthographicFront"/>
          <a:lightRig rig="threePt" dir="t"/>
        </a:scene3d>
        <a:sp3d prstMaterial="flat"/>
      </dgm:spPr>
      <dgm:t>
        <a:bodyPr/>
        <a:lstStyle/>
        <a:p>
          <a:endParaRPr lang="tr-TR"/>
        </a:p>
      </dgm:t>
    </dgm:pt>
    <dgm:pt modelId="{12AE1380-D791-4A1D-9873-B5928BAD792A}" type="sibTrans" cxnId="{93852A8F-6DEB-4029-8CDA-7996205C7119}">
      <dgm:prSet/>
      <dgm:spPr/>
      <dgm:t>
        <a:bodyPr/>
        <a:lstStyle/>
        <a:p>
          <a:endParaRPr lang="tr-TR"/>
        </a:p>
      </dgm:t>
    </dgm:pt>
    <dgm:pt modelId="{3F2BEA37-D3F4-41BE-A832-104CF8A5045F}">
      <dgm:prSet phldrT="[Metin]"/>
      <dgm:spPr>
        <a:scene3d>
          <a:camera prst="orthographicFront"/>
          <a:lightRig rig="threePt" dir="t"/>
        </a:scene3d>
        <a:sp3d prstMaterial="flat">
          <a:bevelT prst="relaxedInset"/>
          <a:bevelB w="139700" h="139700" prst="divot"/>
        </a:sp3d>
      </dgm:spPr>
      <dgm:t>
        <a:bodyPr/>
        <a:lstStyle/>
        <a:p>
          <a:r>
            <a:rPr lang="tr-TR" dirty="0"/>
            <a:t>asbest, </a:t>
          </a:r>
        </a:p>
      </dgm:t>
    </dgm:pt>
    <dgm:pt modelId="{9AD0E330-6C1D-4F19-8EAD-F50F95294E6F}" type="parTrans" cxnId="{75218151-A27E-4174-9F53-CF8AE81C0D10}">
      <dgm:prSet/>
      <dgm:spPr>
        <a:scene3d>
          <a:camera prst="orthographicFront"/>
          <a:lightRig rig="threePt" dir="t"/>
        </a:scene3d>
        <a:sp3d prstMaterial="flat"/>
      </dgm:spPr>
      <dgm:t>
        <a:bodyPr/>
        <a:lstStyle/>
        <a:p>
          <a:endParaRPr lang="tr-TR"/>
        </a:p>
      </dgm:t>
    </dgm:pt>
    <dgm:pt modelId="{41718999-1856-4CEF-B4FC-418E4923D83E}" type="sibTrans" cxnId="{75218151-A27E-4174-9F53-CF8AE81C0D10}">
      <dgm:prSet/>
      <dgm:spPr/>
      <dgm:t>
        <a:bodyPr/>
        <a:lstStyle/>
        <a:p>
          <a:endParaRPr lang="tr-TR"/>
        </a:p>
      </dgm:t>
    </dgm:pt>
    <dgm:pt modelId="{48BA04C0-015D-4DFB-82F8-C2A5B828B95A}">
      <dgm:prSet phldrT="[Metin]"/>
      <dgm:spPr>
        <a:scene3d>
          <a:camera prst="orthographicFront"/>
          <a:lightRig rig="threePt" dir="t"/>
        </a:scene3d>
        <a:sp3d prstMaterial="flat">
          <a:bevelT prst="relaxedInset"/>
          <a:bevelB w="139700" h="139700" prst="divot"/>
        </a:sp3d>
      </dgm:spPr>
      <dgm:t>
        <a:bodyPr/>
        <a:lstStyle/>
        <a:p>
          <a:r>
            <a:rPr lang="tr-TR" dirty="0"/>
            <a:t>ağır metaller (kurşun, cıva, kadmiyum), </a:t>
          </a:r>
        </a:p>
      </dgm:t>
    </dgm:pt>
    <dgm:pt modelId="{F4F6CA30-FD55-475B-8C13-C33132DB45C2}" type="parTrans" cxnId="{B5BC3771-059E-4A97-B5F7-64A69092A731}">
      <dgm:prSet/>
      <dgm:spPr>
        <a:scene3d>
          <a:camera prst="orthographicFront"/>
          <a:lightRig rig="threePt" dir="t"/>
        </a:scene3d>
        <a:sp3d prstMaterial="flat"/>
      </dgm:spPr>
      <dgm:t>
        <a:bodyPr/>
        <a:lstStyle/>
        <a:p>
          <a:endParaRPr lang="tr-TR"/>
        </a:p>
      </dgm:t>
    </dgm:pt>
    <dgm:pt modelId="{BA8F85F4-647E-4C40-8869-6C55ECF8D4D2}" type="sibTrans" cxnId="{B5BC3771-059E-4A97-B5F7-64A69092A731}">
      <dgm:prSet/>
      <dgm:spPr/>
      <dgm:t>
        <a:bodyPr/>
        <a:lstStyle/>
        <a:p>
          <a:endParaRPr lang="tr-TR"/>
        </a:p>
      </dgm:t>
    </dgm:pt>
    <dgm:pt modelId="{BC15F713-591E-472B-BB49-8876DC8131C9}">
      <dgm:prSet phldrT="[Metin]"/>
      <dgm:spPr>
        <a:scene3d>
          <a:camera prst="orthographicFront"/>
          <a:lightRig rig="threePt" dir="t"/>
        </a:scene3d>
        <a:sp3d prstMaterial="flat">
          <a:bevelT prst="relaxedInset"/>
          <a:bevelB w="139700" h="139700" prst="divot"/>
        </a:sp3d>
      </dgm:spPr>
      <dgm:t>
        <a:bodyPr/>
        <a:lstStyle/>
        <a:p>
          <a:r>
            <a:rPr lang="tr-TR" dirty="0"/>
            <a:t>benzen</a:t>
          </a:r>
        </a:p>
      </dgm:t>
    </dgm:pt>
    <dgm:pt modelId="{126C33AB-FD3D-4D28-B310-8336B395F192}" type="parTrans" cxnId="{BDF25655-9354-4880-B3B2-5811D8E20993}">
      <dgm:prSet/>
      <dgm:spPr>
        <a:scene3d>
          <a:camera prst="orthographicFront"/>
          <a:lightRig rig="threePt" dir="t"/>
        </a:scene3d>
        <a:sp3d prstMaterial="flat"/>
      </dgm:spPr>
      <dgm:t>
        <a:bodyPr/>
        <a:lstStyle/>
        <a:p>
          <a:endParaRPr lang="tr-TR"/>
        </a:p>
      </dgm:t>
    </dgm:pt>
    <dgm:pt modelId="{DCB519BE-DD23-4315-9C83-00FAB65C297D}" type="sibTrans" cxnId="{BDF25655-9354-4880-B3B2-5811D8E20993}">
      <dgm:prSet/>
      <dgm:spPr/>
      <dgm:t>
        <a:bodyPr/>
        <a:lstStyle/>
        <a:p>
          <a:endParaRPr lang="tr-TR"/>
        </a:p>
      </dgm:t>
    </dgm:pt>
    <dgm:pt modelId="{E584D575-EB8A-4997-8B1D-FCFF8C60F931}">
      <dgm:prSet phldrT="[Metin]"/>
      <dgm:spPr>
        <a:scene3d>
          <a:camera prst="orthographicFront"/>
          <a:lightRig rig="threePt" dir="t"/>
        </a:scene3d>
        <a:sp3d prstMaterial="flat">
          <a:bevelT prst="relaxedInset"/>
          <a:bevelB w="139700" h="139700" prst="divot"/>
        </a:sp3d>
      </dgm:spPr>
      <dgm:t>
        <a:bodyPr/>
        <a:lstStyle/>
        <a:p>
          <a:r>
            <a:rPr lang="tr-TR" dirty="0" err="1"/>
            <a:t>nitrozaminler</a:t>
          </a:r>
          <a:r>
            <a:rPr lang="tr-TR" dirty="0"/>
            <a:t> </a:t>
          </a:r>
        </a:p>
      </dgm:t>
    </dgm:pt>
    <dgm:pt modelId="{8226EB9D-A009-45E9-B7ED-ECFD51313357}" type="parTrans" cxnId="{48DCB95E-C4CF-4F3F-8517-AB4284100ECC}">
      <dgm:prSet/>
      <dgm:spPr>
        <a:scene3d>
          <a:camera prst="orthographicFront"/>
          <a:lightRig rig="threePt" dir="t"/>
        </a:scene3d>
        <a:sp3d prstMaterial="flat"/>
      </dgm:spPr>
      <dgm:t>
        <a:bodyPr/>
        <a:lstStyle/>
        <a:p>
          <a:endParaRPr lang="tr-TR"/>
        </a:p>
      </dgm:t>
    </dgm:pt>
    <dgm:pt modelId="{50012216-F101-4E7A-9493-E6A0EF13C880}" type="sibTrans" cxnId="{48DCB95E-C4CF-4F3F-8517-AB4284100ECC}">
      <dgm:prSet/>
      <dgm:spPr/>
      <dgm:t>
        <a:bodyPr/>
        <a:lstStyle/>
        <a:p>
          <a:endParaRPr lang="tr-TR"/>
        </a:p>
      </dgm:t>
    </dgm:pt>
    <dgm:pt modelId="{5C5FABC6-C4B4-405B-B09D-1B775ACBABAD}" type="pres">
      <dgm:prSet presAssocID="{8AAC3F46-E8D3-4783-9841-04D2FD5DCDBF}" presName="mainComposite" presStyleCnt="0">
        <dgm:presLayoutVars>
          <dgm:chPref val="1"/>
          <dgm:dir/>
          <dgm:animOne val="branch"/>
          <dgm:animLvl val="lvl"/>
          <dgm:resizeHandles val="exact"/>
        </dgm:presLayoutVars>
      </dgm:prSet>
      <dgm:spPr/>
      <dgm:t>
        <a:bodyPr/>
        <a:lstStyle/>
        <a:p>
          <a:endParaRPr lang="tr-TR"/>
        </a:p>
      </dgm:t>
    </dgm:pt>
    <dgm:pt modelId="{FFE0AD28-CC24-48F6-8EA1-8A20990F6790}" type="pres">
      <dgm:prSet presAssocID="{8AAC3F46-E8D3-4783-9841-04D2FD5DCDBF}" presName="hierFlow" presStyleCnt="0"/>
      <dgm:spPr>
        <a:scene3d>
          <a:camera prst="orthographicFront"/>
          <a:lightRig rig="threePt" dir="t"/>
        </a:scene3d>
        <a:sp3d prstMaterial="flat">
          <a:bevelT prst="relaxedInset"/>
          <a:bevelB w="139700" h="139700" prst="divot"/>
        </a:sp3d>
      </dgm:spPr>
    </dgm:pt>
    <dgm:pt modelId="{4523FECF-A248-4181-8E34-694ABF379C41}" type="pres">
      <dgm:prSet presAssocID="{8AAC3F46-E8D3-4783-9841-04D2FD5DCDBF}" presName="hierChild1" presStyleCnt="0">
        <dgm:presLayoutVars>
          <dgm:chPref val="1"/>
          <dgm:animOne val="branch"/>
          <dgm:animLvl val="lvl"/>
        </dgm:presLayoutVars>
      </dgm:prSet>
      <dgm:spPr>
        <a:scene3d>
          <a:camera prst="orthographicFront"/>
          <a:lightRig rig="threePt" dir="t"/>
        </a:scene3d>
        <a:sp3d prstMaterial="flat">
          <a:bevelT prst="relaxedInset"/>
          <a:bevelB w="139700" h="139700" prst="divot"/>
        </a:sp3d>
      </dgm:spPr>
    </dgm:pt>
    <dgm:pt modelId="{18AA540E-5709-434B-90C4-C2DC6332D59C}" type="pres">
      <dgm:prSet presAssocID="{AD2F2712-B9F9-43EB-A85E-EDC6F0F3CF14}" presName="Name17" presStyleCnt="0"/>
      <dgm:spPr>
        <a:scene3d>
          <a:camera prst="orthographicFront"/>
          <a:lightRig rig="threePt" dir="t"/>
        </a:scene3d>
        <a:sp3d prstMaterial="flat">
          <a:bevelT prst="relaxedInset"/>
          <a:bevelB w="139700" h="139700" prst="divot"/>
        </a:sp3d>
      </dgm:spPr>
    </dgm:pt>
    <dgm:pt modelId="{03940F68-FF88-4D39-A7A4-28D3DF72F2BD}" type="pres">
      <dgm:prSet presAssocID="{AD2F2712-B9F9-43EB-A85E-EDC6F0F3CF14}" presName="level1Shape" presStyleLbl="node0" presStyleIdx="0" presStyleCnt="1" custScaleX="240292" custLinFactNeighborX="-55762" custLinFactNeighborY="-49562">
        <dgm:presLayoutVars>
          <dgm:chPref val="3"/>
        </dgm:presLayoutVars>
      </dgm:prSet>
      <dgm:spPr/>
      <dgm:t>
        <a:bodyPr/>
        <a:lstStyle/>
        <a:p>
          <a:endParaRPr lang="tr-TR"/>
        </a:p>
      </dgm:t>
    </dgm:pt>
    <dgm:pt modelId="{8B4C68A3-2EB1-44C3-86EE-67294B9C6106}" type="pres">
      <dgm:prSet presAssocID="{AD2F2712-B9F9-43EB-A85E-EDC6F0F3CF14}" presName="hierChild2" presStyleCnt="0"/>
      <dgm:spPr>
        <a:scene3d>
          <a:camera prst="orthographicFront"/>
          <a:lightRig rig="threePt" dir="t"/>
        </a:scene3d>
        <a:sp3d prstMaterial="flat">
          <a:bevelT prst="relaxedInset"/>
          <a:bevelB w="139700" h="139700" prst="divot"/>
        </a:sp3d>
      </dgm:spPr>
    </dgm:pt>
    <dgm:pt modelId="{4977FCEF-955C-4EE9-909E-620861C5BF90}" type="pres">
      <dgm:prSet presAssocID="{BAA736C0-B5FC-40A6-A82D-BEA477CF21AE}" presName="Name25" presStyleLbl="parChTrans1D2" presStyleIdx="0" presStyleCnt="6"/>
      <dgm:spPr/>
      <dgm:t>
        <a:bodyPr/>
        <a:lstStyle/>
        <a:p>
          <a:endParaRPr lang="tr-TR"/>
        </a:p>
      </dgm:t>
    </dgm:pt>
    <dgm:pt modelId="{E83E6FB9-0D2B-407C-95E5-6D7888545A4B}" type="pres">
      <dgm:prSet presAssocID="{BAA736C0-B5FC-40A6-A82D-BEA477CF21AE}" presName="connTx" presStyleLbl="parChTrans1D2" presStyleIdx="0" presStyleCnt="6"/>
      <dgm:spPr/>
      <dgm:t>
        <a:bodyPr/>
        <a:lstStyle/>
        <a:p>
          <a:endParaRPr lang="tr-TR"/>
        </a:p>
      </dgm:t>
    </dgm:pt>
    <dgm:pt modelId="{ED1090EC-7851-4689-9E67-E26E8ED96DF7}" type="pres">
      <dgm:prSet presAssocID="{763BBF7B-488C-461F-9434-A8940C2F0CE7}" presName="Name30" presStyleCnt="0"/>
      <dgm:spPr>
        <a:scene3d>
          <a:camera prst="orthographicFront"/>
          <a:lightRig rig="threePt" dir="t"/>
        </a:scene3d>
        <a:sp3d prstMaterial="flat">
          <a:bevelT prst="relaxedInset"/>
          <a:bevelB w="139700" h="139700" prst="divot"/>
        </a:sp3d>
      </dgm:spPr>
    </dgm:pt>
    <dgm:pt modelId="{52442D2E-41CF-40E8-94E7-1A8BF4FCCACC}" type="pres">
      <dgm:prSet presAssocID="{763BBF7B-488C-461F-9434-A8940C2F0CE7}" presName="level2Shape" presStyleLbl="node2" presStyleIdx="0" presStyleCnt="6"/>
      <dgm:spPr/>
      <dgm:t>
        <a:bodyPr/>
        <a:lstStyle/>
        <a:p>
          <a:endParaRPr lang="tr-TR"/>
        </a:p>
      </dgm:t>
    </dgm:pt>
    <dgm:pt modelId="{57762297-6762-4616-BD2C-3411703D3BEE}" type="pres">
      <dgm:prSet presAssocID="{763BBF7B-488C-461F-9434-A8940C2F0CE7}" presName="hierChild3" presStyleCnt="0"/>
      <dgm:spPr>
        <a:scene3d>
          <a:camera prst="orthographicFront"/>
          <a:lightRig rig="threePt" dir="t"/>
        </a:scene3d>
        <a:sp3d prstMaterial="flat">
          <a:bevelT prst="relaxedInset"/>
          <a:bevelB w="139700" h="139700" prst="divot"/>
        </a:sp3d>
      </dgm:spPr>
    </dgm:pt>
    <dgm:pt modelId="{17814FFE-A6E6-4611-B194-A734C611724E}" type="pres">
      <dgm:prSet presAssocID="{B0784038-D05A-4F15-951C-17D6C366421C}" presName="Name25" presStyleLbl="parChTrans1D2" presStyleIdx="1" presStyleCnt="6"/>
      <dgm:spPr/>
      <dgm:t>
        <a:bodyPr/>
        <a:lstStyle/>
        <a:p>
          <a:endParaRPr lang="tr-TR"/>
        </a:p>
      </dgm:t>
    </dgm:pt>
    <dgm:pt modelId="{7F93278B-6E99-4DDA-B7EA-DF9A52D3E119}" type="pres">
      <dgm:prSet presAssocID="{B0784038-D05A-4F15-951C-17D6C366421C}" presName="connTx" presStyleLbl="parChTrans1D2" presStyleIdx="1" presStyleCnt="6"/>
      <dgm:spPr/>
      <dgm:t>
        <a:bodyPr/>
        <a:lstStyle/>
        <a:p>
          <a:endParaRPr lang="tr-TR"/>
        </a:p>
      </dgm:t>
    </dgm:pt>
    <dgm:pt modelId="{54457348-BBA7-4D2A-847C-48AC05BCDE0C}" type="pres">
      <dgm:prSet presAssocID="{FEBE9AC5-DCC1-4A17-98A9-F9A6E1E35641}" presName="Name30" presStyleCnt="0"/>
      <dgm:spPr>
        <a:scene3d>
          <a:camera prst="orthographicFront"/>
          <a:lightRig rig="threePt" dir="t"/>
        </a:scene3d>
        <a:sp3d prstMaterial="flat">
          <a:bevelT prst="relaxedInset"/>
          <a:bevelB w="139700" h="139700" prst="divot"/>
        </a:sp3d>
      </dgm:spPr>
    </dgm:pt>
    <dgm:pt modelId="{CEEA0392-3433-4737-A9F9-58BCD3440B98}" type="pres">
      <dgm:prSet presAssocID="{FEBE9AC5-DCC1-4A17-98A9-F9A6E1E35641}" presName="level2Shape" presStyleLbl="node2" presStyleIdx="1" presStyleCnt="6"/>
      <dgm:spPr/>
      <dgm:t>
        <a:bodyPr/>
        <a:lstStyle/>
        <a:p>
          <a:endParaRPr lang="tr-TR"/>
        </a:p>
      </dgm:t>
    </dgm:pt>
    <dgm:pt modelId="{D07EACD3-231C-4B9E-8C54-42492F517C76}" type="pres">
      <dgm:prSet presAssocID="{FEBE9AC5-DCC1-4A17-98A9-F9A6E1E35641}" presName="hierChild3" presStyleCnt="0"/>
      <dgm:spPr>
        <a:scene3d>
          <a:camera prst="orthographicFront"/>
          <a:lightRig rig="threePt" dir="t"/>
        </a:scene3d>
        <a:sp3d prstMaterial="flat">
          <a:bevelT prst="relaxedInset"/>
          <a:bevelB w="139700" h="139700" prst="divot"/>
        </a:sp3d>
      </dgm:spPr>
    </dgm:pt>
    <dgm:pt modelId="{37CF8CA3-953B-4AD2-BF29-D85190D97EA1}" type="pres">
      <dgm:prSet presAssocID="{9AD0E330-6C1D-4F19-8EAD-F50F95294E6F}" presName="Name25" presStyleLbl="parChTrans1D2" presStyleIdx="2" presStyleCnt="6"/>
      <dgm:spPr/>
      <dgm:t>
        <a:bodyPr/>
        <a:lstStyle/>
        <a:p>
          <a:endParaRPr lang="tr-TR"/>
        </a:p>
      </dgm:t>
    </dgm:pt>
    <dgm:pt modelId="{49A66AED-EB3D-44EA-B13D-9C61BA870B31}" type="pres">
      <dgm:prSet presAssocID="{9AD0E330-6C1D-4F19-8EAD-F50F95294E6F}" presName="connTx" presStyleLbl="parChTrans1D2" presStyleIdx="2" presStyleCnt="6"/>
      <dgm:spPr/>
      <dgm:t>
        <a:bodyPr/>
        <a:lstStyle/>
        <a:p>
          <a:endParaRPr lang="tr-TR"/>
        </a:p>
      </dgm:t>
    </dgm:pt>
    <dgm:pt modelId="{05817B5F-2AD2-452D-9C05-280988FC6835}" type="pres">
      <dgm:prSet presAssocID="{3F2BEA37-D3F4-41BE-A832-104CF8A5045F}" presName="Name30" presStyleCnt="0"/>
      <dgm:spPr>
        <a:scene3d>
          <a:camera prst="orthographicFront"/>
          <a:lightRig rig="threePt" dir="t"/>
        </a:scene3d>
        <a:sp3d prstMaterial="flat">
          <a:bevelT prst="relaxedInset"/>
          <a:bevelB w="139700" h="139700" prst="divot"/>
        </a:sp3d>
      </dgm:spPr>
    </dgm:pt>
    <dgm:pt modelId="{3EC17CCE-56A0-41E7-8E4E-55989ED582DA}" type="pres">
      <dgm:prSet presAssocID="{3F2BEA37-D3F4-41BE-A832-104CF8A5045F}" presName="level2Shape" presStyleLbl="node2" presStyleIdx="2" presStyleCnt="6"/>
      <dgm:spPr/>
      <dgm:t>
        <a:bodyPr/>
        <a:lstStyle/>
        <a:p>
          <a:endParaRPr lang="tr-TR"/>
        </a:p>
      </dgm:t>
    </dgm:pt>
    <dgm:pt modelId="{D3758241-3E25-4DFF-B241-341003FE963D}" type="pres">
      <dgm:prSet presAssocID="{3F2BEA37-D3F4-41BE-A832-104CF8A5045F}" presName="hierChild3" presStyleCnt="0"/>
      <dgm:spPr>
        <a:scene3d>
          <a:camera prst="orthographicFront"/>
          <a:lightRig rig="threePt" dir="t"/>
        </a:scene3d>
        <a:sp3d prstMaterial="flat">
          <a:bevelT prst="relaxedInset"/>
          <a:bevelB w="139700" h="139700" prst="divot"/>
        </a:sp3d>
      </dgm:spPr>
    </dgm:pt>
    <dgm:pt modelId="{E00860FE-31DC-4E41-A49B-D31947625FAB}" type="pres">
      <dgm:prSet presAssocID="{F4F6CA30-FD55-475B-8C13-C33132DB45C2}" presName="Name25" presStyleLbl="parChTrans1D2" presStyleIdx="3" presStyleCnt="6"/>
      <dgm:spPr/>
      <dgm:t>
        <a:bodyPr/>
        <a:lstStyle/>
        <a:p>
          <a:endParaRPr lang="tr-TR"/>
        </a:p>
      </dgm:t>
    </dgm:pt>
    <dgm:pt modelId="{ECE2AC42-D39E-4FE8-9A87-893B73B37D27}" type="pres">
      <dgm:prSet presAssocID="{F4F6CA30-FD55-475B-8C13-C33132DB45C2}" presName="connTx" presStyleLbl="parChTrans1D2" presStyleIdx="3" presStyleCnt="6"/>
      <dgm:spPr/>
      <dgm:t>
        <a:bodyPr/>
        <a:lstStyle/>
        <a:p>
          <a:endParaRPr lang="tr-TR"/>
        </a:p>
      </dgm:t>
    </dgm:pt>
    <dgm:pt modelId="{5493864D-8A17-4178-8A66-AEE4BCF17CA8}" type="pres">
      <dgm:prSet presAssocID="{48BA04C0-015D-4DFB-82F8-C2A5B828B95A}" presName="Name30" presStyleCnt="0"/>
      <dgm:spPr>
        <a:scene3d>
          <a:camera prst="orthographicFront"/>
          <a:lightRig rig="threePt" dir="t"/>
        </a:scene3d>
        <a:sp3d prstMaterial="flat">
          <a:bevelT prst="relaxedInset"/>
          <a:bevelB w="139700" h="139700" prst="divot"/>
        </a:sp3d>
      </dgm:spPr>
    </dgm:pt>
    <dgm:pt modelId="{17709967-D006-4738-92F0-D37E32F69238}" type="pres">
      <dgm:prSet presAssocID="{48BA04C0-015D-4DFB-82F8-C2A5B828B95A}" presName="level2Shape" presStyleLbl="node2" presStyleIdx="3" presStyleCnt="6"/>
      <dgm:spPr/>
      <dgm:t>
        <a:bodyPr/>
        <a:lstStyle/>
        <a:p>
          <a:endParaRPr lang="tr-TR"/>
        </a:p>
      </dgm:t>
    </dgm:pt>
    <dgm:pt modelId="{77C9DA99-F664-482A-96EA-DCE9F5E0E48E}" type="pres">
      <dgm:prSet presAssocID="{48BA04C0-015D-4DFB-82F8-C2A5B828B95A}" presName="hierChild3" presStyleCnt="0"/>
      <dgm:spPr>
        <a:scene3d>
          <a:camera prst="orthographicFront"/>
          <a:lightRig rig="threePt" dir="t"/>
        </a:scene3d>
        <a:sp3d prstMaterial="flat">
          <a:bevelT prst="relaxedInset"/>
          <a:bevelB w="139700" h="139700" prst="divot"/>
        </a:sp3d>
      </dgm:spPr>
    </dgm:pt>
    <dgm:pt modelId="{AD98FFE8-0914-4559-ABC3-5E7D082D2607}" type="pres">
      <dgm:prSet presAssocID="{126C33AB-FD3D-4D28-B310-8336B395F192}" presName="Name25" presStyleLbl="parChTrans1D2" presStyleIdx="4" presStyleCnt="6"/>
      <dgm:spPr/>
      <dgm:t>
        <a:bodyPr/>
        <a:lstStyle/>
        <a:p>
          <a:endParaRPr lang="tr-TR"/>
        </a:p>
      </dgm:t>
    </dgm:pt>
    <dgm:pt modelId="{705017E6-6A11-4E18-90E6-337A2A60264F}" type="pres">
      <dgm:prSet presAssocID="{126C33AB-FD3D-4D28-B310-8336B395F192}" presName="connTx" presStyleLbl="parChTrans1D2" presStyleIdx="4" presStyleCnt="6"/>
      <dgm:spPr/>
      <dgm:t>
        <a:bodyPr/>
        <a:lstStyle/>
        <a:p>
          <a:endParaRPr lang="tr-TR"/>
        </a:p>
      </dgm:t>
    </dgm:pt>
    <dgm:pt modelId="{043DEAFF-CD11-4359-85AC-6DD4D06B606E}" type="pres">
      <dgm:prSet presAssocID="{BC15F713-591E-472B-BB49-8876DC8131C9}" presName="Name30" presStyleCnt="0"/>
      <dgm:spPr>
        <a:scene3d>
          <a:camera prst="orthographicFront"/>
          <a:lightRig rig="threePt" dir="t"/>
        </a:scene3d>
        <a:sp3d prstMaterial="flat">
          <a:bevelT prst="relaxedInset"/>
          <a:bevelB w="139700" h="139700" prst="divot"/>
        </a:sp3d>
      </dgm:spPr>
    </dgm:pt>
    <dgm:pt modelId="{A13DC184-4CCF-4A14-BF96-77F6336E635A}" type="pres">
      <dgm:prSet presAssocID="{BC15F713-591E-472B-BB49-8876DC8131C9}" presName="level2Shape" presStyleLbl="node2" presStyleIdx="4" presStyleCnt="6"/>
      <dgm:spPr/>
      <dgm:t>
        <a:bodyPr/>
        <a:lstStyle/>
        <a:p>
          <a:endParaRPr lang="tr-TR"/>
        </a:p>
      </dgm:t>
    </dgm:pt>
    <dgm:pt modelId="{084567E1-915F-4E55-BC9D-DAD65DA78319}" type="pres">
      <dgm:prSet presAssocID="{BC15F713-591E-472B-BB49-8876DC8131C9}" presName="hierChild3" presStyleCnt="0"/>
      <dgm:spPr>
        <a:scene3d>
          <a:camera prst="orthographicFront"/>
          <a:lightRig rig="threePt" dir="t"/>
        </a:scene3d>
        <a:sp3d prstMaterial="flat">
          <a:bevelT prst="relaxedInset"/>
          <a:bevelB w="139700" h="139700" prst="divot"/>
        </a:sp3d>
      </dgm:spPr>
    </dgm:pt>
    <dgm:pt modelId="{BB388432-D004-4166-A57B-0918FDFD6603}" type="pres">
      <dgm:prSet presAssocID="{8226EB9D-A009-45E9-B7ED-ECFD51313357}" presName="Name25" presStyleLbl="parChTrans1D2" presStyleIdx="5" presStyleCnt="6"/>
      <dgm:spPr/>
      <dgm:t>
        <a:bodyPr/>
        <a:lstStyle/>
        <a:p>
          <a:endParaRPr lang="tr-TR"/>
        </a:p>
      </dgm:t>
    </dgm:pt>
    <dgm:pt modelId="{22877021-7757-4FE7-AE5D-9E7FD41C03FC}" type="pres">
      <dgm:prSet presAssocID="{8226EB9D-A009-45E9-B7ED-ECFD51313357}" presName="connTx" presStyleLbl="parChTrans1D2" presStyleIdx="5" presStyleCnt="6"/>
      <dgm:spPr/>
      <dgm:t>
        <a:bodyPr/>
        <a:lstStyle/>
        <a:p>
          <a:endParaRPr lang="tr-TR"/>
        </a:p>
      </dgm:t>
    </dgm:pt>
    <dgm:pt modelId="{8C6E7BAC-0A09-4339-BFE1-9A3A1AC1B9E6}" type="pres">
      <dgm:prSet presAssocID="{E584D575-EB8A-4997-8B1D-FCFF8C60F931}" presName="Name30" presStyleCnt="0"/>
      <dgm:spPr>
        <a:scene3d>
          <a:camera prst="orthographicFront"/>
          <a:lightRig rig="threePt" dir="t"/>
        </a:scene3d>
        <a:sp3d prstMaterial="flat">
          <a:bevelT prst="relaxedInset"/>
          <a:bevelB w="139700" h="139700" prst="divot"/>
        </a:sp3d>
      </dgm:spPr>
    </dgm:pt>
    <dgm:pt modelId="{B5F8C0DA-9708-477F-8C32-57B1430092FC}" type="pres">
      <dgm:prSet presAssocID="{E584D575-EB8A-4997-8B1D-FCFF8C60F931}" presName="level2Shape" presStyleLbl="node2" presStyleIdx="5" presStyleCnt="6"/>
      <dgm:spPr/>
      <dgm:t>
        <a:bodyPr/>
        <a:lstStyle/>
        <a:p>
          <a:endParaRPr lang="tr-TR"/>
        </a:p>
      </dgm:t>
    </dgm:pt>
    <dgm:pt modelId="{2348ABEC-03DA-4392-AE24-352C744051B1}" type="pres">
      <dgm:prSet presAssocID="{E584D575-EB8A-4997-8B1D-FCFF8C60F931}" presName="hierChild3" presStyleCnt="0"/>
      <dgm:spPr>
        <a:scene3d>
          <a:camera prst="orthographicFront"/>
          <a:lightRig rig="threePt" dir="t"/>
        </a:scene3d>
        <a:sp3d prstMaterial="flat">
          <a:bevelT prst="relaxedInset"/>
          <a:bevelB w="139700" h="139700" prst="divot"/>
        </a:sp3d>
      </dgm:spPr>
    </dgm:pt>
    <dgm:pt modelId="{BA81F53C-9C8D-441C-8957-065B694BECCB}" type="pres">
      <dgm:prSet presAssocID="{8AAC3F46-E8D3-4783-9841-04D2FD5DCDBF}" presName="bgShapesFlow" presStyleCnt="0"/>
      <dgm:spPr>
        <a:scene3d>
          <a:camera prst="orthographicFront"/>
          <a:lightRig rig="threePt" dir="t"/>
        </a:scene3d>
        <a:sp3d prstMaterial="flat">
          <a:bevelT prst="relaxedInset"/>
          <a:bevelB w="139700" h="139700" prst="divot"/>
        </a:sp3d>
      </dgm:spPr>
    </dgm:pt>
  </dgm:ptLst>
  <dgm:cxnLst>
    <dgm:cxn modelId="{515D3A4E-3F8D-4E5D-B774-9D926A71FABB}" type="presOf" srcId="{B0784038-D05A-4F15-951C-17D6C366421C}" destId="{7F93278B-6E99-4DDA-B7EA-DF9A52D3E119}" srcOrd="1" destOrd="0" presId="urn:microsoft.com/office/officeart/2005/8/layout/hierarchy5"/>
    <dgm:cxn modelId="{48DCB95E-C4CF-4F3F-8517-AB4284100ECC}" srcId="{AD2F2712-B9F9-43EB-A85E-EDC6F0F3CF14}" destId="{E584D575-EB8A-4997-8B1D-FCFF8C60F931}" srcOrd="5" destOrd="0" parTransId="{8226EB9D-A009-45E9-B7ED-ECFD51313357}" sibTransId="{50012216-F101-4E7A-9493-E6A0EF13C880}"/>
    <dgm:cxn modelId="{F83F6C04-EC1D-464E-8CD1-6A7423547EDB}" type="presOf" srcId="{8226EB9D-A009-45E9-B7ED-ECFD51313357}" destId="{BB388432-D004-4166-A57B-0918FDFD6603}" srcOrd="0" destOrd="0" presId="urn:microsoft.com/office/officeart/2005/8/layout/hierarchy5"/>
    <dgm:cxn modelId="{6328266C-2BD9-4A74-B410-02A560BBC438}" type="presOf" srcId="{AD2F2712-B9F9-43EB-A85E-EDC6F0F3CF14}" destId="{03940F68-FF88-4D39-A7A4-28D3DF72F2BD}" srcOrd="0" destOrd="0" presId="urn:microsoft.com/office/officeart/2005/8/layout/hierarchy5"/>
    <dgm:cxn modelId="{D1F9A88B-4486-47F0-96FE-63476A36A62E}" type="presOf" srcId="{126C33AB-FD3D-4D28-B310-8336B395F192}" destId="{AD98FFE8-0914-4559-ABC3-5E7D082D2607}" srcOrd="0" destOrd="0" presId="urn:microsoft.com/office/officeart/2005/8/layout/hierarchy5"/>
    <dgm:cxn modelId="{20F17BB3-E0C8-455A-AF2B-5EBEDDB9253A}" srcId="{AD2F2712-B9F9-43EB-A85E-EDC6F0F3CF14}" destId="{763BBF7B-488C-461F-9434-A8940C2F0CE7}" srcOrd="0" destOrd="0" parTransId="{BAA736C0-B5FC-40A6-A82D-BEA477CF21AE}" sibTransId="{A6B0DBAD-51AC-4F00-ADA4-FF57A761A032}"/>
    <dgm:cxn modelId="{F854487F-1D95-4976-8C4F-3BD527BCAC70}" type="presOf" srcId="{8AAC3F46-E8D3-4783-9841-04D2FD5DCDBF}" destId="{5C5FABC6-C4B4-405B-B09D-1B775ACBABAD}" srcOrd="0" destOrd="0" presId="urn:microsoft.com/office/officeart/2005/8/layout/hierarchy5"/>
    <dgm:cxn modelId="{D9C3C8C9-48E4-4448-BF8A-3EC46DAE8417}" type="presOf" srcId="{126C33AB-FD3D-4D28-B310-8336B395F192}" destId="{705017E6-6A11-4E18-90E6-337A2A60264F}" srcOrd="1" destOrd="0" presId="urn:microsoft.com/office/officeart/2005/8/layout/hierarchy5"/>
    <dgm:cxn modelId="{762FCF55-6661-414F-A428-FC0ED458FF65}" type="presOf" srcId="{BAA736C0-B5FC-40A6-A82D-BEA477CF21AE}" destId="{E83E6FB9-0D2B-407C-95E5-6D7888545A4B}" srcOrd="1" destOrd="0" presId="urn:microsoft.com/office/officeart/2005/8/layout/hierarchy5"/>
    <dgm:cxn modelId="{6461F781-4BD0-448C-83D9-E816336F8CE9}" type="presOf" srcId="{F4F6CA30-FD55-475B-8C13-C33132DB45C2}" destId="{E00860FE-31DC-4E41-A49B-D31947625FAB}" srcOrd="0" destOrd="0" presId="urn:microsoft.com/office/officeart/2005/8/layout/hierarchy5"/>
    <dgm:cxn modelId="{5C10F119-B79E-4FC4-995A-8AE06C9DEA94}" type="presOf" srcId="{E584D575-EB8A-4997-8B1D-FCFF8C60F931}" destId="{B5F8C0DA-9708-477F-8C32-57B1430092FC}" srcOrd="0" destOrd="0" presId="urn:microsoft.com/office/officeart/2005/8/layout/hierarchy5"/>
    <dgm:cxn modelId="{B5BC3771-059E-4A97-B5F7-64A69092A731}" srcId="{AD2F2712-B9F9-43EB-A85E-EDC6F0F3CF14}" destId="{48BA04C0-015D-4DFB-82F8-C2A5B828B95A}" srcOrd="3" destOrd="0" parTransId="{F4F6CA30-FD55-475B-8C13-C33132DB45C2}" sibTransId="{BA8F85F4-647E-4C40-8869-6C55ECF8D4D2}"/>
    <dgm:cxn modelId="{84444000-2673-4B63-B307-F8ED62D41B44}" type="presOf" srcId="{FEBE9AC5-DCC1-4A17-98A9-F9A6E1E35641}" destId="{CEEA0392-3433-4737-A9F9-58BCD3440B98}" srcOrd="0" destOrd="0" presId="urn:microsoft.com/office/officeart/2005/8/layout/hierarchy5"/>
    <dgm:cxn modelId="{75218151-A27E-4174-9F53-CF8AE81C0D10}" srcId="{AD2F2712-B9F9-43EB-A85E-EDC6F0F3CF14}" destId="{3F2BEA37-D3F4-41BE-A832-104CF8A5045F}" srcOrd="2" destOrd="0" parTransId="{9AD0E330-6C1D-4F19-8EAD-F50F95294E6F}" sibTransId="{41718999-1856-4CEF-B4FC-418E4923D83E}"/>
    <dgm:cxn modelId="{AB8B0E14-1990-4037-8D7A-82F1AF12FDA2}" type="presOf" srcId="{3F2BEA37-D3F4-41BE-A832-104CF8A5045F}" destId="{3EC17CCE-56A0-41E7-8E4E-55989ED582DA}" srcOrd="0" destOrd="0" presId="urn:microsoft.com/office/officeart/2005/8/layout/hierarchy5"/>
    <dgm:cxn modelId="{CD46997F-29D6-41D3-86C0-701EDA9CDF96}" type="presOf" srcId="{763BBF7B-488C-461F-9434-A8940C2F0CE7}" destId="{52442D2E-41CF-40E8-94E7-1A8BF4FCCACC}" srcOrd="0" destOrd="0" presId="urn:microsoft.com/office/officeart/2005/8/layout/hierarchy5"/>
    <dgm:cxn modelId="{3272C15F-A29C-4D8D-92A8-74C86322BA7F}" srcId="{8AAC3F46-E8D3-4783-9841-04D2FD5DCDBF}" destId="{AD2F2712-B9F9-43EB-A85E-EDC6F0F3CF14}" srcOrd="0" destOrd="0" parTransId="{03658C72-70AE-44AF-A24E-DE7DD1328487}" sibTransId="{D143437C-97C1-46A0-ACE8-5351CF297371}"/>
    <dgm:cxn modelId="{5E53467E-55F0-4D69-A4AF-18198D6016B1}" type="presOf" srcId="{BAA736C0-B5FC-40A6-A82D-BEA477CF21AE}" destId="{4977FCEF-955C-4EE9-909E-620861C5BF90}" srcOrd="0" destOrd="0" presId="urn:microsoft.com/office/officeart/2005/8/layout/hierarchy5"/>
    <dgm:cxn modelId="{D5BC87C1-6F0D-4FA4-9081-A31C1EE3ADFD}" type="presOf" srcId="{BC15F713-591E-472B-BB49-8876DC8131C9}" destId="{A13DC184-4CCF-4A14-BF96-77F6336E635A}" srcOrd="0" destOrd="0" presId="urn:microsoft.com/office/officeart/2005/8/layout/hierarchy5"/>
    <dgm:cxn modelId="{2AF00E91-230F-4DBE-AE2B-81C32E9DC3D3}" type="presOf" srcId="{48BA04C0-015D-4DFB-82F8-C2A5B828B95A}" destId="{17709967-D006-4738-92F0-D37E32F69238}" srcOrd="0" destOrd="0" presId="urn:microsoft.com/office/officeart/2005/8/layout/hierarchy5"/>
    <dgm:cxn modelId="{E53777E9-0CD7-492F-A844-9B7277997734}" type="presOf" srcId="{9AD0E330-6C1D-4F19-8EAD-F50F95294E6F}" destId="{49A66AED-EB3D-44EA-B13D-9C61BA870B31}" srcOrd="1" destOrd="0" presId="urn:microsoft.com/office/officeart/2005/8/layout/hierarchy5"/>
    <dgm:cxn modelId="{F3849447-D2A5-4A54-BA0C-892F87EB0031}" type="presOf" srcId="{F4F6CA30-FD55-475B-8C13-C33132DB45C2}" destId="{ECE2AC42-D39E-4FE8-9A87-893B73B37D27}" srcOrd="1" destOrd="0" presId="urn:microsoft.com/office/officeart/2005/8/layout/hierarchy5"/>
    <dgm:cxn modelId="{BDF25655-9354-4880-B3B2-5811D8E20993}" srcId="{AD2F2712-B9F9-43EB-A85E-EDC6F0F3CF14}" destId="{BC15F713-591E-472B-BB49-8876DC8131C9}" srcOrd="4" destOrd="0" parTransId="{126C33AB-FD3D-4D28-B310-8336B395F192}" sibTransId="{DCB519BE-DD23-4315-9C83-00FAB65C297D}"/>
    <dgm:cxn modelId="{0B1D0234-4A91-4D64-80A3-02DD3AA03736}" type="presOf" srcId="{9AD0E330-6C1D-4F19-8EAD-F50F95294E6F}" destId="{37CF8CA3-953B-4AD2-BF29-D85190D97EA1}" srcOrd="0" destOrd="0" presId="urn:microsoft.com/office/officeart/2005/8/layout/hierarchy5"/>
    <dgm:cxn modelId="{93852A8F-6DEB-4029-8CDA-7996205C7119}" srcId="{AD2F2712-B9F9-43EB-A85E-EDC6F0F3CF14}" destId="{FEBE9AC5-DCC1-4A17-98A9-F9A6E1E35641}" srcOrd="1" destOrd="0" parTransId="{B0784038-D05A-4F15-951C-17D6C366421C}" sibTransId="{12AE1380-D791-4A1D-9873-B5928BAD792A}"/>
    <dgm:cxn modelId="{F6094088-23AB-4A6A-84E7-4CF9472F917D}" type="presOf" srcId="{B0784038-D05A-4F15-951C-17D6C366421C}" destId="{17814FFE-A6E6-4611-B194-A734C611724E}" srcOrd="0" destOrd="0" presId="urn:microsoft.com/office/officeart/2005/8/layout/hierarchy5"/>
    <dgm:cxn modelId="{A12DEAD7-BE98-46AE-A6CB-7D9B413113C8}" type="presOf" srcId="{8226EB9D-A009-45E9-B7ED-ECFD51313357}" destId="{22877021-7757-4FE7-AE5D-9E7FD41C03FC}" srcOrd="1" destOrd="0" presId="urn:microsoft.com/office/officeart/2005/8/layout/hierarchy5"/>
    <dgm:cxn modelId="{5688EF75-C3A4-4743-AD28-64DCB05215AD}" type="presParOf" srcId="{5C5FABC6-C4B4-405B-B09D-1B775ACBABAD}" destId="{FFE0AD28-CC24-48F6-8EA1-8A20990F6790}" srcOrd="0" destOrd="0" presId="urn:microsoft.com/office/officeart/2005/8/layout/hierarchy5"/>
    <dgm:cxn modelId="{52309C8C-D195-4937-85FF-EF7533D6D50B}" type="presParOf" srcId="{FFE0AD28-CC24-48F6-8EA1-8A20990F6790}" destId="{4523FECF-A248-4181-8E34-694ABF379C41}" srcOrd="0" destOrd="0" presId="urn:microsoft.com/office/officeart/2005/8/layout/hierarchy5"/>
    <dgm:cxn modelId="{B1F25B8B-425E-4391-A319-3BAF09E412FB}" type="presParOf" srcId="{4523FECF-A248-4181-8E34-694ABF379C41}" destId="{18AA540E-5709-434B-90C4-C2DC6332D59C}" srcOrd="0" destOrd="0" presId="urn:microsoft.com/office/officeart/2005/8/layout/hierarchy5"/>
    <dgm:cxn modelId="{F270F35B-3722-40E3-98F9-C6A522991E28}" type="presParOf" srcId="{18AA540E-5709-434B-90C4-C2DC6332D59C}" destId="{03940F68-FF88-4D39-A7A4-28D3DF72F2BD}" srcOrd="0" destOrd="0" presId="urn:microsoft.com/office/officeart/2005/8/layout/hierarchy5"/>
    <dgm:cxn modelId="{7A3E3D8F-2A25-4C48-B44E-DCD666C04BE3}" type="presParOf" srcId="{18AA540E-5709-434B-90C4-C2DC6332D59C}" destId="{8B4C68A3-2EB1-44C3-86EE-67294B9C6106}" srcOrd="1" destOrd="0" presId="urn:microsoft.com/office/officeart/2005/8/layout/hierarchy5"/>
    <dgm:cxn modelId="{21C8C632-C6E2-4CC3-BB72-22B62AB9D707}" type="presParOf" srcId="{8B4C68A3-2EB1-44C3-86EE-67294B9C6106}" destId="{4977FCEF-955C-4EE9-909E-620861C5BF90}" srcOrd="0" destOrd="0" presId="urn:microsoft.com/office/officeart/2005/8/layout/hierarchy5"/>
    <dgm:cxn modelId="{401B9B76-7B8A-488B-B70A-93C629E2452E}" type="presParOf" srcId="{4977FCEF-955C-4EE9-909E-620861C5BF90}" destId="{E83E6FB9-0D2B-407C-95E5-6D7888545A4B}" srcOrd="0" destOrd="0" presId="urn:microsoft.com/office/officeart/2005/8/layout/hierarchy5"/>
    <dgm:cxn modelId="{10031A73-DB2F-4919-BB3C-1A07FD0FC9C1}" type="presParOf" srcId="{8B4C68A3-2EB1-44C3-86EE-67294B9C6106}" destId="{ED1090EC-7851-4689-9E67-E26E8ED96DF7}" srcOrd="1" destOrd="0" presId="urn:microsoft.com/office/officeart/2005/8/layout/hierarchy5"/>
    <dgm:cxn modelId="{9FE19B60-51A6-45FD-9C28-2ECC68CD723F}" type="presParOf" srcId="{ED1090EC-7851-4689-9E67-E26E8ED96DF7}" destId="{52442D2E-41CF-40E8-94E7-1A8BF4FCCACC}" srcOrd="0" destOrd="0" presId="urn:microsoft.com/office/officeart/2005/8/layout/hierarchy5"/>
    <dgm:cxn modelId="{768EF668-FF45-4721-90AB-D3280F05CFC6}" type="presParOf" srcId="{ED1090EC-7851-4689-9E67-E26E8ED96DF7}" destId="{57762297-6762-4616-BD2C-3411703D3BEE}" srcOrd="1" destOrd="0" presId="urn:microsoft.com/office/officeart/2005/8/layout/hierarchy5"/>
    <dgm:cxn modelId="{9EF103F0-358C-4E17-807D-EEEBBBDC2555}" type="presParOf" srcId="{8B4C68A3-2EB1-44C3-86EE-67294B9C6106}" destId="{17814FFE-A6E6-4611-B194-A734C611724E}" srcOrd="2" destOrd="0" presId="urn:microsoft.com/office/officeart/2005/8/layout/hierarchy5"/>
    <dgm:cxn modelId="{12902A1A-223F-47C3-AEB0-E6048FDC7263}" type="presParOf" srcId="{17814FFE-A6E6-4611-B194-A734C611724E}" destId="{7F93278B-6E99-4DDA-B7EA-DF9A52D3E119}" srcOrd="0" destOrd="0" presId="urn:microsoft.com/office/officeart/2005/8/layout/hierarchy5"/>
    <dgm:cxn modelId="{2DD33145-8F85-4DEC-BF04-2869F7A75FA0}" type="presParOf" srcId="{8B4C68A3-2EB1-44C3-86EE-67294B9C6106}" destId="{54457348-BBA7-4D2A-847C-48AC05BCDE0C}" srcOrd="3" destOrd="0" presId="urn:microsoft.com/office/officeart/2005/8/layout/hierarchy5"/>
    <dgm:cxn modelId="{81457906-3376-4976-87C0-151DBB1F392A}" type="presParOf" srcId="{54457348-BBA7-4D2A-847C-48AC05BCDE0C}" destId="{CEEA0392-3433-4737-A9F9-58BCD3440B98}" srcOrd="0" destOrd="0" presId="urn:microsoft.com/office/officeart/2005/8/layout/hierarchy5"/>
    <dgm:cxn modelId="{FCD90C32-64F5-42A6-9806-4157702F42FE}" type="presParOf" srcId="{54457348-BBA7-4D2A-847C-48AC05BCDE0C}" destId="{D07EACD3-231C-4B9E-8C54-42492F517C76}" srcOrd="1" destOrd="0" presId="urn:microsoft.com/office/officeart/2005/8/layout/hierarchy5"/>
    <dgm:cxn modelId="{D884CD6A-231E-4567-9733-76CD140009E6}" type="presParOf" srcId="{8B4C68A3-2EB1-44C3-86EE-67294B9C6106}" destId="{37CF8CA3-953B-4AD2-BF29-D85190D97EA1}" srcOrd="4" destOrd="0" presId="urn:microsoft.com/office/officeart/2005/8/layout/hierarchy5"/>
    <dgm:cxn modelId="{9568B104-3F12-42C0-BAE0-AF10437A90E5}" type="presParOf" srcId="{37CF8CA3-953B-4AD2-BF29-D85190D97EA1}" destId="{49A66AED-EB3D-44EA-B13D-9C61BA870B31}" srcOrd="0" destOrd="0" presId="urn:microsoft.com/office/officeart/2005/8/layout/hierarchy5"/>
    <dgm:cxn modelId="{D3566756-FD1A-4102-B09A-F0A040A92223}" type="presParOf" srcId="{8B4C68A3-2EB1-44C3-86EE-67294B9C6106}" destId="{05817B5F-2AD2-452D-9C05-280988FC6835}" srcOrd="5" destOrd="0" presId="urn:microsoft.com/office/officeart/2005/8/layout/hierarchy5"/>
    <dgm:cxn modelId="{ED0E4E28-4D99-4209-A923-7573DC3B223A}" type="presParOf" srcId="{05817B5F-2AD2-452D-9C05-280988FC6835}" destId="{3EC17CCE-56A0-41E7-8E4E-55989ED582DA}" srcOrd="0" destOrd="0" presId="urn:microsoft.com/office/officeart/2005/8/layout/hierarchy5"/>
    <dgm:cxn modelId="{41145FAD-3C89-4BC9-A108-561104468EE5}" type="presParOf" srcId="{05817B5F-2AD2-452D-9C05-280988FC6835}" destId="{D3758241-3E25-4DFF-B241-341003FE963D}" srcOrd="1" destOrd="0" presId="urn:microsoft.com/office/officeart/2005/8/layout/hierarchy5"/>
    <dgm:cxn modelId="{3AC293F3-3391-4B93-907A-B79447122680}" type="presParOf" srcId="{8B4C68A3-2EB1-44C3-86EE-67294B9C6106}" destId="{E00860FE-31DC-4E41-A49B-D31947625FAB}" srcOrd="6" destOrd="0" presId="urn:microsoft.com/office/officeart/2005/8/layout/hierarchy5"/>
    <dgm:cxn modelId="{392324CE-2E43-4FC0-AF9D-14624D608524}" type="presParOf" srcId="{E00860FE-31DC-4E41-A49B-D31947625FAB}" destId="{ECE2AC42-D39E-4FE8-9A87-893B73B37D27}" srcOrd="0" destOrd="0" presId="urn:microsoft.com/office/officeart/2005/8/layout/hierarchy5"/>
    <dgm:cxn modelId="{ABC30EFB-3A1E-4110-9290-97130B1418E3}" type="presParOf" srcId="{8B4C68A3-2EB1-44C3-86EE-67294B9C6106}" destId="{5493864D-8A17-4178-8A66-AEE4BCF17CA8}" srcOrd="7" destOrd="0" presId="urn:microsoft.com/office/officeart/2005/8/layout/hierarchy5"/>
    <dgm:cxn modelId="{256D0198-74B3-44A6-B95A-9AB7733E171C}" type="presParOf" srcId="{5493864D-8A17-4178-8A66-AEE4BCF17CA8}" destId="{17709967-D006-4738-92F0-D37E32F69238}" srcOrd="0" destOrd="0" presId="urn:microsoft.com/office/officeart/2005/8/layout/hierarchy5"/>
    <dgm:cxn modelId="{8CC166E8-2F83-4394-BCEC-CF79B1646871}" type="presParOf" srcId="{5493864D-8A17-4178-8A66-AEE4BCF17CA8}" destId="{77C9DA99-F664-482A-96EA-DCE9F5E0E48E}" srcOrd="1" destOrd="0" presId="urn:microsoft.com/office/officeart/2005/8/layout/hierarchy5"/>
    <dgm:cxn modelId="{D3FE2252-9792-4276-9FD1-FA226C36F209}" type="presParOf" srcId="{8B4C68A3-2EB1-44C3-86EE-67294B9C6106}" destId="{AD98FFE8-0914-4559-ABC3-5E7D082D2607}" srcOrd="8" destOrd="0" presId="urn:microsoft.com/office/officeart/2005/8/layout/hierarchy5"/>
    <dgm:cxn modelId="{345C293E-7452-404A-99B0-06FBD970158F}" type="presParOf" srcId="{AD98FFE8-0914-4559-ABC3-5E7D082D2607}" destId="{705017E6-6A11-4E18-90E6-337A2A60264F}" srcOrd="0" destOrd="0" presId="urn:microsoft.com/office/officeart/2005/8/layout/hierarchy5"/>
    <dgm:cxn modelId="{3AD7E34D-72CE-442F-AEB6-D61410F65B46}" type="presParOf" srcId="{8B4C68A3-2EB1-44C3-86EE-67294B9C6106}" destId="{043DEAFF-CD11-4359-85AC-6DD4D06B606E}" srcOrd="9" destOrd="0" presId="urn:microsoft.com/office/officeart/2005/8/layout/hierarchy5"/>
    <dgm:cxn modelId="{755C11AA-6B06-43AE-9111-7F0130284A78}" type="presParOf" srcId="{043DEAFF-CD11-4359-85AC-6DD4D06B606E}" destId="{A13DC184-4CCF-4A14-BF96-77F6336E635A}" srcOrd="0" destOrd="0" presId="urn:microsoft.com/office/officeart/2005/8/layout/hierarchy5"/>
    <dgm:cxn modelId="{43474B75-20E5-4217-9752-FC9D7C8413DC}" type="presParOf" srcId="{043DEAFF-CD11-4359-85AC-6DD4D06B606E}" destId="{084567E1-915F-4E55-BC9D-DAD65DA78319}" srcOrd="1" destOrd="0" presId="urn:microsoft.com/office/officeart/2005/8/layout/hierarchy5"/>
    <dgm:cxn modelId="{D7C4314D-7BFC-4239-81D3-F799F5A3F6F7}" type="presParOf" srcId="{8B4C68A3-2EB1-44C3-86EE-67294B9C6106}" destId="{BB388432-D004-4166-A57B-0918FDFD6603}" srcOrd="10" destOrd="0" presId="urn:microsoft.com/office/officeart/2005/8/layout/hierarchy5"/>
    <dgm:cxn modelId="{A0E26CF5-8D43-4660-936D-7345A665ED41}" type="presParOf" srcId="{BB388432-D004-4166-A57B-0918FDFD6603}" destId="{22877021-7757-4FE7-AE5D-9E7FD41C03FC}" srcOrd="0" destOrd="0" presId="urn:microsoft.com/office/officeart/2005/8/layout/hierarchy5"/>
    <dgm:cxn modelId="{D3A50407-940F-41B2-8034-8BEF58D90239}" type="presParOf" srcId="{8B4C68A3-2EB1-44C3-86EE-67294B9C6106}" destId="{8C6E7BAC-0A09-4339-BFE1-9A3A1AC1B9E6}" srcOrd="11" destOrd="0" presId="urn:microsoft.com/office/officeart/2005/8/layout/hierarchy5"/>
    <dgm:cxn modelId="{6E9013F9-3C33-4173-9398-A603EC8175CE}" type="presParOf" srcId="{8C6E7BAC-0A09-4339-BFE1-9A3A1AC1B9E6}" destId="{B5F8C0DA-9708-477F-8C32-57B1430092FC}" srcOrd="0" destOrd="0" presId="urn:microsoft.com/office/officeart/2005/8/layout/hierarchy5"/>
    <dgm:cxn modelId="{5ED401D7-DA47-40A5-AE44-A44DC420DFE8}" type="presParOf" srcId="{8C6E7BAC-0A09-4339-BFE1-9A3A1AC1B9E6}" destId="{2348ABEC-03DA-4392-AE24-352C744051B1}" srcOrd="1" destOrd="0" presId="urn:microsoft.com/office/officeart/2005/8/layout/hierarchy5"/>
    <dgm:cxn modelId="{E43B8B44-98B4-42B3-A93A-FEA5CAE298AF}" type="presParOf" srcId="{5C5FABC6-C4B4-405B-B09D-1B775ACBABAD}" destId="{BA81F53C-9C8D-441C-8957-065B694BEC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1614A8A-C96A-4758-9176-B158D7641E7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EF40B209-A187-46A7-A514-A2378EE631AF}">
      <dgm:prSet phldrT="[Metin]"/>
      <dgm:spPr/>
      <dgm:t>
        <a:bodyPr/>
        <a:lstStyle/>
        <a:p>
          <a:r>
            <a:rPr lang="tr-TR" b="1" dirty="0"/>
            <a:t>Organik Tozlar</a:t>
          </a:r>
          <a:endParaRPr lang="tr-TR" dirty="0"/>
        </a:p>
      </dgm:t>
    </dgm:pt>
    <dgm:pt modelId="{3A60BB56-2459-4013-B1EA-F715555F57B8}" type="parTrans" cxnId="{E616C709-905F-449A-96F2-562B36AE2989}">
      <dgm:prSet/>
      <dgm:spPr/>
      <dgm:t>
        <a:bodyPr/>
        <a:lstStyle/>
        <a:p>
          <a:endParaRPr lang="tr-TR"/>
        </a:p>
      </dgm:t>
    </dgm:pt>
    <dgm:pt modelId="{6FA1E590-C312-4287-8E2A-734213ECA570}" type="sibTrans" cxnId="{E616C709-905F-449A-96F2-562B36AE2989}">
      <dgm:prSet/>
      <dgm:spPr/>
      <dgm:t>
        <a:bodyPr/>
        <a:lstStyle/>
        <a:p>
          <a:endParaRPr lang="tr-TR"/>
        </a:p>
      </dgm:t>
    </dgm:pt>
    <dgm:pt modelId="{BDCEBAA8-8343-4809-8DE1-75A5F8DE0197}">
      <dgm:prSet custT="1"/>
      <dgm:spPr/>
      <dgm:t>
        <a:bodyPr/>
        <a:lstStyle/>
        <a:p>
          <a:r>
            <a:rPr lang="tr-TR" sz="1600" dirty="0"/>
            <a:t>a) Bitkisel kökenli tozlar  (pamuk tozu, tahta tozu, un tozu, saman tozu v.s.)</a:t>
          </a:r>
        </a:p>
      </dgm:t>
    </dgm:pt>
    <dgm:pt modelId="{75D50553-C434-4737-84E5-38C1A1D55689}" type="parTrans" cxnId="{0C75530B-EFCD-41FC-8A58-CAB60971AF9A}">
      <dgm:prSet/>
      <dgm:spPr/>
      <dgm:t>
        <a:bodyPr/>
        <a:lstStyle/>
        <a:p>
          <a:endParaRPr lang="tr-TR"/>
        </a:p>
      </dgm:t>
    </dgm:pt>
    <dgm:pt modelId="{CEE65B95-294E-4CA3-A163-F1A873632F70}" type="sibTrans" cxnId="{0C75530B-EFCD-41FC-8A58-CAB60971AF9A}">
      <dgm:prSet/>
      <dgm:spPr/>
      <dgm:t>
        <a:bodyPr/>
        <a:lstStyle/>
        <a:p>
          <a:endParaRPr lang="tr-TR"/>
        </a:p>
      </dgm:t>
    </dgm:pt>
    <dgm:pt modelId="{38C17DBE-AFE7-4B32-9FBD-8DA7D609F41F}">
      <dgm:prSet custT="1"/>
      <dgm:spPr/>
      <dgm:t>
        <a:bodyPr/>
        <a:lstStyle/>
        <a:p>
          <a:r>
            <a:rPr lang="tr-TR" sz="1600" dirty="0"/>
            <a:t>b)Hayvansal tozlar (tüy, saç v.s.)</a:t>
          </a:r>
        </a:p>
      </dgm:t>
    </dgm:pt>
    <dgm:pt modelId="{01FD912B-6463-48B4-8CB8-CC1FC0858A18}" type="parTrans" cxnId="{FD0944F8-4C47-469A-802D-D0EED528B851}">
      <dgm:prSet/>
      <dgm:spPr/>
      <dgm:t>
        <a:bodyPr/>
        <a:lstStyle/>
        <a:p>
          <a:endParaRPr lang="tr-TR"/>
        </a:p>
      </dgm:t>
    </dgm:pt>
    <dgm:pt modelId="{E8DC8203-9A92-4CB5-86EA-02F07AD0E3CB}" type="sibTrans" cxnId="{FD0944F8-4C47-469A-802D-D0EED528B851}">
      <dgm:prSet/>
      <dgm:spPr/>
      <dgm:t>
        <a:bodyPr/>
        <a:lstStyle/>
        <a:p>
          <a:endParaRPr lang="tr-TR"/>
        </a:p>
      </dgm:t>
    </dgm:pt>
    <dgm:pt modelId="{D4ECD174-BA83-4D52-B8FA-73143C2A6AB5}">
      <dgm:prSet custT="1"/>
      <dgm:spPr/>
      <dgm:t>
        <a:bodyPr/>
        <a:lstStyle/>
        <a:p>
          <a:pPr algn="l"/>
          <a:r>
            <a:rPr lang="tr-TR" sz="1600" dirty="0"/>
            <a:t>c)  Sentetik bileşenlerin tozları (DDT, </a:t>
          </a:r>
          <a:r>
            <a:rPr lang="tr-TR" sz="1600" dirty="0" err="1"/>
            <a:t>trinitro</a:t>
          </a:r>
          <a:r>
            <a:rPr lang="tr-TR" sz="1600" dirty="0"/>
            <a:t> </a:t>
          </a:r>
          <a:r>
            <a:rPr lang="tr-TR" sz="1600" dirty="0" err="1"/>
            <a:t>toluen</a:t>
          </a:r>
          <a:r>
            <a:rPr lang="tr-TR" sz="1600" dirty="0"/>
            <a:t> v.s.)</a:t>
          </a:r>
        </a:p>
      </dgm:t>
    </dgm:pt>
    <dgm:pt modelId="{BE488AD1-24B4-4881-B8E1-37FED13EF7E4}" type="parTrans" cxnId="{50B8639C-C044-478B-B545-14CA5750DC33}">
      <dgm:prSet/>
      <dgm:spPr/>
      <dgm:t>
        <a:bodyPr/>
        <a:lstStyle/>
        <a:p>
          <a:endParaRPr lang="tr-TR"/>
        </a:p>
      </dgm:t>
    </dgm:pt>
    <dgm:pt modelId="{FBF2324C-C36C-4E1F-B13E-5D0781F13D3A}" type="sibTrans" cxnId="{50B8639C-C044-478B-B545-14CA5750DC33}">
      <dgm:prSet/>
      <dgm:spPr/>
      <dgm:t>
        <a:bodyPr/>
        <a:lstStyle/>
        <a:p>
          <a:endParaRPr lang="tr-TR"/>
        </a:p>
      </dgm:t>
    </dgm:pt>
    <dgm:pt modelId="{C6CA9F1E-F4D6-4E65-B2DB-21A5498847AA}">
      <dgm:prSet/>
      <dgm:spPr/>
      <dgm:t>
        <a:bodyPr/>
        <a:lstStyle/>
        <a:p>
          <a:r>
            <a:rPr lang="tr-TR" b="1" dirty="0"/>
            <a:t>Anorganik Tozlar</a:t>
          </a:r>
          <a:endParaRPr lang="tr-TR" dirty="0"/>
        </a:p>
      </dgm:t>
    </dgm:pt>
    <dgm:pt modelId="{F8482903-0560-40AE-9F4B-870B2DD4061B}" type="parTrans" cxnId="{A0C05729-86BB-4A73-A962-F37F5B94B922}">
      <dgm:prSet/>
      <dgm:spPr/>
      <dgm:t>
        <a:bodyPr/>
        <a:lstStyle/>
        <a:p>
          <a:endParaRPr lang="tr-TR"/>
        </a:p>
      </dgm:t>
    </dgm:pt>
    <dgm:pt modelId="{0C281223-97D7-47DB-B7DA-62A6EBF37179}" type="sibTrans" cxnId="{A0C05729-86BB-4A73-A962-F37F5B94B922}">
      <dgm:prSet/>
      <dgm:spPr/>
      <dgm:t>
        <a:bodyPr/>
        <a:lstStyle/>
        <a:p>
          <a:endParaRPr lang="tr-TR"/>
        </a:p>
      </dgm:t>
    </dgm:pt>
    <dgm:pt modelId="{F79A9EBA-3DFE-487A-9395-FCC69945FB48}">
      <dgm:prSet custT="1"/>
      <dgm:spPr/>
      <dgm:t>
        <a:bodyPr/>
        <a:lstStyle/>
        <a:p>
          <a:r>
            <a:rPr lang="tr-TR" sz="1600" dirty="0"/>
            <a:t>a)Metalik tozlar (demir, bakır, çinko tozu vb.)</a:t>
          </a:r>
        </a:p>
      </dgm:t>
    </dgm:pt>
    <dgm:pt modelId="{C6921763-27FB-49FE-9D6B-67F19CFE7D62}" type="parTrans" cxnId="{8E5BB179-C3A2-422B-B228-81A354DF825B}">
      <dgm:prSet/>
      <dgm:spPr/>
      <dgm:t>
        <a:bodyPr/>
        <a:lstStyle/>
        <a:p>
          <a:endParaRPr lang="tr-TR"/>
        </a:p>
      </dgm:t>
    </dgm:pt>
    <dgm:pt modelId="{30767208-4362-404D-B159-3362A33612F3}" type="sibTrans" cxnId="{8E5BB179-C3A2-422B-B228-81A354DF825B}">
      <dgm:prSet/>
      <dgm:spPr/>
      <dgm:t>
        <a:bodyPr/>
        <a:lstStyle/>
        <a:p>
          <a:endParaRPr lang="tr-TR"/>
        </a:p>
      </dgm:t>
    </dgm:pt>
    <dgm:pt modelId="{455B3491-0A6E-4AE4-BE52-B7440241B57B}">
      <dgm:prSet custT="1"/>
      <dgm:spPr/>
      <dgm:t>
        <a:bodyPr/>
        <a:lstStyle/>
        <a:p>
          <a:r>
            <a:rPr lang="tr-TR" sz="1600" dirty="0"/>
            <a:t>b)Metalik olmayan tozlar (kükürt, kömür tozu)</a:t>
          </a:r>
        </a:p>
      </dgm:t>
    </dgm:pt>
    <dgm:pt modelId="{FD62772F-E647-4063-8616-47026D506F8E}" type="parTrans" cxnId="{EBE3C6B4-FA0A-4E08-9739-B4C65F975FED}">
      <dgm:prSet/>
      <dgm:spPr/>
      <dgm:t>
        <a:bodyPr/>
        <a:lstStyle/>
        <a:p>
          <a:endParaRPr lang="tr-TR"/>
        </a:p>
      </dgm:t>
    </dgm:pt>
    <dgm:pt modelId="{D8F55E79-560C-49FA-81A3-9B4022F56ADF}" type="sibTrans" cxnId="{EBE3C6B4-FA0A-4E08-9739-B4C65F975FED}">
      <dgm:prSet/>
      <dgm:spPr/>
      <dgm:t>
        <a:bodyPr/>
        <a:lstStyle/>
        <a:p>
          <a:endParaRPr lang="tr-TR"/>
        </a:p>
      </dgm:t>
    </dgm:pt>
    <dgm:pt modelId="{E9E0E6F7-8756-4AC1-A0BB-7F713C2D2B2D}">
      <dgm:prSet custT="1"/>
      <dgm:spPr/>
      <dgm:t>
        <a:bodyPr/>
        <a:lstStyle/>
        <a:p>
          <a:r>
            <a:rPr lang="tr-TR" sz="1600" dirty="0"/>
            <a:t>c) Kimyasal bileşiklerin tozları (çinko oksit, manganez oksit gibi).</a:t>
          </a:r>
        </a:p>
      </dgm:t>
    </dgm:pt>
    <dgm:pt modelId="{E97CE338-98AA-432E-80AB-D08FA3AE3F22}" type="parTrans" cxnId="{BCE7156E-6723-43B2-8A89-D3790805E77E}">
      <dgm:prSet/>
      <dgm:spPr/>
      <dgm:t>
        <a:bodyPr/>
        <a:lstStyle/>
        <a:p>
          <a:endParaRPr lang="tr-TR"/>
        </a:p>
      </dgm:t>
    </dgm:pt>
    <dgm:pt modelId="{393B834B-4D94-404D-8BDE-EBAFA03FC315}" type="sibTrans" cxnId="{BCE7156E-6723-43B2-8A89-D3790805E77E}">
      <dgm:prSet/>
      <dgm:spPr/>
      <dgm:t>
        <a:bodyPr/>
        <a:lstStyle/>
        <a:p>
          <a:endParaRPr lang="tr-TR"/>
        </a:p>
      </dgm:t>
    </dgm:pt>
    <dgm:pt modelId="{AA6161B7-1D5F-4F4E-97D2-D6F825A34232}">
      <dgm:prSet/>
      <dgm:spPr/>
      <dgm:t>
        <a:bodyPr/>
        <a:lstStyle/>
        <a:p>
          <a:r>
            <a:rPr lang="tr-TR" b="1" dirty="0" err="1"/>
            <a:t>Fibrojenik</a:t>
          </a:r>
          <a:r>
            <a:rPr lang="tr-TR" b="1" dirty="0"/>
            <a:t> Tozlar</a:t>
          </a:r>
        </a:p>
      </dgm:t>
    </dgm:pt>
    <dgm:pt modelId="{C5D324D1-3BB0-4920-B673-2B2A194CC584}" type="parTrans" cxnId="{257C3283-21EE-4EFA-A26D-1D2D6292DD44}">
      <dgm:prSet/>
      <dgm:spPr/>
      <dgm:t>
        <a:bodyPr/>
        <a:lstStyle/>
        <a:p>
          <a:endParaRPr lang="tr-TR"/>
        </a:p>
      </dgm:t>
    </dgm:pt>
    <dgm:pt modelId="{AED726B2-49D6-4C1C-BF25-3D99BC6BBC8D}" type="sibTrans" cxnId="{257C3283-21EE-4EFA-A26D-1D2D6292DD44}">
      <dgm:prSet/>
      <dgm:spPr/>
      <dgm:t>
        <a:bodyPr/>
        <a:lstStyle/>
        <a:p>
          <a:endParaRPr lang="tr-TR"/>
        </a:p>
      </dgm:t>
    </dgm:pt>
    <dgm:pt modelId="{C25A851F-80AF-42F0-A74B-F889F5A6B3F8}">
      <dgm:prSet custT="1"/>
      <dgm:spPr/>
      <dgm:t>
        <a:bodyPr/>
        <a:lstStyle/>
        <a:p>
          <a:pPr algn="l"/>
          <a:r>
            <a:rPr lang="tr-TR" sz="1600" dirty="0"/>
            <a:t>Bazı maddelerin lifli yapıları vardır. </a:t>
          </a:r>
        </a:p>
        <a:p>
          <a:pPr algn="l"/>
          <a:r>
            <a:rPr lang="tr-TR" sz="1600" dirty="0"/>
            <a:t>Bu maddeler ufalandığında tozları da bu </a:t>
          </a:r>
          <a:r>
            <a:rPr lang="tr-TR" sz="1600" dirty="0" err="1"/>
            <a:t>Fibrojenik</a:t>
          </a:r>
          <a:r>
            <a:rPr lang="tr-TR" sz="1600" dirty="0"/>
            <a:t> (lifli) yapıyı muhafaza ederler.  </a:t>
          </a:r>
        </a:p>
        <a:p>
          <a:pPr algn="l"/>
          <a:r>
            <a:rPr lang="tr-TR" sz="1600" dirty="0"/>
            <a:t>Silis (Kuvars), </a:t>
          </a:r>
        </a:p>
        <a:p>
          <a:pPr algn="l"/>
          <a:r>
            <a:rPr lang="tr-TR" sz="1600" dirty="0"/>
            <a:t>Silikatlar (asbest, talk, mika).</a:t>
          </a:r>
          <a:endParaRPr lang="tr-TR" sz="1600" b="1" dirty="0"/>
        </a:p>
      </dgm:t>
    </dgm:pt>
    <dgm:pt modelId="{8BB2D20D-7B99-451B-A383-269F5E8362ED}" type="parTrans" cxnId="{0E6B4BC8-C143-4DA2-802F-43049C27A239}">
      <dgm:prSet/>
      <dgm:spPr/>
      <dgm:t>
        <a:bodyPr/>
        <a:lstStyle/>
        <a:p>
          <a:endParaRPr lang="tr-TR"/>
        </a:p>
      </dgm:t>
    </dgm:pt>
    <dgm:pt modelId="{8B57F46E-3B25-4166-B030-A59B2A7558EA}" type="sibTrans" cxnId="{0E6B4BC8-C143-4DA2-802F-43049C27A239}">
      <dgm:prSet/>
      <dgm:spPr/>
      <dgm:t>
        <a:bodyPr/>
        <a:lstStyle/>
        <a:p>
          <a:endParaRPr lang="tr-TR"/>
        </a:p>
      </dgm:t>
    </dgm:pt>
    <dgm:pt modelId="{90812AFF-5BEE-467D-B9C6-4362D0302BB5}" type="pres">
      <dgm:prSet presAssocID="{C1614A8A-C96A-4758-9176-B158D7641E7D}" presName="diagram" presStyleCnt="0">
        <dgm:presLayoutVars>
          <dgm:chPref val="1"/>
          <dgm:dir/>
          <dgm:animOne val="branch"/>
          <dgm:animLvl val="lvl"/>
          <dgm:resizeHandles/>
        </dgm:presLayoutVars>
      </dgm:prSet>
      <dgm:spPr/>
      <dgm:t>
        <a:bodyPr/>
        <a:lstStyle/>
        <a:p>
          <a:endParaRPr lang="tr-TR"/>
        </a:p>
      </dgm:t>
    </dgm:pt>
    <dgm:pt modelId="{27DFEF06-40E8-4E03-8A44-AE49DAFEB7AE}" type="pres">
      <dgm:prSet presAssocID="{EF40B209-A187-46A7-A514-A2378EE631AF}" presName="root" presStyleCnt="0"/>
      <dgm:spPr/>
    </dgm:pt>
    <dgm:pt modelId="{264A5747-EBAF-415C-9795-5FA5ED061040}" type="pres">
      <dgm:prSet presAssocID="{EF40B209-A187-46A7-A514-A2378EE631AF}" presName="rootComposite" presStyleCnt="0"/>
      <dgm:spPr/>
    </dgm:pt>
    <dgm:pt modelId="{B1F4ED8D-4898-4481-9730-DDD677859E31}" type="pres">
      <dgm:prSet presAssocID="{EF40B209-A187-46A7-A514-A2378EE631AF}" presName="rootText" presStyleLbl="node1" presStyleIdx="0" presStyleCnt="3"/>
      <dgm:spPr/>
      <dgm:t>
        <a:bodyPr/>
        <a:lstStyle/>
        <a:p>
          <a:endParaRPr lang="tr-TR"/>
        </a:p>
      </dgm:t>
    </dgm:pt>
    <dgm:pt modelId="{856BE59B-5F7B-4AA3-9949-AAF97094FB61}" type="pres">
      <dgm:prSet presAssocID="{EF40B209-A187-46A7-A514-A2378EE631AF}" presName="rootConnector" presStyleLbl="node1" presStyleIdx="0" presStyleCnt="3"/>
      <dgm:spPr/>
      <dgm:t>
        <a:bodyPr/>
        <a:lstStyle/>
        <a:p>
          <a:endParaRPr lang="tr-TR"/>
        </a:p>
      </dgm:t>
    </dgm:pt>
    <dgm:pt modelId="{A69C530A-CA05-46A3-9C77-7D4395BD921C}" type="pres">
      <dgm:prSet presAssocID="{EF40B209-A187-46A7-A514-A2378EE631AF}" presName="childShape" presStyleCnt="0"/>
      <dgm:spPr/>
    </dgm:pt>
    <dgm:pt modelId="{81CC79A7-95F1-4267-8282-ABE6E4F93DF2}" type="pres">
      <dgm:prSet presAssocID="{75D50553-C434-4737-84E5-38C1A1D55689}" presName="Name13" presStyleLbl="parChTrans1D2" presStyleIdx="0" presStyleCnt="7"/>
      <dgm:spPr/>
      <dgm:t>
        <a:bodyPr/>
        <a:lstStyle/>
        <a:p>
          <a:endParaRPr lang="tr-TR"/>
        </a:p>
      </dgm:t>
    </dgm:pt>
    <dgm:pt modelId="{66F61857-1143-4962-BEC1-9B7474137F59}" type="pres">
      <dgm:prSet presAssocID="{BDCEBAA8-8343-4809-8DE1-75A5F8DE0197}" presName="childText" presStyleLbl="bgAcc1" presStyleIdx="0" presStyleCnt="7">
        <dgm:presLayoutVars>
          <dgm:bulletEnabled val="1"/>
        </dgm:presLayoutVars>
      </dgm:prSet>
      <dgm:spPr/>
      <dgm:t>
        <a:bodyPr/>
        <a:lstStyle/>
        <a:p>
          <a:endParaRPr lang="tr-TR"/>
        </a:p>
      </dgm:t>
    </dgm:pt>
    <dgm:pt modelId="{A8406A82-7D71-464D-AF89-3FA489E5C70E}" type="pres">
      <dgm:prSet presAssocID="{01FD912B-6463-48B4-8CB8-CC1FC0858A18}" presName="Name13" presStyleLbl="parChTrans1D2" presStyleIdx="1" presStyleCnt="7"/>
      <dgm:spPr/>
      <dgm:t>
        <a:bodyPr/>
        <a:lstStyle/>
        <a:p>
          <a:endParaRPr lang="tr-TR"/>
        </a:p>
      </dgm:t>
    </dgm:pt>
    <dgm:pt modelId="{801D0B4A-C981-4FB7-8720-690E89D27F5D}" type="pres">
      <dgm:prSet presAssocID="{38C17DBE-AFE7-4B32-9FBD-8DA7D609F41F}" presName="childText" presStyleLbl="bgAcc1" presStyleIdx="1" presStyleCnt="7">
        <dgm:presLayoutVars>
          <dgm:bulletEnabled val="1"/>
        </dgm:presLayoutVars>
      </dgm:prSet>
      <dgm:spPr/>
      <dgm:t>
        <a:bodyPr/>
        <a:lstStyle/>
        <a:p>
          <a:endParaRPr lang="tr-TR"/>
        </a:p>
      </dgm:t>
    </dgm:pt>
    <dgm:pt modelId="{9F8BF9FF-1DC8-4FB5-B2F8-1ED7374C1587}" type="pres">
      <dgm:prSet presAssocID="{BE488AD1-24B4-4881-B8E1-37FED13EF7E4}" presName="Name13" presStyleLbl="parChTrans1D2" presStyleIdx="2" presStyleCnt="7"/>
      <dgm:spPr/>
      <dgm:t>
        <a:bodyPr/>
        <a:lstStyle/>
        <a:p>
          <a:endParaRPr lang="tr-TR"/>
        </a:p>
      </dgm:t>
    </dgm:pt>
    <dgm:pt modelId="{828A5E1D-0558-4540-A258-04C4288E359C}" type="pres">
      <dgm:prSet presAssocID="{D4ECD174-BA83-4D52-B8FA-73143C2A6AB5}" presName="childText" presStyleLbl="bgAcc1" presStyleIdx="2" presStyleCnt="7">
        <dgm:presLayoutVars>
          <dgm:bulletEnabled val="1"/>
        </dgm:presLayoutVars>
      </dgm:prSet>
      <dgm:spPr/>
      <dgm:t>
        <a:bodyPr/>
        <a:lstStyle/>
        <a:p>
          <a:endParaRPr lang="tr-TR"/>
        </a:p>
      </dgm:t>
    </dgm:pt>
    <dgm:pt modelId="{9F18F37F-98D2-4FBE-B484-2FFF442CEFE6}" type="pres">
      <dgm:prSet presAssocID="{C6CA9F1E-F4D6-4E65-B2DB-21A5498847AA}" presName="root" presStyleCnt="0"/>
      <dgm:spPr/>
    </dgm:pt>
    <dgm:pt modelId="{F0387A8D-B133-409E-B9CC-09A7018916A6}" type="pres">
      <dgm:prSet presAssocID="{C6CA9F1E-F4D6-4E65-B2DB-21A5498847AA}" presName="rootComposite" presStyleCnt="0"/>
      <dgm:spPr/>
    </dgm:pt>
    <dgm:pt modelId="{77BEABBB-7969-4B87-9DF9-3906F62C1132}" type="pres">
      <dgm:prSet presAssocID="{C6CA9F1E-F4D6-4E65-B2DB-21A5498847AA}" presName="rootText" presStyleLbl="node1" presStyleIdx="1" presStyleCnt="3"/>
      <dgm:spPr/>
      <dgm:t>
        <a:bodyPr/>
        <a:lstStyle/>
        <a:p>
          <a:endParaRPr lang="tr-TR"/>
        </a:p>
      </dgm:t>
    </dgm:pt>
    <dgm:pt modelId="{5400DE92-F023-4550-9089-A4576E3E0FCA}" type="pres">
      <dgm:prSet presAssocID="{C6CA9F1E-F4D6-4E65-B2DB-21A5498847AA}" presName="rootConnector" presStyleLbl="node1" presStyleIdx="1" presStyleCnt="3"/>
      <dgm:spPr/>
      <dgm:t>
        <a:bodyPr/>
        <a:lstStyle/>
        <a:p>
          <a:endParaRPr lang="tr-TR"/>
        </a:p>
      </dgm:t>
    </dgm:pt>
    <dgm:pt modelId="{868CE46F-D4A6-4043-B79A-5B3CA3A9CCE6}" type="pres">
      <dgm:prSet presAssocID="{C6CA9F1E-F4D6-4E65-B2DB-21A5498847AA}" presName="childShape" presStyleCnt="0"/>
      <dgm:spPr/>
    </dgm:pt>
    <dgm:pt modelId="{54CD2872-7236-4B14-B6E0-4AC776D00DEB}" type="pres">
      <dgm:prSet presAssocID="{C6921763-27FB-49FE-9D6B-67F19CFE7D62}" presName="Name13" presStyleLbl="parChTrans1D2" presStyleIdx="3" presStyleCnt="7"/>
      <dgm:spPr/>
      <dgm:t>
        <a:bodyPr/>
        <a:lstStyle/>
        <a:p>
          <a:endParaRPr lang="tr-TR"/>
        </a:p>
      </dgm:t>
    </dgm:pt>
    <dgm:pt modelId="{1A52F5EE-BE06-424F-9D38-2A7FA556EC7E}" type="pres">
      <dgm:prSet presAssocID="{F79A9EBA-3DFE-487A-9395-FCC69945FB48}" presName="childText" presStyleLbl="bgAcc1" presStyleIdx="3" presStyleCnt="7">
        <dgm:presLayoutVars>
          <dgm:bulletEnabled val="1"/>
        </dgm:presLayoutVars>
      </dgm:prSet>
      <dgm:spPr/>
      <dgm:t>
        <a:bodyPr/>
        <a:lstStyle/>
        <a:p>
          <a:endParaRPr lang="tr-TR"/>
        </a:p>
      </dgm:t>
    </dgm:pt>
    <dgm:pt modelId="{0CE66420-C76D-48D5-B573-B66AB15BB9EF}" type="pres">
      <dgm:prSet presAssocID="{FD62772F-E647-4063-8616-47026D506F8E}" presName="Name13" presStyleLbl="parChTrans1D2" presStyleIdx="4" presStyleCnt="7"/>
      <dgm:spPr/>
      <dgm:t>
        <a:bodyPr/>
        <a:lstStyle/>
        <a:p>
          <a:endParaRPr lang="tr-TR"/>
        </a:p>
      </dgm:t>
    </dgm:pt>
    <dgm:pt modelId="{4BBFE8F5-5650-41C4-ADEB-1BAE67E24F4A}" type="pres">
      <dgm:prSet presAssocID="{455B3491-0A6E-4AE4-BE52-B7440241B57B}" presName="childText" presStyleLbl="bgAcc1" presStyleIdx="4" presStyleCnt="7">
        <dgm:presLayoutVars>
          <dgm:bulletEnabled val="1"/>
        </dgm:presLayoutVars>
      </dgm:prSet>
      <dgm:spPr/>
      <dgm:t>
        <a:bodyPr/>
        <a:lstStyle/>
        <a:p>
          <a:endParaRPr lang="tr-TR"/>
        </a:p>
      </dgm:t>
    </dgm:pt>
    <dgm:pt modelId="{279476AB-0E97-4C4E-991B-91417CB8FAFB}" type="pres">
      <dgm:prSet presAssocID="{E97CE338-98AA-432E-80AB-D08FA3AE3F22}" presName="Name13" presStyleLbl="parChTrans1D2" presStyleIdx="5" presStyleCnt="7"/>
      <dgm:spPr/>
      <dgm:t>
        <a:bodyPr/>
        <a:lstStyle/>
        <a:p>
          <a:endParaRPr lang="tr-TR"/>
        </a:p>
      </dgm:t>
    </dgm:pt>
    <dgm:pt modelId="{ACD88E0A-5C5F-4177-8D0A-5013033B3686}" type="pres">
      <dgm:prSet presAssocID="{E9E0E6F7-8756-4AC1-A0BB-7F713C2D2B2D}" presName="childText" presStyleLbl="bgAcc1" presStyleIdx="5" presStyleCnt="7">
        <dgm:presLayoutVars>
          <dgm:bulletEnabled val="1"/>
        </dgm:presLayoutVars>
      </dgm:prSet>
      <dgm:spPr/>
      <dgm:t>
        <a:bodyPr/>
        <a:lstStyle/>
        <a:p>
          <a:endParaRPr lang="tr-TR"/>
        </a:p>
      </dgm:t>
    </dgm:pt>
    <dgm:pt modelId="{94C10269-D189-460D-9FE2-1AA31ABE85A5}" type="pres">
      <dgm:prSet presAssocID="{AA6161B7-1D5F-4F4E-97D2-D6F825A34232}" presName="root" presStyleCnt="0"/>
      <dgm:spPr/>
    </dgm:pt>
    <dgm:pt modelId="{13D83124-60B9-4626-ACB3-79064C98C437}" type="pres">
      <dgm:prSet presAssocID="{AA6161B7-1D5F-4F4E-97D2-D6F825A34232}" presName="rootComposite" presStyleCnt="0"/>
      <dgm:spPr/>
    </dgm:pt>
    <dgm:pt modelId="{75EF2447-1EA9-403E-9CE3-81A9320F59AF}" type="pres">
      <dgm:prSet presAssocID="{AA6161B7-1D5F-4F4E-97D2-D6F825A34232}" presName="rootText" presStyleLbl="node1" presStyleIdx="2" presStyleCnt="3"/>
      <dgm:spPr/>
      <dgm:t>
        <a:bodyPr/>
        <a:lstStyle/>
        <a:p>
          <a:endParaRPr lang="tr-TR"/>
        </a:p>
      </dgm:t>
    </dgm:pt>
    <dgm:pt modelId="{9552E6D4-53C2-4722-83F6-059BA77183B2}" type="pres">
      <dgm:prSet presAssocID="{AA6161B7-1D5F-4F4E-97D2-D6F825A34232}" presName="rootConnector" presStyleLbl="node1" presStyleIdx="2" presStyleCnt="3"/>
      <dgm:spPr/>
      <dgm:t>
        <a:bodyPr/>
        <a:lstStyle/>
        <a:p>
          <a:endParaRPr lang="tr-TR"/>
        </a:p>
      </dgm:t>
    </dgm:pt>
    <dgm:pt modelId="{3525614A-E370-4373-A346-E8FE79CD104E}" type="pres">
      <dgm:prSet presAssocID="{AA6161B7-1D5F-4F4E-97D2-D6F825A34232}" presName="childShape" presStyleCnt="0"/>
      <dgm:spPr/>
    </dgm:pt>
    <dgm:pt modelId="{9FAF5B48-524B-4E55-A7BF-E495891F414C}" type="pres">
      <dgm:prSet presAssocID="{8BB2D20D-7B99-451B-A383-269F5E8362ED}" presName="Name13" presStyleLbl="parChTrans1D2" presStyleIdx="6" presStyleCnt="7"/>
      <dgm:spPr/>
      <dgm:t>
        <a:bodyPr/>
        <a:lstStyle/>
        <a:p>
          <a:endParaRPr lang="tr-TR"/>
        </a:p>
      </dgm:t>
    </dgm:pt>
    <dgm:pt modelId="{12129FA7-CD5C-447B-908E-851853A9E120}" type="pres">
      <dgm:prSet presAssocID="{C25A851F-80AF-42F0-A74B-F889F5A6B3F8}" presName="childText" presStyleLbl="bgAcc1" presStyleIdx="6" presStyleCnt="7" custScaleX="127163" custScaleY="287569">
        <dgm:presLayoutVars>
          <dgm:bulletEnabled val="1"/>
        </dgm:presLayoutVars>
      </dgm:prSet>
      <dgm:spPr/>
      <dgm:t>
        <a:bodyPr/>
        <a:lstStyle/>
        <a:p>
          <a:endParaRPr lang="tr-TR"/>
        </a:p>
      </dgm:t>
    </dgm:pt>
  </dgm:ptLst>
  <dgm:cxnLst>
    <dgm:cxn modelId="{EBE3C6B4-FA0A-4E08-9739-B4C65F975FED}" srcId="{C6CA9F1E-F4D6-4E65-B2DB-21A5498847AA}" destId="{455B3491-0A6E-4AE4-BE52-B7440241B57B}" srcOrd="1" destOrd="0" parTransId="{FD62772F-E647-4063-8616-47026D506F8E}" sibTransId="{D8F55E79-560C-49FA-81A3-9B4022F56ADF}"/>
    <dgm:cxn modelId="{A0C05729-86BB-4A73-A962-F37F5B94B922}" srcId="{C1614A8A-C96A-4758-9176-B158D7641E7D}" destId="{C6CA9F1E-F4D6-4E65-B2DB-21A5498847AA}" srcOrd="1" destOrd="0" parTransId="{F8482903-0560-40AE-9F4B-870B2DD4061B}" sibTransId="{0C281223-97D7-47DB-B7DA-62A6EBF37179}"/>
    <dgm:cxn modelId="{D5BF7F52-5909-4325-ABE7-4792049BA0E1}" type="presOf" srcId="{AA6161B7-1D5F-4F4E-97D2-D6F825A34232}" destId="{9552E6D4-53C2-4722-83F6-059BA77183B2}" srcOrd="1" destOrd="0" presId="urn:microsoft.com/office/officeart/2005/8/layout/hierarchy3"/>
    <dgm:cxn modelId="{0C75530B-EFCD-41FC-8A58-CAB60971AF9A}" srcId="{EF40B209-A187-46A7-A514-A2378EE631AF}" destId="{BDCEBAA8-8343-4809-8DE1-75A5F8DE0197}" srcOrd="0" destOrd="0" parTransId="{75D50553-C434-4737-84E5-38C1A1D55689}" sibTransId="{CEE65B95-294E-4CA3-A163-F1A873632F70}"/>
    <dgm:cxn modelId="{AA7F67B6-CC48-48AB-AD41-73F814CB083A}" type="presOf" srcId="{BE488AD1-24B4-4881-B8E1-37FED13EF7E4}" destId="{9F8BF9FF-1DC8-4FB5-B2F8-1ED7374C1587}" srcOrd="0" destOrd="0" presId="urn:microsoft.com/office/officeart/2005/8/layout/hierarchy3"/>
    <dgm:cxn modelId="{0E6B4BC8-C143-4DA2-802F-43049C27A239}" srcId="{AA6161B7-1D5F-4F4E-97D2-D6F825A34232}" destId="{C25A851F-80AF-42F0-A74B-F889F5A6B3F8}" srcOrd="0" destOrd="0" parTransId="{8BB2D20D-7B99-451B-A383-269F5E8362ED}" sibTransId="{8B57F46E-3B25-4166-B030-A59B2A7558EA}"/>
    <dgm:cxn modelId="{A8079DB8-8F10-4BAC-893C-606D83BE7A23}" type="presOf" srcId="{C6CA9F1E-F4D6-4E65-B2DB-21A5498847AA}" destId="{5400DE92-F023-4550-9089-A4576E3E0FCA}" srcOrd="1" destOrd="0" presId="urn:microsoft.com/office/officeart/2005/8/layout/hierarchy3"/>
    <dgm:cxn modelId="{9AC2BEE0-07F1-479B-917C-7225027351F3}" type="presOf" srcId="{C25A851F-80AF-42F0-A74B-F889F5A6B3F8}" destId="{12129FA7-CD5C-447B-908E-851853A9E120}" srcOrd="0" destOrd="0" presId="urn:microsoft.com/office/officeart/2005/8/layout/hierarchy3"/>
    <dgm:cxn modelId="{8123DD6C-622E-4FEA-8ED0-E339B61116C1}" type="presOf" srcId="{E9E0E6F7-8756-4AC1-A0BB-7F713C2D2B2D}" destId="{ACD88E0A-5C5F-4177-8D0A-5013033B3686}" srcOrd="0" destOrd="0" presId="urn:microsoft.com/office/officeart/2005/8/layout/hierarchy3"/>
    <dgm:cxn modelId="{0888C386-A502-4F83-A443-3C1B84B2AFD3}" type="presOf" srcId="{75D50553-C434-4737-84E5-38C1A1D55689}" destId="{81CC79A7-95F1-4267-8282-ABE6E4F93DF2}" srcOrd="0" destOrd="0" presId="urn:microsoft.com/office/officeart/2005/8/layout/hierarchy3"/>
    <dgm:cxn modelId="{50B8639C-C044-478B-B545-14CA5750DC33}" srcId="{EF40B209-A187-46A7-A514-A2378EE631AF}" destId="{D4ECD174-BA83-4D52-B8FA-73143C2A6AB5}" srcOrd="2" destOrd="0" parTransId="{BE488AD1-24B4-4881-B8E1-37FED13EF7E4}" sibTransId="{FBF2324C-C36C-4E1F-B13E-5D0781F13D3A}"/>
    <dgm:cxn modelId="{F14CD31E-5F9D-45F1-ADA6-7191EA3E8987}" type="presOf" srcId="{C1614A8A-C96A-4758-9176-B158D7641E7D}" destId="{90812AFF-5BEE-467D-B9C6-4362D0302BB5}" srcOrd="0" destOrd="0" presId="urn:microsoft.com/office/officeart/2005/8/layout/hierarchy3"/>
    <dgm:cxn modelId="{5BC3A7FE-0483-49AD-B6CD-2C08B29E2F53}" type="presOf" srcId="{E97CE338-98AA-432E-80AB-D08FA3AE3F22}" destId="{279476AB-0E97-4C4E-991B-91417CB8FAFB}" srcOrd="0" destOrd="0" presId="urn:microsoft.com/office/officeart/2005/8/layout/hierarchy3"/>
    <dgm:cxn modelId="{E616C709-905F-449A-96F2-562B36AE2989}" srcId="{C1614A8A-C96A-4758-9176-B158D7641E7D}" destId="{EF40B209-A187-46A7-A514-A2378EE631AF}" srcOrd="0" destOrd="0" parTransId="{3A60BB56-2459-4013-B1EA-F715555F57B8}" sibTransId="{6FA1E590-C312-4287-8E2A-734213ECA570}"/>
    <dgm:cxn modelId="{845F5934-957F-4591-9EB7-45F5B9F7A86D}" type="presOf" srcId="{38C17DBE-AFE7-4B32-9FBD-8DA7D609F41F}" destId="{801D0B4A-C981-4FB7-8720-690E89D27F5D}" srcOrd="0" destOrd="0" presId="urn:microsoft.com/office/officeart/2005/8/layout/hierarchy3"/>
    <dgm:cxn modelId="{CDA19C7C-35AD-4890-9413-02EFEC4FD2BF}" type="presOf" srcId="{EF40B209-A187-46A7-A514-A2378EE631AF}" destId="{B1F4ED8D-4898-4481-9730-DDD677859E31}" srcOrd="0" destOrd="0" presId="urn:microsoft.com/office/officeart/2005/8/layout/hierarchy3"/>
    <dgm:cxn modelId="{FA99EE77-3AA0-4145-9F78-C2177261FE8D}" type="presOf" srcId="{BDCEBAA8-8343-4809-8DE1-75A5F8DE0197}" destId="{66F61857-1143-4962-BEC1-9B7474137F59}" srcOrd="0" destOrd="0" presId="urn:microsoft.com/office/officeart/2005/8/layout/hierarchy3"/>
    <dgm:cxn modelId="{005569A8-49FE-43CC-A8EA-B589B8A7D8FA}" type="presOf" srcId="{455B3491-0A6E-4AE4-BE52-B7440241B57B}" destId="{4BBFE8F5-5650-41C4-ADEB-1BAE67E24F4A}" srcOrd="0" destOrd="0" presId="urn:microsoft.com/office/officeart/2005/8/layout/hierarchy3"/>
    <dgm:cxn modelId="{C1754AE0-10DB-4450-A600-81DB5D1FF5AC}" type="presOf" srcId="{AA6161B7-1D5F-4F4E-97D2-D6F825A34232}" destId="{75EF2447-1EA9-403E-9CE3-81A9320F59AF}" srcOrd="0" destOrd="0" presId="urn:microsoft.com/office/officeart/2005/8/layout/hierarchy3"/>
    <dgm:cxn modelId="{257C3283-21EE-4EFA-A26D-1D2D6292DD44}" srcId="{C1614A8A-C96A-4758-9176-B158D7641E7D}" destId="{AA6161B7-1D5F-4F4E-97D2-D6F825A34232}" srcOrd="2" destOrd="0" parTransId="{C5D324D1-3BB0-4920-B673-2B2A194CC584}" sibTransId="{AED726B2-49D6-4C1C-BF25-3D99BC6BBC8D}"/>
    <dgm:cxn modelId="{BCE7156E-6723-43B2-8A89-D3790805E77E}" srcId="{C6CA9F1E-F4D6-4E65-B2DB-21A5498847AA}" destId="{E9E0E6F7-8756-4AC1-A0BB-7F713C2D2B2D}" srcOrd="2" destOrd="0" parTransId="{E97CE338-98AA-432E-80AB-D08FA3AE3F22}" sibTransId="{393B834B-4D94-404D-8BDE-EBAFA03FC315}"/>
    <dgm:cxn modelId="{C6F86790-523A-4499-801F-A12C013B653A}" type="presOf" srcId="{C6CA9F1E-F4D6-4E65-B2DB-21A5498847AA}" destId="{77BEABBB-7969-4B87-9DF9-3906F62C1132}" srcOrd="0" destOrd="0" presId="urn:microsoft.com/office/officeart/2005/8/layout/hierarchy3"/>
    <dgm:cxn modelId="{2E28662B-7C63-4F12-87A2-90DEC04B35F9}" type="presOf" srcId="{C6921763-27FB-49FE-9D6B-67F19CFE7D62}" destId="{54CD2872-7236-4B14-B6E0-4AC776D00DEB}" srcOrd="0" destOrd="0" presId="urn:microsoft.com/office/officeart/2005/8/layout/hierarchy3"/>
    <dgm:cxn modelId="{295032B2-0CED-43D2-9183-244E5AE0A598}" type="presOf" srcId="{8BB2D20D-7B99-451B-A383-269F5E8362ED}" destId="{9FAF5B48-524B-4E55-A7BF-E495891F414C}" srcOrd="0" destOrd="0" presId="urn:microsoft.com/office/officeart/2005/8/layout/hierarchy3"/>
    <dgm:cxn modelId="{8274D02A-6653-4FC7-A6EF-A955DC46A706}" type="presOf" srcId="{EF40B209-A187-46A7-A514-A2378EE631AF}" destId="{856BE59B-5F7B-4AA3-9949-AAF97094FB61}" srcOrd="1" destOrd="0" presId="urn:microsoft.com/office/officeart/2005/8/layout/hierarchy3"/>
    <dgm:cxn modelId="{7956B7F0-0775-4491-A823-A417D8121563}" type="presOf" srcId="{D4ECD174-BA83-4D52-B8FA-73143C2A6AB5}" destId="{828A5E1D-0558-4540-A258-04C4288E359C}" srcOrd="0" destOrd="0" presId="urn:microsoft.com/office/officeart/2005/8/layout/hierarchy3"/>
    <dgm:cxn modelId="{FD0944F8-4C47-469A-802D-D0EED528B851}" srcId="{EF40B209-A187-46A7-A514-A2378EE631AF}" destId="{38C17DBE-AFE7-4B32-9FBD-8DA7D609F41F}" srcOrd="1" destOrd="0" parTransId="{01FD912B-6463-48B4-8CB8-CC1FC0858A18}" sibTransId="{E8DC8203-9A92-4CB5-86EA-02F07AD0E3CB}"/>
    <dgm:cxn modelId="{8E5BB179-C3A2-422B-B228-81A354DF825B}" srcId="{C6CA9F1E-F4D6-4E65-B2DB-21A5498847AA}" destId="{F79A9EBA-3DFE-487A-9395-FCC69945FB48}" srcOrd="0" destOrd="0" parTransId="{C6921763-27FB-49FE-9D6B-67F19CFE7D62}" sibTransId="{30767208-4362-404D-B159-3362A33612F3}"/>
    <dgm:cxn modelId="{4FB225A4-1D02-42F3-8510-6CEB0A52D19C}" type="presOf" srcId="{01FD912B-6463-48B4-8CB8-CC1FC0858A18}" destId="{A8406A82-7D71-464D-AF89-3FA489E5C70E}" srcOrd="0" destOrd="0" presId="urn:microsoft.com/office/officeart/2005/8/layout/hierarchy3"/>
    <dgm:cxn modelId="{FC476CB6-D3B7-4B4F-8FFA-99C0A998E423}" type="presOf" srcId="{F79A9EBA-3DFE-487A-9395-FCC69945FB48}" destId="{1A52F5EE-BE06-424F-9D38-2A7FA556EC7E}" srcOrd="0" destOrd="0" presId="urn:microsoft.com/office/officeart/2005/8/layout/hierarchy3"/>
    <dgm:cxn modelId="{71514DB8-609A-4283-A50B-9DD16FA21981}" type="presOf" srcId="{FD62772F-E647-4063-8616-47026D506F8E}" destId="{0CE66420-C76D-48D5-B573-B66AB15BB9EF}" srcOrd="0" destOrd="0" presId="urn:microsoft.com/office/officeart/2005/8/layout/hierarchy3"/>
    <dgm:cxn modelId="{EDE9FBB9-CB98-4E22-BDA9-EE682B4062FF}" type="presParOf" srcId="{90812AFF-5BEE-467D-B9C6-4362D0302BB5}" destId="{27DFEF06-40E8-4E03-8A44-AE49DAFEB7AE}" srcOrd="0" destOrd="0" presId="urn:microsoft.com/office/officeart/2005/8/layout/hierarchy3"/>
    <dgm:cxn modelId="{16478A6D-72BC-4374-BECC-AA13A6B813F0}" type="presParOf" srcId="{27DFEF06-40E8-4E03-8A44-AE49DAFEB7AE}" destId="{264A5747-EBAF-415C-9795-5FA5ED061040}" srcOrd="0" destOrd="0" presId="urn:microsoft.com/office/officeart/2005/8/layout/hierarchy3"/>
    <dgm:cxn modelId="{8460810F-9F13-474E-A579-60880A0487C8}" type="presParOf" srcId="{264A5747-EBAF-415C-9795-5FA5ED061040}" destId="{B1F4ED8D-4898-4481-9730-DDD677859E31}" srcOrd="0" destOrd="0" presId="urn:microsoft.com/office/officeart/2005/8/layout/hierarchy3"/>
    <dgm:cxn modelId="{DB98072F-1F49-42FC-826F-6CA55F510774}" type="presParOf" srcId="{264A5747-EBAF-415C-9795-5FA5ED061040}" destId="{856BE59B-5F7B-4AA3-9949-AAF97094FB61}" srcOrd="1" destOrd="0" presId="urn:microsoft.com/office/officeart/2005/8/layout/hierarchy3"/>
    <dgm:cxn modelId="{52CE3DC4-D4FF-4EDC-8800-1FCCC2EF704D}" type="presParOf" srcId="{27DFEF06-40E8-4E03-8A44-AE49DAFEB7AE}" destId="{A69C530A-CA05-46A3-9C77-7D4395BD921C}" srcOrd="1" destOrd="0" presId="urn:microsoft.com/office/officeart/2005/8/layout/hierarchy3"/>
    <dgm:cxn modelId="{F623FCFE-79CD-447F-A095-20FB10389256}" type="presParOf" srcId="{A69C530A-CA05-46A3-9C77-7D4395BD921C}" destId="{81CC79A7-95F1-4267-8282-ABE6E4F93DF2}" srcOrd="0" destOrd="0" presId="urn:microsoft.com/office/officeart/2005/8/layout/hierarchy3"/>
    <dgm:cxn modelId="{D99586EC-AA07-4907-BAE5-DB1C1159411A}" type="presParOf" srcId="{A69C530A-CA05-46A3-9C77-7D4395BD921C}" destId="{66F61857-1143-4962-BEC1-9B7474137F59}" srcOrd="1" destOrd="0" presId="urn:microsoft.com/office/officeart/2005/8/layout/hierarchy3"/>
    <dgm:cxn modelId="{BE5A03AD-915E-4C99-B2B9-C188E6A82793}" type="presParOf" srcId="{A69C530A-CA05-46A3-9C77-7D4395BD921C}" destId="{A8406A82-7D71-464D-AF89-3FA489E5C70E}" srcOrd="2" destOrd="0" presId="urn:microsoft.com/office/officeart/2005/8/layout/hierarchy3"/>
    <dgm:cxn modelId="{580EFD21-D307-4646-B436-A186A433CF18}" type="presParOf" srcId="{A69C530A-CA05-46A3-9C77-7D4395BD921C}" destId="{801D0B4A-C981-4FB7-8720-690E89D27F5D}" srcOrd="3" destOrd="0" presId="urn:microsoft.com/office/officeart/2005/8/layout/hierarchy3"/>
    <dgm:cxn modelId="{CB0D2811-353D-4110-88BD-F6A0E9CAAA78}" type="presParOf" srcId="{A69C530A-CA05-46A3-9C77-7D4395BD921C}" destId="{9F8BF9FF-1DC8-4FB5-B2F8-1ED7374C1587}" srcOrd="4" destOrd="0" presId="urn:microsoft.com/office/officeart/2005/8/layout/hierarchy3"/>
    <dgm:cxn modelId="{B53D4B99-CDD7-42E5-95AD-0852AD39E369}" type="presParOf" srcId="{A69C530A-CA05-46A3-9C77-7D4395BD921C}" destId="{828A5E1D-0558-4540-A258-04C4288E359C}" srcOrd="5" destOrd="0" presId="urn:microsoft.com/office/officeart/2005/8/layout/hierarchy3"/>
    <dgm:cxn modelId="{0CF14903-8DC8-496D-8481-8979399DE423}" type="presParOf" srcId="{90812AFF-5BEE-467D-B9C6-4362D0302BB5}" destId="{9F18F37F-98D2-4FBE-B484-2FFF442CEFE6}" srcOrd="1" destOrd="0" presId="urn:microsoft.com/office/officeart/2005/8/layout/hierarchy3"/>
    <dgm:cxn modelId="{308A81C8-F2AA-4B6D-8A1A-057F6823C7D8}" type="presParOf" srcId="{9F18F37F-98D2-4FBE-B484-2FFF442CEFE6}" destId="{F0387A8D-B133-409E-B9CC-09A7018916A6}" srcOrd="0" destOrd="0" presId="urn:microsoft.com/office/officeart/2005/8/layout/hierarchy3"/>
    <dgm:cxn modelId="{3BFFBA86-1FB5-489E-A2A4-13674411DD4E}" type="presParOf" srcId="{F0387A8D-B133-409E-B9CC-09A7018916A6}" destId="{77BEABBB-7969-4B87-9DF9-3906F62C1132}" srcOrd="0" destOrd="0" presId="urn:microsoft.com/office/officeart/2005/8/layout/hierarchy3"/>
    <dgm:cxn modelId="{75D4668F-CF99-434B-BEA7-5FD17D2E07CC}" type="presParOf" srcId="{F0387A8D-B133-409E-B9CC-09A7018916A6}" destId="{5400DE92-F023-4550-9089-A4576E3E0FCA}" srcOrd="1" destOrd="0" presId="urn:microsoft.com/office/officeart/2005/8/layout/hierarchy3"/>
    <dgm:cxn modelId="{E1941B28-6A0E-49FC-92D8-CC8CDBD2BEC6}" type="presParOf" srcId="{9F18F37F-98D2-4FBE-B484-2FFF442CEFE6}" destId="{868CE46F-D4A6-4043-B79A-5B3CA3A9CCE6}" srcOrd="1" destOrd="0" presId="urn:microsoft.com/office/officeart/2005/8/layout/hierarchy3"/>
    <dgm:cxn modelId="{445CC6E0-9323-4EDB-84CD-A18F2FE4050F}" type="presParOf" srcId="{868CE46F-D4A6-4043-B79A-5B3CA3A9CCE6}" destId="{54CD2872-7236-4B14-B6E0-4AC776D00DEB}" srcOrd="0" destOrd="0" presId="urn:microsoft.com/office/officeart/2005/8/layout/hierarchy3"/>
    <dgm:cxn modelId="{0AB03370-DCEA-4B94-94C4-882B44E59A46}" type="presParOf" srcId="{868CE46F-D4A6-4043-B79A-5B3CA3A9CCE6}" destId="{1A52F5EE-BE06-424F-9D38-2A7FA556EC7E}" srcOrd="1" destOrd="0" presId="urn:microsoft.com/office/officeart/2005/8/layout/hierarchy3"/>
    <dgm:cxn modelId="{260A8CAB-F923-4E32-9B97-7C607700943D}" type="presParOf" srcId="{868CE46F-D4A6-4043-B79A-5B3CA3A9CCE6}" destId="{0CE66420-C76D-48D5-B573-B66AB15BB9EF}" srcOrd="2" destOrd="0" presId="urn:microsoft.com/office/officeart/2005/8/layout/hierarchy3"/>
    <dgm:cxn modelId="{8FA3B4CD-3390-4C0B-8B55-8A5E92E2994B}" type="presParOf" srcId="{868CE46F-D4A6-4043-B79A-5B3CA3A9CCE6}" destId="{4BBFE8F5-5650-41C4-ADEB-1BAE67E24F4A}" srcOrd="3" destOrd="0" presId="urn:microsoft.com/office/officeart/2005/8/layout/hierarchy3"/>
    <dgm:cxn modelId="{321A35B2-F06A-4654-873E-3AF2CF0D4BCD}" type="presParOf" srcId="{868CE46F-D4A6-4043-B79A-5B3CA3A9CCE6}" destId="{279476AB-0E97-4C4E-991B-91417CB8FAFB}" srcOrd="4" destOrd="0" presId="urn:microsoft.com/office/officeart/2005/8/layout/hierarchy3"/>
    <dgm:cxn modelId="{9D0E4DBE-663B-4F9C-AEA1-C48106F59F59}" type="presParOf" srcId="{868CE46F-D4A6-4043-B79A-5B3CA3A9CCE6}" destId="{ACD88E0A-5C5F-4177-8D0A-5013033B3686}" srcOrd="5" destOrd="0" presId="urn:microsoft.com/office/officeart/2005/8/layout/hierarchy3"/>
    <dgm:cxn modelId="{1906882C-3217-4D9B-86A8-0A0AA6CEBE6E}" type="presParOf" srcId="{90812AFF-5BEE-467D-B9C6-4362D0302BB5}" destId="{94C10269-D189-460D-9FE2-1AA31ABE85A5}" srcOrd="2" destOrd="0" presId="urn:microsoft.com/office/officeart/2005/8/layout/hierarchy3"/>
    <dgm:cxn modelId="{C38CAB41-EAE9-4B41-8084-A852E3D64D9A}" type="presParOf" srcId="{94C10269-D189-460D-9FE2-1AA31ABE85A5}" destId="{13D83124-60B9-4626-ACB3-79064C98C437}" srcOrd="0" destOrd="0" presId="urn:microsoft.com/office/officeart/2005/8/layout/hierarchy3"/>
    <dgm:cxn modelId="{CCBECA3F-D028-4D1D-93CF-FE5F41E00786}" type="presParOf" srcId="{13D83124-60B9-4626-ACB3-79064C98C437}" destId="{75EF2447-1EA9-403E-9CE3-81A9320F59AF}" srcOrd="0" destOrd="0" presId="urn:microsoft.com/office/officeart/2005/8/layout/hierarchy3"/>
    <dgm:cxn modelId="{76D7E667-8E19-4125-9909-AF67383FD85C}" type="presParOf" srcId="{13D83124-60B9-4626-ACB3-79064C98C437}" destId="{9552E6D4-53C2-4722-83F6-059BA77183B2}" srcOrd="1" destOrd="0" presId="urn:microsoft.com/office/officeart/2005/8/layout/hierarchy3"/>
    <dgm:cxn modelId="{567ACA67-D0F4-4EDD-8D91-E3A4A1A52ACC}" type="presParOf" srcId="{94C10269-D189-460D-9FE2-1AA31ABE85A5}" destId="{3525614A-E370-4373-A346-E8FE79CD104E}" srcOrd="1" destOrd="0" presId="urn:microsoft.com/office/officeart/2005/8/layout/hierarchy3"/>
    <dgm:cxn modelId="{50E03B53-98F7-41AE-A885-9CFFC7EF29DB}" type="presParOf" srcId="{3525614A-E370-4373-A346-E8FE79CD104E}" destId="{9FAF5B48-524B-4E55-A7BF-E495891F414C}" srcOrd="0" destOrd="0" presId="urn:microsoft.com/office/officeart/2005/8/layout/hierarchy3"/>
    <dgm:cxn modelId="{56EDAE06-849C-44CF-BE77-6B061B978D66}" type="presParOf" srcId="{3525614A-E370-4373-A346-E8FE79CD104E}" destId="{12129FA7-CD5C-447B-908E-851853A9E12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B1C3C-77F8-4B91-B984-77C74CC3FF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0A9C2A4-DB05-4A9A-8E9B-F5FEFC31DD81}">
      <dgm:prSet phldrT="[Metin]"/>
      <dgm:spPr/>
      <dgm:t>
        <a:bodyPr/>
        <a:lstStyle/>
        <a:p>
          <a:r>
            <a:rPr lang="tr-TR" dirty="0"/>
            <a:t>Canlı organizmalar için zehirli ve zararlı olan,</a:t>
          </a:r>
        </a:p>
      </dgm:t>
    </dgm:pt>
    <dgm:pt modelId="{38A363B4-3246-467E-9E19-B58BECC54781}" type="parTrans" cxnId="{89F827E4-88DD-4B39-A73C-3AC716FF93AF}">
      <dgm:prSet/>
      <dgm:spPr/>
      <dgm:t>
        <a:bodyPr/>
        <a:lstStyle/>
        <a:p>
          <a:endParaRPr lang="tr-TR"/>
        </a:p>
      </dgm:t>
    </dgm:pt>
    <dgm:pt modelId="{4E12CE69-ECCB-4F28-B582-0DD434C2B75B}" type="sibTrans" cxnId="{89F827E4-88DD-4B39-A73C-3AC716FF93AF}">
      <dgm:prSet/>
      <dgm:spPr/>
      <dgm:t>
        <a:bodyPr/>
        <a:lstStyle/>
        <a:p>
          <a:endParaRPr lang="tr-TR"/>
        </a:p>
      </dgm:t>
    </dgm:pt>
    <dgm:pt modelId="{82AE9C91-F47A-43A8-8997-1D641706E692}">
      <dgm:prSet/>
      <dgm:spPr/>
      <dgm:t>
        <a:bodyPr/>
        <a:lstStyle/>
        <a:p>
          <a:r>
            <a:rPr lang="tr-TR"/>
            <a:t>Çevrede yok olmayıp kimyasal artıklar olarak kalıcı olan,</a:t>
          </a:r>
          <a:endParaRPr lang="tr-TR" dirty="0"/>
        </a:p>
      </dgm:t>
    </dgm:pt>
    <dgm:pt modelId="{319460D4-F517-47B7-A10E-E0BBAC6A38F9}" type="parTrans" cxnId="{B13A62E6-D34A-4F6E-84EB-49356AE44D2E}">
      <dgm:prSet/>
      <dgm:spPr/>
      <dgm:t>
        <a:bodyPr/>
        <a:lstStyle/>
        <a:p>
          <a:endParaRPr lang="tr-TR"/>
        </a:p>
      </dgm:t>
    </dgm:pt>
    <dgm:pt modelId="{5F936927-6981-4348-B9DD-F24B888F8621}" type="sibTrans" cxnId="{B13A62E6-D34A-4F6E-84EB-49356AE44D2E}">
      <dgm:prSet/>
      <dgm:spPr/>
      <dgm:t>
        <a:bodyPr/>
        <a:lstStyle/>
        <a:p>
          <a:endParaRPr lang="tr-TR"/>
        </a:p>
      </dgm:t>
    </dgm:pt>
    <dgm:pt modelId="{3E6205D7-1046-478B-9C4C-9D4044606F63}">
      <dgm:prSet/>
      <dgm:spPr/>
      <dgm:t>
        <a:bodyPr/>
        <a:lstStyle/>
        <a:p>
          <a:r>
            <a:rPr lang="tr-TR" dirty="0"/>
            <a:t>Biyolojik anlamda birikim yaratan maddelerdir. </a:t>
          </a:r>
        </a:p>
      </dgm:t>
    </dgm:pt>
    <dgm:pt modelId="{B1EE3E31-6366-4664-9474-18755EC3D266}" type="parTrans" cxnId="{1D197625-57B9-431A-BB6B-C3B5EF4EF444}">
      <dgm:prSet/>
      <dgm:spPr/>
      <dgm:t>
        <a:bodyPr/>
        <a:lstStyle/>
        <a:p>
          <a:endParaRPr lang="tr-TR"/>
        </a:p>
      </dgm:t>
    </dgm:pt>
    <dgm:pt modelId="{8688BF7B-FA7A-4ED2-9591-703570FC0D28}" type="sibTrans" cxnId="{1D197625-57B9-431A-BB6B-C3B5EF4EF444}">
      <dgm:prSet/>
      <dgm:spPr/>
      <dgm:t>
        <a:bodyPr/>
        <a:lstStyle/>
        <a:p>
          <a:endParaRPr lang="tr-TR"/>
        </a:p>
      </dgm:t>
    </dgm:pt>
    <dgm:pt modelId="{E00CAFBE-A48E-4EC8-971C-F8711892D548}" type="pres">
      <dgm:prSet presAssocID="{283B1C3C-77F8-4B91-B984-77C74CC3FF21}" presName="cycle" presStyleCnt="0">
        <dgm:presLayoutVars>
          <dgm:dir/>
          <dgm:resizeHandles val="exact"/>
        </dgm:presLayoutVars>
      </dgm:prSet>
      <dgm:spPr/>
      <dgm:t>
        <a:bodyPr/>
        <a:lstStyle/>
        <a:p>
          <a:endParaRPr lang="tr-TR"/>
        </a:p>
      </dgm:t>
    </dgm:pt>
    <dgm:pt modelId="{6CE196B4-00FC-4D58-A04E-37FE33657A95}" type="pres">
      <dgm:prSet presAssocID="{00A9C2A4-DB05-4A9A-8E9B-F5FEFC31DD81}" presName="node" presStyleLbl="node1" presStyleIdx="0" presStyleCnt="3">
        <dgm:presLayoutVars>
          <dgm:bulletEnabled val="1"/>
        </dgm:presLayoutVars>
      </dgm:prSet>
      <dgm:spPr/>
      <dgm:t>
        <a:bodyPr/>
        <a:lstStyle/>
        <a:p>
          <a:endParaRPr lang="tr-TR"/>
        </a:p>
      </dgm:t>
    </dgm:pt>
    <dgm:pt modelId="{2CD5F3DC-9336-4BBE-8A00-B04EE6B513AD}" type="pres">
      <dgm:prSet presAssocID="{4E12CE69-ECCB-4F28-B582-0DD434C2B75B}" presName="sibTrans" presStyleLbl="sibTrans2D1" presStyleIdx="0" presStyleCnt="3"/>
      <dgm:spPr/>
      <dgm:t>
        <a:bodyPr/>
        <a:lstStyle/>
        <a:p>
          <a:endParaRPr lang="tr-TR"/>
        </a:p>
      </dgm:t>
    </dgm:pt>
    <dgm:pt modelId="{772C7E62-049E-41C4-A788-9A4C8F6993D9}" type="pres">
      <dgm:prSet presAssocID="{4E12CE69-ECCB-4F28-B582-0DD434C2B75B}" presName="connectorText" presStyleLbl="sibTrans2D1" presStyleIdx="0" presStyleCnt="3"/>
      <dgm:spPr/>
      <dgm:t>
        <a:bodyPr/>
        <a:lstStyle/>
        <a:p>
          <a:endParaRPr lang="tr-TR"/>
        </a:p>
      </dgm:t>
    </dgm:pt>
    <dgm:pt modelId="{02E42F03-2B8E-46F6-88CA-67D3BA0B4FBE}" type="pres">
      <dgm:prSet presAssocID="{82AE9C91-F47A-43A8-8997-1D641706E692}" presName="node" presStyleLbl="node1" presStyleIdx="1" presStyleCnt="3">
        <dgm:presLayoutVars>
          <dgm:bulletEnabled val="1"/>
        </dgm:presLayoutVars>
      </dgm:prSet>
      <dgm:spPr/>
      <dgm:t>
        <a:bodyPr/>
        <a:lstStyle/>
        <a:p>
          <a:endParaRPr lang="tr-TR"/>
        </a:p>
      </dgm:t>
    </dgm:pt>
    <dgm:pt modelId="{E5A3AE45-4688-4980-A192-A90FEFED9289}" type="pres">
      <dgm:prSet presAssocID="{5F936927-6981-4348-B9DD-F24B888F8621}" presName="sibTrans" presStyleLbl="sibTrans2D1" presStyleIdx="1" presStyleCnt="3"/>
      <dgm:spPr/>
      <dgm:t>
        <a:bodyPr/>
        <a:lstStyle/>
        <a:p>
          <a:endParaRPr lang="tr-TR"/>
        </a:p>
      </dgm:t>
    </dgm:pt>
    <dgm:pt modelId="{8C89CF21-F161-4690-A1EE-02DE53351FDA}" type="pres">
      <dgm:prSet presAssocID="{5F936927-6981-4348-B9DD-F24B888F8621}" presName="connectorText" presStyleLbl="sibTrans2D1" presStyleIdx="1" presStyleCnt="3"/>
      <dgm:spPr/>
      <dgm:t>
        <a:bodyPr/>
        <a:lstStyle/>
        <a:p>
          <a:endParaRPr lang="tr-TR"/>
        </a:p>
      </dgm:t>
    </dgm:pt>
    <dgm:pt modelId="{D1B89A2A-C309-4FA3-AFA5-CB4F5EA34BF0}" type="pres">
      <dgm:prSet presAssocID="{3E6205D7-1046-478B-9C4C-9D4044606F63}" presName="node" presStyleLbl="node1" presStyleIdx="2" presStyleCnt="3">
        <dgm:presLayoutVars>
          <dgm:bulletEnabled val="1"/>
        </dgm:presLayoutVars>
      </dgm:prSet>
      <dgm:spPr/>
      <dgm:t>
        <a:bodyPr/>
        <a:lstStyle/>
        <a:p>
          <a:endParaRPr lang="tr-TR"/>
        </a:p>
      </dgm:t>
    </dgm:pt>
    <dgm:pt modelId="{F88D035D-852E-40C6-9601-EB4BBB46FF7D}" type="pres">
      <dgm:prSet presAssocID="{8688BF7B-FA7A-4ED2-9591-703570FC0D28}" presName="sibTrans" presStyleLbl="sibTrans2D1" presStyleIdx="2" presStyleCnt="3"/>
      <dgm:spPr/>
      <dgm:t>
        <a:bodyPr/>
        <a:lstStyle/>
        <a:p>
          <a:endParaRPr lang="tr-TR"/>
        </a:p>
      </dgm:t>
    </dgm:pt>
    <dgm:pt modelId="{646E1E51-64F0-405F-810F-5C0DA9CF3905}" type="pres">
      <dgm:prSet presAssocID="{8688BF7B-FA7A-4ED2-9591-703570FC0D28}" presName="connectorText" presStyleLbl="sibTrans2D1" presStyleIdx="2" presStyleCnt="3"/>
      <dgm:spPr/>
      <dgm:t>
        <a:bodyPr/>
        <a:lstStyle/>
        <a:p>
          <a:endParaRPr lang="tr-TR"/>
        </a:p>
      </dgm:t>
    </dgm:pt>
  </dgm:ptLst>
  <dgm:cxnLst>
    <dgm:cxn modelId="{E1A589D3-A619-4D5B-ACF8-32BB7704D789}" type="presOf" srcId="{4E12CE69-ECCB-4F28-B582-0DD434C2B75B}" destId="{2CD5F3DC-9336-4BBE-8A00-B04EE6B513AD}" srcOrd="0" destOrd="0" presId="urn:microsoft.com/office/officeart/2005/8/layout/cycle2"/>
    <dgm:cxn modelId="{89F827E4-88DD-4B39-A73C-3AC716FF93AF}" srcId="{283B1C3C-77F8-4B91-B984-77C74CC3FF21}" destId="{00A9C2A4-DB05-4A9A-8E9B-F5FEFC31DD81}" srcOrd="0" destOrd="0" parTransId="{38A363B4-3246-467E-9E19-B58BECC54781}" sibTransId="{4E12CE69-ECCB-4F28-B582-0DD434C2B75B}"/>
    <dgm:cxn modelId="{1D9C4AEF-5791-4B57-BAFB-393D51FB99E1}" type="presOf" srcId="{8688BF7B-FA7A-4ED2-9591-703570FC0D28}" destId="{F88D035D-852E-40C6-9601-EB4BBB46FF7D}" srcOrd="0" destOrd="0" presId="urn:microsoft.com/office/officeart/2005/8/layout/cycle2"/>
    <dgm:cxn modelId="{B13A62E6-D34A-4F6E-84EB-49356AE44D2E}" srcId="{283B1C3C-77F8-4B91-B984-77C74CC3FF21}" destId="{82AE9C91-F47A-43A8-8997-1D641706E692}" srcOrd="1" destOrd="0" parTransId="{319460D4-F517-47B7-A10E-E0BBAC6A38F9}" sibTransId="{5F936927-6981-4348-B9DD-F24B888F8621}"/>
    <dgm:cxn modelId="{1D197625-57B9-431A-BB6B-C3B5EF4EF444}" srcId="{283B1C3C-77F8-4B91-B984-77C74CC3FF21}" destId="{3E6205D7-1046-478B-9C4C-9D4044606F63}" srcOrd="2" destOrd="0" parTransId="{B1EE3E31-6366-4664-9474-18755EC3D266}" sibTransId="{8688BF7B-FA7A-4ED2-9591-703570FC0D28}"/>
    <dgm:cxn modelId="{B5E3B664-C248-4986-A1AE-EB31CF4B002F}" type="presOf" srcId="{4E12CE69-ECCB-4F28-B582-0DD434C2B75B}" destId="{772C7E62-049E-41C4-A788-9A4C8F6993D9}" srcOrd="1" destOrd="0" presId="urn:microsoft.com/office/officeart/2005/8/layout/cycle2"/>
    <dgm:cxn modelId="{6992AB38-97B0-45C7-8D4B-E314C7888037}" type="presOf" srcId="{5F936927-6981-4348-B9DD-F24B888F8621}" destId="{8C89CF21-F161-4690-A1EE-02DE53351FDA}" srcOrd="1" destOrd="0" presId="urn:microsoft.com/office/officeart/2005/8/layout/cycle2"/>
    <dgm:cxn modelId="{E80FDF47-0997-42F1-B7D8-6C23399757E5}" type="presOf" srcId="{8688BF7B-FA7A-4ED2-9591-703570FC0D28}" destId="{646E1E51-64F0-405F-810F-5C0DA9CF3905}" srcOrd="1" destOrd="0" presId="urn:microsoft.com/office/officeart/2005/8/layout/cycle2"/>
    <dgm:cxn modelId="{D27C34EF-17C4-42BF-9A9E-D0C0F56BD964}" type="presOf" srcId="{5F936927-6981-4348-B9DD-F24B888F8621}" destId="{E5A3AE45-4688-4980-A192-A90FEFED9289}" srcOrd="0" destOrd="0" presId="urn:microsoft.com/office/officeart/2005/8/layout/cycle2"/>
    <dgm:cxn modelId="{EBF9E1C8-9FBA-444C-A114-57CB10055A26}" type="presOf" srcId="{00A9C2A4-DB05-4A9A-8E9B-F5FEFC31DD81}" destId="{6CE196B4-00FC-4D58-A04E-37FE33657A95}" srcOrd="0" destOrd="0" presId="urn:microsoft.com/office/officeart/2005/8/layout/cycle2"/>
    <dgm:cxn modelId="{1BD13D37-BBD9-42AD-B93B-D1265C5D3D05}" type="presOf" srcId="{3E6205D7-1046-478B-9C4C-9D4044606F63}" destId="{D1B89A2A-C309-4FA3-AFA5-CB4F5EA34BF0}" srcOrd="0" destOrd="0" presId="urn:microsoft.com/office/officeart/2005/8/layout/cycle2"/>
    <dgm:cxn modelId="{BF9559CA-0548-4F20-A0E7-C68BA915314B}" type="presOf" srcId="{82AE9C91-F47A-43A8-8997-1D641706E692}" destId="{02E42F03-2B8E-46F6-88CA-67D3BA0B4FBE}" srcOrd="0" destOrd="0" presId="urn:microsoft.com/office/officeart/2005/8/layout/cycle2"/>
    <dgm:cxn modelId="{8BE87214-807B-4733-BA98-636DDA10554D}" type="presOf" srcId="{283B1C3C-77F8-4B91-B984-77C74CC3FF21}" destId="{E00CAFBE-A48E-4EC8-971C-F8711892D548}" srcOrd="0" destOrd="0" presId="urn:microsoft.com/office/officeart/2005/8/layout/cycle2"/>
    <dgm:cxn modelId="{7FE8F85E-CA48-4536-A759-B9569D508EA1}" type="presParOf" srcId="{E00CAFBE-A48E-4EC8-971C-F8711892D548}" destId="{6CE196B4-00FC-4D58-A04E-37FE33657A95}" srcOrd="0" destOrd="0" presId="urn:microsoft.com/office/officeart/2005/8/layout/cycle2"/>
    <dgm:cxn modelId="{6EB70861-2B8B-4BDF-BC38-B7A738E6AEB0}" type="presParOf" srcId="{E00CAFBE-A48E-4EC8-971C-F8711892D548}" destId="{2CD5F3DC-9336-4BBE-8A00-B04EE6B513AD}" srcOrd="1" destOrd="0" presId="urn:microsoft.com/office/officeart/2005/8/layout/cycle2"/>
    <dgm:cxn modelId="{B21B869B-2C84-4576-87B1-679839BF7766}" type="presParOf" srcId="{2CD5F3DC-9336-4BBE-8A00-B04EE6B513AD}" destId="{772C7E62-049E-41C4-A788-9A4C8F6993D9}" srcOrd="0" destOrd="0" presId="urn:microsoft.com/office/officeart/2005/8/layout/cycle2"/>
    <dgm:cxn modelId="{BFF4D370-7944-4B9D-9AB0-B4E7C52A520E}" type="presParOf" srcId="{E00CAFBE-A48E-4EC8-971C-F8711892D548}" destId="{02E42F03-2B8E-46F6-88CA-67D3BA0B4FBE}" srcOrd="2" destOrd="0" presId="urn:microsoft.com/office/officeart/2005/8/layout/cycle2"/>
    <dgm:cxn modelId="{8CDE8802-B8A7-4D87-90BA-7C782EA0CAE1}" type="presParOf" srcId="{E00CAFBE-A48E-4EC8-971C-F8711892D548}" destId="{E5A3AE45-4688-4980-A192-A90FEFED9289}" srcOrd="3" destOrd="0" presId="urn:microsoft.com/office/officeart/2005/8/layout/cycle2"/>
    <dgm:cxn modelId="{7AB5A27D-6F50-421E-AB63-D8B36A9B4977}" type="presParOf" srcId="{E5A3AE45-4688-4980-A192-A90FEFED9289}" destId="{8C89CF21-F161-4690-A1EE-02DE53351FDA}" srcOrd="0" destOrd="0" presId="urn:microsoft.com/office/officeart/2005/8/layout/cycle2"/>
    <dgm:cxn modelId="{529CF8D5-0597-4F9C-A8DF-5FCB3C7A4F29}" type="presParOf" srcId="{E00CAFBE-A48E-4EC8-971C-F8711892D548}" destId="{D1B89A2A-C309-4FA3-AFA5-CB4F5EA34BF0}" srcOrd="4" destOrd="0" presId="urn:microsoft.com/office/officeart/2005/8/layout/cycle2"/>
    <dgm:cxn modelId="{44A2ECE5-E596-4748-A207-D4E557719877}" type="presParOf" srcId="{E00CAFBE-A48E-4EC8-971C-F8711892D548}" destId="{F88D035D-852E-40C6-9601-EB4BBB46FF7D}" srcOrd="5" destOrd="0" presId="urn:microsoft.com/office/officeart/2005/8/layout/cycle2"/>
    <dgm:cxn modelId="{B40FF27A-2FD6-44CF-A5C7-001B8A21C550}" type="presParOf" srcId="{F88D035D-852E-40C6-9601-EB4BBB46FF7D}" destId="{646E1E51-64F0-405F-810F-5C0DA9CF390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CD1F0-E81D-4210-8E66-25753A6E31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C712428-BAE6-4B53-9B88-112D50BA7FE2}">
      <dgm:prSet phldrT="[Metin]" custT="1"/>
      <dgm:spPr/>
      <dgm:t>
        <a:bodyPr/>
        <a:lstStyle/>
        <a:p>
          <a:r>
            <a:rPr lang="tr-TR" sz="2000" dirty="0"/>
            <a:t>TAHRİŞ EDİCİLER</a:t>
          </a:r>
        </a:p>
      </dgm:t>
    </dgm:pt>
    <dgm:pt modelId="{F9797E20-9941-41EB-BC55-DFD0B5266A0C}" type="parTrans" cxnId="{6172C7FD-BC7A-4B71-AB51-5CCC461568BA}">
      <dgm:prSet/>
      <dgm:spPr/>
      <dgm:t>
        <a:bodyPr/>
        <a:lstStyle/>
        <a:p>
          <a:endParaRPr lang="tr-TR"/>
        </a:p>
      </dgm:t>
    </dgm:pt>
    <dgm:pt modelId="{0DE134D3-0163-4CC4-8173-F7C7B64A699A}" type="sibTrans" cxnId="{6172C7FD-BC7A-4B71-AB51-5CCC461568BA}">
      <dgm:prSet/>
      <dgm:spPr/>
      <dgm:t>
        <a:bodyPr/>
        <a:lstStyle/>
        <a:p>
          <a:endParaRPr lang="tr-TR"/>
        </a:p>
      </dgm:t>
    </dgm:pt>
    <dgm:pt modelId="{04614C8A-48BE-41DB-B4F7-4A4F6D510051}">
      <dgm:prSet phldrT="[Metin]"/>
      <dgm:spPr/>
      <dgm:t>
        <a:bodyPr/>
        <a:lstStyle/>
        <a:p>
          <a:r>
            <a:rPr lang="tr-TR" dirty="0"/>
            <a:t>Boğucu gazlar, olefin hidrokarbonlar, alifatik alkoller gibi</a:t>
          </a:r>
        </a:p>
      </dgm:t>
    </dgm:pt>
    <dgm:pt modelId="{B7A3E616-57DE-4BC4-A6E8-9E7314A79B78}" type="parTrans" cxnId="{0B4DB60E-15FB-45C2-838F-B91AE7D29FE2}">
      <dgm:prSet/>
      <dgm:spPr/>
      <dgm:t>
        <a:bodyPr/>
        <a:lstStyle/>
        <a:p>
          <a:endParaRPr lang="tr-TR"/>
        </a:p>
      </dgm:t>
    </dgm:pt>
    <dgm:pt modelId="{DF4C801C-03A7-49A9-857F-5EDAED124131}" type="sibTrans" cxnId="{0B4DB60E-15FB-45C2-838F-B91AE7D29FE2}">
      <dgm:prSet/>
      <dgm:spPr/>
      <dgm:t>
        <a:bodyPr/>
        <a:lstStyle/>
        <a:p>
          <a:endParaRPr lang="tr-TR"/>
        </a:p>
      </dgm:t>
    </dgm:pt>
    <dgm:pt modelId="{F8F7E333-320B-4ADF-ACF6-D653BC92511C}">
      <dgm:prSet phldrT="[Metin]" custT="1"/>
      <dgm:spPr/>
      <dgm:t>
        <a:bodyPr/>
        <a:lstStyle/>
        <a:p>
          <a:r>
            <a:rPr lang="tr-TR" sz="1800" dirty="0"/>
            <a:t>ANESTETİK VE NARKOTİKLER</a:t>
          </a:r>
        </a:p>
      </dgm:t>
    </dgm:pt>
    <dgm:pt modelId="{5E0C7A6F-8F2A-4EDE-98B3-0B35C9E1B745}" type="parTrans" cxnId="{3549F17A-7D5E-43CB-ADE6-77D9A1E485CA}">
      <dgm:prSet/>
      <dgm:spPr/>
      <dgm:t>
        <a:bodyPr/>
        <a:lstStyle/>
        <a:p>
          <a:endParaRPr lang="tr-TR"/>
        </a:p>
      </dgm:t>
    </dgm:pt>
    <dgm:pt modelId="{C392C9AB-4BB7-41F8-8967-27171A17E48D}" type="sibTrans" cxnId="{3549F17A-7D5E-43CB-ADE6-77D9A1E485CA}">
      <dgm:prSet/>
      <dgm:spPr/>
      <dgm:t>
        <a:bodyPr/>
        <a:lstStyle/>
        <a:p>
          <a:endParaRPr lang="tr-TR"/>
        </a:p>
      </dgm:t>
    </dgm:pt>
    <dgm:pt modelId="{49493E49-CF7F-4E87-ACE7-6CF9A70C465F}">
      <dgm:prSet phldrT="[Metin]"/>
      <dgm:spPr/>
      <dgm:t>
        <a:bodyPr/>
        <a:lstStyle/>
        <a:p>
          <a:r>
            <a:rPr lang="tr-TR" dirty="0"/>
            <a:t>Asitler, tozlar, üst solunum yollarına etki yapan</a:t>
          </a:r>
        </a:p>
      </dgm:t>
    </dgm:pt>
    <dgm:pt modelId="{404543C0-FA18-48DA-8E40-252BCA2E051C}" type="sibTrans" cxnId="{8EEB9801-6091-4B31-9F04-7F991CCA873A}">
      <dgm:prSet/>
      <dgm:spPr/>
      <dgm:t>
        <a:bodyPr/>
        <a:lstStyle/>
        <a:p>
          <a:endParaRPr lang="tr-TR"/>
        </a:p>
      </dgm:t>
    </dgm:pt>
    <dgm:pt modelId="{B2752CE5-5681-42F5-8A97-BE93A6C8CA34}" type="parTrans" cxnId="{8EEB9801-6091-4B31-9F04-7F991CCA873A}">
      <dgm:prSet/>
      <dgm:spPr/>
      <dgm:t>
        <a:bodyPr/>
        <a:lstStyle/>
        <a:p>
          <a:endParaRPr lang="tr-TR"/>
        </a:p>
      </dgm:t>
    </dgm:pt>
    <dgm:pt modelId="{052D3CC8-6954-4062-816F-1746F80E5C42}">
      <dgm:prSet phldrT="[Metin]"/>
      <dgm:spPr/>
      <dgm:t>
        <a:bodyPr/>
        <a:lstStyle/>
        <a:p>
          <a:r>
            <a:rPr lang="tr-TR" dirty="0"/>
            <a:t>halojenli hidrokarbonlar, benzol, fenol, sinir sistemi zehirleri, </a:t>
          </a:r>
          <a:r>
            <a:rPr lang="tr-TR" dirty="0" err="1"/>
            <a:t>toksik</a:t>
          </a:r>
          <a:r>
            <a:rPr lang="tr-TR" dirty="0"/>
            <a:t> metaller gibi</a:t>
          </a:r>
        </a:p>
      </dgm:t>
    </dgm:pt>
    <dgm:pt modelId="{680B40CD-772D-495F-888F-CA04BF172B38}" type="parTrans" cxnId="{BBC93B91-D0D7-4230-9C8E-6E35CEE4EF2C}">
      <dgm:prSet/>
      <dgm:spPr/>
      <dgm:t>
        <a:bodyPr/>
        <a:lstStyle/>
        <a:p>
          <a:endParaRPr lang="tr-TR"/>
        </a:p>
      </dgm:t>
    </dgm:pt>
    <dgm:pt modelId="{72C0C65E-E95C-4A13-BB34-566D11E2657F}" type="sibTrans" cxnId="{BBC93B91-D0D7-4230-9C8E-6E35CEE4EF2C}">
      <dgm:prSet/>
      <dgm:spPr/>
      <dgm:t>
        <a:bodyPr/>
        <a:lstStyle/>
        <a:p>
          <a:endParaRPr lang="tr-TR"/>
        </a:p>
      </dgm:t>
    </dgm:pt>
    <dgm:pt modelId="{285A6AC2-47B1-45F6-A54E-CA9020AAE30F}">
      <dgm:prSet phldrT="[Metin]"/>
      <dgm:spPr/>
      <dgm:t>
        <a:bodyPr/>
        <a:lstStyle/>
        <a:p>
          <a:r>
            <a:rPr lang="tr-TR" dirty="0"/>
            <a:t>SİSTEMATİK ZEHİRLER</a:t>
          </a:r>
        </a:p>
      </dgm:t>
    </dgm:pt>
    <dgm:pt modelId="{63101731-9935-42D9-BF5D-C5BE2644FFB1}" type="parTrans" cxnId="{745532C4-0C8C-4A31-9C5A-A209255D940B}">
      <dgm:prSet/>
      <dgm:spPr/>
      <dgm:t>
        <a:bodyPr/>
        <a:lstStyle/>
        <a:p>
          <a:endParaRPr lang="tr-TR"/>
        </a:p>
      </dgm:t>
    </dgm:pt>
    <dgm:pt modelId="{072EFBFA-71B9-4873-8410-5694ADA3148C}" type="sibTrans" cxnId="{745532C4-0C8C-4A31-9C5A-A209255D940B}">
      <dgm:prSet/>
      <dgm:spPr/>
      <dgm:t>
        <a:bodyPr/>
        <a:lstStyle/>
        <a:p>
          <a:endParaRPr lang="tr-TR"/>
        </a:p>
      </dgm:t>
    </dgm:pt>
    <dgm:pt modelId="{C856E79D-E9AE-40D0-B6F1-1EA3F42A60D6}" type="pres">
      <dgm:prSet presAssocID="{4A7CD1F0-E81D-4210-8E66-25753A6E31BE}" presName="Name0" presStyleCnt="0">
        <dgm:presLayoutVars>
          <dgm:dir/>
          <dgm:animLvl val="lvl"/>
          <dgm:resizeHandles/>
        </dgm:presLayoutVars>
      </dgm:prSet>
      <dgm:spPr/>
      <dgm:t>
        <a:bodyPr/>
        <a:lstStyle/>
        <a:p>
          <a:endParaRPr lang="tr-TR"/>
        </a:p>
      </dgm:t>
    </dgm:pt>
    <dgm:pt modelId="{9620C99B-AF3B-4278-8EDA-20C48CEF32E5}" type="pres">
      <dgm:prSet presAssocID="{49493E49-CF7F-4E87-ACE7-6CF9A70C465F}" presName="linNode" presStyleCnt="0"/>
      <dgm:spPr/>
    </dgm:pt>
    <dgm:pt modelId="{771731AD-808E-48EC-8308-C6577A04DD6B}" type="pres">
      <dgm:prSet presAssocID="{49493E49-CF7F-4E87-ACE7-6CF9A70C465F}" presName="parentShp" presStyleLbl="node1" presStyleIdx="0" presStyleCnt="3" custScaleX="166315" custLinFactNeighborX="-42" custLinFactNeighborY="-5079">
        <dgm:presLayoutVars>
          <dgm:bulletEnabled val="1"/>
        </dgm:presLayoutVars>
      </dgm:prSet>
      <dgm:spPr/>
      <dgm:t>
        <a:bodyPr/>
        <a:lstStyle/>
        <a:p>
          <a:endParaRPr lang="tr-TR"/>
        </a:p>
      </dgm:t>
    </dgm:pt>
    <dgm:pt modelId="{CC041210-0ABF-4A66-AA4E-04C2D9638098}" type="pres">
      <dgm:prSet presAssocID="{49493E49-CF7F-4E87-ACE7-6CF9A70C465F}" presName="childShp" presStyleLbl="bgAccFollowNode1" presStyleIdx="0" presStyleCnt="3">
        <dgm:presLayoutVars>
          <dgm:bulletEnabled val="1"/>
        </dgm:presLayoutVars>
      </dgm:prSet>
      <dgm:spPr/>
      <dgm:t>
        <a:bodyPr/>
        <a:lstStyle/>
        <a:p>
          <a:endParaRPr lang="tr-TR"/>
        </a:p>
      </dgm:t>
    </dgm:pt>
    <dgm:pt modelId="{45A7C4A3-1B35-46A3-A0F5-1AEE7FBCAFB7}" type="pres">
      <dgm:prSet presAssocID="{404543C0-FA18-48DA-8E40-252BCA2E051C}" presName="spacing" presStyleCnt="0"/>
      <dgm:spPr/>
    </dgm:pt>
    <dgm:pt modelId="{CF44EF0D-2611-425F-9DC9-7693D9E24266}" type="pres">
      <dgm:prSet presAssocID="{04614C8A-48BE-41DB-B4F7-4A4F6D510051}" presName="linNode" presStyleCnt="0"/>
      <dgm:spPr/>
    </dgm:pt>
    <dgm:pt modelId="{AD376A61-CF9E-4642-99B1-18FACFEAC8D2}" type="pres">
      <dgm:prSet presAssocID="{04614C8A-48BE-41DB-B4F7-4A4F6D510051}" presName="parentShp" presStyleLbl="node1" presStyleIdx="1" presStyleCnt="3" custScaleX="176032" custLinFactNeighborX="-1287" custLinFactNeighborY="-799">
        <dgm:presLayoutVars>
          <dgm:bulletEnabled val="1"/>
        </dgm:presLayoutVars>
      </dgm:prSet>
      <dgm:spPr/>
      <dgm:t>
        <a:bodyPr/>
        <a:lstStyle/>
        <a:p>
          <a:endParaRPr lang="tr-TR"/>
        </a:p>
      </dgm:t>
    </dgm:pt>
    <dgm:pt modelId="{FD9CE002-AAF2-41A0-BC50-88D9AE62E12A}" type="pres">
      <dgm:prSet presAssocID="{04614C8A-48BE-41DB-B4F7-4A4F6D510051}" presName="childShp" presStyleLbl="bgAccFollowNode1" presStyleIdx="1" presStyleCnt="3" custLinFactNeighborX="-1287" custLinFactNeighborY="-799">
        <dgm:presLayoutVars>
          <dgm:bulletEnabled val="1"/>
        </dgm:presLayoutVars>
      </dgm:prSet>
      <dgm:spPr/>
      <dgm:t>
        <a:bodyPr/>
        <a:lstStyle/>
        <a:p>
          <a:endParaRPr lang="tr-TR"/>
        </a:p>
      </dgm:t>
    </dgm:pt>
    <dgm:pt modelId="{B0DBBEF8-D614-4BAA-927E-7BA0A898BAA6}" type="pres">
      <dgm:prSet presAssocID="{DF4C801C-03A7-49A9-857F-5EDAED124131}" presName="spacing" presStyleCnt="0"/>
      <dgm:spPr/>
    </dgm:pt>
    <dgm:pt modelId="{F92ABE17-6F74-4D1A-97CC-28835D7682B1}" type="pres">
      <dgm:prSet presAssocID="{052D3CC8-6954-4062-816F-1746F80E5C42}" presName="linNode" presStyleCnt="0"/>
      <dgm:spPr/>
    </dgm:pt>
    <dgm:pt modelId="{89F4D39F-CB9E-458E-BE85-F4CC58B498B7}" type="pres">
      <dgm:prSet presAssocID="{052D3CC8-6954-4062-816F-1746F80E5C42}" presName="parentShp" presStyleLbl="node1" presStyleIdx="2" presStyleCnt="3" custScaleX="183698">
        <dgm:presLayoutVars>
          <dgm:bulletEnabled val="1"/>
        </dgm:presLayoutVars>
      </dgm:prSet>
      <dgm:spPr/>
      <dgm:t>
        <a:bodyPr/>
        <a:lstStyle/>
        <a:p>
          <a:endParaRPr lang="tr-TR"/>
        </a:p>
      </dgm:t>
    </dgm:pt>
    <dgm:pt modelId="{818E5A63-E5F7-4777-B44D-FB50933070CC}" type="pres">
      <dgm:prSet presAssocID="{052D3CC8-6954-4062-816F-1746F80E5C42}" presName="childShp" presStyleLbl="bgAccFollowNode1" presStyleIdx="2" presStyleCnt="3">
        <dgm:presLayoutVars>
          <dgm:bulletEnabled val="1"/>
        </dgm:presLayoutVars>
      </dgm:prSet>
      <dgm:spPr/>
      <dgm:t>
        <a:bodyPr/>
        <a:lstStyle/>
        <a:p>
          <a:endParaRPr lang="tr-TR"/>
        </a:p>
      </dgm:t>
    </dgm:pt>
  </dgm:ptLst>
  <dgm:cxnLst>
    <dgm:cxn modelId="{6172C7FD-BC7A-4B71-AB51-5CCC461568BA}" srcId="{49493E49-CF7F-4E87-ACE7-6CF9A70C465F}" destId="{6C712428-BAE6-4B53-9B88-112D50BA7FE2}" srcOrd="0" destOrd="0" parTransId="{F9797E20-9941-41EB-BC55-DFD0B5266A0C}" sibTransId="{0DE134D3-0163-4CC4-8173-F7C7B64A699A}"/>
    <dgm:cxn modelId="{8EEB9801-6091-4B31-9F04-7F991CCA873A}" srcId="{4A7CD1F0-E81D-4210-8E66-25753A6E31BE}" destId="{49493E49-CF7F-4E87-ACE7-6CF9A70C465F}" srcOrd="0" destOrd="0" parTransId="{B2752CE5-5681-42F5-8A97-BE93A6C8CA34}" sibTransId="{404543C0-FA18-48DA-8E40-252BCA2E051C}"/>
    <dgm:cxn modelId="{FA3DEDE3-7760-4943-8FA8-8905A569B877}" type="presOf" srcId="{4A7CD1F0-E81D-4210-8E66-25753A6E31BE}" destId="{C856E79D-E9AE-40D0-B6F1-1EA3F42A60D6}" srcOrd="0" destOrd="0" presId="urn:microsoft.com/office/officeart/2005/8/layout/vList6"/>
    <dgm:cxn modelId="{0BE2084F-F4A9-4147-9766-7584466095D1}" type="presOf" srcId="{F8F7E333-320B-4ADF-ACF6-D653BC92511C}" destId="{FD9CE002-AAF2-41A0-BC50-88D9AE62E12A}" srcOrd="0" destOrd="0" presId="urn:microsoft.com/office/officeart/2005/8/layout/vList6"/>
    <dgm:cxn modelId="{BBC93B91-D0D7-4230-9C8E-6E35CEE4EF2C}" srcId="{4A7CD1F0-E81D-4210-8E66-25753A6E31BE}" destId="{052D3CC8-6954-4062-816F-1746F80E5C42}" srcOrd="2" destOrd="0" parTransId="{680B40CD-772D-495F-888F-CA04BF172B38}" sibTransId="{72C0C65E-E95C-4A13-BB34-566D11E2657F}"/>
    <dgm:cxn modelId="{3549F17A-7D5E-43CB-ADE6-77D9A1E485CA}" srcId="{04614C8A-48BE-41DB-B4F7-4A4F6D510051}" destId="{F8F7E333-320B-4ADF-ACF6-D653BC92511C}" srcOrd="0" destOrd="0" parTransId="{5E0C7A6F-8F2A-4EDE-98B3-0B35C9E1B745}" sibTransId="{C392C9AB-4BB7-41F8-8967-27171A17E48D}"/>
    <dgm:cxn modelId="{745532C4-0C8C-4A31-9C5A-A209255D940B}" srcId="{052D3CC8-6954-4062-816F-1746F80E5C42}" destId="{285A6AC2-47B1-45F6-A54E-CA9020AAE30F}" srcOrd="0" destOrd="0" parTransId="{63101731-9935-42D9-BF5D-C5BE2644FFB1}" sibTransId="{072EFBFA-71B9-4873-8410-5694ADA3148C}"/>
    <dgm:cxn modelId="{CF8D0136-343C-462A-B1AF-3E4FD3DDA93A}" type="presOf" srcId="{04614C8A-48BE-41DB-B4F7-4A4F6D510051}" destId="{AD376A61-CF9E-4642-99B1-18FACFEAC8D2}" srcOrd="0" destOrd="0" presId="urn:microsoft.com/office/officeart/2005/8/layout/vList6"/>
    <dgm:cxn modelId="{77878D7F-30DA-46A1-907D-F41A4CA340D4}" type="presOf" srcId="{052D3CC8-6954-4062-816F-1746F80E5C42}" destId="{89F4D39F-CB9E-458E-BE85-F4CC58B498B7}" srcOrd="0" destOrd="0" presId="urn:microsoft.com/office/officeart/2005/8/layout/vList6"/>
    <dgm:cxn modelId="{28850C6B-18C6-4378-81D3-84835422B56A}" type="presOf" srcId="{285A6AC2-47B1-45F6-A54E-CA9020AAE30F}" destId="{818E5A63-E5F7-4777-B44D-FB50933070CC}" srcOrd="0" destOrd="0" presId="urn:microsoft.com/office/officeart/2005/8/layout/vList6"/>
    <dgm:cxn modelId="{72C34839-04E5-44EF-BAAF-39DBAD4DF658}" type="presOf" srcId="{6C712428-BAE6-4B53-9B88-112D50BA7FE2}" destId="{CC041210-0ABF-4A66-AA4E-04C2D9638098}" srcOrd="0" destOrd="0" presId="urn:microsoft.com/office/officeart/2005/8/layout/vList6"/>
    <dgm:cxn modelId="{0B4DB60E-15FB-45C2-838F-B91AE7D29FE2}" srcId="{4A7CD1F0-E81D-4210-8E66-25753A6E31BE}" destId="{04614C8A-48BE-41DB-B4F7-4A4F6D510051}" srcOrd="1" destOrd="0" parTransId="{B7A3E616-57DE-4BC4-A6E8-9E7314A79B78}" sibTransId="{DF4C801C-03A7-49A9-857F-5EDAED124131}"/>
    <dgm:cxn modelId="{ADE06124-9A03-46DC-A74A-32DFC9E17531}" type="presOf" srcId="{49493E49-CF7F-4E87-ACE7-6CF9A70C465F}" destId="{771731AD-808E-48EC-8308-C6577A04DD6B}" srcOrd="0" destOrd="0" presId="urn:microsoft.com/office/officeart/2005/8/layout/vList6"/>
    <dgm:cxn modelId="{74CE50C8-F63F-46A0-8181-FDCC59839B4A}" type="presParOf" srcId="{C856E79D-E9AE-40D0-B6F1-1EA3F42A60D6}" destId="{9620C99B-AF3B-4278-8EDA-20C48CEF32E5}" srcOrd="0" destOrd="0" presId="urn:microsoft.com/office/officeart/2005/8/layout/vList6"/>
    <dgm:cxn modelId="{FF51B068-2D2A-4A36-B86C-7F23B2FF2A6B}" type="presParOf" srcId="{9620C99B-AF3B-4278-8EDA-20C48CEF32E5}" destId="{771731AD-808E-48EC-8308-C6577A04DD6B}" srcOrd="0" destOrd="0" presId="urn:microsoft.com/office/officeart/2005/8/layout/vList6"/>
    <dgm:cxn modelId="{3F3116BF-B665-4165-93EF-C28C62511554}" type="presParOf" srcId="{9620C99B-AF3B-4278-8EDA-20C48CEF32E5}" destId="{CC041210-0ABF-4A66-AA4E-04C2D9638098}" srcOrd="1" destOrd="0" presId="urn:microsoft.com/office/officeart/2005/8/layout/vList6"/>
    <dgm:cxn modelId="{B65E2203-DCAF-433C-9FBE-2670B77C4314}" type="presParOf" srcId="{C856E79D-E9AE-40D0-B6F1-1EA3F42A60D6}" destId="{45A7C4A3-1B35-46A3-A0F5-1AEE7FBCAFB7}" srcOrd="1" destOrd="0" presId="urn:microsoft.com/office/officeart/2005/8/layout/vList6"/>
    <dgm:cxn modelId="{25B6F3DC-C6AA-4DC0-93A2-DFD6F9345ADF}" type="presParOf" srcId="{C856E79D-E9AE-40D0-B6F1-1EA3F42A60D6}" destId="{CF44EF0D-2611-425F-9DC9-7693D9E24266}" srcOrd="2" destOrd="0" presId="urn:microsoft.com/office/officeart/2005/8/layout/vList6"/>
    <dgm:cxn modelId="{31DF88DD-C45D-4DC9-9F2E-0292A9295103}" type="presParOf" srcId="{CF44EF0D-2611-425F-9DC9-7693D9E24266}" destId="{AD376A61-CF9E-4642-99B1-18FACFEAC8D2}" srcOrd="0" destOrd="0" presId="urn:microsoft.com/office/officeart/2005/8/layout/vList6"/>
    <dgm:cxn modelId="{68220F07-7FF2-45D1-A718-1981FB20F17E}" type="presParOf" srcId="{CF44EF0D-2611-425F-9DC9-7693D9E24266}" destId="{FD9CE002-AAF2-41A0-BC50-88D9AE62E12A}" srcOrd="1" destOrd="0" presId="urn:microsoft.com/office/officeart/2005/8/layout/vList6"/>
    <dgm:cxn modelId="{780CCB8A-004C-41D1-A5B2-E63DBF7518E4}" type="presParOf" srcId="{C856E79D-E9AE-40D0-B6F1-1EA3F42A60D6}" destId="{B0DBBEF8-D614-4BAA-927E-7BA0A898BAA6}" srcOrd="3" destOrd="0" presId="urn:microsoft.com/office/officeart/2005/8/layout/vList6"/>
    <dgm:cxn modelId="{055F9A38-9046-4B35-832E-8622079B4719}" type="presParOf" srcId="{C856E79D-E9AE-40D0-B6F1-1EA3F42A60D6}" destId="{F92ABE17-6F74-4D1A-97CC-28835D7682B1}" srcOrd="4" destOrd="0" presId="urn:microsoft.com/office/officeart/2005/8/layout/vList6"/>
    <dgm:cxn modelId="{39E2E02A-E2F7-4C25-898A-96AC558E8D2D}" type="presParOf" srcId="{F92ABE17-6F74-4D1A-97CC-28835D7682B1}" destId="{89F4D39F-CB9E-458E-BE85-F4CC58B498B7}" srcOrd="0" destOrd="0" presId="urn:microsoft.com/office/officeart/2005/8/layout/vList6"/>
    <dgm:cxn modelId="{C0794A33-FD23-41B9-BFEE-093C3CAB1FAE}" type="presParOf" srcId="{F92ABE17-6F74-4D1A-97CC-28835D7682B1}" destId="{818E5A63-E5F7-4777-B44D-FB50933070C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39023A-4A1E-494C-939E-3EF01ACBD86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8F0BF5F2-1D1E-42EA-AF50-15F39B315406}">
      <dgm:prSet phldrT="[Metin]"/>
      <dgm:spPr>
        <a:solidFill>
          <a:srgbClr val="C00000"/>
        </a:solidFill>
      </dgm:spPr>
      <dgm:t>
        <a:bodyPr/>
        <a:lstStyle/>
        <a:p>
          <a:r>
            <a:rPr lang="tr-TR" b="1" dirty="0"/>
            <a:t>KİMYASALLARIN ZARARLARINI BELİRLEYEN ETMENLER </a:t>
          </a:r>
          <a:endParaRPr lang="tr-TR" dirty="0"/>
        </a:p>
      </dgm:t>
    </dgm:pt>
    <dgm:pt modelId="{8152DE40-735E-409A-987A-7980B16F4334}" type="parTrans" cxnId="{738E7A3F-4B8B-4B50-AA48-F6EA33A41DF1}">
      <dgm:prSet/>
      <dgm:spPr/>
      <dgm:t>
        <a:bodyPr/>
        <a:lstStyle/>
        <a:p>
          <a:endParaRPr lang="tr-TR"/>
        </a:p>
      </dgm:t>
    </dgm:pt>
    <dgm:pt modelId="{3750FE7A-FEDA-47C5-96A8-9557A7C48C8F}" type="sibTrans" cxnId="{738E7A3F-4B8B-4B50-AA48-F6EA33A41DF1}">
      <dgm:prSet/>
      <dgm:spPr/>
      <dgm:t>
        <a:bodyPr/>
        <a:lstStyle/>
        <a:p>
          <a:endParaRPr lang="tr-TR"/>
        </a:p>
      </dgm:t>
    </dgm:pt>
    <dgm:pt modelId="{82EB42A4-02B7-4E6C-B687-76BC3A9741F6}">
      <dgm:prSet phldrT="[Metin]"/>
      <dgm:spPr/>
      <dgm:t>
        <a:bodyPr/>
        <a:lstStyle/>
        <a:p>
          <a:r>
            <a:rPr lang="tr-TR" b="1" dirty="0"/>
            <a:t>1-Fiziksel ve kimyasal özellikleri</a:t>
          </a:r>
          <a:endParaRPr lang="tr-TR" dirty="0"/>
        </a:p>
      </dgm:t>
    </dgm:pt>
    <dgm:pt modelId="{55736777-E44E-4E15-8BFB-972640E941D7}" type="parTrans" cxnId="{D3A2C3DC-4412-46B2-84F0-D77261807713}">
      <dgm:prSet/>
      <dgm:spPr/>
      <dgm:t>
        <a:bodyPr/>
        <a:lstStyle/>
        <a:p>
          <a:endParaRPr lang="tr-TR"/>
        </a:p>
      </dgm:t>
    </dgm:pt>
    <dgm:pt modelId="{81390D69-0FC0-490F-A731-299C87899E3B}" type="sibTrans" cxnId="{D3A2C3DC-4412-46B2-84F0-D77261807713}">
      <dgm:prSet/>
      <dgm:spPr/>
      <dgm:t>
        <a:bodyPr/>
        <a:lstStyle/>
        <a:p>
          <a:endParaRPr lang="tr-TR"/>
        </a:p>
      </dgm:t>
    </dgm:pt>
    <dgm:pt modelId="{8B3417E8-412D-44FF-ABEE-3B8BE1CC9BD7}">
      <dgm:prSet phldrT="[Metin]"/>
      <dgm:spPr/>
      <dgm:t>
        <a:bodyPr/>
        <a:lstStyle/>
        <a:p>
          <a:r>
            <a:rPr lang="tr-TR" b="1" dirty="0"/>
            <a:t>2-Maruz kalma şekli ve süresi </a:t>
          </a:r>
          <a:endParaRPr lang="tr-TR" dirty="0"/>
        </a:p>
      </dgm:t>
    </dgm:pt>
    <dgm:pt modelId="{BC25EB5E-D952-4747-B1A5-7E4D6F25DE1D}" type="parTrans" cxnId="{C55E56C3-2D7E-4098-900C-0910B1835CA0}">
      <dgm:prSet/>
      <dgm:spPr/>
      <dgm:t>
        <a:bodyPr/>
        <a:lstStyle/>
        <a:p>
          <a:endParaRPr lang="tr-TR"/>
        </a:p>
      </dgm:t>
    </dgm:pt>
    <dgm:pt modelId="{FFDF1E11-4CC0-4763-AA32-3758F9C90CAA}" type="sibTrans" cxnId="{C55E56C3-2D7E-4098-900C-0910B1835CA0}">
      <dgm:prSet/>
      <dgm:spPr/>
      <dgm:t>
        <a:bodyPr/>
        <a:lstStyle/>
        <a:p>
          <a:endParaRPr lang="tr-TR"/>
        </a:p>
      </dgm:t>
    </dgm:pt>
    <dgm:pt modelId="{5700EC9F-A232-430A-BD1C-16C768D81E43}">
      <dgm:prSet phldrT="[Metin]"/>
      <dgm:spPr/>
      <dgm:t>
        <a:bodyPr/>
        <a:lstStyle/>
        <a:p>
          <a:r>
            <a:rPr lang="tr-TR" b="1" dirty="0"/>
            <a:t>4-Çevresel özellikler (Fiziksel ortam)</a:t>
          </a:r>
          <a:endParaRPr lang="tr-TR" dirty="0"/>
        </a:p>
      </dgm:t>
    </dgm:pt>
    <dgm:pt modelId="{C9A43B71-E0B7-4481-B8AD-4CC06B1EF057}" type="parTrans" cxnId="{812C2E43-18BD-4025-AEE3-D9797F426564}">
      <dgm:prSet/>
      <dgm:spPr/>
      <dgm:t>
        <a:bodyPr/>
        <a:lstStyle/>
        <a:p>
          <a:endParaRPr lang="tr-TR"/>
        </a:p>
      </dgm:t>
    </dgm:pt>
    <dgm:pt modelId="{7AD4B48B-B01E-4207-A6E5-B2FA880B57EA}" type="sibTrans" cxnId="{812C2E43-18BD-4025-AEE3-D9797F426564}">
      <dgm:prSet/>
      <dgm:spPr/>
      <dgm:t>
        <a:bodyPr/>
        <a:lstStyle/>
        <a:p>
          <a:endParaRPr lang="tr-TR"/>
        </a:p>
      </dgm:t>
    </dgm:pt>
    <dgm:pt modelId="{9E6C3788-29A1-4732-8777-F006E3174C45}">
      <dgm:prSet phldrT="[Metin]"/>
      <dgm:spPr/>
      <dgm:t>
        <a:bodyPr/>
        <a:lstStyle/>
        <a:p>
          <a:r>
            <a:rPr lang="tr-TR" b="1" dirty="0"/>
            <a:t>3. Maruz kalan kişinin özellikleri</a:t>
          </a:r>
          <a:endParaRPr lang="tr-TR" dirty="0"/>
        </a:p>
      </dgm:t>
    </dgm:pt>
    <dgm:pt modelId="{EDB09145-4EEE-4D0E-B5AA-855DD8110241}" type="parTrans" cxnId="{374662EE-3CD9-49D8-A7CC-4D9672EBF643}">
      <dgm:prSet/>
      <dgm:spPr/>
      <dgm:t>
        <a:bodyPr/>
        <a:lstStyle/>
        <a:p>
          <a:endParaRPr lang="tr-TR"/>
        </a:p>
      </dgm:t>
    </dgm:pt>
    <dgm:pt modelId="{680F851D-B754-4B62-9B7D-B379D3F94F25}" type="sibTrans" cxnId="{374662EE-3CD9-49D8-A7CC-4D9672EBF643}">
      <dgm:prSet/>
      <dgm:spPr/>
      <dgm:t>
        <a:bodyPr/>
        <a:lstStyle/>
        <a:p>
          <a:endParaRPr lang="tr-TR"/>
        </a:p>
      </dgm:t>
    </dgm:pt>
    <dgm:pt modelId="{43A76C9C-BC42-40FA-B69E-14C491136B79}" type="pres">
      <dgm:prSet presAssocID="{2A39023A-4A1E-494C-939E-3EF01ACBD86C}" presName="diagram" presStyleCnt="0">
        <dgm:presLayoutVars>
          <dgm:chPref val="1"/>
          <dgm:dir/>
          <dgm:animOne val="branch"/>
          <dgm:animLvl val="lvl"/>
          <dgm:resizeHandles val="exact"/>
        </dgm:presLayoutVars>
      </dgm:prSet>
      <dgm:spPr/>
      <dgm:t>
        <a:bodyPr/>
        <a:lstStyle/>
        <a:p>
          <a:endParaRPr lang="tr-TR"/>
        </a:p>
      </dgm:t>
    </dgm:pt>
    <dgm:pt modelId="{E1842335-496E-46F3-A68D-D53DD078C631}" type="pres">
      <dgm:prSet presAssocID="{8F0BF5F2-1D1E-42EA-AF50-15F39B315406}" presName="root1" presStyleCnt="0"/>
      <dgm:spPr/>
    </dgm:pt>
    <dgm:pt modelId="{D7B491D0-EFF9-4BCA-BA22-6C1B378512BA}" type="pres">
      <dgm:prSet presAssocID="{8F0BF5F2-1D1E-42EA-AF50-15F39B315406}" presName="LevelOneTextNode" presStyleLbl="node0" presStyleIdx="0" presStyleCnt="1" custScaleX="184333" custScaleY="177432">
        <dgm:presLayoutVars>
          <dgm:chPref val="3"/>
        </dgm:presLayoutVars>
      </dgm:prSet>
      <dgm:spPr/>
      <dgm:t>
        <a:bodyPr/>
        <a:lstStyle/>
        <a:p>
          <a:endParaRPr lang="tr-TR"/>
        </a:p>
      </dgm:t>
    </dgm:pt>
    <dgm:pt modelId="{06F9852C-7EC7-429A-B967-2A8FABC1B9EE}" type="pres">
      <dgm:prSet presAssocID="{8F0BF5F2-1D1E-42EA-AF50-15F39B315406}" presName="level2hierChild" presStyleCnt="0"/>
      <dgm:spPr/>
    </dgm:pt>
    <dgm:pt modelId="{AEEA7FD2-AD24-4AC4-BE4B-2E0585CAD026}" type="pres">
      <dgm:prSet presAssocID="{55736777-E44E-4E15-8BFB-972640E941D7}" presName="conn2-1" presStyleLbl="parChTrans1D2" presStyleIdx="0" presStyleCnt="4"/>
      <dgm:spPr/>
      <dgm:t>
        <a:bodyPr/>
        <a:lstStyle/>
        <a:p>
          <a:endParaRPr lang="tr-TR"/>
        </a:p>
      </dgm:t>
    </dgm:pt>
    <dgm:pt modelId="{0E25EC47-2236-466B-BD90-26EBD4B1B9F6}" type="pres">
      <dgm:prSet presAssocID="{55736777-E44E-4E15-8BFB-972640E941D7}" presName="connTx" presStyleLbl="parChTrans1D2" presStyleIdx="0" presStyleCnt="4"/>
      <dgm:spPr/>
      <dgm:t>
        <a:bodyPr/>
        <a:lstStyle/>
        <a:p>
          <a:endParaRPr lang="tr-TR"/>
        </a:p>
      </dgm:t>
    </dgm:pt>
    <dgm:pt modelId="{E1740B03-6C1B-4945-BAE6-520A683CE026}" type="pres">
      <dgm:prSet presAssocID="{82EB42A4-02B7-4E6C-B687-76BC3A9741F6}" presName="root2" presStyleCnt="0"/>
      <dgm:spPr/>
    </dgm:pt>
    <dgm:pt modelId="{6C521F31-4DA4-4BDF-B26C-A6AE6582096B}" type="pres">
      <dgm:prSet presAssocID="{82EB42A4-02B7-4E6C-B687-76BC3A9741F6}" presName="LevelTwoTextNode" presStyleLbl="node2" presStyleIdx="0" presStyleCnt="4">
        <dgm:presLayoutVars>
          <dgm:chPref val="3"/>
        </dgm:presLayoutVars>
      </dgm:prSet>
      <dgm:spPr/>
      <dgm:t>
        <a:bodyPr/>
        <a:lstStyle/>
        <a:p>
          <a:endParaRPr lang="tr-TR"/>
        </a:p>
      </dgm:t>
    </dgm:pt>
    <dgm:pt modelId="{79E70FE0-6751-4844-A42D-E5210E14AD6A}" type="pres">
      <dgm:prSet presAssocID="{82EB42A4-02B7-4E6C-B687-76BC3A9741F6}" presName="level3hierChild" presStyleCnt="0"/>
      <dgm:spPr/>
    </dgm:pt>
    <dgm:pt modelId="{90CB2CCE-1BA5-4171-B88B-6D2DBD8F48CB}" type="pres">
      <dgm:prSet presAssocID="{BC25EB5E-D952-4747-B1A5-7E4D6F25DE1D}" presName="conn2-1" presStyleLbl="parChTrans1D2" presStyleIdx="1" presStyleCnt="4"/>
      <dgm:spPr/>
      <dgm:t>
        <a:bodyPr/>
        <a:lstStyle/>
        <a:p>
          <a:endParaRPr lang="tr-TR"/>
        </a:p>
      </dgm:t>
    </dgm:pt>
    <dgm:pt modelId="{66DEA2FD-ADBE-48D3-981F-0B31B2B040B8}" type="pres">
      <dgm:prSet presAssocID="{BC25EB5E-D952-4747-B1A5-7E4D6F25DE1D}" presName="connTx" presStyleLbl="parChTrans1D2" presStyleIdx="1" presStyleCnt="4"/>
      <dgm:spPr/>
      <dgm:t>
        <a:bodyPr/>
        <a:lstStyle/>
        <a:p>
          <a:endParaRPr lang="tr-TR"/>
        </a:p>
      </dgm:t>
    </dgm:pt>
    <dgm:pt modelId="{433B9976-0520-4607-84B5-CECC556474D9}" type="pres">
      <dgm:prSet presAssocID="{8B3417E8-412D-44FF-ABEE-3B8BE1CC9BD7}" presName="root2" presStyleCnt="0"/>
      <dgm:spPr/>
    </dgm:pt>
    <dgm:pt modelId="{59393D82-ACBC-4A22-87AA-67E0537C5070}" type="pres">
      <dgm:prSet presAssocID="{8B3417E8-412D-44FF-ABEE-3B8BE1CC9BD7}" presName="LevelTwoTextNode" presStyleLbl="node2" presStyleIdx="1" presStyleCnt="4">
        <dgm:presLayoutVars>
          <dgm:chPref val="3"/>
        </dgm:presLayoutVars>
      </dgm:prSet>
      <dgm:spPr/>
      <dgm:t>
        <a:bodyPr/>
        <a:lstStyle/>
        <a:p>
          <a:endParaRPr lang="tr-TR"/>
        </a:p>
      </dgm:t>
    </dgm:pt>
    <dgm:pt modelId="{FC00E2F4-EF2A-4C0A-9858-98193E8A869A}" type="pres">
      <dgm:prSet presAssocID="{8B3417E8-412D-44FF-ABEE-3B8BE1CC9BD7}" presName="level3hierChild" presStyleCnt="0"/>
      <dgm:spPr/>
    </dgm:pt>
    <dgm:pt modelId="{AA19DC6A-6BF0-4844-802A-B3CE2E011D89}" type="pres">
      <dgm:prSet presAssocID="{EDB09145-4EEE-4D0E-B5AA-855DD8110241}" presName="conn2-1" presStyleLbl="parChTrans1D2" presStyleIdx="2" presStyleCnt="4"/>
      <dgm:spPr/>
      <dgm:t>
        <a:bodyPr/>
        <a:lstStyle/>
        <a:p>
          <a:endParaRPr lang="tr-TR"/>
        </a:p>
      </dgm:t>
    </dgm:pt>
    <dgm:pt modelId="{9166FA6E-B941-4045-B985-32515CFB0494}" type="pres">
      <dgm:prSet presAssocID="{EDB09145-4EEE-4D0E-B5AA-855DD8110241}" presName="connTx" presStyleLbl="parChTrans1D2" presStyleIdx="2" presStyleCnt="4"/>
      <dgm:spPr/>
      <dgm:t>
        <a:bodyPr/>
        <a:lstStyle/>
        <a:p>
          <a:endParaRPr lang="tr-TR"/>
        </a:p>
      </dgm:t>
    </dgm:pt>
    <dgm:pt modelId="{64A1981E-BB9E-4F93-99C9-FC4BC07AAA4F}" type="pres">
      <dgm:prSet presAssocID="{9E6C3788-29A1-4732-8777-F006E3174C45}" presName="root2" presStyleCnt="0"/>
      <dgm:spPr/>
    </dgm:pt>
    <dgm:pt modelId="{535C2ABB-5593-4EB5-91D7-3951ECDDE273}" type="pres">
      <dgm:prSet presAssocID="{9E6C3788-29A1-4732-8777-F006E3174C45}" presName="LevelTwoTextNode" presStyleLbl="node2" presStyleIdx="2" presStyleCnt="4">
        <dgm:presLayoutVars>
          <dgm:chPref val="3"/>
        </dgm:presLayoutVars>
      </dgm:prSet>
      <dgm:spPr/>
      <dgm:t>
        <a:bodyPr/>
        <a:lstStyle/>
        <a:p>
          <a:endParaRPr lang="tr-TR"/>
        </a:p>
      </dgm:t>
    </dgm:pt>
    <dgm:pt modelId="{C04C6B4B-A36A-4460-821A-C886434C8979}" type="pres">
      <dgm:prSet presAssocID="{9E6C3788-29A1-4732-8777-F006E3174C45}" presName="level3hierChild" presStyleCnt="0"/>
      <dgm:spPr/>
    </dgm:pt>
    <dgm:pt modelId="{443AFBE6-0F7C-4084-A4D0-E5CB0CDCAC25}" type="pres">
      <dgm:prSet presAssocID="{C9A43B71-E0B7-4481-B8AD-4CC06B1EF057}" presName="conn2-1" presStyleLbl="parChTrans1D2" presStyleIdx="3" presStyleCnt="4"/>
      <dgm:spPr/>
      <dgm:t>
        <a:bodyPr/>
        <a:lstStyle/>
        <a:p>
          <a:endParaRPr lang="tr-TR"/>
        </a:p>
      </dgm:t>
    </dgm:pt>
    <dgm:pt modelId="{8ABC71D9-C8F6-4EFA-8ADE-8BBF4DA73CDA}" type="pres">
      <dgm:prSet presAssocID="{C9A43B71-E0B7-4481-B8AD-4CC06B1EF057}" presName="connTx" presStyleLbl="parChTrans1D2" presStyleIdx="3" presStyleCnt="4"/>
      <dgm:spPr/>
      <dgm:t>
        <a:bodyPr/>
        <a:lstStyle/>
        <a:p>
          <a:endParaRPr lang="tr-TR"/>
        </a:p>
      </dgm:t>
    </dgm:pt>
    <dgm:pt modelId="{5417A902-1F7C-4864-B35C-F62FF9C12F01}" type="pres">
      <dgm:prSet presAssocID="{5700EC9F-A232-430A-BD1C-16C768D81E43}" presName="root2" presStyleCnt="0"/>
      <dgm:spPr/>
    </dgm:pt>
    <dgm:pt modelId="{807CF4DC-1C44-4156-8F58-1C4350BF8B87}" type="pres">
      <dgm:prSet presAssocID="{5700EC9F-A232-430A-BD1C-16C768D81E43}" presName="LevelTwoTextNode" presStyleLbl="node2" presStyleIdx="3" presStyleCnt="4">
        <dgm:presLayoutVars>
          <dgm:chPref val="3"/>
        </dgm:presLayoutVars>
      </dgm:prSet>
      <dgm:spPr/>
      <dgm:t>
        <a:bodyPr/>
        <a:lstStyle/>
        <a:p>
          <a:endParaRPr lang="tr-TR"/>
        </a:p>
      </dgm:t>
    </dgm:pt>
    <dgm:pt modelId="{B4F309E4-28F1-4CDC-96E0-D2CE38B4C33F}" type="pres">
      <dgm:prSet presAssocID="{5700EC9F-A232-430A-BD1C-16C768D81E43}" presName="level3hierChild" presStyleCnt="0"/>
      <dgm:spPr/>
    </dgm:pt>
  </dgm:ptLst>
  <dgm:cxnLst>
    <dgm:cxn modelId="{D45F0FE1-D8D7-4273-850B-460D91D674E7}" type="presOf" srcId="{82EB42A4-02B7-4E6C-B687-76BC3A9741F6}" destId="{6C521F31-4DA4-4BDF-B26C-A6AE6582096B}" srcOrd="0" destOrd="0" presId="urn:microsoft.com/office/officeart/2005/8/layout/hierarchy2"/>
    <dgm:cxn modelId="{812650A1-8BCA-416A-8D36-D275BF1B1630}" type="presOf" srcId="{C9A43B71-E0B7-4481-B8AD-4CC06B1EF057}" destId="{443AFBE6-0F7C-4084-A4D0-E5CB0CDCAC25}" srcOrd="0" destOrd="0" presId="urn:microsoft.com/office/officeart/2005/8/layout/hierarchy2"/>
    <dgm:cxn modelId="{812C2E43-18BD-4025-AEE3-D9797F426564}" srcId="{8F0BF5F2-1D1E-42EA-AF50-15F39B315406}" destId="{5700EC9F-A232-430A-BD1C-16C768D81E43}" srcOrd="3" destOrd="0" parTransId="{C9A43B71-E0B7-4481-B8AD-4CC06B1EF057}" sibTransId="{7AD4B48B-B01E-4207-A6E5-B2FA880B57EA}"/>
    <dgm:cxn modelId="{23C0B8D9-43A3-4F1D-B748-6823BDD380C6}" type="presOf" srcId="{55736777-E44E-4E15-8BFB-972640E941D7}" destId="{AEEA7FD2-AD24-4AC4-BE4B-2E0585CAD026}" srcOrd="0" destOrd="0" presId="urn:microsoft.com/office/officeart/2005/8/layout/hierarchy2"/>
    <dgm:cxn modelId="{0E00D521-70A1-4B8D-B0F4-2CDE0AFFA6A0}" type="presOf" srcId="{8F0BF5F2-1D1E-42EA-AF50-15F39B315406}" destId="{D7B491D0-EFF9-4BCA-BA22-6C1B378512BA}" srcOrd="0" destOrd="0" presId="urn:microsoft.com/office/officeart/2005/8/layout/hierarchy2"/>
    <dgm:cxn modelId="{0D2BD18B-393F-4FF8-94A1-466F1142571D}" type="presOf" srcId="{9E6C3788-29A1-4732-8777-F006E3174C45}" destId="{535C2ABB-5593-4EB5-91D7-3951ECDDE273}" srcOrd="0" destOrd="0" presId="urn:microsoft.com/office/officeart/2005/8/layout/hierarchy2"/>
    <dgm:cxn modelId="{D7F0CB92-F535-4FAA-92D1-FE560E9F38C7}" type="presOf" srcId="{BC25EB5E-D952-4747-B1A5-7E4D6F25DE1D}" destId="{90CB2CCE-1BA5-4171-B88B-6D2DBD8F48CB}" srcOrd="0" destOrd="0" presId="urn:microsoft.com/office/officeart/2005/8/layout/hierarchy2"/>
    <dgm:cxn modelId="{C9F4539C-FFD5-467D-A30E-82C5B979799F}" type="presOf" srcId="{EDB09145-4EEE-4D0E-B5AA-855DD8110241}" destId="{AA19DC6A-6BF0-4844-802A-B3CE2E011D89}" srcOrd="0" destOrd="0" presId="urn:microsoft.com/office/officeart/2005/8/layout/hierarchy2"/>
    <dgm:cxn modelId="{57A44362-2412-420F-8CD5-F9390129E05C}" type="presOf" srcId="{C9A43B71-E0B7-4481-B8AD-4CC06B1EF057}" destId="{8ABC71D9-C8F6-4EFA-8ADE-8BBF4DA73CDA}" srcOrd="1" destOrd="0" presId="urn:microsoft.com/office/officeart/2005/8/layout/hierarchy2"/>
    <dgm:cxn modelId="{F2D01B1B-7C53-4804-91E2-A8AB0CEB98BE}" type="presOf" srcId="{8B3417E8-412D-44FF-ABEE-3B8BE1CC9BD7}" destId="{59393D82-ACBC-4A22-87AA-67E0537C5070}" srcOrd="0" destOrd="0" presId="urn:microsoft.com/office/officeart/2005/8/layout/hierarchy2"/>
    <dgm:cxn modelId="{ABEA34F3-81E3-4827-BA8D-D21EDF9099AB}" type="presOf" srcId="{55736777-E44E-4E15-8BFB-972640E941D7}" destId="{0E25EC47-2236-466B-BD90-26EBD4B1B9F6}" srcOrd="1" destOrd="0" presId="urn:microsoft.com/office/officeart/2005/8/layout/hierarchy2"/>
    <dgm:cxn modelId="{D3A2C3DC-4412-46B2-84F0-D77261807713}" srcId="{8F0BF5F2-1D1E-42EA-AF50-15F39B315406}" destId="{82EB42A4-02B7-4E6C-B687-76BC3A9741F6}" srcOrd="0" destOrd="0" parTransId="{55736777-E44E-4E15-8BFB-972640E941D7}" sibTransId="{81390D69-0FC0-490F-A731-299C87899E3B}"/>
    <dgm:cxn modelId="{738E7A3F-4B8B-4B50-AA48-F6EA33A41DF1}" srcId="{2A39023A-4A1E-494C-939E-3EF01ACBD86C}" destId="{8F0BF5F2-1D1E-42EA-AF50-15F39B315406}" srcOrd="0" destOrd="0" parTransId="{8152DE40-735E-409A-987A-7980B16F4334}" sibTransId="{3750FE7A-FEDA-47C5-96A8-9557A7C48C8F}"/>
    <dgm:cxn modelId="{374662EE-3CD9-49D8-A7CC-4D9672EBF643}" srcId="{8F0BF5F2-1D1E-42EA-AF50-15F39B315406}" destId="{9E6C3788-29A1-4732-8777-F006E3174C45}" srcOrd="2" destOrd="0" parTransId="{EDB09145-4EEE-4D0E-B5AA-855DD8110241}" sibTransId="{680F851D-B754-4B62-9B7D-B379D3F94F25}"/>
    <dgm:cxn modelId="{C55E56C3-2D7E-4098-900C-0910B1835CA0}" srcId="{8F0BF5F2-1D1E-42EA-AF50-15F39B315406}" destId="{8B3417E8-412D-44FF-ABEE-3B8BE1CC9BD7}" srcOrd="1" destOrd="0" parTransId="{BC25EB5E-D952-4747-B1A5-7E4D6F25DE1D}" sibTransId="{FFDF1E11-4CC0-4763-AA32-3758F9C90CAA}"/>
    <dgm:cxn modelId="{BB2C7B65-5D11-48FD-8CC0-D2744ACD50CB}" type="presOf" srcId="{5700EC9F-A232-430A-BD1C-16C768D81E43}" destId="{807CF4DC-1C44-4156-8F58-1C4350BF8B87}" srcOrd="0" destOrd="0" presId="urn:microsoft.com/office/officeart/2005/8/layout/hierarchy2"/>
    <dgm:cxn modelId="{62F93441-4954-444C-9B12-BB8BBE544E18}" type="presOf" srcId="{EDB09145-4EEE-4D0E-B5AA-855DD8110241}" destId="{9166FA6E-B941-4045-B985-32515CFB0494}" srcOrd="1" destOrd="0" presId="urn:microsoft.com/office/officeart/2005/8/layout/hierarchy2"/>
    <dgm:cxn modelId="{402B49AA-69D7-4A66-9BCE-0CA7BBE9D117}" type="presOf" srcId="{BC25EB5E-D952-4747-B1A5-7E4D6F25DE1D}" destId="{66DEA2FD-ADBE-48D3-981F-0B31B2B040B8}" srcOrd="1" destOrd="0" presId="urn:microsoft.com/office/officeart/2005/8/layout/hierarchy2"/>
    <dgm:cxn modelId="{2A8FEED5-DFC1-44A5-B6C5-02D8D6A93097}" type="presOf" srcId="{2A39023A-4A1E-494C-939E-3EF01ACBD86C}" destId="{43A76C9C-BC42-40FA-B69E-14C491136B79}" srcOrd="0" destOrd="0" presId="urn:microsoft.com/office/officeart/2005/8/layout/hierarchy2"/>
    <dgm:cxn modelId="{8F8B8072-8644-4F27-9936-3A98D80BEFB7}" type="presParOf" srcId="{43A76C9C-BC42-40FA-B69E-14C491136B79}" destId="{E1842335-496E-46F3-A68D-D53DD078C631}" srcOrd="0" destOrd="0" presId="urn:microsoft.com/office/officeart/2005/8/layout/hierarchy2"/>
    <dgm:cxn modelId="{AAF8874B-510D-4900-8D8C-5C8AC6A33C4E}" type="presParOf" srcId="{E1842335-496E-46F3-A68D-D53DD078C631}" destId="{D7B491D0-EFF9-4BCA-BA22-6C1B378512BA}" srcOrd="0" destOrd="0" presId="urn:microsoft.com/office/officeart/2005/8/layout/hierarchy2"/>
    <dgm:cxn modelId="{1466C703-D372-4C93-A397-7681627C1C1C}" type="presParOf" srcId="{E1842335-496E-46F3-A68D-D53DD078C631}" destId="{06F9852C-7EC7-429A-B967-2A8FABC1B9EE}" srcOrd="1" destOrd="0" presId="urn:microsoft.com/office/officeart/2005/8/layout/hierarchy2"/>
    <dgm:cxn modelId="{F075768F-103C-4293-908B-424BEE3BFE0E}" type="presParOf" srcId="{06F9852C-7EC7-429A-B967-2A8FABC1B9EE}" destId="{AEEA7FD2-AD24-4AC4-BE4B-2E0585CAD026}" srcOrd="0" destOrd="0" presId="urn:microsoft.com/office/officeart/2005/8/layout/hierarchy2"/>
    <dgm:cxn modelId="{6DC11E64-FD82-4974-9D8A-AEEDC1C8A288}" type="presParOf" srcId="{AEEA7FD2-AD24-4AC4-BE4B-2E0585CAD026}" destId="{0E25EC47-2236-466B-BD90-26EBD4B1B9F6}" srcOrd="0" destOrd="0" presId="urn:microsoft.com/office/officeart/2005/8/layout/hierarchy2"/>
    <dgm:cxn modelId="{3FCAA5E1-1EBD-4852-AA95-EF6046523D53}" type="presParOf" srcId="{06F9852C-7EC7-429A-B967-2A8FABC1B9EE}" destId="{E1740B03-6C1B-4945-BAE6-520A683CE026}" srcOrd="1" destOrd="0" presId="urn:microsoft.com/office/officeart/2005/8/layout/hierarchy2"/>
    <dgm:cxn modelId="{FAA3D769-F1E4-4CB2-9223-55595C2104A8}" type="presParOf" srcId="{E1740B03-6C1B-4945-BAE6-520A683CE026}" destId="{6C521F31-4DA4-4BDF-B26C-A6AE6582096B}" srcOrd="0" destOrd="0" presId="urn:microsoft.com/office/officeart/2005/8/layout/hierarchy2"/>
    <dgm:cxn modelId="{6C9F45CF-0350-4E8A-881A-75CB308E2217}" type="presParOf" srcId="{E1740B03-6C1B-4945-BAE6-520A683CE026}" destId="{79E70FE0-6751-4844-A42D-E5210E14AD6A}" srcOrd="1" destOrd="0" presId="urn:microsoft.com/office/officeart/2005/8/layout/hierarchy2"/>
    <dgm:cxn modelId="{9BC5DCE9-1E92-4B78-983D-6A69EDAFEEF3}" type="presParOf" srcId="{06F9852C-7EC7-429A-B967-2A8FABC1B9EE}" destId="{90CB2CCE-1BA5-4171-B88B-6D2DBD8F48CB}" srcOrd="2" destOrd="0" presId="urn:microsoft.com/office/officeart/2005/8/layout/hierarchy2"/>
    <dgm:cxn modelId="{DFF6106A-52D7-45A2-B77D-2A54FB581352}" type="presParOf" srcId="{90CB2CCE-1BA5-4171-B88B-6D2DBD8F48CB}" destId="{66DEA2FD-ADBE-48D3-981F-0B31B2B040B8}" srcOrd="0" destOrd="0" presId="urn:microsoft.com/office/officeart/2005/8/layout/hierarchy2"/>
    <dgm:cxn modelId="{AB98A8F4-41C5-42EB-911D-030467414DA2}" type="presParOf" srcId="{06F9852C-7EC7-429A-B967-2A8FABC1B9EE}" destId="{433B9976-0520-4607-84B5-CECC556474D9}" srcOrd="3" destOrd="0" presId="urn:microsoft.com/office/officeart/2005/8/layout/hierarchy2"/>
    <dgm:cxn modelId="{B2F0C01B-184B-4A7F-80BB-ED1D76A99299}" type="presParOf" srcId="{433B9976-0520-4607-84B5-CECC556474D9}" destId="{59393D82-ACBC-4A22-87AA-67E0537C5070}" srcOrd="0" destOrd="0" presId="urn:microsoft.com/office/officeart/2005/8/layout/hierarchy2"/>
    <dgm:cxn modelId="{022B48F5-AD06-4EF6-A283-6189746B3A67}" type="presParOf" srcId="{433B9976-0520-4607-84B5-CECC556474D9}" destId="{FC00E2F4-EF2A-4C0A-9858-98193E8A869A}" srcOrd="1" destOrd="0" presId="urn:microsoft.com/office/officeart/2005/8/layout/hierarchy2"/>
    <dgm:cxn modelId="{387735B3-FED5-471D-B80C-13BF104941BC}" type="presParOf" srcId="{06F9852C-7EC7-429A-B967-2A8FABC1B9EE}" destId="{AA19DC6A-6BF0-4844-802A-B3CE2E011D89}" srcOrd="4" destOrd="0" presId="urn:microsoft.com/office/officeart/2005/8/layout/hierarchy2"/>
    <dgm:cxn modelId="{2578C5E3-AA7C-4110-B22F-DC00112409B9}" type="presParOf" srcId="{AA19DC6A-6BF0-4844-802A-B3CE2E011D89}" destId="{9166FA6E-B941-4045-B985-32515CFB0494}" srcOrd="0" destOrd="0" presId="urn:microsoft.com/office/officeart/2005/8/layout/hierarchy2"/>
    <dgm:cxn modelId="{4A061190-6C68-4E95-8E6A-99EE8BCD72F7}" type="presParOf" srcId="{06F9852C-7EC7-429A-B967-2A8FABC1B9EE}" destId="{64A1981E-BB9E-4F93-99C9-FC4BC07AAA4F}" srcOrd="5" destOrd="0" presId="urn:microsoft.com/office/officeart/2005/8/layout/hierarchy2"/>
    <dgm:cxn modelId="{03BECD4A-D8AA-4807-A0F8-79AC25AEA75D}" type="presParOf" srcId="{64A1981E-BB9E-4F93-99C9-FC4BC07AAA4F}" destId="{535C2ABB-5593-4EB5-91D7-3951ECDDE273}" srcOrd="0" destOrd="0" presId="urn:microsoft.com/office/officeart/2005/8/layout/hierarchy2"/>
    <dgm:cxn modelId="{E360B1D2-EB41-44E0-8354-EE1B80223F74}" type="presParOf" srcId="{64A1981E-BB9E-4F93-99C9-FC4BC07AAA4F}" destId="{C04C6B4B-A36A-4460-821A-C886434C8979}" srcOrd="1" destOrd="0" presId="urn:microsoft.com/office/officeart/2005/8/layout/hierarchy2"/>
    <dgm:cxn modelId="{2468A9CD-A76E-4FB6-B55F-715A2B44E16E}" type="presParOf" srcId="{06F9852C-7EC7-429A-B967-2A8FABC1B9EE}" destId="{443AFBE6-0F7C-4084-A4D0-E5CB0CDCAC25}" srcOrd="6" destOrd="0" presId="urn:microsoft.com/office/officeart/2005/8/layout/hierarchy2"/>
    <dgm:cxn modelId="{8D5E3D93-C03B-4BE3-B10D-1405F3C48A50}" type="presParOf" srcId="{443AFBE6-0F7C-4084-A4D0-E5CB0CDCAC25}" destId="{8ABC71D9-C8F6-4EFA-8ADE-8BBF4DA73CDA}" srcOrd="0" destOrd="0" presId="urn:microsoft.com/office/officeart/2005/8/layout/hierarchy2"/>
    <dgm:cxn modelId="{36CB1E59-F2D1-4ACC-8E89-FDA39DF1D00F}" type="presParOf" srcId="{06F9852C-7EC7-429A-B967-2A8FABC1B9EE}" destId="{5417A902-1F7C-4864-B35C-F62FF9C12F01}" srcOrd="7" destOrd="0" presId="urn:microsoft.com/office/officeart/2005/8/layout/hierarchy2"/>
    <dgm:cxn modelId="{B30A8AF7-D9C4-488B-8628-37489EAB573E}" type="presParOf" srcId="{5417A902-1F7C-4864-B35C-F62FF9C12F01}" destId="{807CF4DC-1C44-4156-8F58-1C4350BF8B87}" srcOrd="0" destOrd="0" presId="urn:microsoft.com/office/officeart/2005/8/layout/hierarchy2"/>
    <dgm:cxn modelId="{E5477037-6AF8-4438-8734-94C4607E5142}" type="presParOf" srcId="{5417A902-1F7C-4864-B35C-F62FF9C12F01}" destId="{B4F309E4-28F1-4CDC-96E0-D2CE38B4C3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C00383-7F5B-4ABD-B97E-5AA55BAC974D}" type="doc">
      <dgm:prSet loTypeId="urn:microsoft.com/office/officeart/2005/8/layout/process2" loCatId="process" qsTypeId="urn:microsoft.com/office/officeart/2005/8/quickstyle/simple1" qsCatId="simple" csTypeId="urn:microsoft.com/office/officeart/2005/8/colors/accent1_2" csCatId="accent1" phldr="1"/>
      <dgm:spPr/>
    </dgm:pt>
    <dgm:pt modelId="{0EA4D464-A82F-49AB-A0A7-A3D2BBE597E8}">
      <dgm:prSet phldrT="[Metin]"/>
      <dgm:spPr/>
      <dgm:t>
        <a:bodyPr/>
        <a:lstStyle/>
        <a:p>
          <a:r>
            <a:rPr lang="tr-TR" dirty="0"/>
            <a:t>Aynı elementlerden meydana gelip kimyasal sembolleri aynı olsa bile AROMATİK (halkalı yapı) ve ALİFATİK (düz zincirli) hidrokarbonların etkileri farklıdır. </a:t>
          </a:r>
        </a:p>
      </dgm:t>
    </dgm:pt>
    <dgm:pt modelId="{C42073A7-ECCB-4EFA-9BC2-D644EC94F812}" type="parTrans" cxnId="{A2976E79-D9B8-425D-9C34-E314F5292E7D}">
      <dgm:prSet/>
      <dgm:spPr/>
      <dgm:t>
        <a:bodyPr/>
        <a:lstStyle/>
        <a:p>
          <a:endParaRPr lang="tr-TR"/>
        </a:p>
      </dgm:t>
    </dgm:pt>
    <dgm:pt modelId="{B8C378DF-4926-430D-853B-AEC05D96AC49}" type="sibTrans" cxnId="{A2976E79-D9B8-425D-9C34-E314F5292E7D}">
      <dgm:prSet/>
      <dgm:spPr/>
      <dgm:t>
        <a:bodyPr/>
        <a:lstStyle/>
        <a:p>
          <a:endParaRPr lang="tr-TR"/>
        </a:p>
      </dgm:t>
    </dgm:pt>
    <dgm:pt modelId="{35AB9CE3-482E-47B4-9585-7E9DBE952750}">
      <dgm:prSet phldrT="[Metin]"/>
      <dgm:spPr/>
      <dgm:t>
        <a:bodyPr/>
        <a:lstStyle/>
        <a:p>
          <a:r>
            <a:rPr lang="tr-TR" dirty="0"/>
            <a:t>Aynı zincir yapısına sahip olmakla beraber bir maddenin POLİMERİ ve MONOMERİ farklı etkiler gösterir </a:t>
          </a:r>
        </a:p>
      </dgm:t>
    </dgm:pt>
    <dgm:pt modelId="{8A8B4BA4-8A3E-43D3-A595-2696C0D47427}" type="parTrans" cxnId="{62FFF8CB-C06A-4053-A36B-B0FF25B1439C}">
      <dgm:prSet/>
      <dgm:spPr/>
      <dgm:t>
        <a:bodyPr/>
        <a:lstStyle/>
        <a:p>
          <a:endParaRPr lang="tr-TR"/>
        </a:p>
      </dgm:t>
    </dgm:pt>
    <dgm:pt modelId="{228D5CAF-C3E0-4585-967B-7559B94EE085}" type="sibTrans" cxnId="{62FFF8CB-C06A-4053-A36B-B0FF25B1439C}">
      <dgm:prSet/>
      <dgm:spPr/>
      <dgm:t>
        <a:bodyPr/>
        <a:lstStyle/>
        <a:p>
          <a:endParaRPr lang="tr-TR"/>
        </a:p>
      </dgm:t>
    </dgm:pt>
    <dgm:pt modelId="{5E5E2D75-3D1E-484E-B8FE-5A9862477FC5}" type="pres">
      <dgm:prSet presAssocID="{C6C00383-7F5B-4ABD-B97E-5AA55BAC974D}" presName="linearFlow" presStyleCnt="0">
        <dgm:presLayoutVars>
          <dgm:resizeHandles val="exact"/>
        </dgm:presLayoutVars>
      </dgm:prSet>
      <dgm:spPr/>
    </dgm:pt>
    <dgm:pt modelId="{7A0D6FD4-3FF1-46AB-ACAB-1F7AD4C6A72D}" type="pres">
      <dgm:prSet presAssocID="{0EA4D464-A82F-49AB-A0A7-A3D2BBE597E8}" presName="node" presStyleLbl="node1" presStyleIdx="0" presStyleCnt="2" custScaleX="148291" custLinFactNeighborX="-3290" custLinFactNeighborY="6870">
        <dgm:presLayoutVars>
          <dgm:bulletEnabled val="1"/>
        </dgm:presLayoutVars>
      </dgm:prSet>
      <dgm:spPr/>
      <dgm:t>
        <a:bodyPr/>
        <a:lstStyle/>
        <a:p>
          <a:endParaRPr lang="tr-TR"/>
        </a:p>
      </dgm:t>
    </dgm:pt>
    <dgm:pt modelId="{17FA65B6-3C21-4047-B0BC-4A4A4CD001DA}" type="pres">
      <dgm:prSet presAssocID="{B8C378DF-4926-430D-853B-AEC05D96AC49}" presName="sibTrans" presStyleLbl="sibTrans2D1" presStyleIdx="0" presStyleCnt="1"/>
      <dgm:spPr/>
      <dgm:t>
        <a:bodyPr/>
        <a:lstStyle/>
        <a:p>
          <a:endParaRPr lang="tr-TR"/>
        </a:p>
      </dgm:t>
    </dgm:pt>
    <dgm:pt modelId="{0C9E5B52-C0B7-4B15-827A-A93CF2348C97}" type="pres">
      <dgm:prSet presAssocID="{B8C378DF-4926-430D-853B-AEC05D96AC49}" presName="connectorText" presStyleLbl="sibTrans2D1" presStyleIdx="0" presStyleCnt="1"/>
      <dgm:spPr/>
      <dgm:t>
        <a:bodyPr/>
        <a:lstStyle/>
        <a:p>
          <a:endParaRPr lang="tr-TR"/>
        </a:p>
      </dgm:t>
    </dgm:pt>
    <dgm:pt modelId="{FC57B96B-CB1E-4DA4-9E7F-7E2F3116D50B}" type="pres">
      <dgm:prSet presAssocID="{35AB9CE3-482E-47B4-9585-7E9DBE952750}" presName="node" presStyleLbl="node1" presStyleIdx="1" presStyleCnt="2" custScaleX="132888">
        <dgm:presLayoutVars>
          <dgm:bulletEnabled val="1"/>
        </dgm:presLayoutVars>
      </dgm:prSet>
      <dgm:spPr/>
      <dgm:t>
        <a:bodyPr/>
        <a:lstStyle/>
        <a:p>
          <a:endParaRPr lang="tr-TR"/>
        </a:p>
      </dgm:t>
    </dgm:pt>
  </dgm:ptLst>
  <dgm:cxnLst>
    <dgm:cxn modelId="{73DDEAA2-6864-4023-AF69-9844655DA8DF}" type="presOf" srcId="{35AB9CE3-482E-47B4-9585-7E9DBE952750}" destId="{FC57B96B-CB1E-4DA4-9E7F-7E2F3116D50B}" srcOrd="0" destOrd="0" presId="urn:microsoft.com/office/officeart/2005/8/layout/process2"/>
    <dgm:cxn modelId="{A2976E79-D9B8-425D-9C34-E314F5292E7D}" srcId="{C6C00383-7F5B-4ABD-B97E-5AA55BAC974D}" destId="{0EA4D464-A82F-49AB-A0A7-A3D2BBE597E8}" srcOrd="0" destOrd="0" parTransId="{C42073A7-ECCB-4EFA-9BC2-D644EC94F812}" sibTransId="{B8C378DF-4926-430D-853B-AEC05D96AC49}"/>
    <dgm:cxn modelId="{76E3C6B3-A9BD-47C2-9451-0D2D1D17389B}" type="presOf" srcId="{B8C378DF-4926-430D-853B-AEC05D96AC49}" destId="{0C9E5B52-C0B7-4B15-827A-A93CF2348C97}" srcOrd="1" destOrd="0" presId="urn:microsoft.com/office/officeart/2005/8/layout/process2"/>
    <dgm:cxn modelId="{118D57E6-A273-4636-A8D0-A882DB568FFC}" type="presOf" srcId="{B8C378DF-4926-430D-853B-AEC05D96AC49}" destId="{17FA65B6-3C21-4047-B0BC-4A4A4CD001DA}" srcOrd="0" destOrd="0" presId="urn:microsoft.com/office/officeart/2005/8/layout/process2"/>
    <dgm:cxn modelId="{50D72231-6A2D-4D64-A85F-64E2D1DDFDAC}" type="presOf" srcId="{0EA4D464-A82F-49AB-A0A7-A3D2BBE597E8}" destId="{7A0D6FD4-3FF1-46AB-ACAB-1F7AD4C6A72D}" srcOrd="0" destOrd="0" presId="urn:microsoft.com/office/officeart/2005/8/layout/process2"/>
    <dgm:cxn modelId="{62FFF8CB-C06A-4053-A36B-B0FF25B1439C}" srcId="{C6C00383-7F5B-4ABD-B97E-5AA55BAC974D}" destId="{35AB9CE3-482E-47B4-9585-7E9DBE952750}" srcOrd="1" destOrd="0" parTransId="{8A8B4BA4-8A3E-43D3-A595-2696C0D47427}" sibTransId="{228D5CAF-C3E0-4585-967B-7559B94EE085}"/>
    <dgm:cxn modelId="{C055527A-15B2-46BA-AC9D-21E819C9C0C2}" type="presOf" srcId="{C6C00383-7F5B-4ABD-B97E-5AA55BAC974D}" destId="{5E5E2D75-3D1E-484E-B8FE-5A9862477FC5}" srcOrd="0" destOrd="0" presId="urn:microsoft.com/office/officeart/2005/8/layout/process2"/>
    <dgm:cxn modelId="{2F5E97C0-A0B5-46D6-BFB0-00A95DEDDD03}" type="presParOf" srcId="{5E5E2D75-3D1E-484E-B8FE-5A9862477FC5}" destId="{7A0D6FD4-3FF1-46AB-ACAB-1F7AD4C6A72D}" srcOrd="0" destOrd="0" presId="urn:microsoft.com/office/officeart/2005/8/layout/process2"/>
    <dgm:cxn modelId="{37CFBC25-2C14-453B-BB79-6DDEE8662CD1}" type="presParOf" srcId="{5E5E2D75-3D1E-484E-B8FE-5A9862477FC5}" destId="{17FA65B6-3C21-4047-B0BC-4A4A4CD001DA}" srcOrd="1" destOrd="0" presId="urn:microsoft.com/office/officeart/2005/8/layout/process2"/>
    <dgm:cxn modelId="{61F0BCD5-2AD2-4F55-AFBC-464F6BF2F06E}" type="presParOf" srcId="{17FA65B6-3C21-4047-B0BC-4A4A4CD001DA}" destId="{0C9E5B52-C0B7-4B15-827A-A93CF2348C97}" srcOrd="0" destOrd="0" presId="urn:microsoft.com/office/officeart/2005/8/layout/process2"/>
    <dgm:cxn modelId="{5320D5CD-9207-46B0-A73A-1A92334849D6}" type="presParOf" srcId="{5E5E2D75-3D1E-484E-B8FE-5A9862477FC5}" destId="{FC57B96B-CB1E-4DA4-9E7F-7E2F3116D50B}"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C00383-7F5B-4ABD-B97E-5AA55BAC974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tr-TR"/>
        </a:p>
      </dgm:t>
    </dgm:pt>
    <dgm:pt modelId="{0EA4D464-A82F-49AB-A0A7-A3D2BBE597E8}">
      <dgm:prSet phldrT="[Metin]"/>
      <dgm:spPr/>
      <dgm:t>
        <a:bodyPr/>
        <a:lstStyle/>
        <a:p>
          <a:pPr algn="ctr"/>
          <a:r>
            <a:rPr lang="tr-TR" dirty="0"/>
            <a:t>Bir iyonun organik maddenin kaçıncı atomuna bağlandığına göre de o kimyasalın etkisi değişebilir. </a:t>
          </a:r>
        </a:p>
      </dgm:t>
    </dgm:pt>
    <dgm:pt modelId="{C42073A7-ECCB-4EFA-9BC2-D644EC94F812}" type="parTrans" cxnId="{A2976E79-D9B8-425D-9C34-E314F5292E7D}">
      <dgm:prSet/>
      <dgm:spPr/>
      <dgm:t>
        <a:bodyPr/>
        <a:lstStyle/>
        <a:p>
          <a:endParaRPr lang="tr-TR"/>
        </a:p>
      </dgm:t>
    </dgm:pt>
    <dgm:pt modelId="{B8C378DF-4926-430D-853B-AEC05D96AC49}" type="sibTrans" cxnId="{A2976E79-D9B8-425D-9C34-E314F5292E7D}">
      <dgm:prSet/>
      <dgm:spPr/>
      <dgm:t>
        <a:bodyPr/>
        <a:lstStyle/>
        <a:p>
          <a:endParaRPr lang="tr-TR"/>
        </a:p>
      </dgm:t>
    </dgm:pt>
    <dgm:pt modelId="{1F886526-F6A1-4D96-AA11-5ED5E2EEB582}">
      <dgm:prSet phldrT="[Metin]"/>
      <dgm:spPr/>
      <dgm:t>
        <a:bodyPr/>
        <a:lstStyle/>
        <a:p>
          <a:pPr algn="ctr"/>
          <a:r>
            <a:rPr lang="tr-TR" dirty="0"/>
            <a:t>Kimyasalın saflığı ve uygulandığı </a:t>
          </a:r>
          <a:r>
            <a:rPr lang="tr-TR" dirty="0" err="1"/>
            <a:t>formülasyon</a:t>
          </a:r>
          <a:r>
            <a:rPr lang="tr-TR" dirty="0"/>
            <a:t> şekli </a:t>
          </a:r>
          <a:r>
            <a:rPr lang="tr-TR" dirty="0" err="1"/>
            <a:t>toksisiteyi</a:t>
          </a:r>
          <a:r>
            <a:rPr lang="tr-TR" dirty="0"/>
            <a:t> etkiler. </a:t>
          </a:r>
        </a:p>
      </dgm:t>
    </dgm:pt>
    <dgm:pt modelId="{609D18AF-0E88-46CB-9083-5B5F057D88EC}" type="parTrans" cxnId="{626CF5F1-A58C-49BD-9D11-B6538A7E0BC3}">
      <dgm:prSet/>
      <dgm:spPr/>
      <dgm:t>
        <a:bodyPr/>
        <a:lstStyle/>
        <a:p>
          <a:endParaRPr lang="tr-TR"/>
        </a:p>
      </dgm:t>
    </dgm:pt>
    <dgm:pt modelId="{83B5C93A-F921-4C6E-97C8-EBA81634782B}" type="sibTrans" cxnId="{626CF5F1-A58C-49BD-9D11-B6538A7E0BC3}">
      <dgm:prSet/>
      <dgm:spPr/>
      <dgm:t>
        <a:bodyPr/>
        <a:lstStyle/>
        <a:p>
          <a:endParaRPr lang="tr-TR"/>
        </a:p>
      </dgm:t>
    </dgm:pt>
    <dgm:pt modelId="{DA45798B-BC63-476D-923C-DE4AB1CBF3AC}">
      <dgm:prSet custT="1"/>
      <dgm:spPr/>
      <dgm:t>
        <a:bodyPr/>
        <a:lstStyle/>
        <a:p>
          <a:pPr algn="ctr"/>
          <a:r>
            <a:rPr lang="tr-TR" sz="2000" dirty="0"/>
            <a:t>DDT</a:t>
          </a:r>
          <a:r>
            <a:rPr lang="tr-TR" sz="2000" i="1" dirty="0"/>
            <a:t>(</a:t>
          </a:r>
          <a:r>
            <a:rPr lang="tr-TR" sz="2000" i="1" dirty="0" err="1"/>
            <a:t>dikloro</a:t>
          </a:r>
          <a:r>
            <a:rPr lang="tr-TR" sz="2000" i="1" dirty="0"/>
            <a:t> </a:t>
          </a:r>
          <a:r>
            <a:rPr lang="tr-TR" sz="2000" i="1" dirty="0" err="1"/>
            <a:t>difenol</a:t>
          </a:r>
          <a:r>
            <a:rPr lang="tr-TR" sz="2000" i="1" dirty="0"/>
            <a:t> </a:t>
          </a:r>
          <a:r>
            <a:rPr lang="tr-TR" sz="2000" i="1" dirty="0" err="1"/>
            <a:t>trikloroethan</a:t>
          </a:r>
          <a:r>
            <a:rPr lang="tr-TR" sz="2000" i="1" dirty="0"/>
            <a:t>)</a:t>
          </a:r>
        </a:p>
      </dgm:t>
    </dgm:pt>
    <dgm:pt modelId="{5AFC8293-C8DC-4E31-9555-FC8E486537FE}" type="parTrans" cxnId="{6EEA5B08-5BB7-404C-8411-29E96D6CE2CE}">
      <dgm:prSet/>
      <dgm:spPr/>
      <dgm:t>
        <a:bodyPr/>
        <a:lstStyle/>
        <a:p>
          <a:endParaRPr lang="tr-TR"/>
        </a:p>
      </dgm:t>
    </dgm:pt>
    <dgm:pt modelId="{9DEBD07D-94F1-4531-839B-92EF7AFC1AEF}" type="sibTrans" cxnId="{6EEA5B08-5BB7-404C-8411-29E96D6CE2CE}">
      <dgm:prSet/>
      <dgm:spPr/>
      <dgm:t>
        <a:bodyPr/>
        <a:lstStyle/>
        <a:p>
          <a:endParaRPr lang="tr-TR"/>
        </a:p>
      </dgm:t>
    </dgm:pt>
    <dgm:pt modelId="{D393B493-C80C-495E-A8BB-6738621B9601}">
      <dgm:prSet custT="1"/>
      <dgm:spPr/>
      <dgm:t>
        <a:bodyPr/>
        <a:lstStyle/>
        <a:p>
          <a:pPr algn="ctr"/>
          <a:r>
            <a:rPr lang="tr-TR" sz="2000" dirty="0"/>
            <a:t>saf halde iken insanların derisinden hemen hemen hiç </a:t>
          </a:r>
          <a:r>
            <a:rPr lang="tr-TR" sz="2000" dirty="0" err="1"/>
            <a:t>absorbe</a:t>
          </a:r>
          <a:r>
            <a:rPr lang="tr-TR" sz="2000" dirty="0"/>
            <a:t> olmazken, gazyağı içinde cilde uygulandığında </a:t>
          </a:r>
          <a:r>
            <a:rPr lang="tr-TR" sz="2000" dirty="0" err="1"/>
            <a:t>absorbe</a:t>
          </a:r>
          <a:r>
            <a:rPr lang="tr-TR" sz="2000" dirty="0"/>
            <a:t> olarak </a:t>
          </a:r>
          <a:r>
            <a:rPr lang="tr-TR" sz="2000" dirty="0" err="1"/>
            <a:t>toksik</a:t>
          </a:r>
          <a:r>
            <a:rPr lang="tr-TR" sz="2000" dirty="0"/>
            <a:t> etkisini gösterir</a:t>
          </a:r>
        </a:p>
      </dgm:t>
    </dgm:pt>
    <dgm:pt modelId="{E09339B4-A76C-4E9A-909B-CB16D5F70E9C}" type="parTrans" cxnId="{B545F517-B632-413B-91C4-E251BB1D1135}">
      <dgm:prSet/>
      <dgm:spPr/>
      <dgm:t>
        <a:bodyPr/>
        <a:lstStyle/>
        <a:p>
          <a:endParaRPr lang="tr-TR"/>
        </a:p>
      </dgm:t>
    </dgm:pt>
    <dgm:pt modelId="{285F484F-D496-4A32-BDB2-9D883181F7F3}" type="sibTrans" cxnId="{B545F517-B632-413B-91C4-E251BB1D1135}">
      <dgm:prSet/>
      <dgm:spPr/>
      <dgm:t>
        <a:bodyPr/>
        <a:lstStyle/>
        <a:p>
          <a:endParaRPr lang="tr-TR"/>
        </a:p>
      </dgm:t>
    </dgm:pt>
    <dgm:pt modelId="{5E5E2D75-3D1E-484E-B8FE-5A9862477FC5}" type="pres">
      <dgm:prSet presAssocID="{C6C00383-7F5B-4ABD-B97E-5AA55BAC974D}" presName="linearFlow" presStyleCnt="0">
        <dgm:presLayoutVars>
          <dgm:resizeHandles val="exact"/>
        </dgm:presLayoutVars>
      </dgm:prSet>
      <dgm:spPr/>
      <dgm:t>
        <a:bodyPr/>
        <a:lstStyle/>
        <a:p>
          <a:endParaRPr lang="tr-TR"/>
        </a:p>
      </dgm:t>
    </dgm:pt>
    <dgm:pt modelId="{7A0D6FD4-3FF1-46AB-ACAB-1F7AD4C6A72D}" type="pres">
      <dgm:prSet presAssocID="{0EA4D464-A82F-49AB-A0A7-A3D2BBE597E8}" presName="node" presStyleLbl="node1" presStyleIdx="0" presStyleCnt="3" custScaleX="185083" custLinFactNeighborX="-3290" custLinFactNeighborY="6870">
        <dgm:presLayoutVars>
          <dgm:bulletEnabled val="1"/>
        </dgm:presLayoutVars>
      </dgm:prSet>
      <dgm:spPr/>
      <dgm:t>
        <a:bodyPr/>
        <a:lstStyle/>
        <a:p>
          <a:endParaRPr lang="tr-TR"/>
        </a:p>
      </dgm:t>
    </dgm:pt>
    <dgm:pt modelId="{17FA65B6-3C21-4047-B0BC-4A4A4CD001DA}" type="pres">
      <dgm:prSet presAssocID="{B8C378DF-4926-430D-853B-AEC05D96AC49}" presName="sibTrans" presStyleLbl="sibTrans2D1" presStyleIdx="0" presStyleCnt="2"/>
      <dgm:spPr/>
      <dgm:t>
        <a:bodyPr/>
        <a:lstStyle/>
        <a:p>
          <a:endParaRPr lang="tr-TR"/>
        </a:p>
      </dgm:t>
    </dgm:pt>
    <dgm:pt modelId="{0C9E5B52-C0B7-4B15-827A-A93CF2348C97}" type="pres">
      <dgm:prSet presAssocID="{B8C378DF-4926-430D-853B-AEC05D96AC49}" presName="connectorText" presStyleLbl="sibTrans2D1" presStyleIdx="0" presStyleCnt="2"/>
      <dgm:spPr/>
      <dgm:t>
        <a:bodyPr/>
        <a:lstStyle/>
        <a:p>
          <a:endParaRPr lang="tr-TR"/>
        </a:p>
      </dgm:t>
    </dgm:pt>
    <dgm:pt modelId="{1F16DA1F-FE48-441C-8840-76F49C3A8B95}" type="pres">
      <dgm:prSet presAssocID="{1F886526-F6A1-4D96-AA11-5ED5E2EEB582}" presName="node" presStyleLbl="node1" presStyleIdx="1" presStyleCnt="3">
        <dgm:presLayoutVars>
          <dgm:bulletEnabled val="1"/>
        </dgm:presLayoutVars>
      </dgm:prSet>
      <dgm:spPr/>
      <dgm:t>
        <a:bodyPr/>
        <a:lstStyle/>
        <a:p>
          <a:endParaRPr lang="tr-TR"/>
        </a:p>
      </dgm:t>
    </dgm:pt>
    <dgm:pt modelId="{A1DC95AF-1C6F-4F92-9360-0782579CCF51}" type="pres">
      <dgm:prSet presAssocID="{83B5C93A-F921-4C6E-97C8-EBA81634782B}" presName="sibTrans" presStyleLbl="sibTrans2D1" presStyleIdx="1" presStyleCnt="2"/>
      <dgm:spPr/>
      <dgm:t>
        <a:bodyPr/>
        <a:lstStyle/>
        <a:p>
          <a:endParaRPr lang="tr-TR"/>
        </a:p>
      </dgm:t>
    </dgm:pt>
    <dgm:pt modelId="{172A5624-BCE9-4D9C-80F8-166E9B6843FE}" type="pres">
      <dgm:prSet presAssocID="{83B5C93A-F921-4C6E-97C8-EBA81634782B}" presName="connectorText" presStyleLbl="sibTrans2D1" presStyleIdx="1" presStyleCnt="2"/>
      <dgm:spPr/>
      <dgm:t>
        <a:bodyPr/>
        <a:lstStyle/>
        <a:p>
          <a:endParaRPr lang="tr-TR"/>
        </a:p>
      </dgm:t>
    </dgm:pt>
    <dgm:pt modelId="{00D786AA-17E0-4D30-B506-6AA18D198985}" type="pres">
      <dgm:prSet presAssocID="{DA45798B-BC63-476D-923C-DE4AB1CBF3AC}" presName="node" presStyleLbl="node1" presStyleIdx="2" presStyleCnt="3" custScaleX="225195" custScaleY="118337">
        <dgm:presLayoutVars>
          <dgm:bulletEnabled val="1"/>
        </dgm:presLayoutVars>
      </dgm:prSet>
      <dgm:spPr/>
      <dgm:t>
        <a:bodyPr/>
        <a:lstStyle/>
        <a:p>
          <a:endParaRPr lang="tr-TR"/>
        </a:p>
      </dgm:t>
    </dgm:pt>
  </dgm:ptLst>
  <dgm:cxnLst>
    <dgm:cxn modelId="{626CF5F1-A58C-49BD-9D11-B6538A7E0BC3}" srcId="{C6C00383-7F5B-4ABD-B97E-5AA55BAC974D}" destId="{1F886526-F6A1-4D96-AA11-5ED5E2EEB582}" srcOrd="1" destOrd="0" parTransId="{609D18AF-0E88-46CB-9083-5B5F057D88EC}" sibTransId="{83B5C93A-F921-4C6E-97C8-EBA81634782B}"/>
    <dgm:cxn modelId="{6EEA5B08-5BB7-404C-8411-29E96D6CE2CE}" srcId="{C6C00383-7F5B-4ABD-B97E-5AA55BAC974D}" destId="{DA45798B-BC63-476D-923C-DE4AB1CBF3AC}" srcOrd="2" destOrd="0" parTransId="{5AFC8293-C8DC-4E31-9555-FC8E486537FE}" sibTransId="{9DEBD07D-94F1-4531-839B-92EF7AFC1AEF}"/>
    <dgm:cxn modelId="{6A0D8759-5CC8-4E4A-ABC7-E81C48257346}" type="presOf" srcId="{DA45798B-BC63-476D-923C-DE4AB1CBF3AC}" destId="{00D786AA-17E0-4D30-B506-6AA18D198985}" srcOrd="0" destOrd="0" presId="urn:microsoft.com/office/officeart/2005/8/layout/process2"/>
    <dgm:cxn modelId="{76DFE8BA-F361-4FD0-9600-02F4E1647DEC}" type="presOf" srcId="{83B5C93A-F921-4C6E-97C8-EBA81634782B}" destId="{A1DC95AF-1C6F-4F92-9360-0782579CCF51}" srcOrd="0" destOrd="0" presId="urn:microsoft.com/office/officeart/2005/8/layout/process2"/>
    <dgm:cxn modelId="{37130A64-A35E-429C-BFE9-05CEBE81DA33}" type="presOf" srcId="{C6C00383-7F5B-4ABD-B97E-5AA55BAC974D}" destId="{5E5E2D75-3D1E-484E-B8FE-5A9862477FC5}" srcOrd="0" destOrd="0" presId="urn:microsoft.com/office/officeart/2005/8/layout/process2"/>
    <dgm:cxn modelId="{5F95EDE8-EA79-40B1-8196-D178F893C673}" type="presOf" srcId="{0EA4D464-A82F-49AB-A0A7-A3D2BBE597E8}" destId="{7A0D6FD4-3FF1-46AB-ACAB-1F7AD4C6A72D}" srcOrd="0" destOrd="0" presId="urn:microsoft.com/office/officeart/2005/8/layout/process2"/>
    <dgm:cxn modelId="{BED95A28-249C-45FF-B8E6-E637AF79D9E5}" type="presOf" srcId="{D393B493-C80C-495E-A8BB-6738621B9601}" destId="{00D786AA-17E0-4D30-B506-6AA18D198985}" srcOrd="0" destOrd="1" presId="urn:microsoft.com/office/officeart/2005/8/layout/process2"/>
    <dgm:cxn modelId="{A2976E79-D9B8-425D-9C34-E314F5292E7D}" srcId="{C6C00383-7F5B-4ABD-B97E-5AA55BAC974D}" destId="{0EA4D464-A82F-49AB-A0A7-A3D2BBE597E8}" srcOrd="0" destOrd="0" parTransId="{C42073A7-ECCB-4EFA-9BC2-D644EC94F812}" sibTransId="{B8C378DF-4926-430D-853B-AEC05D96AC49}"/>
    <dgm:cxn modelId="{71C2F72F-F850-4651-B5A8-89CFDB011B1B}" type="presOf" srcId="{B8C378DF-4926-430D-853B-AEC05D96AC49}" destId="{0C9E5B52-C0B7-4B15-827A-A93CF2348C97}" srcOrd="1" destOrd="0" presId="urn:microsoft.com/office/officeart/2005/8/layout/process2"/>
    <dgm:cxn modelId="{8705A1A9-75F7-41C2-9E91-55222D728054}" type="presOf" srcId="{1F886526-F6A1-4D96-AA11-5ED5E2EEB582}" destId="{1F16DA1F-FE48-441C-8840-76F49C3A8B95}" srcOrd="0" destOrd="0" presId="urn:microsoft.com/office/officeart/2005/8/layout/process2"/>
    <dgm:cxn modelId="{B545F517-B632-413B-91C4-E251BB1D1135}" srcId="{DA45798B-BC63-476D-923C-DE4AB1CBF3AC}" destId="{D393B493-C80C-495E-A8BB-6738621B9601}" srcOrd="0" destOrd="0" parTransId="{E09339B4-A76C-4E9A-909B-CB16D5F70E9C}" sibTransId="{285F484F-D496-4A32-BDB2-9D883181F7F3}"/>
    <dgm:cxn modelId="{48121877-0FA3-419C-855C-CC6D47C49028}" type="presOf" srcId="{B8C378DF-4926-430D-853B-AEC05D96AC49}" destId="{17FA65B6-3C21-4047-B0BC-4A4A4CD001DA}" srcOrd="0" destOrd="0" presId="urn:microsoft.com/office/officeart/2005/8/layout/process2"/>
    <dgm:cxn modelId="{DE9A8C3D-E788-4116-AF40-8D2CBCB2FAF6}" type="presOf" srcId="{83B5C93A-F921-4C6E-97C8-EBA81634782B}" destId="{172A5624-BCE9-4D9C-80F8-166E9B6843FE}" srcOrd="1" destOrd="0" presId="urn:microsoft.com/office/officeart/2005/8/layout/process2"/>
    <dgm:cxn modelId="{54151F4C-30DE-48B0-A9B5-C607E099A4A7}" type="presParOf" srcId="{5E5E2D75-3D1E-484E-B8FE-5A9862477FC5}" destId="{7A0D6FD4-3FF1-46AB-ACAB-1F7AD4C6A72D}" srcOrd="0" destOrd="0" presId="urn:microsoft.com/office/officeart/2005/8/layout/process2"/>
    <dgm:cxn modelId="{BDAA56CD-BFB2-4432-BB26-A28B11DEC4A8}" type="presParOf" srcId="{5E5E2D75-3D1E-484E-B8FE-5A9862477FC5}" destId="{17FA65B6-3C21-4047-B0BC-4A4A4CD001DA}" srcOrd="1" destOrd="0" presId="urn:microsoft.com/office/officeart/2005/8/layout/process2"/>
    <dgm:cxn modelId="{DFB8F9BA-0ED5-463F-8E6F-6DECF9730F0B}" type="presParOf" srcId="{17FA65B6-3C21-4047-B0BC-4A4A4CD001DA}" destId="{0C9E5B52-C0B7-4B15-827A-A93CF2348C97}" srcOrd="0" destOrd="0" presId="urn:microsoft.com/office/officeart/2005/8/layout/process2"/>
    <dgm:cxn modelId="{E57559CA-E45B-4947-91AE-83E51FEB31FD}" type="presParOf" srcId="{5E5E2D75-3D1E-484E-B8FE-5A9862477FC5}" destId="{1F16DA1F-FE48-441C-8840-76F49C3A8B95}" srcOrd="2" destOrd="0" presId="urn:microsoft.com/office/officeart/2005/8/layout/process2"/>
    <dgm:cxn modelId="{4EF0904B-F091-4BCC-A955-8F5E5E481D38}" type="presParOf" srcId="{5E5E2D75-3D1E-484E-B8FE-5A9862477FC5}" destId="{A1DC95AF-1C6F-4F92-9360-0782579CCF51}" srcOrd="3" destOrd="0" presId="urn:microsoft.com/office/officeart/2005/8/layout/process2"/>
    <dgm:cxn modelId="{22A7A454-675F-4CFF-BBB8-5884C3B30BB8}" type="presParOf" srcId="{A1DC95AF-1C6F-4F92-9360-0782579CCF51}" destId="{172A5624-BCE9-4D9C-80F8-166E9B6843FE}" srcOrd="0" destOrd="0" presId="urn:microsoft.com/office/officeart/2005/8/layout/process2"/>
    <dgm:cxn modelId="{63C27D46-A547-4DB9-ACAD-E195CF67941F}" type="presParOf" srcId="{5E5E2D75-3D1E-484E-B8FE-5A9862477FC5}" destId="{00D786AA-17E0-4D30-B506-6AA18D19898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EFCD06-9CCA-4C1F-A384-76444B55D11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tr-TR"/>
        </a:p>
      </dgm:t>
    </dgm:pt>
    <dgm:pt modelId="{00BC1035-D739-4FF8-BAD8-AED406F75293}">
      <dgm:prSet phldrT="[Metin]"/>
      <dgm:spPr/>
      <dgm:t>
        <a:bodyPr/>
        <a:lstStyle/>
        <a:p>
          <a:r>
            <a:rPr lang="tr-TR" dirty="0"/>
            <a:t>Bir kimyasal maddenin belli bir dozunun verilmesiyle deney hayvanlarının buna verdiği tepkiler, o kimyasal maddenin insanlara olan zehirleyici etkisini tahmin etmeyi sağlayabilir.  </a:t>
          </a:r>
        </a:p>
      </dgm:t>
    </dgm:pt>
    <dgm:pt modelId="{B7E34F45-D3A3-465B-8435-2BFD3B1AB167}" type="parTrans" cxnId="{3DB4CBCB-96A9-47BE-90FD-E0430D84729C}">
      <dgm:prSet/>
      <dgm:spPr/>
      <dgm:t>
        <a:bodyPr/>
        <a:lstStyle/>
        <a:p>
          <a:endParaRPr lang="tr-TR"/>
        </a:p>
      </dgm:t>
    </dgm:pt>
    <dgm:pt modelId="{983926E4-81FE-40ED-B96A-DD9987FC0A53}" type="sibTrans" cxnId="{3DB4CBCB-96A9-47BE-90FD-E0430D84729C}">
      <dgm:prSet/>
      <dgm:spPr/>
      <dgm:t>
        <a:bodyPr/>
        <a:lstStyle/>
        <a:p>
          <a:endParaRPr lang="tr-TR"/>
        </a:p>
      </dgm:t>
    </dgm:pt>
    <dgm:pt modelId="{8CB67B1F-8D60-4C59-B63B-058AD6A30370}">
      <dgm:prSet phldrT="[Metin]"/>
      <dgm:spPr/>
      <dgm:t>
        <a:bodyPr/>
        <a:lstStyle/>
        <a:p>
          <a:r>
            <a:rPr lang="tr-TR" dirty="0"/>
            <a:t>Bireylerin kimyasal bir maddenin belirli bir dozuna aynı şekilde tepki vermeyebilirler. </a:t>
          </a:r>
        </a:p>
        <a:p>
          <a:r>
            <a:rPr lang="tr-TR" dirty="0"/>
            <a:t>Bir kişiye göre ölümcül olabilen bir doz diğeri için ölümcül olmayabilir.</a:t>
          </a:r>
        </a:p>
      </dgm:t>
    </dgm:pt>
    <dgm:pt modelId="{859E954E-8A1F-4029-BE6D-A56B60982EA5}" type="parTrans" cxnId="{AF15E14D-B35D-4965-9F7E-888C3341ECFF}">
      <dgm:prSet/>
      <dgm:spPr/>
      <dgm:t>
        <a:bodyPr/>
        <a:lstStyle/>
        <a:p>
          <a:endParaRPr lang="tr-TR"/>
        </a:p>
      </dgm:t>
    </dgm:pt>
    <dgm:pt modelId="{52D8C84C-CB66-4B2D-AB5D-73550C44D2CF}" type="sibTrans" cxnId="{AF15E14D-B35D-4965-9F7E-888C3341ECFF}">
      <dgm:prSet/>
      <dgm:spPr/>
      <dgm:t>
        <a:bodyPr/>
        <a:lstStyle/>
        <a:p>
          <a:endParaRPr lang="tr-TR"/>
        </a:p>
      </dgm:t>
    </dgm:pt>
    <dgm:pt modelId="{A804883C-3789-4063-9289-DBE783271737}" type="pres">
      <dgm:prSet presAssocID="{C1EFCD06-9CCA-4C1F-A384-76444B55D110}" presName="compositeShape" presStyleCnt="0">
        <dgm:presLayoutVars>
          <dgm:chMax val="2"/>
          <dgm:dir/>
          <dgm:resizeHandles val="exact"/>
        </dgm:presLayoutVars>
      </dgm:prSet>
      <dgm:spPr/>
      <dgm:t>
        <a:bodyPr/>
        <a:lstStyle/>
        <a:p>
          <a:endParaRPr lang="tr-TR"/>
        </a:p>
      </dgm:t>
    </dgm:pt>
    <dgm:pt modelId="{0FEF6B18-F817-426B-8CF0-197C0BC0028C}" type="pres">
      <dgm:prSet presAssocID="{00BC1035-D739-4FF8-BAD8-AED406F75293}" presName="upArrow" presStyleLbl="node1" presStyleIdx="0" presStyleCnt="2" custScaleX="52653" custScaleY="97917"/>
      <dgm:spPr/>
    </dgm:pt>
    <dgm:pt modelId="{91FC28F2-78F7-4E68-B1DE-7FF644CD0C98}" type="pres">
      <dgm:prSet presAssocID="{00BC1035-D739-4FF8-BAD8-AED406F75293}" presName="upArrowText" presStyleLbl="revTx" presStyleIdx="0" presStyleCnt="2" custScaleX="132167">
        <dgm:presLayoutVars>
          <dgm:chMax val="0"/>
          <dgm:bulletEnabled val="1"/>
        </dgm:presLayoutVars>
      </dgm:prSet>
      <dgm:spPr/>
      <dgm:t>
        <a:bodyPr/>
        <a:lstStyle/>
        <a:p>
          <a:endParaRPr lang="tr-TR"/>
        </a:p>
      </dgm:t>
    </dgm:pt>
    <dgm:pt modelId="{01F81F67-8CD9-4EFE-AFA8-4CB6FC9A8CBB}" type="pres">
      <dgm:prSet presAssocID="{8CB67B1F-8D60-4C59-B63B-058AD6A30370}" presName="downArrow" presStyleLbl="node1" presStyleIdx="1" presStyleCnt="2" custScaleX="58871" custScaleY="94793" custLinFactNeighborX="-12446" custLinFactNeighborY="-1562"/>
      <dgm:spPr/>
    </dgm:pt>
    <dgm:pt modelId="{FF1CBABA-B182-446A-B567-6748C71C1FC9}" type="pres">
      <dgm:prSet presAssocID="{8CB67B1F-8D60-4C59-B63B-058AD6A30370}" presName="downArrowText" presStyleLbl="revTx" presStyleIdx="1" presStyleCnt="2" custScaleX="125104">
        <dgm:presLayoutVars>
          <dgm:chMax val="0"/>
          <dgm:bulletEnabled val="1"/>
        </dgm:presLayoutVars>
      </dgm:prSet>
      <dgm:spPr/>
      <dgm:t>
        <a:bodyPr/>
        <a:lstStyle/>
        <a:p>
          <a:endParaRPr lang="tr-TR"/>
        </a:p>
      </dgm:t>
    </dgm:pt>
  </dgm:ptLst>
  <dgm:cxnLst>
    <dgm:cxn modelId="{DC3E26F6-DA3C-4E65-8353-B3C01215FBE6}" type="presOf" srcId="{00BC1035-D739-4FF8-BAD8-AED406F75293}" destId="{91FC28F2-78F7-4E68-B1DE-7FF644CD0C98}" srcOrd="0" destOrd="0" presId="urn:microsoft.com/office/officeart/2005/8/layout/arrow4"/>
    <dgm:cxn modelId="{3DB4CBCB-96A9-47BE-90FD-E0430D84729C}" srcId="{C1EFCD06-9CCA-4C1F-A384-76444B55D110}" destId="{00BC1035-D739-4FF8-BAD8-AED406F75293}" srcOrd="0" destOrd="0" parTransId="{B7E34F45-D3A3-465B-8435-2BFD3B1AB167}" sibTransId="{983926E4-81FE-40ED-B96A-DD9987FC0A53}"/>
    <dgm:cxn modelId="{2648DF7E-FC58-4DB8-9763-6E16EC46815B}" type="presOf" srcId="{C1EFCD06-9CCA-4C1F-A384-76444B55D110}" destId="{A804883C-3789-4063-9289-DBE783271737}" srcOrd="0" destOrd="0" presId="urn:microsoft.com/office/officeart/2005/8/layout/arrow4"/>
    <dgm:cxn modelId="{AF15E14D-B35D-4965-9F7E-888C3341ECFF}" srcId="{C1EFCD06-9CCA-4C1F-A384-76444B55D110}" destId="{8CB67B1F-8D60-4C59-B63B-058AD6A30370}" srcOrd="1" destOrd="0" parTransId="{859E954E-8A1F-4029-BE6D-A56B60982EA5}" sibTransId="{52D8C84C-CB66-4B2D-AB5D-73550C44D2CF}"/>
    <dgm:cxn modelId="{E92DCA95-FB9A-4F23-AB09-3EF55DBDC33C}" type="presOf" srcId="{8CB67B1F-8D60-4C59-B63B-058AD6A30370}" destId="{FF1CBABA-B182-446A-B567-6748C71C1FC9}" srcOrd="0" destOrd="0" presId="urn:microsoft.com/office/officeart/2005/8/layout/arrow4"/>
    <dgm:cxn modelId="{683E9D95-6672-4F18-8D9B-E6E059332A96}" type="presParOf" srcId="{A804883C-3789-4063-9289-DBE783271737}" destId="{0FEF6B18-F817-426B-8CF0-197C0BC0028C}" srcOrd="0" destOrd="0" presId="urn:microsoft.com/office/officeart/2005/8/layout/arrow4"/>
    <dgm:cxn modelId="{27C1ADE8-0291-40AA-B128-31F6B48F6A84}" type="presParOf" srcId="{A804883C-3789-4063-9289-DBE783271737}" destId="{91FC28F2-78F7-4E68-B1DE-7FF644CD0C98}" srcOrd="1" destOrd="0" presId="urn:microsoft.com/office/officeart/2005/8/layout/arrow4"/>
    <dgm:cxn modelId="{9F8FD73B-6847-428F-A2D1-A0C7AA0EE48D}" type="presParOf" srcId="{A804883C-3789-4063-9289-DBE783271737}" destId="{01F81F67-8CD9-4EFE-AFA8-4CB6FC9A8CBB}" srcOrd="2" destOrd="0" presId="urn:microsoft.com/office/officeart/2005/8/layout/arrow4"/>
    <dgm:cxn modelId="{50A2332F-FAB0-416E-A8D3-DE956CBF51B0}" type="presParOf" srcId="{A804883C-3789-4063-9289-DBE783271737}" destId="{FF1CBABA-B182-446A-B567-6748C71C1FC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2B07-C36A-4578-9126-AC83F4B7C0F2}">
      <dsp:nvSpPr>
        <dsp:cNvPr id="0" name=""/>
        <dsp:cNvSpPr/>
      </dsp:nvSpPr>
      <dsp:spPr>
        <a:xfrm>
          <a:off x="398858" y="1059131"/>
          <a:ext cx="4651746" cy="4651746"/>
        </a:xfrm>
        <a:prstGeom prst="blockArc">
          <a:avLst>
            <a:gd name="adj1" fmla="val 8993205"/>
            <a:gd name="adj2" fmla="val 1633853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C3C04-8D4D-47ED-BD9D-54F0AD0ED45E}">
      <dsp:nvSpPr>
        <dsp:cNvPr id="0" name=""/>
        <dsp:cNvSpPr/>
      </dsp:nvSpPr>
      <dsp:spPr>
        <a:xfrm>
          <a:off x="401107" y="1063018"/>
          <a:ext cx="4651746" cy="4651746"/>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AF0B2-8288-4FD9-94C8-166E993E8995}">
      <dsp:nvSpPr>
        <dsp:cNvPr id="0" name=""/>
        <dsp:cNvSpPr/>
      </dsp:nvSpPr>
      <dsp:spPr>
        <a:xfrm>
          <a:off x="403256" y="1059304"/>
          <a:ext cx="4651746" cy="4651746"/>
        </a:xfrm>
        <a:prstGeom prst="blockArc">
          <a:avLst>
            <a:gd name="adj1" fmla="val 16331876"/>
            <a:gd name="adj2" fmla="val 1806492"/>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4A791-0818-4ED2-9B3A-164DA7525D7B}">
      <dsp:nvSpPr>
        <dsp:cNvPr id="0" name=""/>
        <dsp:cNvSpPr/>
      </dsp:nvSpPr>
      <dsp:spPr>
        <a:xfrm>
          <a:off x="1657280" y="2319190"/>
          <a:ext cx="2139401" cy="2139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a:t>Tehlikeli kimyasal nedir?</a:t>
          </a:r>
        </a:p>
      </dsp:txBody>
      <dsp:txXfrm>
        <a:off x="1970588" y="2632498"/>
        <a:ext cx="1512785" cy="1512785"/>
      </dsp:txXfrm>
    </dsp:sp>
    <dsp:sp modelId="{94F7CDA4-7055-46C1-8799-6E5B5CC83849}">
      <dsp:nvSpPr>
        <dsp:cNvPr id="0" name=""/>
        <dsp:cNvSpPr/>
      </dsp:nvSpPr>
      <dsp:spPr>
        <a:xfrm>
          <a:off x="1869320" y="366098"/>
          <a:ext cx="1893885"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SAĞLIĞA	</a:t>
          </a:r>
        </a:p>
      </dsp:txBody>
      <dsp:txXfrm>
        <a:off x="2146673" y="585414"/>
        <a:ext cx="1339179" cy="1058948"/>
      </dsp:txXfrm>
    </dsp:sp>
    <dsp:sp modelId="{CFB9A125-0F07-43FF-8D59-883E6FD89F57}">
      <dsp:nvSpPr>
        <dsp:cNvPr id="0" name=""/>
        <dsp:cNvSpPr/>
      </dsp:nvSpPr>
      <dsp:spPr>
        <a:xfrm>
          <a:off x="3715887" y="3776081"/>
          <a:ext cx="1957338"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t>GÜVENLİĞE</a:t>
          </a:r>
        </a:p>
      </dsp:txBody>
      <dsp:txXfrm>
        <a:off x="4002533" y="3995397"/>
        <a:ext cx="1384046" cy="1058948"/>
      </dsp:txXfrm>
    </dsp:sp>
    <dsp:sp modelId="{6D2A30DC-BC90-4C81-8C07-BE4A757572DA}">
      <dsp:nvSpPr>
        <dsp:cNvPr id="0" name=""/>
        <dsp:cNvSpPr/>
      </dsp:nvSpPr>
      <dsp:spPr>
        <a:xfrm>
          <a:off x="-237129" y="3776081"/>
          <a:ext cx="1993070"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a:t>ÇEVREYE </a:t>
          </a:r>
        </a:p>
      </dsp:txBody>
      <dsp:txXfrm>
        <a:off x="54749" y="3995397"/>
        <a:ext cx="1409314" cy="1058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A23DC-B43A-43ED-A2C1-C9AF6E27C9FB}">
      <dsp:nvSpPr>
        <dsp:cNvPr id="0" name=""/>
        <dsp:cNvSpPr/>
      </dsp:nvSpPr>
      <dsp:spPr>
        <a:xfrm>
          <a:off x="0" y="72000"/>
          <a:ext cx="8394898" cy="177472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a:t>Tehlikeli kimyasallar Avrupa Birliği mevzuatında yer aldığı şekliyle üç ana başlık altında incelenebilir. </a:t>
          </a:r>
        </a:p>
      </dsp:txBody>
      <dsp:txXfrm>
        <a:off x="0" y="72000"/>
        <a:ext cx="8394898" cy="1774723"/>
      </dsp:txXfrm>
    </dsp:sp>
    <dsp:sp modelId="{771E93A8-7A1E-4AE5-87FE-81B9B190C7E1}">
      <dsp:nvSpPr>
        <dsp:cNvPr id="0" name=""/>
        <dsp:cNvSpPr/>
      </dsp:nvSpPr>
      <dsp:spPr>
        <a:xfrm>
          <a:off x="1315" y="1774723"/>
          <a:ext cx="2299578" cy="3726918"/>
        </a:xfrm>
        <a:prstGeom prst="rect">
          <a:avLst/>
        </a:prstGeom>
        <a:gradFill rotWithShape="1">
          <a:gsLst>
            <a:gs pos="0">
              <a:schemeClr val="accent3">
                <a:tint val="35000"/>
                <a:satMod val="253000"/>
              </a:schemeClr>
            </a:gs>
            <a:gs pos="50000">
              <a:schemeClr val="accent3">
                <a:tint val="42000"/>
                <a:satMod val="255000"/>
              </a:schemeClr>
            </a:gs>
            <a:gs pos="97000">
              <a:schemeClr val="accent3">
                <a:tint val="53000"/>
                <a:satMod val="260000"/>
              </a:schemeClr>
            </a:gs>
            <a:gs pos="100000">
              <a:schemeClr val="accent3">
                <a:tint val="56000"/>
                <a:satMod val="275000"/>
              </a:schemeClr>
            </a:gs>
          </a:gsLst>
          <a:path path="circle">
            <a:fillToRect l="50000" t="50000" r="50000" b="50000"/>
          </a:path>
        </a:gradFill>
        <a:ln w="9525" cap="flat" cmpd="sng" algn="ctr">
          <a:solidFill>
            <a:schemeClr val="accent3"/>
          </a:solidFill>
          <a:prstDash val="solid"/>
        </a:ln>
        <a:effectLst>
          <a:outerShdw blurRad="63500" dist="25400" dir="5400000" rotWithShape="0">
            <a:srgbClr val="000000">
              <a:alpha val="43137"/>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i="1" u="sng" kern="1200" dirty="0"/>
            <a:t>Ani, tekrarlanan veya uzun </a:t>
          </a:r>
          <a:r>
            <a:rPr lang="tr-TR" sz="2800" b="1" kern="1200" dirty="0"/>
            <a:t>süreli maruziyet sonucunda SAĞLIĞA zarar verme riski olanlar</a:t>
          </a:r>
          <a:endParaRPr lang="tr-TR" sz="2800" kern="1200" dirty="0"/>
        </a:p>
      </dsp:txBody>
      <dsp:txXfrm>
        <a:off x="1315" y="1774723"/>
        <a:ext cx="2299578" cy="3726918"/>
      </dsp:txXfrm>
    </dsp:sp>
    <dsp:sp modelId="{AE857BF7-75F7-4560-8F0F-1D37022FE48A}">
      <dsp:nvSpPr>
        <dsp:cNvPr id="0" name=""/>
        <dsp:cNvSpPr/>
      </dsp:nvSpPr>
      <dsp:spPr>
        <a:xfrm>
          <a:off x="2300894" y="1774723"/>
          <a:ext cx="3793109" cy="3726918"/>
        </a:xfrm>
        <a:prstGeom prst="rect">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w="9525" cap="flat" cmpd="sng" algn="ctr">
          <a:solidFill>
            <a:schemeClr val="accent4"/>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shade val="8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err="1"/>
            <a:t>Fiziko</a:t>
          </a:r>
          <a:r>
            <a:rPr lang="tr-TR" sz="2800" b="1" kern="1200" dirty="0"/>
            <a:t>-kimyasal özellikleri nedeniyle FİZİKSEL VE KİMYASAL zarar verme riski olanlar</a:t>
          </a:r>
          <a:endParaRPr lang="tr-TR" sz="2800" kern="1200" dirty="0"/>
        </a:p>
      </dsp:txBody>
      <dsp:txXfrm>
        <a:off x="2300894" y="1774723"/>
        <a:ext cx="3793109" cy="3726918"/>
      </dsp:txXfrm>
    </dsp:sp>
    <dsp:sp modelId="{3D76A989-2277-4FF1-9381-32FE87F38A73}">
      <dsp:nvSpPr>
        <dsp:cNvPr id="0" name=""/>
        <dsp:cNvSpPr/>
      </dsp:nvSpPr>
      <dsp:spPr>
        <a:xfrm>
          <a:off x="6094003" y="1774723"/>
          <a:ext cx="2299578" cy="3726918"/>
        </a:xfrm>
        <a:prstGeom prst="rect">
          <a:avLst/>
        </a:prstGeom>
        <a:gradFill rotWithShape="1">
          <a:gsLst>
            <a:gs pos="0">
              <a:schemeClr val="accent6">
                <a:tint val="92000"/>
                <a:satMod val="170000"/>
              </a:schemeClr>
            </a:gs>
            <a:gs pos="15000">
              <a:schemeClr val="accent6">
                <a:tint val="92000"/>
                <a:shade val="99000"/>
                <a:satMod val="170000"/>
              </a:schemeClr>
            </a:gs>
            <a:gs pos="62000">
              <a:schemeClr val="accent6">
                <a:tint val="96000"/>
                <a:shade val="80000"/>
                <a:satMod val="170000"/>
              </a:schemeClr>
            </a:gs>
            <a:gs pos="97000">
              <a:schemeClr val="accent6">
                <a:tint val="98000"/>
                <a:shade val="63000"/>
                <a:satMod val="170000"/>
              </a:schemeClr>
            </a:gs>
            <a:gs pos="100000">
              <a:schemeClr val="accent6">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t>ÇEVREYE zarar verme riski olanlar</a:t>
          </a:r>
          <a:endParaRPr lang="tr-TR" sz="2800" kern="1200" dirty="0"/>
        </a:p>
      </dsp:txBody>
      <dsp:txXfrm>
        <a:off x="6094003" y="1774723"/>
        <a:ext cx="2299578" cy="3726918"/>
      </dsp:txXfrm>
    </dsp:sp>
    <dsp:sp modelId="{7C145635-686C-45D6-B7ED-F6FC195DC0D6}">
      <dsp:nvSpPr>
        <dsp:cNvPr id="0" name=""/>
        <dsp:cNvSpPr/>
      </dsp:nvSpPr>
      <dsp:spPr>
        <a:xfrm>
          <a:off x="0" y="5501641"/>
          <a:ext cx="8394898" cy="41410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819D70-227E-4073-824E-CF98A0A5DE0C}" type="datetimeFigureOut">
              <a:rPr lang="tr-TR" smtClean="0"/>
              <a:t>24.11.2025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5C0797-F2EE-4C2B-A319-786904BD9E46}" type="slidenum">
              <a:rPr lang="tr-TR" smtClean="0"/>
              <a:t>‹#›</a:t>
            </a:fld>
            <a:endParaRPr lang="tr-TR"/>
          </a:p>
        </p:txBody>
      </p:sp>
    </p:spTree>
    <p:extLst>
      <p:ext uri="{BB962C8B-B14F-4D97-AF65-F5344CB8AC3E}">
        <p14:creationId xmlns:p14="http://schemas.microsoft.com/office/powerpoint/2010/main" val="497720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BDD77-5091-41D4-843E-AD088819A837}" type="datetimeFigureOut">
              <a:rPr lang="tr-TR" smtClean="0"/>
              <a:pPr/>
              <a:t>24.11.2025</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2A77E-F47F-4DBF-803F-83ECFFBA0DC7}" type="slidenum">
              <a:rPr lang="tr-TR" smtClean="0"/>
              <a:pPr/>
              <a:t>‹#›</a:t>
            </a:fld>
            <a:endParaRPr lang="tr-TR" dirty="0"/>
          </a:p>
        </p:txBody>
      </p:sp>
    </p:spTree>
    <p:extLst>
      <p:ext uri="{BB962C8B-B14F-4D97-AF65-F5344CB8AC3E}">
        <p14:creationId xmlns:p14="http://schemas.microsoft.com/office/powerpoint/2010/main" val="825875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92A77E-F47F-4DBF-803F-83ECFFBA0DC7}" type="slidenum">
              <a:rPr lang="tr-TR" smtClean="0"/>
              <a:pPr/>
              <a:t>10</a:t>
            </a:fld>
            <a:endParaRPr lang="tr-TR" dirty="0"/>
          </a:p>
        </p:txBody>
      </p:sp>
    </p:spTree>
    <p:extLst>
      <p:ext uri="{BB962C8B-B14F-4D97-AF65-F5344CB8AC3E}">
        <p14:creationId xmlns:p14="http://schemas.microsoft.com/office/powerpoint/2010/main" val="291046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a:ln/>
        </p:spPr>
      </p:sp>
      <p:sp>
        <p:nvSpPr>
          <p:cNvPr id="100355" name="2 Not Yer Tutucusu"/>
          <p:cNvSpPr>
            <a:spLocks noGrp="1"/>
          </p:cNvSpPr>
          <p:nvPr>
            <p:ph type="body" idx="1"/>
          </p:nvPr>
        </p:nvSpPr>
        <p:spPr>
          <a:noFill/>
          <a:ln/>
        </p:spPr>
        <p:txBody>
          <a:bodyPr/>
          <a:lstStyle/>
          <a:p>
            <a:pPr eaLnBrk="1" hangingPunct="1"/>
            <a:endParaRPr lang="tr-TR"/>
          </a:p>
        </p:txBody>
      </p:sp>
      <p:sp>
        <p:nvSpPr>
          <p:cNvPr id="100356" name="3 Slayt Numarası Yer Tutucusu"/>
          <p:cNvSpPr>
            <a:spLocks noGrp="1"/>
          </p:cNvSpPr>
          <p:nvPr>
            <p:ph type="sldNum" sz="quarter" idx="5"/>
          </p:nvPr>
        </p:nvSpPr>
        <p:spPr>
          <a:noFill/>
        </p:spPr>
        <p:txBody>
          <a:bodyPr/>
          <a:lstStyle/>
          <a:p>
            <a:fld id="{4C259F01-9D30-4923-8D02-B2EA0574D6E1}" type="slidenum">
              <a:rPr lang="tr-T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26</a:t>
            </a:fld>
            <a:endParaRPr lang="tr-T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27</a:t>
            </a:fld>
            <a:endParaRPr lang="tr-T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5C1F61-6FB8-4E66-AD73-56719552C7D6}" type="slidenum">
              <a:rPr lang="tr-TR" smtClean="0"/>
              <a:pPr/>
              <a:t>3</a:t>
            </a:fld>
            <a:endParaRPr lang="tr-T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687082" y="4343144"/>
            <a:ext cx="5487041" cy="4115019"/>
          </a:xfrm>
          <a:noFill/>
          <a:ln/>
        </p:spPr>
        <p:txBody>
          <a:bodyPr/>
          <a:lstStyle/>
          <a:p>
            <a:pPr eaLnBrk="1" hangingPunct="1"/>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34</a:t>
            </a:fld>
            <a:endParaRPr lang="tr-T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36</a:t>
            </a:fld>
            <a:endParaRPr lang="tr-T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37</a:t>
            </a:fld>
            <a:endParaRPr lang="tr-T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38</a:t>
            </a:fld>
            <a:endParaRPr lang="tr-T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39</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41</a:t>
            </a:fld>
            <a:endParaRPr lang="tr-T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42</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43</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44</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45</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46</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51</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52</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53</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54</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55</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56</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57</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58</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59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60</a:t>
            </a:fld>
            <a:endParaRPr lang="tr-T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61</a:t>
            </a:fld>
            <a:endParaRPr lang="tr-T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62</a:t>
            </a:fld>
            <a:endParaRPr lang="tr-T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63</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7AAE9D5-3D54-4970-90BE-D41A7B21CC5C}" type="slidenum">
              <a:rPr lang="tr-TR" smtClean="0"/>
              <a:pPr/>
              <a:t>64</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65</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66</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67</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68</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70</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71</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72</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73</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74</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75</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76</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77</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pPr/>
              <a:t>78</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79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pPr/>
              <a:t>8</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80</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81</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82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0B813E65-E143-4613-A74B-94C5CF5B26D6}" type="datetime1">
              <a:rPr lang="tr-TR" smtClean="0"/>
              <a:t>24.11.2025</a:t>
            </a:fld>
            <a:endParaRPr lang="tr-TR" dirty="0"/>
          </a:p>
        </p:txBody>
      </p:sp>
      <p:sp>
        <p:nvSpPr>
          <p:cNvPr id="20" name="19 Altbilgi Yer Tutucusu"/>
          <p:cNvSpPr>
            <a:spLocks noGrp="1"/>
          </p:cNvSpPr>
          <p:nvPr>
            <p:ph type="ftr" sz="quarter" idx="11"/>
          </p:nvPr>
        </p:nvSpPr>
        <p:spPr/>
        <p:txBody>
          <a:bodyPr/>
          <a:lstStyle/>
          <a:p>
            <a:r>
              <a:rPr lang="tr-TR" dirty="0"/>
              <a:t>P. POLAT</a:t>
            </a: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366B2392-BFE2-4727-8349-9CD6F1596746}" type="datetime1">
              <a:rPr lang="tr-TR" smtClean="0"/>
              <a:t>24.11.2025</a:t>
            </a:fld>
            <a:endParaRPr lang="tr-TR" dirty="0"/>
          </a:p>
        </p:txBody>
      </p:sp>
      <p:sp>
        <p:nvSpPr>
          <p:cNvPr id="5" name="4 Altbilgi Yer Tutucusu"/>
          <p:cNvSpPr>
            <a:spLocks noGrp="1"/>
          </p:cNvSpPr>
          <p:nvPr>
            <p:ph type="ftr" sz="quarter" idx="11"/>
          </p:nvPr>
        </p:nvSpPr>
        <p:spPr/>
        <p:txBody>
          <a:bodyPr/>
          <a:lstStyle/>
          <a:p>
            <a:r>
              <a:rPr lang="tr-TR" dirty="0"/>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071105E-6FA8-4CF5-8215-17AF694EF9E2}" type="datetime1">
              <a:rPr lang="tr-TR" smtClean="0"/>
              <a:t>24.11.2025</a:t>
            </a:fld>
            <a:endParaRPr lang="tr-TR" dirty="0"/>
          </a:p>
        </p:txBody>
      </p:sp>
      <p:sp>
        <p:nvSpPr>
          <p:cNvPr id="5" name="4 Altbilgi Yer Tutucusu"/>
          <p:cNvSpPr>
            <a:spLocks noGrp="1"/>
          </p:cNvSpPr>
          <p:nvPr>
            <p:ph type="ftr" sz="quarter" idx="11"/>
          </p:nvPr>
        </p:nvSpPr>
        <p:spPr/>
        <p:txBody>
          <a:bodyPr/>
          <a:lstStyle/>
          <a:p>
            <a:r>
              <a:rPr lang="tr-TR" dirty="0"/>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2B761D5-E5A0-41F0-908A-F384D8061AFE}" type="datetime1">
              <a:rPr lang="tr-TR" smtClean="0"/>
              <a:t>24.11.2025</a:t>
            </a:fld>
            <a:endParaRPr lang="tr-TR" dirty="0"/>
          </a:p>
        </p:txBody>
      </p:sp>
      <p:sp>
        <p:nvSpPr>
          <p:cNvPr id="5" name="4 Altbilgi Yer Tutucusu"/>
          <p:cNvSpPr>
            <a:spLocks noGrp="1"/>
          </p:cNvSpPr>
          <p:nvPr>
            <p:ph type="ftr" sz="quarter" idx="11"/>
          </p:nvPr>
        </p:nvSpPr>
        <p:spPr/>
        <p:txBody>
          <a:bodyPr/>
          <a:lstStyle/>
          <a:p>
            <a:r>
              <a:rPr lang="tr-TR" dirty="0"/>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45836BC8-5C0C-4711-B366-4718B5DBB6DE}" type="datetime1">
              <a:rPr lang="tr-TR" smtClean="0"/>
              <a:t>24.11.2025</a:t>
            </a:fld>
            <a:endParaRPr lang="tr-TR" dirty="0"/>
          </a:p>
        </p:txBody>
      </p:sp>
      <p:sp>
        <p:nvSpPr>
          <p:cNvPr id="5" name="4 Altbilgi Yer Tutucusu"/>
          <p:cNvSpPr>
            <a:spLocks noGrp="1"/>
          </p:cNvSpPr>
          <p:nvPr>
            <p:ph type="ftr" sz="quarter" idx="11"/>
          </p:nvPr>
        </p:nvSpPr>
        <p:spPr/>
        <p:txBody>
          <a:bodyPr/>
          <a:lstStyle/>
          <a:p>
            <a:r>
              <a:rPr lang="tr-TR" dirty="0"/>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C3570EDD-BBE8-4ED3-BB08-8FBF33ED0CFA}" type="datetime1">
              <a:rPr lang="tr-TR" smtClean="0"/>
              <a:t>24.11.2025</a:t>
            </a:fld>
            <a:endParaRPr lang="tr-TR" dirty="0"/>
          </a:p>
        </p:txBody>
      </p:sp>
      <p:sp>
        <p:nvSpPr>
          <p:cNvPr id="6" name="5 Altbilgi Yer Tutucusu"/>
          <p:cNvSpPr>
            <a:spLocks noGrp="1"/>
          </p:cNvSpPr>
          <p:nvPr>
            <p:ph type="ftr" sz="quarter" idx="11"/>
          </p:nvPr>
        </p:nvSpPr>
        <p:spPr/>
        <p:txBody>
          <a:bodyPr/>
          <a:lstStyle/>
          <a:p>
            <a:r>
              <a:rPr lang="tr-TR" dirty="0"/>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0DF9E02D-4EED-4B4E-BC9F-E99984840A2D}" type="datetime1">
              <a:rPr lang="tr-TR" smtClean="0"/>
              <a:t>24.11.2025</a:t>
            </a:fld>
            <a:endParaRPr lang="tr-TR" dirty="0"/>
          </a:p>
        </p:txBody>
      </p:sp>
      <p:sp>
        <p:nvSpPr>
          <p:cNvPr id="8" name="7 Altbilgi Yer Tutucusu"/>
          <p:cNvSpPr>
            <a:spLocks noGrp="1"/>
          </p:cNvSpPr>
          <p:nvPr>
            <p:ph type="ftr" sz="quarter" idx="11"/>
          </p:nvPr>
        </p:nvSpPr>
        <p:spPr/>
        <p:txBody>
          <a:bodyPr/>
          <a:lstStyle/>
          <a:p>
            <a:r>
              <a:rPr lang="tr-TR" dirty="0"/>
              <a:t>P. POLAT</a:t>
            </a: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39F39525-038C-4DD5-802E-1EB948A7E4F5}" type="datetime1">
              <a:rPr lang="tr-TR" smtClean="0"/>
              <a:t>24.11.2025</a:t>
            </a:fld>
            <a:endParaRPr lang="tr-TR" dirty="0"/>
          </a:p>
        </p:txBody>
      </p:sp>
      <p:sp>
        <p:nvSpPr>
          <p:cNvPr id="4" name="3 Altbilgi Yer Tutucusu"/>
          <p:cNvSpPr>
            <a:spLocks noGrp="1"/>
          </p:cNvSpPr>
          <p:nvPr>
            <p:ph type="ftr" sz="quarter" idx="11"/>
          </p:nvPr>
        </p:nvSpPr>
        <p:spPr/>
        <p:txBody>
          <a:bodyPr/>
          <a:lstStyle/>
          <a:p>
            <a:r>
              <a:rPr lang="tr-TR" dirty="0"/>
              <a:t>P. POLAT</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Veri Yer Tutucusu"/>
          <p:cNvSpPr>
            <a:spLocks noGrp="1"/>
          </p:cNvSpPr>
          <p:nvPr>
            <p:ph type="dt" sz="half" idx="10"/>
          </p:nvPr>
        </p:nvSpPr>
        <p:spPr/>
        <p:txBody>
          <a:bodyPr/>
          <a:lstStyle/>
          <a:p>
            <a:fld id="{9A303E02-F9F1-4F26-BCE0-584C9204504C}" type="datetime1">
              <a:rPr lang="tr-TR" smtClean="0"/>
              <a:t>24.11.2025</a:t>
            </a:fld>
            <a:endParaRPr lang="tr-TR" dirty="0"/>
          </a:p>
        </p:txBody>
      </p:sp>
      <p:sp>
        <p:nvSpPr>
          <p:cNvPr id="3" name="2 Altbilgi Yer Tutucusu"/>
          <p:cNvSpPr>
            <a:spLocks noGrp="1"/>
          </p:cNvSpPr>
          <p:nvPr>
            <p:ph type="ftr" sz="quarter" idx="11"/>
          </p:nvPr>
        </p:nvSpPr>
        <p:spPr/>
        <p:txBody>
          <a:bodyPr/>
          <a:lstStyle/>
          <a:p>
            <a:r>
              <a:rPr lang="tr-TR" dirty="0"/>
              <a:t>P. POLAT</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B89BAD10-7488-4BCA-9DA4-86F6FA50C227}" type="datetime1">
              <a:rPr lang="tr-TR" smtClean="0"/>
              <a:t>24.11.2025</a:t>
            </a:fld>
            <a:endParaRPr lang="tr-TR" dirty="0"/>
          </a:p>
        </p:txBody>
      </p:sp>
      <p:sp>
        <p:nvSpPr>
          <p:cNvPr id="6" name="5 Altbilgi Yer Tutucusu"/>
          <p:cNvSpPr>
            <a:spLocks noGrp="1"/>
          </p:cNvSpPr>
          <p:nvPr>
            <p:ph type="ftr" sz="quarter" idx="11"/>
          </p:nvPr>
        </p:nvSpPr>
        <p:spPr/>
        <p:txBody>
          <a:bodyPr/>
          <a:lstStyle/>
          <a:p>
            <a:r>
              <a:rPr lang="tr-TR" dirty="0"/>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78C08C4-1639-4644-AF7C-DB38E6B0434C}" type="datetime1">
              <a:rPr lang="tr-TR" smtClean="0"/>
              <a:t>24.11.2025</a:t>
            </a:fld>
            <a:endParaRPr lang="tr-TR" dirty="0"/>
          </a:p>
        </p:txBody>
      </p:sp>
      <p:sp>
        <p:nvSpPr>
          <p:cNvPr id="6" name="5 Altbilgi Yer Tutucusu"/>
          <p:cNvSpPr>
            <a:spLocks noGrp="1"/>
          </p:cNvSpPr>
          <p:nvPr>
            <p:ph type="ftr" sz="quarter" idx="11"/>
          </p:nvPr>
        </p:nvSpPr>
        <p:spPr/>
        <p:txBody>
          <a:bodyPr/>
          <a:lstStyle/>
          <a:p>
            <a:r>
              <a:rPr lang="tr-TR" dirty="0"/>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3DD7C7B-FF5D-4150-93BD-00C3DEEBED64}" type="datetime1">
              <a:rPr lang="tr-TR" smtClean="0"/>
              <a:t>24.11.2025</a:t>
            </a:fld>
            <a:endParaRPr lang="tr-TR" dirty="0"/>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dirty="0"/>
              <a:t>P. POLAT</a:t>
            </a: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dirty="0"/>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clker.com/clipart-319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sguvenligi.net/index.php?option=com_content&amp;task=view&amp;id=1069&amp;Itemid=3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46.xml"/><Relationship Id="rId16" Type="http://schemas.openxmlformats.org/officeDocument/2006/relationships/diagramColors" Target="../diagrams/colors30.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80202" y="1599626"/>
            <a:ext cx="7406640" cy="1472184"/>
          </a:xfrm>
        </p:spPr>
        <p:txBody>
          <a:bodyPr/>
          <a:lstStyle/>
          <a:p>
            <a:r>
              <a:rPr lang="tr-TR" dirty="0"/>
              <a:t>KİMYASAL RİSK ETMENLERİ</a:t>
            </a:r>
          </a:p>
        </p:txBody>
      </p:sp>
      <p:pic>
        <p:nvPicPr>
          <p:cNvPr id="150532" name="Picture 4" descr="http://t0.gstatic.com/images?q=tbn:ANd9GcTjx_brCCCFoagGqY6cDu-e1QkYSdvK8emYQA2CwXrd-8SqywKe"/>
          <p:cNvPicPr>
            <a:picLocks noChangeAspect="1" noChangeArrowheads="1"/>
          </p:cNvPicPr>
          <p:nvPr/>
        </p:nvPicPr>
        <p:blipFill>
          <a:blip r:embed="rId3" cstate="print"/>
          <a:srcRect/>
          <a:stretch>
            <a:fillRect/>
          </a:stretch>
        </p:blipFill>
        <p:spPr bwMode="auto">
          <a:xfrm>
            <a:off x="1475656" y="3424440"/>
            <a:ext cx="6104948" cy="2862080"/>
          </a:xfrm>
          <a:prstGeom prst="rect">
            <a:avLst/>
          </a:prstGeom>
          <a:noFill/>
        </p:spPr>
      </p:pic>
      <p:pic>
        <p:nvPicPr>
          <p:cNvPr id="5" name="Picture 4" descr="Chemistry Lab Clip Art"/>
          <p:cNvPicPr>
            <a:picLocks noChangeAspect="1" noChangeArrowheads="1"/>
          </p:cNvPicPr>
          <p:nvPr/>
        </p:nvPicPr>
        <p:blipFill>
          <a:blip r:embed="rId4" cstate="print"/>
          <a:srcRect/>
          <a:stretch>
            <a:fillRect/>
          </a:stretch>
        </p:blipFill>
        <p:spPr bwMode="auto">
          <a:xfrm>
            <a:off x="3779912" y="476672"/>
            <a:ext cx="1800200" cy="13501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04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818072" cy="1143000"/>
          </a:xfrm>
        </p:spPr>
        <p:txBody>
          <a:bodyPr>
            <a:normAutofit fontScale="90000"/>
          </a:bodyPr>
          <a:lstStyle/>
          <a:p>
            <a:r>
              <a:rPr lang="tr-TR" sz="3600" b="1" dirty="0"/>
              <a:t>C) Çevreye zarar verme riski olanlar</a:t>
            </a:r>
            <a:r>
              <a:rPr lang="tr-TR" dirty="0"/>
              <a:t/>
            </a:r>
            <a:br>
              <a:rPr lang="tr-TR" dirty="0"/>
            </a:br>
            <a:endParaRPr lang="tr-TR" dirty="0"/>
          </a:p>
        </p:txBody>
      </p:sp>
      <p:sp>
        <p:nvSpPr>
          <p:cNvPr id="3" name="2 İçerik Yer Tutucusu"/>
          <p:cNvSpPr>
            <a:spLocks noGrp="1"/>
          </p:cNvSpPr>
          <p:nvPr>
            <p:ph idx="1"/>
          </p:nvPr>
        </p:nvSpPr>
        <p:spPr>
          <a:xfrm>
            <a:off x="683568" y="1447800"/>
            <a:ext cx="8250120" cy="4800600"/>
          </a:xfrm>
        </p:spPr>
        <p:txBody>
          <a:bodyPr>
            <a:normAutofit/>
          </a:bodyPr>
          <a:lstStyle/>
          <a:p>
            <a:pPr hangingPunct="0">
              <a:buNone/>
            </a:pPr>
            <a:r>
              <a:rPr lang="tr-TR" dirty="0"/>
              <a:t>		</a:t>
            </a:r>
          </a:p>
        </p:txBody>
      </p:sp>
      <p:pic>
        <p:nvPicPr>
          <p:cNvPr id="108546" name="Picture 2" descr="http://t1.gstatic.com/images?q=tbn:ANd9GcSDXfFd5E8jN93U6ZntSFhEM86r2Uy5LJsO5RoIQQjZEjdnWVnZRw"/>
          <p:cNvPicPr>
            <a:picLocks noChangeAspect="1" noChangeArrowheads="1"/>
          </p:cNvPicPr>
          <p:nvPr/>
        </p:nvPicPr>
        <p:blipFill>
          <a:blip r:embed="rId3" cstate="print"/>
          <a:srcRect/>
          <a:stretch>
            <a:fillRect/>
          </a:stretch>
        </p:blipFill>
        <p:spPr bwMode="auto">
          <a:xfrm>
            <a:off x="0" y="908720"/>
            <a:ext cx="3707904" cy="4320480"/>
          </a:xfrm>
          <a:prstGeom prst="rect">
            <a:avLst/>
          </a:prstGeom>
          <a:noFill/>
        </p:spPr>
      </p:pic>
      <p:graphicFrame>
        <p:nvGraphicFramePr>
          <p:cNvPr id="4" name="3 Diyagram"/>
          <p:cNvGraphicFramePr/>
          <p:nvPr/>
        </p:nvGraphicFramePr>
        <p:xfrm>
          <a:off x="2411760" y="1124744"/>
          <a:ext cx="700844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83568" y="1772816"/>
          <a:ext cx="51125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Dikdörtgen"/>
          <p:cNvSpPr/>
          <p:nvPr/>
        </p:nvSpPr>
        <p:spPr>
          <a:xfrm>
            <a:off x="6588224" y="2204864"/>
            <a:ext cx="2952328" cy="3539430"/>
          </a:xfrm>
          <a:prstGeom prst="rect">
            <a:avLst/>
          </a:prstGeom>
        </p:spPr>
        <p:txBody>
          <a:bodyPr wrap="square">
            <a:spAutoFit/>
          </a:bodyPr>
          <a:lstStyle/>
          <a:p>
            <a:r>
              <a:rPr lang="tr-TR" sz="3200" dirty="0"/>
              <a:t>Kanser, </a:t>
            </a:r>
          </a:p>
          <a:p>
            <a:r>
              <a:rPr lang="tr-TR" sz="3200" dirty="0"/>
              <a:t>akciğer </a:t>
            </a:r>
          </a:p>
          <a:p>
            <a:r>
              <a:rPr lang="tr-TR" sz="3200" dirty="0"/>
              <a:t>hastalıkları, </a:t>
            </a:r>
          </a:p>
          <a:p>
            <a:r>
              <a:rPr lang="tr-TR" sz="3200" dirty="0"/>
              <a:t>cilt hastalıkları vb. meslek </a:t>
            </a:r>
          </a:p>
          <a:p>
            <a:r>
              <a:rPr lang="tr-TR" sz="3200" dirty="0"/>
              <a:t>hastalıklarına </a:t>
            </a:r>
          </a:p>
          <a:p>
            <a:r>
              <a:rPr lang="tr-TR" sz="3200" dirty="0"/>
              <a:t>neden olur.”</a:t>
            </a:r>
          </a:p>
        </p:txBody>
      </p:sp>
      <p:sp>
        <p:nvSpPr>
          <p:cNvPr id="5" name="1 Başlık"/>
          <p:cNvSpPr>
            <a:spLocks noGrp="1"/>
          </p:cNvSpPr>
          <p:nvPr>
            <p:ph type="title"/>
          </p:nvPr>
        </p:nvSpPr>
        <p:spPr>
          <a:xfrm>
            <a:off x="971600" y="274638"/>
            <a:ext cx="7962088" cy="1143000"/>
          </a:xfrm>
        </p:spPr>
        <p:txBody>
          <a:bodyPr>
            <a:normAutofit/>
          </a:bodyPr>
          <a:lstStyle/>
          <a:p>
            <a:r>
              <a:rPr lang="tr-TR" b="1" dirty="0"/>
              <a:t>Kimyasal Etkenler nelerdir?</a:t>
            </a:r>
            <a:endParaRPr lang="tr-TR" dirty="0"/>
          </a:p>
        </p:txBody>
      </p:sp>
      <p:sp>
        <p:nvSpPr>
          <p:cNvPr id="10" name="9 Sağ Ayraç"/>
          <p:cNvSpPr/>
          <p:nvPr/>
        </p:nvSpPr>
        <p:spPr>
          <a:xfrm>
            <a:off x="5724128" y="1988840"/>
            <a:ext cx="576064" cy="3888432"/>
          </a:xfrm>
          <a:prstGeom prst="rightBrace">
            <a:avLst/>
          </a:prstGeom>
          <a:noFill/>
          <a:ln>
            <a:solidFill>
              <a:schemeClr val="bg2">
                <a:lumMod val="2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43608" y="692696"/>
          <a:ext cx="7818834" cy="5267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547664" y="1052736"/>
          <a:ext cx="7169348" cy="5195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3 Başlık"/>
          <p:cNvSpPr>
            <a:spLocks noGrp="1"/>
          </p:cNvSpPr>
          <p:nvPr>
            <p:ph type="title"/>
          </p:nvPr>
        </p:nvSpPr>
        <p:spPr>
          <a:xfrm>
            <a:off x="971600" y="274638"/>
            <a:ext cx="7962088" cy="1143000"/>
          </a:xfrm>
        </p:spPr>
        <p:txBody>
          <a:bodyPr>
            <a:normAutofit fontScale="90000"/>
          </a:bodyPr>
          <a:lstStyle/>
          <a:p>
            <a:r>
              <a:rPr lang="tr-TR" b="1" dirty="0"/>
              <a:t>1-Fiziksel ve kimyasal özellikleri:</a:t>
            </a:r>
            <a:br>
              <a:rPr lang="tr-TR" b="1" dirty="0"/>
            </a:b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5 İçerik Yer Tutucusu"/>
          <p:cNvGraphicFramePr>
            <a:graphicFrameLocks/>
          </p:cNvGraphicFramePr>
          <p:nvPr/>
        </p:nvGraphicFramePr>
        <p:xfrm>
          <a:off x="1043608" y="260648"/>
          <a:ext cx="767340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srcRect/>
          <a:stretch>
            <a:fillRect/>
          </a:stretch>
        </p:blipFill>
        <p:spPr bwMode="auto">
          <a:xfrm>
            <a:off x="179512" y="3140968"/>
            <a:ext cx="2190750" cy="1371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1844824"/>
            <a:ext cx="7096832" cy="4403576"/>
          </a:xfrm>
        </p:spPr>
        <p:txBody>
          <a:bodyPr>
            <a:normAutofit/>
          </a:bodyPr>
          <a:lstStyle/>
          <a:p>
            <a:pPr hangingPunct="0"/>
            <a:r>
              <a:rPr lang="tr-TR" dirty="0"/>
              <a:t>Maddenin organizmaya</a:t>
            </a:r>
          </a:p>
          <a:p>
            <a:pPr lvl="1" hangingPunct="0"/>
            <a:r>
              <a:rPr lang="tr-TR" dirty="0"/>
              <a:t>giriş yolu, </a:t>
            </a:r>
          </a:p>
          <a:p>
            <a:pPr lvl="1" hangingPunct="0"/>
            <a:r>
              <a:rPr lang="tr-TR" dirty="0"/>
              <a:t>maruz kalma sıklığı ve </a:t>
            </a:r>
          </a:p>
          <a:p>
            <a:pPr lvl="1" hangingPunct="0"/>
            <a:r>
              <a:rPr lang="tr-TR" dirty="0"/>
              <a:t>maruz kalma süresi </a:t>
            </a:r>
          </a:p>
          <a:p>
            <a:pPr lvl="1" hangingPunct="0">
              <a:buNone/>
            </a:pPr>
            <a:r>
              <a:rPr lang="tr-TR" dirty="0"/>
              <a:t>	kimyasalların toksisitesini etkiler. </a:t>
            </a:r>
          </a:p>
          <a:p>
            <a:pPr>
              <a:buNone/>
            </a:pPr>
            <a:endParaRPr lang="tr-TR" dirty="0"/>
          </a:p>
        </p:txBody>
      </p:sp>
      <p:pic>
        <p:nvPicPr>
          <p:cNvPr id="4" name="Picture 2" descr="Chemical Lab Flasks Clip Art">
            <a:hlinkClick r:id="rId3"/>
          </p:cNvPr>
          <p:cNvPicPr>
            <a:picLocks noChangeAspect="1" noChangeArrowheads="1"/>
          </p:cNvPicPr>
          <p:nvPr/>
        </p:nvPicPr>
        <p:blipFill>
          <a:blip r:embed="rId4" cstate="print"/>
          <a:srcRect/>
          <a:stretch>
            <a:fillRect/>
          </a:stretch>
        </p:blipFill>
        <p:spPr bwMode="auto">
          <a:xfrm>
            <a:off x="3851920" y="4725144"/>
            <a:ext cx="1728192" cy="1512168"/>
          </a:xfrm>
          <a:prstGeom prst="rect">
            <a:avLst/>
          </a:prstGeom>
          <a:noFill/>
        </p:spPr>
      </p:pic>
      <p:sp>
        <p:nvSpPr>
          <p:cNvPr id="5" name="4 Başlık"/>
          <p:cNvSpPr>
            <a:spLocks noGrp="1"/>
          </p:cNvSpPr>
          <p:nvPr>
            <p:ph type="title"/>
          </p:nvPr>
        </p:nvSpPr>
        <p:spPr/>
        <p:txBody>
          <a:bodyPr>
            <a:normAutofit fontScale="90000"/>
          </a:bodyPr>
          <a:lstStyle/>
          <a:p>
            <a:r>
              <a:rPr lang="tr-TR" b="1" dirty="0"/>
              <a:t>2-Maruz kalma şekli ve süresi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yagram"/>
          <p:cNvGraphicFramePr/>
          <p:nvPr/>
        </p:nvGraphicFramePr>
        <p:xfrm>
          <a:off x="1259632" y="692696"/>
          <a:ext cx="756084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95536" y="260648"/>
          <a:ext cx="8538914" cy="598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4387" name="Picture 3" descr="ayrıntıları görüntüle"/>
          <p:cNvPicPr>
            <a:picLocks noChangeAspect="1" noChangeArrowheads="1"/>
          </p:cNvPicPr>
          <p:nvPr/>
        </p:nvPicPr>
        <p:blipFill>
          <a:blip r:embed="rId8" cstate="print"/>
          <a:srcRect/>
          <a:stretch>
            <a:fillRect/>
          </a:stretch>
        </p:blipFill>
        <p:spPr bwMode="auto">
          <a:xfrm>
            <a:off x="539552" y="3961656"/>
            <a:ext cx="2304256" cy="230425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95536" y="260648"/>
          <a:ext cx="8538914" cy="598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print"/>
          <a:srcRect/>
          <a:stretch>
            <a:fillRect/>
          </a:stretch>
        </p:blipFill>
        <p:spPr bwMode="auto">
          <a:xfrm>
            <a:off x="2915816" y="2348880"/>
            <a:ext cx="1657350" cy="1800200"/>
          </a:xfrm>
          <a:prstGeom prst="rect">
            <a:avLst/>
          </a:prstGeom>
          <a:noFill/>
          <a:ln w="9525">
            <a:noFill/>
            <a:miter lim="800000"/>
            <a:headEnd/>
            <a:tailEnd/>
          </a:ln>
        </p:spPr>
      </p:pic>
      <p:sp>
        <p:nvSpPr>
          <p:cNvPr id="2" name="1 Başlık"/>
          <p:cNvSpPr>
            <a:spLocks noGrp="1"/>
          </p:cNvSpPr>
          <p:nvPr>
            <p:ph type="title"/>
          </p:nvPr>
        </p:nvSpPr>
        <p:spPr>
          <a:xfrm>
            <a:off x="-1016" y="0"/>
            <a:ext cx="9145016" cy="1143000"/>
          </a:xfrm>
        </p:spPr>
        <p:txBody>
          <a:bodyPr>
            <a:normAutofit fontScale="90000"/>
          </a:bodyPr>
          <a:lstStyle/>
          <a:p>
            <a:pPr algn="ctr"/>
            <a:r>
              <a:rPr lang="tr-TR" dirty="0">
                <a:solidFill>
                  <a:srgbClr val="FF0000"/>
                </a:solidFill>
              </a:rPr>
              <a:t>Kimyasallar herkesin yaşamının bir parçasıdır</a:t>
            </a:r>
          </a:p>
        </p:txBody>
      </p:sp>
      <p:sp>
        <p:nvSpPr>
          <p:cNvPr id="3" name="2 İçerik Yer Tutucusu"/>
          <p:cNvSpPr>
            <a:spLocks noGrp="1"/>
          </p:cNvSpPr>
          <p:nvPr>
            <p:ph idx="1"/>
          </p:nvPr>
        </p:nvSpPr>
        <p:spPr>
          <a:xfrm>
            <a:off x="4356124" y="908720"/>
            <a:ext cx="4787875" cy="5616624"/>
          </a:xfrm>
        </p:spPr>
        <p:txBody>
          <a:bodyPr>
            <a:normAutofit fontScale="92500" lnSpcReduction="20000"/>
          </a:bodyPr>
          <a:lstStyle/>
          <a:p>
            <a:pPr>
              <a:buFont typeface="Wingdings" pitchFamily="2" charset="2"/>
              <a:buChar char="v"/>
            </a:pPr>
            <a:r>
              <a:rPr lang="tr-TR" dirty="0"/>
              <a:t>Dünyada bilinen 5 ila 7 milyon farklı türde kimyasal bulunmaktadır. </a:t>
            </a:r>
          </a:p>
          <a:p>
            <a:pPr>
              <a:buFont typeface="Wingdings" pitchFamily="2" charset="2"/>
              <a:buChar char="v"/>
            </a:pPr>
            <a:r>
              <a:rPr lang="tr-TR" dirty="0"/>
              <a:t>Her yıl Dünyada, </a:t>
            </a:r>
          </a:p>
          <a:p>
            <a:pPr lvl="1">
              <a:buClr>
                <a:srgbClr val="FF0000"/>
              </a:buClr>
              <a:buFont typeface="Wingdings" pitchFamily="2" charset="2"/>
              <a:buChar char="v"/>
            </a:pPr>
            <a:r>
              <a:rPr lang="tr-TR" dirty="0"/>
              <a:t>tarımda kullanılan kimyasal maddeler, </a:t>
            </a:r>
          </a:p>
          <a:p>
            <a:pPr lvl="1">
              <a:buClr>
                <a:srgbClr val="FF0000"/>
              </a:buClr>
              <a:buFont typeface="Wingdings" pitchFamily="2" charset="2"/>
              <a:buChar char="v"/>
            </a:pPr>
            <a:r>
              <a:rPr lang="tr-TR" dirty="0"/>
              <a:t>gıda katkı maddeleri, </a:t>
            </a:r>
          </a:p>
          <a:p>
            <a:pPr lvl="1">
              <a:buClr>
                <a:srgbClr val="FF0000"/>
              </a:buClr>
              <a:buFont typeface="Wingdings" pitchFamily="2" charset="2"/>
              <a:buChar char="v"/>
            </a:pPr>
            <a:r>
              <a:rPr lang="tr-TR" dirty="0"/>
              <a:t>ilaçlar, </a:t>
            </a:r>
          </a:p>
          <a:p>
            <a:pPr lvl="1">
              <a:buClr>
                <a:srgbClr val="FF0000"/>
              </a:buClr>
              <a:buFont typeface="Wingdings" pitchFamily="2" charset="2"/>
              <a:buChar char="v"/>
            </a:pPr>
            <a:r>
              <a:rPr lang="tr-TR" dirty="0"/>
              <a:t>enerji üretiminde kullanılan yakıtlar, </a:t>
            </a:r>
          </a:p>
          <a:p>
            <a:pPr lvl="1">
              <a:buClr>
                <a:srgbClr val="FF0000"/>
              </a:buClr>
              <a:buFont typeface="Wingdings" pitchFamily="2" charset="2"/>
              <a:buChar char="v"/>
            </a:pPr>
            <a:r>
              <a:rPr lang="tr-TR" dirty="0"/>
              <a:t>kimyasal tüketim maddeleri, vb. dahil en az 400 milyon ton kimyasal madde üretilmektedir.</a:t>
            </a:r>
          </a:p>
          <a:p>
            <a:pPr>
              <a:buNone/>
            </a:pPr>
            <a:endParaRPr lang="tr-TR" dirty="0"/>
          </a:p>
        </p:txBody>
      </p:sp>
      <p:pic>
        <p:nvPicPr>
          <p:cNvPr id="4" name="Picture 11"/>
          <p:cNvPicPr>
            <a:picLocks noChangeAspect="1" noChangeArrowheads="1"/>
          </p:cNvPicPr>
          <p:nvPr/>
        </p:nvPicPr>
        <p:blipFill>
          <a:blip r:embed="rId4" cstate="print"/>
          <a:srcRect/>
          <a:stretch>
            <a:fillRect/>
          </a:stretch>
        </p:blipFill>
        <p:spPr bwMode="auto">
          <a:xfrm>
            <a:off x="0" y="908720"/>
            <a:ext cx="1582737" cy="1340073"/>
          </a:xfrm>
          <a:prstGeom prst="rect">
            <a:avLst/>
          </a:prstGeom>
          <a:noFill/>
          <a:ln w="9525">
            <a:noFill/>
            <a:miter lim="800000"/>
            <a:headEnd/>
            <a:tailEnd/>
          </a:ln>
        </p:spPr>
      </p:pic>
      <p:sp>
        <p:nvSpPr>
          <p:cNvPr id="5" name="Text Box 16"/>
          <p:cNvSpPr txBox="1">
            <a:spLocks noChangeArrowheads="1"/>
          </p:cNvSpPr>
          <p:nvPr/>
        </p:nvSpPr>
        <p:spPr bwMode="auto">
          <a:xfrm>
            <a:off x="1763688" y="1052736"/>
            <a:ext cx="2232025" cy="822325"/>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Sanayi Ürünleri</a:t>
            </a:r>
          </a:p>
        </p:txBody>
      </p:sp>
      <p:pic>
        <p:nvPicPr>
          <p:cNvPr id="6" name="Picture 6"/>
          <p:cNvPicPr>
            <a:picLocks noChangeAspect="1" noChangeArrowheads="1"/>
          </p:cNvPicPr>
          <p:nvPr/>
        </p:nvPicPr>
        <p:blipFill>
          <a:blip r:embed="rId5" cstate="print"/>
          <a:srcRect/>
          <a:stretch>
            <a:fillRect/>
          </a:stretch>
        </p:blipFill>
        <p:spPr bwMode="auto">
          <a:xfrm>
            <a:off x="1619672" y="2132856"/>
            <a:ext cx="1343025" cy="866775"/>
          </a:xfrm>
          <a:prstGeom prst="rect">
            <a:avLst/>
          </a:prstGeom>
          <a:noFill/>
          <a:ln w="9525">
            <a:noFill/>
            <a:miter lim="800000"/>
            <a:headEnd/>
            <a:tailEnd/>
          </a:ln>
        </p:spPr>
      </p:pic>
      <p:pic>
        <p:nvPicPr>
          <p:cNvPr id="7" name="Picture 7"/>
          <p:cNvPicPr>
            <a:picLocks noChangeAspect="1" noChangeArrowheads="1"/>
          </p:cNvPicPr>
          <p:nvPr/>
        </p:nvPicPr>
        <p:blipFill>
          <a:blip r:embed="rId6" cstate="print"/>
          <a:srcRect/>
          <a:stretch>
            <a:fillRect/>
          </a:stretch>
        </p:blipFill>
        <p:spPr bwMode="auto">
          <a:xfrm>
            <a:off x="323528" y="2708920"/>
            <a:ext cx="1224136" cy="1571426"/>
          </a:xfrm>
          <a:prstGeom prst="rect">
            <a:avLst/>
          </a:prstGeom>
          <a:noFill/>
          <a:ln w="9525">
            <a:noFill/>
            <a:miter lim="800000"/>
            <a:headEnd/>
            <a:tailEnd/>
          </a:ln>
        </p:spPr>
      </p:pic>
      <p:sp>
        <p:nvSpPr>
          <p:cNvPr id="8" name="Text Box 19"/>
          <p:cNvSpPr txBox="1">
            <a:spLocks noChangeArrowheads="1"/>
          </p:cNvSpPr>
          <p:nvPr/>
        </p:nvSpPr>
        <p:spPr bwMode="auto">
          <a:xfrm>
            <a:off x="1259632" y="3212976"/>
            <a:ext cx="1584325" cy="457200"/>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Kozmetik</a:t>
            </a:r>
          </a:p>
        </p:txBody>
      </p:sp>
      <p:pic>
        <p:nvPicPr>
          <p:cNvPr id="9" name="Picture 8"/>
          <p:cNvPicPr>
            <a:picLocks noChangeAspect="1" noChangeArrowheads="1"/>
          </p:cNvPicPr>
          <p:nvPr/>
        </p:nvPicPr>
        <p:blipFill>
          <a:blip r:embed="rId7" cstate="print"/>
          <a:srcRect/>
          <a:stretch>
            <a:fillRect/>
          </a:stretch>
        </p:blipFill>
        <p:spPr bwMode="auto">
          <a:xfrm>
            <a:off x="2627784" y="4869160"/>
            <a:ext cx="1503040" cy="1133475"/>
          </a:xfrm>
          <a:prstGeom prst="rect">
            <a:avLst/>
          </a:prstGeom>
          <a:noFill/>
          <a:ln w="9525">
            <a:noFill/>
            <a:miter lim="800000"/>
            <a:headEnd/>
            <a:tailEnd/>
          </a:ln>
        </p:spPr>
      </p:pic>
      <p:sp>
        <p:nvSpPr>
          <p:cNvPr id="11" name="Text Box 20"/>
          <p:cNvSpPr txBox="1">
            <a:spLocks noChangeArrowheads="1"/>
          </p:cNvSpPr>
          <p:nvPr/>
        </p:nvSpPr>
        <p:spPr bwMode="auto">
          <a:xfrm>
            <a:off x="2771800" y="4149080"/>
            <a:ext cx="1584325" cy="457200"/>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Tekstil</a:t>
            </a:r>
          </a:p>
        </p:txBody>
      </p:sp>
      <p:pic>
        <p:nvPicPr>
          <p:cNvPr id="12" name="Picture 13"/>
          <p:cNvPicPr>
            <a:picLocks noChangeAspect="1" noChangeArrowheads="1"/>
          </p:cNvPicPr>
          <p:nvPr/>
        </p:nvPicPr>
        <p:blipFill>
          <a:blip r:embed="rId8" cstate="print"/>
          <a:srcRect/>
          <a:stretch>
            <a:fillRect/>
          </a:stretch>
        </p:blipFill>
        <p:spPr bwMode="auto">
          <a:xfrm>
            <a:off x="467544" y="4509120"/>
            <a:ext cx="2088232" cy="1262757"/>
          </a:xfrm>
          <a:prstGeom prst="rect">
            <a:avLst/>
          </a:prstGeom>
          <a:noFill/>
          <a:ln w="9525">
            <a:noFill/>
            <a:miter lim="800000"/>
            <a:headEnd/>
            <a:tailEnd/>
          </a:ln>
        </p:spPr>
      </p:pic>
      <p:sp>
        <p:nvSpPr>
          <p:cNvPr id="13" name="Text Box 23"/>
          <p:cNvSpPr txBox="1">
            <a:spLocks noChangeArrowheads="1"/>
          </p:cNvSpPr>
          <p:nvPr/>
        </p:nvSpPr>
        <p:spPr bwMode="auto">
          <a:xfrm>
            <a:off x="1691680" y="5733256"/>
            <a:ext cx="1584325" cy="822325"/>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Boya Sanayi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323528" y="332656"/>
            <a:ext cx="8496944" cy="62625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picture16"/>
          <p:cNvPicPr>
            <a:picLocks noChangeAspect="1" noChangeArrowheads="1"/>
          </p:cNvPicPr>
          <p:nvPr/>
        </p:nvPicPr>
        <p:blipFill>
          <a:blip r:embed="rId3" cstate="print"/>
          <a:srcRect/>
          <a:stretch>
            <a:fillRect/>
          </a:stretch>
        </p:blipFill>
        <p:spPr bwMode="auto">
          <a:xfrm>
            <a:off x="467544" y="1154252"/>
            <a:ext cx="8280920" cy="5703748"/>
          </a:xfrm>
          <a:prstGeom prst="rect">
            <a:avLst/>
          </a:prstGeom>
          <a:noFill/>
          <a:ln w="9525">
            <a:noFill/>
            <a:miter lim="800000"/>
            <a:headEnd/>
            <a:tailEnd/>
          </a:ln>
        </p:spPr>
      </p:pic>
      <p:sp>
        <p:nvSpPr>
          <p:cNvPr id="4" name="3 Başlık"/>
          <p:cNvSpPr>
            <a:spLocks noGrp="1"/>
          </p:cNvSpPr>
          <p:nvPr>
            <p:ph type="title"/>
          </p:nvPr>
        </p:nvSpPr>
        <p:spPr/>
        <p:txBody>
          <a:bodyPr>
            <a:normAutofit fontScale="90000"/>
          </a:bodyPr>
          <a:lstStyle/>
          <a:p>
            <a:r>
              <a:rPr lang="tr-TR" dirty="0"/>
              <a:t>LİMİT DEĞERLER</a:t>
            </a:r>
            <a:br>
              <a:rPr lang="tr-TR" dirty="0"/>
            </a:br>
            <a:r>
              <a:rPr lang="tr-TR" dirty="0"/>
              <a:t>EŞİK SINIR DEĞERLERİ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Limit Değerler</a:t>
            </a:r>
          </a:p>
        </p:txBody>
      </p:sp>
      <p:sp>
        <p:nvSpPr>
          <p:cNvPr id="3" name="2 İçerik Yer Tutucusu"/>
          <p:cNvSpPr>
            <a:spLocks noGrp="1"/>
          </p:cNvSpPr>
          <p:nvPr>
            <p:ph idx="1"/>
          </p:nvPr>
        </p:nvSpPr>
        <p:spPr>
          <a:xfrm>
            <a:off x="971600" y="1447800"/>
            <a:ext cx="7962088" cy="4800600"/>
          </a:xfrm>
        </p:spPr>
        <p:txBody>
          <a:bodyPr/>
          <a:lstStyle/>
          <a:p>
            <a:pPr algn="just">
              <a:buNone/>
            </a:pPr>
            <a:r>
              <a:rPr lang="tr-TR" dirty="0"/>
              <a:t>	</a:t>
            </a:r>
          </a:p>
        </p:txBody>
      </p:sp>
      <p:graphicFrame>
        <p:nvGraphicFramePr>
          <p:cNvPr id="6" name="5 Diyagram"/>
          <p:cNvGraphicFramePr/>
          <p:nvPr/>
        </p:nvGraphicFramePr>
        <p:xfrm>
          <a:off x="1524000" y="1397000"/>
          <a:ext cx="6936432"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1435100" y="1628800"/>
          <a:ext cx="7499350" cy="46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Başlık"/>
          <p:cNvSpPr txBox="1">
            <a:spLocks/>
          </p:cNvSpPr>
          <p:nvPr/>
        </p:nvSpPr>
        <p:spPr>
          <a:xfrm>
            <a:off x="1259632" y="404664"/>
            <a:ext cx="7498080" cy="1143000"/>
          </a:xfrm>
          <a:prstGeom prst="rect">
            <a:avLst/>
          </a:prstGeom>
        </p:spPr>
        <p:txBody>
          <a:bodyPr anchor="ctr">
            <a:noAutofit/>
          </a:bodyPr>
          <a:lstStyle/>
          <a:p>
            <a:pPr lvl="0">
              <a:spcBef>
                <a:spcPct val="0"/>
              </a:spcBef>
            </a:pPr>
            <a:r>
              <a:rPr lang="tr-TR" sz="2800" dirty="0">
                <a:solidFill>
                  <a:schemeClr val="accent1">
                    <a:lumMod val="75000"/>
                  </a:schemeClr>
                </a:solidFill>
              </a:rPr>
              <a:t>1- TLV-TWA </a:t>
            </a:r>
          </a:p>
          <a:p>
            <a:pPr lvl="0">
              <a:spcBef>
                <a:spcPct val="0"/>
              </a:spcBef>
            </a:pPr>
            <a:r>
              <a:rPr lang="tr-TR" sz="2800" dirty="0">
                <a:solidFill>
                  <a:schemeClr val="accent1">
                    <a:lumMod val="75000"/>
                  </a:schemeClr>
                </a:solidFill>
              </a:rPr>
              <a:t>(Eşik sınır değer -zaman ağırlıklı ortalama / </a:t>
            </a:r>
          </a:p>
          <a:p>
            <a:pPr lvl="0">
              <a:spcBef>
                <a:spcPct val="0"/>
              </a:spcBef>
            </a:pPr>
            <a:r>
              <a:rPr lang="tr-TR" sz="2800" dirty="0" err="1">
                <a:solidFill>
                  <a:schemeClr val="accent1">
                    <a:lumMod val="75000"/>
                  </a:schemeClr>
                </a:solidFill>
              </a:rPr>
              <a:t>Threshold</a:t>
            </a:r>
            <a:r>
              <a:rPr lang="tr-TR" sz="2800" dirty="0">
                <a:solidFill>
                  <a:schemeClr val="accent1">
                    <a:lumMod val="75000"/>
                  </a:schemeClr>
                </a:solidFill>
              </a:rPr>
              <a:t> Limit </a:t>
            </a:r>
            <a:r>
              <a:rPr lang="tr-TR" sz="2800" dirty="0" err="1">
                <a:solidFill>
                  <a:schemeClr val="accent1">
                    <a:lumMod val="75000"/>
                  </a:schemeClr>
                </a:solidFill>
              </a:rPr>
              <a:t>Value</a:t>
            </a:r>
            <a:r>
              <a:rPr lang="tr-TR" sz="2800" dirty="0">
                <a:solidFill>
                  <a:schemeClr val="accent1">
                    <a:lumMod val="75000"/>
                  </a:schemeClr>
                </a:solidFill>
              </a:rPr>
              <a:t> -Time </a:t>
            </a:r>
            <a:r>
              <a:rPr lang="tr-TR" sz="2800" dirty="0" err="1">
                <a:solidFill>
                  <a:schemeClr val="accent1">
                    <a:lumMod val="75000"/>
                  </a:schemeClr>
                </a:solidFill>
              </a:rPr>
              <a:t>Wieghed</a:t>
            </a:r>
            <a:r>
              <a:rPr lang="tr-TR" sz="2800" dirty="0">
                <a:solidFill>
                  <a:schemeClr val="accent1">
                    <a:lumMod val="75000"/>
                  </a:schemeClr>
                </a:solidFill>
              </a:rPr>
              <a:t> </a:t>
            </a:r>
            <a:r>
              <a:rPr lang="tr-TR" sz="2800" dirty="0" err="1">
                <a:solidFill>
                  <a:schemeClr val="accent1">
                    <a:lumMod val="75000"/>
                  </a:schemeClr>
                </a:solidFill>
              </a:rPr>
              <a:t>Avarage</a:t>
            </a:r>
            <a:r>
              <a:rPr lang="tr-TR" sz="2800" dirty="0">
                <a:solidFill>
                  <a:schemeClr val="accent1">
                    <a:lumMod val="75000"/>
                  </a:schemeClr>
                </a:solidFill>
              </a:rPr>
              <a:t>) </a:t>
            </a:r>
            <a:r>
              <a:rPr lang="tr-TR" sz="2800" dirty="0"/>
              <a:t/>
            </a:r>
            <a:br>
              <a:rPr lang="tr-TR" sz="2800" dirty="0"/>
            </a:br>
            <a:endParaRPr kumimoji="0" lang="tr-TR"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1043608" y="1447800"/>
          <a:ext cx="789084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Başlık"/>
          <p:cNvSpPr txBox="1">
            <a:spLocks/>
          </p:cNvSpPr>
          <p:nvPr/>
        </p:nvSpPr>
        <p:spPr>
          <a:xfrm>
            <a:off x="1259632" y="404664"/>
            <a:ext cx="7498080" cy="1143000"/>
          </a:xfrm>
          <a:prstGeom prst="rect">
            <a:avLst/>
          </a:prstGeom>
        </p:spPr>
        <p:txBody>
          <a:bodyPr anchor="ctr">
            <a:noAutofit/>
          </a:bodyPr>
          <a:lstStyle/>
          <a:p>
            <a:pPr lvl="0">
              <a:spcBef>
                <a:spcPct val="0"/>
              </a:spcBef>
            </a:pPr>
            <a:r>
              <a:rPr lang="tr-TR" sz="2800" dirty="0">
                <a:solidFill>
                  <a:schemeClr val="accent1">
                    <a:lumMod val="75000"/>
                  </a:schemeClr>
                </a:solidFill>
              </a:rPr>
              <a:t>2- TLV-STEL </a:t>
            </a:r>
          </a:p>
          <a:p>
            <a:pPr lvl="0">
              <a:spcBef>
                <a:spcPct val="0"/>
              </a:spcBef>
            </a:pPr>
            <a:r>
              <a:rPr lang="tr-TR" sz="2800" dirty="0">
                <a:solidFill>
                  <a:schemeClr val="accent1">
                    <a:lumMod val="75000"/>
                  </a:schemeClr>
                </a:solidFill>
              </a:rPr>
              <a:t>(Eşik sınır değer- Kısa süreli maruziyet sınırı </a:t>
            </a:r>
            <a:r>
              <a:rPr lang="tr-TR" sz="2800" dirty="0" err="1">
                <a:solidFill>
                  <a:schemeClr val="accent1">
                    <a:lumMod val="75000"/>
                  </a:schemeClr>
                </a:solidFill>
              </a:rPr>
              <a:t>Thereshold</a:t>
            </a:r>
            <a:r>
              <a:rPr lang="tr-TR" sz="2800" dirty="0">
                <a:solidFill>
                  <a:schemeClr val="accent1">
                    <a:lumMod val="75000"/>
                  </a:schemeClr>
                </a:solidFill>
              </a:rPr>
              <a:t> limit </a:t>
            </a:r>
            <a:r>
              <a:rPr lang="tr-TR" sz="2800" dirty="0" err="1">
                <a:solidFill>
                  <a:schemeClr val="accent1">
                    <a:lumMod val="75000"/>
                  </a:schemeClr>
                </a:solidFill>
              </a:rPr>
              <a:t>value</a:t>
            </a:r>
            <a:r>
              <a:rPr lang="tr-TR" sz="2800" dirty="0">
                <a:solidFill>
                  <a:schemeClr val="accent1">
                    <a:lumMod val="75000"/>
                  </a:schemeClr>
                </a:solidFill>
              </a:rPr>
              <a:t>-</a:t>
            </a:r>
            <a:r>
              <a:rPr lang="tr-TR" sz="2800" dirty="0" err="1">
                <a:solidFill>
                  <a:schemeClr val="accent1">
                    <a:lumMod val="75000"/>
                  </a:schemeClr>
                </a:solidFill>
              </a:rPr>
              <a:t>Short</a:t>
            </a:r>
            <a:r>
              <a:rPr lang="tr-TR" sz="2800" dirty="0">
                <a:solidFill>
                  <a:schemeClr val="accent1">
                    <a:lumMod val="75000"/>
                  </a:schemeClr>
                </a:solidFill>
              </a:rPr>
              <a:t> </a:t>
            </a:r>
            <a:r>
              <a:rPr lang="tr-TR" sz="2800" dirty="0" err="1">
                <a:solidFill>
                  <a:schemeClr val="accent1">
                    <a:lumMod val="75000"/>
                  </a:schemeClr>
                </a:solidFill>
              </a:rPr>
              <a:t>term</a:t>
            </a:r>
            <a:r>
              <a:rPr lang="tr-TR" sz="2800" dirty="0">
                <a:solidFill>
                  <a:schemeClr val="accent1">
                    <a:lumMod val="75000"/>
                  </a:schemeClr>
                </a:solidFill>
              </a:rPr>
              <a:t> </a:t>
            </a:r>
            <a:r>
              <a:rPr lang="tr-TR" sz="2800" dirty="0" err="1">
                <a:solidFill>
                  <a:schemeClr val="accent1">
                    <a:lumMod val="75000"/>
                  </a:schemeClr>
                </a:solidFill>
              </a:rPr>
              <a:t>exposure</a:t>
            </a:r>
            <a:r>
              <a:rPr lang="tr-TR" sz="2800" dirty="0">
                <a:solidFill>
                  <a:schemeClr val="accent1">
                    <a:lumMod val="75000"/>
                  </a:schemeClr>
                </a:solidFill>
              </a:rPr>
              <a:t> limit) </a:t>
            </a:r>
            <a:r>
              <a:rPr lang="tr-TR" sz="2800" dirty="0"/>
              <a:t/>
            </a:r>
            <a:br>
              <a:rPr lang="tr-TR" sz="2800" dirty="0"/>
            </a:br>
            <a:endParaRPr kumimoji="0" lang="tr-TR"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Başlık"/>
          <p:cNvSpPr txBox="1">
            <a:spLocks/>
          </p:cNvSpPr>
          <p:nvPr/>
        </p:nvSpPr>
        <p:spPr>
          <a:xfrm>
            <a:off x="1259632" y="404664"/>
            <a:ext cx="7498080" cy="1143000"/>
          </a:xfrm>
          <a:prstGeom prst="rect">
            <a:avLst/>
          </a:prstGeom>
        </p:spPr>
        <p:txBody>
          <a:bodyPr anchor="ctr">
            <a:noAutofit/>
          </a:bodyPr>
          <a:lstStyle/>
          <a:p>
            <a:pPr lvl="0">
              <a:spcBef>
                <a:spcPct val="0"/>
              </a:spcBef>
            </a:pPr>
            <a:r>
              <a:rPr lang="tr-TR" sz="2800" dirty="0">
                <a:solidFill>
                  <a:schemeClr val="accent1">
                    <a:lumMod val="75000"/>
                  </a:schemeClr>
                </a:solidFill>
              </a:rPr>
              <a:t>3- TLV- </a:t>
            </a:r>
            <a:r>
              <a:rPr lang="tr-TR" sz="2800" dirty="0" err="1">
                <a:solidFill>
                  <a:schemeClr val="accent1">
                    <a:lumMod val="75000"/>
                  </a:schemeClr>
                </a:solidFill>
              </a:rPr>
              <a:t>Ceiling</a:t>
            </a:r>
            <a:r>
              <a:rPr lang="tr-TR" sz="2800" dirty="0">
                <a:solidFill>
                  <a:schemeClr val="accent1">
                    <a:lumMod val="75000"/>
                  </a:schemeClr>
                </a:solidFill>
              </a:rPr>
              <a:t> </a:t>
            </a:r>
          </a:p>
          <a:p>
            <a:pPr lvl="0">
              <a:spcBef>
                <a:spcPct val="0"/>
              </a:spcBef>
            </a:pPr>
            <a:r>
              <a:rPr lang="tr-TR" sz="2800" dirty="0">
                <a:solidFill>
                  <a:schemeClr val="accent1">
                    <a:lumMod val="75000"/>
                  </a:schemeClr>
                </a:solidFill>
              </a:rPr>
              <a:t>(Eşik sınır değer- Tavan değer </a:t>
            </a:r>
          </a:p>
          <a:p>
            <a:pPr lvl="0">
              <a:spcBef>
                <a:spcPct val="0"/>
              </a:spcBef>
            </a:pPr>
            <a:r>
              <a:rPr lang="tr-TR" sz="2800" dirty="0" err="1">
                <a:solidFill>
                  <a:schemeClr val="accent1">
                    <a:lumMod val="75000"/>
                  </a:schemeClr>
                </a:solidFill>
              </a:rPr>
              <a:t>Thereshold</a:t>
            </a:r>
            <a:r>
              <a:rPr lang="tr-TR" sz="2800" dirty="0">
                <a:solidFill>
                  <a:schemeClr val="accent1">
                    <a:lumMod val="75000"/>
                  </a:schemeClr>
                </a:solidFill>
              </a:rPr>
              <a:t> limit </a:t>
            </a:r>
            <a:r>
              <a:rPr lang="tr-TR" sz="2800" dirty="0" err="1">
                <a:solidFill>
                  <a:schemeClr val="accent1">
                    <a:lumMod val="75000"/>
                  </a:schemeClr>
                </a:solidFill>
              </a:rPr>
              <a:t>value</a:t>
            </a:r>
            <a:r>
              <a:rPr lang="tr-TR" sz="2800" dirty="0">
                <a:solidFill>
                  <a:schemeClr val="accent1">
                    <a:lumMod val="75000"/>
                  </a:schemeClr>
                </a:solidFill>
              </a:rPr>
              <a:t> / </a:t>
            </a:r>
            <a:r>
              <a:rPr lang="tr-TR" sz="2800" dirty="0" err="1">
                <a:solidFill>
                  <a:schemeClr val="accent1">
                    <a:lumMod val="75000"/>
                  </a:schemeClr>
                </a:solidFill>
              </a:rPr>
              <a:t>Ceiling</a:t>
            </a:r>
            <a:r>
              <a:rPr lang="tr-TR" sz="2800" dirty="0">
                <a:solidFill>
                  <a:schemeClr val="accent1">
                    <a:lumMod val="75000"/>
                  </a:schemeClr>
                </a:solidFill>
              </a:rPr>
              <a:t> </a:t>
            </a:r>
            <a:r>
              <a:rPr lang="tr-TR" sz="2800" dirty="0"/>
              <a:t/>
            </a:r>
            <a:br>
              <a:rPr lang="tr-TR" sz="2800" dirty="0"/>
            </a:br>
            <a:endParaRPr kumimoji="0" lang="tr-TR"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8434184" cy="1143000"/>
          </a:xfrm>
        </p:spPr>
        <p:txBody>
          <a:bodyPr>
            <a:normAutofit fontScale="90000"/>
          </a:bodyPr>
          <a:lstStyle/>
          <a:p>
            <a:pPr algn="ctr"/>
            <a:r>
              <a:rPr lang="tr-TR" dirty="0"/>
              <a:t>Türkiye'de Uygulanan sınır Değer</a:t>
            </a:r>
            <a:br>
              <a:rPr lang="tr-TR" dirty="0"/>
            </a:br>
            <a:r>
              <a:rPr lang="tr-TR" b="1" dirty="0"/>
              <a:t> </a:t>
            </a:r>
            <a:r>
              <a:rPr lang="tr-TR" dirty="0"/>
              <a:t>(ESD)</a:t>
            </a:r>
            <a:r>
              <a:rPr lang="tr-TR" b="1" dirty="0"/>
              <a:t> Eşik Sınır Değer</a:t>
            </a:r>
            <a:endParaRPr lang="tr-TR" dirty="0"/>
          </a:p>
        </p:txBody>
      </p:sp>
      <p:sp>
        <p:nvSpPr>
          <p:cNvPr id="3" name="2 İçerik Yer Tutucusu"/>
          <p:cNvSpPr>
            <a:spLocks noGrp="1"/>
          </p:cNvSpPr>
          <p:nvPr>
            <p:ph idx="1"/>
          </p:nvPr>
        </p:nvSpPr>
        <p:spPr>
          <a:xfrm>
            <a:off x="971600" y="1447800"/>
            <a:ext cx="7962088" cy="5410200"/>
          </a:xfrm>
        </p:spPr>
        <p:txBody>
          <a:bodyPr>
            <a:normAutofit fontScale="92500" lnSpcReduction="10000"/>
          </a:bodyPr>
          <a:lstStyle/>
          <a:p>
            <a:r>
              <a:rPr lang="tr-TR" dirty="0"/>
              <a:t>Bu değerin çalışma süresi içinde bazı zamanlarda aşılması akut tehlike oluşturmaz.</a:t>
            </a:r>
          </a:p>
          <a:p>
            <a:r>
              <a:rPr lang="tr-TR" dirty="0"/>
              <a:t>Burada önemli olan konu, ortalama değerin ESD düzeyini aşmamasıdır. </a:t>
            </a:r>
          </a:p>
          <a:p>
            <a:r>
              <a:rPr lang="tr-TR" dirty="0"/>
              <a:t>Örneğin 8 saatlik bir iş günü veya 40 saatlik bir çalışma haftası boyunca değişik zamanlarda yapılan ölçümlerde bazen öngörülen sınır değeri aşan değerler bulunabilir.</a:t>
            </a:r>
          </a:p>
          <a:p>
            <a:r>
              <a:rPr lang="tr-TR" dirty="0"/>
              <a:t>Ancak, ölçümlerin ORTALAMA değeri belirlenen sınır değerin altında olmalıdır. </a:t>
            </a:r>
          </a:p>
          <a:p>
            <a:r>
              <a:rPr lang="tr-TR" dirty="0"/>
              <a:t>Günlük uygulamalarda daha çok ESD kullanılmaktadır.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818072" cy="1143000"/>
          </a:xfrm>
        </p:spPr>
        <p:txBody>
          <a:bodyPr>
            <a:normAutofit fontScale="90000"/>
          </a:bodyPr>
          <a:lstStyle/>
          <a:p>
            <a:r>
              <a:rPr lang="tr-TR" sz="3600" b="1" dirty="0"/>
              <a:t>MAK (</a:t>
            </a:r>
            <a:r>
              <a:rPr lang="tr-TR" sz="3600" dirty="0" err="1"/>
              <a:t>Müsade</a:t>
            </a:r>
            <a:r>
              <a:rPr lang="tr-TR" sz="3600" dirty="0"/>
              <a:t> edilen Azami Konsantrasyon)</a:t>
            </a:r>
            <a:br>
              <a:rPr lang="tr-TR" sz="3600" dirty="0"/>
            </a:br>
            <a:r>
              <a:rPr lang="tr-TR" sz="3600" b="1" dirty="0"/>
              <a:t>MAC</a:t>
            </a:r>
            <a:r>
              <a:rPr lang="tr-TR" sz="3600" dirty="0"/>
              <a:t> (</a:t>
            </a:r>
            <a:r>
              <a:rPr lang="tr-TR" sz="3600" dirty="0" err="1"/>
              <a:t>Maximum</a:t>
            </a:r>
            <a:r>
              <a:rPr lang="tr-TR" sz="3600" dirty="0"/>
              <a:t> </a:t>
            </a:r>
            <a:r>
              <a:rPr lang="tr-TR" sz="3600" dirty="0" err="1"/>
              <a:t>Allowable</a:t>
            </a:r>
            <a:r>
              <a:rPr lang="tr-TR" sz="3600" dirty="0"/>
              <a:t> </a:t>
            </a:r>
            <a:r>
              <a:rPr lang="tr-TR" sz="3600" dirty="0" err="1"/>
              <a:t>Concentration</a:t>
            </a:r>
            <a:r>
              <a:rPr lang="tr-TR" dirty="0"/>
              <a:t>)</a:t>
            </a:r>
          </a:p>
        </p:txBody>
      </p:sp>
      <p:sp>
        <p:nvSpPr>
          <p:cNvPr id="3" name="2 İçerik Yer Tutucusu"/>
          <p:cNvSpPr>
            <a:spLocks noGrp="1"/>
          </p:cNvSpPr>
          <p:nvPr>
            <p:ph idx="1"/>
          </p:nvPr>
        </p:nvSpPr>
        <p:spPr>
          <a:xfrm>
            <a:off x="1115616" y="1447800"/>
            <a:ext cx="7818072" cy="4800600"/>
          </a:xfrm>
        </p:spPr>
        <p:txBody>
          <a:bodyPr>
            <a:normAutofit lnSpcReduction="10000"/>
          </a:bodyPr>
          <a:lstStyle/>
          <a:p>
            <a:pPr>
              <a:buFont typeface="Wingdings" pitchFamily="2" charset="2"/>
              <a:buChar char="Ø"/>
            </a:pPr>
            <a:r>
              <a:rPr lang="tr-TR" dirty="0"/>
              <a:t>	İşyeri ortamında hiçbir zaman ulaşılmaması veya aşılmaması gereken bir düzey anlamına gelir.</a:t>
            </a:r>
          </a:p>
          <a:p>
            <a:pPr>
              <a:buFont typeface="Wingdings" pitchFamily="2" charset="2"/>
              <a:buChar char="Ø"/>
            </a:pPr>
            <a:r>
              <a:rPr lang="tr-TR" dirty="0"/>
              <a:t>	MAK değeri olarak belirlenen bu kritik düzeyin aşılması durumunda akut olarak </a:t>
            </a:r>
            <a:r>
              <a:rPr lang="tr-TR" dirty="0" err="1"/>
              <a:t>toksik</a:t>
            </a:r>
            <a:r>
              <a:rPr lang="tr-TR" dirty="0"/>
              <a:t> belirtilerin ortaya çıkacağı öngörülmektedir. </a:t>
            </a:r>
          </a:p>
          <a:p>
            <a:pPr>
              <a:buFont typeface="Wingdings" pitchFamily="2" charset="2"/>
              <a:buChar char="Ø"/>
            </a:pPr>
            <a:r>
              <a:rPr lang="tr-TR" dirty="0"/>
              <a:t>    Bu nedenle MAK değerin akut </a:t>
            </a:r>
            <a:r>
              <a:rPr lang="tr-TR" dirty="0" err="1"/>
              <a:t>toksik</a:t>
            </a:r>
            <a:r>
              <a:rPr lang="tr-TR" dirty="0"/>
              <a:t> belirtilere yol açan maddeler için kullanılması daha uygun olmaktadır.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Başlık"/>
          <p:cNvSpPr>
            <a:spLocks noGrp="1"/>
          </p:cNvSpPr>
          <p:nvPr>
            <p:ph type="title"/>
          </p:nvPr>
        </p:nvSpPr>
        <p:spPr>
          <a:xfrm>
            <a:off x="971600" y="274638"/>
            <a:ext cx="7962088" cy="1143000"/>
          </a:xfrm>
        </p:spPr>
        <p:txBody>
          <a:bodyPr>
            <a:normAutofit fontScale="90000"/>
          </a:bodyPr>
          <a:lstStyle/>
          <a:p>
            <a:r>
              <a:rPr lang="tr-TR" b="1" dirty="0"/>
              <a:t>3. Maruz kalan kişinin özellikleri:</a:t>
            </a:r>
            <a:endParaRPr lang="tr-TR" dirty="0"/>
          </a:p>
        </p:txBody>
      </p:sp>
      <p:graphicFrame>
        <p:nvGraphicFramePr>
          <p:cNvPr id="6" name="5 İçerik Yer Tutucusu"/>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1043608" y="1196752"/>
          <a:ext cx="7416824" cy="546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971600" y="332656"/>
          <a:ext cx="7416824" cy="6237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0793B86-B282-44F1-B182-7BB933012761}"/>
                                            </p:graphicEl>
                                          </p:spTgt>
                                        </p:tgtEl>
                                        <p:attrNameLst>
                                          <p:attrName>style.visibility</p:attrName>
                                        </p:attrNameLst>
                                      </p:cBhvr>
                                      <p:to>
                                        <p:strVal val="visible"/>
                                      </p:to>
                                    </p:set>
                                    <p:animEffect transition="in" filter="fade">
                                      <p:cBhvr>
                                        <p:cTn id="7" dur="2000"/>
                                        <p:tgtEl>
                                          <p:spTgt spid="7">
                                            <p:graphicEl>
                                              <a:dgm id="{A0793B86-B282-44F1-B182-7BB9330127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6AD0393-2823-495B-A6B5-1A80E9BE46BF}"/>
                                            </p:graphicEl>
                                          </p:spTgt>
                                        </p:tgtEl>
                                        <p:attrNameLst>
                                          <p:attrName>style.visibility</p:attrName>
                                        </p:attrNameLst>
                                      </p:cBhvr>
                                      <p:to>
                                        <p:strVal val="visible"/>
                                      </p:to>
                                    </p:set>
                                    <p:animEffect transition="in" filter="fade">
                                      <p:cBhvr>
                                        <p:cTn id="12" dur="2000"/>
                                        <p:tgtEl>
                                          <p:spTgt spid="7">
                                            <p:graphicEl>
                                              <a:dgm id="{F6AD0393-2823-495B-A6B5-1A80E9BE46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246DF79E-F670-4F1D-BD6A-360AF302EE0A}"/>
                                            </p:graphicEl>
                                          </p:spTgt>
                                        </p:tgtEl>
                                        <p:attrNameLst>
                                          <p:attrName>style.visibility</p:attrName>
                                        </p:attrNameLst>
                                      </p:cBhvr>
                                      <p:to>
                                        <p:strVal val="visible"/>
                                      </p:to>
                                    </p:set>
                                    <p:animEffect transition="in" filter="fade">
                                      <p:cBhvr>
                                        <p:cTn id="15" dur="2000"/>
                                        <p:tgtEl>
                                          <p:spTgt spid="7">
                                            <p:graphicEl>
                                              <a:dgm id="{246DF79E-F670-4F1D-BD6A-360AF302EE0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9FD881AA-3C71-4164-87B3-B47B5C0DDD8C}"/>
                                            </p:graphicEl>
                                          </p:spTgt>
                                        </p:tgtEl>
                                        <p:attrNameLst>
                                          <p:attrName>style.visibility</p:attrName>
                                        </p:attrNameLst>
                                      </p:cBhvr>
                                      <p:to>
                                        <p:strVal val="visible"/>
                                      </p:to>
                                    </p:set>
                                    <p:animEffect transition="in" filter="fade">
                                      <p:cBhvr>
                                        <p:cTn id="18" dur="2000"/>
                                        <p:tgtEl>
                                          <p:spTgt spid="7">
                                            <p:graphicEl>
                                              <a:dgm id="{9FD881AA-3C71-4164-87B3-B47B5C0DDD8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1F5B2077-9F48-4F5B-B5A8-BF999B0698F8}"/>
                                            </p:graphicEl>
                                          </p:spTgt>
                                        </p:tgtEl>
                                        <p:attrNameLst>
                                          <p:attrName>style.visibility</p:attrName>
                                        </p:attrNameLst>
                                      </p:cBhvr>
                                      <p:to>
                                        <p:strVal val="visible"/>
                                      </p:to>
                                    </p:set>
                                    <p:animEffect transition="in" filter="fade">
                                      <p:cBhvr>
                                        <p:cTn id="21" dur="2000"/>
                                        <p:tgtEl>
                                          <p:spTgt spid="7">
                                            <p:graphicEl>
                                              <a:dgm id="{1F5B2077-9F48-4F5B-B5A8-BF999B0698F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E2ED6985-03B6-4A69-87E6-338C8655B719}"/>
                                            </p:graphicEl>
                                          </p:spTgt>
                                        </p:tgtEl>
                                        <p:attrNameLst>
                                          <p:attrName>style.visibility</p:attrName>
                                        </p:attrNameLst>
                                      </p:cBhvr>
                                      <p:to>
                                        <p:strVal val="visible"/>
                                      </p:to>
                                    </p:set>
                                    <p:animEffect transition="in" filter="fade">
                                      <p:cBhvr>
                                        <p:cTn id="24" dur="2000"/>
                                        <p:tgtEl>
                                          <p:spTgt spid="7">
                                            <p:graphicEl>
                                              <a:dgm id="{E2ED6985-03B6-4A69-87E6-338C8655B71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1297669F-F46C-4677-BF18-6EBE1E6BBC88}"/>
                                            </p:graphicEl>
                                          </p:spTgt>
                                        </p:tgtEl>
                                        <p:attrNameLst>
                                          <p:attrName>style.visibility</p:attrName>
                                        </p:attrNameLst>
                                      </p:cBhvr>
                                      <p:to>
                                        <p:strVal val="visible"/>
                                      </p:to>
                                    </p:set>
                                    <p:animEffect transition="in" filter="fade">
                                      <p:cBhvr>
                                        <p:cTn id="27" dur="2000"/>
                                        <p:tgtEl>
                                          <p:spTgt spid="7">
                                            <p:graphicEl>
                                              <a:dgm id="{1297669F-F46C-4677-BF18-6EBE1E6BBC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251520" y="1340768"/>
            <a:ext cx="1104900" cy="971550"/>
          </a:xfrm>
          <a:prstGeom prst="rect">
            <a:avLst/>
          </a:prstGeom>
          <a:noFill/>
          <a:ln w="9525">
            <a:noFill/>
            <a:miter lim="800000"/>
            <a:headEnd/>
            <a:tailEnd/>
          </a:ln>
        </p:spPr>
      </p:pic>
      <p:pic>
        <p:nvPicPr>
          <p:cNvPr id="5129" name="Picture 9"/>
          <p:cNvPicPr>
            <a:picLocks noChangeAspect="1" noChangeArrowheads="1"/>
          </p:cNvPicPr>
          <p:nvPr/>
        </p:nvPicPr>
        <p:blipFill>
          <a:blip r:embed="rId4" cstate="print"/>
          <a:srcRect/>
          <a:stretch>
            <a:fillRect/>
          </a:stretch>
        </p:blipFill>
        <p:spPr bwMode="auto">
          <a:xfrm>
            <a:off x="1403350" y="5013325"/>
            <a:ext cx="1141413" cy="1439863"/>
          </a:xfrm>
          <a:prstGeom prst="rect">
            <a:avLst/>
          </a:prstGeom>
          <a:noFill/>
          <a:ln w="9525">
            <a:noFill/>
            <a:miter lim="800000"/>
            <a:headEnd/>
            <a:tailEnd/>
          </a:ln>
        </p:spPr>
      </p:pic>
      <p:pic>
        <p:nvPicPr>
          <p:cNvPr id="5130" name="Picture 10"/>
          <p:cNvPicPr>
            <a:picLocks noChangeAspect="1" noChangeArrowheads="1"/>
          </p:cNvPicPr>
          <p:nvPr/>
        </p:nvPicPr>
        <p:blipFill>
          <a:blip r:embed="rId5" cstate="print"/>
          <a:srcRect/>
          <a:stretch>
            <a:fillRect/>
          </a:stretch>
        </p:blipFill>
        <p:spPr bwMode="auto">
          <a:xfrm>
            <a:off x="250825" y="4221163"/>
            <a:ext cx="1150938" cy="784225"/>
          </a:xfrm>
          <a:prstGeom prst="rect">
            <a:avLst/>
          </a:prstGeom>
          <a:noFill/>
          <a:ln w="9525">
            <a:noFill/>
            <a:miter lim="800000"/>
            <a:headEnd/>
            <a:tailEnd/>
          </a:ln>
        </p:spPr>
      </p:pic>
      <p:pic>
        <p:nvPicPr>
          <p:cNvPr id="5132" name="Picture 12"/>
          <p:cNvPicPr>
            <a:picLocks noChangeAspect="1" noChangeArrowheads="1"/>
          </p:cNvPicPr>
          <p:nvPr/>
        </p:nvPicPr>
        <p:blipFill>
          <a:blip r:embed="rId6" cstate="print"/>
          <a:srcRect/>
          <a:stretch>
            <a:fillRect/>
          </a:stretch>
        </p:blipFill>
        <p:spPr bwMode="auto">
          <a:xfrm>
            <a:off x="2195736" y="2636912"/>
            <a:ext cx="1171575" cy="1079500"/>
          </a:xfrm>
          <a:prstGeom prst="rect">
            <a:avLst/>
          </a:prstGeom>
          <a:noFill/>
          <a:ln w="9525">
            <a:noFill/>
            <a:miter lim="800000"/>
            <a:headEnd/>
            <a:tailEnd/>
          </a:ln>
        </p:spPr>
      </p:pic>
      <p:pic>
        <p:nvPicPr>
          <p:cNvPr id="5134" name="Picture 14"/>
          <p:cNvPicPr>
            <a:picLocks noChangeAspect="1" noChangeArrowheads="1"/>
          </p:cNvPicPr>
          <p:nvPr/>
        </p:nvPicPr>
        <p:blipFill>
          <a:blip r:embed="rId7" cstate="print"/>
          <a:srcRect/>
          <a:stretch>
            <a:fillRect/>
          </a:stretch>
        </p:blipFill>
        <p:spPr bwMode="auto">
          <a:xfrm>
            <a:off x="1331640" y="404664"/>
            <a:ext cx="1209675" cy="771525"/>
          </a:xfrm>
          <a:prstGeom prst="rect">
            <a:avLst/>
          </a:prstGeom>
          <a:noFill/>
          <a:ln w="9525">
            <a:noFill/>
            <a:miter lim="800000"/>
            <a:headEnd/>
            <a:tailEnd/>
          </a:ln>
        </p:spPr>
      </p:pic>
      <p:pic>
        <p:nvPicPr>
          <p:cNvPr id="5135" name="Picture 15"/>
          <p:cNvPicPr>
            <a:picLocks noChangeAspect="1" noChangeArrowheads="1"/>
          </p:cNvPicPr>
          <p:nvPr/>
        </p:nvPicPr>
        <p:blipFill>
          <a:blip r:embed="rId8" cstate="print"/>
          <a:srcRect/>
          <a:stretch>
            <a:fillRect/>
          </a:stretch>
        </p:blipFill>
        <p:spPr bwMode="auto">
          <a:xfrm>
            <a:off x="2699792" y="4725144"/>
            <a:ext cx="2016125" cy="1455738"/>
          </a:xfrm>
          <a:prstGeom prst="rect">
            <a:avLst/>
          </a:prstGeom>
          <a:noFill/>
          <a:ln w="9525">
            <a:noFill/>
            <a:miter lim="800000"/>
            <a:headEnd/>
            <a:tailEnd/>
          </a:ln>
        </p:spPr>
      </p:pic>
      <p:sp>
        <p:nvSpPr>
          <p:cNvPr id="5137" name="Text Box 17"/>
          <p:cNvSpPr txBox="1">
            <a:spLocks noChangeArrowheads="1"/>
          </p:cNvSpPr>
          <p:nvPr/>
        </p:nvSpPr>
        <p:spPr bwMode="auto">
          <a:xfrm>
            <a:off x="1447800" y="4267200"/>
            <a:ext cx="2232025" cy="457200"/>
          </a:xfrm>
          <a:prstGeom prst="rect">
            <a:avLst/>
          </a:prstGeom>
          <a:noFill/>
          <a:ln w="9525">
            <a:noFill/>
            <a:miter lim="800000"/>
            <a:headEnd/>
            <a:tailEnd/>
          </a:ln>
        </p:spPr>
        <p:txBody>
          <a:bodyPr>
            <a:spAutoFit/>
          </a:bodyPr>
          <a:lstStyle/>
          <a:p>
            <a:pPr>
              <a:spcBef>
                <a:spcPct val="50000"/>
              </a:spcBef>
            </a:pPr>
            <a:r>
              <a:rPr lang="tr-TR" sz="2400" b="1">
                <a:solidFill>
                  <a:schemeClr val="accent2"/>
                </a:solidFill>
              </a:rPr>
              <a:t>İlaç Sanayi</a:t>
            </a:r>
          </a:p>
        </p:txBody>
      </p:sp>
      <p:sp>
        <p:nvSpPr>
          <p:cNvPr id="5138" name="Text Box 18"/>
          <p:cNvSpPr txBox="1">
            <a:spLocks noChangeArrowheads="1"/>
          </p:cNvSpPr>
          <p:nvPr/>
        </p:nvSpPr>
        <p:spPr bwMode="auto">
          <a:xfrm>
            <a:off x="152400" y="3581400"/>
            <a:ext cx="2232025" cy="457200"/>
          </a:xfrm>
          <a:prstGeom prst="rect">
            <a:avLst/>
          </a:prstGeom>
          <a:noFill/>
          <a:ln w="9525">
            <a:noFill/>
            <a:miter lim="800000"/>
            <a:headEnd/>
            <a:tailEnd/>
          </a:ln>
        </p:spPr>
        <p:txBody>
          <a:bodyPr>
            <a:spAutoFit/>
          </a:bodyPr>
          <a:lstStyle/>
          <a:p>
            <a:pPr>
              <a:spcBef>
                <a:spcPct val="50000"/>
              </a:spcBef>
            </a:pPr>
            <a:r>
              <a:rPr lang="tr-TR" sz="2400" b="1">
                <a:solidFill>
                  <a:schemeClr val="accent2"/>
                </a:solidFill>
              </a:rPr>
              <a:t>Tarım İlaçları</a:t>
            </a:r>
          </a:p>
        </p:txBody>
      </p:sp>
      <p:sp>
        <p:nvSpPr>
          <p:cNvPr id="5141" name="Text Box 21"/>
          <p:cNvSpPr txBox="1">
            <a:spLocks noChangeArrowheads="1"/>
          </p:cNvSpPr>
          <p:nvPr/>
        </p:nvSpPr>
        <p:spPr bwMode="auto">
          <a:xfrm>
            <a:off x="251520" y="2348880"/>
            <a:ext cx="2232025" cy="822325"/>
          </a:xfrm>
          <a:prstGeom prst="rect">
            <a:avLst/>
          </a:prstGeom>
          <a:noFill/>
          <a:ln w="9525">
            <a:noFill/>
            <a:miter lim="800000"/>
            <a:headEnd/>
            <a:tailEnd/>
          </a:ln>
        </p:spPr>
        <p:txBody>
          <a:bodyPr>
            <a:spAutoFit/>
          </a:bodyPr>
          <a:lstStyle/>
          <a:p>
            <a:pPr>
              <a:spcBef>
                <a:spcPct val="50000"/>
              </a:spcBef>
            </a:pPr>
            <a:r>
              <a:rPr lang="tr-TR" sz="2400" b="1">
                <a:solidFill>
                  <a:schemeClr val="accent2"/>
                </a:solidFill>
              </a:rPr>
              <a:t>Temizlik Ürünleri</a:t>
            </a:r>
          </a:p>
        </p:txBody>
      </p:sp>
      <p:sp>
        <p:nvSpPr>
          <p:cNvPr id="5142" name="Text Box 22"/>
          <p:cNvSpPr txBox="1">
            <a:spLocks noChangeArrowheads="1"/>
          </p:cNvSpPr>
          <p:nvPr/>
        </p:nvSpPr>
        <p:spPr bwMode="auto">
          <a:xfrm>
            <a:off x="1475656" y="1412776"/>
            <a:ext cx="1584325" cy="457200"/>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Oyuncak</a:t>
            </a:r>
          </a:p>
        </p:txBody>
      </p:sp>
      <p:pic>
        <p:nvPicPr>
          <p:cNvPr id="5144" name="Picture 24"/>
          <p:cNvPicPr>
            <a:picLocks noChangeAspect="1" noChangeArrowheads="1"/>
          </p:cNvPicPr>
          <p:nvPr/>
        </p:nvPicPr>
        <p:blipFill>
          <a:blip r:embed="rId9" cstate="print"/>
          <a:srcRect/>
          <a:stretch>
            <a:fillRect/>
          </a:stretch>
        </p:blipFill>
        <p:spPr bwMode="auto">
          <a:xfrm>
            <a:off x="2915816" y="1340768"/>
            <a:ext cx="1296987" cy="1285875"/>
          </a:xfrm>
          <a:prstGeom prst="rect">
            <a:avLst/>
          </a:prstGeom>
          <a:noFill/>
          <a:ln w="9525">
            <a:noFill/>
            <a:miter lim="800000"/>
            <a:headEnd/>
            <a:tailEnd/>
          </a:ln>
        </p:spPr>
      </p:pic>
      <p:sp>
        <p:nvSpPr>
          <p:cNvPr id="5145" name="Text Box 25"/>
          <p:cNvSpPr txBox="1">
            <a:spLocks noChangeArrowheads="1"/>
          </p:cNvSpPr>
          <p:nvPr/>
        </p:nvSpPr>
        <p:spPr bwMode="auto">
          <a:xfrm>
            <a:off x="3347864" y="3501008"/>
            <a:ext cx="1584325" cy="457200"/>
          </a:xfrm>
          <a:prstGeom prst="rect">
            <a:avLst/>
          </a:prstGeom>
          <a:noFill/>
          <a:ln w="9525">
            <a:noFill/>
            <a:miter lim="800000"/>
            <a:headEnd/>
            <a:tailEnd/>
          </a:ln>
        </p:spPr>
        <p:txBody>
          <a:bodyPr>
            <a:spAutoFit/>
          </a:bodyPr>
          <a:lstStyle/>
          <a:p>
            <a:pPr>
              <a:spcBef>
                <a:spcPct val="50000"/>
              </a:spcBef>
            </a:pPr>
            <a:r>
              <a:rPr lang="tr-TR" sz="2400" b="1" dirty="0">
                <a:solidFill>
                  <a:schemeClr val="accent2"/>
                </a:solidFill>
              </a:rPr>
              <a:t>Gıda</a:t>
            </a:r>
          </a:p>
        </p:txBody>
      </p:sp>
      <p:sp>
        <p:nvSpPr>
          <p:cNvPr id="27" name="2 İçerik Yer Tutucusu"/>
          <p:cNvSpPr>
            <a:spLocks noGrp="1"/>
          </p:cNvSpPr>
          <p:nvPr>
            <p:ph idx="1"/>
          </p:nvPr>
        </p:nvSpPr>
        <p:spPr>
          <a:xfrm>
            <a:off x="4427984" y="404664"/>
            <a:ext cx="4505704" cy="5843736"/>
          </a:xfrm>
        </p:spPr>
        <p:txBody>
          <a:bodyPr>
            <a:normAutofit/>
          </a:bodyPr>
          <a:lstStyle/>
          <a:p>
            <a:pPr>
              <a:buNone/>
            </a:pPr>
            <a:r>
              <a:rPr lang="tr-TR" dirty="0"/>
              <a:t>Bu kimyasal maddelerden </a:t>
            </a:r>
          </a:p>
          <a:p>
            <a:pPr>
              <a:buClr>
                <a:srgbClr val="FF0000"/>
              </a:buClr>
              <a:buFont typeface="Wingdings" pitchFamily="2" charset="2"/>
              <a:buChar char="ü"/>
            </a:pPr>
            <a:r>
              <a:rPr lang="tr-TR" dirty="0"/>
              <a:t>   5.000 – 10.000 ticari kimyasal madde türü TEHLİKELİ, </a:t>
            </a:r>
          </a:p>
          <a:p>
            <a:pPr>
              <a:buClr>
                <a:srgbClr val="FF0000"/>
              </a:buClr>
              <a:buFont typeface="Wingdings" pitchFamily="2" charset="2"/>
              <a:buChar char="ü"/>
            </a:pPr>
            <a:r>
              <a:rPr lang="tr-TR" dirty="0"/>
              <a:t>   150 – 200 çeşidi de KANSEROJEN olduğu bilinmektedir. </a:t>
            </a:r>
          </a:p>
          <a:p>
            <a:pPr>
              <a:buClr>
                <a:srgbClr val="FF0000"/>
              </a:buClr>
              <a:buFont typeface="Wingdings" pitchFamily="2" charset="2"/>
              <a:buChar char="ü"/>
            </a:pPr>
            <a:r>
              <a:rPr lang="tr-TR" dirty="0"/>
              <a:t>	Her yıl 1200 YENİ kimyasal madde üretilmekte.</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971600" y="332656"/>
          <a:ext cx="7416824" cy="6237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0793B86-B282-44F1-B182-7BB933012761}"/>
                                            </p:graphicEl>
                                          </p:spTgt>
                                        </p:tgtEl>
                                        <p:attrNameLst>
                                          <p:attrName>style.visibility</p:attrName>
                                        </p:attrNameLst>
                                      </p:cBhvr>
                                      <p:to>
                                        <p:strVal val="visible"/>
                                      </p:to>
                                    </p:set>
                                    <p:animEffect transition="in" filter="fade">
                                      <p:cBhvr>
                                        <p:cTn id="7" dur="2000"/>
                                        <p:tgtEl>
                                          <p:spTgt spid="7">
                                            <p:graphicEl>
                                              <a:dgm id="{A0793B86-B282-44F1-B182-7BB9330127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4707B789-9A1F-4E4C-9859-F28B45F5FE34}"/>
                                            </p:graphicEl>
                                          </p:spTgt>
                                        </p:tgtEl>
                                        <p:attrNameLst>
                                          <p:attrName>style.visibility</p:attrName>
                                        </p:attrNameLst>
                                      </p:cBhvr>
                                      <p:to>
                                        <p:strVal val="visible"/>
                                      </p:to>
                                    </p:set>
                                    <p:animEffect transition="in" filter="fade">
                                      <p:cBhvr>
                                        <p:cTn id="12" dur="2000"/>
                                        <p:tgtEl>
                                          <p:spTgt spid="7">
                                            <p:graphicEl>
                                              <a:dgm id="{4707B789-9A1F-4E4C-9859-F28B45F5FE3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1BD45D50-069D-4967-8A70-8051635963A5}"/>
                                            </p:graphicEl>
                                          </p:spTgt>
                                        </p:tgtEl>
                                        <p:attrNameLst>
                                          <p:attrName>style.visibility</p:attrName>
                                        </p:attrNameLst>
                                      </p:cBhvr>
                                      <p:to>
                                        <p:strVal val="visible"/>
                                      </p:to>
                                    </p:set>
                                    <p:animEffect transition="in" filter="fade">
                                      <p:cBhvr>
                                        <p:cTn id="15" dur="2000"/>
                                        <p:tgtEl>
                                          <p:spTgt spid="7">
                                            <p:graphicEl>
                                              <a:dgm id="{1BD45D50-069D-4967-8A70-8051635963A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5932220-0A7D-4F67-9851-11B5AF81AFD9}"/>
                                            </p:graphicEl>
                                          </p:spTgt>
                                        </p:tgtEl>
                                        <p:attrNameLst>
                                          <p:attrName>style.visibility</p:attrName>
                                        </p:attrNameLst>
                                      </p:cBhvr>
                                      <p:to>
                                        <p:strVal val="visible"/>
                                      </p:to>
                                    </p:set>
                                    <p:animEffect transition="in" filter="fade">
                                      <p:cBhvr>
                                        <p:cTn id="18" dur="2000"/>
                                        <p:tgtEl>
                                          <p:spTgt spid="7">
                                            <p:graphicEl>
                                              <a:dgm id="{C5932220-0A7D-4F67-9851-11B5AF81AFD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66CDE71-39AB-428A-8B09-58055538256C}"/>
                                            </p:graphicEl>
                                          </p:spTgt>
                                        </p:tgtEl>
                                        <p:attrNameLst>
                                          <p:attrName>style.visibility</p:attrName>
                                        </p:attrNameLst>
                                      </p:cBhvr>
                                      <p:to>
                                        <p:strVal val="visible"/>
                                      </p:to>
                                    </p:set>
                                    <p:animEffect transition="in" filter="fade">
                                      <p:cBhvr>
                                        <p:cTn id="21" dur="2000"/>
                                        <p:tgtEl>
                                          <p:spTgt spid="7">
                                            <p:graphicEl>
                                              <a:dgm id="{666CDE71-39AB-428A-8B09-5805553825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971600" y="332656"/>
          <a:ext cx="7416824" cy="6237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0793B86-B282-44F1-B182-7BB933012761}"/>
                                            </p:graphicEl>
                                          </p:spTgt>
                                        </p:tgtEl>
                                        <p:attrNameLst>
                                          <p:attrName>style.visibility</p:attrName>
                                        </p:attrNameLst>
                                      </p:cBhvr>
                                      <p:to>
                                        <p:strVal val="visible"/>
                                      </p:to>
                                    </p:set>
                                    <p:animEffect transition="in" filter="fade">
                                      <p:cBhvr>
                                        <p:cTn id="7" dur="2000"/>
                                        <p:tgtEl>
                                          <p:spTgt spid="7">
                                            <p:graphicEl>
                                              <a:dgm id="{A0793B86-B282-44F1-B182-7BB9330127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CFED45BF-5FD5-425B-A35A-B8D15BD7485E}"/>
                                            </p:graphicEl>
                                          </p:spTgt>
                                        </p:tgtEl>
                                        <p:attrNameLst>
                                          <p:attrName>style.visibility</p:attrName>
                                        </p:attrNameLst>
                                      </p:cBhvr>
                                      <p:to>
                                        <p:strVal val="visible"/>
                                      </p:to>
                                    </p:set>
                                    <p:animEffect transition="in" filter="fade">
                                      <p:cBhvr>
                                        <p:cTn id="12" dur="2000"/>
                                        <p:tgtEl>
                                          <p:spTgt spid="7">
                                            <p:graphicEl>
                                              <a:dgm id="{CFED45BF-5FD5-425B-A35A-B8D15BD748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94628D81-3A32-4FD5-B174-00DA452822A4}"/>
                                            </p:graphicEl>
                                          </p:spTgt>
                                        </p:tgtEl>
                                        <p:attrNameLst>
                                          <p:attrName>style.visibility</p:attrName>
                                        </p:attrNameLst>
                                      </p:cBhvr>
                                      <p:to>
                                        <p:strVal val="visible"/>
                                      </p:to>
                                    </p:set>
                                    <p:animEffect transition="in" filter="fade">
                                      <p:cBhvr>
                                        <p:cTn id="15" dur="2000"/>
                                        <p:tgtEl>
                                          <p:spTgt spid="7">
                                            <p:graphicEl>
                                              <a:dgm id="{94628D81-3A32-4FD5-B174-00DA452822A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EF82105E-CEB4-4074-AA6A-C4BDF3661FF8}"/>
                                            </p:graphicEl>
                                          </p:spTgt>
                                        </p:tgtEl>
                                        <p:attrNameLst>
                                          <p:attrName>style.visibility</p:attrName>
                                        </p:attrNameLst>
                                      </p:cBhvr>
                                      <p:to>
                                        <p:strVal val="visible"/>
                                      </p:to>
                                    </p:set>
                                    <p:animEffect transition="in" filter="fade">
                                      <p:cBhvr>
                                        <p:cTn id="18" dur="2000"/>
                                        <p:tgtEl>
                                          <p:spTgt spid="7">
                                            <p:graphicEl>
                                              <a:dgm id="{EF82105E-CEB4-4074-AA6A-C4BDF3661FF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CE074116-4554-43E0-A1BE-FB02A5AAC98A}"/>
                                            </p:graphicEl>
                                          </p:spTgt>
                                        </p:tgtEl>
                                        <p:attrNameLst>
                                          <p:attrName>style.visibility</p:attrName>
                                        </p:attrNameLst>
                                      </p:cBhvr>
                                      <p:to>
                                        <p:strVal val="visible"/>
                                      </p:to>
                                    </p:set>
                                    <p:animEffect transition="in" filter="fade">
                                      <p:cBhvr>
                                        <p:cTn id="21" dur="2000"/>
                                        <p:tgtEl>
                                          <p:spTgt spid="7">
                                            <p:graphicEl>
                                              <a:dgm id="{CE074116-4554-43E0-A1BE-FB02A5AAC98A}"/>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47E07CE2-FA09-4DEA-86C0-6A9BDAFD204A}"/>
                                            </p:graphicEl>
                                          </p:spTgt>
                                        </p:tgtEl>
                                        <p:attrNameLst>
                                          <p:attrName>style.visibility</p:attrName>
                                        </p:attrNameLst>
                                      </p:cBhvr>
                                      <p:to>
                                        <p:strVal val="visible"/>
                                      </p:to>
                                    </p:set>
                                    <p:animEffect transition="in" filter="fade">
                                      <p:cBhvr>
                                        <p:cTn id="24" dur="2000"/>
                                        <p:tgtEl>
                                          <p:spTgt spid="7">
                                            <p:graphicEl>
                                              <a:dgm id="{47E07CE2-FA09-4DEA-86C0-6A9BDAFD204A}"/>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7C7EFFE8-F6DE-497C-8460-E3F089798D24}"/>
                                            </p:graphicEl>
                                          </p:spTgt>
                                        </p:tgtEl>
                                        <p:attrNameLst>
                                          <p:attrName>style.visibility</p:attrName>
                                        </p:attrNameLst>
                                      </p:cBhvr>
                                      <p:to>
                                        <p:strVal val="visible"/>
                                      </p:to>
                                    </p:set>
                                    <p:animEffect transition="in" filter="fade">
                                      <p:cBhvr>
                                        <p:cTn id="27" dur="2000"/>
                                        <p:tgtEl>
                                          <p:spTgt spid="7">
                                            <p:graphicEl>
                                              <a:dgm id="{7C7EFFE8-F6DE-497C-8460-E3F089798D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404664"/>
            <a:ext cx="7498080" cy="1143000"/>
          </a:xfrm>
        </p:spPr>
        <p:txBody>
          <a:bodyPr>
            <a:normAutofit/>
          </a:bodyPr>
          <a:lstStyle/>
          <a:p>
            <a:pPr algn="ctr"/>
            <a:r>
              <a:rPr lang="tr-TR" sz="3200" b="1" dirty="0"/>
              <a:t>4-Çevresel özellikler  (Fiziksel ortam)</a:t>
            </a:r>
            <a:endParaRPr lang="tr-TR" sz="3200" dirty="0"/>
          </a:p>
        </p:txBody>
      </p:sp>
      <p:sp>
        <p:nvSpPr>
          <p:cNvPr id="3" name="2 İçerik Yer Tutucusu"/>
          <p:cNvSpPr>
            <a:spLocks noGrp="1"/>
          </p:cNvSpPr>
          <p:nvPr>
            <p:ph idx="1"/>
          </p:nvPr>
        </p:nvSpPr>
        <p:spPr>
          <a:xfrm>
            <a:off x="1043608" y="1447800"/>
            <a:ext cx="7890080" cy="4800600"/>
          </a:xfrm>
        </p:spPr>
        <p:txBody>
          <a:bodyPr>
            <a:normAutofit/>
          </a:bodyPr>
          <a:lstStyle/>
          <a:p>
            <a:pPr lvl="1" hangingPunct="0"/>
            <a:r>
              <a:rPr lang="tr-TR" dirty="0"/>
              <a:t>Ortamın sıcaklığı, </a:t>
            </a:r>
          </a:p>
          <a:p>
            <a:pPr lvl="1" hangingPunct="0"/>
            <a:r>
              <a:rPr lang="tr-TR" dirty="0"/>
              <a:t>basıncı, </a:t>
            </a:r>
          </a:p>
          <a:p>
            <a:pPr lvl="1" hangingPunct="0"/>
            <a:r>
              <a:rPr lang="tr-TR" dirty="0"/>
              <a:t>radyasyon gibi çevresel faktörler, </a:t>
            </a:r>
          </a:p>
          <a:p>
            <a:pPr lvl="1" hangingPunct="0"/>
            <a:r>
              <a:rPr lang="tr-TR" dirty="0"/>
              <a:t>vücudun sıcaklığı vb etmenler </a:t>
            </a:r>
            <a:r>
              <a:rPr lang="tr-TR" dirty="0" err="1"/>
              <a:t>toksisiteyi</a:t>
            </a:r>
            <a:r>
              <a:rPr lang="tr-TR" dirty="0"/>
              <a:t> çeşitli şekillerde etkileyebilir.</a:t>
            </a:r>
          </a:p>
          <a:p>
            <a:pPr lvl="1" hangingPunct="0"/>
            <a:r>
              <a:rPr lang="tr-TR" dirty="0"/>
              <a:t>Çevredeki kimyasal kirleticiler de </a:t>
            </a:r>
            <a:r>
              <a:rPr lang="tr-TR" dirty="0" err="1"/>
              <a:t>toksisite</a:t>
            </a:r>
            <a:r>
              <a:rPr lang="tr-TR" dirty="0"/>
              <a:t> üzerine (baca gazları, endüstriyel atıklar vs.) </a:t>
            </a:r>
            <a:r>
              <a:rPr lang="tr-TR" dirty="0" err="1"/>
              <a:t>toksisiteyi</a:t>
            </a:r>
            <a:r>
              <a:rPr lang="tr-TR" dirty="0"/>
              <a:t> artırıcı etki yaparlar. </a:t>
            </a:r>
          </a:p>
          <a:p>
            <a:pPr lvl="1" hangingPunct="0">
              <a:buNone/>
            </a:pPr>
            <a:endParaRPr lang="tr-TR" dirty="0"/>
          </a:p>
          <a:p>
            <a:endParaRPr lang="tr-TR" dirty="0"/>
          </a:p>
        </p:txBody>
      </p:sp>
      <p:pic>
        <p:nvPicPr>
          <p:cNvPr id="4" name="Picture 2" descr="C:\Program Files\Microsoft Office\MEDIA\CAGCAT10\j0285360.wmf"/>
          <p:cNvPicPr>
            <a:picLocks noChangeAspect="1" noChangeArrowheads="1"/>
          </p:cNvPicPr>
          <p:nvPr/>
        </p:nvPicPr>
        <p:blipFill>
          <a:blip r:embed="rId3" cstate="print"/>
          <a:srcRect/>
          <a:stretch>
            <a:fillRect/>
          </a:stretch>
        </p:blipFill>
        <p:spPr bwMode="auto">
          <a:xfrm>
            <a:off x="0" y="4049895"/>
            <a:ext cx="1619671" cy="280810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14202"/>
          </a:xfrm>
        </p:spPr>
        <p:txBody>
          <a:bodyPr>
            <a:normAutofit fontScale="90000"/>
          </a:bodyPr>
          <a:lstStyle/>
          <a:p>
            <a:pPr algn="ctr"/>
            <a:r>
              <a:rPr lang="tr-TR" b="1" dirty="0"/>
              <a:t>KİMYASALLARIN VÜCUDA GİRİŞ YOLLARI</a:t>
            </a:r>
            <a:r>
              <a:rPr lang="tr-TR" dirty="0"/>
              <a:t/>
            </a:r>
            <a:br>
              <a:rPr lang="tr-TR" dirty="0"/>
            </a:br>
            <a:endParaRPr lang="tr-TR" dirty="0"/>
          </a:p>
        </p:txBody>
      </p:sp>
      <p:pic>
        <p:nvPicPr>
          <p:cNvPr id="4" name="Picture 2" descr="pestisitler">
            <a:hlinkClick r:id="rId3"/>
          </p:cNvPr>
          <p:cNvPicPr>
            <a:picLocks noChangeAspect="1" noChangeArrowheads="1"/>
          </p:cNvPicPr>
          <p:nvPr/>
        </p:nvPicPr>
        <p:blipFill>
          <a:blip r:embed="rId4" cstate="print"/>
          <a:srcRect/>
          <a:stretch>
            <a:fillRect/>
          </a:stretch>
        </p:blipFill>
        <p:spPr bwMode="auto">
          <a:xfrm>
            <a:off x="1043608" y="1484784"/>
            <a:ext cx="7776864" cy="488419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899592" y="692696"/>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 SOLUNUM YOLU</a:t>
            </a:r>
          </a:p>
        </p:txBody>
      </p:sp>
      <p:sp>
        <p:nvSpPr>
          <p:cNvPr id="3" name="2 İçerik Yer Tutucusu"/>
          <p:cNvSpPr>
            <a:spLocks noGrp="1"/>
          </p:cNvSpPr>
          <p:nvPr>
            <p:ph idx="1"/>
          </p:nvPr>
        </p:nvSpPr>
        <p:spPr/>
        <p:txBody>
          <a:bodyPr/>
          <a:lstStyle/>
          <a:p>
            <a:endParaRPr lang="tr-TR"/>
          </a:p>
        </p:txBody>
      </p:sp>
      <p:pic>
        <p:nvPicPr>
          <p:cNvPr id="5" name="Picture 2" descr="işsağjapan"/>
          <p:cNvPicPr>
            <a:picLocks noChangeAspect="1" noChangeArrowheads="1"/>
          </p:cNvPicPr>
          <p:nvPr/>
        </p:nvPicPr>
        <p:blipFill>
          <a:blip r:embed="rId3" cstate="print"/>
          <a:srcRect/>
          <a:stretch>
            <a:fillRect/>
          </a:stretch>
        </p:blipFill>
        <p:spPr bwMode="auto">
          <a:xfrm>
            <a:off x="0" y="1268760"/>
            <a:ext cx="9144000" cy="55892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692696"/>
            <a:ext cx="7498080" cy="1143000"/>
          </a:xfrm>
        </p:spPr>
        <p:txBody>
          <a:bodyPr>
            <a:normAutofit fontScale="90000"/>
          </a:bodyPr>
          <a:lstStyle/>
          <a:p>
            <a:pPr lvl="0" algn="ctr"/>
            <a:r>
              <a:rPr lang="tr-TR" sz="3600" dirty="0"/>
              <a:t>Kimyasallar işyeri havasında aşağıdaki şekillerde dağılmış olabilir ve solunabilir. </a:t>
            </a:r>
            <a:endParaRPr lang="tr-TR" dirty="0"/>
          </a:p>
        </p:txBody>
      </p:sp>
      <p:graphicFrame>
        <p:nvGraphicFramePr>
          <p:cNvPr id="6" name="5 Diyagram"/>
          <p:cNvGraphicFramePr/>
          <p:nvPr/>
        </p:nvGraphicFramePr>
        <p:xfrm>
          <a:off x="1979712" y="1844824"/>
          <a:ext cx="6096000"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Metin kutusu"/>
          <p:cNvSpPr txBox="1"/>
          <p:nvPr/>
        </p:nvSpPr>
        <p:spPr>
          <a:xfrm>
            <a:off x="1835696" y="4725144"/>
            <a:ext cx="4392488" cy="369332"/>
          </a:xfrm>
          <a:prstGeom prst="rect">
            <a:avLst/>
          </a:prstGeom>
          <a:noFill/>
        </p:spPr>
        <p:txBody>
          <a:bodyPr wrap="square" rtlCol="0">
            <a:spAutoFit/>
          </a:bodyPr>
          <a:lstStyle/>
          <a:p>
            <a:endParaRPr lang="tr-TR" dirty="0"/>
          </a:p>
        </p:txBody>
      </p:sp>
      <p:grpSp>
        <p:nvGrpSpPr>
          <p:cNvPr id="19" name="18 Grup"/>
          <p:cNvGrpSpPr/>
          <p:nvPr/>
        </p:nvGrpSpPr>
        <p:grpSpPr>
          <a:xfrm>
            <a:off x="3059832" y="4725144"/>
            <a:ext cx="5832648" cy="1625600"/>
            <a:chOff x="5119501" y="1219199"/>
            <a:chExt cx="974824" cy="1625600"/>
          </a:xfrm>
        </p:grpSpPr>
        <p:sp>
          <p:nvSpPr>
            <p:cNvPr id="20" name="19 Yuvarlatılmış Dikdörtgen"/>
            <p:cNvSpPr/>
            <p:nvPr/>
          </p:nvSpPr>
          <p:spPr>
            <a:xfrm>
              <a:off x="5119501" y="1219199"/>
              <a:ext cx="974824" cy="162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Yuvarlatılmış Dikdörtgen 4"/>
            <p:cNvSpPr/>
            <p:nvPr/>
          </p:nvSpPr>
          <p:spPr>
            <a:xfrm>
              <a:off x="5167088" y="1266786"/>
              <a:ext cx="879650" cy="1530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2000" b="1" kern="1200" dirty="0">
                  <a:solidFill>
                    <a:schemeClr val="tx1"/>
                  </a:solidFill>
                  <a:latin typeface="Arial" pitchFamily="34" charset="0"/>
                </a:rPr>
                <a:t>Örnek: </a:t>
              </a:r>
              <a:r>
                <a:rPr lang="tr-TR" sz="2000" kern="1200" dirty="0">
                  <a:solidFill>
                    <a:schemeClr val="tx1"/>
                  </a:solidFill>
                  <a:latin typeface="Arial" pitchFamily="34" charset="0"/>
                </a:rPr>
                <a:t>Solvent buharı, toz, kaynak gazı</a:t>
              </a:r>
              <a:endParaRPr lang="tr-TR" sz="2000" kern="1200" dirty="0">
                <a:solidFill>
                  <a:schemeClr val="tx1"/>
                </a:solidFill>
              </a:endParaRPr>
            </a:p>
          </p:txBody>
        </p:sp>
      </p:grpSp>
      <p:pic>
        <p:nvPicPr>
          <p:cNvPr id="135170" name="Picture 2" descr="http://t2.gstatic.com/images?q=tbn:ANd9GcS6Ir5SsKrfuifYOu_5_2Uq57PjddF0-6PRPfelVRAU69G26pVo9g"/>
          <p:cNvPicPr>
            <a:picLocks noChangeAspect="1" noChangeArrowheads="1"/>
          </p:cNvPicPr>
          <p:nvPr/>
        </p:nvPicPr>
        <p:blipFill>
          <a:blip r:embed="rId8" cstate="print"/>
          <a:srcRect/>
          <a:stretch>
            <a:fillRect/>
          </a:stretch>
        </p:blipFill>
        <p:spPr bwMode="auto">
          <a:xfrm>
            <a:off x="0" y="3861048"/>
            <a:ext cx="2987824" cy="29969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404664"/>
            <a:ext cx="7498080" cy="1143000"/>
          </a:xfrm>
        </p:spPr>
        <p:txBody>
          <a:bodyPr>
            <a:noAutofit/>
          </a:bodyPr>
          <a:lstStyle/>
          <a:p>
            <a:pPr algn="ctr"/>
            <a:r>
              <a:rPr lang="tr-TR" sz="4400" dirty="0"/>
              <a:t>Maske Seçerken dikkat edilecek hususlar:	</a:t>
            </a:r>
          </a:p>
        </p:txBody>
      </p:sp>
      <p:sp>
        <p:nvSpPr>
          <p:cNvPr id="3" name="2 İçerik Yer Tutucusu"/>
          <p:cNvSpPr>
            <a:spLocks noGrp="1"/>
          </p:cNvSpPr>
          <p:nvPr>
            <p:ph idx="1"/>
          </p:nvPr>
        </p:nvSpPr>
        <p:spPr>
          <a:xfrm>
            <a:off x="467544" y="1412776"/>
            <a:ext cx="8424936" cy="5040560"/>
          </a:xfrm>
        </p:spPr>
        <p:txBody>
          <a:bodyPr anchor="ctr">
            <a:normAutofit/>
          </a:bodyPr>
          <a:lstStyle/>
          <a:p>
            <a:pPr marL="596646" lvl="0" indent="-514350">
              <a:buAutoNum type="arabicPeriod"/>
            </a:pPr>
            <a:r>
              <a:rPr lang="tr-TR" dirty="0">
                <a:solidFill>
                  <a:srgbClr val="FF0000"/>
                </a:solidFill>
              </a:rPr>
              <a:t>TEHLİKELERİ TANIMLAMAK</a:t>
            </a:r>
            <a:r>
              <a:rPr lang="tr-TR" dirty="0"/>
              <a:t>:</a:t>
            </a:r>
          </a:p>
          <a:p>
            <a:pPr marL="596646" lvl="0" indent="-514350">
              <a:buNone/>
            </a:pPr>
            <a:r>
              <a:rPr lang="tr-TR" dirty="0"/>
              <a:t>	</a:t>
            </a:r>
            <a:r>
              <a:rPr lang="tr-TR" i="1" dirty="0"/>
              <a:t>TOZLAR VE SİSLER: </a:t>
            </a:r>
          </a:p>
          <a:p>
            <a:pPr marL="596646" lvl="0" indent="-514350">
              <a:buFont typeface="Wingdings" pitchFamily="2" charset="2"/>
              <a:buChar char="q"/>
            </a:pPr>
            <a:r>
              <a:rPr lang="tr-TR" dirty="0"/>
              <a:t>Burun, boğaz ve üst solunum yollarının tahrişine neden olabilir.</a:t>
            </a:r>
          </a:p>
          <a:p>
            <a:pPr marL="596646" lvl="0" indent="-514350">
              <a:buFont typeface="Wingdings" pitchFamily="2" charset="2"/>
              <a:buChar char="q"/>
            </a:pPr>
            <a:r>
              <a:rPr lang="tr-TR" dirty="0"/>
              <a:t>İnce partiküller akciğerlere nüfuz ve doku hasarına neden olabilir. </a:t>
            </a:r>
          </a:p>
          <a:p>
            <a:pPr marL="596646" lvl="0" indent="-514350">
              <a:buFont typeface="Wingdings" pitchFamily="2" charset="2"/>
              <a:buChar char="q"/>
            </a:pPr>
            <a:r>
              <a:rPr lang="tr-TR" dirty="0"/>
              <a:t>Solunum güçlüğü,  astım,  </a:t>
            </a:r>
            <a:r>
              <a:rPr lang="tr-TR" dirty="0" err="1"/>
              <a:t>silikozis</a:t>
            </a:r>
            <a:r>
              <a:rPr lang="tr-TR" dirty="0"/>
              <a:t> ve </a:t>
            </a:r>
            <a:r>
              <a:rPr lang="tr-TR" dirty="0" err="1"/>
              <a:t>asbestosis’e</a:t>
            </a:r>
            <a:r>
              <a:rPr lang="tr-TR" dirty="0"/>
              <a:t> sebep olabilirler.</a:t>
            </a:r>
            <a:br>
              <a:rPr lang="tr-TR" dirty="0"/>
            </a:b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548680"/>
            <a:ext cx="8208912" cy="5904656"/>
          </a:xfrm>
        </p:spPr>
        <p:txBody>
          <a:bodyPr>
            <a:normAutofit fontScale="92500"/>
          </a:bodyPr>
          <a:lstStyle/>
          <a:p>
            <a:pPr marL="596646" lvl="0" indent="-514350">
              <a:buNone/>
            </a:pPr>
            <a:r>
              <a:rPr lang="tr-TR" i="1" dirty="0"/>
              <a:t>GAZLAR VE BUHARLAR</a:t>
            </a:r>
            <a:r>
              <a:rPr lang="tr-TR" dirty="0"/>
              <a:t>: </a:t>
            </a:r>
          </a:p>
          <a:p>
            <a:pPr marL="596646" lvl="0" indent="-514350">
              <a:buFont typeface="Wingdings" pitchFamily="2" charset="2"/>
              <a:buChar char="q"/>
            </a:pPr>
            <a:r>
              <a:rPr lang="tr-TR" sz="3500" dirty="0"/>
              <a:t>Bir kez </a:t>
            </a:r>
            <a:r>
              <a:rPr lang="en-US" sz="3500" dirty="0" err="1"/>
              <a:t>solundu</a:t>
            </a:r>
            <a:r>
              <a:rPr lang="tr-TR" sz="3500" dirty="0"/>
              <a:t>ğ</a:t>
            </a:r>
            <a:r>
              <a:rPr lang="en-US" sz="3500" dirty="0" err="1"/>
              <a:t>unda</a:t>
            </a:r>
            <a:r>
              <a:rPr lang="tr-TR" sz="3500" dirty="0"/>
              <a:t>, kan dolaşımı ile absorbe edilebilir ve karaciğer, böbrek ve beyinde  onarılmaz hasara neden olabilir.</a:t>
            </a:r>
          </a:p>
          <a:p>
            <a:pPr marL="596646" lvl="0" indent="-514350">
              <a:buFont typeface="Wingdings" pitchFamily="2" charset="2"/>
              <a:buChar char="q"/>
            </a:pPr>
            <a:r>
              <a:rPr lang="tr-TR" sz="3500" i="1" dirty="0"/>
              <a:t>Kaynak / metal dumanı: </a:t>
            </a:r>
          </a:p>
          <a:p>
            <a:pPr marL="596646" lvl="0" indent="-514350">
              <a:buNone/>
            </a:pPr>
            <a:r>
              <a:rPr lang="tr-TR" sz="3500" i="1" dirty="0"/>
              <a:t>	(Alüminyum, Kadmiyum,Krom,Bakır,Demir, Mangan, Kurşun, Molibden.</a:t>
            </a:r>
          </a:p>
          <a:p>
            <a:pPr marL="596646" indent="-514350">
              <a:buFont typeface="Wingdings" pitchFamily="2" charset="2"/>
              <a:buChar char="q"/>
            </a:pPr>
            <a:r>
              <a:rPr lang="tr-TR" sz="3500" dirty="0"/>
              <a:t>Çok küçük parçacıklar  akciğer hastalıklarına sebep olabilirler. </a:t>
            </a:r>
          </a:p>
          <a:p>
            <a:pPr marL="596646" indent="-514350">
              <a:buFont typeface="Wingdings" pitchFamily="2" charset="2"/>
              <a:buChar char="q"/>
            </a:pPr>
            <a:r>
              <a:rPr lang="tr-TR" sz="3500" dirty="0"/>
              <a:t>Örneğin: Metal </a:t>
            </a:r>
            <a:r>
              <a:rPr lang="tr-TR" sz="3500" dirty="0" err="1"/>
              <a:t>Fume</a:t>
            </a:r>
            <a:r>
              <a:rPr lang="tr-TR" sz="3500" dirty="0"/>
              <a:t> </a:t>
            </a:r>
            <a:r>
              <a:rPr lang="tr-TR" sz="3500" dirty="0" err="1"/>
              <a:t>Fever</a:t>
            </a:r>
            <a:r>
              <a:rPr lang="tr-TR" sz="3500" dirty="0"/>
              <a:t> (Ateşli metal dumanı  hastalığı gibi).</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6"/>
            <a:ext cx="8250120" cy="6192688"/>
          </a:xfrm>
        </p:spPr>
        <p:txBody>
          <a:bodyPr>
            <a:normAutofit/>
          </a:bodyPr>
          <a:lstStyle/>
          <a:p>
            <a:pPr>
              <a:buNone/>
            </a:pPr>
            <a:r>
              <a:rPr lang="tr-TR" dirty="0"/>
              <a:t>2. </a:t>
            </a:r>
            <a:r>
              <a:rPr lang="tr-TR" dirty="0">
                <a:solidFill>
                  <a:srgbClr val="FF0000"/>
                </a:solidFill>
              </a:rPr>
              <a:t>Risk seviyesini değerlendirmek</a:t>
            </a:r>
            <a:r>
              <a:rPr lang="tr-TR" dirty="0"/>
              <a:t/>
            </a:r>
            <a:br>
              <a:rPr lang="tr-TR" dirty="0"/>
            </a:br>
            <a:r>
              <a:rPr lang="tr-TR" sz="2400" dirty="0"/>
              <a:t>Mesleki maruz kalma sınırı belirlenir</a:t>
            </a:r>
            <a:r>
              <a:rPr lang="tr-TR" dirty="0"/>
              <a:t>.</a:t>
            </a:r>
          </a:p>
          <a:p>
            <a:pPr marL="596646" indent="-514350">
              <a:buNone/>
            </a:pPr>
            <a:r>
              <a:rPr lang="tr-TR" dirty="0"/>
              <a:t>3. </a:t>
            </a:r>
            <a:r>
              <a:rPr lang="tr-TR" dirty="0">
                <a:solidFill>
                  <a:srgbClr val="FF0000"/>
                </a:solidFill>
              </a:rPr>
              <a:t>Uygun Solunum Koruyucu Donanımı seçilir</a:t>
            </a:r>
            <a:r>
              <a:rPr lang="tr-TR" dirty="0"/>
              <a:t>:</a:t>
            </a:r>
          </a:p>
          <a:p>
            <a:pPr marL="596646" indent="-514350"/>
            <a:r>
              <a:rPr lang="tr-TR" sz="2000" dirty="0"/>
              <a:t>yüz büyüklüğü,şekli ,yüz özellikleri (yüz kılları gibi)</a:t>
            </a:r>
          </a:p>
          <a:p>
            <a:pPr marL="596646" indent="-514350"/>
            <a:r>
              <a:rPr lang="tr-TR" sz="2000" dirty="0"/>
              <a:t>çalışma hızı ve çalışma ortamı</a:t>
            </a:r>
          </a:p>
          <a:p>
            <a:pPr marL="596646" indent="-514350"/>
            <a:r>
              <a:rPr lang="tr-TR" sz="2000" dirty="0"/>
              <a:t>kullanım zamanını </a:t>
            </a:r>
          </a:p>
          <a:p>
            <a:pPr marL="596646" indent="-514350"/>
            <a:r>
              <a:rPr lang="tr-TR" sz="2000" dirty="0"/>
              <a:t>görünürlük</a:t>
            </a:r>
          </a:p>
          <a:p>
            <a:pPr marL="596646" indent="-514350"/>
            <a:r>
              <a:rPr lang="tr-TR" sz="2000" dirty="0"/>
              <a:t>iletişim</a:t>
            </a:r>
          </a:p>
          <a:p>
            <a:pPr marL="596646" indent="-514350"/>
            <a:r>
              <a:rPr lang="tr-TR" sz="2000" dirty="0"/>
              <a:t>hareketlilik</a:t>
            </a:r>
          </a:p>
          <a:p>
            <a:pPr marL="596646" indent="-514350"/>
            <a:r>
              <a:rPr lang="tr-TR" sz="2000" dirty="0"/>
              <a:t>terleme ve ısıdan bunalma</a:t>
            </a:r>
          </a:p>
          <a:p>
            <a:pPr marL="596646" indent="-514350"/>
            <a:r>
              <a:rPr lang="tr-TR" sz="2000" dirty="0"/>
              <a:t>diğer kişisel koruyucu ekipmanlarla uyumluluk (gözlük, kafa koruma).</a:t>
            </a:r>
          </a:p>
          <a:p>
            <a:pPr marL="596646" indent="-514350">
              <a:buNone/>
            </a:pPr>
            <a:r>
              <a:rPr lang="tr-TR" sz="2800" dirty="0"/>
              <a:t>4.  </a:t>
            </a:r>
            <a:r>
              <a:rPr lang="tr-TR" dirty="0">
                <a:solidFill>
                  <a:srgbClr val="FF0000"/>
                </a:solidFill>
              </a:rPr>
              <a:t>Solunum cihazı kullanımı ve bakımı konusunda kullanıcıları eğitmek.</a:t>
            </a:r>
          </a:p>
          <a:p>
            <a:pPr marL="596646" indent="-514350">
              <a:buNone/>
            </a:pPr>
            <a:endParaRPr lang="tr-T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descr="http://www.tamturk.com.tr/UserFiles/image/vucut/mutexil%20tulum-43.jpg"/>
          <p:cNvPicPr>
            <a:picLocks noChangeAspect="1" noChangeArrowheads="1"/>
          </p:cNvPicPr>
          <p:nvPr/>
        </p:nvPicPr>
        <p:blipFill>
          <a:blip r:embed="rId3" cstate="print"/>
          <a:srcRect/>
          <a:stretch>
            <a:fillRect/>
          </a:stretch>
        </p:blipFill>
        <p:spPr bwMode="auto">
          <a:xfrm>
            <a:off x="5580112" y="1484784"/>
            <a:ext cx="2952328" cy="4570456"/>
          </a:xfrm>
          <a:prstGeom prst="rect">
            <a:avLst/>
          </a:prstGeom>
          <a:noFill/>
        </p:spPr>
      </p:pic>
      <p:sp>
        <p:nvSpPr>
          <p:cNvPr id="4" name="3 Dikdörtgen"/>
          <p:cNvSpPr/>
          <p:nvPr/>
        </p:nvSpPr>
        <p:spPr>
          <a:xfrm>
            <a:off x="1043608" y="2348880"/>
            <a:ext cx="4680520" cy="2308324"/>
          </a:xfrm>
          <a:prstGeom prst="rect">
            <a:avLst/>
          </a:prstGeom>
        </p:spPr>
        <p:txBody>
          <a:bodyPr wrap="square">
            <a:spAutoFit/>
          </a:bodyPr>
          <a:lstStyle/>
          <a:p>
            <a:pPr>
              <a:buNone/>
            </a:pPr>
            <a:r>
              <a:rPr lang="tr-TR" sz="3600" dirty="0"/>
              <a:t>Kimyasal tehlikeler, günümüzde işçilerin sağlığı için en ciddi risk</a:t>
            </a:r>
            <a:r>
              <a:rPr lang="en-US" sz="3600" dirty="0" err="1"/>
              <a:t>lerden</a:t>
            </a:r>
            <a:r>
              <a:rPr lang="en-US" sz="3600" dirty="0"/>
              <a:t> </a:t>
            </a:r>
            <a:r>
              <a:rPr lang="en-US" sz="3600" dirty="0" err="1"/>
              <a:t>biri</a:t>
            </a:r>
            <a:r>
              <a:rPr lang="tr-TR" sz="3600" dirty="0" err="1"/>
              <a:t>dir</a:t>
            </a:r>
            <a:r>
              <a:rPr lang="tr-TR" sz="3600"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682168" cy="1143000"/>
          </a:xfrm>
        </p:spPr>
        <p:txBody>
          <a:bodyPr>
            <a:normAutofit fontScale="90000"/>
          </a:bodyPr>
          <a:lstStyle/>
          <a:p>
            <a:pPr algn="ctr"/>
            <a:r>
              <a:rPr lang="tr-TR" b="1" dirty="0"/>
              <a:t>2. DERİ VE GÖZLERDEN ABSORBSİYON YOLU</a:t>
            </a:r>
            <a:r>
              <a:rPr lang="tr-TR" dirty="0"/>
              <a:t>: </a:t>
            </a:r>
          </a:p>
        </p:txBody>
      </p:sp>
      <p:sp>
        <p:nvSpPr>
          <p:cNvPr id="3" name="2 İçerik Yer Tutucusu"/>
          <p:cNvSpPr>
            <a:spLocks noGrp="1"/>
          </p:cNvSpPr>
          <p:nvPr>
            <p:ph idx="1"/>
          </p:nvPr>
        </p:nvSpPr>
        <p:spPr>
          <a:xfrm>
            <a:off x="611560" y="2204864"/>
            <a:ext cx="8322128" cy="4043536"/>
          </a:xfrm>
        </p:spPr>
        <p:txBody>
          <a:bodyPr>
            <a:normAutofit/>
          </a:bodyPr>
          <a:lstStyle/>
          <a:p>
            <a:pPr algn="ctr">
              <a:buNone/>
            </a:pPr>
            <a:r>
              <a:rPr lang="tr-TR" sz="3600" dirty="0"/>
              <a:t>Deri yolu ile </a:t>
            </a:r>
            <a:r>
              <a:rPr lang="tr-TR" sz="3600" dirty="0" err="1"/>
              <a:t>absorblanma</a:t>
            </a:r>
            <a:r>
              <a:rPr lang="tr-TR" sz="3600" dirty="0"/>
              <a:t> genellikle </a:t>
            </a:r>
            <a:endParaRPr lang="tr-TR" sz="3600" u="sng" dirty="0"/>
          </a:p>
          <a:p>
            <a:pPr algn="ctr">
              <a:buNone/>
            </a:pPr>
            <a:r>
              <a:rPr lang="tr-TR" sz="3600" u="sng" dirty="0"/>
              <a:t>sıvı</a:t>
            </a:r>
            <a:r>
              <a:rPr lang="tr-TR" sz="3600" dirty="0"/>
              <a:t> haldeki kimyasalları için geçerli ise de, </a:t>
            </a:r>
            <a:r>
              <a:rPr lang="tr-TR" sz="3600" u="sng" dirty="0"/>
              <a:t>tozlar</a:t>
            </a:r>
            <a:r>
              <a:rPr lang="tr-TR" sz="3600" dirty="0"/>
              <a:t> da eğer ter ile ıslatılırsa deriden emilebilir. </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39552" y="404664"/>
            <a:ext cx="7992888" cy="604867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a:t>3. SİNDİRİM YOLU</a:t>
            </a:r>
            <a:endParaRPr lang="tr-TR" sz="4000" dirty="0"/>
          </a:p>
        </p:txBody>
      </p:sp>
      <p:sp>
        <p:nvSpPr>
          <p:cNvPr id="3" name="2 İçerik Yer Tutucusu"/>
          <p:cNvSpPr>
            <a:spLocks noGrp="1"/>
          </p:cNvSpPr>
          <p:nvPr>
            <p:ph idx="1"/>
          </p:nvPr>
        </p:nvSpPr>
        <p:spPr>
          <a:xfrm>
            <a:off x="827584" y="1447800"/>
            <a:ext cx="8136904" cy="4800600"/>
          </a:xfrm>
        </p:spPr>
        <p:txBody>
          <a:bodyPr/>
          <a:lstStyle/>
          <a:p>
            <a:r>
              <a:rPr lang="tr-TR" dirty="0"/>
              <a:t>Solunan havada bulunan tozların yutulması,</a:t>
            </a:r>
          </a:p>
          <a:p>
            <a:r>
              <a:rPr lang="tr-TR" dirty="0"/>
              <a:t>kimyasal bulaşmış ellerin temizlenmeden yemek yenilmesi, </a:t>
            </a:r>
          </a:p>
          <a:p>
            <a:r>
              <a:rPr lang="tr-TR" dirty="0"/>
              <a:t>sigara içilmesi veya </a:t>
            </a:r>
          </a:p>
          <a:p>
            <a:r>
              <a:rPr lang="tr-TR" dirty="0"/>
              <a:t>yanlışlıkla yutma yoluyla, </a:t>
            </a:r>
          </a:p>
          <a:p>
            <a:pPr>
              <a:buNone/>
            </a:pPr>
            <a:r>
              <a:rPr lang="tr-TR" dirty="0"/>
              <a:t>	</a:t>
            </a:r>
            <a:r>
              <a:rPr lang="tr-TR" b="1" i="1" dirty="0">
                <a:latin typeface="Batang" pitchFamily="18" charset="-127"/>
                <a:ea typeface="Batang" pitchFamily="18" charset="-127"/>
              </a:rPr>
              <a:t>gaz, toz, buhar, duman, sıvı veya katı 	maddeler vücuda sindirim yoluyla da 	girebilir. </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96824" y="1340768"/>
            <a:ext cx="7498080" cy="2485256"/>
          </a:xfrm>
        </p:spPr>
        <p:txBody>
          <a:bodyPr/>
          <a:lstStyle/>
          <a:p>
            <a:pPr algn="ctr">
              <a:buNone/>
            </a:pPr>
            <a:r>
              <a:rPr lang="tr-TR" dirty="0">
                <a:latin typeface="Arial" pitchFamily="34" charset="0"/>
              </a:rPr>
              <a:t>Kaynak ya da taşlama yaparken ortama yayılan metal tozlarının yutulması</a:t>
            </a:r>
            <a:endParaRPr lang="tr-TR" dirty="0"/>
          </a:p>
        </p:txBody>
      </p:sp>
      <p:pic>
        <p:nvPicPr>
          <p:cNvPr id="160770" name="Picture 2" descr="http://t2.gstatic.com/images?q=tbn:ANd9GcTnjG6Cj8GEji0lKjKZya5m2hjeFApGLyYlRvlAKm77l_-LYjpp"/>
          <p:cNvPicPr>
            <a:picLocks noChangeAspect="1" noChangeArrowheads="1"/>
          </p:cNvPicPr>
          <p:nvPr/>
        </p:nvPicPr>
        <p:blipFill>
          <a:blip r:embed="rId3" cstate="print"/>
          <a:srcRect/>
          <a:stretch>
            <a:fillRect/>
          </a:stretch>
        </p:blipFill>
        <p:spPr bwMode="auto">
          <a:xfrm>
            <a:off x="971600" y="3140968"/>
            <a:ext cx="6984776" cy="288032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115616" y="908720"/>
          <a:ext cx="781883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Başlık"/>
          <p:cNvSpPr>
            <a:spLocks noGrp="1"/>
          </p:cNvSpPr>
          <p:nvPr>
            <p:ph type="title"/>
          </p:nvPr>
        </p:nvSpPr>
        <p:spPr>
          <a:xfrm>
            <a:off x="971600" y="274638"/>
            <a:ext cx="7962088" cy="706090"/>
          </a:xfrm>
        </p:spPr>
        <p:txBody>
          <a:bodyPr>
            <a:normAutofit fontScale="90000"/>
          </a:bodyPr>
          <a:lstStyle/>
          <a:p>
            <a:r>
              <a:rPr lang="tr-TR" b="1" dirty="0"/>
              <a:t>HEDEF ORGANLAR</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Kimyasallar vücuda girdikleri zaman</a:t>
            </a:r>
          </a:p>
        </p:txBody>
      </p:sp>
      <p:graphicFrame>
        <p:nvGraphicFramePr>
          <p:cNvPr id="4" name="3 İçerik Yer Tutucusu"/>
          <p:cNvGraphicFramePr>
            <a:graphicFrameLocks noGrp="1"/>
          </p:cNvGraphicFramePr>
          <p:nvPr>
            <p:ph idx="1"/>
          </p:nvPr>
        </p:nvGraphicFramePr>
        <p:xfrm>
          <a:off x="1115616" y="1556792"/>
          <a:ext cx="770485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Dikdörtgen"/>
          <p:cNvSpPr/>
          <p:nvPr/>
        </p:nvSpPr>
        <p:spPr>
          <a:xfrm>
            <a:off x="2555776" y="5373216"/>
            <a:ext cx="4711931" cy="646331"/>
          </a:xfrm>
          <a:prstGeom prst="rect">
            <a:avLst/>
          </a:prstGeom>
        </p:spPr>
        <p:txBody>
          <a:bodyPr wrap="none">
            <a:spAutoFit/>
          </a:bodyPr>
          <a:lstStyle/>
          <a:p>
            <a:pPr lvl="0"/>
            <a:r>
              <a:rPr lang="tr-TR" sz="3600" dirty="0"/>
              <a:t>etkilere sebep olabilirler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7 Diyagram"/>
          <p:cNvGraphicFramePr/>
          <p:nvPr/>
        </p:nvGraphicFramePr>
        <p:xfrm>
          <a:off x="0" y="0"/>
          <a:ext cx="853244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1524000" y="620688"/>
          <a:ext cx="6096000" cy="4840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yagram"/>
          <p:cNvGraphicFramePr/>
          <p:nvPr/>
        </p:nvGraphicFramePr>
        <p:xfrm>
          <a:off x="1115616" y="188640"/>
          <a:ext cx="8028384" cy="63813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476672"/>
            <a:ext cx="7498080" cy="1143000"/>
          </a:xfrm>
        </p:spPr>
        <p:txBody>
          <a:bodyPr>
            <a:noAutofit/>
          </a:bodyPr>
          <a:lstStyle/>
          <a:p>
            <a:r>
              <a:rPr lang="tr-TR" sz="3600" dirty="0"/>
              <a:t>KİMYASALLAR TARAFINDAN EN FAZLA HEDEF ALINAN ORGANLAR:</a:t>
            </a:r>
          </a:p>
        </p:txBody>
      </p:sp>
      <p:sp>
        <p:nvSpPr>
          <p:cNvPr id="3" name="2 İçerik Yer Tutucusu"/>
          <p:cNvSpPr>
            <a:spLocks noGrp="1"/>
          </p:cNvSpPr>
          <p:nvPr>
            <p:ph idx="1"/>
          </p:nvPr>
        </p:nvSpPr>
        <p:spPr>
          <a:xfrm>
            <a:off x="1645920" y="1556792"/>
            <a:ext cx="6382464" cy="4800600"/>
          </a:xfrm>
        </p:spPr>
        <p:txBody>
          <a:bodyPr>
            <a:normAutofit/>
          </a:bodyPr>
          <a:lstStyle/>
          <a:p>
            <a:pPr lvl="0"/>
            <a:r>
              <a:rPr lang="tr-TR" sz="3600" b="1" dirty="0"/>
              <a:t>DERİ</a:t>
            </a:r>
            <a:r>
              <a:rPr lang="tr-TR" dirty="0"/>
              <a:t>, </a:t>
            </a:r>
          </a:p>
          <a:p>
            <a:pPr lvl="0"/>
            <a:r>
              <a:rPr lang="tr-TR" dirty="0"/>
              <a:t>merkezi sinir sistemi, </a:t>
            </a:r>
          </a:p>
          <a:p>
            <a:pPr lvl="0"/>
            <a:r>
              <a:rPr lang="tr-TR" dirty="0"/>
              <a:t>kan dolaşım sistemi, </a:t>
            </a:r>
          </a:p>
          <a:p>
            <a:pPr lvl="0"/>
            <a:r>
              <a:rPr lang="tr-TR" dirty="0"/>
              <a:t>karaciğer, </a:t>
            </a:r>
          </a:p>
          <a:p>
            <a:pPr lvl="0"/>
            <a:r>
              <a:rPr lang="tr-TR" dirty="0"/>
              <a:t>böbrek, </a:t>
            </a:r>
          </a:p>
          <a:p>
            <a:pPr lvl="0"/>
            <a:r>
              <a:rPr lang="tr-TR" dirty="0"/>
              <a:t>akciğer, </a:t>
            </a:r>
          </a:p>
          <a:p>
            <a:pPr lvl="0"/>
            <a:r>
              <a:rPr lang="tr-TR" dirty="0"/>
              <a:t>kas ve </a:t>
            </a:r>
          </a:p>
          <a:p>
            <a:pPr lvl="0"/>
            <a:r>
              <a:rPr lang="tr-TR" dirty="0"/>
              <a:t>kemik iliği.</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1354162"/>
          </a:xfrm>
        </p:spPr>
        <p:txBody>
          <a:bodyPr>
            <a:normAutofit fontScale="90000"/>
          </a:bodyPr>
          <a:lstStyle/>
          <a:p>
            <a:pPr algn="ctr" hangingPunct="0"/>
            <a:r>
              <a:rPr lang="tr-TR" sz="2700" b="1" dirty="0"/>
              <a:t>SAĞLIK İÇİN TEHLİKELİ KİMYASALLARIN SINIFLANDIRILMASI</a:t>
            </a:r>
            <a:r>
              <a:rPr lang="tr-TR" sz="2700" dirty="0"/>
              <a:t/>
            </a:r>
            <a:br>
              <a:rPr lang="tr-TR" sz="2700" dirty="0"/>
            </a:br>
            <a:r>
              <a:rPr lang="tr-TR" sz="3100" b="1" dirty="0"/>
              <a:t>1-Toksik (Çok toksik, toksik, zararlı) maddeler </a:t>
            </a:r>
            <a:endParaRPr lang="tr-TR" sz="3100" dirty="0"/>
          </a:p>
        </p:txBody>
      </p:sp>
      <p:sp>
        <p:nvSpPr>
          <p:cNvPr id="3" name="2 İçerik Yer Tutucusu"/>
          <p:cNvSpPr>
            <a:spLocks noGrp="1"/>
          </p:cNvSpPr>
          <p:nvPr>
            <p:ph idx="1"/>
          </p:nvPr>
        </p:nvSpPr>
        <p:spPr>
          <a:xfrm>
            <a:off x="1115616" y="1916832"/>
            <a:ext cx="7498080" cy="4512568"/>
          </a:xfrm>
        </p:spPr>
        <p:txBody>
          <a:bodyPr>
            <a:normAutofit/>
          </a:bodyPr>
          <a:lstStyle/>
          <a:p>
            <a:pPr lvl="1"/>
            <a:r>
              <a:rPr lang="tr-TR" i="1" dirty="0">
                <a:solidFill>
                  <a:srgbClr val="0070C0"/>
                </a:solidFill>
              </a:rPr>
              <a:t>solunduğunda, </a:t>
            </a:r>
          </a:p>
          <a:p>
            <a:pPr lvl="1"/>
            <a:r>
              <a:rPr lang="tr-TR" i="1" dirty="0">
                <a:solidFill>
                  <a:srgbClr val="0070C0"/>
                </a:solidFill>
              </a:rPr>
              <a:t>deri yoluyla alındığında veya </a:t>
            </a:r>
          </a:p>
          <a:p>
            <a:pPr lvl="1"/>
            <a:r>
              <a:rPr lang="tr-TR" i="1" dirty="0">
                <a:solidFill>
                  <a:srgbClr val="0070C0"/>
                </a:solidFill>
              </a:rPr>
              <a:t>yutulduğunda </a:t>
            </a:r>
          </a:p>
          <a:p>
            <a:pPr lvl="1"/>
            <a:r>
              <a:rPr lang="tr-TR" i="1" dirty="0">
                <a:solidFill>
                  <a:srgbClr val="0070C0"/>
                </a:solidFill>
              </a:rPr>
              <a:t>vücudun çeşitli organlarında birikerek meslek hastalıklarına sebep olabilen kimyasallardır</a:t>
            </a:r>
            <a:r>
              <a:rPr lang="tr-TR" dirty="0"/>
              <a:t>. </a:t>
            </a:r>
          </a:p>
          <a:p>
            <a:pPr lvl="1">
              <a:buNone/>
            </a:pPr>
            <a:r>
              <a:rPr lang="tr-TR"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620688"/>
            <a:ext cx="8064896" cy="6059760"/>
          </a:xfrm>
        </p:spPr>
        <p:txBody>
          <a:bodyPr>
            <a:normAutofit/>
          </a:bodyPr>
          <a:lstStyle/>
          <a:p>
            <a:pPr hangingPunct="0">
              <a:buNone/>
            </a:pPr>
            <a:r>
              <a:rPr lang="tr-TR" b="1" dirty="0">
                <a:solidFill>
                  <a:schemeClr val="tx2">
                    <a:lumMod val="75000"/>
                  </a:schemeClr>
                </a:solidFill>
              </a:rPr>
              <a:t>Aşındırıcılar (</a:t>
            </a:r>
            <a:r>
              <a:rPr lang="tr-TR" b="1" dirty="0" err="1">
                <a:solidFill>
                  <a:schemeClr val="tx2">
                    <a:lumMod val="75000"/>
                  </a:schemeClr>
                </a:solidFill>
              </a:rPr>
              <a:t>Korozif</a:t>
            </a:r>
            <a:r>
              <a:rPr lang="tr-TR" b="1" dirty="0">
                <a:solidFill>
                  <a:schemeClr val="tx2">
                    <a:lumMod val="75000"/>
                  </a:schemeClr>
                </a:solidFill>
              </a:rPr>
              <a:t>) ve Tahriş ediciler</a:t>
            </a:r>
            <a:r>
              <a:rPr lang="tr-TR" dirty="0">
                <a:solidFill>
                  <a:schemeClr val="tx2">
                    <a:lumMod val="75000"/>
                  </a:schemeClr>
                </a:solidFill>
              </a:rPr>
              <a:t>: </a:t>
            </a:r>
          </a:p>
          <a:p>
            <a:pPr hangingPunct="0"/>
            <a:endParaRPr lang="tr-TR" dirty="0"/>
          </a:p>
          <a:p>
            <a:pPr hangingPunct="0"/>
            <a:r>
              <a:rPr lang="tr-TR" dirty="0"/>
              <a:t>Canlı doku ile temasında, dokunun tahribatına neden olabilecek maddelerdir.</a:t>
            </a:r>
          </a:p>
          <a:p>
            <a:pPr hangingPunct="0"/>
            <a:r>
              <a:rPr lang="tr-TR" dirty="0"/>
              <a:t>Deriye, göze, solunum ve sindirim sistemine temas ettikleri anda zararlı etkileri görünür. </a:t>
            </a:r>
          </a:p>
          <a:p>
            <a:pPr hangingPunct="0">
              <a:buNone/>
            </a:pPr>
            <a:endParaRPr lang="tr-TR" dirty="0"/>
          </a:p>
        </p:txBody>
      </p:sp>
      <p:pic>
        <p:nvPicPr>
          <p:cNvPr id="99330" name="Picture 2" descr="http://t2.gstatic.com/images?q=tbn:ANd9GcSVBYxgKv8SV3_8z8avtLQt6-fvSFrFojF5fHUzIwX0Km1lCauy"/>
          <p:cNvPicPr>
            <a:picLocks noChangeAspect="1" noChangeArrowheads="1"/>
          </p:cNvPicPr>
          <p:nvPr/>
        </p:nvPicPr>
        <p:blipFill>
          <a:blip r:embed="rId3" cstate="print"/>
          <a:srcRect/>
          <a:stretch>
            <a:fillRect/>
          </a:stretch>
        </p:blipFill>
        <p:spPr bwMode="auto">
          <a:xfrm>
            <a:off x="6444208" y="4653136"/>
            <a:ext cx="1368152" cy="10081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251520" y="332656"/>
            <a:ext cx="8712968" cy="619268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1259632" y="476672"/>
            <a:ext cx="6905625" cy="590465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cstate="print"/>
          <a:srcRect/>
          <a:stretch>
            <a:fillRect/>
          </a:stretch>
        </p:blipFill>
        <p:spPr bwMode="auto">
          <a:xfrm>
            <a:off x="683568" y="404664"/>
            <a:ext cx="3495675" cy="3019425"/>
          </a:xfrm>
          <a:prstGeom prst="rect">
            <a:avLst/>
          </a:prstGeom>
          <a:noFill/>
          <a:ln w="9525">
            <a:noFill/>
            <a:miter lim="800000"/>
            <a:headEnd/>
            <a:tailEnd/>
          </a:ln>
        </p:spPr>
      </p:pic>
      <p:pic>
        <p:nvPicPr>
          <p:cNvPr id="171011" name="Picture 3"/>
          <p:cNvPicPr>
            <a:picLocks noChangeAspect="1" noChangeArrowheads="1"/>
          </p:cNvPicPr>
          <p:nvPr/>
        </p:nvPicPr>
        <p:blipFill>
          <a:blip r:embed="rId4" cstate="print"/>
          <a:srcRect/>
          <a:stretch>
            <a:fillRect/>
          </a:stretch>
        </p:blipFill>
        <p:spPr bwMode="auto">
          <a:xfrm>
            <a:off x="5652120" y="836712"/>
            <a:ext cx="3133725" cy="2809875"/>
          </a:xfrm>
          <a:prstGeom prst="rect">
            <a:avLst/>
          </a:prstGeom>
          <a:noFill/>
          <a:ln w="9525">
            <a:noFill/>
            <a:miter lim="800000"/>
            <a:headEnd/>
            <a:tailEnd/>
          </a:ln>
        </p:spPr>
      </p:pic>
      <p:pic>
        <p:nvPicPr>
          <p:cNvPr id="171012" name="Picture 4"/>
          <p:cNvPicPr>
            <a:picLocks noChangeAspect="1" noChangeArrowheads="1"/>
          </p:cNvPicPr>
          <p:nvPr/>
        </p:nvPicPr>
        <p:blipFill>
          <a:blip r:embed="rId5" cstate="print"/>
          <a:srcRect/>
          <a:stretch>
            <a:fillRect/>
          </a:stretch>
        </p:blipFill>
        <p:spPr bwMode="auto">
          <a:xfrm>
            <a:off x="2915816" y="3356992"/>
            <a:ext cx="2808312" cy="314429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normAutofit fontScale="90000"/>
          </a:bodyPr>
          <a:lstStyle/>
          <a:p>
            <a:pPr algn="ctr"/>
            <a:r>
              <a:rPr lang="tr-TR" b="1" dirty="0"/>
              <a:t>Renk değişimi ve lekelere neden olanlar</a:t>
            </a:r>
            <a:endParaRPr lang="tr-TR" dirty="0"/>
          </a:p>
        </p:txBody>
      </p:sp>
      <p:sp>
        <p:nvSpPr>
          <p:cNvPr id="3" name="2 İçerik Yer Tutucusu"/>
          <p:cNvSpPr>
            <a:spLocks noGrp="1"/>
          </p:cNvSpPr>
          <p:nvPr>
            <p:ph idx="1"/>
          </p:nvPr>
        </p:nvSpPr>
        <p:spPr>
          <a:xfrm>
            <a:off x="971600" y="1340768"/>
            <a:ext cx="7498080" cy="3168352"/>
          </a:xfrm>
        </p:spPr>
        <p:txBody>
          <a:bodyPr/>
          <a:lstStyle/>
          <a:p>
            <a:r>
              <a:rPr lang="tr-TR" dirty="0"/>
              <a:t>Kronik maruziyet sonucu deride renk değişimi oluşturabilen maddelerdir .</a:t>
            </a:r>
          </a:p>
          <a:p>
            <a:r>
              <a:rPr lang="tr-TR" dirty="0"/>
              <a:t>Ağır metallerden (gümüş(koyu mavi- gri), cıva, arsenik gibi) kaynaklanan kronik zehirlenme deride renk değişimi oluşturabilir.</a:t>
            </a:r>
            <a:r>
              <a:rPr lang="tr-TR" b="1" dirty="0"/>
              <a:t> </a:t>
            </a:r>
            <a:endParaRPr lang="tr-TR" dirty="0"/>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Kanserojen Madde</a:t>
            </a:r>
            <a:endParaRPr lang="tr-TR" dirty="0"/>
          </a:p>
        </p:txBody>
      </p:sp>
      <p:sp>
        <p:nvSpPr>
          <p:cNvPr id="3" name="2 İçerik Yer Tutucusu"/>
          <p:cNvSpPr>
            <a:spLocks noGrp="1"/>
          </p:cNvSpPr>
          <p:nvPr>
            <p:ph idx="1"/>
          </p:nvPr>
        </p:nvSpPr>
        <p:spPr>
          <a:xfrm>
            <a:off x="755576" y="1447800"/>
            <a:ext cx="8178112" cy="4800600"/>
          </a:xfrm>
        </p:spPr>
        <p:txBody>
          <a:bodyPr>
            <a:normAutofit/>
          </a:bodyPr>
          <a:lstStyle/>
          <a:p>
            <a:pPr hangingPunct="0"/>
            <a:r>
              <a:rPr lang="tr-TR" dirty="0"/>
              <a:t>Kanser vücuttaki hücrelerin yeteri derecede farklılaşmaya uğramaksızın kontrolsüz ve hızlı bir şekilde bölünmesi ile ortaya çıkan bir hastalıktır.</a:t>
            </a:r>
          </a:p>
          <a:p>
            <a:pPr hangingPunct="0"/>
            <a:r>
              <a:rPr lang="tr-TR" dirty="0"/>
              <a:t>Solunduğunda, ağız ve/veya deri yoluyla alındığında kanser oluşumuna neden olan veya kanser oluşumunu hızlandırabilen maddeler kanserojen  maddeler denir.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115616" y="764704"/>
          <a:ext cx="749935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b="1" dirty="0"/>
              <a:t>Kanserojenler</a:t>
            </a:r>
            <a:endParaRPr lang="tr-TR" dirty="0"/>
          </a:p>
        </p:txBody>
      </p:sp>
      <p:sp>
        <p:nvSpPr>
          <p:cNvPr id="3" name="2 İçerik Yer Tutucusu"/>
          <p:cNvSpPr>
            <a:spLocks noGrp="1"/>
          </p:cNvSpPr>
          <p:nvPr>
            <p:ph idx="1"/>
          </p:nvPr>
        </p:nvSpPr>
        <p:spPr>
          <a:xfrm>
            <a:off x="1259632" y="908720"/>
            <a:ext cx="7498080" cy="5760640"/>
          </a:xfrm>
        </p:spPr>
        <p:txBody>
          <a:bodyPr>
            <a:normAutofit fontScale="62500" lnSpcReduction="20000"/>
          </a:bodyPr>
          <a:lstStyle/>
          <a:p>
            <a:pPr>
              <a:buNone/>
            </a:pPr>
            <a:r>
              <a:rPr lang="tr-TR" dirty="0"/>
              <a:t>*Arsenik bileşikleri </a:t>
            </a:r>
          </a:p>
          <a:p>
            <a:pPr>
              <a:buNone/>
            </a:pPr>
            <a:r>
              <a:rPr lang="tr-TR" dirty="0"/>
              <a:t>*</a:t>
            </a:r>
            <a:r>
              <a:rPr lang="tr-TR" dirty="0" err="1"/>
              <a:t>Akrilonitril</a:t>
            </a:r>
            <a:endParaRPr lang="tr-TR" dirty="0"/>
          </a:p>
          <a:p>
            <a:pPr>
              <a:buNone/>
            </a:pPr>
            <a:r>
              <a:rPr lang="tr-TR" dirty="0"/>
              <a:t>* Asbest</a:t>
            </a:r>
          </a:p>
          <a:p>
            <a:pPr>
              <a:buNone/>
            </a:pPr>
            <a:r>
              <a:rPr lang="tr-TR" dirty="0"/>
              <a:t> *Kadmiyum bileşikleri</a:t>
            </a:r>
          </a:p>
          <a:p>
            <a:pPr>
              <a:buNone/>
            </a:pPr>
            <a:r>
              <a:rPr lang="tr-TR" dirty="0"/>
              <a:t>*Benzen </a:t>
            </a:r>
          </a:p>
          <a:p>
            <a:pPr>
              <a:buNone/>
            </a:pPr>
            <a:r>
              <a:rPr lang="tr-TR" dirty="0"/>
              <a:t>* Karbon </a:t>
            </a:r>
            <a:r>
              <a:rPr lang="tr-TR" dirty="0" err="1"/>
              <a:t>tetraklorür</a:t>
            </a:r>
            <a:endParaRPr lang="tr-TR" dirty="0"/>
          </a:p>
          <a:p>
            <a:pPr>
              <a:buNone/>
            </a:pPr>
            <a:r>
              <a:rPr lang="tr-TR" dirty="0"/>
              <a:t>*</a:t>
            </a:r>
            <a:r>
              <a:rPr lang="tr-TR" dirty="0" err="1"/>
              <a:t>Benzidin</a:t>
            </a:r>
            <a:r>
              <a:rPr lang="tr-TR" dirty="0"/>
              <a:t> </a:t>
            </a:r>
          </a:p>
          <a:p>
            <a:pPr>
              <a:buNone/>
            </a:pPr>
            <a:r>
              <a:rPr lang="tr-TR" dirty="0"/>
              <a:t>*Kloroform</a:t>
            </a:r>
          </a:p>
          <a:p>
            <a:pPr>
              <a:buNone/>
            </a:pPr>
            <a:r>
              <a:rPr lang="tr-TR" dirty="0"/>
              <a:t>*Beta-</a:t>
            </a:r>
            <a:r>
              <a:rPr lang="tr-TR" dirty="0" err="1"/>
              <a:t>naftalinamin</a:t>
            </a:r>
            <a:endParaRPr lang="tr-TR" dirty="0"/>
          </a:p>
          <a:p>
            <a:pPr>
              <a:buNone/>
            </a:pPr>
            <a:r>
              <a:rPr lang="tr-TR" dirty="0"/>
              <a:t> * </a:t>
            </a:r>
            <a:r>
              <a:rPr lang="tr-TR" dirty="0" err="1"/>
              <a:t>Etilenoksit</a:t>
            </a:r>
            <a:endParaRPr lang="tr-TR" dirty="0"/>
          </a:p>
          <a:p>
            <a:pPr>
              <a:buNone/>
            </a:pPr>
            <a:r>
              <a:rPr lang="tr-TR" dirty="0"/>
              <a:t>*</a:t>
            </a:r>
            <a:r>
              <a:rPr lang="tr-TR" dirty="0" err="1"/>
              <a:t>Kromoksit</a:t>
            </a:r>
            <a:r>
              <a:rPr lang="tr-TR" dirty="0"/>
              <a:t> </a:t>
            </a:r>
          </a:p>
          <a:p>
            <a:pPr>
              <a:buNone/>
            </a:pPr>
            <a:r>
              <a:rPr lang="tr-TR" dirty="0"/>
              <a:t>* Nikel tozu</a:t>
            </a:r>
          </a:p>
          <a:p>
            <a:pPr>
              <a:buNone/>
            </a:pPr>
            <a:r>
              <a:rPr lang="tr-TR" dirty="0"/>
              <a:t>*Krom tozu </a:t>
            </a:r>
          </a:p>
          <a:p>
            <a:pPr>
              <a:buNone/>
            </a:pPr>
            <a:r>
              <a:rPr lang="tr-TR" dirty="0"/>
              <a:t>*0-</a:t>
            </a:r>
            <a:r>
              <a:rPr lang="tr-TR" dirty="0" err="1"/>
              <a:t>Toluidin</a:t>
            </a:r>
            <a:endParaRPr lang="tr-TR" dirty="0"/>
          </a:p>
          <a:p>
            <a:pPr>
              <a:buNone/>
            </a:pPr>
            <a:r>
              <a:rPr lang="tr-TR" dirty="0"/>
              <a:t>*Kurşun </a:t>
            </a:r>
            <a:r>
              <a:rPr lang="tr-TR" dirty="0" err="1"/>
              <a:t>arsenat</a:t>
            </a:r>
            <a:endParaRPr lang="tr-TR" dirty="0"/>
          </a:p>
          <a:p>
            <a:pPr>
              <a:buNone/>
            </a:pPr>
            <a:r>
              <a:rPr lang="tr-TR" dirty="0"/>
              <a:t> *</a:t>
            </a:r>
            <a:r>
              <a:rPr lang="tr-TR" dirty="0" err="1"/>
              <a:t>Vinil</a:t>
            </a:r>
            <a:r>
              <a:rPr lang="tr-TR" dirty="0"/>
              <a:t> Klorür</a:t>
            </a:r>
          </a:p>
          <a:p>
            <a:pPr>
              <a:buNone/>
            </a:pPr>
            <a:r>
              <a:rPr lang="tr-TR" dirty="0"/>
              <a:t>*Sodyum </a:t>
            </a:r>
            <a:r>
              <a:rPr lang="tr-TR" dirty="0" err="1"/>
              <a:t>arsenat</a:t>
            </a:r>
            <a:endParaRPr lang="tr-TR" dirty="0"/>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7498080" cy="1143000"/>
          </a:xfrm>
        </p:spPr>
        <p:txBody>
          <a:bodyPr/>
          <a:lstStyle/>
          <a:p>
            <a:pPr algn="ctr"/>
            <a:r>
              <a:rPr lang="tr-TR" b="1" dirty="0" err="1"/>
              <a:t>Mutajen</a:t>
            </a:r>
            <a:r>
              <a:rPr lang="tr-TR" b="1" dirty="0"/>
              <a:t> Madde</a:t>
            </a:r>
            <a:endParaRPr lang="tr-TR" dirty="0"/>
          </a:p>
        </p:txBody>
      </p:sp>
      <p:sp>
        <p:nvSpPr>
          <p:cNvPr id="3" name="2 İçerik Yer Tutucusu"/>
          <p:cNvSpPr>
            <a:spLocks noGrp="1"/>
          </p:cNvSpPr>
          <p:nvPr>
            <p:ph idx="1"/>
          </p:nvPr>
        </p:nvSpPr>
        <p:spPr>
          <a:xfrm>
            <a:off x="683568" y="1340768"/>
            <a:ext cx="7818072" cy="4979640"/>
          </a:xfrm>
        </p:spPr>
        <p:txBody>
          <a:bodyPr>
            <a:normAutofit lnSpcReduction="10000"/>
          </a:bodyPr>
          <a:lstStyle/>
          <a:p>
            <a:pPr algn="just">
              <a:buNone/>
            </a:pPr>
            <a:r>
              <a:rPr lang="tr-TR" dirty="0"/>
              <a:t>	Solunduğunda, ağız ve/veya deri yoluyla alındığında </a:t>
            </a:r>
          </a:p>
          <a:p>
            <a:pPr algn="just">
              <a:buNone/>
            </a:pPr>
            <a:r>
              <a:rPr lang="tr-TR" dirty="0"/>
              <a:t>	KALITIMSAL GENETİK HASARLARA yol açabilen veya bu etkinin oluşumunu hızlandırabilen maddelere MUTAJEN maddelerdir.</a:t>
            </a:r>
          </a:p>
          <a:p>
            <a:pPr>
              <a:buNone/>
            </a:pPr>
            <a:endParaRPr lang="tr-TR" dirty="0"/>
          </a:p>
          <a:p>
            <a:r>
              <a:rPr lang="tr-TR" sz="2600" i="1" dirty="0"/>
              <a:t>Grup 1 insanda </a:t>
            </a:r>
            <a:r>
              <a:rPr lang="tr-TR" sz="2600" i="1" dirty="0" err="1"/>
              <a:t>mutajen</a:t>
            </a:r>
            <a:r>
              <a:rPr lang="tr-TR" sz="2600" i="1" dirty="0"/>
              <a:t> olduğu bilinen, </a:t>
            </a:r>
          </a:p>
          <a:p>
            <a:r>
              <a:rPr lang="tr-TR" sz="2600" i="1" dirty="0"/>
              <a:t>Grup 2 insanda </a:t>
            </a:r>
            <a:r>
              <a:rPr lang="tr-TR" sz="2600" i="1" dirty="0" err="1"/>
              <a:t>mutajen</a:t>
            </a:r>
            <a:r>
              <a:rPr lang="tr-TR" sz="2600" i="1" dirty="0"/>
              <a:t> olduğu kabul edilen,</a:t>
            </a:r>
          </a:p>
          <a:p>
            <a:r>
              <a:rPr lang="tr-TR" sz="2600" i="1" dirty="0"/>
              <a:t>Grup 3 insanda </a:t>
            </a:r>
            <a:r>
              <a:rPr lang="tr-TR" sz="2600" i="1" dirty="0" err="1"/>
              <a:t>mutajen</a:t>
            </a:r>
            <a:r>
              <a:rPr lang="tr-TR" sz="2600" i="1" dirty="0"/>
              <a:t> olduğu hakkında olasılık bulunan ancak yeterli kanıt bulunmayan üç grupta ele alınmaktadır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260648"/>
            <a:ext cx="8034096" cy="6248400"/>
          </a:xfrm>
        </p:spPr>
        <p:txBody>
          <a:bodyPr>
            <a:normAutofit fontScale="85000" lnSpcReduction="20000"/>
          </a:bodyPr>
          <a:lstStyle/>
          <a:p>
            <a:pPr>
              <a:buNone/>
            </a:pPr>
            <a:r>
              <a:rPr lang="tr-TR" b="1" dirty="0"/>
              <a:t>Madde 9 – Çalışanların yüksek düzeyde maruziyetine neden olabilecek beklenmedik bir olay veya kaza halinde: </a:t>
            </a:r>
          </a:p>
          <a:p>
            <a:pPr>
              <a:buNone/>
            </a:pPr>
            <a:r>
              <a:rPr lang="tr-TR" dirty="0"/>
              <a:t>a) İşveren, çalışanlara durum hakkında derhal bilgi verecektir. </a:t>
            </a:r>
          </a:p>
          <a:p>
            <a:pPr>
              <a:buNone/>
            </a:pPr>
            <a:r>
              <a:rPr lang="tr-TR" dirty="0"/>
              <a:t>b) Yüksek düzeydeki maruziyet nedeni ortadan kalkıp, durum normale dönünceye kadar ; </a:t>
            </a:r>
          </a:p>
          <a:p>
            <a:pPr>
              <a:buNone/>
            </a:pPr>
            <a:r>
              <a:rPr lang="tr-TR" dirty="0"/>
              <a:t>1) Etkilenmiş alana, sadece onarım ve diğer zorunlu işleri yapacak kişilerin girmesine izin verilecektir. </a:t>
            </a:r>
          </a:p>
          <a:p>
            <a:pPr>
              <a:buNone/>
            </a:pPr>
            <a:r>
              <a:rPr lang="tr-TR" dirty="0"/>
              <a:t>2) Etkilenmiş alana girecek kişilerin koruyucu giyim eşyası ve solunum cihazı kullanmaları sağlanacaktır. Her bir işçi etkilenmiş alanda mümkün olduğunca kısa süreli çalıştırılacak ve bu durum süreklilik arz etmeyecektir. </a:t>
            </a:r>
          </a:p>
          <a:p>
            <a:pPr>
              <a:buNone/>
            </a:pPr>
            <a:r>
              <a:rPr lang="tr-TR" dirty="0"/>
              <a:t>3) Koruyucu araç ve gereci bulunmayan işçilerin etkilenmiş alanda çalışmasına izin verilmeyecektir.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88640"/>
            <a:ext cx="7890080" cy="6248400"/>
          </a:xfrm>
        </p:spPr>
        <p:txBody>
          <a:bodyPr>
            <a:normAutofit fontScale="85000" lnSpcReduction="20000"/>
          </a:bodyPr>
          <a:lstStyle/>
          <a:p>
            <a:pPr>
              <a:buNone/>
            </a:pPr>
            <a:r>
              <a:rPr lang="tr-TR" b="1" dirty="0"/>
              <a:t>Madde 12 –İşveren kanserojen ve </a:t>
            </a:r>
            <a:r>
              <a:rPr lang="tr-TR" b="1" dirty="0" err="1"/>
              <a:t>mutajen</a:t>
            </a:r>
            <a:r>
              <a:rPr lang="tr-TR" b="1" dirty="0"/>
              <a:t> maddelerle kirlenme olasılığı bulunan işlerde aşağıdaki önlemleri alacaktır: </a:t>
            </a:r>
          </a:p>
          <a:p>
            <a:pPr>
              <a:buNone/>
            </a:pPr>
            <a:r>
              <a:rPr lang="tr-TR" dirty="0"/>
              <a:t>a) Kanserojen ve </a:t>
            </a:r>
            <a:r>
              <a:rPr lang="tr-TR" dirty="0" err="1"/>
              <a:t>mutajen</a:t>
            </a:r>
            <a:r>
              <a:rPr lang="tr-TR" dirty="0"/>
              <a:t> maddelerle kirlenme olasılığı bulunan yerlerde çalışanların sigara içmeleri, yemeleri ve içmeleri önlenecektir. </a:t>
            </a:r>
          </a:p>
          <a:p>
            <a:pPr>
              <a:buNone/>
            </a:pPr>
            <a:r>
              <a:rPr lang="tr-TR" dirty="0"/>
              <a:t>b) Çalışanlara, işe özel koruyucu giyim eşyası verilecek ve kendi elbiseleri ile koruyucu giyim eşyalarının ayrı yerlerde saklanması için iki ayrı elbise dolabı verilecektir. </a:t>
            </a:r>
          </a:p>
          <a:p>
            <a:pPr>
              <a:buNone/>
            </a:pPr>
            <a:r>
              <a:rPr lang="tr-TR" dirty="0"/>
              <a:t>c) Çalışanlara uygun ve yeterli yıkanma yeri, tuvalet ve temizlik malzemesi sağlanacaktır. </a:t>
            </a:r>
          </a:p>
          <a:p>
            <a:pPr>
              <a:buNone/>
            </a:pPr>
            <a:r>
              <a:rPr lang="tr-TR" dirty="0"/>
              <a:t>d) Koruyucu araç ve gereçler özel yerlerde ve uygun şartlarda saklanacaktır. Bu araçlar kullanılmadan önce ve her kullanımdan sonra kontrol edilecek ve temizlenecektir. Arızalı olanlar tamir edilecek veya değiştirilecektir.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260648"/>
            <a:ext cx="8106104" cy="5987752"/>
          </a:xfrm>
        </p:spPr>
        <p:txBody>
          <a:bodyPr>
            <a:normAutofit fontScale="92500" lnSpcReduction="10000"/>
          </a:bodyPr>
          <a:lstStyle/>
          <a:p>
            <a:pPr>
              <a:buNone/>
            </a:pPr>
            <a:r>
              <a:rPr lang="tr-TR" b="1" dirty="0"/>
              <a:t>Madde 13 </a:t>
            </a:r>
            <a:r>
              <a:rPr lang="tr-TR" dirty="0"/>
              <a:t>– İşveren, işçilerin ve/veya temsilcilerinin yeterli ve uygun eğitim almalarını sağlayacak, işçilere özellikle aşağıdaki konularda gerekli bilgi ve talimatı verecektir: </a:t>
            </a:r>
          </a:p>
          <a:p>
            <a:pPr>
              <a:buNone/>
            </a:pPr>
            <a:r>
              <a:rPr lang="tr-TR" dirty="0"/>
              <a:t>a) Sağlığı etkileyebilecek riskler ile sigara içmenin getireceği ek riskler, </a:t>
            </a:r>
          </a:p>
          <a:p>
            <a:pPr>
              <a:buNone/>
            </a:pPr>
            <a:r>
              <a:rPr lang="tr-TR" dirty="0"/>
              <a:t>b) Maruziyeti önlenmek için alınması gerekli önlemler, </a:t>
            </a:r>
          </a:p>
          <a:p>
            <a:pPr>
              <a:buNone/>
            </a:pPr>
            <a:r>
              <a:rPr lang="tr-TR" dirty="0"/>
              <a:t>c) Hijyen kuralları, </a:t>
            </a:r>
          </a:p>
          <a:p>
            <a:pPr>
              <a:buNone/>
            </a:pPr>
            <a:r>
              <a:rPr lang="tr-TR" dirty="0"/>
              <a:t>d) Koruyucu malzeme ve giyim eşyalarının kullanılması, </a:t>
            </a:r>
          </a:p>
          <a:p>
            <a:pPr>
              <a:buNone/>
            </a:pPr>
            <a:r>
              <a:rPr lang="tr-TR" dirty="0"/>
              <a:t>e) Kazaların önlenmesi ve kaza halinde kurtarma çalışmaları da dahil yapılması gereken işler,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5934440" y="2060848"/>
            <a:ext cx="3209560" cy="2557264"/>
          </a:xfrm>
        </p:spPr>
        <p:txBody>
          <a:bodyPr/>
          <a:lstStyle/>
          <a:p>
            <a:pPr lvl="0"/>
            <a:r>
              <a:rPr lang="tr-TR" dirty="0"/>
              <a:t>Akut/Kronik</a:t>
            </a:r>
          </a:p>
          <a:p>
            <a:pPr lvl="0">
              <a:buNone/>
            </a:pPr>
            <a:r>
              <a:rPr lang="tr-TR" dirty="0"/>
              <a:t>	zarar veya hasar verebilen kimyasallardır.  </a:t>
            </a:r>
          </a:p>
          <a:p>
            <a:endParaRPr lang="tr-TR" dirty="0"/>
          </a:p>
        </p:txBody>
      </p:sp>
      <p:graphicFrame>
        <p:nvGraphicFramePr>
          <p:cNvPr id="5" name="4 Diyagram"/>
          <p:cNvGraphicFramePr/>
          <p:nvPr/>
        </p:nvGraphicFramePr>
        <p:xfrm>
          <a:off x="539552" y="476672"/>
          <a:ext cx="543609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404664"/>
            <a:ext cx="7498080" cy="1143000"/>
          </a:xfrm>
        </p:spPr>
        <p:txBody>
          <a:bodyPr>
            <a:normAutofit fontScale="90000"/>
          </a:bodyPr>
          <a:lstStyle/>
          <a:p>
            <a:r>
              <a:rPr lang="tr-TR" sz="2800" b="1" dirty="0">
                <a:solidFill>
                  <a:schemeClr val="tx1"/>
                </a:solidFill>
              </a:rPr>
              <a:t>MADDE 14: </a:t>
            </a:r>
            <a:r>
              <a:rPr lang="tr-TR" sz="2800" b="1" dirty="0"/>
              <a:t>İşveren, işçilerin özellikle aşağıda belirtilen konularda bilgi almalarını sağlayacaktır. </a:t>
            </a:r>
            <a:endParaRPr lang="tr-TR" sz="2800" dirty="0"/>
          </a:p>
        </p:txBody>
      </p:sp>
      <p:sp>
        <p:nvSpPr>
          <p:cNvPr id="3" name="2 İçerik Yer Tutucusu"/>
          <p:cNvSpPr>
            <a:spLocks noGrp="1"/>
          </p:cNvSpPr>
          <p:nvPr>
            <p:ph idx="1"/>
          </p:nvPr>
        </p:nvSpPr>
        <p:spPr>
          <a:xfrm>
            <a:off x="1043608" y="1556792"/>
            <a:ext cx="7498080" cy="4800600"/>
          </a:xfrm>
        </p:spPr>
        <p:txBody>
          <a:bodyPr>
            <a:normAutofit fontScale="85000" lnSpcReduction="10000"/>
          </a:bodyPr>
          <a:lstStyle/>
          <a:p>
            <a:pPr>
              <a:buNone/>
            </a:pPr>
            <a:r>
              <a:rPr lang="tr-TR" dirty="0"/>
              <a:t>c) İşveren, risk değerlendirmesine göre, çalışanların sağlığı ve güvenliği yönünden riskli olan </a:t>
            </a:r>
            <a:r>
              <a:rPr lang="tr-TR" u="sng" dirty="0"/>
              <a:t>işlerde çalışanların güncellenmiş listesini</a:t>
            </a:r>
            <a:r>
              <a:rPr lang="tr-TR" dirty="0"/>
              <a:t> ve </a:t>
            </a:r>
            <a:r>
              <a:rPr lang="tr-TR" u="sng" dirty="0"/>
              <a:t>bunların maruziyet durumlarını belirten</a:t>
            </a:r>
            <a:r>
              <a:rPr lang="tr-TR" dirty="0"/>
              <a:t> kayıtları tutar. </a:t>
            </a:r>
          </a:p>
          <a:p>
            <a:pPr>
              <a:buNone/>
            </a:pPr>
            <a:r>
              <a:rPr lang="tr-TR" dirty="0"/>
              <a:t>d) Yukarıda (c) bendinde belirtilen liste ve kayıtları; işyeri hekimi, işyerinde sağlık ve güvenlikten sorumlu kişiler ve/veya yetkili merciler inceleme hakkına sahiptirler. </a:t>
            </a:r>
          </a:p>
          <a:p>
            <a:pPr>
              <a:buNone/>
            </a:pPr>
            <a:r>
              <a:rPr lang="tr-TR" dirty="0"/>
              <a:t>e) Her işçi kendisi ile ilgili kişisel bilgileri alma hakkına sahiptir. </a:t>
            </a:r>
          </a:p>
          <a:p>
            <a:pPr>
              <a:buNone/>
            </a:pPr>
            <a:r>
              <a:rPr lang="tr-TR" dirty="0"/>
              <a:t>f) İşçiler ve/veya temsilcileri bilgilerin tümünü isimsiz olarak alma hakkına sahiptir.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1"/>
                </a:solidFill>
              </a:rPr>
              <a:t>Madde 16: </a:t>
            </a:r>
            <a:r>
              <a:rPr lang="tr-TR" dirty="0"/>
              <a:t>çeşitli hükümler</a:t>
            </a:r>
          </a:p>
        </p:txBody>
      </p:sp>
      <p:sp>
        <p:nvSpPr>
          <p:cNvPr id="3" name="2 İçerik Yer Tutucusu"/>
          <p:cNvSpPr>
            <a:spLocks noGrp="1"/>
          </p:cNvSpPr>
          <p:nvPr>
            <p:ph idx="1"/>
          </p:nvPr>
        </p:nvSpPr>
        <p:spPr>
          <a:xfrm>
            <a:off x="971600" y="1412776"/>
            <a:ext cx="7714104" cy="4944616"/>
          </a:xfrm>
        </p:spPr>
        <p:txBody>
          <a:bodyPr>
            <a:normAutofit fontScale="92500" lnSpcReduction="20000"/>
          </a:bodyPr>
          <a:lstStyle/>
          <a:p>
            <a:pPr>
              <a:buNone/>
            </a:pPr>
            <a:r>
              <a:rPr lang="tr-TR" dirty="0"/>
              <a:t>d) Çalışanların sağlık gözetimi ile ilgili kişisel sağlık kayıt sistemi bulunacaktır. İşyeri hekimi her çalışan için, alınması gerekli koruyucu önlemler konusunda önerilerde bulunacaktır. </a:t>
            </a:r>
          </a:p>
          <a:p>
            <a:pPr>
              <a:buNone/>
            </a:pPr>
            <a:r>
              <a:rPr lang="tr-TR" dirty="0"/>
              <a:t>f) Çalışanın kendisi veya işveren, sağlık gözetimi sonuçlarının yeniden değerlendirilmesini isteyebilir. Çalışanlar, kendilerine ait sağlık gözetimi sonuçlarına ait bilgileri alma hakkına sahiptir. </a:t>
            </a:r>
          </a:p>
          <a:p>
            <a:pPr>
              <a:buNone/>
            </a:pPr>
            <a:r>
              <a:rPr lang="tr-TR" dirty="0"/>
              <a:t>h) Kanserojen veya </a:t>
            </a:r>
            <a:r>
              <a:rPr lang="tr-TR" dirty="0" err="1"/>
              <a:t>mutajen</a:t>
            </a:r>
            <a:r>
              <a:rPr lang="tr-TR" dirty="0"/>
              <a:t> maddelere maruziyet sonucu ortaya çıkan meslek hastalıkları Bakanlığa bildirilecektir.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Kayıtların Saklanması </a:t>
            </a:r>
            <a:endParaRPr lang="tr-TR" dirty="0"/>
          </a:p>
        </p:txBody>
      </p:sp>
      <p:sp>
        <p:nvSpPr>
          <p:cNvPr id="3" name="2 İçerik Yer Tutucusu"/>
          <p:cNvSpPr>
            <a:spLocks noGrp="1"/>
          </p:cNvSpPr>
          <p:nvPr>
            <p:ph idx="1"/>
          </p:nvPr>
        </p:nvSpPr>
        <p:spPr>
          <a:xfrm>
            <a:off x="899592" y="1447800"/>
            <a:ext cx="8034096" cy="4800600"/>
          </a:xfrm>
        </p:spPr>
        <p:txBody>
          <a:bodyPr>
            <a:normAutofit/>
          </a:bodyPr>
          <a:lstStyle/>
          <a:p>
            <a:r>
              <a:rPr lang="tr-TR" b="1" dirty="0"/>
              <a:t>Madde 17 – Bu Yönetmeliğin 14 üncü maddesinin (c) bendinde ve 16 </a:t>
            </a:r>
            <a:r>
              <a:rPr lang="tr-TR" b="1" dirty="0" err="1"/>
              <a:t>ncı</a:t>
            </a:r>
            <a:r>
              <a:rPr lang="tr-TR" b="1" dirty="0"/>
              <a:t> maddesinin (d) bendinde belirtilen kayıtlar </a:t>
            </a:r>
            <a:r>
              <a:rPr lang="tr-TR" b="1" dirty="0" err="1"/>
              <a:t>maruziyetin</a:t>
            </a:r>
            <a:r>
              <a:rPr lang="tr-TR" b="1" dirty="0"/>
              <a:t> sona ermesinden sonra EN AZ 40 YIL SÜRE ile saklanacaktır. </a:t>
            </a:r>
          </a:p>
          <a:p>
            <a:r>
              <a:rPr lang="tr-TR" dirty="0"/>
              <a:t>İşyerinde faaliyetin sona ermesi halinde işveren bu kayıtları Bakanlığa vermek zorundadır.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74638"/>
            <a:ext cx="8034096" cy="1143000"/>
          </a:xfrm>
        </p:spPr>
        <p:txBody>
          <a:bodyPr>
            <a:normAutofit fontScale="90000"/>
          </a:bodyPr>
          <a:lstStyle/>
          <a:p>
            <a:r>
              <a:rPr lang="tr-TR" sz="3600" b="1" dirty="0"/>
              <a:t>KİMYASALLARIN GÜVENLİK RİSKLERİ</a:t>
            </a:r>
            <a:r>
              <a:rPr lang="tr-TR" dirty="0"/>
              <a:t/>
            </a:r>
            <a:br>
              <a:rPr lang="tr-TR" dirty="0"/>
            </a:br>
            <a:endParaRPr lang="tr-TR" dirty="0"/>
          </a:p>
        </p:txBody>
      </p:sp>
      <p:sp>
        <p:nvSpPr>
          <p:cNvPr id="3" name="2 İçerik Yer Tutucusu"/>
          <p:cNvSpPr>
            <a:spLocks noGrp="1"/>
          </p:cNvSpPr>
          <p:nvPr>
            <p:ph idx="1"/>
          </p:nvPr>
        </p:nvSpPr>
        <p:spPr>
          <a:xfrm>
            <a:off x="1259632" y="1447800"/>
            <a:ext cx="7674056" cy="4800600"/>
          </a:xfrm>
        </p:spPr>
        <p:txBody>
          <a:bodyPr>
            <a:normAutofit/>
          </a:bodyPr>
          <a:lstStyle/>
          <a:p>
            <a:pPr algn="ctr" hangingPunct="0">
              <a:buNone/>
            </a:pPr>
            <a:r>
              <a:rPr lang="tr-TR" dirty="0"/>
              <a:t>Güvenlik açısından tehlikeli kimyasallar aşağıdaki gibi sıralanabilir. </a:t>
            </a:r>
          </a:p>
          <a:p>
            <a:pPr lvl="0" hangingPunct="0"/>
            <a:r>
              <a:rPr lang="tr-TR" b="1" dirty="0"/>
              <a:t>Yanıcı,</a:t>
            </a:r>
            <a:endParaRPr lang="tr-TR" dirty="0"/>
          </a:p>
          <a:p>
            <a:pPr lvl="0" hangingPunct="0"/>
            <a:r>
              <a:rPr lang="tr-TR" b="1" dirty="0"/>
              <a:t>Parlayıcı,</a:t>
            </a:r>
          </a:p>
          <a:p>
            <a:pPr lvl="0" hangingPunct="0"/>
            <a:r>
              <a:rPr lang="tr-TR" b="1" dirty="0"/>
              <a:t>Patlayıcı,</a:t>
            </a:r>
            <a:endParaRPr lang="tr-TR" dirty="0"/>
          </a:p>
          <a:p>
            <a:pPr lvl="0" hangingPunct="0"/>
            <a:r>
              <a:rPr lang="tr-TR" b="1" dirty="0"/>
              <a:t>Oksitleyici.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88640"/>
            <a:ext cx="7498080" cy="1143000"/>
          </a:xfrm>
        </p:spPr>
        <p:txBody>
          <a:bodyPr>
            <a:normAutofit fontScale="90000"/>
          </a:bodyPr>
          <a:lstStyle/>
          <a:p>
            <a:pPr lvl="0" algn="ctr"/>
            <a:r>
              <a:rPr lang="tr-TR" dirty="0"/>
              <a:t>TOZLAR</a:t>
            </a:r>
            <a:br>
              <a:rPr lang="tr-TR" dirty="0"/>
            </a:br>
            <a:endParaRPr lang="tr-TR" dirty="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28024694"/>
              </p:ext>
            </p:extLst>
          </p:nvPr>
        </p:nvGraphicFramePr>
        <p:xfrm>
          <a:off x="611560" y="980728"/>
          <a:ext cx="839489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Asbest</a:t>
            </a:r>
            <a:r>
              <a:rPr lang="tr-TR" dirty="0"/>
              <a:t/>
            </a:r>
            <a:br>
              <a:rPr lang="tr-TR" dirty="0"/>
            </a:br>
            <a:endParaRPr lang="tr-TR" dirty="0"/>
          </a:p>
        </p:txBody>
      </p:sp>
      <p:sp>
        <p:nvSpPr>
          <p:cNvPr id="3" name="2 İçerik Yer Tutucusu"/>
          <p:cNvSpPr>
            <a:spLocks noGrp="1"/>
          </p:cNvSpPr>
          <p:nvPr>
            <p:ph idx="1"/>
          </p:nvPr>
        </p:nvSpPr>
        <p:spPr>
          <a:xfrm>
            <a:off x="683568" y="1196752"/>
            <a:ext cx="8250120" cy="5051648"/>
          </a:xfrm>
        </p:spPr>
        <p:txBody>
          <a:bodyPr>
            <a:normAutofit lnSpcReduction="10000"/>
          </a:bodyPr>
          <a:lstStyle/>
          <a:p>
            <a:pPr>
              <a:buNone/>
            </a:pPr>
            <a:endParaRPr lang="tr-TR" dirty="0"/>
          </a:p>
          <a:p>
            <a:r>
              <a:rPr lang="tr-TR" dirty="0"/>
              <a:t>Çeşitli mineral silikatların jeolojik yapı süreci içinde, yüksek basınç ve sıcaklık altında oluşturduğu kristalize bir grup minerale verilen isimdir. </a:t>
            </a:r>
          </a:p>
          <a:p>
            <a:endParaRPr lang="tr-TR" dirty="0"/>
          </a:p>
          <a:p>
            <a:r>
              <a:rPr lang="tr-TR" dirty="0"/>
              <a:t>Kimyasal yapısı çeşitlerine göre değişik olmakla birlikte genel olarak, Si0</a:t>
            </a:r>
            <a:r>
              <a:rPr lang="tr-TR" sz="2000" dirty="0"/>
              <a:t>2</a:t>
            </a:r>
            <a:r>
              <a:rPr lang="tr-TR" dirty="0"/>
              <a:t>, </a:t>
            </a:r>
            <a:r>
              <a:rPr lang="tr-TR" dirty="0" err="1"/>
              <a:t>MgO</a:t>
            </a:r>
            <a:r>
              <a:rPr lang="tr-TR" dirty="0"/>
              <a:t>, A1</a:t>
            </a:r>
            <a:r>
              <a:rPr lang="tr-TR" sz="2400" dirty="0"/>
              <a:t>2</a:t>
            </a:r>
            <a:r>
              <a:rPr lang="tr-TR" dirty="0"/>
              <a:t>0</a:t>
            </a:r>
            <a:r>
              <a:rPr lang="tr-TR" sz="2000" dirty="0"/>
              <a:t>3</a:t>
            </a:r>
            <a:r>
              <a:rPr lang="tr-TR" dirty="0"/>
              <a:t>, Fe</a:t>
            </a:r>
            <a:r>
              <a:rPr lang="tr-TR" sz="2000" dirty="0"/>
              <a:t>2</a:t>
            </a:r>
            <a:r>
              <a:rPr lang="tr-TR" dirty="0"/>
              <a:t>Q</a:t>
            </a:r>
            <a:r>
              <a:rPr lang="tr-TR" sz="2400" dirty="0"/>
              <a:t>3</a:t>
            </a:r>
            <a:r>
              <a:rPr lang="tr-TR" dirty="0"/>
              <a:t>, </a:t>
            </a:r>
            <a:r>
              <a:rPr lang="tr-TR" dirty="0" err="1"/>
              <a:t>FeO</a:t>
            </a:r>
            <a:r>
              <a:rPr lang="tr-TR" dirty="0"/>
              <a:t>, </a:t>
            </a:r>
            <a:r>
              <a:rPr lang="tr-TR" dirty="0" err="1"/>
              <a:t>CaO</a:t>
            </a:r>
            <a:r>
              <a:rPr lang="tr-TR" dirty="0"/>
              <a:t>-Cr</a:t>
            </a:r>
            <a:r>
              <a:rPr lang="tr-TR" sz="2400" dirty="0"/>
              <a:t>2</a:t>
            </a:r>
            <a:r>
              <a:rPr lang="tr-TR" dirty="0"/>
              <a:t>0</a:t>
            </a:r>
            <a:r>
              <a:rPr lang="tr-TR" sz="2400" dirty="0"/>
              <a:t>3</a:t>
            </a:r>
            <a:r>
              <a:rPr lang="tr-TR" dirty="0"/>
              <a:t>, ve H</a:t>
            </a:r>
            <a:r>
              <a:rPr lang="tr-TR" sz="2400" dirty="0"/>
              <a:t>2</a:t>
            </a:r>
            <a:r>
              <a:rPr lang="tr-TR" dirty="0"/>
              <a:t>O'dan meydana gelmektedir.</a:t>
            </a:r>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Asbestin</a:t>
            </a:r>
            <a:r>
              <a:rPr lang="tr-TR" dirty="0"/>
              <a:t> </a:t>
            </a:r>
            <a:r>
              <a:rPr lang="tr-TR" b="1" dirty="0"/>
              <a:t>Özellikleri</a:t>
            </a:r>
            <a:r>
              <a:rPr lang="tr-TR" dirty="0"/>
              <a:t/>
            </a:r>
            <a:br>
              <a:rPr lang="tr-TR" dirty="0"/>
            </a:br>
            <a:endParaRPr lang="tr-TR" dirty="0"/>
          </a:p>
        </p:txBody>
      </p:sp>
      <p:sp>
        <p:nvSpPr>
          <p:cNvPr id="3" name="2 İçerik Yer Tutucusu"/>
          <p:cNvSpPr>
            <a:spLocks noGrp="1"/>
          </p:cNvSpPr>
          <p:nvPr>
            <p:ph idx="1"/>
          </p:nvPr>
        </p:nvSpPr>
        <p:spPr>
          <a:xfrm>
            <a:off x="971600" y="1447800"/>
            <a:ext cx="7962088" cy="4800600"/>
          </a:xfrm>
        </p:spPr>
        <p:txBody>
          <a:bodyPr>
            <a:normAutofit fontScale="85000" lnSpcReduction="10000"/>
          </a:bodyPr>
          <a:lstStyle/>
          <a:p>
            <a:pPr lvl="0"/>
            <a:r>
              <a:rPr lang="tr-TR" dirty="0"/>
              <a:t>Isıya dayanıklıdır (Ergime noktası demire eşdeğer),</a:t>
            </a:r>
          </a:p>
          <a:p>
            <a:pPr lvl="0"/>
            <a:r>
              <a:rPr lang="tr-TR" dirty="0"/>
              <a:t>Esnek, yüksek gerilme direncine sahip (Çelik telden daha mukavim),</a:t>
            </a:r>
          </a:p>
          <a:p>
            <a:pPr lvl="0"/>
            <a:r>
              <a:rPr lang="tr-TR" dirty="0"/>
              <a:t>Isı ve elektrik iletkenliği çok düşük,</a:t>
            </a:r>
          </a:p>
          <a:p>
            <a:pPr lvl="0"/>
            <a:r>
              <a:rPr lang="tr-TR" dirty="0"/>
              <a:t>Çeşitli kimyasallara karşı dayanıklı,</a:t>
            </a:r>
          </a:p>
          <a:p>
            <a:pPr lvl="0"/>
            <a:r>
              <a:rPr lang="tr-TR" dirty="0"/>
              <a:t>Mikroorganizmalara karşı dayanıklı,</a:t>
            </a:r>
          </a:p>
          <a:p>
            <a:pPr lvl="0"/>
            <a:r>
              <a:rPr lang="tr-TR" dirty="0"/>
              <a:t>Sürtünme ve aşınmaya karşı dayanıklı,</a:t>
            </a:r>
          </a:p>
          <a:p>
            <a:pPr lvl="0"/>
            <a:r>
              <a:rPr lang="tr-TR" dirty="0"/>
              <a:t>Çeşitli maddelerle kolay karışır, kolay şekillenir,</a:t>
            </a:r>
          </a:p>
          <a:p>
            <a:r>
              <a:rPr lang="tr-TR" dirty="0"/>
              <a:t>Yeryüzünde tüm bu özellikleri bir arada bulunduran tabii ya da suni başka bir materyal yoktur.</a:t>
            </a:r>
          </a:p>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76672"/>
            <a:ext cx="7498080" cy="5771728"/>
          </a:xfrm>
        </p:spPr>
        <p:txBody>
          <a:bodyPr>
            <a:normAutofit fontScale="92500" lnSpcReduction="20000"/>
          </a:bodyPr>
          <a:lstStyle/>
          <a:p>
            <a:r>
              <a:rPr lang="tr-TR" dirty="0"/>
              <a:t>Dünyada 3000'den fazla değişik kullanım alanı bulanmaktadır.</a:t>
            </a:r>
          </a:p>
          <a:p>
            <a:pPr>
              <a:buNone/>
            </a:pPr>
            <a:endParaRPr lang="tr-TR" dirty="0"/>
          </a:p>
          <a:p>
            <a:r>
              <a:rPr lang="tr-TR" i="1" dirty="0"/>
              <a:t>Ülkemizde de yılda yaklaşık 30.000 ton civarında toz asbest ithal edilerek kullanılmaktadır. </a:t>
            </a:r>
          </a:p>
          <a:p>
            <a:r>
              <a:rPr lang="tr-TR" dirty="0">
                <a:solidFill>
                  <a:srgbClr val="FF0000"/>
                </a:solidFill>
              </a:rPr>
              <a:t>Asbestli çimento (%84), </a:t>
            </a:r>
          </a:p>
          <a:p>
            <a:r>
              <a:rPr lang="tr-TR" dirty="0">
                <a:solidFill>
                  <a:srgbClr val="FF0000"/>
                </a:solidFill>
              </a:rPr>
              <a:t>Yer döşemesi (%0,5), </a:t>
            </a:r>
          </a:p>
          <a:p>
            <a:r>
              <a:rPr lang="tr-TR" dirty="0">
                <a:solidFill>
                  <a:srgbClr val="FF0000"/>
                </a:solidFill>
              </a:rPr>
              <a:t>Sürtünme elemanları (%12), </a:t>
            </a:r>
          </a:p>
          <a:p>
            <a:r>
              <a:rPr lang="tr-TR" dirty="0">
                <a:solidFill>
                  <a:srgbClr val="FF0000"/>
                </a:solidFill>
              </a:rPr>
              <a:t>Conta, </a:t>
            </a:r>
          </a:p>
          <a:p>
            <a:r>
              <a:rPr lang="tr-TR" dirty="0">
                <a:solidFill>
                  <a:srgbClr val="FF0000"/>
                </a:solidFill>
              </a:rPr>
              <a:t>Salmastra (%2,2), </a:t>
            </a:r>
          </a:p>
          <a:p>
            <a:r>
              <a:rPr lang="tr-TR" dirty="0">
                <a:solidFill>
                  <a:srgbClr val="FF0000"/>
                </a:solidFill>
              </a:rPr>
              <a:t>Tekstil </a:t>
            </a:r>
            <a:r>
              <a:rPr lang="tr-TR" dirty="0"/>
              <a:t>olmak üzere çeşitli sektörlerde kullanılmaktadır.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850106"/>
          </a:xfrm>
        </p:spPr>
        <p:txBody>
          <a:bodyPr>
            <a:normAutofit/>
          </a:bodyPr>
          <a:lstStyle/>
          <a:p>
            <a:r>
              <a:rPr lang="tr-TR" b="1" dirty="0"/>
              <a:t>Etkileri</a:t>
            </a:r>
            <a:endParaRPr lang="tr-TR" dirty="0"/>
          </a:p>
        </p:txBody>
      </p:sp>
      <p:sp>
        <p:nvSpPr>
          <p:cNvPr id="3" name="2 İçerik Yer Tutucusu"/>
          <p:cNvSpPr>
            <a:spLocks noGrp="1"/>
          </p:cNvSpPr>
          <p:nvPr>
            <p:ph idx="1"/>
          </p:nvPr>
        </p:nvSpPr>
        <p:spPr>
          <a:xfrm>
            <a:off x="1115616" y="1124744"/>
            <a:ext cx="7818072" cy="5123656"/>
          </a:xfrm>
        </p:spPr>
        <p:txBody>
          <a:bodyPr>
            <a:normAutofit lnSpcReduction="10000"/>
          </a:bodyPr>
          <a:lstStyle/>
          <a:p>
            <a:r>
              <a:rPr lang="tr-TR" dirty="0"/>
              <a:t>Asbestin </a:t>
            </a:r>
            <a:r>
              <a:rPr lang="tr-TR" dirty="0">
                <a:solidFill>
                  <a:srgbClr val="FF0000"/>
                </a:solidFill>
              </a:rPr>
              <a:t>lifli</a:t>
            </a:r>
            <a:r>
              <a:rPr lang="tr-TR" dirty="0"/>
              <a:t> yapısı solunumdan sonra </a:t>
            </a:r>
            <a:r>
              <a:rPr lang="tr-TR" dirty="0">
                <a:solidFill>
                  <a:srgbClr val="FF0000"/>
                </a:solidFill>
              </a:rPr>
              <a:t>AKCİĞERLERDE, ALVEOLLERDE </a:t>
            </a:r>
            <a:r>
              <a:rPr lang="tr-TR" dirty="0"/>
              <a:t>takılıp kalmasını sağlamakta, </a:t>
            </a:r>
          </a:p>
          <a:p>
            <a:r>
              <a:rPr lang="tr-TR" dirty="0">
                <a:solidFill>
                  <a:srgbClr val="FF0000"/>
                </a:solidFill>
              </a:rPr>
              <a:t>kimyasal etkilere ve mikro organizmalara dayanıklı olma özelliği ise, vücudun savunma sistemi tarafından elimine edilmesini imkansız </a:t>
            </a:r>
            <a:r>
              <a:rPr lang="tr-TR" dirty="0"/>
              <a:t>hale getirmektedir. </a:t>
            </a:r>
          </a:p>
          <a:p>
            <a:r>
              <a:rPr lang="tr-TR" dirty="0"/>
              <a:t>Böylece akciğerleri yerleşen asbest lifleri hiçbir şekilde dışarıya atılamayarak, zamanla kanserli hücrelere dönüşecek olan yapılar oluşturmaktadır.</a:t>
            </a:r>
          </a:p>
          <a:p>
            <a:endParaRPr lang="tr-TR" dirty="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162360506"/>
              </p:ext>
            </p:extLst>
          </p:nvPr>
        </p:nvGraphicFramePr>
        <p:xfrm>
          <a:off x="323528" y="404664"/>
          <a:ext cx="8394898" cy="591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 Kanserojen tozlar</a:t>
            </a:r>
            <a:endParaRPr lang="tr-TR" dirty="0"/>
          </a:p>
        </p:txBody>
      </p:sp>
      <p:sp>
        <p:nvSpPr>
          <p:cNvPr id="3" name="2 İçerik Yer Tutucusu"/>
          <p:cNvSpPr>
            <a:spLocks noGrp="1"/>
          </p:cNvSpPr>
          <p:nvPr>
            <p:ph idx="1"/>
          </p:nvPr>
        </p:nvSpPr>
        <p:spPr/>
        <p:txBody>
          <a:bodyPr/>
          <a:lstStyle/>
          <a:p>
            <a:r>
              <a:rPr lang="tr-TR" dirty="0"/>
              <a:t>Radyum , Asbest, arsenik ve bileşikleri, bu çeşit tozlardır. </a:t>
            </a:r>
          </a:p>
          <a:p>
            <a:endParaRPr lang="tr-TR" dirty="0"/>
          </a:p>
          <a:p>
            <a:r>
              <a:rPr lang="tr-TR" dirty="0"/>
              <a:t>Bu tozların kanser oluşturmasında kişinin beslenme alışkanlığı, yaşama şekli, çevresel etkiler kanserin oluşmasında önemli olan etkenlerdir.</a:t>
            </a:r>
          </a:p>
          <a:p>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-Radyoaktif  Tozlar</a:t>
            </a:r>
            <a:endParaRPr lang="tr-TR" dirty="0"/>
          </a:p>
        </p:txBody>
      </p:sp>
      <p:sp>
        <p:nvSpPr>
          <p:cNvPr id="3" name="2 İçerik Yer Tutucusu"/>
          <p:cNvSpPr>
            <a:spLocks noGrp="1"/>
          </p:cNvSpPr>
          <p:nvPr>
            <p:ph idx="1"/>
          </p:nvPr>
        </p:nvSpPr>
        <p:spPr/>
        <p:txBody>
          <a:bodyPr/>
          <a:lstStyle/>
          <a:p>
            <a:r>
              <a:rPr lang="tr-TR" dirty="0"/>
              <a:t>Uranyum, toryum, zirkonyum ve seryum gibi radyoaktif maddelerin bileşiklerinin oluşturduğu tozlardır. </a:t>
            </a:r>
          </a:p>
          <a:p>
            <a:endParaRPr lang="tr-TR" dirty="0"/>
          </a:p>
          <a:p>
            <a:r>
              <a:rPr lang="tr-TR" dirty="0"/>
              <a:t>Bunların yaymış olduğu iyonize ışınlar insan vücudundaki dokularda hasara ve bazı ur oluşumlarına sebep olurlar.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-Alerjik Tozlar</a:t>
            </a:r>
            <a:endParaRPr lang="tr-TR" dirty="0"/>
          </a:p>
        </p:txBody>
      </p:sp>
      <p:sp>
        <p:nvSpPr>
          <p:cNvPr id="3" name="2 İçerik Yer Tutucusu"/>
          <p:cNvSpPr>
            <a:spLocks noGrp="1"/>
          </p:cNvSpPr>
          <p:nvPr>
            <p:ph idx="1"/>
          </p:nvPr>
        </p:nvSpPr>
        <p:spPr/>
        <p:txBody>
          <a:bodyPr>
            <a:normAutofit lnSpcReduction="10000"/>
          </a:bodyPr>
          <a:lstStyle/>
          <a:p>
            <a:r>
              <a:rPr lang="tr-TR" dirty="0"/>
              <a:t>Alerjik tozların etkileri kişilere göre değişiktir. Özellikle duyarlı bünyelerde çeşitli alerjik reaksiyonlara yol açan tozlardır. </a:t>
            </a:r>
          </a:p>
          <a:p>
            <a:r>
              <a:rPr lang="tr-TR" dirty="0"/>
              <a:t>Çeşitli çiçek tozları bünyelerde bahar alerjisi tabir edilen etkilere sebep olur. Bunun dışında, özellikle kapalı rutubetli ve sıcak ortamlardaki bakterileri tahıl tozları, sentetik maddeler, ateş, astım, dermatitler, kızarmalar ve benzeri alerjilere yol açarlar.</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066130"/>
          </a:xfrm>
        </p:spPr>
        <p:txBody>
          <a:bodyPr>
            <a:normAutofit/>
          </a:bodyPr>
          <a:lstStyle/>
          <a:p>
            <a:r>
              <a:rPr lang="tr-TR" b="1" dirty="0"/>
              <a:t>-İnert Tozlar</a:t>
            </a:r>
            <a:endParaRPr lang="tr-TR" dirty="0"/>
          </a:p>
        </p:txBody>
      </p:sp>
      <p:sp>
        <p:nvSpPr>
          <p:cNvPr id="3" name="2 İçerik Yer Tutucusu"/>
          <p:cNvSpPr>
            <a:spLocks noGrp="1"/>
          </p:cNvSpPr>
          <p:nvPr>
            <p:ph idx="1"/>
          </p:nvPr>
        </p:nvSpPr>
        <p:spPr>
          <a:xfrm>
            <a:off x="1115616" y="1340768"/>
            <a:ext cx="7818072" cy="4907632"/>
          </a:xfrm>
        </p:spPr>
        <p:txBody>
          <a:bodyPr>
            <a:normAutofit/>
          </a:bodyPr>
          <a:lstStyle/>
          <a:p>
            <a:r>
              <a:rPr lang="tr-TR" dirty="0"/>
              <a:t>Kömür, demir tozları, baryum ve magnezyum bileşiklerinin tozları, kireçtaşı, mermer, alçı tozları bu tip tozlardır. </a:t>
            </a:r>
          </a:p>
          <a:p>
            <a:r>
              <a:rPr lang="tr-TR" dirty="0"/>
              <a:t>Bu tozlar vücutta birikirler ancak herhangi bir,  fibrojenik ve toksik etkileri olmaz.</a:t>
            </a:r>
          </a:p>
          <a:p>
            <a:r>
              <a:rPr lang="tr-TR" dirty="0"/>
              <a:t>Vücudun savunma mekanizmasının temizleme gücünü aşmadıkça problem oluşturmazlar.</a:t>
            </a:r>
          </a:p>
          <a:p>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498080" cy="1143000"/>
          </a:xfrm>
        </p:spPr>
        <p:txBody>
          <a:bodyPr>
            <a:normAutofit/>
          </a:bodyPr>
          <a:lstStyle/>
          <a:p>
            <a:r>
              <a:rPr lang="tr-TR" b="1" dirty="0"/>
              <a:t>2.Sıvı Maddeler</a:t>
            </a:r>
            <a:endParaRPr lang="tr-TR" dirty="0"/>
          </a:p>
        </p:txBody>
      </p:sp>
      <p:sp>
        <p:nvSpPr>
          <p:cNvPr id="3" name="2 İçerik Yer Tutucusu"/>
          <p:cNvSpPr>
            <a:spLocks noGrp="1"/>
          </p:cNvSpPr>
          <p:nvPr>
            <p:ph idx="1"/>
          </p:nvPr>
        </p:nvSpPr>
        <p:spPr>
          <a:xfrm>
            <a:off x="827584" y="1196752"/>
            <a:ext cx="8106104" cy="5040560"/>
          </a:xfrm>
        </p:spPr>
        <p:txBody>
          <a:bodyPr>
            <a:normAutofit/>
          </a:bodyPr>
          <a:lstStyle/>
          <a:p>
            <a:endParaRPr lang="tr-TR" dirty="0"/>
          </a:p>
          <a:p>
            <a:r>
              <a:rPr lang="tr-TR" dirty="0"/>
              <a:t>Asitler ve çözücüler gibi tehlikeli maddelerin çoğu normal ısıda sıvı haldedir. </a:t>
            </a:r>
          </a:p>
          <a:p>
            <a:r>
              <a:rPr lang="tr-TR" dirty="0"/>
              <a:t>Sıvı kimyasalların çoğu solunabilen ve kimyasal maddenin türüne bağlı olarak çok toksik olabilen buharlar çıkartır.</a:t>
            </a:r>
          </a:p>
          <a:p>
            <a:r>
              <a:rPr lang="tr-TR" dirty="0"/>
              <a:t>Sıvı kimyasallar deri yoluyla </a:t>
            </a:r>
            <a:r>
              <a:rPr lang="tr-TR" dirty="0" err="1"/>
              <a:t>absorbe</a:t>
            </a:r>
            <a:r>
              <a:rPr lang="tr-TR" dirty="0"/>
              <a:t> olabilir. </a:t>
            </a:r>
          </a:p>
          <a:p>
            <a:endParaRPr lang="tr-TR" dirty="0"/>
          </a:p>
        </p:txBody>
      </p:sp>
      <p:pic>
        <p:nvPicPr>
          <p:cNvPr id="4" name="Picture 6" descr="d"/>
          <p:cNvPicPr>
            <a:picLocks noChangeAspect="1" noChangeArrowheads="1"/>
          </p:cNvPicPr>
          <p:nvPr/>
        </p:nvPicPr>
        <p:blipFill>
          <a:blip r:embed="rId3" cstate="print"/>
          <a:srcRect/>
          <a:stretch>
            <a:fillRect/>
          </a:stretch>
        </p:blipFill>
        <p:spPr bwMode="auto">
          <a:xfrm>
            <a:off x="1403648" y="4835525"/>
            <a:ext cx="2571750" cy="202247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t="3937" b="13782"/>
          <a:stretch>
            <a:fillRect/>
          </a:stretch>
        </p:blipFill>
        <p:spPr bwMode="auto">
          <a:xfrm>
            <a:off x="5364088" y="-1"/>
            <a:ext cx="2739008" cy="1772817"/>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764704"/>
            <a:ext cx="8106104" cy="5483696"/>
          </a:xfrm>
        </p:spPr>
        <p:txBody>
          <a:bodyPr>
            <a:normAutofit fontScale="92500" lnSpcReduction="10000"/>
          </a:bodyPr>
          <a:lstStyle/>
          <a:p>
            <a:r>
              <a:rPr lang="tr-TR" dirty="0"/>
              <a:t>Bazı sıvı kimyasallar deride ani tahribata neden olabilir.</a:t>
            </a:r>
          </a:p>
          <a:p>
            <a:endParaRPr lang="tr-TR" dirty="0"/>
          </a:p>
          <a:p>
            <a:r>
              <a:rPr lang="tr-TR" dirty="0"/>
              <a:t>Diğer bazı sıvılar deriden geçerek doğrudan doğruya kana karışabilir ve vücudun çeşitli bölgelerine ulaşarak buralarda tahribata yol açabilir.</a:t>
            </a:r>
          </a:p>
          <a:p>
            <a:pPr>
              <a:buNone/>
            </a:pPr>
            <a:endParaRPr lang="tr-TR" dirty="0"/>
          </a:p>
          <a:p>
            <a:r>
              <a:rPr lang="tr-TR" dirty="0"/>
              <a:t>Soluma, deri tahribatı ve göz tahribatı ihtimalini bertaraf etmek yada azaltmak için sıvı kimyasallarla çalışırken etkili kontrol önlemleri uygulanmalıdır. </a:t>
            </a:r>
          </a:p>
          <a:p>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Buharlar</a:t>
            </a:r>
            <a:endParaRPr lang="tr-TR" dirty="0"/>
          </a:p>
        </p:txBody>
      </p:sp>
      <p:sp>
        <p:nvSpPr>
          <p:cNvPr id="3" name="2 İçerik Yer Tutucusu"/>
          <p:cNvSpPr>
            <a:spLocks noGrp="1"/>
          </p:cNvSpPr>
          <p:nvPr>
            <p:ph idx="1"/>
          </p:nvPr>
        </p:nvSpPr>
        <p:spPr>
          <a:xfrm>
            <a:off x="1115616" y="1124744"/>
            <a:ext cx="7818072" cy="5123656"/>
          </a:xfrm>
        </p:spPr>
        <p:txBody>
          <a:bodyPr>
            <a:normAutofit lnSpcReduction="10000"/>
          </a:bodyPr>
          <a:lstStyle/>
          <a:p>
            <a:pPr>
              <a:buNone/>
            </a:pPr>
            <a:endParaRPr lang="tr-TR" dirty="0"/>
          </a:p>
          <a:p>
            <a:r>
              <a:rPr lang="tr-TR" dirty="0"/>
              <a:t>Buharlar havada asılı kalan çok küçük sıvı parçacıklardır. Sıvı kimyasalların çoğu oda sıcaklığında buharlaşır, yani buhar olarak havada kalır.</a:t>
            </a:r>
          </a:p>
          <a:p>
            <a:pPr>
              <a:buNone/>
            </a:pPr>
            <a:endParaRPr lang="tr-TR" dirty="0"/>
          </a:p>
          <a:p>
            <a:r>
              <a:rPr lang="tr-TR" dirty="0"/>
              <a:t>Bazı kimyasal maddelerin buharları gözlerimizi ve derimizi tahriş edebilir. Bazı toksik buharları solumak sağlık üzerinde çeşitli ciddi sorunlar yaratabilir.</a:t>
            </a:r>
          </a:p>
          <a:p>
            <a:pPr>
              <a:buNone/>
            </a:pPr>
            <a:endParaRPr lang="tr-TR" dirty="0"/>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Gazlar</a:t>
            </a:r>
            <a:endParaRPr lang="tr-TR" dirty="0"/>
          </a:p>
        </p:txBody>
      </p:sp>
      <p:sp>
        <p:nvSpPr>
          <p:cNvPr id="3" name="2 İçerik Yer Tutucusu"/>
          <p:cNvSpPr>
            <a:spLocks noGrp="1"/>
          </p:cNvSpPr>
          <p:nvPr>
            <p:ph idx="1"/>
          </p:nvPr>
        </p:nvSpPr>
        <p:spPr>
          <a:xfrm>
            <a:off x="755576" y="1268760"/>
            <a:ext cx="8178112" cy="5256584"/>
          </a:xfrm>
        </p:spPr>
        <p:txBody>
          <a:bodyPr>
            <a:normAutofit fontScale="92500" lnSpcReduction="20000"/>
          </a:bodyPr>
          <a:lstStyle/>
          <a:p>
            <a:pPr>
              <a:buNone/>
            </a:pPr>
            <a:r>
              <a:rPr lang="tr-TR" b="1" dirty="0">
                <a:solidFill>
                  <a:srgbClr val="FF0000"/>
                </a:solidFill>
              </a:rPr>
              <a:t>	Basit Boğucu Gazlar;</a:t>
            </a:r>
            <a:endParaRPr lang="tr-TR" dirty="0">
              <a:solidFill>
                <a:srgbClr val="FF0000"/>
              </a:solidFill>
            </a:endParaRPr>
          </a:p>
          <a:p>
            <a:r>
              <a:rPr lang="tr-TR" dirty="0"/>
              <a:t>Normal şartlarda kimyasal olarak boğucu değildirler. </a:t>
            </a:r>
          </a:p>
          <a:p>
            <a:r>
              <a:rPr lang="tr-TR" dirty="0"/>
              <a:t>Fakat ortamda çok yoğun bulunmaları durumunda havadaki oksijenin yerini alarak oksijenin daha az solunmasına sebep olduklarından, oksijen yetersizliği sebebi ile boğulmalara sebep olabilirler. </a:t>
            </a:r>
          </a:p>
          <a:p>
            <a:r>
              <a:rPr lang="tr-TR" dirty="0"/>
              <a:t>Bazıları, özellikle petrol türevi olanlar hafif narkotiktir.</a:t>
            </a:r>
          </a:p>
          <a:p>
            <a:r>
              <a:rPr lang="tr-TR" dirty="0"/>
              <a:t>Karbondioksit, metan, </a:t>
            </a:r>
            <a:r>
              <a:rPr lang="tr-TR" dirty="0" err="1"/>
              <a:t>etan</a:t>
            </a:r>
            <a:r>
              <a:rPr lang="tr-TR" dirty="0"/>
              <a:t>, </a:t>
            </a:r>
            <a:r>
              <a:rPr lang="tr-TR" dirty="0" err="1"/>
              <a:t>propan</a:t>
            </a:r>
            <a:r>
              <a:rPr lang="tr-TR" dirty="0"/>
              <a:t>, hidrojen vb. yaygın olarak kullanılan basit boğuculardır.</a:t>
            </a:r>
          </a:p>
          <a:p>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endParaRPr lang="tr-TR" dirty="0"/>
          </a:p>
          <a:p>
            <a:pPr algn="ctr">
              <a:buNone/>
            </a:pPr>
            <a:endParaRPr lang="tr-TR" dirty="0"/>
          </a:p>
          <a:p>
            <a:pPr algn="ctr">
              <a:buNone/>
            </a:pPr>
            <a:r>
              <a:rPr lang="tr-TR" dirty="0"/>
              <a:t>Etkilenme olduğu takdirde hasta açık havaya çıkarılır, oksijen verilir, suni solunum yaptırılır.</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Kimyasal Etkili Boğucu Gazlar</a:t>
            </a:r>
            <a:endParaRPr lang="tr-TR" dirty="0">
              <a:solidFill>
                <a:srgbClr val="FF0000"/>
              </a:solidFill>
            </a:endParaRPr>
          </a:p>
        </p:txBody>
      </p:sp>
      <p:sp>
        <p:nvSpPr>
          <p:cNvPr id="3" name="2 İçerik Yer Tutucusu"/>
          <p:cNvSpPr>
            <a:spLocks noGrp="1"/>
          </p:cNvSpPr>
          <p:nvPr>
            <p:ph idx="1"/>
          </p:nvPr>
        </p:nvSpPr>
        <p:spPr>
          <a:xfrm>
            <a:off x="971600" y="1447800"/>
            <a:ext cx="7962088" cy="4800600"/>
          </a:xfrm>
        </p:spPr>
        <p:txBody>
          <a:bodyPr/>
          <a:lstStyle/>
          <a:p>
            <a:endParaRPr lang="tr-TR" dirty="0"/>
          </a:p>
          <a:p>
            <a:r>
              <a:rPr lang="tr-TR" dirty="0"/>
              <a:t>Kimyasal özellikler sebebi ile solunum ve dolaşımı engelleyerek etkili olan gazlardır.</a:t>
            </a:r>
          </a:p>
          <a:p>
            <a:pPr>
              <a:buNone/>
            </a:pPr>
            <a:endParaRPr lang="tr-TR" dirty="0"/>
          </a:p>
          <a:p>
            <a:r>
              <a:rPr lang="tr-TR" dirty="0"/>
              <a:t>Karbon monoksit, </a:t>
            </a:r>
            <a:r>
              <a:rPr lang="tr-TR" dirty="0" err="1"/>
              <a:t>hidrojensülfür</a:t>
            </a:r>
            <a:r>
              <a:rPr lang="tr-TR" dirty="0"/>
              <a:t>, hidrojen siyanür bu tip gazlardır.</a:t>
            </a:r>
          </a:p>
          <a:p>
            <a:pPr>
              <a:buNone/>
            </a:pPr>
            <a:endParaRPr lang="tr-TR" dirty="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1426170"/>
          </a:xfrm>
        </p:spPr>
        <p:txBody>
          <a:bodyPr>
            <a:noAutofit/>
          </a:bodyPr>
          <a:lstStyle/>
          <a:p>
            <a:r>
              <a:rPr lang="tr-TR" sz="2800" b="1" dirty="0"/>
              <a:t>A) </a:t>
            </a:r>
            <a:r>
              <a:rPr lang="tr-TR" sz="2800" b="1" i="1" u="sng" dirty="0"/>
              <a:t>Ani, tekrarlanan veya uzun </a:t>
            </a:r>
            <a:r>
              <a:rPr lang="tr-TR" sz="2800" b="1" dirty="0"/>
              <a:t>süreli maruziyet sonucunda sağlığa zarar verme riski olanlar;</a:t>
            </a:r>
            <a:r>
              <a:rPr lang="tr-TR" sz="2800" dirty="0"/>
              <a:t/>
            </a:r>
            <a:br>
              <a:rPr lang="tr-TR" sz="2800" dirty="0"/>
            </a:br>
            <a:endParaRPr lang="tr-TR" sz="2800" dirty="0"/>
          </a:p>
        </p:txBody>
      </p:sp>
      <p:sp>
        <p:nvSpPr>
          <p:cNvPr id="3" name="2 İçerik Yer Tutucusu"/>
          <p:cNvSpPr>
            <a:spLocks noGrp="1"/>
          </p:cNvSpPr>
          <p:nvPr>
            <p:ph idx="1"/>
          </p:nvPr>
        </p:nvSpPr>
        <p:spPr>
          <a:xfrm>
            <a:off x="827584" y="1447800"/>
            <a:ext cx="8106104" cy="5221560"/>
          </a:xfrm>
        </p:spPr>
        <p:txBody>
          <a:bodyPr>
            <a:normAutofit/>
          </a:bodyPr>
          <a:lstStyle/>
          <a:p>
            <a:pPr lvl="0" hangingPunct="0"/>
            <a:r>
              <a:rPr lang="tr-TR" dirty="0"/>
              <a:t>Çok toksik</a:t>
            </a:r>
          </a:p>
          <a:p>
            <a:pPr lvl="0" hangingPunct="0"/>
            <a:r>
              <a:rPr lang="tr-TR" dirty="0"/>
              <a:t>Toksik</a:t>
            </a:r>
          </a:p>
          <a:p>
            <a:pPr lvl="0" hangingPunct="0"/>
            <a:r>
              <a:rPr lang="tr-TR" dirty="0"/>
              <a:t>Zararlı,</a:t>
            </a:r>
          </a:p>
          <a:p>
            <a:pPr lvl="0" hangingPunct="0"/>
            <a:r>
              <a:rPr lang="tr-TR" dirty="0"/>
              <a:t>Aşındırıcı,</a:t>
            </a:r>
          </a:p>
          <a:p>
            <a:pPr lvl="0" hangingPunct="0"/>
            <a:r>
              <a:rPr lang="tr-TR" dirty="0"/>
              <a:t>Tahriş edici,</a:t>
            </a:r>
          </a:p>
          <a:p>
            <a:pPr lvl="0" hangingPunct="0"/>
            <a:r>
              <a:rPr lang="tr-TR" dirty="0"/>
              <a:t>Alerjik ,</a:t>
            </a:r>
          </a:p>
          <a:p>
            <a:pPr lvl="0" hangingPunct="0"/>
            <a:r>
              <a:rPr lang="tr-TR" dirty="0"/>
              <a:t>Kanserojen,</a:t>
            </a:r>
          </a:p>
          <a:p>
            <a:pPr lvl="0" hangingPunct="0"/>
            <a:r>
              <a:rPr lang="tr-TR" dirty="0"/>
              <a:t>Mutajen,</a:t>
            </a:r>
          </a:p>
          <a:p>
            <a:pPr lvl="0" hangingPunct="0"/>
            <a:r>
              <a:rPr lang="tr-TR" dirty="0"/>
              <a:t>Üreme için toksik maddeler.</a:t>
            </a:r>
          </a:p>
          <a:p>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rgbClr val="FF0000"/>
                </a:solidFill>
              </a:rPr>
              <a:t>Tahriş Edici Gazlar</a:t>
            </a:r>
            <a:endParaRPr lang="tr-TR" dirty="0">
              <a:solidFill>
                <a:srgbClr val="FF0000"/>
              </a:solidFill>
            </a:endParaRPr>
          </a:p>
        </p:txBody>
      </p:sp>
      <p:sp>
        <p:nvSpPr>
          <p:cNvPr id="3" name="2 İçerik Yer Tutucusu"/>
          <p:cNvSpPr>
            <a:spLocks noGrp="1"/>
          </p:cNvSpPr>
          <p:nvPr>
            <p:ph idx="1"/>
          </p:nvPr>
        </p:nvSpPr>
        <p:spPr>
          <a:xfrm>
            <a:off x="683568" y="1124744"/>
            <a:ext cx="8250120" cy="5123656"/>
          </a:xfrm>
        </p:spPr>
        <p:txBody>
          <a:bodyPr>
            <a:normAutofit lnSpcReduction="10000"/>
          </a:bodyPr>
          <a:lstStyle/>
          <a:p>
            <a:endParaRPr lang="tr-TR" dirty="0"/>
          </a:p>
          <a:p>
            <a:r>
              <a:rPr lang="tr-TR" dirty="0"/>
              <a:t>Asidik özellikleri ve suda çözünürlükleri sebebiyle, solunum sistemleri üzerinde tahriş edici etki gösterirler. </a:t>
            </a:r>
          </a:p>
          <a:p>
            <a:r>
              <a:rPr lang="tr-TR" dirty="0"/>
              <a:t>Özellikle üst solunum yollan ve akciğerlere ulaşan bu tür buharlar, derinin ve dokuların nemi ile asidik çözelti oluşturarak temas ettikleri dokuları tahriş ederler.</a:t>
            </a:r>
          </a:p>
          <a:p>
            <a:r>
              <a:rPr lang="tr-TR" dirty="0"/>
              <a:t>Amonyak, kükürt dioksit, fosgen, klor, azot oksitleri ve asit buharları bu gruba girerler.</a:t>
            </a:r>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600" b="1" dirty="0">
                <a:solidFill>
                  <a:srgbClr val="FF0000"/>
                </a:solidFill>
              </a:rPr>
              <a:t>Sistemik Etki Gösteren</a:t>
            </a:r>
            <a:r>
              <a:rPr lang="tr-TR" sz="3600" dirty="0">
                <a:solidFill>
                  <a:srgbClr val="FF0000"/>
                </a:solidFill>
              </a:rPr>
              <a:t> </a:t>
            </a:r>
            <a:br>
              <a:rPr lang="tr-TR" sz="3600" dirty="0">
                <a:solidFill>
                  <a:srgbClr val="FF0000"/>
                </a:solidFill>
              </a:rPr>
            </a:br>
            <a:r>
              <a:rPr lang="tr-TR" sz="3600" b="1" dirty="0">
                <a:solidFill>
                  <a:srgbClr val="FF0000"/>
                </a:solidFill>
              </a:rPr>
              <a:t>Zehirli Gaz ve Buharlar</a:t>
            </a:r>
            <a:endParaRPr lang="tr-TR" dirty="0">
              <a:solidFill>
                <a:srgbClr val="FF0000"/>
              </a:solidFill>
            </a:endParaRPr>
          </a:p>
        </p:txBody>
      </p:sp>
      <p:sp>
        <p:nvSpPr>
          <p:cNvPr id="3" name="2 İçerik Yer Tutucusu"/>
          <p:cNvSpPr>
            <a:spLocks noGrp="1"/>
          </p:cNvSpPr>
          <p:nvPr>
            <p:ph idx="1"/>
          </p:nvPr>
        </p:nvSpPr>
        <p:spPr>
          <a:xfrm>
            <a:off x="899592" y="1447800"/>
            <a:ext cx="8034096" cy="5077544"/>
          </a:xfrm>
        </p:spPr>
        <p:txBody>
          <a:bodyPr>
            <a:normAutofit lnSpcReduction="10000"/>
          </a:bodyPr>
          <a:lstStyle/>
          <a:p>
            <a:r>
              <a:rPr lang="tr-TR" dirty="0"/>
              <a:t>Vücudun belirli sistemleri üzerinde toksik etki yapan gaz ve buharlardır. </a:t>
            </a:r>
          </a:p>
          <a:p>
            <a:r>
              <a:rPr lang="tr-TR" dirty="0"/>
              <a:t>Akciğer zarları üzerine tesir eder veya doğrudan dolaşıma girerler. </a:t>
            </a:r>
          </a:p>
          <a:p>
            <a:r>
              <a:rPr lang="tr-TR" dirty="0"/>
              <a:t>Böbrek ve karaciğerler üzerinde, bazıları da kemik iliği üzerinde etkirler. </a:t>
            </a:r>
          </a:p>
          <a:p>
            <a:r>
              <a:rPr lang="tr-TR" dirty="0"/>
              <a:t>Karbontetra klorür ve nitroparafinler böbrek ve karaciğerlerde, benzen buharları kemik iliği üzerinde, kurşun buharları kan sistemi üzerinde etkilidir.</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solidFill>
                  <a:srgbClr val="FF0000"/>
                </a:solidFill>
              </a:rPr>
              <a:t>Narkotik (Uyuşturucu) Buharlar</a:t>
            </a:r>
            <a:endParaRPr lang="tr-TR" dirty="0">
              <a:solidFill>
                <a:srgbClr val="FF0000"/>
              </a:solidFill>
            </a:endParaRPr>
          </a:p>
        </p:txBody>
      </p:sp>
      <p:sp>
        <p:nvSpPr>
          <p:cNvPr id="3" name="2 İçerik Yer Tutucusu"/>
          <p:cNvSpPr>
            <a:spLocks noGrp="1"/>
          </p:cNvSpPr>
          <p:nvPr>
            <p:ph idx="1"/>
          </p:nvPr>
        </p:nvSpPr>
        <p:spPr>
          <a:xfrm>
            <a:off x="755576" y="1447800"/>
            <a:ext cx="8178112" cy="4800600"/>
          </a:xfrm>
        </p:spPr>
        <p:txBody>
          <a:bodyPr>
            <a:normAutofit lnSpcReduction="10000"/>
          </a:bodyPr>
          <a:lstStyle/>
          <a:p>
            <a:r>
              <a:rPr lang="tr-TR" dirty="0"/>
              <a:t>Genellikle sistematik etki göstermezler.</a:t>
            </a:r>
          </a:p>
          <a:p>
            <a:r>
              <a:rPr lang="tr-TR" dirty="0"/>
              <a:t>Maruziyet halinde uyuşukluk ve uyku hali verirler. </a:t>
            </a:r>
          </a:p>
          <a:p>
            <a:r>
              <a:rPr lang="tr-TR" dirty="0"/>
              <a:t>Dikkatin dağılmasına sebep olduğundan kaza riskini arttırır. </a:t>
            </a:r>
          </a:p>
          <a:p>
            <a:r>
              <a:rPr lang="tr-TR" dirty="0"/>
              <a:t>Devamlı </a:t>
            </a:r>
            <a:r>
              <a:rPr lang="tr-TR" dirty="0" err="1"/>
              <a:t>maruzuyet</a:t>
            </a:r>
            <a:r>
              <a:rPr lang="tr-TR" dirty="0"/>
              <a:t> halinde narkotik maddenin cinsine göre bağımlılık yapabilir.</a:t>
            </a:r>
          </a:p>
          <a:p>
            <a:r>
              <a:rPr lang="tr-TR" dirty="0"/>
              <a:t>Genellikle yağlı yüzeylerin temizlenmesinde kullanılan benzin, </a:t>
            </a:r>
            <a:r>
              <a:rPr lang="tr-TR" dirty="0" err="1"/>
              <a:t>toluen</a:t>
            </a:r>
            <a:r>
              <a:rPr lang="tr-TR" dirty="0"/>
              <a:t>, </a:t>
            </a:r>
            <a:r>
              <a:rPr lang="tr-TR" dirty="0" err="1"/>
              <a:t>triklor</a:t>
            </a:r>
            <a:r>
              <a:rPr lang="tr-TR" dirty="0"/>
              <a:t> etilen v.b. bu gruba girerler.</a:t>
            </a:r>
          </a:p>
          <a:p>
            <a:pPr>
              <a:buNone/>
            </a:pPr>
            <a:endParaRPr lang="tr-TR" dirty="0"/>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8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1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14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9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1"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92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0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374"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6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764704"/>
            <a:ext cx="7890080" cy="1426170"/>
          </a:xfrm>
        </p:spPr>
        <p:txBody>
          <a:bodyPr>
            <a:normAutofit fontScale="90000"/>
          </a:bodyPr>
          <a:lstStyle/>
          <a:p>
            <a:r>
              <a:rPr lang="tr-TR" sz="3200" b="1" dirty="0"/>
              <a:t>B) Fiziko-kimyasal özellikleri nedeniyle fiziksel ve kimyasal zarar verme riski olanlar;</a:t>
            </a:r>
            <a:r>
              <a:rPr lang="tr-TR" sz="3200" dirty="0"/>
              <a:t/>
            </a:r>
            <a:br>
              <a:rPr lang="tr-TR" sz="3200" dirty="0"/>
            </a:br>
            <a:endParaRPr lang="tr-TR" sz="3200" dirty="0"/>
          </a:p>
        </p:txBody>
      </p:sp>
      <p:graphicFrame>
        <p:nvGraphicFramePr>
          <p:cNvPr id="5" name="4 İçerik Yer Tutucusu"/>
          <p:cNvGraphicFramePr>
            <a:graphicFrameLocks noGrp="1"/>
          </p:cNvGraphicFramePr>
          <p:nvPr>
            <p:ph idx="1"/>
          </p:nvPr>
        </p:nvGraphicFramePr>
        <p:xfrm>
          <a:off x="971600" y="1700808"/>
          <a:ext cx="771537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0595" name="Picture 3" descr="ayrıntıları görüntüle"/>
          <p:cNvPicPr>
            <a:picLocks noChangeAspect="1" noChangeArrowheads="1" noCrop="1"/>
          </p:cNvPicPr>
          <p:nvPr/>
        </p:nvPicPr>
        <p:blipFill>
          <a:blip r:embed="rId8" cstate="print"/>
          <a:srcRect/>
          <a:stretch>
            <a:fillRect/>
          </a:stretch>
        </p:blipFill>
        <p:spPr bwMode="auto">
          <a:xfrm>
            <a:off x="1115616" y="3645024"/>
            <a:ext cx="2518481" cy="2088234"/>
          </a:xfrm>
          <a:prstGeom prst="rect">
            <a:avLst/>
          </a:prstGeom>
          <a:noFill/>
        </p:spPr>
      </p:pic>
      <p:pic>
        <p:nvPicPr>
          <p:cNvPr id="7" name="Picture 3" descr="ayrıntıları görüntüle"/>
          <p:cNvPicPr>
            <a:picLocks noChangeAspect="1" noChangeArrowheads="1" noCrop="1"/>
          </p:cNvPicPr>
          <p:nvPr/>
        </p:nvPicPr>
        <p:blipFill>
          <a:blip r:embed="rId8" cstate="print"/>
          <a:srcRect/>
          <a:stretch>
            <a:fillRect/>
          </a:stretch>
        </p:blipFill>
        <p:spPr bwMode="auto">
          <a:xfrm>
            <a:off x="5220072" y="3645024"/>
            <a:ext cx="2662497" cy="2088234"/>
          </a:xfrm>
          <a:prstGeom prst="rect">
            <a:avLst/>
          </a:prstGeom>
          <a:noFill/>
        </p:spPr>
      </p:pic>
      <p:pic>
        <p:nvPicPr>
          <p:cNvPr id="11" name="Picture 3" descr="ayrıntıları görüntüle"/>
          <p:cNvPicPr>
            <a:picLocks noChangeAspect="1" noChangeArrowheads="1" noCrop="1"/>
          </p:cNvPicPr>
          <p:nvPr/>
        </p:nvPicPr>
        <p:blipFill>
          <a:blip r:embed="rId8" cstate="print"/>
          <a:srcRect/>
          <a:stretch>
            <a:fillRect/>
          </a:stretch>
        </p:blipFill>
        <p:spPr bwMode="auto">
          <a:xfrm>
            <a:off x="5372472" y="3797424"/>
            <a:ext cx="2662497" cy="2088234"/>
          </a:xfrm>
          <a:prstGeom prst="rect">
            <a:avLst/>
          </a:prstGeom>
          <a:noFill/>
        </p:spPr>
      </p:pic>
      <p:pic>
        <p:nvPicPr>
          <p:cNvPr id="12" name="Picture 3" descr="ayrıntıları görüntüle"/>
          <p:cNvPicPr>
            <a:picLocks noChangeAspect="1" noChangeArrowheads="1" noCrop="1"/>
          </p:cNvPicPr>
          <p:nvPr/>
        </p:nvPicPr>
        <p:blipFill>
          <a:blip r:embed="rId8" cstate="print"/>
          <a:srcRect/>
          <a:stretch>
            <a:fillRect/>
          </a:stretch>
        </p:blipFill>
        <p:spPr bwMode="auto">
          <a:xfrm>
            <a:off x="5652120" y="3717032"/>
            <a:ext cx="2662497" cy="2088234"/>
          </a:xfrm>
          <a:prstGeom prst="rect">
            <a:avLst/>
          </a:prstGeom>
          <a:noFill/>
        </p:spPr>
      </p:pic>
      <p:pic>
        <p:nvPicPr>
          <p:cNvPr id="13" name="Picture 3" descr="ayrıntıları görüntüle"/>
          <p:cNvPicPr>
            <a:picLocks noChangeAspect="1" noChangeArrowheads="1" noCrop="1"/>
          </p:cNvPicPr>
          <p:nvPr/>
        </p:nvPicPr>
        <p:blipFill>
          <a:blip r:embed="rId8" cstate="print"/>
          <a:srcRect/>
          <a:stretch>
            <a:fillRect/>
          </a:stretch>
        </p:blipFill>
        <p:spPr bwMode="auto">
          <a:xfrm>
            <a:off x="3203848" y="3645024"/>
            <a:ext cx="2518481" cy="208823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1586</TotalTime>
  <Words>2851</Words>
  <Application>Microsoft Office PowerPoint</Application>
  <PresentationFormat>Ekran Gösterisi (4:3)</PresentationFormat>
  <Paragraphs>484</Paragraphs>
  <Slides>85</Slides>
  <Notes>82</Notes>
  <HiddenSlides>0</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Gündönümü</vt:lpstr>
      <vt:lpstr>KİMYASAL RİSK ETMENLERİ</vt:lpstr>
      <vt:lpstr>Kimyasallar herkesin yaşamının bir parçasıdır</vt:lpstr>
      <vt:lpstr>PowerPoint Sunusu</vt:lpstr>
      <vt:lpstr>PowerPoint Sunusu</vt:lpstr>
      <vt:lpstr>PowerPoint Sunusu</vt:lpstr>
      <vt:lpstr>PowerPoint Sunusu</vt:lpstr>
      <vt:lpstr>PowerPoint Sunusu</vt:lpstr>
      <vt:lpstr>A) Ani, tekrarlanan veya uzun süreli maruziyet sonucunda sağlığa zarar verme riski olanlar; </vt:lpstr>
      <vt:lpstr>B) Fiziko-kimyasal özellikleri nedeniyle fiziksel ve kimyasal zarar verme riski olanlar; </vt:lpstr>
      <vt:lpstr>PowerPoint Sunusu</vt:lpstr>
      <vt:lpstr>C) Çevreye zarar verme riski olanlar </vt:lpstr>
      <vt:lpstr>Kimyasal Etkenler nelerdir?</vt:lpstr>
      <vt:lpstr>PowerPoint Sunusu</vt:lpstr>
      <vt:lpstr>1-Fiziksel ve kimyasal özellikleri: </vt:lpstr>
      <vt:lpstr>PowerPoint Sunusu</vt:lpstr>
      <vt:lpstr>2-Maruz kalma şekli ve süresi :</vt:lpstr>
      <vt:lpstr>PowerPoint Sunusu</vt:lpstr>
      <vt:lpstr>PowerPoint Sunusu</vt:lpstr>
      <vt:lpstr>PowerPoint Sunusu</vt:lpstr>
      <vt:lpstr>PowerPoint Sunusu</vt:lpstr>
      <vt:lpstr>LİMİT DEĞERLER EŞİK SINIR DEĞERLERİ </vt:lpstr>
      <vt:lpstr>Limit Değerler</vt:lpstr>
      <vt:lpstr>PowerPoint Sunusu</vt:lpstr>
      <vt:lpstr>PowerPoint Sunusu</vt:lpstr>
      <vt:lpstr>PowerPoint Sunusu</vt:lpstr>
      <vt:lpstr>Türkiye'de Uygulanan sınır Değer  (ESD) Eşik Sınır Değer</vt:lpstr>
      <vt:lpstr>MAK (Müsade edilen Azami Konsantrasyon) MAC (Maximum Allowable Concentration)</vt:lpstr>
      <vt:lpstr>3. Maruz kalan kişinin özellikleri:</vt:lpstr>
      <vt:lpstr>PowerPoint Sunusu</vt:lpstr>
      <vt:lpstr>PowerPoint Sunusu</vt:lpstr>
      <vt:lpstr>PowerPoint Sunusu</vt:lpstr>
      <vt:lpstr>4-Çevresel özellikler  (Fiziksel ortam)</vt:lpstr>
      <vt:lpstr>KİMYASALLARIN VÜCUDA GİRİŞ YOLLARI </vt:lpstr>
      <vt:lpstr>PowerPoint Sunusu</vt:lpstr>
      <vt:lpstr>1. SOLUNUM YOLU</vt:lpstr>
      <vt:lpstr>Kimyasallar işyeri havasında aşağıdaki şekillerde dağılmış olabilir ve solunabilir. </vt:lpstr>
      <vt:lpstr>Maske Seçerken dikkat edilecek hususlar: </vt:lpstr>
      <vt:lpstr>PowerPoint Sunusu</vt:lpstr>
      <vt:lpstr>PowerPoint Sunusu</vt:lpstr>
      <vt:lpstr>2. DERİ VE GÖZLERDEN ABSORBSİYON YOLU: </vt:lpstr>
      <vt:lpstr>PowerPoint Sunusu</vt:lpstr>
      <vt:lpstr>3. SİNDİRİM YOLU</vt:lpstr>
      <vt:lpstr>PowerPoint Sunusu</vt:lpstr>
      <vt:lpstr>HEDEF ORGANLAR</vt:lpstr>
      <vt:lpstr>Kimyasallar vücuda girdikleri zaman</vt:lpstr>
      <vt:lpstr>PowerPoint Sunusu</vt:lpstr>
      <vt:lpstr>KİMYASALLAR TARAFINDAN EN FAZLA HEDEF ALINAN ORGANLAR:</vt:lpstr>
      <vt:lpstr>SAĞLIK İÇİN TEHLİKELİ KİMYASALLARIN SINIFLANDIRILMASI 1-Toksik (Çok toksik, toksik, zararlı) maddeler </vt:lpstr>
      <vt:lpstr>PowerPoint Sunusu</vt:lpstr>
      <vt:lpstr>PowerPoint Sunusu</vt:lpstr>
      <vt:lpstr>PowerPoint Sunusu</vt:lpstr>
      <vt:lpstr>Renk değişimi ve lekelere neden olanlar</vt:lpstr>
      <vt:lpstr>Kanserojen Madde</vt:lpstr>
      <vt:lpstr>PowerPoint Sunusu</vt:lpstr>
      <vt:lpstr>Kanserojenler</vt:lpstr>
      <vt:lpstr>Mutajen Madde</vt:lpstr>
      <vt:lpstr>PowerPoint Sunusu</vt:lpstr>
      <vt:lpstr>PowerPoint Sunusu</vt:lpstr>
      <vt:lpstr>PowerPoint Sunusu</vt:lpstr>
      <vt:lpstr>MADDE 14: İşveren, işçilerin özellikle aşağıda belirtilen konularda bilgi almalarını sağlayacaktır. </vt:lpstr>
      <vt:lpstr>Madde 16: çeşitli hükümler</vt:lpstr>
      <vt:lpstr>Kayıtların Saklanması </vt:lpstr>
      <vt:lpstr>KİMYASALLARIN GÜVENLİK RİSKLERİ </vt:lpstr>
      <vt:lpstr>TOZLAR </vt:lpstr>
      <vt:lpstr>Asbest </vt:lpstr>
      <vt:lpstr>Asbestin Özellikleri </vt:lpstr>
      <vt:lpstr>PowerPoint Sunusu</vt:lpstr>
      <vt:lpstr>PowerPoint Sunusu</vt:lpstr>
      <vt:lpstr>Etkileri</vt:lpstr>
      <vt:lpstr>- Kanserojen tozlar</vt:lpstr>
      <vt:lpstr>-Radyoaktif  Tozlar</vt:lpstr>
      <vt:lpstr>-Alerjik Tozlar</vt:lpstr>
      <vt:lpstr>-İnert Tozlar</vt:lpstr>
      <vt:lpstr>2.Sıvı Maddeler</vt:lpstr>
      <vt:lpstr>PowerPoint Sunusu</vt:lpstr>
      <vt:lpstr>Buharlar</vt:lpstr>
      <vt:lpstr>Gazlar</vt:lpstr>
      <vt:lpstr>PowerPoint Sunusu</vt:lpstr>
      <vt:lpstr>Kimyasal Etkili Boğucu Gazlar</vt:lpstr>
      <vt:lpstr>Tahriş Edici Gazlar</vt:lpstr>
      <vt:lpstr>Sistemik Etki Gösteren  Zehirli Gaz ve Buharlar</vt:lpstr>
      <vt:lpstr>Narkotik (Uyuşturucu) Buharlar</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Petek</dc:creator>
  <cp:lastModifiedBy>Ayse ERCAN</cp:lastModifiedBy>
  <cp:revision>221</cp:revision>
  <dcterms:created xsi:type="dcterms:W3CDTF">2011-01-30T16:34:13Z</dcterms:created>
  <dcterms:modified xsi:type="dcterms:W3CDTF">2025-11-24T06:56:02Z</dcterms:modified>
</cp:coreProperties>
</file>