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D97C7-300B-4F66-B949-90E2EA8159C4}" type="datetimeFigureOut">
              <a:rPr lang="tr-TR" smtClean="0"/>
              <a:t>3.12.2025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C7AE5-15C8-4AA1-9C8C-2B2CCEC0C88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3657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D97C7-300B-4F66-B949-90E2EA8159C4}" type="datetimeFigureOut">
              <a:rPr lang="tr-TR" smtClean="0"/>
              <a:t>3.12.2025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C7AE5-15C8-4AA1-9C8C-2B2CCEC0C88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2501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D97C7-300B-4F66-B949-90E2EA8159C4}" type="datetimeFigureOut">
              <a:rPr lang="tr-TR" smtClean="0"/>
              <a:t>3.12.2025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C7AE5-15C8-4AA1-9C8C-2B2CCEC0C88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3789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D97C7-300B-4F66-B949-90E2EA8159C4}" type="datetimeFigureOut">
              <a:rPr lang="tr-TR" smtClean="0"/>
              <a:t>3.12.2025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C7AE5-15C8-4AA1-9C8C-2B2CCEC0C88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7273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D97C7-300B-4F66-B949-90E2EA8159C4}" type="datetimeFigureOut">
              <a:rPr lang="tr-TR" smtClean="0"/>
              <a:t>3.12.2025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C7AE5-15C8-4AA1-9C8C-2B2CCEC0C88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2392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D97C7-300B-4F66-B949-90E2EA8159C4}" type="datetimeFigureOut">
              <a:rPr lang="tr-TR" smtClean="0"/>
              <a:t>3.12.2025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C7AE5-15C8-4AA1-9C8C-2B2CCEC0C88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2500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D97C7-300B-4F66-B949-90E2EA8159C4}" type="datetimeFigureOut">
              <a:rPr lang="tr-TR" smtClean="0"/>
              <a:t>3.12.2025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C7AE5-15C8-4AA1-9C8C-2B2CCEC0C88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0076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D97C7-300B-4F66-B949-90E2EA8159C4}" type="datetimeFigureOut">
              <a:rPr lang="tr-TR" smtClean="0"/>
              <a:t>3.12.2025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C7AE5-15C8-4AA1-9C8C-2B2CCEC0C88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1215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D97C7-300B-4F66-B949-90E2EA8159C4}" type="datetimeFigureOut">
              <a:rPr lang="tr-TR" smtClean="0"/>
              <a:t>3.12.2025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C7AE5-15C8-4AA1-9C8C-2B2CCEC0C88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0554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D97C7-300B-4F66-B949-90E2EA8159C4}" type="datetimeFigureOut">
              <a:rPr lang="tr-TR" smtClean="0"/>
              <a:t>3.12.2025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C7AE5-15C8-4AA1-9C8C-2B2CCEC0C88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9039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D97C7-300B-4F66-B949-90E2EA8159C4}" type="datetimeFigureOut">
              <a:rPr lang="tr-TR" smtClean="0"/>
              <a:t>3.12.2025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C7AE5-15C8-4AA1-9C8C-2B2CCEC0C88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0311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8D97C7-300B-4F66-B949-90E2EA8159C4}" type="datetimeFigureOut">
              <a:rPr lang="tr-TR" smtClean="0"/>
              <a:t>3.12.2025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9C7AE5-15C8-4AA1-9C8C-2B2CCEC0C88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9197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Required</a:t>
            </a:r>
            <a:r>
              <a:rPr lang="tr-TR" dirty="0" smtClean="0"/>
              <a:t> Reading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/>
              <a:t>https://www.washingtonpost.com/politics/2025/12/02/somalis-minnesota-trump-walz-immigration-enforcement/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94829768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</Words>
  <Application>Microsoft Office PowerPoint</Application>
  <PresentationFormat>Ekran Gösterisi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2" baseType="lpstr">
      <vt:lpstr>Ofis Teması</vt:lpstr>
      <vt:lpstr>Required Reading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Required Reading</dc:title>
  <dc:creator>Betul ALTAS</dc:creator>
  <cp:lastModifiedBy>Betul ALTAS</cp:lastModifiedBy>
  <cp:revision>1</cp:revision>
  <dcterms:created xsi:type="dcterms:W3CDTF">2025-12-03T09:25:47Z</dcterms:created>
  <dcterms:modified xsi:type="dcterms:W3CDTF">2025-12-03T09:26:21Z</dcterms:modified>
</cp:coreProperties>
</file>