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6" r:id="rId5"/>
    <p:sldId id="260" r:id="rId6"/>
    <p:sldId id="261" r:id="rId7"/>
    <p:sldId id="259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2891FD-F05A-4FED-BC64-AAF027C2DF1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59591C2-1849-44C7-9621-72019D480749}">
      <dgm:prSet phldrT="[Metin]"/>
      <dgm:spPr/>
      <dgm:t>
        <a:bodyPr/>
        <a:lstStyle/>
        <a:p>
          <a:r>
            <a:rPr lang="tr-TR" dirty="0" smtClean="0"/>
            <a:t>Britain</a:t>
          </a:r>
          <a:endParaRPr lang="tr-TR" dirty="0"/>
        </a:p>
      </dgm:t>
    </dgm:pt>
    <dgm:pt modelId="{BE575A38-901B-4EA2-BEB1-7D324493BF35}" type="parTrans" cxnId="{56708C02-4090-49A1-8D5A-213F501C262C}">
      <dgm:prSet/>
      <dgm:spPr/>
      <dgm:t>
        <a:bodyPr/>
        <a:lstStyle/>
        <a:p>
          <a:endParaRPr lang="tr-TR"/>
        </a:p>
      </dgm:t>
    </dgm:pt>
    <dgm:pt modelId="{3FE39CBC-2693-4EC2-8CDF-B198CA27F656}" type="sibTrans" cxnId="{56708C02-4090-49A1-8D5A-213F501C262C}">
      <dgm:prSet/>
      <dgm:spPr/>
      <dgm:t>
        <a:bodyPr/>
        <a:lstStyle/>
        <a:p>
          <a:endParaRPr lang="tr-TR"/>
        </a:p>
      </dgm:t>
    </dgm:pt>
    <dgm:pt modelId="{AA1C57D6-4848-4C43-8738-FFF6B6CF9680}">
      <dgm:prSet phldrT="[Metin]"/>
      <dgm:spPr/>
      <dgm:t>
        <a:bodyPr/>
        <a:lstStyle/>
        <a:p>
          <a:r>
            <a:rPr lang="tr-TR" dirty="0" smtClean="0"/>
            <a:t>USA</a:t>
          </a:r>
          <a:endParaRPr lang="tr-TR" dirty="0"/>
        </a:p>
      </dgm:t>
    </dgm:pt>
    <dgm:pt modelId="{7FD62BB6-157B-4A8D-8965-EC0EE6348D40}" type="parTrans" cxnId="{E5BAC61E-81DB-4F13-9F4C-DE0D5AB10014}">
      <dgm:prSet/>
      <dgm:spPr/>
      <dgm:t>
        <a:bodyPr/>
        <a:lstStyle/>
        <a:p>
          <a:endParaRPr lang="tr-TR"/>
        </a:p>
      </dgm:t>
    </dgm:pt>
    <dgm:pt modelId="{35E00A36-D380-4D8C-80F3-4E5E86F45F57}" type="sibTrans" cxnId="{E5BAC61E-81DB-4F13-9F4C-DE0D5AB10014}">
      <dgm:prSet/>
      <dgm:spPr/>
      <dgm:t>
        <a:bodyPr/>
        <a:lstStyle/>
        <a:p>
          <a:endParaRPr lang="tr-TR"/>
        </a:p>
      </dgm:t>
    </dgm:pt>
    <dgm:pt modelId="{F4FF8A62-BB88-462B-9762-C2EC67FA9DEA}">
      <dgm:prSet phldrT="[Metin]"/>
      <dgm:spPr/>
      <dgm:t>
        <a:bodyPr/>
        <a:lstStyle/>
        <a:p>
          <a:r>
            <a:rPr lang="tr-TR" dirty="0" err="1" smtClean="0"/>
            <a:t>Undergraduate</a:t>
          </a:r>
          <a:r>
            <a:rPr lang="tr-TR" dirty="0" smtClean="0"/>
            <a:t> </a:t>
          </a:r>
          <a:r>
            <a:rPr lang="tr-TR" dirty="0" err="1" smtClean="0"/>
            <a:t>degree</a:t>
          </a:r>
          <a:r>
            <a:rPr lang="tr-TR" dirty="0" smtClean="0"/>
            <a:t> (LLB) </a:t>
          </a:r>
          <a:r>
            <a:rPr lang="tr-TR" dirty="0" err="1" smtClean="0"/>
            <a:t>for</a:t>
          </a:r>
          <a:r>
            <a:rPr lang="tr-TR" dirty="0" smtClean="0"/>
            <a:t> 3 </a:t>
          </a:r>
          <a:r>
            <a:rPr lang="tr-TR" dirty="0" err="1" smtClean="0"/>
            <a:t>years</a:t>
          </a:r>
          <a:endParaRPr lang="tr-TR" dirty="0"/>
        </a:p>
      </dgm:t>
    </dgm:pt>
    <dgm:pt modelId="{71480BE0-6464-4870-B35C-F0313353CFB4}" type="parTrans" cxnId="{FE9957C8-D71C-4796-837B-5AA9EFDD0001}">
      <dgm:prSet/>
      <dgm:spPr/>
      <dgm:t>
        <a:bodyPr/>
        <a:lstStyle/>
        <a:p>
          <a:endParaRPr lang="tr-TR"/>
        </a:p>
      </dgm:t>
    </dgm:pt>
    <dgm:pt modelId="{9F4A7D4A-F7D2-46B1-B23C-465D4A9E0535}" type="sibTrans" cxnId="{FE9957C8-D71C-4796-837B-5AA9EFDD0001}">
      <dgm:prSet/>
      <dgm:spPr/>
      <dgm:t>
        <a:bodyPr/>
        <a:lstStyle/>
        <a:p>
          <a:endParaRPr lang="tr-TR"/>
        </a:p>
      </dgm:t>
    </dgm:pt>
    <dgm:pt modelId="{BBE581DC-A3BE-4E89-AA10-A1E87D122216}">
      <dgm:prSet phldrT="[Metin]"/>
      <dgm:spPr/>
      <dgm:t>
        <a:bodyPr/>
        <a:lstStyle/>
        <a:p>
          <a:r>
            <a:rPr lang="tr-TR" dirty="0" err="1" smtClean="0"/>
            <a:t>Must</a:t>
          </a:r>
          <a:r>
            <a:rPr lang="tr-TR" dirty="0" smtClean="0"/>
            <a:t> </a:t>
          </a:r>
          <a:r>
            <a:rPr lang="tr-TR" dirty="0" err="1" smtClean="0"/>
            <a:t>then</a:t>
          </a:r>
          <a:r>
            <a:rPr lang="tr-TR" dirty="0" smtClean="0"/>
            <a:t> </a:t>
          </a:r>
          <a:r>
            <a:rPr lang="tr-TR" dirty="0" err="1" smtClean="0"/>
            <a:t>complete</a:t>
          </a:r>
          <a:r>
            <a:rPr lang="tr-TR" dirty="0" smtClean="0"/>
            <a:t>  a </a:t>
          </a:r>
          <a:r>
            <a:rPr lang="tr-TR" dirty="0" err="1" smtClean="0"/>
            <a:t>postgraduate</a:t>
          </a:r>
          <a:r>
            <a:rPr lang="tr-TR" dirty="0" smtClean="0"/>
            <a:t> </a:t>
          </a:r>
          <a:r>
            <a:rPr lang="tr-TR" dirty="0" err="1" smtClean="0"/>
            <a:t>qualification</a:t>
          </a:r>
          <a:endParaRPr lang="tr-TR" dirty="0"/>
        </a:p>
      </dgm:t>
    </dgm:pt>
    <dgm:pt modelId="{C158EA17-C0B1-4A11-83E0-FCC8EEA33BEA}" type="parTrans" cxnId="{9367692C-B5F6-4D18-9E89-0700C07F50F1}">
      <dgm:prSet/>
      <dgm:spPr/>
      <dgm:t>
        <a:bodyPr/>
        <a:lstStyle/>
        <a:p>
          <a:endParaRPr lang="tr-TR"/>
        </a:p>
      </dgm:t>
    </dgm:pt>
    <dgm:pt modelId="{DB5F9AF0-4FE6-459F-8880-2BD35FEA4DE8}" type="sibTrans" cxnId="{9367692C-B5F6-4D18-9E89-0700C07F50F1}">
      <dgm:prSet/>
      <dgm:spPr/>
      <dgm:t>
        <a:bodyPr/>
        <a:lstStyle/>
        <a:p>
          <a:endParaRPr lang="tr-TR"/>
        </a:p>
      </dgm:t>
    </dgm:pt>
    <dgm:pt modelId="{6BC37341-A3C3-4C2B-971D-0DBD3EBCA2AF}">
      <dgm:prSet phldrT="[Metin]"/>
      <dgm:spPr/>
      <dgm:t>
        <a:bodyPr/>
        <a:lstStyle/>
        <a:p>
          <a:r>
            <a:rPr lang="tr-TR" dirty="0" smtClean="0"/>
            <a:t>Legal </a:t>
          </a:r>
          <a:r>
            <a:rPr lang="tr-TR" dirty="0" err="1" smtClean="0"/>
            <a:t>Practice</a:t>
          </a:r>
          <a:r>
            <a:rPr lang="tr-TR" dirty="0" smtClean="0"/>
            <a:t> Course (LPC) </a:t>
          </a:r>
          <a:r>
            <a:rPr lang="tr-TR" dirty="0" err="1" smtClean="0"/>
            <a:t>for</a:t>
          </a:r>
          <a:r>
            <a:rPr lang="tr-TR" dirty="0" smtClean="0"/>
            <a:t> </a:t>
          </a:r>
          <a:r>
            <a:rPr lang="tr-TR" dirty="0" err="1" smtClean="0"/>
            <a:t>solicitors</a:t>
          </a:r>
          <a:r>
            <a:rPr lang="tr-TR" dirty="0" smtClean="0"/>
            <a:t>; </a:t>
          </a:r>
          <a:r>
            <a:rPr lang="tr-TR" dirty="0" err="1" smtClean="0"/>
            <a:t>dealing</a:t>
          </a:r>
          <a:r>
            <a:rPr lang="tr-TR" dirty="0" smtClean="0"/>
            <a:t> </a:t>
          </a:r>
          <a:r>
            <a:rPr lang="tr-TR" dirty="0" err="1" smtClean="0"/>
            <a:t>with</a:t>
          </a:r>
          <a:r>
            <a:rPr lang="tr-TR" dirty="0" smtClean="0"/>
            <a:t> </a:t>
          </a:r>
          <a:r>
            <a:rPr lang="tr-TR" dirty="0" err="1" smtClean="0"/>
            <a:t>clients</a:t>
          </a:r>
          <a:r>
            <a:rPr lang="tr-TR" dirty="0" smtClean="0"/>
            <a:t>, Bar </a:t>
          </a:r>
          <a:r>
            <a:rPr lang="tr-TR" dirty="0" err="1" smtClean="0"/>
            <a:t>Vocational</a:t>
          </a:r>
          <a:r>
            <a:rPr lang="tr-TR" dirty="0" smtClean="0"/>
            <a:t> Course (BVC) </a:t>
          </a:r>
          <a:r>
            <a:rPr lang="tr-TR" dirty="0" err="1" smtClean="0"/>
            <a:t>for</a:t>
          </a:r>
          <a:r>
            <a:rPr lang="tr-TR" dirty="0" smtClean="0"/>
            <a:t> </a:t>
          </a:r>
          <a:r>
            <a:rPr lang="tr-TR" dirty="0" err="1" smtClean="0"/>
            <a:t>barristers</a:t>
          </a:r>
          <a:r>
            <a:rPr lang="tr-TR" dirty="0" smtClean="0"/>
            <a:t>; </a:t>
          </a:r>
          <a:r>
            <a:rPr lang="tr-TR" dirty="0" err="1" smtClean="0"/>
            <a:t>representing</a:t>
          </a:r>
          <a:r>
            <a:rPr lang="tr-TR" dirty="0" smtClean="0"/>
            <a:t> </a:t>
          </a:r>
          <a:r>
            <a:rPr lang="tr-TR" dirty="0" err="1" smtClean="0"/>
            <a:t>clients</a:t>
          </a:r>
          <a:r>
            <a:rPr lang="tr-TR" dirty="0" smtClean="0"/>
            <a:t> in </a:t>
          </a:r>
          <a:r>
            <a:rPr lang="tr-TR" dirty="0" err="1" smtClean="0"/>
            <a:t>court</a:t>
          </a:r>
          <a:endParaRPr lang="tr-TR" dirty="0"/>
        </a:p>
      </dgm:t>
    </dgm:pt>
    <dgm:pt modelId="{CFB4E096-97CC-4D9B-A624-C8A775CE2EAC}" type="parTrans" cxnId="{9815133C-3016-40E0-A273-734F9B4519A2}">
      <dgm:prSet/>
      <dgm:spPr/>
      <dgm:t>
        <a:bodyPr/>
        <a:lstStyle/>
        <a:p>
          <a:endParaRPr lang="tr-TR"/>
        </a:p>
      </dgm:t>
    </dgm:pt>
    <dgm:pt modelId="{8FC745EA-D6FE-4A6A-A075-65A845901171}" type="sibTrans" cxnId="{9815133C-3016-40E0-A273-734F9B4519A2}">
      <dgm:prSet/>
      <dgm:spPr/>
      <dgm:t>
        <a:bodyPr/>
        <a:lstStyle/>
        <a:p>
          <a:endParaRPr lang="tr-TR"/>
        </a:p>
      </dgm:t>
    </dgm:pt>
    <dgm:pt modelId="{2BE165CF-0C64-4C80-BDE0-FB4D41B9433F}">
      <dgm:prSet phldrT="[Metin]"/>
      <dgm:spPr/>
      <dgm:t>
        <a:bodyPr/>
        <a:lstStyle/>
        <a:p>
          <a:r>
            <a:rPr lang="tr-TR" dirty="0" err="1" smtClean="0"/>
            <a:t>After</a:t>
          </a:r>
          <a:r>
            <a:rPr lang="tr-TR" dirty="0" smtClean="0"/>
            <a:t> </a:t>
          </a:r>
          <a:r>
            <a:rPr lang="tr-TR" dirty="0" err="1" smtClean="0"/>
            <a:t>completion</a:t>
          </a:r>
          <a:r>
            <a:rPr lang="tr-TR" dirty="0" smtClean="0"/>
            <a:t> of a </a:t>
          </a:r>
          <a:r>
            <a:rPr lang="tr-TR" dirty="0" err="1" smtClean="0"/>
            <a:t>bachelor’s</a:t>
          </a:r>
          <a:r>
            <a:rPr lang="tr-TR" dirty="0" smtClean="0"/>
            <a:t> </a:t>
          </a:r>
          <a:r>
            <a:rPr lang="tr-TR" dirty="0" err="1" smtClean="0"/>
            <a:t>degree</a:t>
          </a:r>
          <a:r>
            <a:rPr lang="tr-TR" dirty="0" smtClean="0"/>
            <a:t> (in </a:t>
          </a:r>
          <a:r>
            <a:rPr lang="tr-TR" dirty="0" err="1" smtClean="0"/>
            <a:t>any</a:t>
          </a:r>
          <a:r>
            <a:rPr lang="tr-TR" dirty="0" smtClean="0"/>
            <a:t> 4 </a:t>
          </a:r>
          <a:r>
            <a:rPr lang="tr-TR" dirty="0" err="1" smtClean="0"/>
            <a:t>years</a:t>
          </a:r>
          <a:r>
            <a:rPr lang="tr-TR" dirty="0" smtClean="0"/>
            <a:t> </a:t>
          </a:r>
          <a:r>
            <a:rPr lang="tr-TR" dirty="0" err="1" smtClean="0"/>
            <a:t>subject</a:t>
          </a:r>
          <a:r>
            <a:rPr lang="tr-TR" dirty="0" smtClean="0"/>
            <a:t>) </a:t>
          </a:r>
          <a:r>
            <a:rPr lang="tr-TR" dirty="0" err="1" smtClean="0"/>
            <a:t>further</a:t>
          </a:r>
          <a:r>
            <a:rPr lang="tr-TR" dirty="0" smtClean="0"/>
            <a:t> 3 </a:t>
          </a:r>
          <a:r>
            <a:rPr lang="tr-TR" dirty="0" err="1" smtClean="0"/>
            <a:t>years</a:t>
          </a:r>
          <a:r>
            <a:rPr lang="tr-TR" dirty="0" smtClean="0"/>
            <a:t> at </a:t>
          </a:r>
          <a:r>
            <a:rPr lang="tr-TR" dirty="0" err="1" smtClean="0"/>
            <a:t>law</a:t>
          </a:r>
          <a:r>
            <a:rPr lang="tr-TR" dirty="0" smtClean="0"/>
            <a:t> </a:t>
          </a:r>
          <a:r>
            <a:rPr lang="tr-TR" dirty="0" err="1" smtClean="0"/>
            <a:t>school</a:t>
          </a:r>
          <a:endParaRPr lang="tr-TR" dirty="0"/>
        </a:p>
      </dgm:t>
    </dgm:pt>
    <dgm:pt modelId="{845C2F6C-1AB4-44C9-8D4C-F301C67C64CC}" type="parTrans" cxnId="{D5EA6D6C-93DC-4E64-8EA8-557BCC5974D0}">
      <dgm:prSet/>
      <dgm:spPr/>
      <dgm:t>
        <a:bodyPr/>
        <a:lstStyle/>
        <a:p>
          <a:endParaRPr lang="tr-TR"/>
        </a:p>
      </dgm:t>
    </dgm:pt>
    <dgm:pt modelId="{786288B2-D149-4AA1-8549-093B523580E8}" type="sibTrans" cxnId="{D5EA6D6C-93DC-4E64-8EA8-557BCC5974D0}">
      <dgm:prSet/>
      <dgm:spPr/>
      <dgm:t>
        <a:bodyPr/>
        <a:lstStyle/>
        <a:p>
          <a:endParaRPr lang="tr-TR"/>
        </a:p>
      </dgm:t>
    </dgm:pt>
    <dgm:pt modelId="{9B51C18B-D767-465B-B8E8-71865967FDB2}">
      <dgm:prSet phldrT="[Metin]"/>
      <dgm:spPr/>
      <dgm:t>
        <a:bodyPr/>
        <a:lstStyle/>
        <a:p>
          <a:r>
            <a:rPr lang="tr-TR" dirty="0" err="1" smtClean="0"/>
            <a:t>State’s</a:t>
          </a:r>
          <a:r>
            <a:rPr lang="tr-TR" dirty="0" smtClean="0"/>
            <a:t> Bar </a:t>
          </a:r>
          <a:r>
            <a:rPr lang="tr-TR" dirty="0" err="1" smtClean="0"/>
            <a:t>Exam</a:t>
          </a:r>
          <a:r>
            <a:rPr lang="tr-TR" dirty="0" smtClean="0"/>
            <a:t> (</a:t>
          </a:r>
          <a:r>
            <a:rPr lang="tr-TR" dirty="0" err="1" smtClean="0"/>
            <a:t>after</a:t>
          </a:r>
          <a:r>
            <a:rPr lang="tr-TR" dirty="0" smtClean="0"/>
            <a:t> </a:t>
          </a:r>
          <a:r>
            <a:rPr lang="tr-TR" dirty="0" err="1" smtClean="0"/>
            <a:t>they</a:t>
          </a:r>
          <a:r>
            <a:rPr lang="tr-TR" dirty="0" smtClean="0"/>
            <a:t> can be </a:t>
          </a:r>
          <a:r>
            <a:rPr lang="tr-TR" dirty="0" err="1" smtClean="0"/>
            <a:t>fully</a:t>
          </a:r>
          <a:r>
            <a:rPr lang="tr-TR" dirty="0" smtClean="0"/>
            <a:t> </a:t>
          </a:r>
          <a:r>
            <a:rPr lang="tr-TR" dirty="0" err="1" smtClean="0"/>
            <a:t>qualified</a:t>
          </a:r>
          <a:r>
            <a:rPr lang="tr-TR" dirty="0" smtClean="0"/>
            <a:t>)</a:t>
          </a:r>
          <a:endParaRPr lang="tr-TR" dirty="0"/>
        </a:p>
      </dgm:t>
    </dgm:pt>
    <dgm:pt modelId="{BCE880B1-7EFC-4C07-9FFB-272F69ED8137}" type="parTrans" cxnId="{F1BD109C-EEEB-40DD-924D-D4FF61CF3229}">
      <dgm:prSet/>
      <dgm:spPr/>
      <dgm:t>
        <a:bodyPr/>
        <a:lstStyle/>
        <a:p>
          <a:endParaRPr lang="tr-TR"/>
        </a:p>
      </dgm:t>
    </dgm:pt>
    <dgm:pt modelId="{AC28F450-E856-48B3-8450-BE2786A78EAA}" type="sibTrans" cxnId="{F1BD109C-EEEB-40DD-924D-D4FF61CF3229}">
      <dgm:prSet/>
      <dgm:spPr/>
      <dgm:t>
        <a:bodyPr/>
        <a:lstStyle/>
        <a:p>
          <a:endParaRPr lang="tr-TR"/>
        </a:p>
      </dgm:t>
    </dgm:pt>
    <dgm:pt modelId="{27A30F8A-F0E5-4202-B488-A8C356D57BD2}" type="pres">
      <dgm:prSet presAssocID="{A72891FD-F05A-4FED-BC64-AAF027C2DF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7592F4B-5D39-4DBB-85CD-AE996F30808B}" type="pres">
      <dgm:prSet presAssocID="{D59591C2-1849-44C7-9621-72019D48074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C4E545-6F74-4EB6-9E72-A10F9452E1EB}" type="pres">
      <dgm:prSet presAssocID="{D59591C2-1849-44C7-9621-72019D48074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0546D5-6DCF-4352-8D23-B86FC6CDCF9D}" type="pres">
      <dgm:prSet presAssocID="{AA1C57D6-4848-4C43-8738-FFF6B6CF968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E4E283E-987A-4998-B626-F99C70FE1F34}" type="pres">
      <dgm:prSet presAssocID="{AA1C57D6-4848-4C43-8738-FFF6B6CF968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5BAC61E-81DB-4F13-9F4C-DE0D5AB10014}" srcId="{A72891FD-F05A-4FED-BC64-AAF027C2DF14}" destId="{AA1C57D6-4848-4C43-8738-FFF6B6CF9680}" srcOrd="1" destOrd="0" parTransId="{7FD62BB6-157B-4A8D-8965-EC0EE6348D40}" sibTransId="{35E00A36-D380-4D8C-80F3-4E5E86F45F57}"/>
    <dgm:cxn modelId="{9815133C-3016-40E0-A273-734F9B4519A2}" srcId="{D59591C2-1849-44C7-9621-72019D480749}" destId="{6BC37341-A3C3-4C2B-971D-0DBD3EBCA2AF}" srcOrd="2" destOrd="0" parTransId="{CFB4E096-97CC-4D9B-A624-C8A775CE2EAC}" sibTransId="{8FC745EA-D6FE-4A6A-A075-65A845901171}"/>
    <dgm:cxn modelId="{B8123F49-A823-4E35-821A-D8E547446B7A}" type="presOf" srcId="{A72891FD-F05A-4FED-BC64-AAF027C2DF14}" destId="{27A30F8A-F0E5-4202-B488-A8C356D57BD2}" srcOrd="0" destOrd="0" presId="urn:microsoft.com/office/officeart/2005/8/layout/vList2"/>
    <dgm:cxn modelId="{F2C9819A-CEB4-4E8F-9AF8-9C7F3A368D95}" type="presOf" srcId="{6BC37341-A3C3-4C2B-971D-0DBD3EBCA2AF}" destId="{3DC4E545-6F74-4EB6-9E72-A10F9452E1EB}" srcOrd="0" destOrd="2" presId="urn:microsoft.com/office/officeart/2005/8/layout/vList2"/>
    <dgm:cxn modelId="{265290C1-2C33-448A-BF77-C4AB3EC1BA11}" type="presOf" srcId="{BBE581DC-A3BE-4E89-AA10-A1E87D122216}" destId="{3DC4E545-6F74-4EB6-9E72-A10F9452E1EB}" srcOrd="0" destOrd="1" presId="urn:microsoft.com/office/officeart/2005/8/layout/vList2"/>
    <dgm:cxn modelId="{9367692C-B5F6-4D18-9E89-0700C07F50F1}" srcId="{D59591C2-1849-44C7-9621-72019D480749}" destId="{BBE581DC-A3BE-4E89-AA10-A1E87D122216}" srcOrd="1" destOrd="0" parTransId="{C158EA17-C0B1-4A11-83E0-FCC8EEA33BEA}" sibTransId="{DB5F9AF0-4FE6-459F-8880-2BD35FEA4DE8}"/>
    <dgm:cxn modelId="{14491B6E-3BF9-4944-BBC4-89CB78AF6F84}" type="presOf" srcId="{D59591C2-1849-44C7-9621-72019D480749}" destId="{67592F4B-5D39-4DBB-85CD-AE996F30808B}" srcOrd="0" destOrd="0" presId="urn:microsoft.com/office/officeart/2005/8/layout/vList2"/>
    <dgm:cxn modelId="{D4075385-23AF-4C01-B996-A2709F4935E0}" type="presOf" srcId="{2BE165CF-0C64-4C80-BDE0-FB4D41B9433F}" destId="{1E4E283E-987A-4998-B626-F99C70FE1F34}" srcOrd="0" destOrd="0" presId="urn:microsoft.com/office/officeart/2005/8/layout/vList2"/>
    <dgm:cxn modelId="{D5EA6D6C-93DC-4E64-8EA8-557BCC5974D0}" srcId="{AA1C57D6-4848-4C43-8738-FFF6B6CF9680}" destId="{2BE165CF-0C64-4C80-BDE0-FB4D41B9433F}" srcOrd="0" destOrd="0" parTransId="{845C2F6C-1AB4-44C9-8D4C-F301C67C64CC}" sibTransId="{786288B2-D149-4AA1-8549-093B523580E8}"/>
    <dgm:cxn modelId="{FE9957C8-D71C-4796-837B-5AA9EFDD0001}" srcId="{D59591C2-1849-44C7-9621-72019D480749}" destId="{F4FF8A62-BB88-462B-9762-C2EC67FA9DEA}" srcOrd="0" destOrd="0" parTransId="{71480BE0-6464-4870-B35C-F0313353CFB4}" sibTransId="{9F4A7D4A-F7D2-46B1-B23C-465D4A9E0535}"/>
    <dgm:cxn modelId="{3BB19A36-6302-45C8-9FDC-4CE935938343}" type="presOf" srcId="{F4FF8A62-BB88-462B-9762-C2EC67FA9DEA}" destId="{3DC4E545-6F74-4EB6-9E72-A10F9452E1EB}" srcOrd="0" destOrd="0" presId="urn:microsoft.com/office/officeart/2005/8/layout/vList2"/>
    <dgm:cxn modelId="{6832A886-7DCB-48ED-BE73-8C21AC4F58FA}" type="presOf" srcId="{9B51C18B-D767-465B-B8E8-71865967FDB2}" destId="{1E4E283E-987A-4998-B626-F99C70FE1F34}" srcOrd="0" destOrd="1" presId="urn:microsoft.com/office/officeart/2005/8/layout/vList2"/>
    <dgm:cxn modelId="{F1BD109C-EEEB-40DD-924D-D4FF61CF3229}" srcId="{AA1C57D6-4848-4C43-8738-FFF6B6CF9680}" destId="{9B51C18B-D767-465B-B8E8-71865967FDB2}" srcOrd="1" destOrd="0" parTransId="{BCE880B1-7EFC-4C07-9FFB-272F69ED8137}" sibTransId="{AC28F450-E856-48B3-8450-BE2786A78EAA}"/>
    <dgm:cxn modelId="{3E8D619A-FB6E-46E1-AFB1-CAC7824EDDEE}" type="presOf" srcId="{AA1C57D6-4848-4C43-8738-FFF6B6CF9680}" destId="{320546D5-6DCF-4352-8D23-B86FC6CDCF9D}" srcOrd="0" destOrd="0" presId="urn:microsoft.com/office/officeart/2005/8/layout/vList2"/>
    <dgm:cxn modelId="{56708C02-4090-49A1-8D5A-213F501C262C}" srcId="{A72891FD-F05A-4FED-BC64-AAF027C2DF14}" destId="{D59591C2-1849-44C7-9621-72019D480749}" srcOrd="0" destOrd="0" parTransId="{BE575A38-901B-4EA2-BEB1-7D324493BF35}" sibTransId="{3FE39CBC-2693-4EC2-8CDF-B198CA27F656}"/>
    <dgm:cxn modelId="{5A6D03AB-B128-4041-BAE9-57836D35BC51}" type="presParOf" srcId="{27A30F8A-F0E5-4202-B488-A8C356D57BD2}" destId="{67592F4B-5D39-4DBB-85CD-AE996F30808B}" srcOrd="0" destOrd="0" presId="urn:microsoft.com/office/officeart/2005/8/layout/vList2"/>
    <dgm:cxn modelId="{56377A5A-9F40-457D-B1E0-39A6F1C29278}" type="presParOf" srcId="{27A30F8A-F0E5-4202-B488-A8C356D57BD2}" destId="{3DC4E545-6F74-4EB6-9E72-A10F9452E1EB}" srcOrd="1" destOrd="0" presId="urn:microsoft.com/office/officeart/2005/8/layout/vList2"/>
    <dgm:cxn modelId="{E497F661-346F-427E-9AB7-2ECA174AABDB}" type="presParOf" srcId="{27A30F8A-F0E5-4202-B488-A8C356D57BD2}" destId="{320546D5-6DCF-4352-8D23-B86FC6CDCF9D}" srcOrd="2" destOrd="0" presId="urn:microsoft.com/office/officeart/2005/8/layout/vList2"/>
    <dgm:cxn modelId="{CC0C47D0-8C84-4F96-A993-88399FA874EA}" type="presParOf" srcId="{27A30F8A-F0E5-4202-B488-A8C356D57BD2}" destId="{1E4E283E-987A-4998-B626-F99C70FE1F3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A3B7C4-DA19-4EE6-BAAC-413A1FA1CFFB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762885E-FA17-46D6-866B-511E0A09C22F}">
      <dgm:prSet phldrT="[Metin]"/>
      <dgm:spPr/>
      <dgm:t>
        <a:bodyPr/>
        <a:lstStyle/>
        <a:p>
          <a:r>
            <a:rPr lang="tr-TR" dirty="0" err="1" smtClean="0"/>
            <a:t>Core</a:t>
          </a:r>
          <a:r>
            <a:rPr lang="tr-TR" dirty="0" smtClean="0"/>
            <a:t> </a:t>
          </a:r>
          <a:r>
            <a:rPr lang="tr-TR" dirty="0" err="1" smtClean="0"/>
            <a:t>Subjects</a:t>
          </a:r>
          <a:endParaRPr lang="tr-TR" dirty="0"/>
        </a:p>
      </dgm:t>
    </dgm:pt>
    <dgm:pt modelId="{3FA2DCB6-FF93-4909-827B-59139EF72203}" type="parTrans" cxnId="{DF909E55-5D18-46D9-8FF9-141FD93D8A97}">
      <dgm:prSet/>
      <dgm:spPr/>
      <dgm:t>
        <a:bodyPr/>
        <a:lstStyle/>
        <a:p>
          <a:endParaRPr lang="tr-TR"/>
        </a:p>
      </dgm:t>
    </dgm:pt>
    <dgm:pt modelId="{1E4AE0FA-6592-4AA2-9ADC-C0A6A852DAA3}" type="sibTrans" cxnId="{DF909E55-5D18-46D9-8FF9-141FD93D8A97}">
      <dgm:prSet/>
      <dgm:spPr/>
      <dgm:t>
        <a:bodyPr/>
        <a:lstStyle/>
        <a:p>
          <a:endParaRPr lang="tr-TR"/>
        </a:p>
      </dgm:t>
    </dgm:pt>
    <dgm:pt modelId="{D7EAF3D8-8878-4979-8F35-F0AB47C27B5C}">
      <dgm:prSet phldrT="[Metin]" phldr="1"/>
      <dgm:spPr/>
      <dgm:t>
        <a:bodyPr/>
        <a:lstStyle/>
        <a:p>
          <a:endParaRPr lang="tr-TR"/>
        </a:p>
      </dgm:t>
    </dgm:pt>
    <dgm:pt modelId="{26E5A7EA-4AF0-4D86-8C16-34BA8089E0BC}" type="parTrans" cxnId="{737AEB20-65CB-4CC6-9A61-9F8E408504E3}">
      <dgm:prSet/>
      <dgm:spPr/>
      <dgm:t>
        <a:bodyPr/>
        <a:lstStyle/>
        <a:p>
          <a:endParaRPr lang="tr-TR"/>
        </a:p>
      </dgm:t>
    </dgm:pt>
    <dgm:pt modelId="{966250AC-C7AE-4F93-8F86-37BA85DEAF89}" type="sibTrans" cxnId="{737AEB20-65CB-4CC6-9A61-9F8E408504E3}">
      <dgm:prSet/>
      <dgm:spPr/>
      <dgm:t>
        <a:bodyPr/>
        <a:lstStyle/>
        <a:p>
          <a:endParaRPr lang="tr-TR"/>
        </a:p>
      </dgm:t>
    </dgm:pt>
    <dgm:pt modelId="{3131ECAF-834E-470E-8C7E-659097B64F55}">
      <dgm:prSet phldrT="[Metin]" phldr="1"/>
      <dgm:spPr/>
      <dgm:t>
        <a:bodyPr/>
        <a:lstStyle/>
        <a:p>
          <a:endParaRPr lang="tr-TR"/>
        </a:p>
      </dgm:t>
    </dgm:pt>
    <dgm:pt modelId="{D2F5F588-11BE-4486-9B6B-844F96B16715}" type="parTrans" cxnId="{07FC660E-C635-485D-81DD-2F23A1FD1F1C}">
      <dgm:prSet/>
      <dgm:spPr/>
      <dgm:t>
        <a:bodyPr/>
        <a:lstStyle/>
        <a:p>
          <a:endParaRPr lang="tr-TR"/>
        </a:p>
      </dgm:t>
    </dgm:pt>
    <dgm:pt modelId="{885EEA78-53C0-4D2E-B8DD-25B5AA15B1B3}" type="sibTrans" cxnId="{07FC660E-C635-485D-81DD-2F23A1FD1F1C}">
      <dgm:prSet/>
      <dgm:spPr/>
      <dgm:t>
        <a:bodyPr/>
        <a:lstStyle/>
        <a:p>
          <a:endParaRPr lang="tr-TR"/>
        </a:p>
      </dgm:t>
    </dgm:pt>
    <dgm:pt modelId="{5BDC0497-C243-4611-9661-AEE5ED91641F}">
      <dgm:prSet phldrT="[Metin]" phldr="1"/>
      <dgm:spPr/>
      <dgm:t>
        <a:bodyPr/>
        <a:lstStyle/>
        <a:p>
          <a:endParaRPr lang="tr-TR"/>
        </a:p>
      </dgm:t>
    </dgm:pt>
    <dgm:pt modelId="{2518726B-C1FE-4F7F-B4CE-45C6BEE6105D}" type="parTrans" cxnId="{A8BF1BDA-E8CF-4064-A557-B6EB86E6D443}">
      <dgm:prSet/>
      <dgm:spPr/>
      <dgm:t>
        <a:bodyPr/>
        <a:lstStyle/>
        <a:p>
          <a:endParaRPr lang="tr-TR"/>
        </a:p>
      </dgm:t>
    </dgm:pt>
    <dgm:pt modelId="{53E7A0A1-DBFF-4DAB-8517-88183991BC97}" type="sibTrans" cxnId="{A8BF1BDA-E8CF-4064-A557-B6EB86E6D443}">
      <dgm:prSet/>
      <dgm:spPr/>
      <dgm:t>
        <a:bodyPr/>
        <a:lstStyle/>
        <a:p>
          <a:endParaRPr lang="tr-TR"/>
        </a:p>
      </dgm:t>
    </dgm:pt>
    <dgm:pt modelId="{ED421466-C9B4-4DB6-A7EB-00BD04DE4EA5}">
      <dgm:prSet phldrT="[Metin]"/>
      <dgm:spPr/>
      <dgm:t>
        <a:bodyPr/>
        <a:lstStyle/>
        <a:p>
          <a:r>
            <a:rPr lang="tr-TR" dirty="0" err="1" smtClean="0"/>
            <a:t>Optional</a:t>
          </a:r>
          <a:r>
            <a:rPr lang="tr-TR" dirty="0" smtClean="0"/>
            <a:t> </a:t>
          </a:r>
          <a:r>
            <a:rPr lang="tr-TR" dirty="0" err="1" smtClean="0"/>
            <a:t>Subjects</a:t>
          </a:r>
          <a:endParaRPr lang="tr-TR" dirty="0"/>
        </a:p>
      </dgm:t>
    </dgm:pt>
    <dgm:pt modelId="{66168A16-44E3-4FEF-BCE2-80FAB90A2480}" type="parTrans" cxnId="{9EA61BA7-DBA1-4B91-817E-2D0EF182F74F}">
      <dgm:prSet/>
      <dgm:spPr/>
      <dgm:t>
        <a:bodyPr/>
        <a:lstStyle/>
        <a:p>
          <a:endParaRPr lang="tr-TR"/>
        </a:p>
      </dgm:t>
    </dgm:pt>
    <dgm:pt modelId="{6C50E5D1-B523-443A-A999-E138204C0D60}" type="sibTrans" cxnId="{9EA61BA7-DBA1-4B91-817E-2D0EF182F74F}">
      <dgm:prSet/>
      <dgm:spPr/>
      <dgm:t>
        <a:bodyPr/>
        <a:lstStyle/>
        <a:p>
          <a:endParaRPr lang="tr-TR"/>
        </a:p>
      </dgm:t>
    </dgm:pt>
    <dgm:pt modelId="{F84765B2-CDE0-48BE-A38F-82677C3C6D7E}">
      <dgm:prSet phldrT="[Metin]" phldr="1"/>
      <dgm:spPr/>
      <dgm:t>
        <a:bodyPr/>
        <a:lstStyle/>
        <a:p>
          <a:endParaRPr lang="tr-TR" dirty="0"/>
        </a:p>
      </dgm:t>
    </dgm:pt>
    <dgm:pt modelId="{0DFFAA5B-F4A5-4CEB-A385-3B45C0918FAC}" type="parTrans" cxnId="{77A4B968-4148-41F9-BA33-A4ADC7B21955}">
      <dgm:prSet/>
      <dgm:spPr/>
      <dgm:t>
        <a:bodyPr/>
        <a:lstStyle/>
        <a:p>
          <a:endParaRPr lang="tr-TR"/>
        </a:p>
      </dgm:t>
    </dgm:pt>
    <dgm:pt modelId="{A7F69086-FA0F-40F6-B467-7DF656524444}" type="sibTrans" cxnId="{77A4B968-4148-41F9-BA33-A4ADC7B21955}">
      <dgm:prSet/>
      <dgm:spPr/>
      <dgm:t>
        <a:bodyPr/>
        <a:lstStyle/>
        <a:p>
          <a:endParaRPr lang="tr-TR"/>
        </a:p>
      </dgm:t>
    </dgm:pt>
    <dgm:pt modelId="{6D28768E-9FC1-48D4-9F0E-592EF41236A1}">
      <dgm:prSet phldrT="[Metin]" phldr="1"/>
      <dgm:spPr/>
      <dgm:t>
        <a:bodyPr/>
        <a:lstStyle/>
        <a:p>
          <a:endParaRPr lang="tr-TR"/>
        </a:p>
      </dgm:t>
    </dgm:pt>
    <dgm:pt modelId="{7F66ECBC-14A0-4260-A3C8-6A2CC8A0564B}" type="parTrans" cxnId="{4AF82594-BC4D-4451-9AB6-83E592301891}">
      <dgm:prSet/>
      <dgm:spPr/>
      <dgm:t>
        <a:bodyPr/>
        <a:lstStyle/>
        <a:p>
          <a:endParaRPr lang="tr-TR"/>
        </a:p>
      </dgm:t>
    </dgm:pt>
    <dgm:pt modelId="{403F5627-DF67-4A08-BFAE-3FF679EDF57D}" type="sibTrans" cxnId="{4AF82594-BC4D-4451-9AB6-83E592301891}">
      <dgm:prSet/>
      <dgm:spPr/>
      <dgm:t>
        <a:bodyPr/>
        <a:lstStyle/>
        <a:p>
          <a:endParaRPr lang="tr-TR"/>
        </a:p>
      </dgm:t>
    </dgm:pt>
    <dgm:pt modelId="{609FBE9D-D30C-4FAF-8C5F-665FFFBDB5A9}">
      <dgm:prSet phldrT="[Metin]" phldr="1"/>
      <dgm:spPr/>
      <dgm:t>
        <a:bodyPr/>
        <a:lstStyle/>
        <a:p>
          <a:endParaRPr lang="tr-TR"/>
        </a:p>
      </dgm:t>
    </dgm:pt>
    <dgm:pt modelId="{D69704A3-7E3C-4871-BAC3-B90A963393FD}" type="parTrans" cxnId="{86DB4875-1A97-490C-91E1-D6B33A577A07}">
      <dgm:prSet/>
      <dgm:spPr/>
      <dgm:t>
        <a:bodyPr/>
        <a:lstStyle/>
        <a:p>
          <a:endParaRPr lang="tr-TR"/>
        </a:p>
      </dgm:t>
    </dgm:pt>
    <dgm:pt modelId="{11779D2A-AEA9-409D-9AE1-B5275EA4A961}" type="sibTrans" cxnId="{86DB4875-1A97-490C-91E1-D6B33A577A07}">
      <dgm:prSet/>
      <dgm:spPr/>
      <dgm:t>
        <a:bodyPr/>
        <a:lstStyle/>
        <a:p>
          <a:endParaRPr lang="tr-TR"/>
        </a:p>
      </dgm:t>
    </dgm:pt>
    <dgm:pt modelId="{E75081BE-C6A7-4678-BED5-C0E9EF4D4F01}" type="pres">
      <dgm:prSet presAssocID="{85A3B7C4-DA19-4EE6-BAAC-413A1FA1CFFB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76583F50-B857-4AA4-AF10-6FC0C162F4C9}" type="pres">
      <dgm:prSet presAssocID="{4762885E-FA17-46D6-866B-511E0A09C22F}" presName="root" presStyleCnt="0">
        <dgm:presLayoutVars>
          <dgm:chMax/>
          <dgm:chPref/>
        </dgm:presLayoutVars>
      </dgm:prSet>
      <dgm:spPr/>
    </dgm:pt>
    <dgm:pt modelId="{81DF7600-E6FE-4AAC-8D94-E090E16710E3}" type="pres">
      <dgm:prSet presAssocID="{4762885E-FA17-46D6-866B-511E0A09C22F}" presName="rootComposite" presStyleCnt="0">
        <dgm:presLayoutVars/>
      </dgm:prSet>
      <dgm:spPr/>
    </dgm:pt>
    <dgm:pt modelId="{0DE1CC90-AD99-48E5-B08A-38DE3DA76E45}" type="pres">
      <dgm:prSet presAssocID="{4762885E-FA17-46D6-866B-511E0A09C22F}" presName="ParentAccent" presStyleLbl="alignNode1" presStyleIdx="0" presStyleCnt="2"/>
      <dgm:spPr/>
    </dgm:pt>
    <dgm:pt modelId="{DBBD3FA6-49D4-413C-92C3-E36EAB2FD98F}" type="pres">
      <dgm:prSet presAssocID="{4762885E-FA17-46D6-866B-511E0A09C22F}" presName="ParentSmallAccent" presStyleLbl="fgAcc1" presStyleIdx="0" presStyleCnt="2"/>
      <dgm:spPr/>
    </dgm:pt>
    <dgm:pt modelId="{314A72B0-F3FD-4E35-94B3-275583B523D0}" type="pres">
      <dgm:prSet presAssocID="{4762885E-FA17-46D6-866B-511E0A09C22F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190BB3E-C1A6-4F84-823B-176D8E27140C}" type="pres">
      <dgm:prSet presAssocID="{4762885E-FA17-46D6-866B-511E0A09C22F}" presName="childShape" presStyleCnt="0">
        <dgm:presLayoutVars>
          <dgm:chMax val="0"/>
          <dgm:chPref val="0"/>
        </dgm:presLayoutVars>
      </dgm:prSet>
      <dgm:spPr/>
    </dgm:pt>
    <dgm:pt modelId="{F493FD88-F652-4597-B5AF-EFC7FB1B6589}" type="pres">
      <dgm:prSet presAssocID="{D7EAF3D8-8878-4979-8F35-F0AB47C27B5C}" presName="childComposite" presStyleCnt="0">
        <dgm:presLayoutVars>
          <dgm:chMax val="0"/>
          <dgm:chPref val="0"/>
        </dgm:presLayoutVars>
      </dgm:prSet>
      <dgm:spPr/>
    </dgm:pt>
    <dgm:pt modelId="{FF69F2E4-2E31-49A2-B8E7-D77AB1C2DED9}" type="pres">
      <dgm:prSet presAssocID="{D7EAF3D8-8878-4979-8F35-F0AB47C27B5C}" presName="ChildAccent" presStyleLbl="solidFgAcc1" presStyleIdx="0" presStyleCnt="6"/>
      <dgm:spPr/>
    </dgm:pt>
    <dgm:pt modelId="{B48529E6-C244-43C4-AF5A-10DE02073F6F}" type="pres">
      <dgm:prSet presAssocID="{D7EAF3D8-8878-4979-8F35-F0AB47C27B5C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C5EBC4-E548-4E0D-B89D-F196BCCE36FA}" type="pres">
      <dgm:prSet presAssocID="{3131ECAF-834E-470E-8C7E-659097B64F55}" presName="childComposite" presStyleCnt="0">
        <dgm:presLayoutVars>
          <dgm:chMax val="0"/>
          <dgm:chPref val="0"/>
        </dgm:presLayoutVars>
      </dgm:prSet>
      <dgm:spPr/>
    </dgm:pt>
    <dgm:pt modelId="{832D08E4-A979-48FA-81A3-0F0608398718}" type="pres">
      <dgm:prSet presAssocID="{3131ECAF-834E-470E-8C7E-659097B64F55}" presName="ChildAccent" presStyleLbl="solidFgAcc1" presStyleIdx="1" presStyleCnt="6"/>
      <dgm:spPr/>
    </dgm:pt>
    <dgm:pt modelId="{CA947B3B-F1F1-485B-BBFD-CEB1E9AA69F8}" type="pres">
      <dgm:prSet presAssocID="{3131ECAF-834E-470E-8C7E-659097B64F55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52C889-306D-49A2-9BAB-CF9E2B1B0377}" type="pres">
      <dgm:prSet presAssocID="{5BDC0497-C243-4611-9661-AEE5ED91641F}" presName="childComposite" presStyleCnt="0">
        <dgm:presLayoutVars>
          <dgm:chMax val="0"/>
          <dgm:chPref val="0"/>
        </dgm:presLayoutVars>
      </dgm:prSet>
      <dgm:spPr/>
    </dgm:pt>
    <dgm:pt modelId="{B03703F0-B201-40B4-A774-4C2D5EB764D8}" type="pres">
      <dgm:prSet presAssocID="{5BDC0497-C243-4611-9661-AEE5ED91641F}" presName="ChildAccent" presStyleLbl="solidFgAcc1" presStyleIdx="2" presStyleCnt="6"/>
      <dgm:spPr/>
    </dgm:pt>
    <dgm:pt modelId="{7DB1F5CD-F7CD-4CB4-96B4-534732D08C4A}" type="pres">
      <dgm:prSet presAssocID="{5BDC0497-C243-4611-9661-AEE5ED91641F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2E7A55C-E127-41FE-B532-D1A6DDFA48EB}" type="pres">
      <dgm:prSet presAssocID="{ED421466-C9B4-4DB6-A7EB-00BD04DE4EA5}" presName="root" presStyleCnt="0">
        <dgm:presLayoutVars>
          <dgm:chMax/>
          <dgm:chPref/>
        </dgm:presLayoutVars>
      </dgm:prSet>
      <dgm:spPr/>
    </dgm:pt>
    <dgm:pt modelId="{0672BDEC-93C5-47EE-824F-A8F7EBB42FF9}" type="pres">
      <dgm:prSet presAssocID="{ED421466-C9B4-4DB6-A7EB-00BD04DE4EA5}" presName="rootComposite" presStyleCnt="0">
        <dgm:presLayoutVars/>
      </dgm:prSet>
      <dgm:spPr/>
    </dgm:pt>
    <dgm:pt modelId="{B2C35CF8-BF36-4F33-AFB7-29323131123A}" type="pres">
      <dgm:prSet presAssocID="{ED421466-C9B4-4DB6-A7EB-00BD04DE4EA5}" presName="ParentAccent" presStyleLbl="alignNode1" presStyleIdx="1" presStyleCnt="2"/>
      <dgm:spPr/>
    </dgm:pt>
    <dgm:pt modelId="{A477BFB9-89D4-4527-B965-1C4CBEDED0F4}" type="pres">
      <dgm:prSet presAssocID="{ED421466-C9B4-4DB6-A7EB-00BD04DE4EA5}" presName="ParentSmallAccent" presStyleLbl="fgAcc1" presStyleIdx="1" presStyleCnt="2"/>
      <dgm:spPr/>
    </dgm:pt>
    <dgm:pt modelId="{D06E381C-441D-4C49-BE37-D1FADEE7370A}" type="pres">
      <dgm:prSet presAssocID="{ED421466-C9B4-4DB6-A7EB-00BD04DE4EA5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FEE06C2-C853-42D6-A61B-B63D1E38E41B}" type="pres">
      <dgm:prSet presAssocID="{ED421466-C9B4-4DB6-A7EB-00BD04DE4EA5}" presName="childShape" presStyleCnt="0">
        <dgm:presLayoutVars>
          <dgm:chMax val="0"/>
          <dgm:chPref val="0"/>
        </dgm:presLayoutVars>
      </dgm:prSet>
      <dgm:spPr/>
    </dgm:pt>
    <dgm:pt modelId="{76D27218-36CE-46DF-81BD-BF11A901F1D5}" type="pres">
      <dgm:prSet presAssocID="{F84765B2-CDE0-48BE-A38F-82677C3C6D7E}" presName="childComposite" presStyleCnt="0">
        <dgm:presLayoutVars>
          <dgm:chMax val="0"/>
          <dgm:chPref val="0"/>
        </dgm:presLayoutVars>
      </dgm:prSet>
      <dgm:spPr/>
    </dgm:pt>
    <dgm:pt modelId="{2E8E676F-0687-41E3-866E-BEA596F39692}" type="pres">
      <dgm:prSet presAssocID="{F84765B2-CDE0-48BE-A38F-82677C3C6D7E}" presName="ChildAccent" presStyleLbl="solidFgAcc1" presStyleIdx="3" presStyleCnt="6"/>
      <dgm:spPr/>
    </dgm:pt>
    <dgm:pt modelId="{1B2FD779-4412-4709-B07C-372C7B458CCE}" type="pres">
      <dgm:prSet presAssocID="{F84765B2-CDE0-48BE-A38F-82677C3C6D7E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3908A4-D49C-4C82-AF91-A17C79B855A4}" type="pres">
      <dgm:prSet presAssocID="{6D28768E-9FC1-48D4-9F0E-592EF41236A1}" presName="childComposite" presStyleCnt="0">
        <dgm:presLayoutVars>
          <dgm:chMax val="0"/>
          <dgm:chPref val="0"/>
        </dgm:presLayoutVars>
      </dgm:prSet>
      <dgm:spPr/>
    </dgm:pt>
    <dgm:pt modelId="{8EAF7B25-AD88-4B62-A46F-D5AAA685E006}" type="pres">
      <dgm:prSet presAssocID="{6D28768E-9FC1-48D4-9F0E-592EF41236A1}" presName="ChildAccent" presStyleLbl="solidFgAcc1" presStyleIdx="4" presStyleCnt="6"/>
      <dgm:spPr/>
    </dgm:pt>
    <dgm:pt modelId="{33C02593-3D7D-4EC5-8BA4-1E585DB4CF46}" type="pres">
      <dgm:prSet presAssocID="{6D28768E-9FC1-48D4-9F0E-592EF41236A1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1BF58E-0663-43E4-8A9B-39D1133A5268}" type="pres">
      <dgm:prSet presAssocID="{609FBE9D-D30C-4FAF-8C5F-665FFFBDB5A9}" presName="childComposite" presStyleCnt="0">
        <dgm:presLayoutVars>
          <dgm:chMax val="0"/>
          <dgm:chPref val="0"/>
        </dgm:presLayoutVars>
      </dgm:prSet>
      <dgm:spPr/>
    </dgm:pt>
    <dgm:pt modelId="{2395F4F0-695D-4B37-B1E1-DBE66165A790}" type="pres">
      <dgm:prSet presAssocID="{609FBE9D-D30C-4FAF-8C5F-665FFFBDB5A9}" presName="ChildAccent" presStyleLbl="solidFgAcc1" presStyleIdx="5" presStyleCnt="6"/>
      <dgm:spPr/>
    </dgm:pt>
    <dgm:pt modelId="{910FDCDA-9D21-4267-A6D6-DEE008BCB66C}" type="pres">
      <dgm:prSet presAssocID="{609FBE9D-D30C-4FAF-8C5F-665FFFBDB5A9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F909E55-5D18-46D9-8FF9-141FD93D8A97}" srcId="{85A3B7C4-DA19-4EE6-BAAC-413A1FA1CFFB}" destId="{4762885E-FA17-46D6-866B-511E0A09C22F}" srcOrd="0" destOrd="0" parTransId="{3FA2DCB6-FF93-4909-827B-59139EF72203}" sibTransId="{1E4AE0FA-6592-4AA2-9ADC-C0A6A852DAA3}"/>
    <dgm:cxn modelId="{07FC660E-C635-485D-81DD-2F23A1FD1F1C}" srcId="{4762885E-FA17-46D6-866B-511E0A09C22F}" destId="{3131ECAF-834E-470E-8C7E-659097B64F55}" srcOrd="1" destOrd="0" parTransId="{D2F5F588-11BE-4486-9B6B-844F96B16715}" sibTransId="{885EEA78-53C0-4D2E-B8DD-25B5AA15B1B3}"/>
    <dgm:cxn modelId="{FAE21617-96AF-4A95-B6FC-B7F8082ACF94}" type="presOf" srcId="{3131ECAF-834E-470E-8C7E-659097B64F55}" destId="{CA947B3B-F1F1-485B-BBFD-CEB1E9AA69F8}" srcOrd="0" destOrd="0" presId="urn:microsoft.com/office/officeart/2008/layout/SquareAccentList"/>
    <dgm:cxn modelId="{4AF82594-BC4D-4451-9AB6-83E592301891}" srcId="{ED421466-C9B4-4DB6-A7EB-00BD04DE4EA5}" destId="{6D28768E-9FC1-48D4-9F0E-592EF41236A1}" srcOrd="1" destOrd="0" parTransId="{7F66ECBC-14A0-4260-A3C8-6A2CC8A0564B}" sibTransId="{403F5627-DF67-4A08-BFAE-3FF679EDF57D}"/>
    <dgm:cxn modelId="{084C11AB-C416-4E46-B125-BAAFD672DE9F}" type="presOf" srcId="{ED421466-C9B4-4DB6-A7EB-00BD04DE4EA5}" destId="{D06E381C-441D-4C49-BE37-D1FADEE7370A}" srcOrd="0" destOrd="0" presId="urn:microsoft.com/office/officeart/2008/layout/SquareAccentList"/>
    <dgm:cxn modelId="{14DAAA44-551F-4735-8884-E8C29A4BDFD6}" type="presOf" srcId="{85A3B7C4-DA19-4EE6-BAAC-413A1FA1CFFB}" destId="{E75081BE-C6A7-4678-BED5-C0E9EF4D4F01}" srcOrd="0" destOrd="0" presId="urn:microsoft.com/office/officeart/2008/layout/SquareAccentList"/>
    <dgm:cxn modelId="{22B79461-66B2-46AA-A86A-DD42824B4EED}" type="presOf" srcId="{6D28768E-9FC1-48D4-9F0E-592EF41236A1}" destId="{33C02593-3D7D-4EC5-8BA4-1E585DB4CF46}" srcOrd="0" destOrd="0" presId="urn:microsoft.com/office/officeart/2008/layout/SquareAccentList"/>
    <dgm:cxn modelId="{70F9F12B-8AAC-4963-916C-BFC1D7BD3C9C}" type="presOf" srcId="{5BDC0497-C243-4611-9661-AEE5ED91641F}" destId="{7DB1F5CD-F7CD-4CB4-96B4-534732D08C4A}" srcOrd="0" destOrd="0" presId="urn:microsoft.com/office/officeart/2008/layout/SquareAccentList"/>
    <dgm:cxn modelId="{0F663C35-3DF7-4D9F-8D57-390ADCB3F3E8}" type="presOf" srcId="{D7EAF3D8-8878-4979-8F35-F0AB47C27B5C}" destId="{B48529E6-C244-43C4-AF5A-10DE02073F6F}" srcOrd="0" destOrd="0" presId="urn:microsoft.com/office/officeart/2008/layout/SquareAccentList"/>
    <dgm:cxn modelId="{77A4B968-4148-41F9-BA33-A4ADC7B21955}" srcId="{ED421466-C9B4-4DB6-A7EB-00BD04DE4EA5}" destId="{F84765B2-CDE0-48BE-A38F-82677C3C6D7E}" srcOrd="0" destOrd="0" parTransId="{0DFFAA5B-F4A5-4CEB-A385-3B45C0918FAC}" sibTransId="{A7F69086-FA0F-40F6-B467-7DF656524444}"/>
    <dgm:cxn modelId="{A8BF1BDA-E8CF-4064-A557-B6EB86E6D443}" srcId="{4762885E-FA17-46D6-866B-511E0A09C22F}" destId="{5BDC0497-C243-4611-9661-AEE5ED91641F}" srcOrd="2" destOrd="0" parTransId="{2518726B-C1FE-4F7F-B4CE-45C6BEE6105D}" sibTransId="{53E7A0A1-DBFF-4DAB-8517-88183991BC97}"/>
    <dgm:cxn modelId="{9EA61BA7-DBA1-4B91-817E-2D0EF182F74F}" srcId="{85A3B7C4-DA19-4EE6-BAAC-413A1FA1CFFB}" destId="{ED421466-C9B4-4DB6-A7EB-00BD04DE4EA5}" srcOrd="1" destOrd="0" parTransId="{66168A16-44E3-4FEF-BCE2-80FAB90A2480}" sibTransId="{6C50E5D1-B523-443A-A999-E138204C0D60}"/>
    <dgm:cxn modelId="{E76FFBF6-D087-4B1E-A1D4-C538C48C12CC}" type="presOf" srcId="{609FBE9D-D30C-4FAF-8C5F-665FFFBDB5A9}" destId="{910FDCDA-9D21-4267-A6D6-DEE008BCB66C}" srcOrd="0" destOrd="0" presId="urn:microsoft.com/office/officeart/2008/layout/SquareAccentList"/>
    <dgm:cxn modelId="{737AEB20-65CB-4CC6-9A61-9F8E408504E3}" srcId="{4762885E-FA17-46D6-866B-511E0A09C22F}" destId="{D7EAF3D8-8878-4979-8F35-F0AB47C27B5C}" srcOrd="0" destOrd="0" parTransId="{26E5A7EA-4AF0-4D86-8C16-34BA8089E0BC}" sibTransId="{966250AC-C7AE-4F93-8F86-37BA85DEAF89}"/>
    <dgm:cxn modelId="{9367AEDF-F5E5-4687-80A5-F9CC0C1B1F87}" type="presOf" srcId="{F84765B2-CDE0-48BE-A38F-82677C3C6D7E}" destId="{1B2FD779-4412-4709-B07C-372C7B458CCE}" srcOrd="0" destOrd="0" presId="urn:microsoft.com/office/officeart/2008/layout/SquareAccentList"/>
    <dgm:cxn modelId="{52324095-5778-4224-895C-5A15776F6545}" type="presOf" srcId="{4762885E-FA17-46D6-866B-511E0A09C22F}" destId="{314A72B0-F3FD-4E35-94B3-275583B523D0}" srcOrd="0" destOrd="0" presId="urn:microsoft.com/office/officeart/2008/layout/SquareAccentList"/>
    <dgm:cxn modelId="{86DB4875-1A97-490C-91E1-D6B33A577A07}" srcId="{ED421466-C9B4-4DB6-A7EB-00BD04DE4EA5}" destId="{609FBE9D-D30C-4FAF-8C5F-665FFFBDB5A9}" srcOrd="2" destOrd="0" parTransId="{D69704A3-7E3C-4871-BAC3-B90A963393FD}" sibTransId="{11779D2A-AEA9-409D-9AE1-B5275EA4A961}"/>
    <dgm:cxn modelId="{69DD7E44-FAD4-41B6-9AFF-E38DF5091A37}" type="presParOf" srcId="{E75081BE-C6A7-4678-BED5-C0E9EF4D4F01}" destId="{76583F50-B857-4AA4-AF10-6FC0C162F4C9}" srcOrd="0" destOrd="0" presId="urn:microsoft.com/office/officeart/2008/layout/SquareAccentList"/>
    <dgm:cxn modelId="{1E118AD1-2BA1-4525-9C98-517C1609E9F1}" type="presParOf" srcId="{76583F50-B857-4AA4-AF10-6FC0C162F4C9}" destId="{81DF7600-E6FE-4AAC-8D94-E090E16710E3}" srcOrd="0" destOrd="0" presId="urn:microsoft.com/office/officeart/2008/layout/SquareAccentList"/>
    <dgm:cxn modelId="{A5A6AF3F-D5A9-4A43-B631-2814FED53292}" type="presParOf" srcId="{81DF7600-E6FE-4AAC-8D94-E090E16710E3}" destId="{0DE1CC90-AD99-48E5-B08A-38DE3DA76E45}" srcOrd="0" destOrd="0" presId="urn:microsoft.com/office/officeart/2008/layout/SquareAccentList"/>
    <dgm:cxn modelId="{A2286C3A-964F-466D-BAB0-50E2DAB029FF}" type="presParOf" srcId="{81DF7600-E6FE-4AAC-8D94-E090E16710E3}" destId="{DBBD3FA6-49D4-413C-92C3-E36EAB2FD98F}" srcOrd="1" destOrd="0" presId="urn:microsoft.com/office/officeart/2008/layout/SquareAccentList"/>
    <dgm:cxn modelId="{3C1A9D29-0BC4-4B8E-896B-839151602109}" type="presParOf" srcId="{81DF7600-E6FE-4AAC-8D94-E090E16710E3}" destId="{314A72B0-F3FD-4E35-94B3-275583B523D0}" srcOrd="2" destOrd="0" presId="urn:microsoft.com/office/officeart/2008/layout/SquareAccentList"/>
    <dgm:cxn modelId="{403A79E8-5401-4F1A-9D0D-D9853E822564}" type="presParOf" srcId="{76583F50-B857-4AA4-AF10-6FC0C162F4C9}" destId="{8190BB3E-C1A6-4F84-823B-176D8E27140C}" srcOrd="1" destOrd="0" presId="urn:microsoft.com/office/officeart/2008/layout/SquareAccentList"/>
    <dgm:cxn modelId="{41D79732-C834-49E3-A460-AB1486489856}" type="presParOf" srcId="{8190BB3E-C1A6-4F84-823B-176D8E27140C}" destId="{F493FD88-F652-4597-B5AF-EFC7FB1B6589}" srcOrd="0" destOrd="0" presId="urn:microsoft.com/office/officeart/2008/layout/SquareAccentList"/>
    <dgm:cxn modelId="{D293EB9B-91C8-4D79-A2C0-02F1657DE766}" type="presParOf" srcId="{F493FD88-F652-4597-B5AF-EFC7FB1B6589}" destId="{FF69F2E4-2E31-49A2-B8E7-D77AB1C2DED9}" srcOrd="0" destOrd="0" presId="urn:microsoft.com/office/officeart/2008/layout/SquareAccentList"/>
    <dgm:cxn modelId="{230BC920-EE3E-4ADA-BF98-D155C992C548}" type="presParOf" srcId="{F493FD88-F652-4597-B5AF-EFC7FB1B6589}" destId="{B48529E6-C244-43C4-AF5A-10DE02073F6F}" srcOrd="1" destOrd="0" presId="urn:microsoft.com/office/officeart/2008/layout/SquareAccentList"/>
    <dgm:cxn modelId="{7D08DF5D-FC98-4072-AEB0-1EF22E5D8687}" type="presParOf" srcId="{8190BB3E-C1A6-4F84-823B-176D8E27140C}" destId="{FDC5EBC4-E548-4E0D-B89D-F196BCCE36FA}" srcOrd="1" destOrd="0" presId="urn:microsoft.com/office/officeart/2008/layout/SquareAccentList"/>
    <dgm:cxn modelId="{F7104B2C-DD63-4732-B66F-DB68679AB7DB}" type="presParOf" srcId="{FDC5EBC4-E548-4E0D-B89D-F196BCCE36FA}" destId="{832D08E4-A979-48FA-81A3-0F0608398718}" srcOrd="0" destOrd="0" presId="urn:microsoft.com/office/officeart/2008/layout/SquareAccentList"/>
    <dgm:cxn modelId="{2243E0D4-C2DD-438A-8FC8-118C7C1451D5}" type="presParOf" srcId="{FDC5EBC4-E548-4E0D-B89D-F196BCCE36FA}" destId="{CA947B3B-F1F1-485B-BBFD-CEB1E9AA69F8}" srcOrd="1" destOrd="0" presId="urn:microsoft.com/office/officeart/2008/layout/SquareAccentList"/>
    <dgm:cxn modelId="{457DF825-8D58-4D2F-82D4-5D1AB992BD88}" type="presParOf" srcId="{8190BB3E-C1A6-4F84-823B-176D8E27140C}" destId="{3252C889-306D-49A2-9BAB-CF9E2B1B0377}" srcOrd="2" destOrd="0" presId="urn:microsoft.com/office/officeart/2008/layout/SquareAccentList"/>
    <dgm:cxn modelId="{F65F65EE-8D2D-4B77-8DE0-3E1CEF8D13B5}" type="presParOf" srcId="{3252C889-306D-49A2-9BAB-CF9E2B1B0377}" destId="{B03703F0-B201-40B4-A774-4C2D5EB764D8}" srcOrd="0" destOrd="0" presId="urn:microsoft.com/office/officeart/2008/layout/SquareAccentList"/>
    <dgm:cxn modelId="{4E385B32-4A97-4B74-B438-EB398259C9F1}" type="presParOf" srcId="{3252C889-306D-49A2-9BAB-CF9E2B1B0377}" destId="{7DB1F5CD-F7CD-4CB4-96B4-534732D08C4A}" srcOrd="1" destOrd="0" presId="urn:microsoft.com/office/officeart/2008/layout/SquareAccentList"/>
    <dgm:cxn modelId="{7C765D51-25FD-468C-BBF6-D30CCED5F460}" type="presParOf" srcId="{E75081BE-C6A7-4678-BED5-C0E9EF4D4F01}" destId="{E2E7A55C-E127-41FE-B532-D1A6DDFA48EB}" srcOrd="1" destOrd="0" presId="urn:microsoft.com/office/officeart/2008/layout/SquareAccentList"/>
    <dgm:cxn modelId="{BD728608-32C4-4F0F-8A4E-C0C34F1A3082}" type="presParOf" srcId="{E2E7A55C-E127-41FE-B532-D1A6DDFA48EB}" destId="{0672BDEC-93C5-47EE-824F-A8F7EBB42FF9}" srcOrd="0" destOrd="0" presId="urn:microsoft.com/office/officeart/2008/layout/SquareAccentList"/>
    <dgm:cxn modelId="{17B2E18E-6AB3-4E1F-9B6B-664FA6328FD2}" type="presParOf" srcId="{0672BDEC-93C5-47EE-824F-A8F7EBB42FF9}" destId="{B2C35CF8-BF36-4F33-AFB7-29323131123A}" srcOrd="0" destOrd="0" presId="urn:microsoft.com/office/officeart/2008/layout/SquareAccentList"/>
    <dgm:cxn modelId="{E0437BEB-D4F9-4D34-BEF4-8DBE8CF0F351}" type="presParOf" srcId="{0672BDEC-93C5-47EE-824F-A8F7EBB42FF9}" destId="{A477BFB9-89D4-4527-B965-1C4CBEDED0F4}" srcOrd="1" destOrd="0" presId="urn:microsoft.com/office/officeart/2008/layout/SquareAccentList"/>
    <dgm:cxn modelId="{F6213FBF-6056-46B6-A9A9-EE2BE2F2F014}" type="presParOf" srcId="{0672BDEC-93C5-47EE-824F-A8F7EBB42FF9}" destId="{D06E381C-441D-4C49-BE37-D1FADEE7370A}" srcOrd="2" destOrd="0" presId="urn:microsoft.com/office/officeart/2008/layout/SquareAccentList"/>
    <dgm:cxn modelId="{F3CFD0CE-FE0C-416E-A5BE-78EBFD48377A}" type="presParOf" srcId="{E2E7A55C-E127-41FE-B532-D1A6DDFA48EB}" destId="{DFEE06C2-C853-42D6-A61B-B63D1E38E41B}" srcOrd="1" destOrd="0" presId="urn:microsoft.com/office/officeart/2008/layout/SquareAccentList"/>
    <dgm:cxn modelId="{5A29E449-819E-459F-A50C-6037AD842489}" type="presParOf" srcId="{DFEE06C2-C853-42D6-A61B-B63D1E38E41B}" destId="{76D27218-36CE-46DF-81BD-BF11A901F1D5}" srcOrd="0" destOrd="0" presId="urn:microsoft.com/office/officeart/2008/layout/SquareAccentList"/>
    <dgm:cxn modelId="{AFDB1E91-FCC5-4CC5-846A-45019B793801}" type="presParOf" srcId="{76D27218-36CE-46DF-81BD-BF11A901F1D5}" destId="{2E8E676F-0687-41E3-866E-BEA596F39692}" srcOrd="0" destOrd="0" presId="urn:microsoft.com/office/officeart/2008/layout/SquareAccentList"/>
    <dgm:cxn modelId="{5A0F7875-59B5-4DB0-ABB3-FC600D64D5A7}" type="presParOf" srcId="{76D27218-36CE-46DF-81BD-BF11A901F1D5}" destId="{1B2FD779-4412-4709-B07C-372C7B458CCE}" srcOrd="1" destOrd="0" presId="urn:microsoft.com/office/officeart/2008/layout/SquareAccentList"/>
    <dgm:cxn modelId="{3E6541F2-4182-4FB1-9C2A-EE29573746BE}" type="presParOf" srcId="{DFEE06C2-C853-42D6-A61B-B63D1E38E41B}" destId="{E33908A4-D49C-4C82-AF91-A17C79B855A4}" srcOrd="1" destOrd="0" presId="urn:microsoft.com/office/officeart/2008/layout/SquareAccentList"/>
    <dgm:cxn modelId="{1C1A5CE5-CDC2-45CE-B1D6-ABFAE3BC4BBB}" type="presParOf" srcId="{E33908A4-D49C-4C82-AF91-A17C79B855A4}" destId="{8EAF7B25-AD88-4B62-A46F-D5AAA685E006}" srcOrd="0" destOrd="0" presId="urn:microsoft.com/office/officeart/2008/layout/SquareAccentList"/>
    <dgm:cxn modelId="{BEDD7465-05E6-4697-BF88-A197FC4F7DE4}" type="presParOf" srcId="{E33908A4-D49C-4C82-AF91-A17C79B855A4}" destId="{33C02593-3D7D-4EC5-8BA4-1E585DB4CF46}" srcOrd="1" destOrd="0" presId="urn:microsoft.com/office/officeart/2008/layout/SquareAccentList"/>
    <dgm:cxn modelId="{A78FE2C5-8967-4A9B-924F-50C2AD95429E}" type="presParOf" srcId="{DFEE06C2-C853-42D6-A61B-B63D1E38E41B}" destId="{691BF58E-0663-43E4-8A9B-39D1133A5268}" srcOrd="2" destOrd="0" presId="urn:microsoft.com/office/officeart/2008/layout/SquareAccentList"/>
    <dgm:cxn modelId="{3A2792FB-490F-44B6-B81B-235B6386BD66}" type="presParOf" srcId="{691BF58E-0663-43E4-8A9B-39D1133A5268}" destId="{2395F4F0-695D-4B37-B1E1-DBE66165A790}" srcOrd="0" destOrd="0" presId="urn:microsoft.com/office/officeart/2008/layout/SquareAccentList"/>
    <dgm:cxn modelId="{196662C2-A7EC-4ABA-8B0E-CCF6D6EDB717}" type="presParOf" srcId="{691BF58E-0663-43E4-8A9B-39D1133A5268}" destId="{910FDCDA-9D21-4267-A6D6-DEE008BCB66C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A3B7C4-DA19-4EE6-BAAC-413A1FA1CFFB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762885E-FA17-46D6-866B-511E0A09C22F}">
      <dgm:prSet phldrT="[Metin]"/>
      <dgm:spPr/>
      <dgm:t>
        <a:bodyPr/>
        <a:lstStyle/>
        <a:p>
          <a:r>
            <a:rPr lang="tr-TR" dirty="0" err="1" smtClean="0"/>
            <a:t>Core</a:t>
          </a:r>
          <a:r>
            <a:rPr lang="tr-TR" dirty="0" smtClean="0"/>
            <a:t> </a:t>
          </a:r>
          <a:r>
            <a:rPr lang="tr-TR" dirty="0" err="1" smtClean="0"/>
            <a:t>Subjects</a:t>
          </a:r>
          <a:endParaRPr lang="tr-TR" dirty="0"/>
        </a:p>
      </dgm:t>
    </dgm:pt>
    <dgm:pt modelId="{3FA2DCB6-FF93-4909-827B-59139EF72203}" type="parTrans" cxnId="{DF909E55-5D18-46D9-8FF9-141FD93D8A97}">
      <dgm:prSet/>
      <dgm:spPr/>
      <dgm:t>
        <a:bodyPr/>
        <a:lstStyle/>
        <a:p>
          <a:endParaRPr lang="tr-TR"/>
        </a:p>
      </dgm:t>
    </dgm:pt>
    <dgm:pt modelId="{1E4AE0FA-6592-4AA2-9ADC-C0A6A852DAA3}" type="sibTrans" cxnId="{DF909E55-5D18-46D9-8FF9-141FD93D8A97}">
      <dgm:prSet/>
      <dgm:spPr/>
      <dgm:t>
        <a:bodyPr/>
        <a:lstStyle/>
        <a:p>
          <a:endParaRPr lang="tr-TR"/>
        </a:p>
      </dgm:t>
    </dgm:pt>
    <dgm:pt modelId="{D7EAF3D8-8878-4979-8F35-F0AB47C27B5C}">
      <dgm:prSet phldrT="[Metin]"/>
      <dgm:spPr/>
      <dgm:t>
        <a:bodyPr/>
        <a:lstStyle/>
        <a:p>
          <a:r>
            <a:rPr lang="tr-TR" dirty="0" err="1" smtClean="0"/>
            <a:t>Criminal</a:t>
          </a:r>
          <a:r>
            <a:rPr lang="tr-TR" dirty="0" smtClean="0"/>
            <a:t> </a:t>
          </a:r>
          <a:r>
            <a:rPr lang="tr-TR" dirty="0" err="1" smtClean="0"/>
            <a:t>Law</a:t>
          </a:r>
          <a:endParaRPr lang="tr-TR" dirty="0"/>
        </a:p>
      </dgm:t>
    </dgm:pt>
    <dgm:pt modelId="{26E5A7EA-4AF0-4D86-8C16-34BA8089E0BC}" type="parTrans" cxnId="{737AEB20-65CB-4CC6-9A61-9F8E408504E3}">
      <dgm:prSet/>
      <dgm:spPr/>
      <dgm:t>
        <a:bodyPr/>
        <a:lstStyle/>
        <a:p>
          <a:endParaRPr lang="tr-TR"/>
        </a:p>
      </dgm:t>
    </dgm:pt>
    <dgm:pt modelId="{966250AC-C7AE-4F93-8F86-37BA85DEAF89}" type="sibTrans" cxnId="{737AEB20-65CB-4CC6-9A61-9F8E408504E3}">
      <dgm:prSet/>
      <dgm:spPr/>
      <dgm:t>
        <a:bodyPr/>
        <a:lstStyle/>
        <a:p>
          <a:endParaRPr lang="tr-TR"/>
        </a:p>
      </dgm:t>
    </dgm:pt>
    <dgm:pt modelId="{3131ECAF-834E-470E-8C7E-659097B64F55}">
      <dgm:prSet phldrT="[Metin]"/>
      <dgm:spPr/>
      <dgm:t>
        <a:bodyPr/>
        <a:lstStyle/>
        <a:p>
          <a:r>
            <a:rPr lang="tr-TR" dirty="0" err="1" smtClean="0"/>
            <a:t>Tort</a:t>
          </a:r>
          <a:r>
            <a:rPr lang="tr-TR" dirty="0" smtClean="0"/>
            <a:t> </a:t>
          </a:r>
          <a:r>
            <a:rPr lang="tr-TR" dirty="0" err="1" smtClean="0"/>
            <a:t>Law</a:t>
          </a:r>
          <a:endParaRPr lang="tr-TR" dirty="0"/>
        </a:p>
      </dgm:t>
    </dgm:pt>
    <dgm:pt modelId="{D2F5F588-11BE-4486-9B6B-844F96B16715}" type="parTrans" cxnId="{07FC660E-C635-485D-81DD-2F23A1FD1F1C}">
      <dgm:prSet/>
      <dgm:spPr/>
      <dgm:t>
        <a:bodyPr/>
        <a:lstStyle/>
        <a:p>
          <a:endParaRPr lang="tr-TR"/>
        </a:p>
      </dgm:t>
    </dgm:pt>
    <dgm:pt modelId="{885EEA78-53C0-4D2E-B8DD-25B5AA15B1B3}" type="sibTrans" cxnId="{07FC660E-C635-485D-81DD-2F23A1FD1F1C}">
      <dgm:prSet/>
      <dgm:spPr/>
      <dgm:t>
        <a:bodyPr/>
        <a:lstStyle/>
        <a:p>
          <a:endParaRPr lang="tr-TR"/>
        </a:p>
      </dgm:t>
    </dgm:pt>
    <dgm:pt modelId="{5BDC0497-C243-4611-9661-AEE5ED91641F}">
      <dgm:prSet phldrT="[Metin]"/>
      <dgm:spPr/>
      <dgm:t>
        <a:bodyPr/>
        <a:lstStyle/>
        <a:p>
          <a:r>
            <a:rPr lang="tr-TR" dirty="0" err="1" smtClean="0"/>
            <a:t>Equity</a:t>
          </a:r>
          <a:r>
            <a:rPr lang="tr-TR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Trusts</a:t>
          </a:r>
          <a:endParaRPr lang="tr-TR" dirty="0" smtClean="0"/>
        </a:p>
      </dgm:t>
    </dgm:pt>
    <dgm:pt modelId="{2518726B-C1FE-4F7F-B4CE-45C6BEE6105D}" type="parTrans" cxnId="{A8BF1BDA-E8CF-4064-A557-B6EB86E6D443}">
      <dgm:prSet/>
      <dgm:spPr/>
      <dgm:t>
        <a:bodyPr/>
        <a:lstStyle/>
        <a:p>
          <a:endParaRPr lang="tr-TR"/>
        </a:p>
      </dgm:t>
    </dgm:pt>
    <dgm:pt modelId="{53E7A0A1-DBFF-4DAB-8517-88183991BC97}" type="sibTrans" cxnId="{A8BF1BDA-E8CF-4064-A557-B6EB86E6D443}">
      <dgm:prSet/>
      <dgm:spPr/>
      <dgm:t>
        <a:bodyPr/>
        <a:lstStyle/>
        <a:p>
          <a:endParaRPr lang="tr-TR"/>
        </a:p>
      </dgm:t>
    </dgm:pt>
    <dgm:pt modelId="{ED421466-C9B4-4DB6-A7EB-00BD04DE4EA5}">
      <dgm:prSet phldrT="[Metin]"/>
      <dgm:spPr/>
      <dgm:t>
        <a:bodyPr/>
        <a:lstStyle/>
        <a:p>
          <a:r>
            <a:rPr lang="tr-TR" dirty="0" err="1" smtClean="0"/>
            <a:t>Optional</a:t>
          </a:r>
          <a:r>
            <a:rPr lang="tr-TR" dirty="0" smtClean="0"/>
            <a:t> </a:t>
          </a:r>
          <a:r>
            <a:rPr lang="tr-TR" dirty="0" err="1" smtClean="0"/>
            <a:t>Subjects</a:t>
          </a:r>
          <a:endParaRPr lang="tr-TR" dirty="0"/>
        </a:p>
      </dgm:t>
    </dgm:pt>
    <dgm:pt modelId="{66168A16-44E3-4FEF-BCE2-80FAB90A2480}" type="parTrans" cxnId="{9EA61BA7-DBA1-4B91-817E-2D0EF182F74F}">
      <dgm:prSet/>
      <dgm:spPr/>
      <dgm:t>
        <a:bodyPr/>
        <a:lstStyle/>
        <a:p>
          <a:endParaRPr lang="tr-TR"/>
        </a:p>
      </dgm:t>
    </dgm:pt>
    <dgm:pt modelId="{6C50E5D1-B523-443A-A999-E138204C0D60}" type="sibTrans" cxnId="{9EA61BA7-DBA1-4B91-817E-2D0EF182F74F}">
      <dgm:prSet/>
      <dgm:spPr/>
      <dgm:t>
        <a:bodyPr/>
        <a:lstStyle/>
        <a:p>
          <a:endParaRPr lang="tr-TR"/>
        </a:p>
      </dgm:t>
    </dgm:pt>
    <dgm:pt modelId="{F84765B2-CDE0-48BE-A38F-82677C3C6D7E}">
      <dgm:prSet phldrT="[Metin]"/>
      <dgm:spPr/>
      <dgm:t>
        <a:bodyPr/>
        <a:lstStyle/>
        <a:p>
          <a:r>
            <a:rPr lang="tr-TR" dirty="0" err="1" smtClean="0"/>
            <a:t>Family</a:t>
          </a:r>
          <a:r>
            <a:rPr lang="tr-TR" dirty="0" smtClean="0"/>
            <a:t> </a:t>
          </a:r>
          <a:r>
            <a:rPr lang="tr-TR" dirty="0" err="1" smtClean="0"/>
            <a:t>Law</a:t>
          </a:r>
          <a:endParaRPr lang="tr-TR" dirty="0"/>
        </a:p>
      </dgm:t>
    </dgm:pt>
    <dgm:pt modelId="{0DFFAA5B-F4A5-4CEB-A385-3B45C0918FAC}" type="parTrans" cxnId="{77A4B968-4148-41F9-BA33-A4ADC7B21955}">
      <dgm:prSet/>
      <dgm:spPr/>
      <dgm:t>
        <a:bodyPr/>
        <a:lstStyle/>
        <a:p>
          <a:endParaRPr lang="tr-TR"/>
        </a:p>
      </dgm:t>
    </dgm:pt>
    <dgm:pt modelId="{A7F69086-FA0F-40F6-B467-7DF656524444}" type="sibTrans" cxnId="{77A4B968-4148-41F9-BA33-A4ADC7B21955}">
      <dgm:prSet/>
      <dgm:spPr/>
      <dgm:t>
        <a:bodyPr/>
        <a:lstStyle/>
        <a:p>
          <a:endParaRPr lang="tr-TR"/>
        </a:p>
      </dgm:t>
    </dgm:pt>
    <dgm:pt modelId="{6D28768E-9FC1-48D4-9F0E-592EF41236A1}">
      <dgm:prSet phldrT="[Metin]"/>
      <dgm:spPr/>
      <dgm:t>
        <a:bodyPr/>
        <a:lstStyle/>
        <a:p>
          <a:r>
            <a:rPr lang="tr-TR" dirty="0" err="1" smtClean="0"/>
            <a:t>Employment</a:t>
          </a:r>
          <a:r>
            <a:rPr lang="tr-TR" dirty="0" smtClean="0"/>
            <a:t> </a:t>
          </a:r>
          <a:r>
            <a:rPr lang="tr-TR" dirty="0" err="1" smtClean="0"/>
            <a:t>Law</a:t>
          </a:r>
          <a:endParaRPr lang="tr-TR" dirty="0"/>
        </a:p>
      </dgm:t>
    </dgm:pt>
    <dgm:pt modelId="{7F66ECBC-14A0-4260-A3C8-6A2CC8A0564B}" type="parTrans" cxnId="{4AF82594-BC4D-4451-9AB6-83E592301891}">
      <dgm:prSet/>
      <dgm:spPr/>
      <dgm:t>
        <a:bodyPr/>
        <a:lstStyle/>
        <a:p>
          <a:endParaRPr lang="tr-TR"/>
        </a:p>
      </dgm:t>
    </dgm:pt>
    <dgm:pt modelId="{403F5627-DF67-4A08-BFAE-3FF679EDF57D}" type="sibTrans" cxnId="{4AF82594-BC4D-4451-9AB6-83E592301891}">
      <dgm:prSet/>
      <dgm:spPr/>
      <dgm:t>
        <a:bodyPr/>
        <a:lstStyle/>
        <a:p>
          <a:endParaRPr lang="tr-TR"/>
        </a:p>
      </dgm:t>
    </dgm:pt>
    <dgm:pt modelId="{609FBE9D-D30C-4FAF-8C5F-665FFFBDB5A9}">
      <dgm:prSet phldrT="[Metin]"/>
      <dgm:spPr/>
      <dgm:t>
        <a:bodyPr/>
        <a:lstStyle/>
        <a:p>
          <a:r>
            <a:rPr lang="tr-TR" dirty="0" err="1" smtClean="0"/>
            <a:t>Housing</a:t>
          </a:r>
          <a:r>
            <a:rPr lang="tr-TR" dirty="0" smtClean="0"/>
            <a:t> </a:t>
          </a:r>
          <a:r>
            <a:rPr lang="tr-TR" dirty="0" err="1" smtClean="0"/>
            <a:t>Law</a:t>
          </a:r>
          <a:endParaRPr lang="tr-TR" dirty="0"/>
        </a:p>
      </dgm:t>
    </dgm:pt>
    <dgm:pt modelId="{D69704A3-7E3C-4871-BAC3-B90A963393FD}" type="parTrans" cxnId="{86DB4875-1A97-490C-91E1-D6B33A577A07}">
      <dgm:prSet/>
      <dgm:spPr/>
      <dgm:t>
        <a:bodyPr/>
        <a:lstStyle/>
        <a:p>
          <a:endParaRPr lang="tr-TR"/>
        </a:p>
      </dgm:t>
    </dgm:pt>
    <dgm:pt modelId="{11779D2A-AEA9-409D-9AE1-B5275EA4A961}" type="sibTrans" cxnId="{86DB4875-1A97-490C-91E1-D6B33A577A07}">
      <dgm:prSet/>
      <dgm:spPr/>
      <dgm:t>
        <a:bodyPr/>
        <a:lstStyle/>
        <a:p>
          <a:endParaRPr lang="tr-TR"/>
        </a:p>
      </dgm:t>
    </dgm:pt>
    <dgm:pt modelId="{3526798A-A683-4BA5-A458-CC7A416A0D42}">
      <dgm:prSet phldrT="[Metin]"/>
      <dgm:spPr/>
      <dgm:t>
        <a:bodyPr/>
        <a:lstStyle/>
        <a:p>
          <a:r>
            <a:rPr lang="tr-TR" dirty="0" err="1" smtClean="0"/>
            <a:t>Contract</a:t>
          </a:r>
          <a:r>
            <a:rPr lang="tr-TR" dirty="0" smtClean="0"/>
            <a:t> </a:t>
          </a:r>
          <a:r>
            <a:rPr lang="tr-TR" dirty="0" err="1" smtClean="0"/>
            <a:t>Law</a:t>
          </a:r>
          <a:endParaRPr lang="tr-TR" dirty="0"/>
        </a:p>
      </dgm:t>
    </dgm:pt>
    <dgm:pt modelId="{B2FAEAED-AC7C-4053-97CB-0B66B5949A1B}" type="parTrans" cxnId="{ADB5578E-DB7A-4D10-9AE0-7232CBCF366E}">
      <dgm:prSet/>
      <dgm:spPr/>
      <dgm:t>
        <a:bodyPr/>
        <a:lstStyle/>
        <a:p>
          <a:endParaRPr lang="tr-TR"/>
        </a:p>
      </dgm:t>
    </dgm:pt>
    <dgm:pt modelId="{309FBA01-2778-4D8C-99B1-5B0ADE916445}" type="sibTrans" cxnId="{ADB5578E-DB7A-4D10-9AE0-7232CBCF366E}">
      <dgm:prSet/>
      <dgm:spPr/>
      <dgm:t>
        <a:bodyPr/>
        <a:lstStyle/>
        <a:p>
          <a:endParaRPr lang="tr-TR"/>
        </a:p>
      </dgm:t>
    </dgm:pt>
    <dgm:pt modelId="{D90309E7-2A23-4A34-AA6E-987B0B433C04}">
      <dgm:prSet phldrT="[Metin]"/>
      <dgm:spPr/>
      <dgm:t>
        <a:bodyPr/>
        <a:lstStyle/>
        <a:p>
          <a:r>
            <a:rPr lang="tr-TR" dirty="0" err="1" smtClean="0"/>
            <a:t>Administrative</a:t>
          </a:r>
          <a:r>
            <a:rPr lang="tr-TR" dirty="0" smtClean="0"/>
            <a:t> </a:t>
          </a:r>
          <a:r>
            <a:rPr lang="tr-TR" dirty="0" err="1" smtClean="0"/>
            <a:t>Law</a:t>
          </a:r>
          <a:endParaRPr lang="tr-TR" dirty="0" smtClean="0"/>
        </a:p>
      </dgm:t>
    </dgm:pt>
    <dgm:pt modelId="{7F3932CD-5A12-48A8-9EBF-F251412687C3}" type="parTrans" cxnId="{53202222-F501-4D7D-914C-93B50756BC16}">
      <dgm:prSet/>
      <dgm:spPr/>
      <dgm:t>
        <a:bodyPr/>
        <a:lstStyle/>
        <a:p>
          <a:endParaRPr lang="tr-TR"/>
        </a:p>
      </dgm:t>
    </dgm:pt>
    <dgm:pt modelId="{0E3B7957-905E-4C8F-B6E2-A3E365B7CA2E}" type="sibTrans" cxnId="{53202222-F501-4D7D-914C-93B50756BC16}">
      <dgm:prSet/>
      <dgm:spPr/>
      <dgm:t>
        <a:bodyPr/>
        <a:lstStyle/>
        <a:p>
          <a:endParaRPr lang="tr-TR"/>
        </a:p>
      </dgm:t>
    </dgm:pt>
    <dgm:pt modelId="{518D58B7-ADB8-425D-BCC8-9C26FF0B45FF}">
      <dgm:prSet phldrT="[Metin]"/>
      <dgm:spPr/>
      <dgm:t>
        <a:bodyPr/>
        <a:lstStyle/>
        <a:p>
          <a:r>
            <a:rPr lang="tr-TR" dirty="0" err="1" smtClean="0"/>
            <a:t>Constitutional</a:t>
          </a:r>
          <a:r>
            <a:rPr lang="tr-TR" dirty="0" smtClean="0"/>
            <a:t> </a:t>
          </a:r>
          <a:r>
            <a:rPr lang="tr-TR" dirty="0" err="1" smtClean="0"/>
            <a:t>Law</a:t>
          </a:r>
          <a:endParaRPr lang="tr-TR" dirty="0" smtClean="0"/>
        </a:p>
      </dgm:t>
    </dgm:pt>
    <dgm:pt modelId="{0A11791E-6BF5-4CF7-8E0F-629948AC5DEE}" type="parTrans" cxnId="{1A2A1806-564A-4BDF-BC52-332366ED5BA5}">
      <dgm:prSet/>
      <dgm:spPr/>
      <dgm:t>
        <a:bodyPr/>
        <a:lstStyle/>
        <a:p>
          <a:endParaRPr lang="tr-TR"/>
        </a:p>
      </dgm:t>
    </dgm:pt>
    <dgm:pt modelId="{3CC72F3E-62E3-41F8-B33A-ED64B22FA36D}" type="sibTrans" cxnId="{1A2A1806-564A-4BDF-BC52-332366ED5BA5}">
      <dgm:prSet/>
      <dgm:spPr/>
      <dgm:t>
        <a:bodyPr/>
        <a:lstStyle/>
        <a:p>
          <a:endParaRPr lang="tr-TR"/>
        </a:p>
      </dgm:t>
    </dgm:pt>
    <dgm:pt modelId="{769564E2-4194-4CDF-AB7D-5E5B20B9CBB6}">
      <dgm:prSet phldrT="[Metin]"/>
      <dgm:spPr/>
      <dgm:t>
        <a:bodyPr/>
        <a:lstStyle/>
        <a:p>
          <a:r>
            <a:rPr lang="tr-TR" dirty="0" err="1" smtClean="0"/>
            <a:t>Company</a:t>
          </a:r>
          <a:r>
            <a:rPr lang="tr-TR" dirty="0" smtClean="0"/>
            <a:t> </a:t>
          </a:r>
          <a:r>
            <a:rPr lang="tr-TR" dirty="0" err="1" smtClean="0"/>
            <a:t>Law</a:t>
          </a:r>
          <a:endParaRPr lang="tr-TR" dirty="0"/>
        </a:p>
      </dgm:t>
    </dgm:pt>
    <dgm:pt modelId="{574C4D42-9CC6-4AF1-BF17-FB737C44E00A}" type="parTrans" cxnId="{F530115E-D6A3-4774-A4E1-B4357B754052}">
      <dgm:prSet/>
      <dgm:spPr/>
      <dgm:t>
        <a:bodyPr/>
        <a:lstStyle/>
        <a:p>
          <a:endParaRPr lang="tr-TR"/>
        </a:p>
      </dgm:t>
    </dgm:pt>
    <dgm:pt modelId="{114AE3D1-EBC0-46EC-B82A-D05B5394C98D}" type="sibTrans" cxnId="{F530115E-D6A3-4774-A4E1-B4357B754052}">
      <dgm:prSet/>
      <dgm:spPr/>
      <dgm:t>
        <a:bodyPr/>
        <a:lstStyle/>
        <a:p>
          <a:endParaRPr lang="tr-TR"/>
        </a:p>
      </dgm:t>
    </dgm:pt>
    <dgm:pt modelId="{AEBCECCB-3CC3-4547-B005-46E9C9778E0B}">
      <dgm:prSet phldrT="[Metin]"/>
      <dgm:spPr/>
      <dgm:t>
        <a:bodyPr/>
        <a:lstStyle/>
        <a:p>
          <a:r>
            <a:rPr lang="tr-TR" dirty="0" smtClean="0"/>
            <a:t>Commercial </a:t>
          </a:r>
          <a:r>
            <a:rPr lang="tr-TR" dirty="0" err="1" smtClean="0"/>
            <a:t>Law</a:t>
          </a:r>
          <a:endParaRPr lang="tr-TR" dirty="0"/>
        </a:p>
      </dgm:t>
    </dgm:pt>
    <dgm:pt modelId="{BD5E2A14-2A13-4431-8DD5-7BD41602949E}" type="parTrans" cxnId="{79D49F7B-DB1E-4FA4-B64F-BEE44BB2E4B2}">
      <dgm:prSet/>
      <dgm:spPr/>
      <dgm:t>
        <a:bodyPr/>
        <a:lstStyle/>
        <a:p>
          <a:endParaRPr lang="tr-TR"/>
        </a:p>
      </dgm:t>
    </dgm:pt>
    <dgm:pt modelId="{FB903E5C-2E79-4AC9-9C3B-5A58B8E25DD6}" type="sibTrans" cxnId="{79D49F7B-DB1E-4FA4-B64F-BEE44BB2E4B2}">
      <dgm:prSet/>
      <dgm:spPr/>
      <dgm:t>
        <a:bodyPr/>
        <a:lstStyle/>
        <a:p>
          <a:endParaRPr lang="tr-TR"/>
        </a:p>
      </dgm:t>
    </dgm:pt>
    <dgm:pt modelId="{54FDC128-911F-4226-B23B-407A1556F668}">
      <dgm:prSet phldrT="[Metin]"/>
      <dgm:spPr/>
      <dgm:t>
        <a:bodyPr/>
        <a:lstStyle/>
        <a:p>
          <a:r>
            <a:rPr lang="tr-TR" dirty="0" err="1" smtClean="0"/>
            <a:t>Litigation</a:t>
          </a:r>
          <a:r>
            <a:rPr lang="tr-TR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Arbitration</a:t>
          </a:r>
          <a:endParaRPr lang="tr-TR" dirty="0"/>
        </a:p>
      </dgm:t>
    </dgm:pt>
    <dgm:pt modelId="{25FA85A6-32B7-4F95-ABE4-589E795A7B13}" type="parTrans" cxnId="{7AD60A36-2611-4BCB-8DF6-B133E8DB0BE6}">
      <dgm:prSet/>
      <dgm:spPr/>
      <dgm:t>
        <a:bodyPr/>
        <a:lstStyle/>
        <a:p>
          <a:endParaRPr lang="tr-TR"/>
        </a:p>
      </dgm:t>
    </dgm:pt>
    <dgm:pt modelId="{33B2165F-1CB3-4F58-89BE-B84ED3A4BA8D}" type="sibTrans" cxnId="{7AD60A36-2611-4BCB-8DF6-B133E8DB0BE6}">
      <dgm:prSet/>
      <dgm:spPr/>
      <dgm:t>
        <a:bodyPr/>
        <a:lstStyle/>
        <a:p>
          <a:endParaRPr lang="tr-TR"/>
        </a:p>
      </dgm:t>
    </dgm:pt>
    <dgm:pt modelId="{E75081BE-C6A7-4678-BED5-C0E9EF4D4F01}" type="pres">
      <dgm:prSet presAssocID="{85A3B7C4-DA19-4EE6-BAAC-413A1FA1CFFB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76583F50-B857-4AA4-AF10-6FC0C162F4C9}" type="pres">
      <dgm:prSet presAssocID="{4762885E-FA17-46D6-866B-511E0A09C22F}" presName="root" presStyleCnt="0">
        <dgm:presLayoutVars>
          <dgm:chMax/>
          <dgm:chPref/>
        </dgm:presLayoutVars>
      </dgm:prSet>
      <dgm:spPr/>
    </dgm:pt>
    <dgm:pt modelId="{81DF7600-E6FE-4AAC-8D94-E090E16710E3}" type="pres">
      <dgm:prSet presAssocID="{4762885E-FA17-46D6-866B-511E0A09C22F}" presName="rootComposite" presStyleCnt="0">
        <dgm:presLayoutVars/>
      </dgm:prSet>
      <dgm:spPr/>
    </dgm:pt>
    <dgm:pt modelId="{0DE1CC90-AD99-48E5-B08A-38DE3DA76E45}" type="pres">
      <dgm:prSet presAssocID="{4762885E-FA17-46D6-866B-511E0A09C22F}" presName="ParentAccent" presStyleLbl="alignNode1" presStyleIdx="0" presStyleCnt="2"/>
      <dgm:spPr/>
    </dgm:pt>
    <dgm:pt modelId="{DBBD3FA6-49D4-413C-92C3-E36EAB2FD98F}" type="pres">
      <dgm:prSet presAssocID="{4762885E-FA17-46D6-866B-511E0A09C22F}" presName="ParentSmallAccent" presStyleLbl="fgAcc1" presStyleIdx="0" presStyleCnt="2"/>
      <dgm:spPr/>
    </dgm:pt>
    <dgm:pt modelId="{314A72B0-F3FD-4E35-94B3-275583B523D0}" type="pres">
      <dgm:prSet presAssocID="{4762885E-FA17-46D6-866B-511E0A09C22F}" presName="Parent" presStyleLbl="revTx" presStyleIdx="0" presStyleCnt="14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190BB3E-C1A6-4F84-823B-176D8E27140C}" type="pres">
      <dgm:prSet presAssocID="{4762885E-FA17-46D6-866B-511E0A09C22F}" presName="childShape" presStyleCnt="0">
        <dgm:presLayoutVars>
          <dgm:chMax val="0"/>
          <dgm:chPref val="0"/>
        </dgm:presLayoutVars>
      </dgm:prSet>
      <dgm:spPr/>
    </dgm:pt>
    <dgm:pt modelId="{F493FD88-F652-4597-B5AF-EFC7FB1B6589}" type="pres">
      <dgm:prSet presAssocID="{D7EAF3D8-8878-4979-8F35-F0AB47C27B5C}" presName="childComposite" presStyleCnt="0">
        <dgm:presLayoutVars>
          <dgm:chMax val="0"/>
          <dgm:chPref val="0"/>
        </dgm:presLayoutVars>
      </dgm:prSet>
      <dgm:spPr/>
    </dgm:pt>
    <dgm:pt modelId="{FF69F2E4-2E31-49A2-B8E7-D77AB1C2DED9}" type="pres">
      <dgm:prSet presAssocID="{D7EAF3D8-8878-4979-8F35-F0AB47C27B5C}" presName="ChildAccent" presStyleLbl="solidFgAcc1" presStyleIdx="0" presStyleCnt="12"/>
      <dgm:spPr/>
    </dgm:pt>
    <dgm:pt modelId="{B48529E6-C244-43C4-AF5A-10DE02073F6F}" type="pres">
      <dgm:prSet presAssocID="{D7EAF3D8-8878-4979-8F35-F0AB47C27B5C}" presName="Child" presStyleLbl="revTx" presStyleIdx="1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16B4516-0928-44EA-B182-191BD2CC9BF5}" type="pres">
      <dgm:prSet presAssocID="{3526798A-A683-4BA5-A458-CC7A416A0D42}" presName="childComposite" presStyleCnt="0">
        <dgm:presLayoutVars>
          <dgm:chMax val="0"/>
          <dgm:chPref val="0"/>
        </dgm:presLayoutVars>
      </dgm:prSet>
      <dgm:spPr/>
    </dgm:pt>
    <dgm:pt modelId="{EAA25B69-75D2-4B4D-9CDF-CA0C6587A7DD}" type="pres">
      <dgm:prSet presAssocID="{3526798A-A683-4BA5-A458-CC7A416A0D42}" presName="ChildAccent" presStyleLbl="solidFgAcc1" presStyleIdx="1" presStyleCnt="12"/>
      <dgm:spPr/>
    </dgm:pt>
    <dgm:pt modelId="{69F954B1-5B57-4656-A38F-F4FDB23295B1}" type="pres">
      <dgm:prSet presAssocID="{3526798A-A683-4BA5-A458-CC7A416A0D42}" presName="Child" presStyleLbl="revTx" presStyleIdx="2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C5EBC4-E548-4E0D-B89D-F196BCCE36FA}" type="pres">
      <dgm:prSet presAssocID="{3131ECAF-834E-470E-8C7E-659097B64F55}" presName="childComposite" presStyleCnt="0">
        <dgm:presLayoutVars>
          <dgm:chMax val="0"/>
          <dgm:chPref val="0"/>
        </dgm:presLayoutVars>
      </dgm:prSet>
      <dgm:spPr/>
    </dgm:pt>
    <dgm:pt modelId="{832D08E4-A979-48FA-81A3-0F0608398718}" type="pres">
      <dgm:prSet presAssocID="{3131ECAF-834E-470E-8C7E-659097B64F55}" presName="ChildAccent" presStyleLbl="solidFgAcc1" presStyleIdx="2" presStyleCnt="12"/>
      <dgm:spPr/>
    </dgm:pt>
    <dgm:pt modelId="{CA947B3B-F1F1-485B-BBFD-CEB1E9AA69F8}" type="pres">
      <dgm:prSet presAssocID="{3131ECAF-834E-470E-8C7E-659097B64F55}" presName="Child" presStyleLbl="revTx" presStyleIdx="3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52C889-306D-49A2-9BAB-CF9E2B1B0377}" type="pres">
      <dgm:prSet presAssocID="{5BDC0497-C243-4611-9661-AEE5ED91641F}" presName="childComposite" presStyleCnt="0">
        <dgm:presLayoutVars>
          <dgm:chMax val="0"/>
          <dgm:chPref val="0"/>
        </dgm:presLayoutVars>
      </dgm:prSet>
      <dgm:spPr/>
    </dgm:pt>
    <dgm:pt modelId="{B03703F0-B201-40B4-A774-4C2D5EB764D8}" type="pres">
      <dgm:prSet presAssocID="{5BDC0497-C243-4611-9661-AEE5ED91641F}" presName="ChildAccent" presStyleLbl="solidFgAcc1" presStyleIdx="3" presStyleCnt="12"/>
      <dgm:spPr/>
    </dgm:pt>
    <dgm:pt modelId="{7DB1F5CD-F7CD-4CB4-96B4-534732D08C4A}" type="pres">
      <dgm:prSet presAssocID="{5BDC0497-C243-4611-9661-AEE5ED91641F}" presName="Child" presStyleLbl="revTx" presStyleIdx="4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F700F8C-EC25-4EAD-BFDD-1FB516AF6392}" type="pres">
      <dgm:prSet presAssocID="{D90309E7-2A23-4A34-AA6E-987B0B433C04}" presName="childComposite" presStyleCnt="0">
        <dgm:presLayoutVars>
          <dgm:chMax val="0"/>
          <dgm:chPref val="0"/>
        </dgm:presLayoutVars>
      </dgm:prSet>
      <dgm:spPr/>
    </dgm:pt>
    <dgm:pt modelId="{CB6442EB-BD3E-4436-A91A-8787B38699E2}" type="pres">
      <dgm:prSet presAssocID="{D90309E7-2A23-4A34-AA6E-987B0B433C04}" presName="ChildAccent" presStyleLbl="solidFgAcc1" presStyleIdx="4" presStyleCnt="12"/>
      <dgm:spPr/>
    </dgm:pt>
    <dgm:pt modelId="{AE37A2DD-415F-41F9-9C1C-E837D3139A52}" type="pres">
      <dgm:prSet presAssocID="{D90309E7-2A23-4A34-AA6E-987B0B433C04}" presName="Child" presStyleLbl="revTx" presStyleIdx="5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6D8775-22DC-43E2-BAD8-B1924B171D69}" type="pres">
      <dgm:prSet presAssocID="{518D58B7-ADB8-425D-BCC8-9C26FF0B45FF}" presName="childComposite" presStyleCnt="0">
        <dgm:presLayoutVars>
          <dgm:chMax val="0"/>
          <dgm:chPref val="0"/>
        </dgm:presLayoutVars>
      </dgm:prSet>
      <dgm:spPr/>
    </dgm:pt>
    <dgm:pt modelId="{7070B34B-A5BE-4229-91FD-8DE787926CDA}" type="pres">
      <dgm:prSet presAssocID="{518D58B7-ADB8-425D-BCC8-9C26FF0B45FF}" presName="ChildAccent" presStyleLbl="solidFgAcc1" presStyleIdx="5" presStyleCnt="12"/>
      <dgm:spPr/>
    </dgm:pt>
    <dgm:pt modelId="{9D2BB6C2-DA9A-4BA2-8F4E-84E76BCE34E8}" type="pres">
      <dgm:prSet presAssocID="{518D58B7-ADB8-425D-BCC8-9C26FF0B45FF}" presName="Child" presStyleLbl="revTx" presStyleIdx="6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2E7A55C-E127-41FE-B532-D1A6DDFA48EB}" type="pres">
      <dgm:prSet presAssocID="{ED421466-C9B4-4DB6-A7EB-00BD04DE4EA5}" presName="root" presStyleCnt="0">
        <dgm:presLayoutVars>
          <dgm:chMax/>
          <dgm:chPref/>
        </dgm:presLayoutVars>
      </dgm:prSet>
      <dgm:spPr/>
    </dgm:pt>
    <dgm:pt modelId="{0672BDEC-93C5-47EE-824F-A8F7EBB42FF9}" type="pres">
      <dgm:prSet presAssocID="{ED421466-C9B4-4DB6-A7EB-00BD04DE4EA5}" presName="rootComposite" presStyleCnt="0">
        <dgm:presLayoutVars/>
      </dgm:prSet>
      <dgm:spPr/>
    </dgm:pt>
    <dgm:pt modelId="{B2C35CF8-BF36-4F33-AFB7-29323131123A}" type="pres">
      <dgm:prSet presAssocID="{ED421466-C9B4-4DB6-A7EB-00BD04DE4EA5}" presName="ParentAccent" presStyleLbl="alignNode1" presStyleIdx="1" presStyleCnt="2"/>
      <dgm:spPr/>
    </dgm:pt>
    <dgm:pt modelId="{A477BFB9-89D4-4527-B965-1C4CBEDED0F4}" type="pres">
      <dgm:prSet presAssocID="{ED421466-C9B4-4DB6-A7EB-00BD04DE4EA5}" presName="ParentSmallAccent" presStyleLbl="fgAcc1" presStyleIdx="1" presStyleCnt="2"/>
      <dgm:spPr/>
    </dgm:pt>
    <dgm:pt modelId="{D06E381C-441D-4C49-BE37-D1FADEE7370A}" type="pres">
      <dgm:prSet presAssocID="{ED421466-C9B4-4DB6-A7EB-00BD04DE4EA5}" presName="Parent" presStyleLbl="revTx" presStyleIdx="7" presStyleCnt="14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FEE06C2-C853-42D6-A61B-B63D1E38E41B}" type="pres">
      <dgm:prSet presAssocID="{ED421466-C9B4-4DB6-A7EB-00BD04DE4EA5}" presName="childShape" presStyleCnt="0">
        <dgm:presLayoutVars>
          <dgm:chMax val="0"/>
          <dgm:chPref val="0"/>
        </dgm:presLayoutVars>
      </dgm:prSet>
      <dgm:spPr/>
    </dgm:pt>
    <dgm:pt modelId="{76D27218-36CE-46DF-81BD-BF11A901F1D5}" type="pres">
      <dgm:prSet presAssocID="{F84765B2-CDE0-48BE-A38F-82677C3C6D7E}" presName="childComposite" presStyleCnt="0">
        <dgm:presLayoutVars>
          <dgm:chMax val="0"/>
          <dgm:chPref val="0"/>
        </dgm:presLayoutVars>
      </dgm:prSet>
      <dgm:spPr/>
    </dgm:pt>
    <dgm:pt modelId="{2E8E676F-0687-41E3-866E-BEA596F39692}" type="pres">
      <dgm:prSet presAssocID="{F84765B2-CDE0-48BE-A38F-82677C3C6D7E}" presName="ChildAccent" presStyleLbl="solidFgAcc1" presStyleIdx="6" presStyleCnt="12"/>
      <dgm:spPr/>
    </dgm:pt>
    <dgm:pt modelId="{1B2FD779-4412-4709-B07C-372C7B458CCE}" type="pres">
      <dgm:prSet presAssocID="{F84765B2-CDE0-48BE-A38F-82677C3C6D7E}" presName="Child" presStyleLbl="revTx" presStyleIdx="8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3908A4-D49C-4C82-AF91-A17C79B855A4}" type="pres">
      <dgm:prSet presAssocID="{6D28768E-9FC1-48D4-9F0E-592EF41236A1}" presName="childComposite" presStyleCnt="0">
        <dgm:presLayoutVars>
          <dgm:chMax val="0"/>
          <dgm:chPref val="0"/>
        </dgm:presLayoutVars>
      </dgm:prSet>
      <dgm:spPr/>
    </dgm:pt>
    <dgm:pt modelId="{8EAF7B25-AD88-4B62-A46F-D5AAA685E006}" type="pres">
      <dgm:prSet presAssocID="{6D28768E-9FC1-48D4-9F0E-592EF41236A1}" presName="ChildAccent" presStyleLbl="solidFgAcc1" presStyleIdx="7" presStyleCnt="12"/>
      <dgm:spPr/>
    </dgm:pt>
    <dgm:pt modelId="{33C02593-3D7D-4EC5-8BA4-1E585DB4CF46}" type="pres">
      <dgm:prSet presAssocID="{6D28768E-9FC1-48D4-9F0E-592EF41236A1}" presName="Child" presStyleLbl="revTx" presStyleIdx="9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1BF58E-0663-43E4-8A9B-39D1133A5268}" type="pres">
      <dgm:prSet presAssocID="{609FBE9D-D30C-4FAF-8C5F-665FFFBDB5A9}" presName="childComposite" presStyleCnt="0">
        <dgm:presLayoutVars>
          <dgm:chMax val="0"/>
          <dgm:chPref val="0"/>
        </dgm:presLayoutVars>
      </dgm:prSet>
      <dgm:spPr/>
    </dgm:pt>
    <dgm:pt modelId="{2395F4F0-695D-4B37-B1E1-DBE66165A790}" type="pres">
      <dgm:prSet presAssocID="{609FBE9D-D30C-4FAF-8C5F-665FFFBDB5A9}" presName="ChildAccent" presStyleLbl="solidFgAcc1" presStyleIdx="8" presStyleCnt="12"/>
      <dgm:spPr/>
    </dgm:pt>
    <dgm:pt modelId="{910FDCDA-9D21-4267-A6D6-DEE008BCB66C}" type="pres">
      <dgm:prSet presAssocID="{609FBE9D-D30C-4FAF-8C5F-665FFFBDB5A9}" presName="Child" presStyleLbl="revTx" presStyleIdx="10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341A01F-DBB8-4792-85C3-91018CDBE433}" type="pres">
      <dgm:prSet presAssocID="{769564E2-4194-4CDF-AB7D-5E5B20B9CBB6}" presName="childComposite" presStyleCnt="0">
        <dgm:presLayoutVars>
          <dgm:chMax val="0"/>
          <dgm:chPref val="0"/>
        </dgm:presLayoutVars>
      </dgm:prSet>
      <dgm:spPr/>
    </dgm:pt>
    <dgm:pt modelId="{415E158E-C757-4CC8-B63F-201685546137}" type="pres">
      <dgm:prSet presAssocID="{769564E2-4194-4CDF-AB7D-5E5B20B9CBB6}" presName="ChildAccent" presStyleLbl="solidFgAcc1" presStyleIdx="9" presStyleCnt="12"/>
      <dgm:spPr/>
    </dgm:pt>
    <dgm:pt modelId="{682960B7-45B9-45D8-8BA8-FF63CBD44E5A}" type="pres">
      <dgm:prSet presAssocID="{769564E2-4194-4CDF-AB7D-5E5B20B9CBB6}" presName="Child" presStyleLbl="revTx" presStyleIdx="11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816DD12-4F53-41C7-9337-5B581BB6BF32}" type="pres">
      <dgm:prSet presAssocID="{AEBCECCB-3CC3-4547-B005-46E9C9778E0B}" presName="childComposite" presStyleCnt="0">
        <dgm:presLayoutVars>
          <dgm:chMax val="0"/>
          <dgm:chPref val="0"/>
        </dgm:presLayoutVars>
      </dgm:prSet>
      <dgm:spPr/>
    </dgm:pt>
    <dgm:pt modelId="{E5535369-41C4-4449-9EA3-AC28D1C56947}" type="pres">
      <dgm:prSet presAssocID="{AEBCECCB-3CC3-4547-B005-46E9C9778E0B}" presName="ChildAccent" presStyleLbl="solidFgAcc1" presStyleIdx="10" presStyleCnt="12"/>
      <dgm:spPr/>
    </dgm:pt>
    <dgm:pt modelId="{69A8C3F6-460A-4C43-A8BC-F14D818099E6}" type="pres">
      <dgm:prSet presAssocID="{AEBCECCB-3CC3-4547-B005-46E9C9778E0B}" presName="Child" presStyleLbl="revTx" presStyleIdx="12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1E98C52-A6DE-459B-8140-ED405EC593DD}" type="pres">
      <dgm:prSet presAssocID="{54FDC128-911F-4226-B23B-407A1556F668}" presName="childComposite" presStyleCnt="0">
        <dgm:presLayoutVars>
          <dgm:chMax val="0"/>
          <dgm:chPref val="0"/>
        </dgm:presLayoutVars>
      </dgm:prSet>
      <dgm:spPr/>
    </dgm:pt>
    <dgm:pt modelId="{7D1022CA-BED4-4829-80BA-CD134DA7D9F0}" type="pres">
      <dgm:prSet presAssocID="{54FDC128-911F-4226-B23B-407A1556F668}" presName="ChildAccent" presStyleLbl="solidFgAcc1" presStyleIdx="11" presStyleCnt="12"/>
      <dgm:spPr/>
    </dgm:pt>
    <dgm:pt modelId="{9C94C73E-0B97-468B-8820-EF604BEFFB9F}" type="pres">
      <dgm:prSet presAssocID="{54FDC128-911F-4226-B23B-407A1556F668}" presName="Child" presStyleLbl="revTx" presStyleIdx="13" presStyleCnt="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E2736F5-6A09-4B12-BC52-4283A59EC24A}" type="presOf" srcId="{85A3B7C4-DA19-4EE6-BAAC-413A1FA1CFFB}" destId="{E75081BE-C6A7-4678-BED5-C0E9EF4D4F01}" srcOrd="0" destOrd="0" presId="urn:microsoft.com/office/officeart/2008/layout/SquareAccentList"/>
    <dgm:cxn modelId="{FD10F360-E889-41F3-BF6E-0AC426C4378E}" type="presOf" srcId="{6D28768E-9FC1-48D4-9F0E-592EF41236A1}" destId="{33C02593-3D7D-4EC5-8BA4-1E585DB4CF46}" srcOrd="0" destOrd="0" presId="urn:microsoft.com/office/officeart/2008/layout/SquareAccentList"/>
    <dgm:cxn modelId="{800116FB-B814-4ACD-A042-ECE264516183}" type="presOf" srcId="{AEBCECCB-3CC3-4547-B005-46E9C9778E0B}" destId="{69A8C3F6-460A-4C43-A8BC-F14D818099E6}" srcOrd="0" destOrd="0" presId="urn:microsoft.com/office/officeart/2008/layout/SquareAccentList"/>
    <dgm:cxn modelId="{051A807E-E476-40D9-837D-69E59798D185}" type="presOf" srcId="{609FBE9D-D30C-4FAF-8C5F-665FFFBDB5A9}" destId="{910FDCDA-9D21-4267-A6D6-DEE008BCB66C}" srcOrd="0" destOrd="0" presId="urn:microsoft.com/office/officeart/2008/layout/SquareAccentList"/>
    <dgm:cxn modelId="{737AEB20-65CB-4CC6-9A61-9F8E408504E3}" srcId="{4762885E-FA17-46D6-866B-511E0A09C22F}" destId="{D7EAF3D8-8878-4979-8F35-F0AB47C27B5C}" srcOrd="0" destOrd="0" parTransId="{26E5A7EA-4AF0-4D86-8C16-34BA8089E0BC}" sibTransId="{966250AC-C7AE-4F93-8F86-37BA85DEAF89}"/>
    <dgm:cxn modelId="{77A4B968-4148-41F9-BA33-A4ADC7B21955}" srcId="{ED421466-C9B4-4DB6-A7EB-00BD04DE4EA5}" destId="{F84765B2-CDE0-48BE-A38F-82677C3C6D7E}" srcOrd="0" destOrd="0" parTransId="{0DFFAA5B-F4A5-4CEB-A385-3B45C0918FAC}" sibTransId="{A7F69086-FA0F-40F6-B467-7DF656524444}"/>
    <dgm:cxn modelId="{6AAEFBAD-0A28-450B-BD25-4FD6BD42E3C6}" type="presOf" srcId="{769564E2-4194-4CDF-AB7D-5E5B20B9CBB6}" destId="{682960B7-45B9-45D8-8BA8-FF63CBD44E5A}" srcOrd="0" destOrd="0" presId="urn:microsoft.com/office/officeart/2008/layout/SquareAccentList"/>
    <dgm:cxn modelId="{FEB7E788-1688-44B5-97AB-04F548401B7E}" type="presOf" srcId="{F84765B2-CDE0-48BE-A38F-82677C3C6D7E}" destId="{1B2FD779-4412-4709-B07C-372C7B458CCE}" srcOrd="0" destOrd="0" presId="urn:microsoft.com/office/officeart/2008/layout/SquareAccentList"/>
    <dgm:cxn modelId="{53202222-F501-4D7D-914C-93B50756BC16}" srcId="{4762885E-FA17-46D6-866B-511E0A09C22F}" destId="{D90309E7-2A23-4A34-AA6E-987B0B433C04}" srcOrd="4" destOrd="0" parTransId="{7F3932CD-5A12-48A8-9EBF-F251412687C3}" sibTransId="{0E3B7957-905E-4C8F-B6E2-A3E365B7CA2E}"/>
    <dgm:cxn modelId="{79D49F7B-DB1E-4FA4-B64F-BEE44BB2E4B2}" srcId="{ED421466-C9B4-4DB6-A7EB-00BD04DE4EA5}" destId="{AEBCECCB-3CC3-4547-B005-46E9C9778E0B}" srcOrd="4" destOrd="0" parTransId="{BD5E2A14-2A13-4431-8DD5-7BD41602949E}" sibTransId="{FB903E5C-2E79-4AC9-9C3B-5A58B8E25DD6}"/>
    <dgm:cxn modelId="{DF909E55-5D18-46D9-8FF9-141FD93D8A97}" srcId="{85A3B7C4-DA19-4EE6-BAAC-413A1FA1CFFB}" destId="{4762885E-FA17-46D6-866B-511E0A09C22F}" srcOrd="0" destOrd="0" parTransId="{3FA2DCB6-FF93-4909-827B-59139EF72203}" sibTransId="{1E4AE0FA-6592-4AA2-9ADC-C0A6A852DAA3}"/>
    <dgm:cxn modelId="{07FC660E-C635-485D-81DD-2F23A1FD1F1C}" srcId="{4762885E-FA17-46D6-866B-511E0A09C22F}" destId="{3131ECAF-834E-470E-8C7E-659097B64F55}" srcOrd="2" destOrd="0" parTransId="{D2F5F588-11BE-4486-9B6B-844F96B16715}" sibTransId="{885EEA78-53C0-4D2E-B8DD-25B5AA15B1B3}"/>
    <dgm:cxn modelId="{55F7A4E9-690C-4CFF-A1A8-9A950BC807EE}" type="presOf" srcId="{ED421466-C9B4-4DB6-A7EB-00BD04DE4EA5}" destId="{D06E381C-441D-4C49-BE37-D1FADEE7370A}" srcOrd="0" destOrd="0" presId="urn:microsoft.com/office/officeart/2008/layout/SquareAccentList"/>
    <dgm:cxn modelId="{A8BF1BDA-E8CF-4064-A557-B6EB86E6D443}" srcId="{4762885E-FA17-46D6-866B-511E0A09C22F}" destId="{5BDC0497-C243-4611-9661-AEE5ED91641F}" srcOrd="3" destOrd="0" parTransId="{2518726B-C1FE-4F7F-B4CE-45C6BEE6105D}" sibTransId="{53E7A0A1-DBFF-4DAB-8517-88183991BC97}"/>
    <dgm:cxn modelId="{D1D3F70D-D33B-4375-9B07-265BECB620E5}" type="presOf" srcId="{5BDC0497-C243-4611-9661-AEE5ED91641F}" destId="{7DB1F5CD-F7CD-4CB4-96B4-534732D08C4A}" srcOrd="0" destOrd="0" presId="urn:microsoft.com/office/officeart/2008/layout/SquareAccentList"/>
    <dgm:cxn modelId="{ADB5578E-DB7A-4D10-9AE0-7232CBCF366E}" srcId="{4762885E-FA17-46D6-866B-511E0A09C22F}" destId="{3526798A-A683-4BA5-A458-CC7A416A0D42}" srcOrd="1" destOrd="0" parTransId="{B2FAEAED-AC7C-4053-97CB-0B66B5949A1B}" sibTransId="{309FBA01-2778-4D8C-99B1-5B0ADE916445}"/>
    <dgm:cxn modelId="{1A2A1806-564A-4BDF-BC52-332366ED5BA5}" srcId="{4762885E-FA17-46D6-866B-511E0A09C22F}" destId="{518D58B7-ADB8-425D-BCC8-9C26FF0B45FF}" srcOrd="5" destOrd="0" parTransId="{0A11791E-6BF5-4CF7-8E0F-629948AC5DEE}" sibTransId="{3CC72F3E-62E3-41F8-B33A-ED64B22FA36D}"/>
    <dgm:cxn modelId="{7AD60A36-2611-4BCB-8DF6-B133E8DB0BE6}" srcId="{ED421466-C9B4-4DB6-A7EB-00BD04DE4EA5}" destId="{54FDC128-911F-4226-B23B-407A1556F668}" srcOrd="5" destOrd="0" parTransId="{25FA85A6-32B7-4F95-ABE4-589E795A7B13}" sibTransId="{33B2165F-1CB3-4F58-89BE-B84ED3A4BA8D}"/>
    <dgm:cxn modelId="{5B31B6CF-1966-4D58-B3E2-C87C79663F5E}" type="presOf" srcId="{4762885E-FA17-46D6-866B-511E0A09C22F}" destId="{314A72B0-F3FD-4E35-94B3-275583B523D0}" srcOrd="0" destOrd="0" presId="urn:microsoft.com/office/officeart/2008/layout/SquareAccentList"/>
    <dgm:cxn modelId="{F530115E-D6A3-4774-A4E1-B4357B754052}" srcId="{ED421466-C9B4-4DB6-A7EB-00BD04DE4EA5}" destId="{769564E2-4194-4CDF-AB7D-5E5B20B9CBB6}" srcOrd="3" destOrd="0" parTransId="{574C4D42-9CC6-4AF1-BF17-FB737C44E00A}" sibTransId="{114AE3D1-EBC0-46EC-B82A-D05B5394C98D}"/>
    <dgm:cxn modelId="{4F5E38A5-499A-4E01-8B21-9AF9D2CE9890}" type="presOf" srcId="{3131ECAF-834E-470E-8C7E-659097B64F55}" destId="{CA947B3B-F1F1-485B-BBFD-CEB1E9AA69F8}" srcOrd="0" destOrd="0" presId="urn:microsoft.com/office/officeart/2008/layout/SquareAccentList"/>
    <dgm:cxn modelId="{A115087A-EF84-4D22-89E7-DDA3CF0804A6}" type="presOf" srcId="{D90309E7-2A23-4A34-AA6E-987B0B433C04}" destId="{AE37A2DD-415F-41F9-9C1C-E837D3139A52}" srcOrd="0" destOrd="0" presId="urn:microsoft.com/office/officeart/2008/layout/SquareAccentList"/>
    <dgm:cxn modelId="{9EA61BA7-DBA1-4B91-817E-2D0EF182F74F}" srcId="{85A3B7C4-DA19-4EE6-BAAC-413A1FA1CFFB}" destId="{ED421466-C9B4-4DB6-A7EB-00BD04DE4EA5}" srcOrd="1" destOrd="0" parTransId="{66168A16-44E3-4FEF-BCE2-80FAB90A2480}" sibTransId="{6C50E5D1-B523-443A-A999-E138204C0D60}"/>
    <dgm:cxn modelId="{A3DC371E-584A-4040-86EA-DC4E5864B49C}" type="presOf" srcId="{54FDC128-911F-4226-B23B-407A1556F668}" destId="{9C94C73E-0B97-468B-8820-EF604BEFFB9F}" srcOrd="0" destOrd="0" presId="urn:microsoft.com/office/officeart/2008/layout/SquareAccentList"/>
    <dgm:cxn modelId="{1DD0937A-464A-4218-B538-619FA30433A1}" type="presOf" srcId="{518D58B7-ADB8-425D-BCC8-9C26FF0B45FF}" destId="{9D2BB6C2-DA9A-4BA2-8F4E-84E76BCE34E8}" srcOrd="0" destOrd="0" presId="urn:microsoft.com/office/officeart/2008/layout/SquareAccentList"/>
    <dgm:cxn modelId="{4AF82594-BC4D-4451-9AB6-83E592301891}" srcId="{ED421466-C9B4-4DB6-A7EB-00BD04DE4EA5}" destId="{6D28768E-9FC1-48D4-9F0E-592EF41236A1}" srcOrd="1" destOrd="0" parTransId="{7F66ECBC-14A0-4260-A3C8-6A2CC8A0564B}" sibTransId="{403F5627-DF67-4A08-BFAE-3FF679EDF57D}"/>
    <dgm:cxn modelId="{86DB4875-1A97-490C-91E1-D6B33A577A07}" srcId="{ED421466-C9B4-4DB6-A7EB-00BD04DE4EA5}" destId="{609FBE9D-D30C-4FAF-8C5F-665FFFBDB5A9}" srcOrd="2" destOrd="0" parTransId="{D69704A3-7E3C-4871-BAC3-B90A963393FD}" sibTransId="{11779D2A-AEA9-409D-9AE1-B5275EA4A961}"/>
    <dgm:cxn modelId="{967A86FF-B755-44E9-9BD3-8D08F4469C9B}" type="presOf" srcId="{3526798A-A683-4BA5-A458-CC7A416A0D42}" destId="{69F954B1-5B57-4656-A38F-F4FDB23295B1}" srcOrd="0" destOrd="0" presId="urn:microsoft.com/office/officeart/2008/layout/SquareAccentList"/>
    <dgm:cxn modelId="{CAFEC9A6-4A48-4825-929C-5F6997060836}" type="presOf" srcId="{D7EAF3D8-8878-4979-8F35-F0AB47C27B5C}" destId="{B48529E6-C244-43C4-AF5A-10DE02073F6F}" srcOrd="0" destOrd="0" presId="urn:microsoft.com/office/officeart/2008/layout/SquareAccentList"/>
    <dgm:cxn modelId="{94B255B3-E7DA-46C0-AFBF-ED4E9D87DB39}" type="presParOf" srcId="{E75081BE-C6A7-4678-BED5-C0E9EF4D4F01}" destId="{76583F50-B857-4AA4-AF10-6FC0C162F4C9}" srcOrd="0" destOrd="0" presId="urn:microsoft.com/office/officeart/2008/layout/SquareAccentList"/>
    <dgm:cxn modelId="{BE82C4E1-F247-4EC2-BAE7-311F48DC09E1}" type="presParOf" srcId="{76583F50-B857-4AA4-AF10-6FC0C162F4C9}" destId="{81DF7600-E6FE-4AAC-8D94-E090E16710E3}" srcOrd="0" destOrd="0" presId="urn:microsoft.com/office/officeart/2008/layout/SquareAccentList"/>
    <dgm:cxn modelId="{3FEDF10C-B725-4C0E-ACCA-C577D7871FF5}" type="presParOf" srcId="{81DF7600-E6FE-4AAC-8D94-E090E16710E3}" destId="{0DE1CC90-AD99-48E5-B08A-38DE3DA76E45}" srcOrd="0" destOrd="0" presId="urn:microsoft.com/office/officeart/2008/layout/SquareAccentList"/>
    <dgm:cxn modelId="{CFCFFC00-A3BE-41EC-B044-199E5C773A54}" type="presParOf" srcId="{81DF7600-E6FE-4AAC-8D94-E090E16710E3}" destId="{DBBD3FA6-49D4-413C-92C3-E36EAB2FD98F}" srcOrd="1" destOrd="0" presId="urn:microsoft.com/office/officeart/2008/layout/SquareAccentList"/>
    <dgm:cxn modelId="{1864D1CE-88C2-4F1B-9160-00C589F55FDD}" type="presParOf" srcId="{81DF7600-E6FE-4AAC-8D94-E090E16710E3}" destId="{314A72B0-F3FD-4E35-94B3-275583B523D0}" srcOrd="2" destOrd="0" presId="urn:microsoft.com/office/officeart/2008/layout/SquareAccentList"/>
    <dgm:cxn modelId="{FB919F95-73F2-402F-841F-C3F9571343E9}" type="presParOf" srcId="{76583F50-B857-4AA4-AF10-6FC0C162F4C9}" destId="{8190BB3E-C1A6-4F84-823B-176D8E27140C}" srcOrd="1" destOrd="0" presId="urn:microsoft.com/office/officeart/2008/layout/SquareAccentList"/>
    <dgm:cxn modelId="{60C59E44-82F1-47EE-B8FA-4FA2DC03DAF1}" type="presParOf" srcId="{8190BB3E-C1A6-4F84-823B-176D8E27140C}" destId="{F493FD88-F652-4597-B5AF-EFC7FB1B6589}" srcOrd="0" destOrd="0" presId="urn:microsoft.com/office/officeart/2008/layout/SquareAccentList"/>
    <dgm:cxn modelId="{91104B46-EA05-4984-94D3-5B7C95A0457F}" type="presParOf" srcId="{F493FD88-F652-4597-B5AF-EFC7FB1B6589}" destId="{FF69F2E4-2E31-49A2-B8E7-D77AB1C2DED9}" srcOrd="0" destOrd="0" presId="urn:microsoft.com/office/officeart/2008/layout/SquareAccentList"/>
    <dgm:cxn modelId="{DECF37E3-F1B9-4289-8FC1-822EBD162903}" type="presParOf" srcId="{F493FD88-F652-4597-B5AF-EFC7FB1B6589}" destId="{B48529E6-C244-43C4-AF5A-10DE02073F6F}" srcOrd="1" destOrd="0" presId="urn:microsoft.com/office/officeart/2008/layout/SquareAccentList"/>
    <dgm:cxn modelId="{EE5646AA-8700-4CB9-97EE-128F99F730F6}" type="presParOf" srcId="{8190BB3E-C1A6-4F84-823B-176D8E27140C}" destId="{D16B4516-0928-44EA-B182-191BD2CC9BF5}" srcOrd="1" destOrd="0" presId="urn:microsoft.com/office/officeart/2008/layout/SquareAccentList"/>
    <dgm:cxn modelId="{D57C61BC-E696-4D1C-B430-6D040DED6723}" type="presParOf" srcId="{D16B4516-0928-44EA-B182-191BD2CC9BF5}" destId="{EAA25B69-75D2-4B4D-9CDF-CA0C6587A7DD}" srcOrd="0" destOrd="0" presId="urn:microsoft.com/office/officeart/2008/layout/SquareAccentList"/>
    <dgm:cxn modelId="{E973FD20-C8AA-44C5-8835-4A78970AEF66}" type="presParOf" srcId="{D16B4516-0928-44EA-B182-191BD2CC9BF5}" destId="{69F954B1-5B57-4656-A38F-F4FDB23295B1}" srcOrd="1" destOrd="0" presId="urn:microsoft.com/office/officeart/2008/layout/SquareAccentList"/>
    <dgm:cxn modelId="{D5C47919-D49F-41E3-9B33-1AD00DFCA2D4}" type="presParOf" srcId="{8190BB3E-C1A6-4F84-823B-176D8E27140C}" destId="{FDC5EBC4-E548-4E0D-B89D-F196BCCE36FA}" srcOrd="2" destOrd="0" presId="urn:microsoft.com/office/officeart/2008/layout/SquareAccentList"/>
    <dgm:cxn modelId="{0AD94659-13E7-457F-A5D1-BF2B5BCB1DCD}" type="presParOf" srcId="{FDC5EBC4-E548-4E0D-B89D-F196BCCE36FA}" destId="{832D08E4-A979-48FA-81A3-0F0608398718}" srcOrd="0" destOrd="0" presId="urn:microsoft.com/office/officeart/2008/layout/SquareAccentList"/>
    <dgm:cxn modelId="{A8487251-4C2A-40E3-A169-133B758C8A66}" type="presParOf" srcId="{FDC5EBC4-E548-4E0D-B89D-F196BCCE36FA}" destId="{CA947B3B-F1F1-485B-BBFD-CEB1E9AA69F8}" srcOrd="1" destOrd="0" presId="urn:microsoft.com/office/officeart/2008/layout/SquareAccentList"/>
    <dgm:cxn modelId="{984C8C0D-06D2-46EA-A0BB-0BB6DE5B80B6}" type="presParOf" srcId="{8190BB3E-C1A6-4F84-823B-176D8E27140C}" destId="{3252C889-306D-49A2-9BAB-CF9E2B1B0377}" srcOrd="3" destOrd="0" presId="urn:microsoft.com/office/officeart/2008/layout/SquareAccentList"/>
    <dgm:cxn modelId="{79A59702-BF2A-452C-99BE-2D4B38AD8F2D}" type="presParOf" srcId="{3252C889-306D-49A2-9BAB-CF9E2B1B0377}" destId="{B03703F0-B201-40B4-A774-4C2D5EB764D8}" srcOrd="0" destOrd="0" presId="urn:microsoft.com/office/officeart/2008/layout/SquareAccentList"/>
    <dgm:cxn modelId="{53D7D0FC-74B4-479E-8260-68EDBF5E132E}" type="presParOf" srcId="{3252C889-306D-49A2-9BAB-CF9E2B1B0377}" destId="{7DB1F5CD-F7CD-4CB4-96B4-534732D08C4A}" srcOrd="1" destOrd="0" presId="urn:microsoft.com/office/officeart/2008/layout/SquareAccentList"/>
    <dgm:cxn modelId="{9090165E-8A5C-4C29-B9DD-249224AEB296}" type="presParOf" srcId="{8190BB3E-C1A6-4F84-823B-176D8E27140C}" destId="{8F700F8C-EC25-4EAD-BFDD-1FB516AF6392}" srcOrd="4" destOrd="0" presId="urn:microsoft.com/office/officeart/2008/layout/SquareAccentList"/>
    <dgm:cxn modelId="{F78B9C31-FA77-4292-8E55-59BC753A3E82}" type="presParOf" srcId="{8F700F8C-EC25-4EAD-BFDD-1FB516AF6392}" destId="{CB6442EB-BD3E-4436-A91A-8787B38699E2}" srcOrd="0" destOrd="0" presId="urn:microsoft.com/office/officeart/2008/layout/SquareAccentList"/>
    <dgm:cxn modelId="{374AE85F-5296-4FC3-A26B-E07C636CA2BC}" type="presParOf" srcId="{8F700F8C-EC25-4EAD-BFDD-1FB516AF6392}" destId="{AE37A2DD-415F-41F9-9C1C-E837D3139A52}" srcOrd="1" destOrd="0" presId="urn:microsoft.com/office/officeart/2008/layout/SquareAccentList"/>
    <dgm:cxn modelId="{4B7EBB4C-CE7D-46C2-A2CD-C727EBB8060E}" type="presParOf" srcId="{8190BB3E-C1A6-4F84-823B-176D8E27140C}" destId="{926D8775-22DC-43E2-BAD8-B1924B171D69}" srcOrd="5" destOrd="0" presId="urn:microsoft.com/office/officeart/2008/layout/SquareAccentList"/>
    <dgm:cxn modelId="{3787DBEB-6902-476E-A89D-751E353FFD8B}" type="presParOf" srcId="{926D8775-22DC-43E2-BAD8-B1924B171D69}" destId="{7070B34B-A5BE-4229-91FD-8DE787926CDA}" srcOrd="0" destOrd="0" presId="urn:microsoft.com/office/officeart/2008/layout/SquareAccentList"/>
    <dgm:cxn modelId="{24BA19C7-994B-40E9-9250-9E7527D04985}" type="presParOf" srcId="{926D8775-22DC-43E2-BAD8-B1924B171D69}" destId="{9D2BB6C2-DA9A-4BA2-8F4E-84E76BCE34E8}" srcOrd="1" destOrd="0" presId="urn:microsoft.com/office/officeart/2008/layout/SquareAccentList"/>
    <dgm:cxn modelId="{7C16F504-C61F-4264-B587-AD129C3EA548}" type="presParOf" srcId="{E75081BE-C6A7-4678-BED5-C0E9EF4D4F01}" destId="{E2E7A55C-E127-41FE-B532-D1A6DDFA48EB}" srcOrd="1" destOrd="0" presId="urn:microsoft.com/office/officeart/2008/layout/SquareAccentList"/>
    <dgm:cxn modelId="{80067FA1-4166-420F-A193-3849052D1CD6}" type="presParOf" srcId="{E2E7A55C-E127-41FE-B532-D1A6DDFA48EB}" destId="{0672BDEC-93C5-47EE-824F-A8F7EBB42FF9}" srcOrd="0" destOrd="0" presId="urn:microsoft.com/office/officeart/2008/layout/SquareAccentList"/>
    <dgm:cxn modelId="{1CDC05C3-7268-4D12-8C52-4587ED4E8E13}" type="presParOf" srcId="{0672BDEC-93C5-47EE-824F-A8F7EBB42FF9}" destId="{B2C35CF8-BF36-4F33-AFB7-29323131123A}" srcOrd="0" destOrd="0" presId="urn:microsoft.com/office/officeart/2008/layout/SquareAccentList"/>
    <dgm:cxn modelId="{F7C3BDCB-4DF4-4127-AF47-3F9B1E936B19}" type="presParOf" srcId="{0672BDEC-93C5-47EE-824F-A8F7EBB42FF9}" destId="{A477BFB9-89D4-4527-B965-1C4CBEDED0F4}" srcOrd="1" destOrd="0" presId="urn:microsoft.com/office/officeart/2008/layout/SquareAccentList"/>
    <dgm:cxn modelId="{71CD1534-DF72-462E-9BCC-2B5798FB4930}" type="presParOf" srcId="{0672BDEC-93C5-47EE-824F-A8F7EBB42FF9}" destId="{D06E381C-441D-4C49-BE37-D1FADEE7370A}" srcOrd="2" destOrd="0" presId="urn:microsoft.com/office/officeart/2008/layout/SquareAccentList"/>
    <dgm:cxn modelId="{9BCB30C2-D9B4-4343-9BDD-41E279A2E091}" type="presParOf" srcId="{E2E7A55C-E127-41FE-B532-D1A6DDFA48EB}" destId="{DFEE06C2-C853-42D6-A61B-B63D1E38E41B}" srcOrd="1" destOrd="0" presId="urn:microsoft.com/office/officeart/2008/layout/SquareAccentList"/>
    <dgm:cxn modelId="{1C948813-670D-4957-92F0-5A2E20DFCCDA}" type="presParOf" srcId="{DFEE06C2-C853-42D6-A61B-B63D1E38E41B}" destId="{76D27218-36CE-46DF-81BD-BF11A901F1D5}" srcOrd="0" destOrd="0" presId="urn:microsoft.com/office/officeart/2008/layout/SquareAccentList"/>
    <dgm:cxn modelId="{E7A0B596-25EB-430F-A61A-1B80706C835B}" type="presParOf" srcId="{76D27218-36CE-46DF-81BD-BF11A901F1D5}" destId="{2E8E676F-0687-41E3-866E-BEA596F39692}" srcOrd="0" destOrd="0" presId="urn:microsoft.com/office/officeart/2008/layout/SquareAccentList"/>
    <dgm:cxn modelId="{646B969F-910A-4BD6-91E5-3D0EBD035F61}" type="presParOf" srcId="{76D27218-36CE-46DF-81BD-BF11A901F1D5}" destId="{1B2FD779-4412-4709-B07C-372C7B458CCE}" srcOrd="1" destOrd="0" presId="urn:microsoft.com/office/officeart/2008/layout/SquareAccentList"/>
    <dgm:cxn modelId="{CC0A3EC9-2756-4E3A-A9CA-1E267D24450C}" type="presParOf" srcId="{DFEE06C2-C853-42D6-A61B-B63D1E38E41B}" destId="{E33908A4-D49C-4C82-AF91-A17C79B855A4}" srcOrd="1" destOrd="0" presId="urn:microsoft.com/office/officeart/2008/layout/SquareAccentList"/>
    <dgm:cxn modelId="{60D44BD4-886D-4D60-ACDF-36A2EFC5FD3B}" type="presParOf" srcId="{E33908A4-D49C-4C82-AF91-A17C79B855A4}" destId="{8EAF7B25-AD88-4B62-A46F-D5AAA685E006}" srcOrd="0" destOrd="0" presId="urn:microsoft.com/office/officeart/2008/layout/SquareAccentList"/>
    <dgm:cxn modelId="{F81AA0DF-276B-43F8-8686-910527DBB841}" type="presParOf" srcId="{E33908A4-D49C-4C82-AF91-A17C79B855A4}" destId="{33C02593-3D7D-4EC5-8BA4-1E585DB4CF46}" srcOrd="1" destOrd="0" presId="urn:microsoft.com/office/officeart/2008/layout/SquareAccentList"/>
    <dgm:cxn modelId="{D1D09C0B-02E2-495A-B7DB-CBBAEC0094AC}" type="presParOf" srcId="{DFEE06C2-C853-42D6-A61B-B63D1E38E41B}" destId="{691BF58E-0663-43E4-8A9B-39D1133A5268}" srcOrd="2" destOrd="0" presId="urn:microsoft.com/office/officeart/2008/layout/SquareAccentList"/>
    <dgm:cxn modelId="{1D4926F2-A422-4D47-9DA9-2D446A179868}" type="presParOf" srcId="{691BF58E-0663-43E4-8A9B-39D1133A5268}" destId="{2395F4F0-695D-4B37-B1E1-DBE66165A790}" srcOrd="0" destOrd="0" presId="urn:microsoft.com/office/officeart/2008/layout/SquareAccentList"/>
    <dgm:cxn modelId="{B8F81A21-07E8-4DA2-A343-7E3366418066}" type="presParOf" srcId="{691BF58E-0663-43E4-8A9B-39D1133A5268}" destId="{910FDCDA-9D21-4267-A6D6-DEE008BCB66C}" srcOrd="1" destOrd="0" presId="urn:microsoft.com/office/officeart/2008/layout/SquareAccentList"/>
    <dgm:cxn modelId="{C2AB506E-C0E7-49D4-9596-60429A7DEC6E}" type="presParOf" srcId="{DFEE06C2-C853-42D6-A61B-B63D1E38E41B}" destId="{B341A01F-DBB8-4792-85C3-91018CDBE433}" srcOrd="3" destOrd="0" presId="urn:microsoft.com/office/officeart/2008/layout/SquareAccentList"/>
    <dgm:cxn modelId="{667C18FB-C12B-4684-8803-8B207F0E7EBB}" type="presParOf" srcId="{B341A01F-DBB8-4792-85C3-91018CDBE433}" destId="{415E158E-C757-4CC8-B63F-201685546137}" srcOrd="0" destOrd="0" presId="urn:microsoft.com/office/officeart/2008/layout/SquareAccentList"/>
    <dgm:cxn modelId="{D98E584B-D73E-4F5C-9297-15BBA2E2479A}" type="presParOf" srcId="{B341A01F-DBB8-4792-85C3-91018CDBE433}" destId="{682960B7-45B9-45D8-8BA8-FF63CBD44E5A}" srcOrd="1" destOrd="0" presId="urn:microsoft.com/office/officeart/2008/layout/SquareAccentList"/>
    <dgm:cxn modelId="{24472D2A-8140-4844-A938-9E57643B5490}" type="presParOf" srcId="{DFEE06C2-C853-42D6-A61B-B63D1E38E41B}" destId="{7816DD12-4F53-41C7-9337-5B581BB6BF32}" srcOrd="4" destOrd="0" presId="urn:microsoft.com/office/officeart/2008/layout/SquareAccentList"/>
    <dgm:cxn modelId="{975B06B2-DA0D-49D2-9EC0-49CAA0B18302}" type="presParOf" srcId="{7816DD12-4F53-41C7-9337-5B581BB6BF32}" destId="{E5535369-41C4-4449-9EA3-AC28D1C56947}" srcOrd="0" destOrd="0" presId="urn:microsoft.com/office/officeart/2008/layout/SquareAccentList"/>
    <dgm:cxn modelId="{F4A2D706-E4CA-422C-BC81-DAB5682A08B9}" type="presParOf" srcId="{7816DD12-4F53-41C7-9337-5B581BB6BF32}" destId="{69A8C3F6-460A-4C43-A8BC-F14D818099E6}" srcOrd="1" destOrd="0" presId="urn:microsoft.com/office/officeart/2008/layout/SquareAccentList"/>
    <dgm:cxn modelId="{8E87B4AD-FEF2-4CB8-8FDD-2939042A3ABE}" type="presParOf" srcId="{DFEE06C2-C853-42D6-A61B-B63D1E38E41B}" destId="{41E98C52-A6DE-459B-8140-ED405EC593DD}" srcOrd="5" destOrd="0" presId="urn:microsoft.com/office/officeart/2008/layout/SquareAccentList"/>
    <dgm:cxn modelId="{E2C75B84-BED5-46D5-9346-0285B7E8FE4B}" type="presParOf" srcId="{41E98C52-A6DE-459B-8140-ED405EC593DD}" destId="{7D1022CA-BED4-4829-80BA-CD134DA7D9F0}" srcOrd="0" destOrd="0" presId="urn:microsoft.com/office/officeart/2008/layout/SquareAccentList"/>
    <dgm:cxn modelId="{A6317248-8C45-4B74-965A-6BAA150FC445}" type="presParOf" srcId="{41E98C52-A6DE-459B-8140-ED405EC593DD}" destId="{9C94C73E-0B97-468B-8820-EF604BEFFB9F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92F4B-5D39-4DBB-85CD-AE996F30808B}">
      <dsp:nvSpPr>
        <dsp:cNvPr id="0" name=""/>
        <dsp:cNvSpPr/>
      </dsp:nvSpPr>
      <dsp:spPr>
        <a:xfrm>
          <a:off x="0" y="50016"/>
          <a:ext cx="82296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Britain</a:t>
          </a:r>
          <a:endParaRPr lang="tr-TR" sz="3500" kern="1200" dirty="0"/>
        </a:p>
      </dsp:txBody>
      <dsp:txXfrm>
        <a:off x="40980" y="90996"/>
        <a:ext cx="8147640" cy="757514"/>
      </dsp:txXfrm>
    </dsp:sp>
    <dsp:sp modelId="{3DC4E545-6F74-4EB6-9E72-A10F9452E1EB}">
      <dsp:nvSpPr>
        <dsp:cNvPr id="0" name=""/>
        <dsp:cNvSpPr/>
      </dsp:nvSpPr>
      <dsp:spPr>
        <a:xfrm>
          <a:off x="0" y="889491"/>
          <a:ext cx="8229600" cy="217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700" kern="1200" dirty="0" err="1" smtClean="0"/>
            <a:t>Undergraduate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degree</a:t>
          </a:r>
          <a:r>
            <a:rPr lang="tr-TR" sz="2700" kern="1200" dirty="0" smtClean="0"/>
            <a:t> (LLB) </a:t>
          </a:r>
          <a:r>
            <a:rPr lang="tr-TR" sz="2700" kern="1200" dirty="0" err="1" smtClean="0"/>
            <a:t>for</a:t>
          </a:r>
          <a:r>
            <a:rPr lang="tr-TR" sz="2700" kern="1200" dirty="0" smtClean="0"/>
            <a:t> 3 </a:t>
          </a:r>
          <a:r>
            <a:rPr lang="tr-TR" sz="2700" kern="1200" dirty="0" err="1" smtClean="0"/>
            <a:t>years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700" kern="1200" dirty="0" err="1" smtClean="0"/>
            <a:t>Must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then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complete</a:t>
          </a:r>
          <a:r>
            <a:rPr lang="tr-TR" sz="2700" kern="1200" dirty="0" smtClean="0"/>
            <a:t>  a </a:t>
          </a:r>
          <a:r>
            <a:rPr lang="tr-TR" sz="2700" kern="1200" dirty="0" err="1" smtClean="0"/>
            <a:t>postgraduate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qualification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700" kern="1200" dirty="0" smtClean="0"/>
            <a:t>Legal </a:t>
          </a:r>
          <a:r>
            <a:rPr lang="tr-TR" sz="2700" kern="1200" dirty="0" err="1" smtClean="0"/>
            <a:t>Practice</a:t>
          </a:r>
          <a:r>
            <a:rPr lang="tr-TR" sz="2700" kern="1200" dirty="0" smtClean="0"/>
            <a:t> Course (LPC) </a:t>
          </a:r>
          <a:r>
            <a:rPr lang="tr-TR" sz="2700" kern="1200" dirty="0" err="1" smtClean="0"/>
            <a:t>for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solicitors</a:t>
          </a:r>
          <a:r>
            <a:rPr lang="tr-TR" sz="2700" kern="1200" dirty="0" smtClean="0"/>
            <a:t>; </a:t>
          </a:r>
          <a:r>
            <a:rPr lang="tr-TR" sz="2700" kern="1200" dirty="0" err="1" smtClean="0"/>
            <a:t>dealing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with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clients</a:t>
          </a:r>
          <a:r>
            <a:rPr lang="tr-TR" sz="2700" kern="1200" dirty="0" smtClean="0"/>
            <a:t>, Bar </a:t>
          </a:r>
          <a:r>
            <a:rPr lang="tr-TR" sz="2700" kern="1200" dirty="0" err="1" smtClean="0"/>
            <a:t>Vocational</a:t>
          </a:r>
          <a:r>
            <a:rPr lang="tr-TR" sz="2700" kern="1200" dirty="0" smtClean="0"/>
            <a:t> Course (BVC) </a:t>
          </a:r>
          <a:r>
            <a:rPr lang="tr-TR" sz="2700" kern="1200" dirty="0" err="1" smtClean="0"/>
            <a:t>for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barristers</a:t>
          </a:r>
          <a:r>
            <a:rPr lang="tr-TR" sz="2700" kern="1200" dirty="0" smtClean="0"/>
            <a:t>; </a:t>
          </a:r>
          <a:r>
            <a:rPr lang="tr-TR" sz="2700" kern="1200" dirty="0" err="1" smtClean="0"/>
            <a:t>representing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clients</a:t>
          </a:r>
          <a:r>
            <a:rPr lang="tr-TR" sz="2700" kern="1200" dirty="0" smtClean="0"/>
            <a:t> in </a:t>
          </a:r>
          <a:r>
            <a:rPr lang="tr-TR" sz="2700" kern="1200" dirty="0" err="1" smtClean="0"/>
            <a:t>court</a:t>
          </a:r>
          <a:endParaRPr lang="tr-TR" sz="2700" kern="1200" dirty="0"/>
        </a:p>
      </dsp:txBody>
      <dsp:txXfrm>
        <a:off x="0" y="889491"/>
        <a:ext cx="8229600" cy="2173500"/>
      </dsp:txXfrm>
    </dsp:sp>
    <dsp:sp modelId="{320546D5-6DCF-4352-8D23-B86FC6CDCF9D}">
      <dsp:nvSpPr>
        <dsp:cNvPr id="0" name=""/>
        <dsp:cNvSpPr/>
      </dsp:nvSpPr>
      <dsp:spPr>
        <a:xfrm>
          <a:off x="0" y="3062991"/>
          <a:ext cx="82296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USA</a:t>
          </a:r>
          <a:endParaRPr lang="tr-TR" sz="3500" kern="1200" dirty="0"/>
        </a:p>
      </dsp:txBody>
      <dsp:txXfrm>
        <a:off x="40980" y="3103971"/>
        <a:ext cx="8147640" cy="757514"/>
      </dsp:txXfrm>
    </dsp:sp>
    <dsp:sp modelId="{1E4E283E-987A-4998-B626-F99C70FE1F34}">
      <dsp:nvSpPr>
        <dsp:cNvPr id="0" name=""/>
        <dsp:cNvSpPr/>
      </dsp:nvSpPr>
      <dsp:spPr>
        <a:xfrm>
          <a:off x="0" y="3902466"/>
          <a:ext cx="8229600" cy="130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700" kern="1200" dirty="0" err="1" smtClean="0"/>
            <a:t>After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completion</a:t>
          </a:r>
          <a:r>
            <a:rPr lang="tr-TR" sz="2700" kern="1200" dirty="0" smtClean="0"/>
            <a:t> of a </a:t>
          </a:r>
          <a:r>
            <a:rPr lang="tr-TR" sz="2700" kern="1200" dirty="0" err="1" smtClean="0"/>
            <a:t>bachelor’s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degree</a:t>
          </a:r>
          <a:r>
            <a:rPr lang="tr-TR" sz="2700" kern="1200" dirty="0" smtClean="0"/>
            <a:t> (in </a:t>
          </a:r>
          <a:r>
            <a:rPr lang="tr-TR" sz="2700" kern="1200" dirty="0" err="1" smtClean="0"/>
            <a:t>any</a:t>
          </a:r>
          <a:r>
            <a:rPr lang="tr-TR" sz="2700" kern="1200" dirty="0" smtClean="0"/>
            <a:t> 4 </a:t>
          </a:r>
          <a:r>
            <a:rPr lang="tr-TR" sz="2700" kern="1200" dirty="0" err="1" smtClean="0"/>
            <a:t>years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subject</a:t>
          </a:r>
          <a:r>
            <a:rPr lang="tr-TR" sz="2700" kern="1200" dirty="0" smtClean="0"/>
            <a:t>) </a:t>
          </a:r>
          <a:r>
            <a:rPr lang="tr-TR" sz="2700" kern="1200" dirty="0" err="1" smtClean="0"/>
            <a:t>further</a:t>
          </a:r>
          <a:r>
            <a:rPr lang="tr-TR" sz="2700" kern="1200" dirty="0" smtClean="0"/>
            <a:t> 3 </a:t>
          </a:r>
          <a:r>
            <a:rPr lang="tr-TR" sz="2700" kern="1200" dirty="0" err="1" smtClean="0"/>
            <a:t>years</a:t>
          </a:r>
          <a:r>
            <a:rPr lang="tr-TR" sz="2700" kern="1200" dirty="0" smtClean="0"/>
            <a:t> at </a:t>
          </a:r>
          <a:r>
            <a:rPr lang="tr-TR" sz="2700" kern="1200" dirty="0" err="1" smtClean="0"/>
            <a:t>law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school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700" kern="1200" dirty="0" err="1" smtClean="0"/>
            <a:t>State’s</a:t>
          </a:r>
          <a:r>
            <a:rPr lang="tr-TR" sz="2700" kern="1200" dirty="0" smtClean="0"/>
            <a:t> Bar </a:t>
          </a:r>
          <a:r>
            <a:rPr lang="tr-TR" sz="2700" kern="1200" dirty="0" err="1" smtClean="0"/>
            <a:t>Exam</a:t>
          </a:r>
          <a:r>
            <a:rPr lang="tr-TR" sz="2700" kern="1200" dirty="0" smtClean="0"/>
            <a:t> (</a:t>
          </a:r>
          <a:r>
            <a:rPr lang="tr-TR" sz="2700" kern="1200" dirty="0" err="1" smtClean="0"/>
            <a:t>after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they</a:t>
          </a:r>
          <a:r>
            <a:rPr lang="tr-TR" sz="2700" kern="1200" dirty="0" smtClean="0"/>
            <a:t> can be </a:t>
          </a:r>
          <a:r>
            <a:rPr lang="tr-TR" sz="2700" kern="1200" dirty="0" err="1" smtClean="0"/>
            <a:t>fully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qualified</a:t>
          </a:r>
          <a:r>
            <a:rPr lang="tr-TR" sz="2700" kern="1200" dirty="0" smtClean="0"/>
            <a:t>)</a:t>
          </a:r>
          <a:endParaRPr lang="tr-TR" sz="2700" kern="1200" dirty="0"/>
        </a:p>
      </dsp:txBody>
      <dsp:txXfrm>
        <a:off x="0" y="3902466"/>
        <a:ext cx="8229600" cy="13041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E1CC90-AD99-48E5-B08A-38DE3DA76E45}">
      <dsp:nvSpPr>
        <dsp:cNvPr id="0" name=""/>
        <dsp:cNvSpPr/>
      </dsp:nvSpPr>
      <dsp:spPr>
        <a:xfrm>
          <a:off x="1410" y="848135"/>
          <a:ext cx="4013063" cy="4721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BD3FA6-49D4-413C-92C3-E36EAB2FD98F}">
      <dsp:nvSpPr>
        <dsp:cNvPr id="0" name=""/>
        <dsp:cNvSpPr/>
      </dsp:nvSpPr>
      <dsp:spPr>
        <a:xfrm>
          <a:off x="1410" y="1025446"/>
          <a:ext cx="294814" cy="2948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4A72B0-F3FD-4E35-94B3-275583B523D0}">
      <dsp:nvSpPr>
        <dsp:cNvPr id="0" name=""/>
        <dsp:cNvSpPr/>
      </dsp:nvSpPr>
      <dsp:spPr>
        <a:xfrm>
          <a:off x="1410" y="0"/>
          <a:ext cx="4013063" cy="848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err="1" smtClean="0"/>
            <a:t>Core</a:t>
          </a:r>
          <a:r>
            <a:rPr lang="tr-TR" sz="3900" kern="1200" dirty="0" smtClean="0"/>
            <a:t> </a:t>
          </a:r>
          <a:r>
            <a:rPr lang="tr-TR" sz="3900" kern="1200" dirty="0" err="1" smtClean="0"/>
            <a:t>Subjects</a:t>
          </a:r>
          <a:endParaRPr lang="tr-TR" sz="3900" kern="1200" dirty="0"/>
        </a:p>
      </dsp:txBody>
      <dsp:txXfrm>
        <a:off x="1410" y="0"/>
        <a:ext cx="4013063" cy="848135"/>
      </dsp:txXfrm>
    </dsp:sp>
    <dsp:sp modelId="{FF69F2E4-2E31-49A2-B8E7-D77AB1C2DED9}">
      <dsp:nvSpPr>
        <dsp:cNvPr id="0" name=""/>
        <dsp:cNvSpPr/>
      </dsp:nvSpPr>
      <dsp:spPr>
        <a:xfrm>
          <a:off x="1410" y="1712648"/>
          <a:ext cx="294806" cy="294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8529E6-C244-43C4-AF5A-10DE02073F6F}">
      <dsp:nvSpPr>
        <dsp:cNvPr id="0" name=""/>
        <dsp:cNvSpPr/>
      </dsp:nvSpPr>
      <dsp:spPr>
        <a:xfrm>
          <a:off x="282324" y="1516454"/>
          <a:ext cx="3732148" cy="687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/>
        </a:p>
      </dsp:txBody>
      <dsp:txXfrm>
        <a:off x="282324" y="1516454"/>
        <a:ext cx="3732148" cy="687195"/>
      </dsp:txXfrm>
    </dsp:sp>
    <dsp:sp modelId="{832D08E4-A979-48FA-81A3-0F0608398718}">
      <dsp:nvSpPr>
        <dsp:cNvPr id="0" name=""/>
        <dsp:cNvSpPr/>
      </dsp:nvSpPr>
      <dsp:spPr>
        <a:xfrm>
          <a:off x="1410" y="2399844"/>
          <a:ext cx="294806" cy="294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947B3B-F1F1-485B-BBFD-CEB1E9AA69F8}">
      <dsp:nvSpPr>
        <dsp:cNvPr id="0" name=""/>
        <dsp:cNvSpPr/>
      </dsp:nvSpPr>
      <dsp:spPr>
        <a:xfrm>
          <a:off x="282324" y="2203650"/>
          <a:ext cx="3732148" cy="687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/>
        </a:p>
      </dsp:txBody>
      <dsp:txXfrm>
        <a:off x="282324" y="2203650"/>
        <a:ext cx="3732148" cy="687195"/>
      </dsp:txXfrm>
    </dsp:sp>
    <dsp:sp modelId="{B03703F0-B201-40B4-A774-4C2D5EB764D8}">
      <dsp:nvSpPr>
        <dsp:cNvPr id="0" name=""/>
        <dsp:cNvSpPr/>
      </dsp:nvSpPr>
      <dsp:spPr>
        <a:xfrm>
          <a:off x="1410" y="3087040"/>
          <a:ext cx="294806" cy="294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1F5CD-F7CD-4CB4-96B4-534732D08C4A}">
      <dsp:nvSpPr>
        <dsp:cNvPr id="0" name=""/>
        <dsp:cNvSpPr/>
      </dsp:nvSpPr>
      <dsp:spPr>
        <a:xfrm>
          <a:off x="282324" y="2890845"/>
          <a:ext cx="3732148" cy="687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/>
        </a:p>
      </dsp:txBody>
      <dsp:txXfrm>
        <a:off x="282324" y="2890845"/>
        <a:ext cx="3732148" cy="687195"/>
      </dsp:txXfrm>
    </dsp:sp>
    <dsp:sp modelId="{B2C35CF8-BF36-4F33-AFB7-29323131123A}">
      <dsp:nvSpPr>
        <dsp:cNvPr id="0" name=""/>
        <dsp:cNvSpPr/>
      </dsp:nvSpPr>
      <dsp:spPr>
        <a:xfrm>
          <a:off x="4215126" y="848135"/>
          <a:ext cx="4013063" cy="4721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7BFB9-89D4-4527-B965-1C4CBEDED0F4}">
      <dsp:nvSpPr>
        <dsp:cNvPr id="0" name=""/>
        <dsp:cNvSpPr/>
      </dsp:nvSpPr>
      <dsp:spPr>
        <a:xfrm>
          <a:off x="4215126" y="1025446"/>
          <a:ext cx="294814" cy="2948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E381C-441D-4C49-BE37-D1FADEE7370A}">
      <dsp:nvSpPr>
        <dsp:cNvPr id="0" name=""/>
        <dsp:cNvSpPr/>
      </dsp:nvSpPr>
      <dsp:spPr>
        <a:xfrm>
          <a:off x="4215126" y="0"/>
          <a:ext cx="4013063" cy="848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err="1" smtClean="0"/>
            <a:t>Optional</a:t>
          </a:r>
          <a:r>
            <a:rPr lang="tr-TR" sz="3900" kern="1200" dirty="0" smtClean="0"/>
            <a:t> </a:t>
          </a:r>
          <a:r>
            <a:rPr lang="tr-TR" sz="3900" kern="1200" dirty="0" err="1" smtClean="0"/>
            <a:t>Subjects</a:t>
          </a:r>
          <a:endParaRPr lang="tr-TR" sz="3900" kern="1200" dirty="0"/>
        </a:p>
      </dsp:txBody>
      <dsp:txXfrm>
        <a:off x="4215126" y="0"/>
        <a:ext cx="4013063" cy="848135"/>
      </dsp:txXfrm>
    </dsp:sp>
    <dsp:sp modelId="{2E8E676F-0687-41E3-866E-BEA596F39692}">
      <dsp:nvSpPr>
        <dsp:cNvPr id="0" name=""/>
        <dsp:cNvSpPr/>
      </dsp:nvSpPr>
      <dsp:spPr>
        <a:xfrm>
          <a:off x="4215126" y="1712648"/>
          <a:ext cx="294806" cy="294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2FD779-4412-4709-B07C-372C7B458CCE}">
      <dsp:nvSpPr>
        <dsp:cNvPr id="0" name=""/>
        <dsp:cNvSpPr/>
      </dsp:nvSpPr>
      <dsp:spPr>
        <a:xfrm>
          <a:off x="4496041" y="1516454"/>
          <a:ext cx="3732148" cy="687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 dirty="0"/>
        </a:p>
      </dsp:txBody>
      <dsp:txXfrm>
        <a:off x="4496041" y="1516454"/>
        <a:ext cx="3732148" cy="687195"/>
      </dsp:txXfrm>
    </dsp:sp>
    <dsp:sp modelId="{8EAF7B25-AD88-4B62-A46F-D5AAA685E006}">
      <dsp:nvSpPr>
        <dsp:cNvPr id="0" name=""/>
        <dsp:cNvSpPr/>
      </dsp:nvSpPr>
      <dsp:spPr>
        <a:xfrm>
          <a:off x="4215126" y="2399844"/>
          <a:ext cx="294806" cy="294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C02593-3D7D-4EC5-8BA4-1E585DB4CF46}">
      <dsp:nvSpPr>
        <dsp:cNvPr id="0" name=""/>
        <dsp:cNvSpPr/>
      </dsp:nvSpPr>
      <dsp:spPr>
        <a:xfrm>
          <a:off x="4496041" y="2203650"/>
          <a:ext cx="3732148" cy="687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/>
        </a:p>
      </dsp:txBody>
      <dsp:txXfrm>
        <a:off x="4496041" y="2203650"/>
        <a:ext cx="3732148" cy="687195"/>
      </dsp:txXfrm>
    </dsp:sp>
    <dsp:sp modelId="{2395F4F0-695D-4B37-B1E1-DBE66165A790}">
      <dsp:nvSpPr>
        <dsp:cNvPr id="0" name=""/>
        <dsp:cNvSpPr/>
      </dsp:nvSpPr>
      <dsp:spPr>
        <a:xfrm>
          <a:off x="4215126" y="3087040"/>
          <a:ext cx="294806" cy="294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0FDCDA-9D21-4267-A6D6-DEE008BCB66C}">
      <dsp:nvSpPr>
        <dsp:cNvPr id="0" name=""/>
        <dsp:cNvSpPr/>
      </dsp:nvSpPr>
      <dsp:spPr>
        <a:xfrm>
          <a:off x="4496041" y="2890845"/>
          <a:ext cx="3732148" cy="687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/>
        </a:p>
      </dsp:txBody>
      <dsp:txXfrm>
        <a:off x="4496041" y="2890845"/>
        <a:ext cx="3732148" cy="6871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E1CC90-AD99-48E5-B08A-38DE3DA76E45}">
      <dsp:nvSpPr>
        <dsp:cNvPr id="0" name=""/>
        <dsp:cNvSpPr/>
      </dsp:nvSpPr>
      <dsp:spPr>
        <a:xfrm>
          <a:off x="473565" y="800614"/>
          <a:ext cx="3788213" cy="445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BD3FA6-49D4-413C-92C3-E36EAB2FD98F}">
      <dsp:nvSpPr>
        <dsp:cNvPr id="0" name=""/>
        <dsp:cNvSpPr/>
      </dsp:nvSpPr>
      <dsp:spPr>
        <a:xfrm>
          <a:off x="473565" y="967991"/>
          <a:ext cx="278295" cy="2782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4A72B0-F3FD-4E35-94B3-275583B523D0}">
      <dsp:nvSpPr>
        <dsp:cNvPr id="0" name=""/>
        <dsp:cNvSpPr/>
      </dsp:nvSpPr>
      <dsp:spPr>
        <a:xfrm>
          <a:off x="473565" y="0"/>
          <a:ext cx="3788213" cy="800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err="1" smtClean="0"/>
            <a:t>Core</a:t>
          </a:r>
          <a:r>
            <a:rPr lang="tr-TR" sz="3700" kern="1200" dirty="0" smtClean="0"/>
            <a:t> </a:t>
          </a:r>
          <a:r>
            <a:rPr lang="tr-TR" sz="3700" kern="1200" dirty="0" err="1" smtClean="0"/>
            <a:t>Subjects</a:t>
          </a:r>
          <a:endParaRPr lang="tr-TR" sz="3700" kern="1200" dirty="0"/>
        </a:p>
      </dsp:txBody>
      <dsp:txXfrm>
        <a:off x="473565" y="0"/>
        <a:ext cx="3788213" cy="800614"/>
      </dsp:txXfrm>
    </dsp:sp>
    <dsp:sp modelId="{FF69F2E4-2E31-49A2-B8E7-D77AB1C2DED9}">
      <dsp:nvSpPr>
        <dsp:cNvPr id="0" name=""/>
        <dsp:cNvSpPr/>
      </dsp:nvSpPr>
      <dsp:spPr>
        <a:xfrm>
          <a:off x="473565" y="1616690"/>
          <a:ext cx="278289" cy="278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8529E6-C244-43C4-AF5A-10DE02073F6F}">
      <dsp:nvSpPr>
        <dsp:cNvPr id="0" name=""/>
        <dsp:cNvSpPr/>
      </dsp:nvSpPr>
      <dsp:spPr>
        <a:xfrm>
          <a:off x="738739" y="1431488"/>
          <a:ext cx="3523038" cy="64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Criminal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Law</a:t>
          </a:r>
          <a:endParaRPr lang="tr-TR" sz="2200" kern="1200" dirty="0"/>
        </a:p>
      </dsp:txBody>
      <dsp:txXfrm>
        <a:off x="738739" y="1431488"/>
        <a:ext cx="3523038" cy="648692"/>
      </dsp:txXfrm>
    </dsp:sp>
    <dsp:sp modelId="{EAA25B69-75D2-4B4D-9CDF-CA0C6587A7DD}">
      <dsp:nvSpPr>
        <dsp:cNvPr id="0" name=""/>
        <dsp:cNvSpPr/>
      </dsp:nvSpPr>
      <dsp:spPr>
        <a:xfrm>
          <a:off x="473565" y="2265382"/>
          <a:ext cx="278289" cy="278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954B1-5B57-4656-A38F-F4FDB23295B1}">
      <dsp:nvSpPr>
        <dsp:cNvPr id="0" name=""/>
        <dsp:cNvSpPr/>
      </dsp:nvSpPr>
      <dsp:spPr>
        <a:xfrm>
          <a:off x="738739" y="2080180"/>
          <a:ext cx="3523038" cy="64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Contract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Law</a:t>
          </a:r>
          <a:endParaRPr lang="tr-TR" sz="2200" kern="1200" dirty="0"/>
        </a:p>
      </dsp:txBody>
      <dsp:txXfrm>
        <a:off x="738739" y="2080180"/>
        <a:ext cx="3523038" cy="648692"/>
      </dsp:txXfrm>
    </dsp:sp>
    <dsp:sp modelId="{832D08E4-A979-48FA-81A3-0F0608398718}">
      <dsp:nvSpPr>
        <dsp:cNvPr id="0" name=""/>
        <dsp:cNvSpPr/>
      </dsp:nvSpPr>
      <dsp:spPr>
        <a:xfrm>
          <a:off x="473565" y="2914074"/>
          <a:ext cx="278289" cy="278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947B3B-F1F1-485B-BBFD-CEB1E9AA69F8}">
      <dsp:nvSpPr>
        <dsp:cNvPr id="0" name=""/>
        <dsp:cNvSpPr/>
      </dsp:nvSpPr>
      <dsp:spPr>
        <a:xfrm>
          <a:off x="738739" y="2728873"/>
          <a:ext cx="3523038" cy="64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Tort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Law</a:t>
          </a:r>
          <a:endParaRPr lang="tr-TR" sz="2200" kern="1200" dirty="0"/>
        </a:p>
      </dsp:txBody>
      <dsp:txXfrm>
        <a:off x="738739" y="2728873"/>
        <a:ext cx="3523038" cy="648692"/>
      </dsp:txXfrm>
    </dsp:sp>
    <dsp:sp modelId="{B03703F0-B201-40B4-A774-4C2D5EB764D8}">
      <dsp:nvSpPr>
        <dsp:cNvPr id="0" name=""/>
        <dsp:cNvSpPr/>
      </dsp:nvSpPr>
      <dsp:spPr>
        <a:xfrm>
          <a:off x="473565" y="3562767"/>
          <a:ext cx="278289" cy="278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1F5CD-F7CD-4CB4-96B4-534732D08C4A}">
      <dsp:nvSpPr>
        <dsp:cNvPr id="0" name=""/>
        <dsp:cNvSpPr/>
      </dsp:nvSpPr>
      <dsp:spPr>
        <a:xfrm>
          <a:off x="738739" y="3377565"/>
          <a:ext cx="3523038" cy="64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Equity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and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Trusts</a:t>
          </a:r>
          <a:endParaRPr lang="tr-TR" sz="2200" kern="1200" dirty="0" smtClean="0"/>
        </a:p>
      </dsp:txBody>
      <dsp:txXfrm>
        <a:off x="738739" y="3377565"/>
        <a:ext cx="3523038" cy="648692"/>
      </dsp:txXfrm>
    </dsp:sp>
    <dsp:sp modelId="{CB6442EB-BD3E-4436-A91A-8787B38699E2}">
      <dsp:nvSpPr>
        <dsp:cNvPr id="0" name=""/>
        <dsp:cNvSpPr/>
      </dsp:nvSpPr>
      <dsp:spPr>
        <a:xfrm>
          <a:off x="473565" y="4211459"/>
          <a:ext cx="278289" cy="278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37A2DD-415F-41F9-9C1C-E837D3139A52}">
      <dsp:nvSpPr>
        <dsp:cNvPr id="0" name=""/>
        <dsp:cNvSpPr/>
      </dsp:nvSpPr>
      <dsp:spPr>
        <a:xfrm>
          <a:off x="738739" y="4026257"/>
          <a:ext cx="3523038" cy="64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Administrative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Law</a:t>
          </a:r>
          <a:endParaRPr lang="tr-TR" sz="2200" kern="1200" dirty="0" smtClean="0"/>
        </a:p>
      </dsp:txBody>
      <dsp:txXfrm>
        <a:off x="738739" y="4026257"/>
        <a:ext cx="3523038" cy="648692"/>
      </dsp:txXfrm>
    </dsp:sp>
    <dsp:sp modelId="{7070B34B-A5BE-4229-91FD-8DE787926CDA}">
      <dsp:nvSpPr>
        <dsp:cNvPr id="0" name=""/>
        <dsp:cNvSpPr/>
      </dsp:nvSpPr>
      <dsp:spPr>
        <a:xfrm>
          <a:off x="473565" y="4860151"/>
          <a:ext cx="278289" cy="278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BB6C2-DA9A-4BA2-8F4E-84E76BCE34E8}">
      <dsp:nvSpPr>
        <dsp:cNvPr id="0" name=""/>
        <dsp:cNvSpPr/>
      </dsp:nvSpPr>
      <dsp:spPr>
        <a:xfrm>
          <a:off x="738739" y="4674950"/>
          <a:ext cx="3523038" cy="64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Constitutional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Law</a:t>
          </a:r>
          <a:endParaRPr lang="tr-TR" sz="2200" kern="1200" dirty="0" smtClean="0"/>
        </a:p>
      </dsp:txBody>
      <dsp:txXfrm>
        <a:off x="738739" y="4674950"/>
        <a:ext cx="3523038" cy="648692"/>
      </dsp:txXfrm>
    </dsp:sp>
    <dsp:sp modelId="{B2C35CF8-BF36-4F33-AFB7-29323131123A}">
      <dsp:nvSpPr>
        <dsp:cNvPr id="0" name=""/>
        <dsp:cNvSpPr/>
      </dsp:nvSpPr>
      <dsp:spPr>
        <a:xfrm>
          <a:off x="4451189" y="800614"/>
          <a:ext cx="3788213" cy="445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7BFB9-89D4-4527-B965-1C4CBEDED0F4}">
      <dsp:nvSpPr>
        <dsp:cNvPr id="0" name=""/>
        <dsp:cNvSpPr/>
      </dsp:nvSpPr>
      <dsp:spPr>
        <a:xfrm>
          <a:off x="4451189" y="967991"/>
          <a:ext cx="278295" cy="2782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E381C-441D-4C49-BE37-D1FADEE7370A}">
      <dsp:nvSpPr>
        <dsp:cNvPr id="0" name=""/>
        <dsp:cNvSpPr/>
      </dsp:nvSpPr>
      <dsp:spPr>
        <a:xfrm>
          <a:off x="4451189" y="0"/>
          <a:ext cx="3788213" cy="800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err="1" smtClean="0"/>
            <a:t>Optional</a:t>
          </a:r>
          <a:r>
            <a:rPr lang="tr-TR" sz="3700" kern="1200" dirty="0" smtClean="0"/>
            <a:t> </a:t>
          </a:r>
          <a:r>
            <a:rPr lang="tr-TR" sz="3700" kern="1200" dirty="0" err="1" smtClean="0"/>
            <a:t>Subjects</a:t>
          </a:r>
          <a:endParaRPr lang="tr-TR" sz="3700" kern="1200" dirty="0"/>
        </a:p>
      </dsp:txBody>
      <dsp:txXfrm>
        <a:off x="4451189" y="0"/>
        <a:ext cx="3788213" cy="800614"/>
      </dsp:txXfrm>
    </dsp:sp>
    <dsp:sp modelId="{2E8E676F-0687-41E3-866E-BEA596F39692}">
      <dsp:nvSpPr>
        <dsp:cNvPr id="0" name=""/>
        <dsp:cNvSpPr/>
      </dsp:nvSpPr>
      <dsp:spPr>
        <a:xfrm>
          <a:off x="4451189" y="1616690"/>
          <a:ext cx="278289" cy="278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2FD779-4412-4709-B07C-372C7B458CCE}">
      <dsp:nvSpPr>
        <dsp:cNvPr id="0" name=""/>
        <dsp:cNvSpPr/>
      </dsp:nvSpPr>
      <dsp:spPr>
        <a:xfrm>
          <a:off x="4716364" y="1431488"/>
          <a:ext cx="3523038" cy="64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Family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Law</a:t>
          </a:r>
          <a:endParaRPr lang="tr-TR" sz="2200" kern="1200" dirty="0"/>
        </a:p>
      </dsp:txBody>
      <dsp:txXfrm>
        <a:off x="4716364" y="1431488"/>
        <a:ext cx="3523038" cy="648692"/>
      </dsp:txXfrm>
    </dsp:sp>
    <dsp:sp modelId="{8EAF7B25-AD88-4B62-A46F-D5AAA685E006}">
      <dsp:nvSpPr>
        <dsp:cNvPr id="0" name=""/>
        <dsp:cNvSpPr/>
      </dsp:nvSpPr>
      <dsp:spPr>
        <a:xfrm>
          <a:off x="4451189" y="2265382"/>
          <a:ext cx="278289" cy="278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C02593-3D7D-4EC5-8BA4-1E585DB4CF46}">
      <dsp:nvSpPr>
        <dsp:cNvPr id="0" name=""/>
        <dsp:cNvSpPr/>
      </dsp:nvSpPr>
      <dsp:spPr>
        <a:xfrm>
          <a:off x="4716364" y="2080180"/>
          <a:ext cx="3523038" cy="64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Employment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Law</a:t>
          </a:r>
          <a:endParaRPr lang="tr-TR" sz="2200" kern="1200" dirty="0"/>
        </a:p>
      </dsp:txBody>
      <dsp:txXfrm>
        <a:off x="4716364" y="2080180"/>
        <a:ext cx="3523038" cy="648692"/>
      </dsp:txXfrm>
    </dsp:sp>
    <dsp:sp modelId="{2395F4F0-695D-4B37-B1E1-DBE66165A790}">
      <dsp:nvSpPr>
        <dsp:cNvPr id="0" name=""/>
        <dsp:cNvSpPr/>
      </dsp:nvSpPr>
      <dsp:spPr>
        <a:xfrm>
          <a:off x="4451189" y="2914074"/>
          <a:ext cx="278289" cy="278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0FDCDA-9D21-4267-A6D6-DEE008BCB66C}">
      <dsp:nvSpPr>
        <dsp:cNvPr id="0" name=""/>
        <dsp:cNvSpPr/>
      </dsp:nvSpPr>
      <dsp:spPr>
        <a:xfrm>
          <a:off x="4716364" y="2728873"/>
          <a:ext cx="3523038" cy="64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Housing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Law</a:t>
          </a:r>
          <a:endParaRPr lang="tr-TR" sz="2200" kern="1200" dirty="0"/>
        </a:p>
      </dsp:txBody>
      <dsp:txXfrm>
        <a:off x="4716364" y="2728873"/>
        <a:ext cx="3523038" cy="648692"/>
      </dsp:txXfrm>
    </dsp:sp>
    <dsp:sp modelId="{415E158E-C757-4CC8-B63F-201685546137}">
      <dsp:nvSpPr>
        <dsp:cNvPr id="0" name=""/>
        <dsp:cNvSpPr/>
      </dsp:nvSpPr>
      <dsp:spPr>
        <a:xfrm>
          <a:off x="4451189" y="3562767"/>
          <a:ext cx="278289" cy="278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2960B7-45B9-45D8-8BA8-FF63CBD44E5A}">
      <dsp:nvSpPr>
        <dsp:cNvPr id="0" name=""/>
        <dsp:cNvSpPr/>
      </dsp:nvSpPr>
      <dsp:spPr>
        <a:xfrm>
          <a:off x="4716364" y="3377565"/>
          <a:ext cx="3523038" cy="64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Company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Law</a:t>
          </a:r>
          <a:endParaRPr lang="tr-TR" sz="2200" kern="1200" dirty="0"/>
        </a:p>
      </dsp:txBody>
      <dsp:txXfrm>
        <a:off x="4716364" y="3377565"/>
        <a:ext cx="3523038" cy="648692"/>
      </dsp:txXfrm>
    </dsp:sp>
    <dsp:sp modelId="{E5535369-41C4-4449-9EA3-AC28D1C56947}">
      <dsp:nvSpPr>
        <dsp:cNvPr id="0" name=""/>
        <dsp:cNvSpPr/>
      </dsp:nvSpPr>
      <dsp:spPr>
        <a:xfrm>
          <a:off x="4451189" y="4211459"/>
          <a:ext cx="278289" cy="278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A8C3F6-460A-4C43-A8BC-F14D818099E6}">
      <dsp:nvSpPr>
        <dsp:cNvPr id="0" name=""/>
        <dsp:cNvSpPr/>
      </dsp:nvSpPr>
      <dsp:spPr>
        <a:xfrm>
          <a:off x="4716364" y="4026257"/>
          <a:ext cx="3523038" cy="64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Commercial </a:t>
          </a:r>
          <a:r>
            <a:rPr lang="tr-TR" sz="2200" kern="1200" dirty="0" err="1" smtClean="0"/>
            <a:t>Law</a:t>
          </a:r>
          <a:endParaRPr lang="tr-TR" sz="2200" kern="1200" dirty="0"/>
        </a:p>
      </dsp:txBody>
      <dsp:txXfrm>
        <a:off x="4716364" y="4026257"/>
        <a:ext cx="3523038" cy="648692"/>
      </dsp:txXfrm>
    </dsp:sp>
    <dsp:sp modelId="{7D1022CA-BED4-4829-80BA-CD134DA7D9F0}">
      <dsp:nvSpPr>
        <dsp:cNvPr id="0" name=""/>
        <dsp:cNvSpPr/>
      </dsp:nvSpPr>
      <dsp:spPr>
        <a:xfrm>
          <a:off x="4451189" y="4860151"/>
          <a:ext cx="278289" cy="278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94C73E-0B97-468B-8820-EF604BEFFB9F}">
      <dsp:nvSpPr>
        <dsp:cNvPr id="0" name=""/>
        <dsp:cNvSpPr/>
      </dsp:nvSpPr>
      <dsp:spPr>
        <a:xfrm>
          <a:off x="4716364" y="4674950"/>
          <a:ext cx="3523038" cy="64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Litigation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and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Arbitration</a:t>
          </a:r>
          <a:endParaRPr lang="tr-TR" sz="2200" kern="1200" dirty="0"/>
        </a:p>
      </dsp:txBody>
      <dsp:txXfrm>
        <a:off x="4716364" y="4674950"/>
        <a:ext cx="3523038" cy="648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E68E-C2B4-4E21-88EC-955FAD7931AD}" type="datetimeFigureOut">
              <a:rPr lang="tr-TR" smtClean="0"/>
              <a:t>4.10.2024</a:t>
            </a:fld>
            <a:endParaRPr lang="tr-TR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554-7E20-4A42-BB87-8ABC32E9D99F}" type="slidenum">
              <a:rPr lang="tr-TR" smtClean="0"/>
              <a:t>‹#›</a:t>
            </a:fld>
            <a:endParaRPr lang="tr-T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E68E-C2B4-4E21-88EC-955FAD7931AD}" type="datetimeFigureOut">
              <a:rPr lang="tr-TR" smtClean="0"/>
              <a:t>4.10.2024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554-7E20-4A42-BB87-8ABC32E9D99F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E68E-C2B4-4E21-88EC-955FAD7931AD}" type="datetimeFigureOut">
              <a:rPr lang="tr-TR" smtClean="0"/>
              <a:t>4.10.2024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554-7E20-4A42-BB87-8ABC32E9D99F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E68E-C2B4-4E21-88EC-955FAD7931AD}" type="datetimeFigureOut">
              <a:rPr lang="tr-TR" smtClean="0"/>
              <a:t>4.10.2024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554-7E20-4A42-BB87-8ABC32E9D99F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E68E-C2B4-4E21-88EC-955FAD7931AD}" type="datetimeFigureOut">
              <a:rPr lang="tr-TR" smtClean="0"/>
              <a:t>4.10.2024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554-7E20-4A42-BB87-8ABC32E9D99F}" type="slidenum">
              <a:rPr lang="tr-TR" smtClean="0"/>
              <a:t>‹#›</a:t>
            </a:fld>
            <a:endParaRPr lang="tr-T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E68E-C2B4-4E21-88EC-955FAD7931AD}" type="datetimeFigureOut">
              <a:rPr lang="tr-TR" smtClean="0"/>
              <a:t>4.10.2024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554-7E20-4A42-BB87-8ABC32E9D99F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E68E-C2B4-4E21-88EC-955FAD7931AD}" type="datetimeFigureOut">
              <a:rPr lang="tr-TR" smtClean="0"/>
              <a:t>4.10.2024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554-7E20-4A42-BB87-8ABC32E9D99F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E68E-C2B4-4E21-88EC-955FAD7931AD}" type="datetimeFigureOut">
              <a:rPr lang="tr-TR" smtClean="0"/>
              <a:t>4.10.2024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554-7E20-4A42-BB87-8ABC32E9D99F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E68E-C2B4-4E21-88EC-955FAD7931AD}" type="datetimeFigureOut">
              <a:rPr lang="tr-TR" smtClean="0"/>
              <a:t>4.10.2024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554-7E20-4A42-BB87-8ABC32E9D99F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E68E-C2B4-4E21-88EC-955FAD7931AD}" type="datetimeFigureOut">
              <a:rPr lang="tr-TR" smtClean="0"/>
              <a:t>4.10.2024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8554-7E20-4A42-BB87-8ABC32E9D99F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E68E-C2B4-4E21-88EC-955FAD7931AD}" type="datetimeFigureOut">
              <a:rPr lang="tr-TR" smtClean="0"/>
              <a:t>4.10.2024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1E8554-7E20-4A42-BB87-8ABC32E9D99F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dirty="0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11E68E-C2B4-4E21-88EC-955FAD7931AD}" type="datetimeFigureOut">
              <a:rPr lang="tr-TR" smtClean="0"/>
              <a:t>4.10.2024</a:t>
            </a:fld>
            <a:endParaRPr lang="tr-TR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E8554-7E20-4A42-BB87-8ABC32E9D99F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vk.com/wall257225255_10577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Professional English III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11560" y="4149080"/>
            <a:ext cx="7854696" cy="1752600"/>
          </a:xfrm>
        </p:spPr>
        <p:txBody>
          <a:bodyPr>
            <a:normAutofit/>
          </a:bodyPr>
          <a:lstStyle/>
          <a:p>
            <a:r>
              <a:rPr lang="tr-TR" dirty="0" smtClean="0"/>
              <a:t>Öğretim Görevlisi</a:t>
            </a:r>
          </a:p>
          <a:p>
            <a:r>
              <a:rPr lang="tr-TR" dirty="0" smtClean="0"/>
              <a:t>Özen TEKİN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702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</a:t>
            </a:r>
            <a:r>
              <a:rPr lang="tr-TR" dirty="0" smtClean="0"/>
              <a:t> Britain;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360553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64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288160"/>
              </p:ext>
            </p:extLst>
          </p:nvPr>
        </p:nvGraphicFramePr>
        <p:xfrm>
          <a:off x="179512" y="1052736"/>
          <a:ext cx="871296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88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True &amp; </a:t>
            </a:r>
            <a:r>
              <a:rPr lang="tr-TR" dirty="0" err="1" smtClean="0"/>
              <a:t>False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statement</a:t>
            </a:r>
            <a:r>
              <a:rPr lang="tr-TR" dirty="0" smtClean="0"/>
              <a:t> is </a:t>
            </a:r>
            <a:r>
              <a:rPr lang="tr-TR" dirty="0" err="1" smtClean="0"/>
              <a:t>false</a:t>
            </a:r>
            <a:r>
              <a:rPr lang="tr-TR" dirty="0" smtClean="0"/>
              <a:t>, </a:t>
            </a:r>
            <a:r>
              <a:rPr lang="tr-TR" dirty="0" err="1" smtClean="0"/>
              <a:t>correct</a:t>
            </a:r>
            <a:r>
              <a:rPr lang="tr-TR" dirty="0" smtClean="0"/>
              <a:t> it.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988840"/>
            <a:ext cx="8568952" cy="4389120"/>
          </a:xfrm>
        </p:spPr>
        <p:txBody>
          <a:bodyPr>
            <a:noAutofit/>
          </a:bodyPr>
          <a:lstStyle/>
          <a:p>
            <a:r>
              <a:rPr lang="tr-TR" sz="2800" dirty="0" smtClean="0"/>
              <a:t>A </a:t>
            </a:r>
            <a:r>
              <a:rPr lang="tr-TR" sz="2800" dirty="0" err="1" smtClean="0"/>
              <a:t>course</a:t>
            </a:r>
            <a:r>
              <a:rPr lang="tr-TR" sz="2800" dirty="0" smtClean="0"/>
              <a:t> in </a:t>
            </a:r>
            <a:r>
              <a:rPr lang="tr-TR" sz="2800" dirty="0" err="1" smtClean="0"/>
              <a:t>family</a:t>
            </a:r>
            <a:r>
              <a:rPr lang="tr-TR" sz="2800" dirty="0" smtClean="0"/>
              <a:t> </a:t>
            </a:r>
            <a:r>
              <a:rPr lang="tr-TR" sz="2800" dirty="0" err="1" smtClean="0"/>
              <a:t>law</a:t>
            </a:r>
            <a:r>
              <a:rPr lang="tr-TR" sz="2800" dirty="0"/>
              <a:t> </a:t>
            </a:r>
            <a:r>
              <a:rPr lang="tr-TR" sz="2800" dirty="0" smtClean="0"/>
              <a:t>is </a:t>
            </a:r>
            <a:r>
              <a:rPr lang="tr-TR" sz="2800" dirty="0" err="1" smtClean="0"/>
              <a:t>usually</a:t>
            </a:r>
            <a:r>
              <a:rPr lang="tr-TR" sz="2800" dirty="0" smtClean="0"/>
              <a:t> </a:t>
            </a:r>
            <a:r>
              <a:rPr lang="tr-TR" sz="2800" dirty="0" err="1" smtClean="0"/>
              <a:t>included</a:t>
            </a:r>
            <a:r>
              <a:rPr lang="tr-TR" sz="2800" dirty="0" smtClean="0"/>
              <a:t> </a:t>
            </a:r>
            <a:r>
              <a:rPr lang="tr-TR" sz="2800" dirty="0" err="1" smtClean="0"/>
              <a:t>among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core</a:t>
            </a:r>
            <a:r>
              <a:rPr lang="tr-TR" sz="2800" dirty="0" smtClean="0"/>
              <a:t> </a:t>
            </a:r>
            <a:r>
              <a:rPr lang="tr-TR" sz="2800" dirty="0" err="1" smtClean="0"/>
              <a:t>subjects</a:t>
            </a:r>
            <a:r>
              <a:rPr lang="tr-TR" sz="2800" dirty="0" smtClean="0"/>
              <a:t> at </a:t>
            </a:r>
            <a:r>
              <a:rPr lang="tr-TR" sz="2800" dirty="0" err="1" smtClean="0"/>
              <a:t>law</a:t>
            </a:r>
            <a:r>
              <a:rPr lang="tr-TR" sz="2800" dirty="0" smtClean="0"/>
              <a:t> </a:t>
            </a:r>
            <a:r>
              <a:rPr lang="tr-TR" sz="2800" dirty="0" err="1" smtClean="0"/>
              <a:t>schools</a:t>
            </a:r>
            <a:r>
              <a:rPr lang="tr-TR" sz="2800" dirty="0" smtClean="0"/>
              <a:t> in </a:t>
            </a:r>
            <a:r>
              <a:rPr lang="tr-TR" sz="2800" dirty="0" err="1" smtClean="0"/>
              <a:t>the</a:t>
            </a:r>
            <a:r>
              <a:rPr lang="tr-TR" sz="2800" dirty="0" smtClean="0"/>
              <a:t> UK. </a:t>
            </a:r>
            <a:endParaRPr lang="tr-TR" sz="2800" dirty="0"/>
          </a:p>
          <a:p>
            <a:r>
              <a:rPr lang="tr-TR" sz="2800" dirty="0" err="1" smtClean="0"/>
              <a:t>Some</a:t>
            </a:r>
            <a:r>
              <a:rPr lang="tr-TR" sz="2800" dirty="0" smtClean="0"/>
              <a:t> </a:t>
            </a:r>
            <a:r>
              <a:rPr lang="tr-TR" sz="2800" dirty="0" err="1" smtClean="0"/>
              <a:t>law</a:t>
            </a:r>
            <a:r>
              <a:rPr lang="tr-TR" sz="2800" dirty="0" smtClean="0"/>
              <a:t> </a:t>
            </a:r>
            <a:r>
              <a:rPr lang="tr-TR" sz="2800" dirty="0" err="1" smtClean="0"/>
              <a:t>degree</a:t>
            </a:r>
            <a:r>
              <a:rPr lang="tr-TR" sz="2800" dirty="0" smtClean="0"/>
              <a:t> </a:t>
            </a:r>
            <a:r>
              <a:rPr lang="tr-TR" sz="2800" dirty="0" err="1" smtClean="0"/>
              <a:t>programmes</a:t>
            </a:r>
            <a:r>
              <a:rPr lang="tr-TR" sz="2800" dirty="0" smtClean="0"/>
              <a:t> </a:t>
            </a:r>
            <a:r>
              <a:rPr lang="tr-TR" sz="2800" dirty="0" err="1" smtClean="0"/>
              <a:t>offer</a:t>
            </a:r>
            <a:r>
              <a:rPr lang="tr-TR" sz="2800" dirty="0" smtClean="0"/>
              <a:t> </a:t>
            </a:r>
            <a:r>
              <a:rPr lang="tr-TR" sz="2800" dirty="0" err="1" smtClean="0"/>
              <a:t>courses</a:t>
            </a:r>
            <a:r>
              <a:rPr lang="tr-TR" sz="2800" dirty="0" smtClean="0"/>
              <a:t> in </a:t>
            </a:r>
            <a:r>
              <a:rPr lang="tr-TR" sz="2800" dirty="0" err="1" smtClean="0"/>
              <a:t>some</a:t>
            </a:r>
            <a:r>
              <a:rPr lang="tr-TR" sz="2800" dirty="0" smtClean="0"/>
              <a:t> of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important</a:t>
            </a:r>
            <a:r>
              <a:rPr lang="tr-TR" sz="2800" dirty="0" smtClean="0"/>
              <a:t> </a:t>
            </a:r>
            <a:r>
              <a:rPr lang="tr-TR" sz="2800" dirty="0" err="1" smtClean="0"/>
              <a:t>skills</a:t>
            </a:r>
            <a:r>
              <a:rPr lang="tr-TR" sz="2800" dirty="0" smtClean="0"/>
              <a:t> </a:t>
            </a:r>
            <a:r>
              <a:rPr lang="tr-TR" sz="2800" dirty="0" err="1" smtClean="0"/>
              <a:t>that</a:t>
            </a:r>
            <a:r>
              <a:rPr lang="tr-TR" sz="2800" dirty="0" smtClean="0"/>
              <a:t> </a:t>
            </a:r>
            <a:r>
              <a:rPr lang="tr-TR" sz="2800" dirty="0" err="1" smtClean="0"/>
              <a:t>lawyers</a:t>
            </a:r>
            <a:r>
              <a:rPr lang="tr-TR" sz="2800" dirty="0" smtClean="0"/>
              <a:t> </a:t>
            </a:r>
            <a:r>
              <a:rPr lang="tr-TR" sz="2800" dirty="0" err="1" smtClean="0"/>
              <a:t>need</a:t>
            </a:r>
            <a:r>
              <a:rPr lang="tr-TR" sz="2800" dirty="0" smtClean="0"/>
              <a:t> in </a:t>
            </a:r>
            <a:r>
              <a:rPr lang="tr-TR" sz="2800" dirty="0" err="1" smtClean="0"/>
              <a:t>order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do </a:t>
            </a:r>
            <a:r>
              <a:rPr lang="tr-TR" sz="2800" dirty="0" err="1" smtClean="0"/>
              <a:t>their</a:t>
            </a:r>
            <a:r>
              <a:rPr lang="tr-TR" sz="2800" dirty="0" smtClean="0"/>
              <a:t> </a:t>
            </a:r>
            <a:r>
              <a:rPr lang="tr-TR" sz="2800" dirty="0" err="1" smtClean="0"/>
              <a:t>work</a:t>
            </a:r>
            <a:r>
              <a:rPr lang="tr-TR" sz="2800" dirty="0" smtClean="0"/>
              <a:t>, </a:t>
            </a:r>
            <a:r>
              <a:rPr lang="tr-TR" sz="2800" dirty="0" err="1" smtClean="0"/>
              <a:t>such</a:t>
            </a:r>
            <a:r>
              <a:rPr lang="tr-TR" sz="2800" dirty="0" smtClean="0"/>
              <a:t> as legal </a:t>
            </a:r>
            <a:r>
              <a:rPr lang="tr-TR" sz="2800" dirty="0" err="1" smtClean="0"/>
              <a:t>writing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legal English.</a:t>
            </a:r>
          </a:p>
          <a:p>
            <a:r>
              <a:rPr lang="tr-TR" sz="2800" dirty="0" err="1" smtClean="0"/>
              <a:t>Law</a:t>
            </a:r>
            <a:r>
              <a:rPr lang="tr-TR" sz="2800" dirty="0" smtClean="0"/>
              <a:t> </a:t>
            </a:r>
            <a:r>
              <a:rPr lang="tr-TR" sz="2800" dirty="0" err="1" smtClean="0"/>
              <a:t>clinics</a:t>
            </a:r>
            <a:r>
              <a:rPr lang="tr-TR" sz="2800" dirty="0" smtClean="0"/>
              <a:t> </a:t>
            </a:r>
            <a:r>
              <a:rPr lang="tr-TR" sz="2800" dirty="0" err="1" smtClean="0"/>
              <a:t>give</a:t>
            </a:r>
            <a:r>
              <a:rPr lang="tr-TR" sz="2800" dirty="0" smtClean="0"/>
              <a:t> </a:t>
            </a:r>
            <a:r>
              <a:rPr lang="tr-TR" sz="2800" dirty="0" err="1" smtClean="0"/>
              <a:t>law</a:t>
            </a:r>
            <a:r>
              <a:rPr lang="tr-TR" sz="2800" dirty="0" smtClean="0"/>
              <a:t> </a:t>
            </a:r>
            <a:r>
              <a:rPr lang="tr-TR" sz="2800" dirty="0" err="1" smtClean="0"/>
              <a:t>students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opportunity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learn</a:t>
            </a:r>
            <a:r>
              <a:rPr lang="tr-TR" sz="2800" dirty="0" smtClean="0"/>
              <a:t> </a:t>
            </a:r>
            <a:r>
              <a:rPr lang="tr-TR" sz="2800" dirty="0" err="1" smtClean="0"/>
              <a:t>about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legal </a:t>
            </a:r>
            <a:r>
              <a:rPr lang="tr-TR" sz="2800" dirty="0" err="1" smtClean="0"/>
              <a:t>problems</a:t>
            </a:r>
            <a:r>
              <a:rPr lang="tr-TR" sz="2800" dirty="0" smtClean="0"/>
              <a:t> of 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medical</a:t>
            </a:r>
            <a:r>
              <a:rPr lang="tr-TR" sz="2800" dirty="0" smtClean="0"/>
              <a:t> </a:t>
            </a:r>
            <a:r>
              <a:rPr lang="tr-TR" sz="2800" dirty="0" err="1" smtClean="0"/>
              <a:t>profession</a:t>
            </a:r>
            <a:r>
              <a:rPr lang="tr-TR" sz="2800" dirty="0" smtClean="0"/>
              <a:t>.</a:t>
            </a:r>
          </a:p>
          <a:p>
            <a:r>
              <a:rPr lang="tr-TR" sz="2800" dirty="0" err="1" smtClean="0"/>
              <a:t>Today</a:t>
            </a:r>
            <a:r>
              <a:rPr lang="tr-TR" sz="2800" dirty="0" smtClean="0"/>
              <a:t>, </a:t>
            </a:r>
            <a:r>
              <a:rPr lang="tr-TR" sz="2800" dirty="0" err="1" smtClean="0"/>
              <a:t>commercial</a:t>
            </a:r>
            <a:r>
              <a:rPr lang="tr-TR" sz="2800" dirty="0" smtClean="0"/>
              <a:t> </a:t>
            </a:r>
            <a:r>
              <a:rPr lang="tr-TR" sz="2800" dirty="0" err="1" smtClean="0"/>
              <a:t>law</a:t>
            </a:r>
            <a:r>
              <a:rPr lang="tr-TR" sz="2800" dirty="0" smtClean="0"/>
              <a:t> </a:t>
            </a:r>
            <a:r>
              <a:rPr lang="tr-TR" sz="2800" dirty="0" err="1" smtClean="0"/>
              <a:t>firms</a:t>
            </a:r>
            <a:r>
              <a:rPr lang="tr-TR" sz="2800" dirty="0" smtClean="0"/>
              <a:t> </a:t>
            </a:r>
            <a:r>
              <a:rPr lang="tr-TR" sz="2800" dirty="0" err="1" smtClean="0"/>
              <a:t>expect</a:t>
            </a:r>
            <a:r>
              <a:rPr lang="tr-TR" sz="2800" dirty="0" smtClean="0"/>
              <a:t> </a:t>
            </a:r>
            <a:r>
              <a:rPr lang="tr-TR" sz="2800" dirty="0" err="1" smtClean="0"/>
              <a:t>recruits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be </a:t>
            </a:r>
            <a:r>
              <a:rPr lang="tr-TR" sz="2800" dirty="0" err="1" smtClean="0"/>
              <a:t>completely</a:t>
            </a:r>
            <a:r>
              <a:rPr lang="tr-TR" sz="2800" dirty="0" smtClean="0"/>
              <a:t> </a:t>
            </a:r>
            <a:r>
              <a:rPr lang="tr-TR" sz="2800" dirty="0" err="1" smtClean="0"/>
              <a:t>fluent</a:t>
            </a:r>
            <a:r>
              <a:rPr lang="tr-TR" sz="2800" dirty="0" smtClean="0"/>
              <a:t> in English.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325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tr-TR" dirty="0" err="1" smtClean="0"/>
              <a:t>Collocations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68552"/>
          </a:xfrm>
        </p:spPr>
        <p:txBody>
          <a:bodyPr>
            <a:noAutofit/>
          </a:bodyPr>
          <a:lstStyle/>
          <a:p>
            <a:r>
              <a:rPr lang="tr-TR" dirty="0" smtClean="0"/>
              <a:t>A </a:t>
            </a:r>
            <a:r>
              <a:rPr lang="tr-TR" dirty="0" err="1" smtClean="0"/>
              <a:t>pair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of </a:t>
            </a:r>
            <a:r>
              <a:rPr lang="tr-TR" dirty="0" err="1" smtClean="0"/>
              <a:t>words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commonly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together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instance</a:t>
            </a:r>
            <a:r>
              <a:rPr lang="tr-TR" dirty="0" smtClean="0"/>
              <a:t>;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</a:t>
            </a:r>
            <a:r>
              <a:rPr lang="tr-TR" dirty="0" err="1" smtClean="0"/>
              <a:t>take</a:t>
            </a:r>
            <a:r>
              <a:rPr lang="tr-TR" dirty="0" smtClean="0"/>
              <a:t> a </a:t>
            </a:r>
            <a:r>
              <a:rPr lang="tr-TR" dirty="0" err="1" smtClean="0"/>
              <a:t>photo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</a:t>
            </a:r>
            <a:r>
              <a:rPr lang="tr-TR" dirty="0" err="1" smtClean="0"/>
              <a:t>interested</a:t>
            </a:r>
            <a:r>
              <a:rPr lang="tr-TR" dirty="0" smtClean="0"/>
              <a:t> in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</a:t>
            </a:r>
            <a:r>
              <a:rPr lang="tr-TR" dirty="0" err="1" smtClean="0"/>
              <a:t>fast</a:t>
            </a:r>
            <a:r>
              <a:rPr lang="tr-TR" dirty="0" smtClean="0"/>
              <a:t> </a:t>
            </a:r>
            <a:r>
              <a:rPr lang="tr-TR" dirty="0" err="1" smtClean="0"/>
              <a:t>asleep</a:t>
            </a:r>
            <a:endParaRPr lang="tr-TR" dirty="0" smtClean="0"/>
          </a:p>
          <a:p>
            <a:r>
              <a:rPr lang="tr-TR" dirty="0" err="1" smtClean="0"/>
              <a:t>Colloactions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understanding</a:t>
            </a:r>
            <a:r>
              <a:rPr lang="tr-TR" dirty="0" smtClean="0"/>
              <a:t>, as </a:t>
            </a:r>
            <a:r>
              <a:rPr lang="tr-TR" dirty="0" err="1" smtClean="0"/>
              <a:t>certain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sense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context</a:t>
            </a:r>
            <a:r>
              <a:rPr lang="tr-TR" dirty="0" smtClean="0"/>
              <a:t> of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collocations</a:t>
            </a:r>
            <a:endParaRPr lang="tr-TR" dirty="0" smtClean="0"/>
          </a:p>
          <a:p>
            <a:r>
              <a:rPr lang="tr-TR" dirty="0" err="1" smtClean="0"/>
              <a:t>E.g</a:t>
            </a:r>
            <a:r>
              <a:rPr lang="tr-TR" dirty="0" smtClean="0"/>
              <a:t>. </a:t>
            </a:r>
            <a:r>
              <a:rPr lang="tr-TR" i="1" dirty="0" err="1" smtClean="0"/>
              <a:t>Afford</a:t>
            </a:r>
            <a:r>
              <a:rPr lang="tr-TR" i="1" dirty="0" smtClean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collocation</a:t>
            </a:r>
            <a:r>
              <a:rPr lang="tr-TR" dirty="0" smtClean="0"/>
              <a:t> </a:t>
            </a:r>
            <a:r>
              <a:rPr lang="tr-TR" i="1" dirty="0" err="1" smtClean="0"/>
              <a:t>Can’t</a:t>
            </a:r>
            <a:r>
              <a:rPr lang="tr-TR" i="1" dirty="0" smtClean="0"/>
              <a:t> </a:t>
            </a:r>
            <a:r>
              <a:rPr lang="tr-TR" i="1" dirty="0" err="1" smtClean="0"/>
              <a:t>afford</a:t>
            </a:r>
            <a:endParaRPr lang="tr-TR" i="1" dirty="0" smtClean="0"/>
          </a:p>
          <a:p>
            <a:r>
              <a:rPr lang="tr-TR" dirty="0" err="1" smtClean="0"/>
              <a:t>Now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5 </a:t>
            </a:r>
            <a:r>
              <a:rPr lang="tr-TR" dirty="0" err="1" smtClean="0"/>
              <a:t>collocations</a:t>
            </a:r>
            <a:r>
              <a:rPr lang="tr-TR" dirty="0" smtClean="0"/>
              <a:t> </a:t>
            </a:r>
            <a:r>
              <a:rPr lang="tr-TR" dirty="0" err="1" smtClean="0"/>
              <a:t>begging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b="1" dirty="0" smtClean="0"/>
              <a:t>«LAW» </a:t>
            </a:r>
            <a:r>
              <a:rPr lang="tr-TR" dirty="0" err="1" smtClean="0"/>
              <a:t>and</a:t>
            </a:r>
            <a:r>
              <a:rPr lang="tr-TR" dirty="0" smtClean="0"/>
              <a:t> 5 </a:t>
            </a:r>
            <a:r>
              <a:rPr lang="tr-TR" dirty="0" err="1" smtClean="0"/>
              <a:t>beginning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</a:t>
            </a:r>
            <a:r>
              <a:rPr lang="tr-TR" dirty="0" smtClean="0"/>
              <a:t> </a:t>
            </a:r>
            <a:r>
              <a:rPr lang="tr-TR" b="1" dirty="0" smtClean="0"/>
              <a:t>«LEGAL»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450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84576"/>
          </a:xfrm>
        </p:spPr>
        <p:txBody>
          <a:bodyPr>
            <a:noAutofit/>
          </a:bodyPr>
          <a:lstStyle/>
          <a:p>
            <a:r>
              <a:rPr lang="tr-TR" sz="3600" u="sng" dirty="0" smtClean="0"/>
              <a:t>LEGAL</a:t>
            </a:r>
            <a:r>
              <a:rPr lang="tr-TR" sz="3600" dirty="0" smtClean="0"/>
              <a:t>;</a:t>
            </a:r>
          </a:p>
          <a:p>
            <a:pPr>
              <a:buFontTx/>
              <a:buChar char="-"/>
            </a:pPr>
            <a:r>
              <a:rPr lang="tr-TR" sz="3600" dirty="0" smtClean="0"/>
              <a:t>Legal </a:t>
            </a:r>
            <a:r>
              <a:rPr lang="tr-TR" sz="3600" dirty="0" err="1" smtClean="0"/>
              <a:t>writing</a:t>
            </a:r>
            <a:r>
              <a:rPr lang="tr-TR" sz="3600" dirty="0" smtClean="0"/>
              <a:t>, legal </a:t>
            </a:r>
            <a:r>
              <a:rPr lang="tr-TR" sz="3600" dirty="0" err="1" smtClean="0"/>
              <a:t>research</a:t>
            </a:r>
            <a:r>
              <a:rPr lang="tr-TR" sz="3600" dirty="0" smtClean="0"/>
              <a:t>, legal </a:t>
            </a:r>
            <a:r>
              <a:rPr lang="tr-TR" sz="3600" dirty="0" err="1" smtClean="0"/>
              <a:t>practice</a:t>
            </a:r>
            <a:r>
              <a:rPr lang="tr-TR" sz="3600" dirty="0" smtClean="0"/>
              <a:t>, legal </a:t>
            </a:r>
            <a:r>
              <a:rPr lang="tr-TR" sz="3600" dirty="0" err="1" smtClean="0"/>
              <a:t>assistance</a:t>
            </a:r>
            <a:r>
              <a:rPr lang="tr-TR" sz="3600" dirty="0" smtClean="0"/>
              <a:t>, legal </a:t>
            </a:r>
            <a:r>
              <a:rPr lang="tr-TR" sz="3600" dirty="0" err="1" smtClean="0"/>
              <a:t>community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 smtClean="0"/>
          </a:p>
          <a:p>
            <a:r>
              <a:rPr lang="tr-TR" sz="3600" u="sng" dirty="0" smtClean="0"/>
              <a:t>LAW</a:t>
            </a:r>
            <a:r>
              <a:rPr lang="tr-TR" sz="3600" dirty="0" smtClean="0"/>
              <a:t>;</a:t>
            </a:r>
          </a:p>
          <a:p>
            <a:pPr marL="0" indent="0">
              <a:buNone/>
            </a:pPr>
            <a:r>
              <a:rPr lang="tr-TR" sz="3600" dirty="0" smtClean="0"/>
              <a:t>- </a:t>
            </a:r>
            <a:r>
              <a:rPr lang="tr-TR" sz="3600" dirty="0" err="1" smtClean="0"/>
              <a:t>Law</a:t>
            </a:r>
            <a:r>
              <a:rPr lang="tr-TR" sz="3600" dirty="0" smtClean="0"/>
              <a:t> </a:t>
            </a:r>
            <a:r>
              <a:rPr lang="tr-TR" sz="3600" dirty="0" err="1" smtClean="0"/>
              <a:t>degree</a:t>
            </a:r>
            <a:r>
              <a:rPr lang="tr-TR" sz="3600" dirty="0" smtClean="0"/>
              <a:t> </a:t>
            </a:r>
            <a:r>
              <a:rPr lang="tr-TR" sz="3600" dirty="0" err="1" smtClean="0"/>
              <a:t>programme</a:t>
            </a:r>
            <a:r>
              <a:rPr lang="tr-TR" sz="3600" dirty="0" smtClean="0"/>
              <a:t>, </a:t>
            </a:r>
            <a:r>
              <a:rPr lang="tr-TR" sz="3600" dirty="0" err="1" smtClean="0"/>
              <a:t>law</a:t>
            </a:r>
            <a:r>
              <a:rPr lang="tr-TR" sz="3600" dirty="0" smtClean="0"/>
              <a:t> </a:t>
            </a:r>
            <a:r>
              <a:rPr lang="tr-TR" sz="3600" dirty="0" err="1" smtClean="0"/>
              <a:t>student</a:t>
            </a:r>
            <a:r>
              <a:rPr lang="tr-TR" sz="3600" dirty="0" smtClean="0"/>
              <a:t>, </a:t>
            </a:r>
            <a:r>
              <a:rPr lang="tr-TR" sz="3600" dirty="0" err="1" smtClean="0"/>
              <a:t>law</a:t>
            </a:r>
            <a:r>
              <a:rPr lang="tr-TR" sz="3600" dirty="0" smtClean="0"/>
              <a:t> </a:t>
            </a:r>
            <a:r>
              <a:rPr lang="tr-TR" sz="3600" dirty="0" err="1" smtClean="0"/>
              <a:t>practice</a:t>
            </a:r>
            <a:r>
              <a:rPr lang="tr-TR" sz="3600" dirty="0" smtClean="0"/>
              <a:t>, </a:t>
            </a:r>
            <a:r>
              <a:rPr lang="tr-TR" sz="3600" dirty="0" err="1" smtClean="0"/>
              <a:t>law</a:t>
            </a:r>
            <a:r>
              <a:rPr lang="tr-TR" sz="3600" dirty="0" smtClean="0"/>
              <a:t> </a:t>
            </a:r>
            <a:r>
              <a:rPr lang="tr-TR" sz="3600" dirty="0" err="1" smtClean="0"/>
              <a:t>clinic</a:t>
            </a:r>
            <a:r>
              <a:rPr lang="tr-TR" sz="3600" dirty="0" smtClean="0"/>
              <a:t>, </a:t>
            </a:r>
            <a:r>
              <a:rPr lang="tr-TR" sz="3600" dirty="0" err="1" smtClean="0"/>
              <a:t>law</a:t>
            </a:r>
            <a:r>
              <a:rPr lang="tr-TR" sz="3600" dirty="0" smtClean="0"/>
              <a:t> </a:t>
            </a:r>
            <a:r>
              <a:rPr lang="tr-TR" sz="3600" dirty="0" err="1" smtClean="0"/>
              <a:t>firm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66296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type</a:t>
            </a:r>
            <a:r>
              <a:rPr lang="tr-TR" dirty="0" smtClean="0"/>
              <a:t> of </a:t>
            </a:r>
            <a:r>
              <a:rPr lang="tr-TR" dirty="0" err="1" smtClean="0"/>
              <a:t>law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 in? </a:t>
            </a:r>
            <a:r>
              <a:rPr lang="tr-TR" dirty="0" err="1" smtClean="0"/>
              <a:t>Why</a:t>
            </a:r>
            <a:r>
              <a:rPr lang="tr-TR" dirty="0" smtClean="0"/>
              <a:t>? </a:t>
            </a:r>
            <a:r>
              <a:rPr lang="tr-TR" dirty="0" err="1" smtClean="0"/>
              <a:t>Advantages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Disadvantages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3645024"/>
            <a:ext cx="8229600" cy="2717656"/>
          </a:xfrm>
        </p:spPr>
        <p:txBody>
          <a:bodyPr/>
          <a:lstStyle/>
          <a:p>
            <a:pPr marL="393192" lvl="1" indent="0">
              <a:buNone/>
            </a:pPr>
            <a:r>
              <a:rPr lang="tr-TR" dirty="0" smtClean="0"/>
              <a:t>I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… / I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prefer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…</a:t>
            </a:r>
            <a:br>
              <a:rPr lang="tr-TR" dirty="0" smtClean="0"/>
            </a:br>
            <a:endParaRPr lang="tr-TR" dirty="0" smtClean="0"/>
          </a:p>
          <a:p>
            <a:r>
              <a:rPr lang="tr-TR" dirty="0" smtClean="0"/>
              <a:t>Sole </a:t>
            </a:r>
            <a:r>
              <a:rPr lang="tr-TR" dirty="0" err="1" smtClean="0"/>
              <a:t>practitioner</a:t>
            </a:r>
            <a:endParaRPr lang="tr-TR" dirty="0" smtClean="0"/>
          </a:p>
          <a:p>
            <a:r>
              <a:rPr lang="tr-TR" dirty="0" err="1" smtClean="0"/>
              <a:t>Law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338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tr-TR" dirty="0" smtClean="0"/>
              <a:t>Reading </a:t>
            </a:r>
            <a:r>
              <a:rPr lang="tr-TR" dirty="0" err="1" smtClean="0"/>
              <a:t>Strategies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Try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understand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word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help</a:t>
            </a:r>
            <a:r>
              <a:rPr lang="tr-TR" dirty="0" smtClean="0"/>
              <a:t> of </a:t>
            </a:r>
            <a:r>
              <a:rPr lang="tr-TR" dirty="0" err="1" smtClean="0"/>
              <a:t>surrounding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/>
          </a:p>
          <a:p>
            <a:pPr marL="0" indent="0">
              <a:buNone/>
            </a:pPr>
            <a:r>
              <a:rPr lang="en-US" b="1" dirty="0" smtClean="0"/>
              <a:t>Sentence</a:t>
            </a:r>
            <a:r>
              <a:rPr lang="en-US" dirty="0"/>
              <a:t>: </a:t>
            </a:r>
            <a:r>
              <a:rPr lang="tr-TR" dirty="0" smtClean="0"/>
              <a:t>«</a:t>
            </a:r>
            <a:r>
              <a:rPr lang="en-US" dirty="0" smtClean="0"/>
              <a:t>The </a:t>
            </a:r>
            <a:r>
              <a:rPr lang="en-US" dirty="0"/>
              <a:t>judge said the defendant was guilty and must pay a fine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  <a:br>
              <a:rPr lang="tr-TR" dirty="0" smtClean="0"/>
            </a:br>
            <a:endParaRPr lang="tr-TR" dirty="0" smtClean="0"/>
          </a:p>
          <a:p>
            <a:pPr marL="0" indent="0">
              <a:buNone/>
            </a:pPr>
            <a:r>
              <a:rPr lang="en-US" b="1" dirty="0" smtClean="0"/>
              <a:t>Context </a:t>
            </a:r>
            <a:r>
              <a:rPr lang="en-US" b="1" dirty="0"/>
              <a:t>Clue</a:t>
            </a:r>
            <a:r>
              <a:rPr lang="en-US" dirty="0"/>
              <a:t>: The phrase "must pay a fine" explains that </a:t>
            </a:r>
            <a:r>
              <a:rPr lang="en-US" b="1" dirty="0"/>
              <a:t>guilty</a:t>
            </a:r>
            <a:r>
              <a:rPr lang="en-US" dirty="0"/>
              <a:t> means the defendant did something wrong and has to face consequences</a:t>
            </a:r>
            <a:r>
              <a:rPr lang="en-US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In this case, the word </a:t>
            </a:r>
            <a:r>
              <a:rPr lang="en-US" b="1" dirty="0"/>
              <a:t>guilty</a:t>
            </a:r>
            <a:r>
              <a:rPr lang="en-US" dirty="0"/>
              <a:t> is understood from the context, indicating someone has been judged as having broken the law.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747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544616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Look</a:t>
            </a:r>
            <a:r>
              <a:rPr lang="tr-TR" dirty="0" smtClean="0"/>
              <a:t> </a:t>
            </a:r>
            <a:r>
              <a:rPr lang="tr-TR" dirty="0" err="1" smtClean="0"/>
              <a:t>up</a:t>
            </a:r>
            <a:r>
              <a:rPr lang="tr-TR" dirty="0" smtClean="0"/>
              <a:t> </a:t>
            </a:r>
            <a:r>
              <a:rPr lang="tr-TR" dirty="0" err="1" smtClean="0"/>
              <a:t>every</a:t>
            </a:r>
            <a:r>
              <a:rPr lang="tr-TR" dirty="0" smtClean="0"/>
              <a:t> </a:t>
            </a:r>
            <a:r>
              <a:rPr lang="tr-TR" dirty="0" err="1" smtClean="0"/>
              <a:t>unknown</a:t>
            </a:r>
            <a:r>
              <a:rPr lang="tr-TR" dirty="0" smtClean="0"/>
              <a:t> </a:t>
            </a:r>
            <a:r>
              <a:rPr lang="tr-TR" dirty="0" err="1" smtClean="0"/>
              <a:t>word</a:t>
            </a:r>
            <a:r>
              <a:rPr lang="tr-TR" dirty="0" smtClean="0"/>
              <a:t> </a:t>
            </a:r>
            <a:br>
              <a:rPr lang="tr-TR" dirty="0" smtClean="0"/>
            </a:br>
            <a:endParaRPr lang="tr-TR" dirty="0" smtClean="0"/>
          </a:p>
          <a:p>
            <a:r>
              <a:rPr lang="tr-TR" dirty="0" err="1" smtClean="0"/>
              <a:t>Ignore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unknown</a:t>
            </a:r>
            <a:r>
              <a:rPr lang="tr-TR" dirty="0" smtClean="0"/>
              <a:t> </a:t>
            </a:r>
            <a:r>
              <a:rPr lang="tr-TR" dirty="0" err="1" smtClean="0"/>
              <a:t>word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read</a:t>
            </a:r>
            <a:r>
              <a:rPr lang="tr-TR" dirty="0" smtClean="0"/>
              <a:t> on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en-US" b="1" dirty="0"/>
              <a:t>Sentence</a:t>
            </a:r>
            <a:r>
              <a:rPr lang="en-US" dirty="0"/>
              <a:t>: "The defendant claimed that they did not breach the contract, but the court still ruled against them</a:t>
            </a:r>
            <a:r>
              <a:rPr lang="en-US" dirty="0" smtClean="0"/>
              <a:t>.«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Even if you don’t understand the word </a:t>
            </a:r>
            <a:r>
              <a:rPr lang="en-US" b="1" dirty="0"/>
              <a:t>breach</a:t>
            </a:r>
            <a:r>
              <a:rPr lang="en-US" dirty="0"/>
              <a:t>, you can continue reading and still understand the overall meaning of the sentence: the defendant said they didn’t do something wrong, but the court didn’t agree.</a:t>
            </a:r>
          </a:p>
          <a:p>
            <a:pPr marL="0" indent="0">
              <a:buNone/>
            </a:pPr>
            <a:r>
              <a:rPr lang="en-US" dirty="0"/>
              <a:t>In this case, you can grasp the main idea without knowing every term.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513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544616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time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read</a:t>
            </a:r>
            <a:r>
              <a:rPr lang="tr-TR" dirty="0" smtClean="0"/>
              <a:t> a </a:t>
            </a:r>
            <a:r>
              <a:rPr lang="tr-TR" dirty="0" err="1" smtClean="0"/>
              <a:t>text</a:t>
            </a:r>
            <a:r>
              <a:rPr lang="tr-TR" dirty="0" smtClean="0"/>
              <a:t>, </a:t>
            </a:r>
            <a:r>
              <a:rPr lang="tr-TR" dirty="0" err="1" smtClean="0"/>
              <a:t>get</a:t>
            </a:r>
            <a:r>
              <a:rPr lang="tr-TR" dirty="0" smtClean="0"/>
              <a:t> a general idea, </a:t>
            </a:r>
            <a:r>
              <a:rPr lang="tr-TR" dirty="0" err="1" smtClean="0"/>
              <a:t>avoid</a:t>
            </a:r>
            <a:r>
              <a:rPr lang="tr-TR" dirty="0" smtClean="0"/>
              <a:t> </a:t>
            </a:r>
            <a:r>
              <a:rPr lang="tr-TR" dirty="0" err="1" smtClean="0"/>
              <a:t>analysing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texts</a:t>
            </a:r>
            <a:r>
              <a:rPr lang="tr-TR" dirty="0" smtClean="0"/>
              <a:t> </a:t>
            </a:r>
            <a:r>
              <a:rPr lang="tr-TR" dirty="0" err="1" smtClean="0"/>
              <a:t>demand</a:t>
            </a:r>
            <a:r>
              <a:rPr lang="tr-TR" dirty="0" smtClean="0"/>
              <a:t> </a:t>
            </a:r>
            <a:r>
              <a:rPr lang="tr-TR" b="1" dirty="0" err="1" smtClean="0"/>
              <a:t>intensive</a:t>
            </a:r>
            <a:r>
              <a:rPr lang="tr-TR" b="1" dirty="0" smtClean="0"/>
              <a:t> </a:t>
            </a:r>
            <a:r>
              <a:rPr lang="tr-TR" b="1" dirty="0" err="1" smtClean="0"/>
              <a:t>reading</a:t>
            </a:r>
            <a:r>
              <a:rPr lang="tr-TR" b="1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understanding</a:t>
            </a:r>
            <a:r>
              <a:rPr lang="tr-TR" dirty="0" smtClean="0"/>
              <a:t> </a:t>
            </a:r>
            <a:r>
              <a:rPr lang="tr-TR" dirty="0" err="1" smtClean="0"/>
              <a:t>every</a:t>
            </a:r>
            <a:r>
              <a:rPr lang="tr-TR" dirty="0" smtClean="0"/>
              <a:t> </a:t>
            </a:r>
            <a:r>
              <a:rPr lang="tr-TR" dirty="0" err="1" smtClean="0"/>
              <a:t>word</a:t>
            </a:r>
            <a:r>
              <a:rPr lang="tr-TR" dirty="0" smtClean="0"/>
              <a:t>)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 </a:t>
            </a:r>
            <a:r>
              <a:rPr lang="tr-TR" dirty="0" err="1" smtClean="0"/>
              <a:t>every</a:t>
            </a:r>
            <a:r>
              <a:rPr lang="tr-TR" dirty="0" smtClean="0"/>
              <a:t> </a:t>
            </a:r>
            <a:r>
              <a:rPr lang="tr-TR" dirty="0" err="1" smtClean="0"/>
              <a:t>unknown</a:t>
            </a:r>
            <a:r>
              <a:rPr lang="tr-TR" dirty="0" smtClean="0"/>
              <a:t> </a:t>
            </a:r>
            <a:r>
              <a:rPr lang="tr-TR" dirty="0" err="1" smtClean="0"/>
              <a:t>word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</a:t>
            </a:r>
            <a:r>
              <a:rPr lang="tr-TR" dirty="0" err="1" smtClean="0"/>
              <a:t>checked</a:t>
            </a:r>
            <a:r>
              <a:rPr lang="tr-TR" dirty="0" smtClean="0"/>
              <a:t>. </a:t>
            </a:r>
            <a:r>
              <a:rPr lang="tr-TR" dirty="0" err="1" smtClean="0"/>
              <a:t>E.g</a:t>
            </a:r>
            <a:r>
              <a:rPr lang="tr-TR" dirty="0" smtClean="0"/>
              <a:t>: </a:t>
            </a:r>
            <a:r>
              <a:rPr lang="tr-TR" dirty="0" err="1" smtClean="0"/>
              <a:t>It</a:t>
            </a:r>
            <a:r>
              <a:rPr lang="tr-TR" dirty="0" smtClean="0"/>
              <a:t> can be a legal </a:t>
            </a:r>
            <a:r>
              <a:rPr lang="tr-TR" dirty="0" err="1" smtClean="0"/>
              <a:t>dispute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err="1" smtClean="0"/>
              <a:t>Extensive</a:t>
            </a:r>
            <a:r>
              <a:rPr lang="tr-TR" b="1" dirty="0" smtClean="0"/>
              <a:t> </a:t>
            </a:r>
            <a:r>
              <a:rPr lang="tr-TR" b="1" dirty="0" err="1" smtClean="0"/>
              <a:t>reading</a:t>
            </a:r>
            <a:r>
              <a:rPr lang="tr-TR" b="1" dirty="0" smtClean="0"/>
              <a:t>, </a:t>
            </a:r>
            <a:r>
              <a:rPr lang="tr-TR" dirty="0" err="1" smtClean="0"/>
              <a:t>large</a:t>
            </a:r>
            <a:r>
              <a:rPr lang="tr-TR" dirty="0" smtClean="0"/>
              <a:t> </a:t>
            </a:r>
            <a:r>
              <a:rPr lang="tr-TR" dirty="0" err="1" smtClean="0"/>
              <a:t>amount</a:t>
            </a:r>
            <a:r>
              <a:rPr lang="tr-TR" dirty="0" smtClean="0"/>
              <a:t> of </a:t>
            </a:r>
            <a:r>
              <a:rPr lang="tr-TR" dirty="0" err="1" smtClean="0"/>
              <a:t>text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searched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specific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. </a:t>
            </a:r>
            <a:r>
              <a:rPr lang="tr-TR" dirty="0" err="1" smtClean="0"/>
              <a:t>E.g</a:t>
            </a:r>
            <a:r>
              <a:rPr lang="tr-TR" dirty="0" smtClean="0"/>
              <a:t>: </a:t>
            </a:r>
            <a:r>
              <a:rPr lang="tr-TR" dirty="0" err="1" smtClean="0"/>
              <a:t>Lawyers</a:t>
            </a:r>
            <a:r>
              <a:rPr lang="tr-TR" dirty="0" smtClean="0"/>
              <a:t> </a:t>
            </a:r>
            <a:r>
              <a:rPr lang="tr-TR" dirty="0" err="1" smtClean="0"/>
              <a:t>analyse</a:t>
            </a:r>
            <a:r>
              <a:rPr lang="tr-TR" dirty="0" smtClean="0"/>
              <a:t> </a:t>
            </a:r>
            <a:r>
              <a:rPr lang="tr-TR" dirty="0" err="1" smtClean="0"/>
              <a:t>huge</a:t>
            </a:r>
            <a:r>
              <a:rPr lang="tr-TR" dirty="0" smtClean="0"/>
              <a:t> </a:t>
            </a:r>
            <a:r>
              <a:rPr lang="tr-TR" dirty="0" err="1" smtClean="0"/>
              <a:t>amounts</a:t>
            </a:r>
            <a:r>
              <a:rPr lang="tr-TR" dirty="0" smtClean="0"/>
              <a:t> of </a:t>
            </a:r>
            <a:r>
              <a:rPr lang="tr-TR" dirty="0" err="1" smtClean="0"/>
              <a:t>company’s</a:t>
            </a:r>
            <a:r>
              <a:rPr lang="tr-TR" dirty="0" smtClean="0"/>
              <a:t> </a:t>
            </a:r>
            <a:r>
              <a:rPr lang="tr-TR" dirty="0" err="1" smtClean="0"/>
              <a:t>paperwork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dirty="0" smtClean="0"/>
              <a:t>Not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get</a:t>
            </a:r>
            <a:r>
              <a:rPr lang="tr-TR" dirty="0" smtClean="0"/>
              <a:t> </a:t>
            </a:r>
            <a:r>
              <a:rPr lang="tr-TR" dirty="0" err="1" smtClean="0"/>
              <a:t>bogged</a:t>
            </a:r>
            <a:r>
              <a:rPr lang="tr-TR" dirty="0" smtClean="0"/>
              <a:t> </a:t>
            </a:r>
            <a:r>
              <a:rPr lang="tr-TR" dirty="0" err="1" smtClean="0"/>
              <a:t>down</a:t>
            </a:r>
            <a:r>
              <a:rPr lang="tr-TR" dirty="0" smtClean="0"/>
              <a:t> in </a:t>
            </a:r>
            <a:r>
              <a:rPr lang="tr-TR" dirty="0" err="1" smtClean="0"/>
              <a:t>language</a:t>
            </a:r>
            <a:r>
              <a:rPr lang="tr-TR" dirty="0" smtClean="0"/>
              <a:t> </a:t>
            </a:r>
            <a:r>
              <a:rPr lang="tr-TR" dirty="0" err="1" smtClean="0"/>
              <a:t>analysis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aim</a:t>
            </a:r>
            <a:r>
              <a:rPr lang="tr-TR" dirty="0" smtClean="0"/>
              <a:t> is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get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2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0452" y="548680"/>
            <a:ext cx="8229600" cy="1143000"/>
          </a:xfrm>
        </p:spPr>
        <p:txBody>
          <a:bodyPr/>
          <a:lstStyle/>
          <a:p>
            <a:r>
              <a:rPr lang="tr-TR" dirty="0" smtClean="0"/>
              <a:t>Language </a:t>
            </a:r>
            <a:r>
              <a:rPr lang="tr-TR" dirty="0" err="1" smtClean="0"/>
              <a:t>Use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452" y="1772816"/>
            <a:ext cx="8229600" cy="4389120"/>
          </a:xfrm>
        </p:spPr>
        <p:txBody>
          <a:bodyPr/>
          <a:lstStyle/>
          <a:p>
            <a:r>
              <a:rPr lang="en-US" b="1" dirty="0" smtClean="0"/>
              <a:t>Comparatives</a:t>
            </a:r>
            <a:endParaRPr lang="en-US" b="1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smtClean="0"/>
              <a:t>Comparative </a:t>
            </a:r>
            <a:r>
              <a:rPr lang="en-US" dirty="0"/>
              <a:t>adjectives enable us to express the difference between </a:t>
            </a:r>
            <a:r>
              <a:rPr lang="en-US" b="1" dirty="0">
                <a:solidFill>
                  <a:srgbClr val="FF0000"/>
                </a:solidFill>
              </a:rPr>
              <a:t>two</a:t>
            </a:r>
            <a:r>
              <a:rPr lang="en-US" dirty="0"/>
              <a:t> people or things. In order to say that someone or something has a </a:t>
            </a:r>
            <a:r>
              <a:rPr lang="en-US" b="1" u="sng" dirty="0"/>
              <a:t>superior</a:t>
            </a:r>
            <a:r>
              <a:rPr lang="en-US" dirty="0"/>
              <a:t> quality, size, or </a:t>
            </a:r>
            <a:r>
              <a:rPr lang="en-US" dirty="0" smtClean="0"/>
              <a:t>characteristic</a:t>
            </a:r>
            <a:r>
              <a:rPr lang="tr-TR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2050" name="Picture 2" descr="C:\Users\46789295336\Desktop\com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05064"/>
            <a:ext cx="482453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8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Introduction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International Legal English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348880"/>
            <a:ext cx="8229600" cy="4389120"/>
          </a:xfrm>
        </p:spPr>
        <p:txBody>
          <a:bodyPr/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vk.com/wall257225255_10577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1026" name="Picture 2" descr="C:\Users\46789295336\Desktop\Ekran Alıntısı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140968"/>
            <a:ext cx="2396506" cy="3380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73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328592"/>
          </a:xfrm>
        </p:spPr>
        <p:txBody>
          <a:bodyPr/>
          <a:lstStyle/>
          <a:p>
            <a:r>
              <a:rPr lang="en-US" sz="2800" dirty="0"/>
              <a:t>If an adjective has </a:t>
            </a:r>
            <a:r>
              <a:rPr lang="en-US" sz="2800" u="sng" dirty="0">
                <a:solidFill>
                  <a:srgbClr val="FF0000"/>
                </a:solidFill>
              </a:rPr>
              <a:t>one syllable</a:t>
            </a:r>
            <a:r>
              <a:rPr lang="en-US" sz="2800" dirty="0"/>
              <a:t>, or </a:t>
            </a:r>
            <a:r>
              <a:rPr lang="en-US" sz="2800" u="sng" dirty="0">
                <a:solidFill>
                  <a:srgbClr val="FF0000"/>
                </a:solidFill>
              </a:rPr>
              <a:t>two syllables</a:t>
            </a:r>
            <a:r>
              <a:rPr lang="en-US" sz="2800" dirty="0"/>
              <a:t> with -y as the second syllable, we add </a:t>
            </a:r>
            <a:r>
              <a:rPr lang="en-US" sz="2800" dirty="0">
                <a:solidFill>
                  <a:srgbClr val="FF0000"/>
                </a:solidFill>
              </a:rPr>
              <a:t>-</a:t>
            </a:r>
            <a:r>
              <a:rPr lang="en-US" sz="2800" dirty="0" err="1">
                <a:solidFill>
                  <a:srgbClr val="FF0000"/>
                </a:solidFill>
              </a:rPr>
              <a:t>er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to create the comparative. For example</a:t>
            </a:r>
            <a:r>
              <a:rPr lang="en-US" sz="2800" dirty="0" smtClean="0"/>
              <a:t>:</a:t>
            </a:r>
            <a:r>
              <a:rPr lang="tr-TR" sz="2800" dirty="0" smtClean="0"/>
              <a:t/>
            </a:r>
            <a:br>
              <a:rPr lang="tr-TR" sz="2800" dirty="0" smtClean="0"/>
            </a:br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Your house </a:t>
            </a:r>
            <a:r>
              <a:rPr lang="en-US" sz="2800" i="1" u="sng" dirty="0"/>
              <a:t>is bigger than </a:t>
            </a:r>
            <a:r>
              <a:rPr lang="en-US" sz="2800" i="1" dirty="0"/>
              <a:t>mine.</a:t>
            </a:r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Taking the bus </a:t>
            </a:r>
            <a:r>
              <a:rPr lang="en-US" sz="2800" i="1" u="sng" dirty="0"/>
              <a:t>is cheaper than </a:t>
            </a:r>
            <a:r>
              <a:rPr lang="en-US" sz="2800" i="1" dirty="0"/>
              <a:t>taking the car.</a:t>
            </a:r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This box </a:t>
            </a:r>
            <a:r>
              <a:rPr lang="en-US" sz="2800" i="1" u="sng" dirty="0"/>
              <a:t>is heavier than </a:t>
            </a:r>
            <a:r>
              <a:rPr lang="en-US" sz="2800" i="1" dirty="0"/>
              <a:t>that one.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As you can see in the first example, if an adjective ends in a vowel and consonant (e.g. </a:t>
            </a:r>
            <a:r>
              <a:rPr lang="en-US" sz="2800" i="1" dirty="0"/>
              <a:t>big</a:t>
            </a:r>
            <a:r>
              <a:rPr lang="en-US" sz="2800" dirty="0"/>
              <a:t>) you need to double the final consonant. For example, </a:t>
            </a:r>
            <a:r>
              <a:rPr lang="en-US" sz="2800" i="1" dirty="0"/>
              <a:t>bigger, fatter, thinner.</a:t>
            </a:r>
            <a:endParaRPr lang="en-US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182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en-US" sz="3200" i="1" dirty="0"/>
              <a:t>More</a:t>
            </a:r>
            <a:r>
              <a:rPr lang="en-US" sz="3200" dirty="0"/>
              <a:t> for </a:t>
            </a:r>
            <a:r>
              <a:rPr lang="en-US" sz="3200" u="sng" dirty="0">
                <a:solidFill>
                  <a:srgbClr val="FF0000"/>
                </a:solidFill>
              </a:rPr>
              <a:t>long</a:t>
            </a:r>
            <a:r>
              <a:rPr lang="en-US" sz="3200" dirty="0"/>
              <a:t> adjectives</a:t>
            </a:r>
            <a:r>
              <a:rPr lang="en-US" sz="3200" dirty="0" smtClean="0"/>
              <a:t>.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en-US" sz="3200" dirty="0"/>
          </a:p>
          <a:p>
            <a:pPr marL="0" indent="0">
              <a:buNone/>
            </a:pPr>
            <a:r>
              <a:rPr lang="en-US" sz="3200" dirty="0"/>
              <a:t>If an adjective has two or more syllables, we add the word ‘more’ in front to create the comparative form. For example:</a:t>
            </a:r>
          </a:p>
          <a:p>
            <a:pPr marL="0" indent="0">
              <a:buNone/>
            </a:pPr>
            <a:r>
              <a:rPr lang="en-US" sz="3200" i="1" dirty="0"/>
              <a:t>This hotel </a:t>
            </a:r>
            <a:r>
              <a:rPr lang="en-US" sz="3200" i="1" u="sng" dirty="0"/>
              <a:t>is more expensive than </a:t>
            </a:r>
            <a:r>
              <a:rPr lang="en-US" sz="3200" i="1" dirty="0"/>
              <a:t>the last hotel we stayed at.</a:t>
            </a:r>
            <a:endParaRPr lang="en-US" sz="3200" dirty="0"/>
          </a:p>
          <a:p>
            <a:pPr marL="0" indent="0">
              <a:buNone/>
            </a:pPr>
            <a:r>
              <a:rPr lang="en-US" sz="3200" i="1" dirty="0"/>
              <a:t>Reading </a:t>
            </a:r>
            <a:r>
              <a:rPr lang="en-US" sz="3200" i="1" u="sng" dirty="0"/>
              <a:t>is more interesting than </a:t>
            </a:r>
            <a:r>
              <a:rPr lang="en-US" sz="3200" i="1" dirty="0"/>
              <a:t>watching television.</a:t>
            </a:r>
            <a:endParaRPr lang="en-US" sz="3200" dirty="0"/>
          </a:p>
          <a:p>
            <a:pPr marL="0" indent="0">
              <a:buNone/>
            </a:pPr>
            <a:r>
              <a:rPr lang="en-US" sz="3200" i="1" dirty="0"/>
              <a:t>The sea here </a:t>
            </a:r>
            <a:r>
              <a:rPr lang="en-US" sz="3200" i="1" u="sng" dirty="0"/>
              <a:t>is more beautiful than </a:t>
            </a:r>
            <a:r>
              <a:rPr lang="en-US" sz="3200" i="1" dirty="0"/>
              <a:t>the sea in my country.</a:t>
            </a:r>
            <a:endParaRPr lang="en-US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560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 is often the case in English, there are some adjectives that are </a:t>
            </a:r>
            <a:r>
              <a:rPr lang="en-US" u="sng" dirty="0">
                <a:solidFill>
                  <a:srgbClr val="FF0000"/>
                </a:solidFill>
              </a:rPr>
              <a:t>irregular</a:t>
            </a:r>
            <a:r>
              <a:rPr lang="en-US" dirty="0"/>
              <a:t> and don’t follow these rules. Here are the irregular comparatives</a:t>
            </a:r>
            <a:r>
              <a:rPr lang="en-US" dirty="0" smtClean="0"/>
              <a:t>: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good – better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bad – worse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far – further </a:t>
            </a:r>
            <a:r>
              <a:rPr lang="en-US" dirty="0"/>
              <a:t>(U.K. English) </a:t>
            </a:r>
            <a:r>
              <a:rPr lang="en-US" i="1" dirty="0"/>
              <a:t>farther </a:t>
            </a:r>
            <a:r>
              <a:rPr lang="en-US" dirty="0"/>
              <a:t>(US </a:t>
            </a:r>
            <a:r>
              <a:rPr lang="en-US" dirty="0" smtClean="0"/>
              <a:t>English</a:t>
            </a:r>
            <a:r>
              <a:rPr lang="tr-TR" dirty="0" smtClean="0"/>
              <a:t>)</a:t>
            </a:r>
            <a:br>
              <a:rPr lang="tr-TR" dirty="0" smtClean="0"/>
            </a:br>
            <a:endParaRPr lang="en-US" dirty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example,</a:t>
            </a:r>
          </a:p>
          <a:p>
            <a:pPr marL="0" indent="0">
              <a:buNone/>
            </a:pPr>
            <a:r>
              <a:rPr lang="en-US" i="1" dirty="0"/>
              <a:t>Your cooking </a:t>
            </a:r>
            <a:r>
              <a:rPr lang="en-US" i="1" u="sng" dirty="0"/>
              <a:t>is better than</a:t>
            </a:r>
            <a:r>
              <a:rPr lang="en-US" i="1" dirty="0"/>
              <a:t> my cooking.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Arriving late </a:t>
            </a:r>
            <a:r>
              <a:rPr lang="en-US" i="1" u="sng" dirty="0"/>
              <a:t>is worse than </a:t>
            </a:r>
            <a:r>
              <a:rPr lang="en-US" i="1" dirty="0"/>
              <a:t>arriving early.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Their house </a:t>
            </a:r>
            <a:r>
              <a:rPr lang="en-US" i="1" u="sng" dirty="0"/>
              <a:t>is further from here than </a:t>
            </a:r>
            <a:r>
              <a:rPr lang="en-US" i="1" dirty="0"/>
              <a:t>our house.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925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847928"/>
          </a:xfrm>
        </p:spPr>
        <p:txBody>
          <a:bodyPr>
            <a:normAutofit/>
          </a:bodyPr>
          <a:lstStyle/>
          <a:p>
            <a:r>
              <a:rPr lang="en-US" dirty="0"/>
              <a:t>In many countries, the process of going to court is __________ (complex) </a:t>
            </a:r>
            <a:r>
              <a:rPr lang="en-US" dirty="0" smtClean="0"/>
              <a:t> </a:t>
            </a:r>
            <a:r>
              <a:rPr lang="en-US" dirty="0"/>
              <a:t>filing a complaint online.</a:t>
            </a:r>
          </a:p>
          <a:p>
            <a:r>
              <a:rPr lang="en-US" dirty="0"/>
              <a:t>A </a:t>
            </a:r>
            <a:r>
              <a:rPr lang="en-US" b="1" dirty="0"/>
              <a:t>judge</a:t>
            </a:r>
            <a:r>
              <a:rPr lang="en-US" dirty="0"/>
              <a:t> is __________ (important) 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b="1" dirty="0"/>
              <a:t>court clerk</a:t>
            </a:r>
            <a:r>
              <a:rPr lang="en-US" dirty="0"/>
              <a:t> in a trial.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law</a:t>
            </a:r>
            <a:r>
              <a:rPr lang="en-US" dirty="0" smtClean="0"/>
              <a:t> can be __________ (strict) in some states compared to others.</a:t>
            </a:r>
          </a:p>
          <a:p>
            <a:r>
              <a:rPr lang="en-US" dirty="0" smtClean="0"/>
              <a:t>An </a:t>
            </a:r>
            <a:r>
              <a:rPr lang="en-US" b="1" dirty="0"/>
              <a:t>attorney’s</a:t>
            </a:r>
            <a:r>
              <a:rPr lang="en-US" dirty="0"/>
              <a:t> job is __________ (difficult) </a:t>
            </a:r>
            <a:r>
              <a:rPr lang="en-US" dirty="0" smtClean="0"/>
              <a:t>than </a:t>
            </a:r>
            <a:r>
              <a:rPr lang="en-US" dirty="0"/>
              <a:t>a </a:t>
            </a:r>
            <a:r>
              <a:rPr lang="en-US" b="1" dirty="0"/>
              <a:t>legal assistant’s</a:t>
            </a:r>
            <a:r>
              <a:rPr lang="en-US" dirty="0"/>
              <a:t> job.</a:t>
            </a:r>
          </a:p>
          <a:p>
            <a:r>
              <a:rPr lang="en-US" dirty="0"/>
              <a:t>A </a:t>
            </a:r>
            <a:r>
              <a:rPr lang="en-US" b="1" dirty="0"/>
              <a:t>contract</a:t>
            </a:r>
            <a:r>
              <a:rPr lang="en-US" dirty="0"/>
              <a:t> is __________ (binding) when it is signed by both parties.</a:t>
            </a:r>
          </a:p>
          <a:p>
            <a:r>
              <a:rPr lang="en-US" dirty="0"/>
              <a:t>Legal </a:t>
            </a:r>
            <a:r>
              <a:rPr lang="en-US" b="1" dirty="0"/>
              <a:t>documents</a:t>
            </a:r>
            <a:r>
              <a:rPr lang="en-US" dirty="0"/>
              <a:t> are __________ (formal) than personal letters.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372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3730" y="836712"/>
            <a:ext cx="8229600" cy="5055840"/>
          </a:xfrm>
        </p:spPr>
        <p:txBody>
          <a:bodyPr/>
          <a:lstStyle/>
          <a:p>
            <a:r>
              <a:rPr lang="tr-TR" b="1" dirty="0" err="1" smtClean="0"/>
              <a:t>Superlatives</a:t>
            </a:r>
            <a:endParaRPr lang="tr-TR" b="1" dirty="0" smtClean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use superlatives to compare one person or thing to </a:t>
            </a:r>
            <a:r>
              <a:rPr lang="en-US" u="sng" dirty="0">
                <a:solidFill>
                  <a:srgbClr val="FF0000"/>
                </a:solidFill>
              </a:rPr>
              <a:t>several others</a:t>
            </a:r>
            <a:r>
              <a:rPr lang="en-US" dirty="0"/>
              <a:t>. For example,</a:t>
            </a:r>
          </a:p>
          <a:p>
            <a:pPr marL="0" indent="0">
              <a:buNone/>
            </a:pPr>
            <a:r>
              <a:rPr lang="tr-TR" i="1" dirty="0" smtClean="0"/>
              <a:t>New York</a:t>
            </a:r>
            <a:r>
              <a:rPr lang="en-US" i="1" dirty="0" smtClean="0"/>
              <a:t> </a:t>
            </a:r>
            <a:r>
              <a:rPr lang="en-US" i="1" dirty="0"/>
              <a:t>is the </a:t>
            </a:r>
            <a:r>
              <a:rPr lang="tr-TR" i="1" dirty="0" err="1" smtClean="0"/>
              <a:t>busiest</a:t>
            </a:r>
            <a:r>
              <a:rPr lang="tr-TR" i="1" dirty="0" smtClean="0"/>
              <a:t> </a:t>
            </a:r>
            <a:r>
              <a:rPr lang="en-US" i="1" dirty="0" smtClean="0"/>
              <a:t>city </a:t>
            </a:r>
            <a:r>
              <a:rPr lang="en-US" i="1" dirty="0"/>
              <a:t>I’ve ever seen.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This means that I’ve seen several cities and I </a:t>
            </a:r>
            <a:r>
              <a:rPr lang="en-US" dirty="0" smtClean="0"/>
              <a:t>consider</a:t>
            </a:r>
            <a:r>
              <a:rPr lang="tr-TR" dirty="0" smtClean="0"/>
              <a:t> New York</a:t>
            </a:r>
            <a:r>
              <a:rPr lang="en-US" dirty="0" smtClean="0"/>
              <a:t> </a:t>
            </a:r>
            <a:r>
              <a:rPr lang="en-US" dirty="0"/>
              <a:t>as the number one in terms of being </a:t>
            </a:r>
            <a:r>
              <a:rPr lang="en-US" dirty="0" smtClean="0"/>
              <a:t>b</a:t>
            </a:r>
            <a:r>
              <a:rPr lang="tr-TR" dirty="0" err="1" smtClean="0"/>
              <a:t>usy</a:t>
            </a:r>
            <a:r>
              <a:rPr lang="en-US" dirty="0" smtClean="0"/>
              <a:t>.</a:t>
            </a:r>
            <a:endParaRPr lang="en-US" dirty="0"/>
          </a:p>
          <a:p>
            <a:endParaRPr lang="tr-TR" dirty="0"/>
          </a:p>
        </p:txBody>
      </p:sp>
      <p:pic>
        <p:nvPicPr>
          <p:cNvPr id="3074" name="Picture 2" descr="C:\Users\46789295336\Desktop\su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89040"/>
            <a:ext cx="288032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46789295336\Desktop\sup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913" y="3789040"/>
            <a:ext cx="4787527" cy="28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875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If an adjective has </a:t>
            </a:r>
            <a:r>
              <a:rPr lang="en-US" sz="2800" u="sng" dirty="0">
                <a:solidFill>
                  <a:srgbClr val="FF0000"/>
                </a:solidFill>
              </a:rPr>
              <a:t>one syllable, or two syllables </a:t>
            </a:r>
            <a:r>
              <a:rPr lang="en-US" sz="2800" dirty="0"/>
              <a:t>with -y as the second syllable, we add -</a:t>
            </a:r>
            <a:r>
              <a:rPr lang="en-US" sz="2800" dirty="0" err="1"/>
              <a:t>est</a:t>
            </a:r>
            <a:r>
              <a:rPr lang="en-US" sz="2800" dirty="0"/>
              <a:t> to create the superlative. For example</a:t>
            </a:r>
            <a:r>
              <a:rPr lang="en-US" sz="2800" dirty="0" smtClean="0"/>
              <a:t>:</a:t>
            </a:r>
            <a:r>
              <a:rPr lang="tr-TR" sz="2800" dirty="0" smtClean="0"/>
              <a:t/>
            </a:r>
            <a:br>
              <a:rPr lang="tr-TR" sz="2800" dirty="0" smtClean="0"/>
            </a:br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It’</a:t>
            </a:r>
            <a:r>
              <a:rPr lang="en-US" sz="2800" i="1" u="sng" dirty="0"/>
              <a:t>s the shortest </a:t>
            </a:r>
            <a:r>
              <a:rPr lang="en-US" sz="2800" i="1" dirty="0"/>
              <a:t>route to the stadium.</a:t>
            </a:r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What</a:t>
            </a:r>
            <a:r>
              <a:rPr lang="en-US" sz="2800" i="1" u="sng" dirty="0"/>
              <a:t>’s the longest flight </a:t>
            </a:r>
            <a:r>
              <a:rPr lang="en-US" sz="2800" i="1" dirty="0"/>
              <a:t>you’ve ever taken?</a:t>
            </a:r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He’</a:t>
            </a:r>
            <a:r>
              <a:rPr lang="en-US" sz="2800" i="1" u="sng" dirty="0"/>
              <a:t>s the nicest guy </a:t>
            </a:r>
            <a:r>
              <a:rPr lang="en-US" sz="2800" i="1" dirty="0"/>
              <a:t>I’ve met here</a:t>
            </a:r>
            <a:r>
              <a:rPr lang="en-US" sz="2800" i="1" dirty="0" smtClean="0"/>
              <a:t>.</a:t>
            </a:r>
            <a:r>
              <a:rPr lang="tr-TR" sz="2800" i="1" dirty="0" smtClean="0"/>
              <a:t/>
            </a:r>
            <a:br>
              <a:rPr lang="tr-TR" sz="2800" i="1" dirty="0" smtClean="0"/>
            </a:br>
            <a:endParaRPr lang="en-US" sz="2800" dirty="0"/>
          </a:p>
          <a:p>
            <a:pPr marL="0" indent="0">
              <a:buNone/>
            </a:pPr>
            <a:r>
              <a:rPr lang="en-US" sz="2800" dirty="0"/>
              <a:t>As with comparatives, if an adjective ends in a vowel and consonant (e.g. </a:t>
            </a:r>
            <a:r>
              <a:rPr lang="en-US" sz="2800" i="1" dirty="0"/>
              <a:t>sad</a:t>
            </a:r>
            <a:r>
              <a:rPr lang="en-US" sz="2800" dirty="0"/>
              <a:t>) you need to double the final consonant. For example, </a:t>
            </a:r>
            <a:r>
              <a:rPr lang="en-US" sz="2800" i="1" dirty="0"/>
              <a:t>saddest, fittest, hottest.</a:t>
            </a:r>
            <a:endParaRPr lang="en-US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455054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4752528"/>
          </a:xfrm>
        </p:spPr>
        <p:txBody>
          <a:bodyPr>
            <a:normAutofit/>
          </a:bodyPr>
          <a:lstStyle/>
          <a:p>
            <a:r>
              <a:rPr lang="en-US" sz="3200" dirty="0"/>
              <a:t>If an adjective has two or more syllables, we add ‘the most’ in front to create the superlative form. For example:</a:t>
            </a:r>
          </a:p>
          <a:p>
            <a:pPr marL="0" indent="0">
              <a:buNone/>
            </a:pPr>
            <a:r>
              <a:rPr lang="en-US" sz="3200" i="1" dirty="0"/>
              <a:t>She’</a:t>
            </a:r>
            <a:r>
              <a:rPr lang="en-US" sz="3200" i="1" u="sng" dirty="0"/>
              <a:t>s the most determined candidate </a:t>
            </a:r>
            <a:r>
              <a:rPr lang="en-US" sz="3200" i="1" dirty="0"/>
              <a:t>we’ve seen today.</a:t>
            </a:r>
            <a:endParaRPr lang="en-US" sz="3200" dirty="0"/>
          </a:p>
          <a:p>
            <a:pPr marL="0" indent="0">
              <a:buNone/>
            </a:pPr>
            <a:r>
              <a:rPr lang="en-US" sz="3200" i="1" dirty="0"/>
              <a:t>It’</a:t>
            </a:r>
            <a:r>
              <a:rPr lang="en-US" sz="3200" i="1" u="sng" dirty="0"/>
              <a:t>s the most difficult </a:t>
            </a:r>
            <a:r>
              <a:rPr lang="en-US" sz="3200" i="1" dirty="0"/>
              <a:t>part of my job.</a:t>
            </a:r>
            <a:endParaRPr lang="en-US" sz="3200" dirty="0"/>
          </a:p>
          <a:p>
            <a:pPr marL="0" indent="0">
              <a:buNone/>
            </a:pPr>
            <a:r>
              <a:rPr lang="en-US" sz="3200" i="1" dirty="0"/>
              <a:t>This </a:t>
            </a:r>
            <a:r>
              <a:rPr lang="en-US" sz="3200" i="1" u="sng" dirty="0"/>
              <a:t>is the most successful </a:t>
            </a:r>
            <a:r>
              <a:rPr lang="en-US" sz="3200" i="1" dirty="0"/>
              <a:t>year the company’s ever had.</a:t>
            </a:r>
            <a:endParaRPr lang="en-US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503785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400600"/>
          </a:xfrm>
        </p:spPr>
        <p:txBody>
          <a:bodyPr>
            <a:noAutofit/>
          </a:bodyPr>
          <a:lstStyle/>
          <a:p>
            <a:r>
              <a:rPr lang="en-US" sz="2800" dirty="0"/>
              <a:t>The same adjectives that are irregular for comparatives are also irregular for the superlative form</a:t>
            </a:r>
            <a:r>
              <a:rPr lang="en-US" sz="2800" dirty="0" smtClean="0"/>
              <a:t>:</a:t>
            </a:r>
            <a:r>
              <a:rPr lang="tr-TR" sz="2800" dirty="0" smtClean="0"/>
              <a:t/>
            </a:r>
            <a:br>
              <a:rPr lang="tr-TR" sz="2800" dirty="0" smtClean="0"/>
            </a:br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good – best</a:t>
            </a:r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bad – worst</a:t>
            </a:r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far – furthest </a:t>
            </a:r>
            <a:r>
              <a:rPr lang="en-US" sz="2800" dirty="0"/>
              <a:t>(U.K. English) </a:t>
            </a:r>
            <a:r>
              <a:rPr lang="en-US" sz="2800" i="1" dirty="0"/>
              <a:t>farthest </a:t>
            </a:r>
            <a:r>
              <a:rPr lang="en-US" sz="2800" dirty="0"/>
              <a:t>(US English</a:t>
            </a:r>
            <a:r>
              <a:rPr lang="en-US" sz="2800" dirty="0" smtClean="0"/>
              <a:t>)</a:t>
            </a:r>
            <a:r>
              <a:rPr lang="tr-TR" sz="2800" dirty="0" smtClean="0"/>
              <a:t/>
            </a:r>
            <a:br>
              <a:rPr lang="tr-TR" sz="2800" dirty="0" smtClean="0"/>
            </a:b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Here </a:t>
            </a:r>
            <a:r>
              <a:rPr lang="en-US" sz="2800" dirty="0"/>
              <a:t>are some examples:</a:t>
            </a:r>
          </a:p>
          <a:p>
            <a:pPr marL="0" indent="0">
              <a:buNone/>
            </a:pPr>
            <a:r>
              <a:rPr lang="en-US" sz="2800" i="1" dirty="0"/>
              <a:t>Is this the best place to eat in town?</a:t>
            </a:r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Yesterday’s performance was my worst ever.</a:t>
            </a:r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Alaska is the furthest state from Florida.</a:t>
            </a:r>
            <a:endParaRPr lang="en-US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0736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96136" y="1406205"/>
            <a:ext cx="3168352" cy="5055840"/>
          </a:xfrm>
        </p:spPr>
        <p:txBody>
          <a:bodyPr>
            <a:normAutofit/>
          </a:bodyPr>
          <a:lstStyle/>
          <a:p>
            <a:r>
              <a:rPr lang="en-US" sz="2000" u="sng" dirty="0"/>
              <a:t>Comparative Adjectives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I did </a:t>
            </a:r>
            <a:r>
              <a:rPr lang="en-US" sz="2000" b="1" dirty="0"/>
              <a:t>better</a:t>
            </a:r>
            <a:r>
              <a:rPr lang="en-US" sz="2000" dirty="0"/>
              <a:t> than the rest of my class on the final.</a:t>
            </a:r>
          </a:p>
          <a:p>
            <a:pPr marL="0" indent="0">
              <a:buNone/>
            </a:pPr>
            <a:r>
              <a:rPr lang="en-US" sz="2000" dirty="0"/>
              <a:t>She ran </a:t>
            </a:r>
            <a:r>
              <a:rPr lang="en-US" sz="2000" b="1" dirty="0"/>
              <a:t>farther</a:t>
            </a:r>
            <a:r>
              <a:rPr lang="en-US" sz="2000" dirty="0"/>
              <a:t> in this race than she did in the last one.</a:t>
            </a:r>
          </a:p>
          <a:p>
            <a:r>
              <a:rPr lang="en-US" sz="2000" u="sng" dirty="0"/>
              <a:t>Superlative Adjectives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That was the </a:t>
            </a:r>
            <a:r>
              <a:rPr lang="en-US" sz="2000" b="1" dirty="0"/>
              <a:t>best</a:t>
            </a:r>
            <a:r>
              <a:rPr lang="en-US" sz="2000" dirty="0"/>
              <a:t> birthday present ever!</a:t>
            </a:r>
          </a:p>
          <a:p>
            <a:pPr marL="0" indent="0">
              <a:buNone/>
            </a:pPr>
            <a:r>
              <a:rPr lang="en-US" sz="2000" dirty="0"/>
              <a:t>I bought the </a:t>
            </a:r>
            <a:r>
              <a:rPr lang="en-US" sz="2000" b="1" dirty="0"/>
              <a:t>least</a:t>
            </a:r>
            <a:r>
              <a:rPr lang="en-US" sz="2000" dirty="0"/>
              <a:t> expensive souvenir that I could find.</a:t>
            </a:r>
          </a:p>
          <a:p>
            <a:endParaRPr lang="tr-TR" sz="2000" dirty="0"/>
          </a:p>
        </p:txBody>
      </p:sp>
      <p:pic>
        <p:nvPicPr>
          <p:cNvPr id="4098" name="Picture 2" descr="C:\Users\46789295336\Desktop\Ekran görüntüsü 2024-09-17 1334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5532159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ikdörtgen 5"/>
          <p:cNvSpPr/>
          <p:nvPr/>
        </p:nvSpPr>
        <p:spPr>
          <a:xfrm>
            <a:off x="467544" y="2852936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021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72608"/>
          </a:xfrm>
        </p:spPr>
        <p:txBody>
          <a:bodyPr>
            <a:normAutofit fontScale="92500"/>
          </a:bodyPr>
          <a:lstStyle/>
          <a:p>
            <a:r>
              <a:rPr lang="en-US" dirty="0"/>
              <a:t>The </a:t>
            </a:r>
            <a:r>
              <a:rPr lang="en-US" b="1" dirty="0"/>
              <a:t>Supreme Court</a:t>
            </a:r>
            <a:r>
              <a:rPr lang="en-US" dirty="0"/>
              <a:t> is the __________ (high) court in the country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The </a:t>
            </a:r>
            <a:r>
              <a:rPr lang="en-US" b="1" dirty="0"/>
              <a:t>courtroom</a:t>
            </a:r>
            <a:r>
              <a:rPr lang="en-US" dirty="0"/>
              <a:t> is __________ (large) than a </a:t>
            </a:r>
            <a:r>
              <a:rPr lang="en-US" b="1" dirty="0"/>
              <a:t>lawyer's office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b="1" dirty="0"/>
              <a:t>chief justice</a:t>
            </a:r>
            <a:r>
              <a:rPr lang="en-US" dirty="0"/>
              <a:t> is the __________ (powerful) person in the </a:t>
            </a:r>
            <a:r>
              <a:rPr lang="en-US" dirty="0" smtClean="0"/>
              <a:t>court </a:t>
            </a:r>
            <a:r>
              <a:rPr lang="en-US" dirty="0"/>
              <a:t>system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An </a:t>
            </a:r>
            <a:r>
              <a:rPr lang="en-US" b="1" dirty="0"/>
              <a:t>attorney</a:t>
            </a:r>
            <a:r>
              <a:rPr lang="en-US" dirty="0"/>
              <a:t> is __________ (experienced) than a </a:t>
            </a:r>
            <a:r>
              <a:rPr lang="en-US" b="1" dirty="0"/>
              <a:t>junior lawyer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The </a:t>
            </a:r>
            <a:r>
              <a:rPr lang="en-US" b="1" dirty="0"/>
              <a:t>court</a:t>
            </a:r>
            <a:r>
              <a:rPr lang="en-US" dirty="0"/>
              <a:t> is the __________ (formal) place for legal proceedings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The </a:t>
            </a:r>
            <a:r>
              <a:rPr lang="en-US" b="1" dirty="0"/>
              <a:t>lawsuit</a:t>
            </a:r>
            <a:r>
              <a:rPr lang="en-US" dirty="0"/>
              <a:t> was __________ (expensive) than expected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The </a:t>
            </a:r>
            <a:r>
              <a:rPr lang="en-US" b="1" dirty="0"/>
              <a:t>attorney</a:t>
            </a:r>
            <a:r>
              <a:rPr lang="en-US" dirty="0"/>
              <a:t> is __________ (knowledgeable) about the case than the </a:t>
            </a:r>
            <a:r>
              <a:rPr lang="en-US" b="1" dirty="0"/>
              <a:t>client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232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229600" cy="1143000"/>
          </a:xfrm>
        </p:spPr>
        <p:txBody>
          <a:bodyPr/>
          <a:lstStyle/>
          <a:p>
            <a:r>
              <a:rPr lang="tr-TR" dirty="0" err="1" smtClean="0"/>
              <a:t>Pacing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72816"/>
            <a:ext cx="8424936" cy="4680520"/>
          </a:xfrm>
        </p:spPr>
        <p:txBody>
          <a:bodyPr>
            <a:normAutofit fontScale="85000" lnSpcReduction="20000"/>
          </a:bodyPr>
          <a:lstStyle/>
          <a:p>
            <a:r>
              <a:rPr lang="tr-TR" sz="3600" dirty="0" smtClean="0"/>
              <a:t>16 </a:t>
            </a:r>
            <a:r>
              <a:rPr lang="tr-TR" sz="3600" dirty="0" err="1" smtClean="0"/>
              <a:t>weeks</a:t>
            </a:r>
            <a:endParaRPr lang="tr-TR" sz="3600" dirty="0"/>
          </a:p>
          <a:p>
            <a:r>
              <a:rPr lang="tr-TR" sz="3600" dirty="0" smtClean="0"/>
              <a:t>5 </a:t>
            </a:r>
            <a:r>
              <a:rPr lang="tr-TR" sz="3600" dirty="0" err="1" smtClean="0"/>
              <a:t>units</a:t>
            </a:r>
            <a:endParaRPr lang="tr-TR" sz="3600" dirty="0" smtClean="0"/>
          </a:p>
          <a:p>
            <a:r>
              <a:rPr lang="tr-TR" sz="3600" dirty="0" err="1" smtClean="0"/>
              <a:t>Midterm</a:t>
            </a:r>
            <a:r>
              <a:rPr lang="tr-TR" sz="3600" dirty="0" smtClean="0"/>
              <a:t> </a:t>
            </a:r>
            <a:r>
              <a:rPr lang="tr-TR" sz="3600" dirty="0" err="1" smtClean="0"/>
              <a:t>period</a:t>
            </a:r>
            <a:r>
              <a:rPr lang="tr-TR" sz="3600" dirty="0" smtClean="0"/>
              <a:t>: </a:t>
            </a:r>
            <a:r>
              <a:rPr lang="tr-TR" sz="3600" u="sng" dirty="0" err="1" smtClean="0"/>
              <a:t>November</a:t>
            </a:r>
            <a:r>
              <a:rPr lang="tr-TR" sz="3600" u="sng" dirty="0" smtClean="0"/>
              <a:t> 11-22, 2024</a:t>
            </a:r>
            <a:r>
              <a:rPr lang="tr-TR" sz="3600" dirty="0" smtClean="0"/>
              <a:t>    (40%) (8th </a:t>
            </a:r>
            <a:r>
              <a:rPr lang="tr-TR" sz="3600" dirty="0" err="1" smtClean="0"/>
              <a:t>week</a:t>
            </a:r>
            <a:r>
              <a:rPr lang="tr-TR" sz="3600" dirty="0" smtClean="0"/>
              <a:t>)</a:t>
            </a:r>
          </a:p>
          <a:p>
            <a:r>
              <a:rPr lang="tr-TR" sz="3600" u="sng" dirty="0" err="1" smtClean="0"/>
              <a:t>January</a:t>
            </a:r>
            <a:r>
              <a:rPr lang="tr-TR" sz="3600" u="sng" dirty="0" smtClean="0"/>
              <a:t> 10,2025 </a:t>
            </a:r>
            <a:r>
              <a:rPr lang="tr-TR" sz="3600" dirty="0" err="1" smtClean="0"/>
              <a:t>classes</a:t>
            </a:r>
            <a:r>
              <a:rPr lang="tr-TR" sz="3600" dirty="0" smtClean="0"/>
              <a:t> </a:t>
            </a:r>
            <a:r>
              <a:rPr lang="tr-TR" sz="3600" dirty="0" err="1" smtClean="0"/>
              <a:t>are</a:t>
            </a:r>
            <a:r>
              <a:rPr lang="tr-TR" sz="3600" dirty="0" smtClean="0"/>
              <a:t> </a:t>
            </a:r>
            <a:r>
              <a:rPr lang="tr-TR" sz="3600" dirty="0" err="1" smtClean="0"/>
              <a:t>over</a:t>
            </a:r>
            <a:endParaRPr lang="tr-TR" sz="3600" dirty="0" smtClean="0"/>
          </a:p>
          <a:p>
            <a:r>
              <a:rPr lang="tr-TR" sz="3600" dirty="0" err="1" smtClean="0"/>
              <a:t>Finals</a:t>
            </a:r>
            <a:r>
              <a:rPr lang="tr-TR" sz="3600" dirty="0" smtClean="0"/>
              <a:t>: </a:t>
            </a:r>
            <a:r>
              <a:rPr lang="tr-TR" sz="3600" u="sng" dirty="0" err="1" smtClean="0"/>
              <a:t>January</a:t>
            </a:r>
            <a:r>
              <a:rPr lang="tr-TR" sz="3600" u="sng" dirty="0" smtClean="0"/>
              <a:t> 13-24, 2025 </a:t>
            </a:r>
            <a:r>
              <a:rPr lang="tr-TR" sz="3600" dirty="0" smtClean="0"/>
              <a:t>   (60%) (14th </a:t>
            </a:r>
            <a:r>
              <a:rPr lang="tr-TR" sz="3600" dirty="0" err="1" smtClean="0"/>
              <a:t>week</a:t>
            </a:r>
            <a:r>
              <a:rPr lang="tr-TR" sz="3600" dirty="0" smtClean="0"/>
              <a:t>)</a:t>
            </a:r>
          </a:p>
          <a:p>
            <a:r>
              <a:rPr lang="tr-TR" sz="3600" dirty="0" smtClean="0"/>
              <a:t>16 </a:t>
            </a:r>
            <a:r>
              <a:rPr lang="tr-TR" sz="3600" dirty="0" err="1" smtClean="0"/>
              <a:t>hours</a:t>
            </a:r>
            <a:r>
              <a:rPr lang="tr-TR" sz="3600" dirty="0" smtClean="0"/>
              <a:t> </a:t>
            </a:r>
            <a:r>
              <a:rPr lang="tr-TR" sz="3600" dirty="0" err="1" smtClean="0"/>
              <a:t>absence</a:t>
            </a:r>
            <a:endParaRPr lang="tr-TR" sz="3600" dirty="0" smtClean="0"/>
          </a:p>
          <a:p>
            <a:r>
              <a:rPr lang="tr-TR" sz="3600" dirty="0" err="1" smtClean="0"/>
              <a:t>Particpation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coming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class</a:t>
            </a:r>
            <a:r>
              <a:rPr lang="tr-TR" sz="3600" dirty="0" smtClean="0"/>
              <a:t> </a:t>
            </a:r>
            <a:r>
              <a:rPr lang="tr-TR" sz="3600" dirty="0" err="1" smtClean="0"/>
              <a:t>with</a:t>
            </a:r>
            <a:r>
              <a:rPr lang="tr-TR" sz="3600" dirty="0" smtClean="0"/>
              <a:t> </a:t>
            </a:r>
            <a:r>
              <a:rPr lang="tr-TR" sz="3600" dirty="0" err="1" smtClean="0"/>
              <a:t>materials</a:t>
            </a:r>
            <a:r>
              <a:rPr lang="tr-TR" sz="3600" dirty="0" smtClean="0"/>
              <a:t> </a:t>
            </a:r>
            <a:r>
              <a:rPr lang="tr-TR" sz="3600" dirty="0" err="1" smtClean="0"/>
              <a:t>will</a:t>
            </a:r>
            <a:r>
              <a:rPr lang="tr-TR" sz="3600" dirty="0" smtClean="0"/>
              <a:t> be </a:t>
            </a:r>
            <a:r>
              <a:rPr lang="tr-TR" sz="3600" dirty="0" err="1" smtClean="0"/>
              <a:t>taken</a:t>
            </a:r>
            <a:r>
              <a:rPr lang="tr-TR" sz="3600" dirty="0" smtClean="0"/>
              <a:t> </a:t>
            </a:r>
            <a:r>
              <a:rPr lang="tr-TR" sz="3600" dirty="0" err="1" smtClean="0"/>
              <a:t>into</a:t>
            </a:r>
            <a:r>
              <a:rPr lang="tr-TR" sz="3600" dirty="0" smtClean="0"/>
              <a:t> </a:t>
            </a:r>
            <a:r>
              <a:rPr lang="tr-TR" sz="3600" dirty="0" err="1" smtClean="0"/>
              <a:t>consideration</a:t>
            </a:r>
            <a:r>
              <a:rPr lang="tr-TR" sz="3600" dirty="0" smtClean="0"/>
              <a:t> in </a:t>
            </a:r>
            <a:r>
              <a:rPr lang="tr-TR" sz="3600" dirty="0" err="1" smtClean="0"/>
              <a:t>terms</a:t>
            </a:r>
            <a:r>
              <a:rPr lang="tr-TR" sz="3600" dirty="0" smtClean="0"/>
              <a:t> of </a:t>
            </a:r>
            <a:r>
              <a:rPr lang="tr-TR" sz="3600" dirty="0" err="1" smtClean="0"/>
              <a:t>grading</a:t>
            </a:r>
            <a:endParaRPr lang="tr-TR" sz="3600" dirty="0" smtClean="0"/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38817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328592"/>
          </a:xfrm>
        </p:spPr>
        <p:txBody>
          <a:bodyPr/>
          <a:lstStyle/>
          <a:p>
            <a:r>
              <a:rPr lang="tr-TR" sz="3600" dirty="0" err="1" smtClean="0"/>
              <a:t>What</a:t>
            </a:r>
            <a:r>
              <a:rPr lang="tr-TR" sz="3600" dirty="0" smtClean="0"/>
              <a:t> is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difference</a:t>
            </a:r>
            <a:r>
              <a:rPr lang="tr-TR" sz="3600" dirty="0" smtClean="0"/>
              <a:t> </a:t>
            </a:r>
            <a:r>
              <a:rPr lang="tr-TR" sz="3600" dirty="0" err="1" smtClean="0"/>
              <a:t>between</a:t>
            </a:r>
            <a:r>
              <a:rPr lang="tr-TR" sz="3600" dirty="0" smtClean="0"/>
              <a:t> </a:t>
            </a:r>
            <a:r>
              <a:rPr lang="tr-TR" sz="3600" dirty="0" err="1" smtClean="0"/>
              <a:t>working</a:t>
            </a:r>
            <a:r>
              <a:rPr lang="tr-TR" sz="3600" dirty="0" smtClean="0"/>
              <a:t> in a </a:t>
            </a:r>
            <a:r>
              <a:rPr lang="tr-TR" sz="3600" dirty="0" err="1" smtClean="0"/>
              <a:t>small</a:t>
            </a:r>
            <a:r>
              <a:rPr lang="tr-TR" sz="3600" dirty="0" smtClean="0"/>
              <a:t> </a:t>
            </a:r>
            <a:r>
              <a:rPr lang="tr-TR" sz="3600" dirty="0" err="1" smtClean="0"/>
              <a:t>law</a:t>
            </a:r>
            <a:r>
              <a:rPr lang="tr-TR" sz="3600" dirty="0" smtClean="0"/>
              <a:t> </a:t>
            </a:r>
            <a:r>
              <a:rPr lang="tr-TR" sz="3600" dirty="0" err="1" smtClean="0"/>
              <a:t>firm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tr-TR" sz="3600" dirty="0" smtClean="0"/>
              <a:t> a </a:t>
            </a:r>
            <a:r>
              <a:rPr lang="tr-TR" sz="3600" dirty="0" err="1" smtClean="0"/>
              <a:t>larger</a:t>
            </a:r>
            <a:r>
              <a:rPr lang="tr-TR" sz="3600" dirty="0" smtClean="0"/>
              <a:t> </a:t>
            </a:r>
            <a:r>
              <a:rPr lang="tr-TR" sz="3600" dirty="0" err="1" smtClean="0"/>
              <a:t>one</a:t>
            </a:r>
            <a:r>
              <a:rPr lang="tr-TR" sz="3600" dirty="0" smtClean="0"/>
              <a:t>?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 smtClean="0"/>
          </a:p>
          <a:p>
            <a:endParaRPr lang="tr-TR" dirty="0"/>
          </a:p>
          <a:p>
            <a:pPr>
              <a:buFontTx/>
              <a:buChar char="-"/>
            </a:pPr>
            <a:r>
              <a:rPr lang="tr-TR" u="sng" dirty="0" err="1" smtClean="0"/>
              <a:t>Larger</a:t>
            </a:r>
            <a:r>
              <a:rPr lang="tr-TR" u="sng" dirty="0" smtClean="0"/>
              <a:t> </a:t>
            </a:r>
            <a:r>
              <a:rPr lang="tr-TR" u="sng" dirty="0" err="1" smtClean="0"/>
              <a:t>firms</a:t>
            </a:r>
            <a:r>
              <a:rPr lang="tr-TR" dirty="0" smtClean="0"/>
              <a:t>; </a:t>
            </a:r>
            <a:r>
              <a:rPr lang="tr-TR" dirty="0" err="1" smtClean="0"/>
              <a:t>tend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specialise</a:t>
            </a:r>
            <a:r>
              <a:rPr lang="tr-TR" dirty="0" smtClean="0"/>
              <a:t> in </a:t>
            </a:r>
            <a:r>
              <a:rPr lang="tr-TR" dirty="0" err="1" smtClean="0"/>
              <a:t>specific</a:t>
            </a:r>
            <a:r>
              <a:rPr lang="tr-TR" dirty="0" smtClean="0"/>
              <a:t> </a:t>
            </a:r>
            <a:r>
              <a:rPr lang="tr-TR" dirty="0" err="1" smtClean="0"/>
              <a:t>areas</a:t>
            </a:r>
            <a:r>
              <a:rPr lang="tr-TR" dirty="0" smtClean="0"/>
              <a:t>, </a:t>
            </a:r>
            <a:r>
              <a:rPr lang="tr-TR" dirty="0" err="1" smtClean="0"/>
              <a:t>dealing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commercial</a:t>
            </a:r>
            <a:r>
              <a:rPr lang="tr-TR" dirty="0" smtClean="0"/>
              <a:t> </a:t>
            </a:r>
            <a:r>
              <a:rPr lang="tr-TR" dirty="0" err="1" smtClean="0"/>
              <a:t>transactions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registering</a:t>
            </a:r>
            <a:r>
              <a:rPr lang="tr-TR" dirty="0" smtClean="0"/>
              <a:t> </a:t>
            </a:r>
            <a:r>
              <a:rPr lang="tr-TR" dirty="0" err="1" smtClean="0"/>
              <a:t>patents</a:t>
            </a:r>
            <a:endParaRPr lang="tr-TR" dirty="0" smtClean="0"/>
          </a:p>
          <a:p>
            <a:pPr>
              <a:buFontTx/>
              <a:buChar char="-"/>
            </a:pPr>
            <a:r>
              <a:rPr lang="tr-TR" u="sng" dirty="0" err="1" smtClean="0"/>
              <a:t>Smaller</a:t>
            </a:r>
            <a:r>
              <a:rPr lang="tr-TR" u="sng" dirty="0" smtClean="0"/>
              <a:t> </a:t>
            </a:r>
            <a:r>
              <a:rPr lang="tr-TR" u="sng" dirty="0" err="1" smtClean="0"/>
              <a:t>firms</a:t>
            </a:r>
            <a:r>
              <a:rPr lang="tr-TR" dirty="0" smtClean="0"/>
              <a:t>; general legal </a:t>
            </a:r>
            <a:r>
              <a:rPr lang="tr-TR" dirty="0" err="1" smtClean="0"/>
              <a:t>issues</a:t>
            </a:r>
            <a:r>
              <a:rPr lang="tr-TR" dirty="0" smtClean="0"/>
              <a:t>, </a:t>
            </a:r>
            <a:r>
              <a:rPr lang="tr-TR" dirty="0" err="1" smtClean="0"/>
              <a:t>contacting</a:t>
            </a:r>
            <a:r>
              <a:rPr lang="tr-TR" dirty="0" smtClean="0"/>
              <a:t> </a:t>
            </a:r>
            <a:r>
              <a:rPr lang="tr-TR" dirty="0" err="1" smtClean="0"/>
              <a:t>colleagues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assistance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163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8326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Subject:</a:t>
            </a:r>
            <a:r>
              <a:rPr lang="en-US" dirty="0"/>
              <a:t> Application for Graduate Recruitment </a:t>
            </a:r>
            <a:r>
              <a:rPr lang="en-US" dirty="0" err="1"/>
              <a:t>Programme</a:t>
            </a:r>
            <a:endParaRPr lang="en-US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Dear </a:t>
            </a:r>
            <a:r>
              <a:rPr lang="en-US" dirty="0"/>
              <a:t>[Recipient's Name],</a:t>
            </a:r>
          </a:p>
          <a:p>
            <a:pPr marL="0" indent="0">
              <a:buNone/>
            </a:pPr>
            <a:r>
              <a:rPr lang="en-US" dirty="0"/>
              <a:t>I am writing to express my interest in the Graduate Recruitment </a:t>
            </a:r>
            <a:r>
              <a:rPr lang="en-US" dirty="0" err="1"/>
              <a:t>Programme</a:t>
            </a:r>
            <a:r>
              <a:rPr lang="en-US" dirty="0"/>
              <a:t> at [Law Firm's Name]. I have recently completed my law degree at [University Name] and have a strong interest in commercial law. During my studies, I took courses in company law, commercial litigation, and finance.</a:t>
            </a:r>
          </a:p>
          <a:p>
            <a:pPr marL="0" indent="0">
              <a:buNone/>
            </a:pPr>
            <a:r>
              <a:rPr lang="en-US" dirty="0"/>
              <a:t>I believe this </a:t>
            </a:r>
            <a:r>
              <a:rPr lang="en-US" dirty="0" err="1"/>
              <a:t>programme</a:t>
            </a:r>
            <a:r>
              <a:rPr lang="en-US" dirty="0"/>
              <a:t> will be a great opportunity for me to develop my skills in a professional and challenging environment. I am particularly interested in working on commercial matters and learning more about how commercial law is applied in real-world cases.</a:t>
            </a:r>
          </a:p>
          <a:p>
            <a:pPr marL="0" indent="0">
              <a:buNone/>
            </a:pPr>
            <a:r>
              <a:rPr lang="en-US" dirty="0"/>
              <a:t>I would be grateful if you could consider my application. Please let me know if you need any further information.</a:t>
            </a:r>
          </a:p>
          <a:p>
            <a:pPr marL="0" indent="0">
              <a:buNone/>
            </a:pPr>
            <a:r>
              <a:rPr lang="en-US" dirty="0"/>
              <a:t>Thank you for your time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Yours sincerely,</a:t>
            </a:r>
            <a:br>
              <a:rPr lang="en-US" dirty="0"/>
            </a:br>
            <a:r>
              <a:rPr lang="en-US" dirty="0"/>
              <a:t>[Your Name]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6434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844824"/>
            <a:ext cx="843528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/>
              <a:t> </a:t>
            </a:r>
            <a:r>
              <a:rPr lang="tr-TR" sz="4000" dirty="0" err="1" smtClean="0"/>
              <a:t>zoom</a:t>
            </a:r>
            <a:r>
              <a:rPr lang="tr-TR" sz="4000" dirty="0" smtClean="0"/>
              <a:t>: 835 985 2787</a:t>
            </a:r>
          </a:p>
          <a:p>
            <a:pPr marL="0" indent="0">
              <a:buNone/>
            </a:pPr>
            <a:r>
              <a:rPr lang="tr-TR" sz="4000" dirty="0" err="1" smtClean="0"/>
              <a:t>Pass</a:t>
            </a:r>
            <a:r>
              <a:rPr lang="tr-TR" sz="4000" dirty="0" smtClean="0"/>
              <a:t>: 123456</a:t>
            </a:r>
          </a:p>
          <a:p>
            <a:pPr marL="0" indent="0">
              <a:buNone/>
            </a:pPr>
            <a:endParaRPr lang="tr-TR" sz="4000" dirty="0"/>
          </a:p>
          <a:p>
            <a:pPr marL="0" indent="0">
              <a:buNone/>
            </a:pPr>
            <a:endParaRPr lang="tr-TR" sz="4000" dirty="0" smtClean="0"/>
          </a:p>
          <a:p>
            <a:pPr marL="0" indent="0">
              <a:buNone/>
            </a:pPr>
            <a:r>
              <a:rPr lang="tr-TR" sz="4000" dirty="0" smtClean="0"/>
              <a:t>E-mail: ozentekin@cag.edu.tr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249646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2708920"/>
            <a:ext cx="8229600" cy="1656184"/>
          </a:xfrm>
        </p:spPr>
        <p:txBody>
          <a:bodyPr>
            <a:normAutofit/>
          </a:bodyPr>
          <a:lstStyle/>
          <a:p>
            <a:r>
              <a:rPr lang="tr-TR" sz="4200" dirty="0" err="1" smtClean="0"/>
              <a:t>Which</a:t>
            </a:r>
            <a:r>
              <a:rPr lang="tr-TR" sz="4200" dirty="0" smtClean="0"/>
              <a:t> </a:t>
            </a:r>
            <a:r>
              <a:rPr lang="tr-TR" sz="4200" dirty="0" err="1" smtClean="0"/>
              <a:t>subjects</a:t>
            </a:r>
            <a:r>
              <a:rPr lang="tr-TR" sz="4200" dirty="0" smtClean="0"/>
              <a:t> </a:t>
            </a:r>
            <a:r>
              <a:rPr lang="tr-TR" sz="4200" dirty="0" err="1" smtClean="0"/>
              <a:t>would</a:t>
            </a:r>
            <a:r>
              <a:rPr lang="tr-TR" sz="4200" dirty="0" smtClean="0"/>
              <a:t> be </a:t>
            </a:r>
            <a:r>
              <a:rPr lang="tr-TR" sz="4200" dirty="0" err="1" smtClean="0"/>
              <a:t>part</a:t>
            </a:r>
            <a:r>
              <a:rPr lang="tr-TR" sz="4200" dirty="0" smtClean="0"/>
              <a:t> of </a:t>
            </a:r>
            <a:r>
              <a:rPr lang="tr-TR" sz="4200" dirty="0" err="1" smtClean="0"/>
              <a:t>the</a:t>
            </a:r>
            <a:r>
              <a:rPr lang="tr-TR" sz="4200" dirty="0" smtClean="0"/>
              <a:t> </a:t>
            </a:r>
            <a:r>
              <a:rPr lang="tr-TR" sz="4200" dirty="0" err="1" smtClean="0"/>
              <a:t>core</a:t>
            </a:r>
            <a:r>
              <a:rPr lang="tr-TR" sz="4200" dirty="0" smtClean="0"/>
              <a:t> </a:t>
            </a:r>
            <a:r>
              <a:rPr lang="tr-TR" sz="4200" dirty="0" err="1" smtClean="0"/>
              <a:t>course</a:t>
            </a:r>
            <a:r>
              <a:rPr lang="tr-TR" sz="4200" dirty="0" smtClean="0"/>
              <a:t> in </a:t>
            </a:r>
            <a:r>
              <a:rPr lang="tr-TR" sz="4200" dirty="0" err="1" smtClean="0"/>
              <a:t>every</a:t>
            </a:r>
            <a:r>
              <a:rPr lang="tr-TR" sz="4200" dirty="0" smtClean="0"/>
              <a:t> </a:t>
            </a:r>
            <a:r>
              <a:rPr lang="tr-TR" sz="4200" dirty="0" err="1" smtClean="0"/>
              <a:t>counrty</a:t>
            </a:r>
            <a:r>
              <a:rPr lang="tr-TR" sz="4200" dirty="0" smtClean="0"/>
              <a:t>?</a:t>
            </a:r>
          </a:p>
          <a:p>
            <a:endParaRPr lang="tr-TR" dirty="0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dirty="0" smtClean="0"/>
              <a:t>UNIT 1: A </a:t>
            </a:r>
            <a:r>
              <a:rPr lang="tr-TR" dirty="0" err="1" smtClean="0"/>
              <a:t>Career</a:t>
            </a:r>
            <a:r>
              <a:rPr lang="tr-TR" dirty="0" smtClean="0"/>
              <a:t>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Law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748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 txBox="1">
            <a:spLocks noGrp="1"/>
          </p:cNvSpPr>
          <p:nvPr>
            <p:ph idx="1"/>
          </p:nvPr>
        </p:nvSpPr>
        <p:spPr>
          <a:xfrm>
            <a:off x="323528" y="1077956"/>
            <a:ext cx="8229600" cy="578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Constitutional Law</a:t>
            </a:r>
            <a:r>
              <a:rPr lang="en-US" sz="2400" dirty="0" smtClean="0"/>
              <a:t> – Principles governing the structure and powers of government.</a:t>
            </a:r>
            <a:endParaRPr lang="tr-TR" sz="2400" dirty="0" smtClean="0"/>
          </a:p>
          <a:p>
            <a:r>
              <a:rPr lang="en-US" sz="2400" b="1" dirty="0" smtClean="0"/>
              <a:t>Contract Law</a:t>
            </a:r>
            <a:r>
              <a:rPr lang="en-US" sz="2400" dirty="0" smtClean="0"/>
              <a:t> – Laws related to agreements between individuals or entities.</a:t>
            </a:r>
            <a:endParaRPr lang="tr-TR" sz="2400" dirty="0" smtClean="0"/>
          </a:p>
          <a:p>
            <a:r>
              <a:rPr lang="en-US" sz="2400" b="1" dirty="0" smtClean="0"/>
              <a:t>Tort Law</a:t>
            </a:r>
            <a:r>
              <a:rPr lang="en-US" sz="2400" dirty="0" smtClean="0"/>
              <a:t> – Civil wrongs causing harm or loss, and liability for damages.</a:t>
            </a:r>
            <a:endParaRPr lang="tr-TR" sz="2400" dirty="0" smtClean="0"/>
          </a:p>
          <a:p>
            <a:r>
              <a:rPr lang="en-US" sz="2400" b="1" dirty="0" smtClean="0"/>
              <a:t>Criminal Law</a:t>
            </a:r>
            <a:r>
              <a:rPr lang="en-US" sz="2400" dirty="0" smtClean="0"/>
              <a:t> – Laws addressing crimes and punishment.</a:t>
            </a:r>
            <a:endParaRPr lang="tr-TR" sz="2400" dirty="0" smtClean="0"/>
          </a:p>
          <a:p>
            <a:r>
              <a:rPr lang="en-US" sz="2400" b="1" dirty="0" smtClean="0"/>
              <a:t>Property Law</a:t>
            </a:r>
            <a:r>
              <a:rPr lang="en-US" sz="2400" dirty="0" smtClean="0"/>
              <a:t> – Rights and regulations concerning ownership and use of property.</a:t>
            </a:r>
            <a:endParaRPr lang="tr-TR" sz="2400" dirty="0" smtClean="0"/>
          </a:p>
          <a:p>
            <a:r>
              <a:rPr lang="en-US" sz="2400" b="1" dirty="0" smtClean="0"/>
              <a:t>Administrative Law</a:t>
            </a:r>
            <a:r>
              <a:rPr lang="en-US" sz="2400" dirty="0" smtClean="0"/>
              <a:t> – Governing the actions of administrative agencies.</a:t>
            </a:r>
            <a:endParaRPr lang="tr-TR" sz="2400" dirty="0" smtClean="0"/>
          </a:p>
          <a:p>
            <a:r>
              <a:rPr lang="en-US" sz="2400" b="1" dirty="0" smtClean="0"/>
              <a:t>International Law</a:t>
            </a:r>
            <a:r>
              <a:rPr lang="en-US" sz="2400" dirty="0" smtClean="0"/>
              <a:t> – Legal principles governing relations between nations.</a:t>
            </a:r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8446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700808"/>
            <a:ext cx="8579296" cy="3687688"/>
          </a:xfrm>
        </p:spPr>
        <p:txBody>
          <a:bodyPr>
            <a:normAutofit/>
          </a:bodyPr>
          <a:lstStyle/>
          <a:p>
            <a:r>
              <a:rPr lang="tr-TR" sz="3200" dirty="0" smtClean="0"/>
              <a:t>How </a:t>
            </a:r>
            <a:r>
              <a:rPr lang="tr-TR" sz="3200" dirty="0" err="1" smtClean="0"/>
              <a:t>might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study</a:t>
            </a:r>
            <a:r>
              <a:rPr lang="tr-TR" sz="3200" dirty="0" smtClean="0"/>
              <a:t> of </a:t>
            </a:r>
            <a:r>
              <a:rPr lang="tr-TR" sz="3200" dirty="0" err="1" smtClean="0"/>
              <a:t>law</a:t>
            </a:r>
            <a:r>
              <a:rPr lang="tr-TR" sz="3200" dirty="0" smtClean="0"/>
              <a:t> </a:t>
            </a:r>
            <a:r>
              <a:rPr lang="tr-TR" sz="3200" dirty="0" err="1" smtClean="0"/>
              <a:t>differ</a:t>
            </a:r>
            <a:r>
              <a:rPr lang="tr-TR" sz="3200" dirty="0" smtClean="0"/>
              <a:t> </a:t>
            </a:r>
            <a:r>
              <a:rPr lang="tr-TR" sz="3200" dirty="0" err="1" smtClean="0"/>
              <a:t>from</a:t>
            </a:r>
            <a:r>
              <a:rPr lang="tr-TR" sz="3200" dirty="0" smtClean="0"/>
              <a:t> </a:t>
            </a:r>
            <a:r>
              <a:rPr lang="tr-TR" sz="3200" dirty="0" err="1" smtClean="0"/>
              <a:t>country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counrty</a:t>
            </a:r>
            <a:r>
              <a:rPr lang="tr-TR" sz="3200" dirty="0" smtClean="0"/>
              <a:t>?</a:t>
            </a:r>
          </a:p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r>
              <a:rPr lang="tr-TR" sz="3200" dirty="0"/>
              <a:t>	</a:t>
            </a:r>
            <a:r>
              <a:rPr lang="tr-TR" sz="3200" dirty="0" smtClean="0"/>
              <a:t>- </a:t>
            </a:r>
            <a:r>
              <a:rPr lang="tr-TR" sz="3200" dirty="0" err="1" smtClean="0"/>
              <a:t>lenght</a:t>
            </a:r>
            <a:r>
              <a:rPr lang="tr-TR" sz="3200" dirty="0" smtClean="0"/>
              <a:t> of </a:t>
            </a:r>
            <a:r>
              <a:rPr lang="tr-TR" sz="3200" dirty="0" err="1" smtClean="0"/>
              <a:t>course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/>
              <a:t>	</a:t>
            </a:r>
            <a:r>
              <a:rPr lang="tr-TR" sz="3200" dirty="0" smtClean="0"/>
              <a:t>- </a:t>
            </a:r>
            <a:r>
              <a:rPr lang="tr-TR" sz="3200" dirty="0" err="1" smtClean="0"/>
              <a:t>core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optional</a:t>
            </a:r>
            <a:r>
              <a:rPr lang="tr-TR" sz="3200" dirty="0" smtClean="0"/>
              <a:t> </a:t>
            </a:r>
            <a:r>
              <a:rPr lang="tr-TR" sz="3200" dirty="0" err="1" smtClean="0"/>
              <a:t>subjects</a:t>
            </a:r>
            <a:r>
              <a:rPr lang="tr-TR" sz="3200" dirty="0" smtClean="0"/>
              <a:t> </a:t>
            </a:r>
            <a:r>
              <a:rPr lang="tr-TR" sz="3200" dirty="0" err="1" smtClean="0"/>
              <a:t>covered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/>
              <a:t>	</a:t>
            </a:r>
            <a:r>
              <a:rPr lang="tr-TR" sz="3200" dirty="0" smtClean="0"/>
              <a:t>-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balance</a:t>
            </a:r>
            <a:r>
              <a:rPr lang="tr-TR" sz="3200" dirty="0" smtClean="0"/>
              <a:t> </a:t>
            </a:r>
            <a:r>
              <a:rPr lang="tr-TR" sz="3200" dirty="0" err="1" smtClean="0"/>
              <a:t>between</a:t>
            </a:r>
            <a:r>
              <a:rPr lang="tr-TR" sz="3200" dirty="0" smtClean="0"/>
              <a:t> </a:t>
            </a:r>
            <a:r>
              <a:rPr lang="tr-TR" sz="3200" dirty="0" err="1" smtClean="0"/>
              <a:t>theory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practice</a:t>
            </a:r>
            <a:endParaRPr lang="tr-TR" sz="3200" dirty="0" smtClean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86881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Key </a:t>
            </a:r>
            <a:r>
              <a:rPr lang="en-US" dirty="0"/>
              <a:t>Differences Between American and British Law Education </a:t>
            </a:r>
            <a:r>
              <a:rPr lang="en-US" dirty="0" smtClean="0"/>
              <a:t>Systems</a:t>
            </a:r>
            <a:r>
              <a:rPr lang="tr-TR" dirty="0" smtClean="0"/>
              <a:t>?</a:t>
            </a:r>
            <a:endParaRPr lang="tr-TR" dirty="0"/>
          </a:p>
        </p:txBody>
      </p:sp>
      <p:pic>
        <p:nvPicPr>
          <p:cNvPr id="1026" name="Picture 2" descr="C:\Users\46789295336\Desktop\Ekran görüntüsü 2024-09-17 11300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717032"/>
            <a:ext cx="4630340" cy="2479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339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498244"/>
              </p:ext>
            </p:extLst>
          </p:nvPr>
        </p:nvGraphicFramePr>
        <p:xfrm>
          <a:off x="457200" y="1124744"/>
          <a:ext cx="8229600" cy="5256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696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326</TotalTime>
  <Words>1074</Words>
  <Application>Microsoft Office PowerPoint</Application>
  <PresentationFormat>Ekran Gösterisi (4:3)</PresentationFormat>
  <Paragraphs>168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Akış</vt:lpstr>
      <vt:lpstr>Professional English III</vt:lpstr>
      <vt:lpstr>Introduction To International Legal English</vt:lpstr>
      <vt:lpstr>Pacing</vt:lpstr>
      <vt:lpstr>PowerPoint Sunusu</vt:lpstr>
      <vt:lpstr>UNIT 1: A Career In Law</vt:lpstr>
      <vt:lpstr>PowerPoint Sunusu</vt:lpstr>
      <vt:lpstr>PowerPoint Sunusu</vt:lpstr>
      <vt:lpstr>What Are The Key Differences Between American and British Law Education Systems?</vt:lpstr>
      <vt:lpstr>PowerPoint Sunusu</vt:lpstr>
      <vt:lpstr>In Britain;</vt:lpstr>
      <vt:lpstr>PowerPoint Sunusu</vt:lpstr>
      <vt:lpstr>True &amp; False. If the statement is false, correct it.</vt:lpstr>
      <vt:lpstr>Collocations</vt:lpstr>
      <vt:lpstr>PowerPoint Sunusu</vt:lpstr>
      <vt:lpstr>What type of law firm would you like to work in? Why? Advantages and Disadvantages?</vt:lpstr>
      <vt:lpstr>Reading Strategies</vt:lpstr>
      <vt:lpstr>PowerPoint Sunusu</vt:lpstr>
      <vt:lpstr>PowerPoint Sunusu</vt:lpstr>
      <vt:lpstr>Language Use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English III</dc:title>
  <dc:creator>Ozen TEKIN</dc:creator>
  <cp:lastModifiedBy>Ozen TEKIN</cp:lastModifiedBy>
  <cp:revision>25</cp:revision>
  <dcterms:created xsi:type="dcterms:W3CDTF">2024-09-17T07:35:10Z</dcterms:created>
  <dcterms:modified xsi:type="dcterms:W3CDTF">2024-10-04T06:19:57Z</dcterms:modified>
</cp:coreProperties>
</file>