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1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</p:sldIdLst>
  <p:sldSz cx="180006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F"/>
    <a:srgbClr val="51B6E1"/>
    <a:srgbClr val="54E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6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24658-8552-4639-B14F-2E0E1F3E1687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4A1B-FFC0-471B-962E-7DC54E5557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0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1pPr>
    <a:lvl2pPr marL="925739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2pPr>
    <a:lvl3pPr marL="1851477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3pPr>
    <a:lvl4pPr marL="2777216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4pPr>
    <a:lvl5pPr marL="3702954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5pPr>
    <a:lvl6pPr marL="4628693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6pPr>
    <a:lvl7pPr marL="5554431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7pPr>
    <a:lvl8pPr marL="6480170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8pPr>
    <a:lvl9pPr marL="7405908" algn="l" defTabSz="185147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356703"/>
            <a:ext cx="15300564" cy="501340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7563446"/>
            <a:ext cx="13500497" cy="3476717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18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766678"/>
            <a:ext cx="3881393" cy="1220351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766678"/>
            <a:ext cx="11419171" cy="1220351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74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8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3590057"/>
            <a:ext cx="15525572" cy="59900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9636813"/>
            <a:ext cx="15525572" cy="3150046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3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3833390"/>
            <a:ext cx="7650282" cy="91368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3833390"/>
            <a:ext cx="7650282" cy="91368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23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766681"/>
            <a:ext cx="15525572" cy="278337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3530053"/>
            <a:ext cx="7615123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5260078"/>
            <a:ext cx="7615123" cy="77367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3530053"/>
            <a:ext cx="7652626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5260078"/>
            <a:ext cx="7652626" cy="77367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0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09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27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073367"/>
            <a:ext cx="9112836" cy="10233485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7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073367"/>
            <a:ext cx="9112836" cy="10233485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54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766681"/>
            <a:ext cx="15525572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3833390"/>
            <a:ext cx="15525572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9077-C451-4584-9499-EA592ACD26F5}" type="datetimeFigureOut">
              <a:rPr lang="tr-TR" smtClean="0"/>
              <a:t>22.10.2025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3346867"/>
            <a:ext cx="607522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852D-AAAD-4D14-BCFB-5B20477C1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4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0298C21-F970-ED24-CA90-66B302321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7E81BEA-168A-1471-ED44-5AC7588E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261882B-00B8-4CA9-AB94-3575BD0D1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Başlık 1">
            <a:extLst>
              <a:ext uri="{FF2B5EF4-FFF2-40B4-BE49-F238E27FC236}">
                <a16:creationId xmlns:a16="http://schemas.microsoft.com/office/drawing/2014/main" id="{EFCE585C-38DD-EC48-FF8C-4733A379612E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45BFC91E-F98B-D4AE-8757-B5EB9A9A2FDC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794BAC-F8E3-D0AD-8473-1F2449668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0" name="Slayt Numarası Yer Tutucusu 19">
            <a:extLst>
              <a:ext uri="{FF2B5EF4-FFF2-40B4-BE49-F238E27FC236}">
                <a16:creationId xmlns:a16="http://schemas.microsoft.com/office/drawing/2014/main" id="{105FB2EF-4185-7C0D-BE9E-4C5582E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1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6975211" y="406883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>
                <a:solidFill>
                  <a:srgbClr val="51B6E1"/>
                </a:solidFill>
                <a:latin typeface="Prometo" panose="020B0604030203060203" pitchFamily="34" charset="-94"/>
              </a:rPr>
              <a:t>TÜRKİYE’de</a:t>
            </a:r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 Sigortacılık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5D8954-D1C9-58D8-9091-638E86DCA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93" y="4675568"/>
            <a:ext cx="13076267" cy="64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6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2991696-4A26-DCDB-1818-2E733D0C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21" y="4709289"/>
            <a:ext cx="13683460" cy="6532749"/>
          </a:xfrm>
          <a:prstGeom prst="rect">
            <a:avLst/>
          </a:prstGeom>
        </p:spPr>
      </p:pic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48EFD82E-2340-6E2B-3249-1ACAF42A7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9450FD52-0F44-115F-10DB-F0B179F4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F21F2C62-7E0B-E4E5-10B6-CD9A9C9ED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236EADB7-F2F3-CDF1-FD06-06BB870C816A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1BEC0BEC-80EA-A7E4-543C-35F977A7756E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FA114C1C-296B-49AF-2083-5500185DB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8060E8A2-DA57-9347-9CE4-771404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10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189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D8F93184-7A8F-CBCC-C815-780AEB9B027C}"/>
              </a:ext>
            </a:extLst>
          </p:cNvPr>
          <p:cNvSpPr txBox="1">
            <a:spLocks/>
          </p:cNvSpPr>
          <p:nvPr/>
        </p:nvSpPr>
        <p:spPr>
          <a:xfrm>
            <a:off x="7853262" y="5382059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Yaşlı Bakım Poliçeleri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F6504715-6094-AAF5-537A-5C74E600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3C7A51A1-4A5D-B11E-5213-732BA239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0A490177-3502-4D9D-4EBD-0C764E6D0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D776C532-C7B6-5C23-F222-EBED064B89AE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55C4005D-F1EF-5CB2-DFEC-949964F37569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21D35910-3585-ED7B-C969-51A8010C4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6289EC96-ACED-9513-DD85-946B3828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11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8183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D8F93184-7A8F-CBCC-C815-780AEB9B027C}"/>
              </a:ext>
            </a:extLst>
          </p:cNvPr>
          <p:cNvSpPr txBox="1">
            <a:spLocks/>
          </p:cNvSpPr>
          <p:nvPr/>
        </p:nvSpPr>
        <p:spPr>
          <a:xfrm>
            <a:off x="7853261" y="5382059"/>
            <a:ext cx="6061521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Otonom araçlar</a:t>
            </a:r>
          </a:p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Oto kaza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5" name="İçerik Yer Tutucusu 4">
            <a:extLst>
              <a:ext uri="{FF2B5EF4-FFF2-40B4-BE49-F238E27FC236}">
                <a16:creationId xmlns:a16="http://schemas.microsoft.com/office/drawing/2014/main" id="{AFD86524-D7CC-7943-C016-DF9DDFC7C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C5F4BD0B-A490-799D-C281-DD45BE17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785FAECA-4C21-1204-141C-55D0E2779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21" name="Başlık 1">
            <a:extLst>
              <a:ext uri="{FF2B5EF4-FFF2-40B4-BE49-F238E27FC236}">
                <a16:creationId xmlns:a16="http://schemas.microsoft.com/office/drawing/2014/main" id="{40A3046B-6C59-B553-D78C-96E1FE131CE4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22" name="Akış Çizelgesi: Öteki İşlem 21">
            <a:extLst>
              <a:ext uri="{FF2B5EF4-FFF2-40B4-BE49-F238E27FC236}">
                <a16:creationId xmlns:a16="http://schemas.microsoft.com/office/drawing/2014/main" id="{A9C8D6EC-08BC-83E4-B022-540FDBC1BDE4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CE964D4A-B9C6-6B07-6AD3-6610AEA6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4" name="Slayt Numarası Yer Tutucusu 19">
            <a:extLst>
              <a:ext uri="{FF2B5EF4-FFF2-40B4-BE49-F238E27FC236}">
                <a16:creationId xmlns:a16="http://schemas.microsoft.com/office/drawing/2014/main" id="{E3832ED6-B5DA-8035-272B-9F109F20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12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6370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D8F93184-7A8F-CBCC-C815-780AEB9B027C}"/>
              </a:ext>
            </a:extLst>
          </p:cNvPr>
          <p:cNvSpPr txBox="1">
            <a:spLocks/>
          </p:cNvSpPr>
          <p:nvPr/>
        </p:nvSpPr>
        <p:spPr>
          <a:xfrm>
            <a:off x="7853262" y="5382059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Siber riskler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FE30B70B-0FD2-9605-219B-1E0539DE6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FA82FA8E-FCA7-C28B-8C1C-F8003B31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8DDEDEE9-CE8F-3BCB-1760-0A5F397AE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3BB3707E-A867-A13F-B72A-F0F511F67600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AC938165-9078-4F47-5F1A-0892F368F237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801440E-2A0F-73F3-FBDB-809F23349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9AD7DA89-A6B6-0B98-4324-274C04C4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13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648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20F4B100-713F-1D79-5851-3E0F61A37F9D}"/>
              </a:ext>
            </a:extLst>
          </p:cNvPr>
          <p:cNvSpPr txBox="1">
            <a:spLocks/>
          </p:cNvSpPr>
          <p:nvPr/>
        </p:nvSpPr>
        <p:spPr>
          <a:xfrm>
            <a:off x="4621277" y="5636004"/>
            <a:ext cx="11849625" cy="4936714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9600" b="1" dirty="0">
                <a:solidFill>
                  <a:srgbClr val="51B6E1"/>
                </a:solidFill>
                <a:latin typeface="Prometo" panose="020B0604030203060203" pitchFamily="34" charset="-94"/>
              </a:rPr>
              <a:t>Gelenekselden </a:t>
            </a:r>
          </a:p>
          <a:p>
            <a:pPr algn="ctr"/>
            <a:r>
              <a:rPr lang="tr-TR" sz="9600" b="1" dirty="0">
                <a:solidFill>
                  <a:srgbClr val="51B6E1"/>
                </a:solidFill>
                <a:latin typeface="Prometo" panose="020B0604030203060203" pitchFamily="34" charset="-94"/>
              </a:rPr>
              <a:t>Dijitale</a:t>
            </a:r>
          </a:p>
          <a:p>
            <a:pPr algn="ctr"/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32EAD04A-8348-7D43-0710-89BD249C5910}"/>
              </a:ext>
            </a:extLst>
          </p:cNvPr>
          <p:cNvSpPr txBox="1">
            <a:spLocks/>
          </p:cNvSpPr>
          <p:nvPr/>
        </p:nvSpPr>
        <p:spPr>
          <a:xfrm>
            <a:off x="7376182" y="51692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7" name="İçerik Yer Tutucusu 4">
            <a:extLst>
              <a:ext uri="{FF2B5EF4-FFF2-40B4-BE49-F238E27FC236}">
                <a16:creationId xmlns:a16="http://schemas.microsoft.com/office/drawing/2014/main" id="{1C5C116E-387C-F685-CA2B-05FC5B63C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Başlık 1">
            <a:extLst>
              <a:ext uri="{FF2B5EF4-FFF2-40B4-BE49-F238E27FC236}">
                <a16:creationId xmlns:a16="http://schemas.microsoft.com/office/drawing/2014/main" id="{60D03841-E5F3-9415-3432-42E68A05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9C4D4AF-8233-0C03-F6A5-0D4C4FF93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22" name="Başlık 1">
            <a:extLst>
              <a:ext uri="{FF2B5EF4-FFF2-40B4-BE49-F238E27FC236}">
                <a16:creationId xmlns:a16="http://schemas.microsoft.com/office/drawing/2014/main" id="{20167156-EC32-06FC-81A2-30F3541C8668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23" name="Akış Çizelgesi: Öteki İşlem 22">
            <a:extLst>
              <a:ext uri="{FF2B5EF4-FFF2-40B4-BE49-F238E27FC236}">
                <a16:creationId xmlns:a16="http://schemas.microsoft.com/office/drawing/2014/main" id="{28DCF166-2A81-EB4E-488A-7CFA02A15BE4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9E2DA01-7098-42C8-60A4-5FC7B4F85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5" name="Slayt Numarası Yer Tutucusu 19">
            <a:extLst>
              <a:ext uri="{FF2B5EF4-FFF2-40B4-BE49-F238E27FC236}">
                <a16:creationId xmlns:a16="http://schemas.microsoft.com/office/drawing/2014/main" id="{B71AC260-C970-FD78-26F4-DDDB16BE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2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917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7574965" y="566539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Sigorta </a:t>
            </a:r>
            <a:r>
              <a:rPr lang="tr-TR" sz="4800" b="1" dirty="0" err="1">
                <a:solidFill>
                  <a:srgbClr val="51B6E1"/>
                </a:solidFill>
                <a:latin typeface="Prometo" panose="020B0604030203060203" pitchFamily="34" charset="-94"/>
              </a:rPr>
              <a:t>Ecosistemi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C310CBFD-DA91-B02D-6845-7CCFBAD0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9CFDFE29-B6BF-9869-E814-4A9BF502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D279E9D-DACB-7E36-A815-3CFEE1D85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65D7D189-3907-89D5-A112-B31799A1CD2A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634ABB44-7EAB-9416-440B-BBE36ABB4D5F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7187AD4F-D986-B23E-5FD2-C1FDBCFA2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9B2AEFE7-1E6F-0978-AD54-238C263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3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2892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7574965" y="566539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Ben Sigortacıyım diyebilmek!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A978D80F-3302-2019-2047-27FD4F5E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prstGeom prst="rect">
            <a:avLst/>
          </a:prstGeo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69E5E0C2-3817-4C0D-BD47-57863C563015}"/>
              </a:ext>
            </a:extLst>
          </p:cNvPr>
          <p:cNvSpPr txBox="1">
            <a:spLocks/>
          </p:cNvSpPr>
          <p:nvPr/>
        </p:nvSpPr>
        <p:spPr>
          <a:xfrm>
            <a:off x="-247328" y="3158175"/>
            <a:ext cx="4195481" cy="186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000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r-TR" sz="5400" b="1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  <a:endParaRPr lang="tr-TR" sz="54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FB5907D9-2B10-D32A-8C64-D187BF31A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4545B759-6C59-7A79-6E2B-92D7B1B57004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6ACF457D-9642-69B9-BA5E-BC2E5B5FABCA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C803EAE6-F253-0C91-2297-CD81E3CBE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9358C451-17B0-EA6C-FD3E-CC05942A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4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37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7574965" y="566539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Vizyon 2030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8FC1A277-1EA8-4F42-1C07-02156817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CEE3E8AB-172A-D84A-47A3-5D7D8E58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65B1458-89AA-AD9C-F1EE-13126CBF4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AE1E0563-0C46-72D4-8376-E92908C184D6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2CD15542-E670-2D32-A8C9-8A9EF0E0D45D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E64A13E-86C2-B136-0341-113A9BC1E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6F56F81F-6E0C-3241-AEA0-18D637ED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5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37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7574965" y="566539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Sağlık Turizmi</a:t>
            </a:r>
          </a:p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Sağlık sigortalarının zorunlu hale gelmesi  </a:t>
            </a:r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BADBEE29-9647-550F-5870-DA975FC95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FB2CFD95-06AD-C675-42F7-4D632DC4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10AAE8F-60F8-DF92-8171-E12713741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84B23AE4-54E1-0B26-BC4A-88A89248B7FA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5DBCBC20-18BA-FD8C-9400-4ED0E9D18DC5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16C425B-537C-04DF-21CF-E4BC76941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B0F90579-43DE-F8B1-912A-A3131561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6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7484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C8F12EE9-A950-8F13-E856-B892AA62FD38}"/>
              </a:ext>
            </a:extLst>
          </p:cNvPr>
          <p:cNvSpPr txBox="1">
            <a:spLocks/>
          </p:cNvSpPr>
          <p:nvPr/>
        </p:nvSpPr>
        <p:spPr>
          <a:xfrm>
            <a:off x="7574965" y="5665392"/>
            <a:ext cx="63398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Uzayan Ömür ve Değişen Riskler</a:t>
            </a:r>
          </a:p>
          <a:p>
            <a:pPr algn="ctr"/>
            <a:endParaRPr lang="tr-TR" sz="4800" b="1" dirty="0">
              <a:solidFill>
                <a:srgbClr val="51B6E1"/>
              </a:solidFill>
              <a:latin typeface="Prometo" panose="020B0604030203060203" pitchFamily="34" charset="-94"/>
            </a:endParaRPr>
          </a:p>
          <a:p>
            <a:pPr algn="ctr"/>
            <a:endParaRPr lang="tr-TR" sz="3200" b="1" dirty="0">
              <a:solidFill>
                <a:srgbClr val="54E62C"/>
              </a:solidFill>
              <a:latin typeface="Prometo" panose="020B0604030203060203" pitchFamily="34" charset="-94"/>
            </a:endParaRP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AD71EDF2-684A-19F3-0644-F244EEB33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0C1C29D8-31C9-E5F4-9EEC-3B4A4E5F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5C1FEFE-27E3-A3D2-F402-F1B8C3A3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72D31507-608E-E12D-D2E4-A6C3661F0043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1CC0478E-BC4A-E470-3DC6-93FF3E4152E7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7FA54DB8-3929-EE7F-09E4-2F1478464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CE63FE41-8FF6-4C3A-A035-F73387FD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7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343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77327B8-FCAF-66B4-4F2B-6D50623C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21" y="3285034"/>
            <a:ext cx="14039419" cy="7074280"/>
          </a:xfrm>
          <a:prstGeom prst="rect">
            <a:avLst/>
          </a:prstGeom>
        </p:spPr>
      </p:pic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E18E3632-CF2A-565C-CB04-5D7FBDE1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7E27B45B-35EE-F4BE-D38A-EF9A356A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6FF81CB-2E3D-71C1-5875-C0CCEB330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C6AC3E75-3644-8D45-B5F1-4A201B0B0CEB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3F205089-4B95-3813-9AE4-5E72BDE89E60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F7CD548E-FE18-1FAE-0087-6EBC4CA06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14042945-5EAB-4C49-F136-41EAC546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8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729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5FBFA08-68D5-4919-50D1-09BE8E4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2488674"/>
            <a:ext cx="1846263" cy="19026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503782B-D876-FD8D-A2BA-E575F12D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36" y="3687419"/>
            <a:ext cx="13225512" cy="6885299"/>
          </a:xfrm>
          <a:prstGeom prst="rect">
            <a:avLst/>
          </a:prstGeom>
        </p:spPr>
      </p:pic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F0A114A1-7DD8-4585-8D59-9F370633B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3923415" cy="14405789"/>
          </a:xfrm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07E21C9F-1F8E-15B7-1DC7-C540988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328" y="3158175"/>
            <a:ext cx="4195481" cy="1862285"/>
          </a:xfrm>
        </p:spPr>
        <p:txBody>
          <a:bodyPr>
            <a:noAutofit/>
          </a:bodyPr>
          <a:lstStyle/>
          <a:p>
            <a:pPr algn="ctr"/>
            <a:b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</a:br>
            <a:r>
              <a:rPr lang="tr-TR" sz="5400" b="1" dirty="0">
                <a:solidFill>
                  <a:srgbClr val="54E62C"/>
                </a:solidFill>
                <a:latin typeface="Prometo" panose="020B0604030203060203" pitchFamily="34" charset="-94"/>
              </a:rPr>
              <a:t>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BF6AC80E-8D91-0AED-A881-75CE48928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4" y="-14438"/>
            <a:ext cx="2304362" cy="1348006"/>
          </a:xfrm>
          <a:prstGeom prst="rect">
            <a:avLst/>
          </a:prstGeom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E1094014-FE04-C239-D836-57E97E942783}"/>
              </a:ext>
            </a:extLst>
          </p:cNvPr>
          <p:cNvSpPr txBox="1">
            <a:spLocks/>
          </p:cNvSpPr>
          <p:nvPr/>
        </p:nvSpPr>
        <p:spPr>
          <a:xfrm>
            <a:off x="-111295" y="6203694"/>
            <a:ext cx="3923416" cy="2641253"/>
          </a:xfrm>
          <a:prstGeom prst="rect">
            <a:avLst/>
          </a:prstGeom>
        </p:spPr>
        <p:txBody>
          <a:bodyPr vert="horz" lIns="135005" tIns="67502" rIns="135005" bIns="675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51B6E1"/>
                </a:solidFill>
                <a:latin typeface="Prometo" panose="020B0604030203060203" pitchFamily="34" charset="-94"/>
              </a:rPr>
              <a:t>Evren Bozyel</a:t>
            </a:r>
          </a:p>
        </p:txBody>
      </p:sp>
      <p:sp>
        <p:nvSpPr>
          <p:cNvPr id="18" name="Akış Çizelgesi: Öteki İşlem 17">
            <a:extLst>
              <a:ext uri="{FF2B5EF4-FFF2-40B4-BE49-F238E27FC236}">
                <a16:creationId xmlns:a16="http://schemas.microsoft.com/office/drawing/2014/main" id="{61388179-92BA-EAE2-1982-40682BF2C8C9}"/>
              </a:ext>
            </a:extLst>
          </p:cNvPr>
          <p:cNvSpPr/>
          <p:nvPr/>
        </p:nvSpPr>
        <p:spPr>
          <a:xfrm>
            <a:off x="1474642" y="10028181"/>
            <a:ext cx="736737" cy="626409"/>
          </a:xfrm>
          <a:prstGeom prst="flowChartAlternateProcess">
            <a:avLst/>
          </a:prstGeom>
          <a:solidFill>
            <a:srgbClr val="54E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658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3E2F38C-E7FE-79B0-5E9A-3B42A0C3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" y="11452960"/>
            <a:ext cx="3174776" cy="2947253"/>
          </a:xfrm>
          <a:prstGeom prst="rect">
            <a:avLst/>
          </a:prstGeom>
        </p:spPr>
      </p:pic>
      <p:sp>
        <p:nvSpPr>
          <p:cNvPr id="22" name="Slayt Numarası Yer Tutucusu 19">
            <a:extLst>
              <a:ext uri="{FF2B5EF4-FFF2-40B4-BE49-F238E27FC236}">
                <a16:creationId xmlns:a16="http://schemas.microsoft.com/office/drawing/2014/main" id="{2FBCB719-0917-8989-0F0B-F3532D79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1216" y="10145910"/>
            <a:ext cx="539446" cy="426808"/>
          </a:xfrm>
          <a:noFill/>
        </p:spPr>
        <p:txBody>
          <a:bodyPr/>
          <a:lstStyle/>
          <a:p>
            <a:pPr algn="ctr"/>
            <a:fld id="{FC97852D-AAAD-4D14-BCFB-5B20477C17F5}" type="slidenum">
              <a:rPr lang="tr-TR" sz="3200" b="1">
                <a:solidFill>
                  <a:srgbClr val="002060"/>
                </a:solidFill>
                <a:latin typeface="Prometo" panose="020B0604030203060203" pitchFamily="34" charset="-94"/>
              </a:rPr>
              <a:pPr algn="ctr"/>
              <a:t>9</a:t>
            </a:fld>
            <a:endParaRPr lang="tr-TR" sz="3200" b="1" dirty="0">
              <a:solidFill>
                <a:srgbClr val="002060"/>
              </a:solidFill>
              <a:latin typeface="Prometo" panose="020B0604030203060203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4026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98</Words>
  <Application>Microsoft Office PowerPoint</Application>
  <PresentationFormat>Özel</PresentationFormat>
  <Paragraphs>52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Prometo</vt:lpstr>
      <vt:lpstr>Office Teması</vt:lpstr>
      <vt:lpstr> 2025</vt:lpstr>
      <vt:lpstr> 2025</vt:lpstr>
      <vt:lpstr> 2025</vt:lpstr>
      <vt:lpstr>PowerPoint Sunusu</vt:lpstr>
      <vt:lpstr> 2025</vt:lpstr>
      <vt:lpstr> 2025</vt:lpstr>
      <vt:lpstr> 2025</vt:lpstr>
      <vt:lpstr> 2025</vt:lpstr>
      <vt:lpstr> 2025</vt:lpstr>
      <vt:lpstr> 2025</vt:lpstr>
      <vt:lpstr> 2025</vt:lpstr>
      <vt:lpstr> 2025</vt:lpstr>
      <vt:lpstr>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Lansman 2025</dc:title>
  <dc:creator>Aycan E-Plas</dc:creator>
  <cp:lastModifiedBy>info info</cp:lastModifiedBy>
  <cp:revision>11</cp:revision>
  <dcterms:created xsi:type="dcterms:W3CDTF">2025-06-30T14:23:34Z</dcterms:created>
  <dcterms:modified xsi:type="dcterms:W3CDTF">2025-10-22T08:02:02Z</dcterms:modified>
</cp:coreProperties>
</file>