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257" r:id="rId3"/>
    <p:sldId id="262" r:id="rId4"/>
    <p:sldId id="263" r:id="rId5"/>
    <p:sldId id="264" r:id="rId6"/>
    <p:sldId id="266" r:id="rId7"/>
    <p:sldId id="267" r:id="rId8"/>
    <p:sldId id="268" r:id="rId9"/>
    <p:sldId id="269" r:id="rId10"/>
    <p:sldId id="270" r:id="rId11"/>
    <p:sldId id="272" r:id="rId12"/>
    <p:sldId id="273" r:id="rId13"/>
    <p:sldId id="274" r:id="rId14"/>
    <p:sldId id="275" r:id="rId15"/>
    <p:sldId id="276" r:id="rId16"/>
    <p:sldId id="278" r:id="rId17"/>
    <p:sldId id="279" r:id="rId18"/>
    <p:sldId id="280" r:id="rId19"/>
    <p:sldId id="282" r:id="rId20"/>
    <p:sldId id="283" r:id="rId21"/>
    <p:sldId id="284" r:id="rId22"/>
    <p:sldId id="285" r:id="rId23"/>
    <p:sldId id="287" r:id="rId24"/>
    <p:sldId id="288" r:id="rId25"/>
    <p:sldId id="289" r:id="rId26"/>
    <p:sldId id="290" r:id="rId27"/>
    <p:sldId id="291" r:id="rId28"/>
    <p:sldId id="295" r:id="rId29"/>
    <p:sldId id="292" r:id="rId30"/>
    <p:sldId id="293" r:id="rId31"/>
    <p:sldId id="294" r:id="rId32"/>
    <p:sldId id="296" r:id="rId33"/>
    <p:sldId id="297" r:id="rId34"/>
    <p:sldId id="299" r:id="rId35"/>
    <p:sldId id="300" r:id="rId36"/>
    <p:sldId id="301" r:id="rId3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775645" y="3922197"/>
            <a:ext cx="7772400" cy="1470025"/>
          </a:xfrm>
        </p:spPr>
        <p:txBody>
          <a:bodyPr/>
          <a:lstStyle/>
          <a:p>
            <a:r>
              <a:rPr lang="tr-TR" dirty="0" smtClean="0"/>
              <a:t>ADALET PSİKOLOJİSİ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39207" y="5445224"/>
            <a:ext cx="6400800" cy="766936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2024- 2025 YILI GÜZ DÖNEMİ </a:t>
            </a:r>
          </a:p>
          <a:p>
            <a:r>
              <a:rPr lang="tr-TR" dirty="0">
                <a:solidFill>
                  <a:schemeClr val="tx1"/>
                </a:solidFill>
              </a:rPr>
              <a:t>6</a:t>
            </a:r>
            <a:r>
              <a:rPr lang="tr-TR" smtClean="0">
                <a:solidFill>
                  <a:schemeClr val="tx1"/>
                </a:solidFill>
              </a:rPr>
              <a:t>. </a:t>
            </a:r>
            <a:r>
              <a:rPr lang="tr-TR" dirty="0" smtClean="0">
                <a:solidFill>
                  <a:schemeClr val="tx1"/>
                </a:solidFill>
              </a:rPr>
              <a:t>Ders</a:t>
            </a:r>
            <a:endParaRPr lang="tr-TR" dirty="0"/>
          </a:p>
        </p:txBody>
      </p:sp>
      <p:pic>
        <p:nvPicPr>
          <p:cNvPr id="1026" name="Picture 2" descr="ADALET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122" y="188640"/>
            <a:ext cx="6096000" cy="390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916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566548" cy="1499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844824"/>
            <a:ext cx="8005862" cy="803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852936"/>
            <a:ext cx="7930199" cy="3294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8924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44068"/>
            <a:ext cx="9036496" cy="3405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2644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33" y="1556792"/>
            <a:ext cx="8976719" cy="2445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8110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2659"/>
            <a:ext cx="8964488" cy="2922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3015"/>
            <a:ext cx="9131939" cy="1883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47484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49" y="1700808"/>
            <a:ext cx="9029651" cy="1954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70660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8" y="188640"/>
            <a:ext cx="9030914" cy="3643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8" y="4005064"/>
            <a:ext cx="9144000" cy="2188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97690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8822313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19549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380"/>
            <a:ext cx="8318208" cy="4177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238" y="4287775"/>
            <a:ext cx="8344419" cy="124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55686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6" y="260648"/>
            <a:ext cx="9174172" cy="3044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14" y="3501008"/>
            <a:ext cx="9058475" cy="2548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12635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4" y="980728"/>
            <a:ext cx="8913318" cy="3294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7551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6" y="188640"/>
            <a:ext cx="8773638" cy="318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İ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374965"/>
            <a:ext cx="6696744" cy="3371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19440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95" y="836712"/>
            <a:ext cx="8904951" cy="4844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51085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148" y="1700808"/>
            <a:ext cx="9165148" cy="234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76550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60848"/>
            <a:ext cx="8840110" cy="1656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611560" y="5229200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2007 verileri!</a:t>
            </a:r>
          </a:p>
        </p:txBody>
      </p:sp>
    </p:spTree>
    <p:extLst>
      <p:ext uri="{BB962C8B-B14F-4D97-AF65-F5344CB8AC3E}">
        <p14:creationId xmlns:p14="http://schemas.microsoft.com/office/powerpoint/2010/main" val="24648848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8640960" cy="2281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85487"/>
            <a:ext cx="8496944" cy="351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85006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82" y="1412776"/>
            <a:ext cx="8995122" cy="3121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55552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7" y="1412776"/>
            <a:ext cx="9061453" cy="382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83477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5" y="1159737"/>
            <a:ext cx="9011457" cy="3695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90394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98" y="188640"/>
            <a:ext cx="8895310" cy="3848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5" y="4093789"/>
            <a:ext cx="8714896" cy="1898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16875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60648"/>
            <a:ext cx="9094408" cy="6191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15121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94118"/>
            <a:ext cx="8733104" cy="3866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9590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1409"/>
            <a:ext cx="8316094" cy="458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0" y="764704"/>
            <a:ext cx="9120860" cy="152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946" y="3140968"/>
            <a:ext cx="9153946" cy="2276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3134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14761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4" y="692696"/>
            <a:ext cx="8916699" cy="508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75967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9" y="1340768"/>
            <a:ext cx="9114331" cy="3459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07315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8700967" cy="2509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6" y="3212976"/>
            <a:ext cx="9085500" cy="2842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33020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23" y="404664"/>
            <a:ext cx="9013826" cy="4034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23" y="4710179"/>
            <a:ext cx="8658272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90" y="4536655"/>
            <a:ext cx="6780610" cy="554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63341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3" y="188640"/>
            <a:ext cx="9120637" cy="23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19" y="2490378"/>
            <a:ext cx="8423923" cy="1515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639282"/>
            <a:ext cx="8784976" cy="1116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9" y="4450925"/>
            <a:ext cx="2508648" cy="484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3" y="67590"/>
            <a:ext cx="2508648" cy="242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05872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8553650" cy="1771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1701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8793996" cy="2187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sorgu odası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591717"/>
            <a:ext cx="6464773" cy="4195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3633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78" y="1052736"/>
            <a:ext cx="8915922" cy="3674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6769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5113"/>
            <a:ext cx="6251892" cy="599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86" y="779939"/>
            <a:ext cx="5129610" cy="563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86" y="1458494"/>
            <a:ext cx="8464702" cy="209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suçlu profili analizi ile ilgili görsel sonuc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86" y="3515615"/>
            <a:ext cx="8679794" cy="3306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2553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rorschach testi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93593"/>
            <a:ext cx="9144000" cy="5130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2411760" y="5949280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RORSCHACH MÜREKKEP TESTİ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937574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louisa duss testi örneği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0"/>
            <a:ext cx="7776864" cy="6062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1547664" y="6062781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LOUSİA DUSS PSİKO ANALİTİK HİKAYE TESTİ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216847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beier cümle tamamlama testi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974" y="-24702"/>
            <a:ext cx="9983755" cy="748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2555776" y="332656"/>
            <a:ext cx="73950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 smtClean="0"/>
              <a:t>BEİER CÜMLE TAMAMLAMA TESTİ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422888608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</TotalTime>
  <Words>26</Words>
  <Application>Microsoft Office PowerPoint</Application>
  <PresentationFormat>Ekran Gösterisi (4:3)</PresentationFormat>
  <Paragraphs>7</Paragraphs>
  <Slides>36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36</vt:i4>
      </vt:variant>
    </vt:vector>
  </HeadingPairs>
  <TitlesOfParts>
    <vt:vector size="39" baseType="lpstr">
      <vt:lpstr>Arial</vt:lpstr>
      <vt:lpstr>Calibri</vt:lpstr>
      <vt:lpstr>Ofis Teması</vt:lpstr>
      <vt:lpstr>ADALET PSİKOLOJİSİ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ADALET PSİKOLOJİSİ</dc:title>
  <dc:creator>Hasan Basri OZKAN</dc:creator>
  <cp:lastModifiedBy>Lenovo</cp:lastModifiedBy>
  <cp:revision>22</cp:revision>
  <dcterms:created xsi:type="dcterms:W3CDTF">2017-09-27T07:15:22Z</dcterms:created>
  <dcterms:modified xsi:type="dcterms:W3CDTF">2024-11-02T11:25:49Z</dcterms:modified>
</cp:coreProperties>
</file>