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384" y="1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990123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r.wikipedia.org/wiki/Roma_%C4%B0mparatorlu%C4%9F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tr.wikipedia.org/wiki/Cermenle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d45ea3131_0_1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d45ea3131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5d45ea3131_0_1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5d45ea3131_0_1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5d45ea3131_0_1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5d45ea3131_0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d45ea3131_0_1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5d45ea3131_0_1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5d45ea3131_0_18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5d45ea3131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5d45ea3131_0_2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5d45ea3131_0_2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5d45ea3131_0_2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5d45ea3131_0_2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ba5d38f7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ba5d38f7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5d45ea3131_0_2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5d45ea3131_0_2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d45ea3131_0_2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5d45ea3131_0_2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5d45ea3131_0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5d45ea3131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5d700bdb2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5d700bdb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5d700bdb27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5d700bdb27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5d700bdb27_1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5d700bdb27_1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c23513b60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c23513b60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ba5d38f79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ba5d38f79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5d700bdb2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5d700bdb2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5d700bdb27_2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5d700bdb27_2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5d700bdb27_2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5d700bdb27_2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5d700bdb27_2_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5d700bdb27_2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5d700bdb27_2_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15d700bdb27_2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bb44266f7e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bb44266f7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d700bdb27_2_9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5d700bdb27_2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5d700bdb27_2_10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5d700bdb27_2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bc23513b60_0_1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bc23513b60_0_1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5d700bdb27_3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5d700bdb27_3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5d700bdb27_3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5d700bdb27_3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5d700bdb27_3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5d700bdb27_3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5d700bdb27_3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5d700bdb27_3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d45ea313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d45ea31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5d45ea3131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5d45ea313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bc23513b6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bc23513b6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5d45ea3131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5d45ea3131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5d45ea3131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5d45ea3131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200">
                <a:solidFill>
                  <a:srgbClr val="231F20"/>
                </a:solidFill>
                <a:latin typeface="Times New Roman"/>
                <a:ea typeface="Times New Roman"/>
                <a:cs typeface="Times New Roman"/>
                <a:sym typeface="Times New Roman"/>
              </a:rPr>
              <a:t>Roma İmparatorluğu’nun 395’te ikiye ayrılmasından, II. Mehmet’in 1453’te İstanbul’u fethi ederek Doğu Roma (Bizans) İmparatorluğu’na son vermesine kadar ge-çen dönem Orta Çağ olarak adlandırılır. Bazı Batı kaynakları Orta Çağ’ın, Kristof Kolomb’un 1492’de Amerika kıtasını keşfetmesiyle sona erdiğini kabul ederler. Bu dönemin ilk beş yüzyılı çoğu kaynakta “karanlık çağlar” olarak isimlendirilir. Son beş yüzyılına ise genellikle “yüksek orta çağlar” adı verilir. Orta Çağ, daha sonraki dönemde Avrupa’nın dünya siyasetinde bir güç merkezi hâline gelmesini sağlayacak birçok gelişmeye sahne olmuştur. Batı Roma’nın 476’da yıkılmasını takiben Kuzey Afrika ve İtalya’da kurulan Vandal ve Ostrogot krallıkları, VI. yüzyılın başında Doğu Roma İmparatoru Jüstinyen tarafından ortadan kaldırılmıştı. İspanya’da kurulan Vizigot Krallığı ise VIII. yüzyılda Cebel-i Tarık Boğazı’nı geçerek Avrupa kıtasına çıkan İslam orduları tarafından ortadan kaldırıldı. Böylece Avrupa’nın doğusunda Doğu Roma İmparator-luğu nüfuz alanını genişletirken, kıtanın batısında Müslümanlar Pirene dağlarını geçerek bugünkü Fransa topraklarında ilerlemeye başladılar. Bu dönemde günümüzdeki Fransa ve Almanya’nın güney bölgelerinde Frank kabileleri küçük alanlarda hâkimiyet kurma mücadelesi vermekteydi. Merovenj ailesinden Clovis, yaklaşık olarak 500 civarında diğer Frank kabilelerine üstünlük sağlamış, Hıristiyanlığı seçmek suretiyle Papa’nın da desteğini almıştı</a:t>
            </a:r>
            <a:endParaRPr sz="1050" b="1">
              <a:solidFill>
                <a:srgbClr val="202122"/>
              </a:solidFill>
              <a:highlight>
                <a:srgbClr val="FFFFFF"/>
              </a:highlight>
            </a:endParaRPr>
          </a:p>
          <a:p>
            <a:pPr marL="0" lvl="0" indent="0" algn="l" rtl="0">
              <a:spcBef>
                <a:spcPts val="0"/>
              </a:spcBef>
              <a:spcAft>
                <a:spcPts val="0"/>
              </a:spcAft>
              <a:buNone/>
            </a:pPr>
            <a:r>
              <a:rPr lang="tr" sz="1050" b="1">
                <a:solidFill>
                  <a:srgbClr val="202122"/>
                </a:solidFill>
                <a:highlight>
                  <a:srgbClr val="FFFFFF"/>
                </a:highlight>
              </a:rPr>
              <a:t>Franklar</a:t>
            </a:r>
            <a:r>
              <a:rPr lang="tr" sz="1050">
                <a:solidFill>
                  <a:srgbClr val="202122"/>
                </a:solidFill>
                <a:highlight>
                  <a:srgbClr val="FFFFFF"/>
                </a:highlight>
              </a:rPr>
              <a:t>, </a:t>
            </a:r>
            <a:r>
              <a:rPr lang="tr" sz="1050">
                <a:solidFill>
                  <a:srgbClr val="0645AD"/>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Roma İmparatorluğu</a:t>
            </a:r>
            <a:r>
              <a:rPr lang="tr" sz="1050">
                <a:solidFill>
                  <a:srgbClr val="202122"/>
                </a:solidFill>
                <a:highlight>
                  <a:srgbClr val="FFFFFF"/>
                </a:highlight>
              </a:rPr>
              <a:t>'nun yıkılmasında büyük rol oynamış bir </a:t>
            </a:r>
            <a:r>
              <a:rPr lang="tr" sz="1050" u="sng">
                <a:solidFill>
                  <a:srgbClr val="0645AD"/>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Cermen</a:t>
            </a:r>
            <a:r>
              <a:rPr lang="tr" sz="1050">
                <a:solidFill>
                  <a:srgbClr val="202122"/>
                </a:solidFill>
                <a:highlight>
                  <a:srgbClr val="FFFFFF"/>
                </a:highlight>
              </a:rPr>
              <a:t> boyudur. Cermen ve Roma kültürlerini tek bünyede toplamaları, Frankları yeni bir uygarlığın öncüsü yaptı. Bunlara ek olarak Hristiyanlık'ı benimsediler; İtalya ve Almanya'daki paganları kırarak, güneyde Müslümanlarla ve kuzeyde Vikinglerle saKarolenj Hanedanı döneminde savaş lordlarıyla imparator arasındaki hiyerarşiyi düzenleyen yasalar, daha önceki Cermen kabile sistemiyle Roma hukukunu tek potada birleştirdi ve Ortaçağ boyunca Avrupa'da etkin kalacak olan derebeylik hukuku ortaya çıktı.</a:t>
            </a:r>
            <a:endParaRPr sz="1050">
              <a:solidFill>
                <a:srgbClr val="202122"/>
              </a:solidFill>
              <a:highlight>
                <a:srgbClr val="FFFFFF"/>
              </a:highlight>
            </a:endParaRPr>
          </a:p>
          <a:p>
            <a:pPr marL="0" lvl="0" indent="0" algn="l" rtl="0">
              <a:lnSpc>
                <a:spcPct val="115000"/>
              </a:lnSpc>
              <a:spcBef>
                <a:spcPts val="500"/>
              </a:spcBef>
              <a:spcAft>
                <a:spcPts val="0"/>
              </a:spcAft>
              <a:buClr>
                <a:schemeClr val="dk1"/>
              </a:buClr>
              <a:buSzPts val="1100"/>
              <a:buFont typeface="Arial"/>
              <a:buNone/>
            </a:pPr>
            <a:r>
              <a:rPr lang="tr" sz="1050">
                <a:solidFill>
                  <a:srgbClr val="202122"/>
                </a:solidFill>
                <a:highlight>
                  <a:srgbClr val="FFFFFF"/>
                </a:highlight>
              </a:rPr>
              <a:t>Frank İmparatorluğu'nun 843'te bölünmesi, Avrupa tarihi açısından dönüm noktası oldu. Şarlman'ın torunlarından biri doğuda ve biri batıda kendi güç merkezlerini oluşturdu. </a:t>
            </a:r>
            <a:endParaRPr sz="1050">
              <a:solidFill>
                <a:srgbClr val="20212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tr" sz="1200">
                <a:solidFill>
                  <a:srgbClr val="231F20"/>
                </a:solidFill>
                <a:highlight>
                  <a:srgbClr val="FFFFFF"/>
                </a:highlight>
                <a:latin typeface="Times New Roman"/>
                <a:ea typeface="Times New Roman"/>
                <a:cs typeface="Times New Roman"/>
                <a:sym typeface="Times New Roman"/>
              </a:rPr>
              <a:t>768’de Frank tahtına oturan Charlemagne (şarlman), 814’teki ölümüne kadar Batı Avrupa’da yürüttüğü başarılı siyaset dolayısıyla “Avrupa’nın Babası” (Rex Pa-ter Europae) unvanını almıştır. Bir yandan Almanya, Kuzey İspanya ve İtalya’ya düzenlediği başarılı askeri seferlerle devletinin sınırlarını genişletmiş, diğer yandan da Hıristiyanlığı -çoğu zaman kılıç zoruyla- yaymıştır. Frank topraklarına getirdiği Benedikten keşişleri yoluyla halkın okuma-yazma öğrenmesini sağlamış, ayrıca Karolenj alfabesini geliştirerek Latin harflerini tamamen unutulmaktan kurtarmıştır. Roma kent hayatının yok olmasından sonra ilk kez Charlemagne döneminde Avrupa’da okullar yaygınlaşmaya başlamıştır. Kültürel alandaki bütün bu eylemleri dolayısıyla Charlemagne’ın Batı Avrupa’da erken bir Rönesans başlattığı değerlendirmesi yapılır. Kuşkusuz Charlemagne’ı siyasi tarih açısından önemli kılan, 800 yılının Noel’inde Roma’daki St. Peter Bazilikasında Papa’nın elinden taç giyerek “Kutsal Roma İmparatoru” ilan edilmesidir. Avrupa’da “imparator” namında ikinci bir kişinin var-lığına önce karşı çıkmasına rağmen, Doğu Roma’nın da 812’de resmen tanıdığı “Kutsal Roma İmparatoru” unvanı, ölümüne kadar Charlemagne tarafından taşınmıştır. Bununla birlikte Charlemagne’ın ülkesini yönetirken iktidar gücünü “kont”adı verilen yerel makamlara devredilmesi esasına dayanan adem-i merkeziyetçi bir sistemi benimsemiş olması, onun ölümünden sonra Frank Krallığı’nın bölünerek güç kaybetmesine sebep olmuştur. İskandinavya’dan gelen Vikinglerin, Asya’dan gelen Hunların ve güneyden gelen Müslümanların yoğun akınları Frank yöneticilerini etkisizleştirmiştir. Bununla birlikte, Charlemagne’ın adem-i merkeziyetçi yö-netim tarzı, onun ardından yüzyıllar boyunca tüm Avrupa’yı etkileyecek olan feodalizmin doğuşuna yol açmıştır.</a:t>
            </a:r>
            <a:endParaRPr sz="1200">
              <a:solidFill>
                <a:srgbClr val="231F2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tr" sz="1200">
                <a:solidFill>
                  <a:srgbClr val="231F20"/>
                </a:solidFill>
                <a:highlight>
                  <a:srgbClr val="FFFFFF"/>
                </a:highlight>
                <a:latin typeface="Times New Roman"/>
                <a:ea typeface="Times New Roman"/>
                <a:cs typeface="Times New Roman"/>
                <a:sym typeface="Times New Roman"/>
              </a:rPr>
              <a:t>Esasen Çin’de, Japonya’da, Pers ve Doğu Roma imparatorluklarında da rastlanan feodalizm, toprak sahibi ile onu ekenler arasındaki ilişkinin, siyasi anlam kazanmış şeklidir. Hükümdarlar, destek karşılığında bazı toprakları soyluların yönetimine verir, onlar da güvenliklerini sağladıkları köylüleri bu topraklarda çalıştırırlardı. Charlemagne Dönemi’nden itibaren Batı Avrupa’da yaygınlaşan feodalizm, sadece bir toprak yönetim biçimi olmanın ötesine geçmiş, siyasal gücün paylaşılması, karşılıklı hak ve yükümlülükler ile yönetimde temsil gibi siyaset bilimi açısından son derece önemli kavramların tarihteki önemli örneklerini sunmuştur. Karolenj İmparatorluğu’nun IX. Yüzyılın sonlarında dağılmasından sonra, bu-günkü Almanya’dan Atlantik kıyılarına ulaşan geniş bir alandaki toprak yönetimi “kont” adı verilen kişiler tarafından yürütülmeye başlamıştı. Kontlar ortalama bir-kaç yüz hektarlık tarım alanlarını denetimleri altında tutmakta ve “malikâne” adı verilen bölgelerindeki egemenliklerini sağlamlaştırmak için silahlı adamlar beslemekteydiler. Zamanla kontlar arasında daha güçlü olan ve “lord” olarak isimlendi-rilenler, çevrelerindeki kontları kendilerine tabi hale getirdiler. Lorda tabi olan kontlara “vassal” denildi. Lord (süzeren) ile vassallar arasında karşılıklı bir takım hak ve yükümlülükler söz konusuydu. Lord, vassalın topraklarını yönetmesini teminat altına alıyor, ölümü hâlinde mirasının onun ailesinden birine geçmesini sağlıyordu. Savaş durumunda lorda asker sağlamak, lordun çocukları evlendiğinde vergi vermek ve lordun esir düşmesi hâlinde fidyesini ödemek de vassalın görevleri yükümlülükleri arasındaydı. Zamanla büyük lordlar da “dük” olarak anılmaya başladılar. Yaşadıkları evi (şato) surlarla çeviren feodal beyler, tehdit hâlinde köylülerin de sığınabilecekleri yerleşim merkezleri (kale - burg) oluşturdular. İlk örnekleri ahşap malzemeyle inşa edilen Avrupa’daki ilk kaleler X. yüzyıldan itibaren taş bloklarla yapılmaya başlandı. Kalelerin giderek daha büyük hâle gelmesiyle Batı Avrupa’da kent olarak isimlendirilebilecek yerleşim birimleri uzun bir aradan sonra tekrar ortaya çıktı.</a:t>
            </a:r>
            <a:endParaRPr sz="1200">
              <a:solidFill>
                <a:srgbClr val="231F20"/>
              </a:solidFill>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200">
              <a:solidFill>
                <a:srgbClr val="231F20"/>
              </a:solidFill>
              <a:highlight>
                <a:srgbClr val="FFFFFF"/>
              </a:highlight>
              <a:latin typeface="Times New Roman"/>
              <a:ea typeface="Times New Roman"/>
              <a:cs typeface="Times New Roman"/>
              <a:sym typeface="Times New Roman"/>
            </a:endParaRPr>
          </a:p>
          <a:p>
            <a:pPr marL="0" lvl="0" indent="0" algn="l" rtl="0">
              <a:lnSpc>
                <a:spcPct val="115000"/>
              </a:lnSpc>
              <a:spcBef>
                <a:spcPts val="500"/>
              </a:spcBef>
              <a:spcAft>
                <a:spcPts val="0"/>
              </a:spcAft>
              <a:buClr>
                <a:schemeClr val="dk1"/>
              </a:buClr>
              <a:buSzPts val="1100"/>
              <a:buFont typeface="Arial"/>
              <a:buNone/>
            </a:pPr>
            <a:endParaRPr sz="1050">
              <a:solidFill>
                <a:srgbClr val="202122"/>
              </a:solidFill>
              <a:highlight>
                <a:srgbClr val="FFFFFF"/>
              </a:highlight>
            </a:endParaRPr>
          </a:p>
          <a:p>
            <a:pPr marL="0" lvl="0" indent="0" algn="l" rtl="0">
              <a:spcBef>
                <a:spcPts val="500"/>
              </a:spcBef>
              <a:spcAft>
                <a:spcPts val="0"/>
              </a:spcAft>
              <a:buNone/>
            </a:pPr>
            <a:r>
              <a:rPr lang="tr" sz="1050">
                <a:solidFill>
                  <a:srgbClr val="202122"/>
                </a:solidFill>
                <a:highlight>
                  <a:srgbClr val="FFFFFF"/>
                </a:highlight>
              </a:rPr>
              <a:t>Savaşarak kıta üzerinde Hristiyanlık'ın egemenliğini sağladılar. Sonraki yüzyıllarda ortaya çıkacak Avrupalı kimliğinin temelini atmış oldular. </a:t>
            </a:r>
            <a:endParaRPr sz="1050">
              <a:solidFill>
                <a:srgbClr val="202122"/>
              </a:solidFill>
              <a:highlight>
                <a:srgbClr val="FFFFFF"/>
              </a:highlight>
            </a:endParaRPr>
          </a:p>
          <a:p>
            <a:pPr marL="0" lvl="0" indent="0" algn="l" rtl="0">
              <a:spcBef>
                <a:spcPts val="0"/>
              </a:spcBef>
              <a:spcAft>
                <a:spcPts val="0"/>
              </a:spcAft>
              <a:buNone/>
            </a:pPr>
            <a:r>
              <a:rPr lang="tr" sz="1200">
                <a:solidFill>
                  <a:srgbClr val="202124"/>
                </a:solidFill>
                <a:highlight>
                  <a:srgbClr val="FFFFFF"/>
                </a:highlight>
              </a:rPr>
              <a:t>Adem-i merkeziyetçilik, devlet merkezinin gücünü azaltarak yerel yönetimlerin yetkilerinin artırılmasını savunan siyasi görüş. Adem-i merkeziyet, "merkezin yokluğu" manasına gelir. Liberal ideolojinin savunduğu görüşlerden biridir.</a:t>
            </a:r>
            <a:endParaRPr sz="1050">
              <a:solidFill>
                <a:srgbClr val="202122"/>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d45ea3131_0_9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5d45ea3131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02122"/>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pic>
        <p:nvPicPr>
          <p:cNvPr id="13" name="Google Shape;13;p2"/>
          <p:cNvPicPr preferRelativeResize="0"/>
          <p:nvPr/>
        </p:nvPicPr>
        <p:blipFill>
          <a:blip r:embed="rId2">
            <a:alphaModFix/>
          </a:blip>
          <a:stretch>
            <a:fillRect/>
          </a:stretch>
        </p:blipFill>
        <p:spPr>
          <a:xfrm>
            <a:off x="7833525" y="152400"/>
            <a:ext cx="1025925" cy="9382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Özel düzen 1">
  <p:cSld name="AUTOLAYOUT_3">
    <p:bg>
      <p:bgPr>
        <a:solidFill>
          <a:srgbClr val="FFFFFF"/>
        </a:solidFill>
        <a:effectLst/>
      </p:bgPr>
    </p:bg>
    <p:spTree>
      <p:nvGrpSpPr>
        <p:cNvPr id="1" name="Shape 51"/>
        <p:cNvGrpSpPr/>
        <p:nvPr/>
      </p:nvGrpSpPr>
      <p:grpSpPr>
        <a:xfrm>
          <a:off x="0" y="0"/>
          <a:ext cx="0" cy="0"/>
          <a:chOff x="0" y="0"/>
          <a:chExt cx="0" cy="0"/>
        </a:xfrm>
      </p:grpSpPr>
      <p:sp>
        <p:nvSpPr>
          <p:cNvPr id="52" name="Google Shape;52;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a:solidFill>
                  <a:schemeClr val="accent5"/>
                </a:solidFill>
              </a:defRPr>
            </a:lvl1pPr>
            <a:lvl2pPr lvl="1" algn="l">
              <a:lnSpc>
                <a:spcPct val="100000"/>
              </a:lnSpc>
              <a:spcBef>
                <a:spcPts val="0"/>
              </a:spcBef>
              <a:spcAft>
                <a:spcPts val="0"/>
              </a:spcAft>
              <a:buClr>
                <a:schemeClr val="dk1"/>
              </a:buClr>
              <a:buSzPts val="3000"/>
              <a:buNone/>
              <a:defRPr sz="3000">
                <a:solidFill>
                  <a:schemeClr val="accent5"/>
                </a:solidFill>
              </a:defRPr>
            </a:lvl2pPr>
            <a:lvl3pPr lvl="2" algn="l">
              <a:lnSpc>
                <a:spcPct val="100000"/>
              </a:lnSpc>
              <a:spcBef>
                <a:spcPts val="0"/>
              </a:spcBef>
              <a:spcAft>
                <a:spcPts val="0"/>
              </a:spcAft>
              <a:buClr>
                <a:schemeClr val="dk1"/>
              </a:buClr>
              <a:buSzPts val="3000"/>
              <a:buNone/>
              <a:defRPr sz="3000">
                <a:solidFill>
                  <a:schemeClr val="accent5"/>
                </a:solidFill>
              </a:defRPr>
            </a:lvl3pPr>
            <a:lvl4pPr lvl="3" algn="l">
              <a:lnSpc>
                <a:spcPct val="100000"/>
              </a:lnSpc>
              <a:spcBef>
                <a:spcPts val="0"/>
              </a:spcBef>
              <a:spcAft>
                <a:spcPts val="0"/>
              </a:spcAft>
              <a:buClr>
                <a:schemeClr val="dk1"/>
              </a:buClr>
              <a:buSzPts val="3000"/>
              <a:buNone/>
              <a:defRPr sz="3000">
                <a:solidFill>
                  <a:schemeClr val="accent5"/>
                </a:solidFill>
              </a:defRPr>
            </a:lvl4pPr>
            <a:lvl5pPr lvl="4" algn="l">
              <a:lnSpc>
                <a:spcPct val="100000"/>
              </a:lnSpc>
              <a:spcBef>
                <a:spcPts val="0"/>
              </a:spcBef>
              <a:spcAft>
                <a:spcPts val="0"/>
              </a:spcAft>
              <a:buClr>
                <a:schemeClr val="dk1"/>
              </a:buClr>
              <a:buSzPts val="3000"/>
              <a:buNone/>
              <a:defRPr sz="3000">
                <a:solidFill>
                  <a:schemeClr val="accent5"/>
                </a:solidFill>
              </a:defRPr>
            </a:lvl5pPr>
            <a:lvl6pPr lvl="5" algn="l">
              <a:lnSpc>
                <a:spcPct val="100000"/>
              </a:lnSpc>
              <a:spcBef>
                <a:spcPts val="0"/>
              </a:spcBef>
              <a:spcAft>
                <a:spcPts val="0"/>
              </a:spcAft>
              <a:buClr>
                <a:schemeClr val="dk1"/>
              </a:buClr>
              <a:buSzPts val="3000"/>
              <a:buNone/>
              <a:defRPr sz="3000">
                <a:solidFill>
                  <a:schemeClr val="accent5"/>
                </a:solidFill>
              </a:defRPr>
            </a:lvl6pPr>
            <a:lvl7pPr lvl="6" algn="l">
              <a:lnSpc>
                <a:spcPct val="100000"/>
              </a:lnSpc>
              <a:spcBef>
                <a:spcPts val="0"/>
              </a:spcBef>
              <a:spcAft>
                <a:spcPts val="0"/>
              </a:spcAft>
              <a:buClr>
                <a:schemeClr val="dk1"/>
              </a:buClr>
              <a:buSzPts val="3000"/>
              <a:buNone/>
              <a:defRPr sz="3000">
                <a:solidFill>
                  <a:schemeClr val="accent5"/>
                </a:solidFill>
              </a:defRPr>
            </a:lvl7pPr>
            <a:lvl8pPr lvl="7" algn="l">
              <a:lnSpc>
                <a:spcPct val="100000"/>
              </a:lnSpc>
              <a:spcBef>
                <a:spcPts val="0"/>
              </a:spcBef>
              <a:spcAft>
                <a:spcPts val="0"/>
              </a:spcAft>
              <a:buClr>
                <a:schemeClr val="dk1"/>
              </a:buClr>
              <a:buSzPts val="3000"/>
              <a:buNone/>
              <a:defRPr sz="3000">
                <a:solidFill>
                  <a:schemeClr val="accent5"/>
                </a:solidFill>
              </a:defRPr>
            </a:lvl8pPr>
            <a:lvl9pPr lvl="8" algn="l">
              <a:lnSpc>
                <a:spcPct val="100000"/>
              </a:lnSpc>
              <a:spcBef>
                <a:spcPts val="0"/>
              </a:spcBef>
              <a:spcAft>
                <a:spcPts val="0"/>
              </a:spcAft>
              <a:buClr>
                <a:schemeClr val="dk1"/>
              </a:buClr>
              <a:buSzPts val="3000"/>
              <a:buNone/>
              <a:defRPr sz="3000">
                <a:solidFill>
                  <a:schemeClr val="accent5"/>
                </a:solidFill>
              </a:defRPr>
            </a:lvl9pPr>
          </a:lstStyle>
          <a:p>
            <a:endParaRPr/>
          </a:p>
        </p:txBody>
      </p:sp>
      <p:sp>
        <p:nvSpPr>
          <p:cNvPr id="54" name="Google Shape;54;p13"/>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Özel düzen 3">
  <p:cSld name="AUTOLAYOUT_7">
    <p:bg>
      <p:bgPr>
        <a:solidFill>
          <a:srgbClr val="FFFFFF"/>
        </a:solidFill>
        <a:effectLst/>
      </p:bgPr>
    </p:bg>
    <p:spTree>
      <p:nvGrpSpPr>
        <p:cNvPr id="1"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Clr>
                <a:schemeClr val="dk1"/>
              </a:buClr>
              <a:buSzPts val="3000"/>
              <a:buNone/>
              <a:defRPr sz="3000" b="1">
                <a:solidFill>
                  <a:schemeClr val="dk2"/>
                </a:solidFill>
              </a:defRPr>
            </a:lvl1pPr>
            <a:lvl2pPr lvl="1" algn="l" rtl="0">
              <a:lnSpc>
                <a:spcPct val="100000"/>
              </a:lnSpc>
              <a:spcBef>
                <a:spcPts val="0"/>
              </a:spcBef>
              <a:spcAft>
                <a:spcPts val="0"/>
              </a:spcAft>
              <a:buClr>
                <a:schemeClr val="dk1"/>
              </a:buClr>
              <a:buSzPts val="3000"/>
              <a:buNone/>
              <a:defRPr sz="3000" b="1">
                <a:solidFill>
                  <a:schemeClr val="dk2"/>
                </a:solidFill>
              </a:defRPr>
            </a:lvl2pPr>
            <a:lvl3pPr lvl="2" algn="l" rtl="0">
              <a:lnSpc>
                <a:spcPct val="100000"/>
              </a:lnSpc>
              <a:spcBef>
                <a:spcPts val="0"/>
              </a:spcBef>
              <a:spcAft>
                <a:spcPts val="0"/>
              </a:spcAft>
              <a:buClr>
                <a:schemeClr val="dk1"/>
              </a:buClr>
              <a:buSzPts val="3000"/>
              <a:buNone/>
              <a:defRPr sz="3000" b="1">
                <a:solidFill>
                  <a:schemeClr val="dk2"/>
                </a:solidFill>
              </a:defRPr>
            </a:lvl3pPr>
            <a:lvl4pPr lvl="3" algn="l" rtl="0">
              <a:lnSpc>
                <a:spcPct val="100000"/>
              </a:lnSpc>
              <a:spcBef>
                <a:spcPts val="0"/>
              </a:spcBef>
              <a:spcAft>
                <a:spcPts val="0"/>
              </a:spcAft>
              <a:buClr>
                <a:schemeClr val="dk1"/>
              </a:buClr>
              <a:buSzPts val="3000"/>
              <a:buNone/>
              <a:defRPr sz="3000" b="1">
                <a:solidFill>
                  <a:schemeClr val="dk2"/>
                </a:solidFill>
              </a:defRPr>
            </a:lvl4pPr>
            <a:lvl5pPr lvl="4" algn="l" rtl="0">
              <a:lnSpc>
                <a:spcPct val="100000"/>
              </a:lnSpc>
              <a:spcBef>
                <a:spcPts val="0"/>
              </a:spcBef>
              <a:spcAft>
                <a:spcPts val="0"/>
              </a:spcAft>
              <a:buClr>
                <a:schemeClr val="dk1"/>
              </a:buClr>
              <a:buSzPts val="3000"/>
              <a:buNone/>
              <a:defRPr sz="3000" b="1">
                <a:solidFill>
                  <a:schemeClr val="dk2"/>
                </a:solidFill>
              </a:defRPr>
            </a:lvl5pPr>
            <a:lvl6pPr lvl="5" algn="l" rtl="0">
              <a:lnSpc>
                <a:spcPct val="100000"/>
              </a:lnSpc>
              <a:spcBef>
                <a:spcPts val="0"/>
              </a:spcBef>
              <a:spcAft>
                <a:spcPts val="0"/>
              </a:spcAft>
              <a:buClr>
                <a:schemeClr val="dk1"/>
              </a:buClr>
              <a:buSzPts val="3000"/>
              <a:buNone/>
              <a:defRPr sz="3000" b="1">
                <a:solidFill>
                  <a:schemeClr val="dk2"/>
                </a:solidFill>
              </a:defRPr>
            </a:lvl6pPr>
            <a:lvl7pPr lvl="6" algn="l" rtl="0">
              <a:lnSpc>
                <a:spcPct val="100000"/>
              </a:lnSpc>
              <a:spcBef>
                <a:spcPts val="0"/>
              </a:spcBef>
              <a:spcAft>
                <a:spcPts val="0"/>
              </a:spcAft>
              <a:buClr>
                <a:schemeClr val="dk1"/>
              </a:buClr>
              <a:buSzPts val="3000"/>
              <a:buNone/>
              <a:defRPr sz="3000" b="1">
                <a:solidFill>
                  <a:schemeClr val="dk2"/>
                </a:solidFill>
              </a:defRPr>
            </a:lvl7pPr>
            <a:lvl8pPr lvl="7" algn="l" rtl="0">
              <a:lnSpc>
                <a:spcPct val="100000"/>
              </a:lnSpc>
              <a:spcBef>
                <a:spcPts val="0"/>
              </a:spcBef>
              <a:spcAft>
                <a:spcPts val="0"/>
              </a:spcAft>
              <a:buClr>
                <a:schemeClr val="dk1"/>
              </a:buClr>
              <a:buSzPts val="3000"/>
              <a:buNone/>
              <a:defRPr sz="3000" b="1">
                <a:solidFill>
                  <a:schemeClr val="dk2"/>
                </a:solidFill>
              </a:defRPr>
            </a:lvl8pPr>
            <a:lvl9pPr lvl="8" algn="l" rtl="0">
              <a:lnSpc>
                <a:spcPct val="100000"/>
              </a:lnSpc>
              <a:spcBef>
                <a:spcPts val="0"/>
              </a:spcBef>
              <a:spcAft>
                <a:spcPts val="0"/>
              </a:spcAft>
              <a:buClr>
                <a:schemeClr val="dk1"/>
              </a:buClr>
              <a:buSzPts val="3000"/>
              <a:buNone/>
              <a:defRPr sz="3000" b="1">
                <a:solidFill>
                  <a:schemeClr val="dk2"/>
                </a:solidFill>
              </a:defRPr>
            </a:lvl9pPr>
          </a:lstStyle>
          <a:p>
            <a:endParaRPr/>
          </a:p>
        </p:txBody>
      </p:sp>
      <p:sp>
        <p:nvSpPr>
          <p:cNvPr id="59" name="Google Shape;59;p14"/>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0"/>
              </a:spcBef>
              <a:spcAft>
                <a:spcPts val="0"/>
              </a:spcAft>
              <a:buClr>
                <a:schemeClr val="dk2"/>
              </a:buClr>
              <a:buSzPts val="1200"/>
              <a:buChar char="○"/>
              <a:defRPr sz="1200">
                <a:solidFill>
                  <a:schemeClr val="dk2"/>
                </a:solidFill>
              </a:defRPr>
            </a:lvl2pPr>
            <a:lvl3pPr marL="1371600" lvl="2" indent="-304800" algn="l" rtl="0">
              <a:lnSpc>
                <a:spcPct val="115000"/>
              </a:lnSpc>
              <a:spcBef>
                <a:spcPts val="0"/>
              </a:spcBef>
              <a:spcAft>
                <a:spcPts val="0"/>
              </a:spcAft>
              <a:buClr>
                <a:schemeClr val="dk2"/>
              </a:buClr>
              <a:buSzPts val="1200"/>
              <a:buChar char="■"/>
              <a:defRPr sz="1200">
                <a:solidFill>
                  <a:schemeClr val="dk2"/>
                </a:solidFill>
              </a:defRPr>
            </a:lvl3pPr>
            <a:lvl4pPr marL="1828800" lvl="3" indent="-304800" algn="l" rtl="0">
              <a:lnSpc>
                <a:spcPct val="115000"/>
              </a:lnSpc>
              <a:spcBef>
                <a:spcPts val="0"/>
              </a:spcBef>
              <a:spcAft>
                <a:spcPts val="0"/>
              </a:spcAft>
              <a:buClr>
                <a:schemeClr val="dk2"/>
              </a:buClr>
              <a:buSzPts val="1200"/>
              <a:buChar char="●"/>
              <a:defRPr sz="1200">
                <a:solidFill>
                  <a:schemeClr val="dk2"/>
                </a:solidFill>
              </a:defRPr>
            </a:lvl4pPr>
            <a:lvl5pPr marL="2286000" lvl="4" indent="-304800" algn="l" rtl="0">
              <a:lnSpc>
                <a:spcPct val="115000"/>
              </a:lnSpc>
              <a:spcBef>
                <a:spcPts val="0"/>
              </a:spcBef>
              <a:spcAft>
                <a:spcPts val="0"/>
              </a:spcAft>
              <a:buClr>
                <a:schemeClr val="dk2"/>
              </a:buClr>
              <a:buSzPts val="1200"/>
              <a:buChar char="○"/>
              <a:defRPr sz="1200">
                <a:solidFill>
                  <a:schemeClr val="dk2"/>
                </a:solidFill>
              </a:defRPr>
            </a:lvl5pPr>
            <a:lvl6pPr marL="2743200" lvl="5" indent="-304800" algn="l" rtl="0">
              <a:lnSpc>
                <a:spcPct val="115000"/>
              </a:lnSpc>
              <a:spcBef>
                <a:spcPts val="0"/>
              </a:spcBef>
              <a:spcAft>
                <a:spcPts val="0"/>
              </a:spcAft>
              <a:buClr>
                <a:schemeClr val="dk2"/>
              </a:buClr>
              <a:buSzPts val="1200"/>
              <a:buChar char="■"/>
              <a:defRPr sz="1200">
                <a:solidFill>
                  <a:schemeClr val="dk2"/>
                </a:solidFill>
              </a:defRPr>
            </a:lvl6pPr>
            <a:lvl7pPr marL="3200400" lvl="6" indent="-304800" algn="l" rtl="0">
              <a:lnSpc>
                <a:spcPct val="115000"/>
              </a:lnSpc>
              <a:spcBef>
                <a:spcPts val="0"/>
              </a:spcBef>
              <a:spcAft>
                <a:spcPts val="0"/>
              </a:spcAft>
              <a:buClr>
                <a:schemeClr val="dk2"/>
              </a:buClr>
              <a:buSzPts val="1200"/>
              <a:buChar char="●"/>
              <a:defRPr sz="1200">
                <a:solidFill>
                  <a:schemeClr val="dk2"/>
                </a:solidFill>
              </a:defRPr>
            </a:lvl7pPr>
            <a:lvl8pPr marL="3657600" lvl="7" indent="-304800" algn="l" rtl="0">
              <a:lnSpc>
                <a:spcPct val="115000"/>
              </a:lnSpc>
              <a:spcBef>
                <a:spcPts val="0"/>
              </a:spcBef>
              <a:spcAft>
                <a:spcPts val="0"/>
              </a:spcAft>
              <a:buClr>
                <a:schemeClr val="dk2"/>
              </a:buClr>
              <a:buSzPts val="1200"/>
              <a:buChar char="○"/>
              <a:defRPr sz="1200">
                <a:solidFill>
                  <a:schemeClr val="dk2"/>
                </a:solidFill>
              </a:defRPr>
            </a:lvl8pPr>
            <a:lvl9pPr marL="4114800" lvl="8" indent="-304800" algn="l" rtl="0">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60" name="Google Shape;60;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Özel düzen 2">
  <p:cSld name="AUTOLAYOUT_8">
    <p:bg>
      <p:bgPr>
        <a:solidFill>
          <a:srgbClr val="FFFFFF"/>
        </a:solidFill>
        <a:effectLst/>
      </p:bgPr>
    </p:bg>
    <p:spTree>
      <p:nvGrpSpPr>
        <p:cNvPr id="1" name="Shape 61"/>
        <p:cNvGrpSpPr/>
        <p:nvPr/>
      </p:nvGrpSpPr>
      <p:grpSpPr>
        <a:xfrm>
          <a:off x="0" y="0"/>
          <a:ext cx="0" cy="0"/>
          <a:chOff x="0" y="0"/>
          <a:chExt cx="0" cy="0"/>
        </a:xfrm>
      </p:grpSpPr>
      <p:pic>
        <p:nvPicPr>
          <p:cNvPr id="62" name="Google Shape;62;p15"/>
          <p:cNvPicPr preferRelativeResize="0"/>
          <p:nvPr/>
        </p:nvPicPr>
        <p:blipFill>
          <a:blip r:embed="rId2">
            <a:alphaModFix/>
          </a:blip>
          <a:stretch>
            <a:fillRect/>
          </a:stretch>
        </p:blipFill>
        <p:spPr>
          <a:xfrm>
            <a:off x="-1" y="-3"/>
            <a:ext cx="9144007" cy="5143500"/>
          </a:xfrm>
          <a:prstGeom prst="rect">
            <a:avLst/>
          </a:prstGeom>
          <a:noFill/>
          <a:ln>
            <a:noFill/>
          </a:ln>
        </p:spPr>
      </p:pic>
      <p:sp>
        <p:nvSpPr>
          <p:cNvPr id="63" name="Google Shape;63;p15"/>
          <p:cNvSpPr txBox="1">
            <a:spLocks noGrp="1"/>
          </p:cNvSpPr>
          <p:nvPr>
            <p:ph type="ctrTitle"/>
          </p:nvPr>
        </p:nvSpPr>
        <p:spPr>
          <a:xfrm>
            <a:off x="436825" y="849050"/>
            <a:ext cx="4065900" cy="19554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424242"/>
              </a:buClr>
              <a:buSzPts val="3600"/>
              <a:buNone/>
              <a:defRPr sz="3600" b="1">
                <a:solidFill>
                  <a:srgbClr val="424242"/>
                </a:solidFill>
              </a:defRPr>
            </a:lvl1pPr>
            <a:lvl2pPr lvl="1" algn="l">
              <a:lnSpc>
                <a:spcPct val="100000"/>
              </a:lnSpc>
              <a:spcBef>
                <a:spcPts val="0"/>
              </a:spcBef>
              <a:spcAft>
                <a:spcPts val="0"/>
              </a:spcAft>
              <a:buClr>
                <a:srgbClr val="424242"/>
              </a:buClr>
              <a:buSzPts val="3600"/>
              <a:buNone/>
              <a:defRPr sz="3600" b="1">
                <a:solidFill>
                  <a:srgbClr val="424242"/>
                </a:solidFill>
              </a:defRPr>
            </a:lvl2pPr>
            <a:lvl3pPr lvl="2" algn="l">
              <a:lnSpc>
                <a:spcPct val="100000"/>
              </a:lnSpc>
              <a:spcBef>
                <a:spcPts val="0"/>
              </a:spcBef>
              <a:spcAft>
                <a:spcPts val="0"/>
              </a:spcAft>
              <a:buClr>
                <a:srgbClr val="424242"/>
              </a:buClr>
              <a:buSzPts val="3600"/>
              <a:buNone/>
              <a:defRPr sz="3600" b="1">
                <a:solidFill>
                  <a:srgbClr val="424242"/>
                </a:solidFill>
              </a:defRPr>
            </a:lvl3pPr>
            <a:lvl4pPr lvl="3" algn="l">
              <a:lnSpc>
                <a:spcPct val="100000"/>
              </a:lnSpc>
              <a:spcBef>
                <a:spcPts val="0"/>
              </a:spcBef>
              <a:spcAft>
                <a:spcPts val="0"/>
              </a:spcAft>
              <a:buClr>
                <a:srgbClr val="424242"/>
              </a:buClr>
              <a:buSzPts val="3600"/>
              <a:buNone/>
              <a:defRPr sz="3600" b="1">
                <a:solidFill>
                  <a:srgbClr val="424242"/>
                </a:solidFill>
              </a:defRPr>
            </a:lvl4pPr>
            <a:lvl5pPr lvl="4" algn="l">
              <a:lnSpc>
                <a:spcPct val="100000"/>
              </a:lnSpc>
              <a:spcBef>
                <a:spcPts val="0"/>
              </a:spcBef>
              <a:spcAft>
                <a:spcPts val="0"/>
              </a:spcAft>
              <a:buClr>
                <a:srgbClr val="424242"/>
              </a:buClr>
              <a:buSzPts val="3600"/>
              <a:buNone/>
              <a:defRPr sz="3600" b="1">
                <a:solidFill>
                  <a:srgbClr val="424242"/>
                </a:solidFill>
              </a:defRPr>
            </a:lvl5pPr>
            <a:lvl6pPr lvl="5" algn="l">
              <a:lnSpc>
                <a:spcPct val="100000"/>
              </a:lnSpc>
              <a:spcBef>
                <a:spcPts val="0"/>
              </a:spcBef>
              <a:spcAft>
                <a:spcPts val="0"/>
              </a:spcAft>
              <a:buClr>
                <a:srgbClr val="424242"/>
              </a:buClr>
              <a:buSzPts val="3600"/>
              <a:buNone/>
              <a:defRPr sz="3600" b="1">
                <a:solidFill>
                  <a:srgbClr val="424242"/>
                </a:solidFill>
              </a:defRPr>
            </a:lvl6pPr>
            <a:lvl7pPr lvl="6" algn="l">
              <a:lnSpc>
                <a:spcPct val="100000"/>
              </a:lnSpc>
              <a:spcBef>
                <a:spcPts val="0"/>
              </a:spcBef>
              <a:spcAft>
                <a:spcPts val="0"/>
              </a:spcAft>
              <a:buClr>
                <a:srgbClr val="424242"/>
              </a:buClr>
              <a:buSzPts val="3600"/>
              <a:buNone/>
              <a:defRPr sz="3600" b="1">
                <a:solidFill>
                  <a:srgbClr val="424242"/>
                </a:solidFill>
              </a:defRPr>
            </a:lvl7pPr>
            <a:lvl8pPr lvl="7" algn="l">
              <a:lnSpc>
                <a:spcPct val="100000"/>
              </a:lnSpc>
              <a:spcBef>
                <a:spcPts val="0"/>
              </a:spcBef>
              <a:spcAft>
                <a:spcPts val="0"/>
              </a:spcAft>
              <a:buClr>
                <a:srgbClr val="424242"/>
              </a:buClr>
              <a:buSzPts val="3600"/>
              <a:buNone/>
              <a:defRPr sz="3600" b="1">
                <a:solidFill>
                  <a:srgbClr val="424242"/>
                </a:solidFill>
              </a:defRPr>
            </a:lvl8pPr>
            <a:lvl9pPr lvl="8" algn="l">
              <a:lnSpc>
                <a:spcPct val="100000"/>
              </a:lnSpc>
              <a:spcBef>
                <a:spcPts val="0"/>
              </a:spcBef>
              <a:spcAft>
                <a:spcPts val="0"/>
              </a:spcAft>
              <a:buClr>
                <a:srgbClr val="424242"/>
              </a:buClr>
              <a:buSzPts val="3600"/>
              <a:buNone/>
              <a:defRPr sz="3600" b="1">
                <a:solidFill>
                  <a:srgbClr val="424242"/>
                </a:solidFill>
              </a:defRPr>
            </a:lvl9pPr>
          </a:lstStyle>
          <a:p>
            <a:endParaRPr/>
          </a:p>
        </p:txBody>
      </p:sp>
      <p:sp>
        <p:nvSpPr>
          <p:cNvPr id="64" name="Google Shape;64;p15"/>
          <p:cNvSpPr txBox="1">
            <a:spLocks noGrp="1"/>
          </p:cNvSpPr>
          <p:nvPr>
            <p:ph type="subTitle" idx="1"/>
          </p:nvPr>
        </p:nvSpPr>
        <p:spPr>
          <a:xfrm>
            <a:off x="436825" y="2974150"/>
            <a:ext cx="4065900" cy="5505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424242"/>
              </a:buClr>
              <a:buSzPts val="1800"/>
              <a:buNone/>
              <a:defRPr sz="1800">
                <a:solidFill>
                  <a:srgbClr val="424242"/>
                </a:solidFill>
              </a:defRPr>
            </a:lvl1pPr>
            <a:lvl2pPr lvl="1" algn="l">
              <a:lnSpc>
                <a:spcPct val="100000"/>
              </a:lnSpc>
              <a:spcBef>
                <a:spcPts val="0"/>
              </a:spcBef>
              <a:spcAft>
                <a:spcPts val="0"/>
              </a:spcAft>
              <a:buClr>
                <a:srgbClr val="424242"/>
              </a:buClr>
              <a:buSzPts val="1800"/>
              <a:buNone/>
              <a:defRPr sz="1800">
                <a:solidFill>
                  <a:srgbClr val="424242"/>
                </a:solidFill>
              </a:defRPr>
            </a:lvl2pPr>
            <a:lvl3pPr lvl="2" algn="l">
              <a:lnSpc>
                <a:spcPct val="100000"/>
              </a:lnSpc>
              <a:spcBef>
                <a:spcPts val="0"/>
              </a:spcBef>
              <a:spcAft>
                <a:spcPts val="0"/>
              </a:spcAft>
              <a:buClr>
                <a:srgbClr val="424242"/>
              </a:buClr>
              <a:buSzPts val="1800"/>
              <a:buNone/>
              <a:defRPr sz="1800">
                <a:solidFill>
                  <a:srgbClr val="424242"/>
                </a:solidFill>
              </a:defRPr>
            </a:lvl3pPr>
            <a:lvl4pPr lvl="3" algn="l">
              <a:lnSpc>
                <a:spcPct val="100000"/>
              </a:lnSpc>
              <a:spcBef>
                <a:spcPts val="0"/>
              </a:spcBef>
              <a:spcAft>
                <a:spcPts val="0"/>
              </a:spcAft>
              <a:buClr>
                <a:srgbClr val="424242"/>
              </a:buClr>
              <a:buSzPts val="1800"/>
              <a:buNone/>
              <a:defRPr sz="1800">
                <a:solidFill>
                  <a:srgbClr val="424242"/>
                </a:solidFill>
              </a:defRPr>
            </a:lvl4pPr>
            <a:lvl5pPr lvl="4" algn="l">
              <a:lnSpc>
                <a:spcPct val="100000"/>
              </a:lnSpc>
              <a:spcBef>
                <a:spcPts val="0"/>
              </a:spcBef>
              <a:spcAft>
                <a:spcPts val="0"/>
              </a:spcAft>
              <a:buClr>
                <a:srgbClr val="424242"/>
              </a:buClr>
              <a:buSzPts val="1800"/>
              <a:buNone/>
              <a:defRPr sz="1800">
                <a:solidFill>
                  <a:srgbClr val="424242"/>
                </a:solidFill>
              </a:defRPr>
            </a:lvl5pPr>
            <a:lvl6pPr lvl="5" algn="l">
              <a:lnSpc>
                <a:spcPct val="100000"/>
              </a:lnSpc>
              <a:spcBef>
                <a:spcPts val="0"/>
              </a:spcBef>
              <a:spcAft>
                <a:spcPts val="0"/>
              </a:spcAft>
              <a:buClr>
                <a:srgbClr val="424242"/>
              </a:buClr>
              <a:buSzPts val="1800"/>
              <a:buNone/>
              <a:defRPr sz="1800">
                <a:solidFill>
                  <a:srgbClr val="424242"/>
                </a:solidFill>
              </a:defRPr>
            </a:lvl6pPr>
            <a:lvl7pPr lvl="6" algn="l">
              <a:lnSpc>
                <a:spcPct val="100000"/>
              </a:lnSpc>
              <a:spcBef>
                <a:spcPts val="0"/>
              </a:spcBef>
              <a:spcAft>
                <a:spcPts val="0"/>
              </a:spcAft>
              <a:buClr>
                <a:srgbClr val="424242"/>
              </a:buClr>
              <a:buSzPts val="1800"/>
              <a:buNone/>
              <a:defRPr sz="1800">
                <a:solidFill>
                  <a:srgbClr val="424242"/>
                </a:solidFill>
              </a:defRPr>
            </a:lvl7pPr>
            <a:lvl8pPr lvl="7" algn="l">
              <a:lnSpc>
                <a:spcPct val="100000"/>
              </a:lnSpc>
              <a:spcBef>
                <a:spcPts val="0"/>
              </a:spcBef>
              <a:spcAft>
                <a:spcPts val="0"/>
              </a:spcAft>
              <a:buClr>
                <a:srgbClr val="424242"/>
              </a:buClr>
              <a:buSzPts val="1800"/>
              <a:buNone/>
              <a:defRPr sz="1800">
                <a:solidFill>
                  <a:srgbClr val="424242"/>
                </a:solidFill>
              </a:defRPr>
            </a:lvl8pPr>
            <a:lvl9pPr lvl="8" algn="l">
              <a:lnSpc>
                <a:spcPct val="100000"/>
              </a:lnSpc>
              <a:spcBef>
                <a:spcPts val="0"/>
              </a:spcBef>
              <a:spcAft>
                <a:spcPts val="0"/>
              </a:spcAft>
              <a:buClr>
                <a:srgbClr val="424242"/>
              </a:buClr>
              <a:buSzPts val="1800"/>
              <a:buNone/>
              <a:defRPr sz="1800">
                <a:solidFill>
                  <a:srgbClr val="424242"/>
                </a:solidFill>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Özel düzen 5">
  <p:cSld name="AUTOLAYOUT_39">
    <p:bg>
      <p:bgPr>
        <a:solidFill>
          <a:srgbClr val="FFFFFF"/>
        </a:solidFill>
        <a:effectLst/>
      </p:bgPr>
    </p:bg>
    <p:spTree>
      <p:nvGrpSpPr>
        <p:cNvPr id="1" name="Shape 101"/>
        <p:cNvGrpSpPr/>
        <p:nvPr/>
      </p:nvGrpSpPr>
      <p:grpSpPr>
        <a:xfrm>
          <a:off x="0" y="0"/>
          <a:ext cx="0" cy="0"/>
          <a:chOff x="0" y="0"/>
          <a:chExt cx="0" cy="0"/>
        </a:xfrm>
      </p:grpSpPr>
      <p:sp>
        <p:nvSpPr>
          <p:cNvPr id="102" name="Google Shape;102;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Özel düzen 22">
  <p:cSld name="AUTOLAYOUT_61">
    <p:spTree>
      <p:nvGrpSpPr>
        <p:cNvPr id="1" name="Shape 167"/>
        <p:cNvGrpSpPr/>
        <p:nvPr/>
      </p:nvGrpSpPr>
      <p:grpSpPr>
        <a:xfrm>
          <a:off x="0" y="0"/>
          <a:ext cx="0" cy="0"/>
          <a:chOff x="0" y="0"/>
          <a:chExt cx="0" cy="0"/>
        </a:xfrm>
      </p:grpSpPr>
      <p:sp>
        <p:nvSpPr>
          <p:cNvPr id="168" name="Google Shape;168;p35"/>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35"/>
          <p:cNvGrpSpPr/>
          <p:nvPr/>
        </p:nvGrpSpPr>
        <p:grpSpPr>
          <a:xfrm>
            <a:off x="311112" y="4512638"/>
            <a:ext cx="2812694" cy="150575"/>
            <a:chOff x="0" y="3797750"/>
            <a:chExt cx="9144000" cy="150575"/>
          </a:xfrm>
        </p:grpSpPr>
        <p:cxnSp>
          <p:nvCxnSpPr>
            <p:cNvPr id="170" name="Google Shape;170;p35"/>
            <p:cNvCxnSpPr/>
            <p:nvPr/>
          </p:nvCxnSpPr>
          <p:spPr>
            <a:xfrm>
              <a:off x="0" y="3797750"/>
              <a:ext cx="9144000" cy="0"/>
            </a:xfrm>
            <a:prstGeom prst="straightConnector1">
              <a:avLst/>
            </a:prstGeom>
            <a:noFill/>
            <a:ln w="19050" cap="flat" cmpd="sng">
              <a:solidFill>
                <a:srgbClr val="90A4AE"/>
              </a:solidFill>
              <a:prstDash val="solid"/>
              <a:round/>
              <a:headEnd type="none" w="sm" len="sm"/>
              <a:tailEnd type="none" w="sm" len="sm"/>
            </a:ln>
          </p:spPr>
        </p:cxnSp>
        <p:cxnSp>
          <p:nvCxnSpPr>
            <p:cNvPr id="171" name="Google Shape;171;p35"/>
            <p:cNvCxnSpPr/>
            <p:nvPr/>
          </p:nvCxnSpPr>
          <p:spPr>
            <a:xfrm>
              <a:off x="0" y="3948325"/>
              <a:ext cx="9144000" cy="0"/>
            </a:xfrm>
            <a:prstGeom prst="straightConnector1">
              <a:avLst/>
            </a:prstGeom>
            <a:noFill/>
            <a:ln w="19050" cap="flat" cmpd="sng">
              <a:solidFill>
                <a:srgbClr val="90A4AE"/>
              </a:solidFill>
              <a:prstDash val="solid"/>
              <a:round/>
              <a:headEnd type="none" w="sm" len="sm"/>
              <a:tailEnd type="none" w="sm" len="sm"/>
            </a:ln>
          </p:spPr>
        </p:cxnSp>
        <p:cxnSp>
          <p:nvCxnSpPr>
            <p:cNvPr id="172" name="Google Shape;172;p35"/>
            <p:cNvCxnSpPr/>
            <p:nvPr/>
          </p:nvCxnSpPr>
          <p:spPr>
            <a:xfrm>
              <a:off x="0" y="3873038"/>
              <a:ext cx="9144000" cy="0"/>
            </a:xfrm>
            <a:prstGeom prst="straightConnector1">
              <a:avLst/>
            </a:prstGeom>
            <a:noFill/>
            <a:ln w="19050" cap="flat" cmpd="sng">
              <a:solidFill>
                <a:srgbClr val="90A4AE"/>
              </a:solidFill>
              <a:prstDash val="solid"/>
              <a:round/>
              <a:headEnd type="none" w="sm" len="sm"/>
              <a:tailEnd type="none" w="sm" len="sm"/>
            </a:ln>
          </p:spPr>
        </p:cxnSp>
      </p:grpSp>
      <p:sp>
        <p:nvSpPr>
          <p:cNvPr id="173" name="Google Shape;173;p35"/>
          <p:cNvSpPr txBox="1">
            <a:spLocks noGrp="1"/>
          </p:cNvSpPr>
          <p:nvPr>
            <p:ph type="title"/>
          </p:nvPr>
        </p:nvSpPr>
        <p:spPr>
          <a:xfrm>
            <a:off x="311700" y="555600"/>
            <a:ext cx="2808000" cy="755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2400"/>
              <a:buNone/>
              <a:defRPr sz="2400" b="1">
                <a:solidFill>
                  <a:srgbClr val="FFFFFF"/>
                </a:solidFill>
              </a:defRPr>
            </a:lvl1pPr>
            <a:lvl2pPr lvl="1" algn="l">
              <a:lnSpc>
                <a:spcPct val="100000"/>
              </a:lnSpc>
              <a:spcBef>
                <a:spcPts val="0"/>
              </a:spcBef>
              <a:spcAft>
                <a:spcPts val="0"/>
              </a:spcAft>
              <a:buClr>
                <a:srgbClr val="FFFFFF"/>
              </a:buClr>
              <a:buSzPts val="2400"/>
              <a:buNone/>
              <a:defRPr sz="2400" b="1">
                <a:solidFill>
                  <a:srgbClr val="FFFFFF"/>
                </a:solidFill>
              </a:defRPr>
            </a:lvl2pPr>
            <a:lvl3pPr lvl="2" algn="l">
              <a:lnSpc>
                <a:spcPct val="100000"/>
              </a:lnSpc>
              <a:spcBef>
                <a:spcPts val="0"/>
              </a:spcBef>
              <a:spcAft>
                <a:spcPts val="0"/>
              </a:spcAft>
              <a:buClr>
                <a:srgbClr val="FFFFFF"/>
              </a:buClr>
              <a:buSzPts val="2400"/>
              <a:buNone/>
              <a:defRPr sz="2400" b="1">
                <a:solidFill>
                  <a:srgbClr val="FFFFFF"/>
                </a:solidFill>
              </a:defRPr>
            </a:lvl3pPr>
            <a:lvl4pPr lvl="3" algn="l">
              <a:lnSpc>
                <a:spcPct val="100000"/>
              </a:lnSpc>
              <a:spcBef>
                <a:spcPts val="0"/>
              </a:spcBef>
              <a:spcAft>
                <a:spcPts val="0"/>
              </a:spcAft>
              <a:buClr>
                <a:srgbClr val="FFFFFF"/>
              </a:buClr>
              <a:buSzPts val="2400"/>
              <a:buNone/>
              <a:defRPr sz="2400" b="1">
                <a:solidFill>
                  <a:srgbClr val="FFFFFF"/>
                </a:solidFill>
              </a:defRPr>
            </a:lvl4pPr>
            <a:lvl5pPr lvl="4" algn="l">
              <a:lnSpc>
                <a:spcPct val="100000"/>
              </a:lnSpc>
              <a:spcBef>
                <a:spcPts val="0"/>
              </a:spcBef>
              <a:spcAft>
                <a:spcPts val="0"/>
              </a:spcAft>
              <a:buClr>
                <a:srgbClr val="FFFFFF"/>
              </a:buClr>
              <a:buSzPts val="2400"/>
              <a:buNone/>
              <a:defRPr sz="2400" b="1">
                <a:solidFill>
                  <a:srgbClr val="FFFFFF"/>
                </a:solidFill>
              </a:defRPr>
            </a:lvl5pPr>
            <a:lvl6pPr lvl="5" algn="l">
              <a:lnSpc>
                <a:spcPct val="100000"/>
              </a:lnSpc>
              <a:spcBef>
                <a:spcPts val="0"/>
              </a:spcBef>
              <a:spcAft>
                <a:spcPts val="0"/>
              </a:spcAft>
              <a:buClr>
                <a:srgbClr val="FFFFFF"/>
              </a:buClr>
              <a:buSzPts val="2400"/>
              <a:buNone/>
              <a:defRPr sz="2400" b="1">
                <a:solidFill>
                  <a:srgbClr val="FFFFFF"/>
                </a:solidFill>
              </a:defRPr>
            </a:lvl6pPr>
            <a:lvl7pPr lvl="6" algn="l">
              <a:lnSpc>
                <a:spcPct val="100000"/>
              </a:lnSpc>
              <a:spcBef>
                <a:spcPts val="0"/>
              </a:spcBef>
              <a:spcAft>
                <a:spcPts val="0"/>
              </a:spcAft>
              <a:buClr>
                <a:srgbClr val="FFFFFF"/>
              </a:buClr>
              <a:buSzPts val="2400"/>
              <a:buNone/>
              <a:defRPr sz="2400" b="1">
                <a:solidFill>
                  <a:srgbClr val="FFFFFF"/>
                </a:solidFill>
              </a:defRPr>
            </a:lvl7pPr>
            <a:lvl8pPr lvl="7" algn="l">
              <a:lnSpc>
                <a:spcPct val="100000"/>
              </a:lnSpc>
              <a:spcBef>
                <a:spcPts val="0"/>
              </a:spcBef>
              <a:spcAft>
                <a:spcPts val="0"/>
              </a:spcAft>
              <a:buClr>
                <a:srgbClr val="FFFFFF"/>
              </a:buClr>
              <a:buSzPts val="2400"/>
              <a:buNone/>
              <a:defRPr sz="2400" b="1">
                <a:solidFill>
                  <a:srgbClr val="FFFFFF"/>
                </a:solidFill>
              </a:defRPr>
            </a:lvl8pPr>
            <a:lvl9pPr lvl="8" algn="l">
              <a:lnSpc>
                <a:spcPct val="100000"/>
              </a:lnSpc>
              <a:spcBef>
                <a:spcPts val="0"/>
              </a:spcBef>
              <a:spcAft>
                <a:spcPts val="0"/>
              </a:spcAft>
              <a:buClr>
                <a:srgbClr val="FFFFFF"/>
              </a:buClr>
              <a:buSzPts val="2400"/>
              <a:buNone/>
              <a:defRPr sz="2400" b="1">
                <a:solidFill>
                  <a:srgbClr val="FFFFFF"/>
                </a:solidFill>
              </a:defRPr>
            </a:lvl9pPr>
          </a:lstStyle>
          <a:p>
            <a:endParaRPr/>
          </a:p>
        </p:txBody>
      </p:sp>
      <p:sp>
        <p:nvSpPr>
          <p:cNvPr id="174" name="Google Shape;174;p35"/>
          <p:cNvSpPr txBox="1">
            <a:spLocks noGrp="1"/>
          </p:cNvSpPr>
          <p:nvPr>
            <p:ph type="body" idx="1"/>
          </p:nvPr>
        </p:nvSpPr>
        <p:spPr>
          <a:xfrm>
            <a:off x="311700" y="1389600"/>
            <a:ext cx="2808000" cy="28863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FFFFFF"/>
              </a:buClr>
              <a:buSzPts val="1200"/>
              <a:buChar char="●"/>
              <a:defRPr sz="1200">
                <a:solidFill>
                  <a:srgbClr val="FFFFFF"/>
                </a:solidFill>
              </a:defRPr>
            </a:lvl1pPr>
            <a:lvl2pPr marL="914400" lvl="1" indent="-304800" algn="l">
              <a:lnSpc>
                <a:spcPct val="115000"/>
              </a:lnSpc>
              <a:spcBef>
                <a:spcPts val="0"/>
              </a:spcBef>
              <a:spcAft>
                <a:spcPts val="0"/>
              </a:spcAft>
              <a:buClr>
                <a:srgbClr val="FFFFFF"/>
              </a:buClr>
              <a:buSzPts val="1200"/>
              <a:buChar char="○"/>
              <a:defRPr sz="1200">
                <a:solidFill>
                  <a:srgbClr val="FFFFFF"/>
                </a:solidFill>
              </a:defRPr>
            </a:lvl2pPr>
            <a:lvl3pPr marL="1371600" lvl="2" indent="-304800" algn="l">
              <a:lnSpc>
                <a:spcPct val="115000"/>
              </a:lnSpc>
              <a:spcBef>
                <a:spcPts val="0"/>
              </a:spcBef>
              <a:spcAft>
                <a:spcPts val="0"/>
              </a:spcAft>
              <a:buClr>
                <a:srgbClr val="FFFFFF"/>
              </a:buClr>
              <a:buSzPts val="1200"/>
              <a:buChar char="■"/>
              <a:defRPr sz="1200">
                <a:solidFill>
                  <a:srgbClr val="FFFFFF"/>
                </a:solidFill>
              </a:defRPr>
            </a:lvl3pPr>
            <a:lvl4pPr marL="1828800" lvl="3" indent="-304800" algn="l">
              <a:lnSpc>
                <a:spcPct val="115000"/>
              </a:lnSpc>
              <a:spcBef>
                <a:spcPts val="0"/>
              </a:spcBef>
              <a:spcAft>
                <a:spcPts val="0"/>
              </a:spcAft>
              <a:buClr>
                <a:srgbClr val="FFFFFF"/>
              </a:buClr>
              <a:buSzPts val="1200"/>
              <a:buChar char="●"/>
              <a:defRPr sz="1200">
                <a:solidFill>
                  <a:srgbClr val="FFFFFF"/>
                </a:solidFill>
              </a:defRPr>
            </a:lvl4pPr>
            <a:lvl5pPr marL="2286000" lvl="4" indent="-304800" algn="l">
              <a:lnSpc>
                <a:spcPct val="115000"/>
              </a:lnSpc>
              <a:spcBef>
                <a:spcPts val="0"/>
              </a:spcBef>
              <a:spcAft>
                <a:spcPts val="0"/>
              </a:spcAft>
              <a:buClr>
                <a:srgbClr val="FFFFFF"/>
              </a:buClr>
              <a:buSzPts val="1200"/>
              <a:buChar char="○"/>
              <a:defRPr sz="1200">
                <a:solidFill>
                  <a:srgbClr val="FFFFFF"/>
                </a:solidFill>
              </a:defRPr>
            </a:lvl5pPr>
            <a:lvl6pPr marL="2743200" lvl="5" indent="-304800" algn="l">
              <a:lnSpc>
                <a:spcPct val="115000"/>
              </a:lnSpc>
              <a:spcBef>
                <a:spcPts val="0"/>
              </a:spcBef>
              <a:spcAft>
                <a:spcPts val="0"/>
              </a:spcAft>
              <a:buClr>
                <a:srgbClr val="FFFFFF"/>
              </a:buClr>
              <a:buSzPts val="1200"/>
              <a:buChar char="■"/>
              <a:defRPr sz="1200">
                <a:solidFill>
                  <a:srgbClr val="FFFFFF"/>
                </a:solidFill>
              </a:defRPr>
            </a:lvl6pPr>
            <a:lvl7pPr marL="3200400" lvl="6" indent="-304800" algn="l">
              <a:lnSpc>
                <a:spcPct val="115000"/>
              </a:lnSpc>
              <a:spcBef>
                <a:spcPts val="0"/>
              </a:spcBef>
              <a:spcAft>
                <a:spcPts val="0"/>
              </a:spcAft>
              <a:buClr>
                <a:srgbClr val="FFFFFF"/>
              </a:buClr>
              <a:buSzPts val="1200"/>
              <a:buChar char="●"/>
              <a:defRPr sz="1200">
                <a:solidFill>
                  <a:srgbClr val="FFFFFF"/>
                </a:solidFill>
              </a:defRPr>
            </a:lvl7pPr>
            <a:lvl8pPr marL="3657600" lvl="7" indent="-304800" algn="l">
              <a:lnSpc>
                <a:spcPct val="115000"/>
              </a:lnSpc>
              <a:spcBef>
                <a:spcPts val="0"/>
              </a:spcBef>
              <a:spcAft>
                <a:spcPts val="0"/>
              </a:spcAft>
              <a:buClr>
                <a:srgbClr val="FFFFFF"/>
              </a:buClr>
              <a:buSzPts val="1200"/>
              <a:buChar char="○"/>
              <a:defRPr sz="1200">
                <a:solidFill>
                  <a:srgbClr val="FFFFFF"/>
                </a:solidFill>
              </a:defRPr>
            </a:lvl8pPr>
            <a:lvl9pPr marL="4114800" lvl="8" indent="-304800" algn="l">
              <a:lnSpc>
                <a:spcPct val="115000"/>
              </a:lnSpc>
              <a:spcBef>
                <a:spcPts val="0"/>
              </a:spcBef>
              <a:spcAft>
                <a:spcPts val="0"/>
              </a:spcAft>
              <a:buClr>
                <a:srgbClr val="FFFFFF"/>
              </a:buClr>
              <a:buSzPts val="1200"/>
              <a:buChar char="■"/>
              <a:defRPr sz="1200">
                <a:solidFill>
                  <a:srgbClr val="FFFFFF"/>
                </a:solidFill>
              </a:defRPr>
            </a:lvl9pPr>
          </a:lstStyle>
          <a:p>
            <a:endParaRPr/>
          </a:p>
        </p:txBody>
      </p:sp>
      <p:sp>
        <p:nvSpPr>
          <p:cNvPr id="175" name="Google Shape;175;p3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Özel düzen 23">
  <p:cSld name="AUTOLAYOUT_62">
    <p:bg>
      <p:bgPr>
        <a:solidFill>
          <a:srgbClr val="FFFFFF"/>
        </a:solidFill>
        <a:effectLst/>
      </p:bgPr>
    </p:bg>
    <p:spTree>
      <p:nvGrpSpPr>
        <p:cNvPr id="1" name="Shape 176"/>
        <p:cNvGrpSpPr/>
        <p:nvPr/>
      </p:nvGrpSpPr>
      <p:grpSpPr>
        <a:xfrm>
          <a:off x="0" y="0"/>
          <a:ext cx="0" cy="0"/>
          <a:chOff x="0" y="0"/>
          <a:chExt cx="0" cy="0"/>
        </a:xfrm>
      </p:grpSpPr>
      <p:sp>
        <p:nvSpPr>
          <p:cNvPr id="177" name="Google Shape;177;p3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6"/>
          <p:cNvSpPr txBox="1">
            <a:spLocks noGrp="1"/>
          </p:cNvSpPr>
          <p:nvPr>
            <p:ph type="ctrTitle"/>
          </p:nvPr>
        </p:nvSpPr>
        <p:spPr>
          <a:xfrm>
            <a:off x="3562350" y="1163525"/>
            <a:ext cx="4781700" cy="25074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600"/>
              <a:buNone/>
              <a:defRPr sz="3600" b="1">
                <a:solidFill>
                  <a:schemeClr val="dk1"/>
                </a:solidFill>
              </a:defRPr>
            </a:lvl1pPr>
            <a:lvl2pPr lvl="1" algn="l">
              <a:lnSpc>
                <a:spcPct val="100000"/>
              </a:lnSpc>
              <a:spcBef>
                <a:spcPts val="0"/>
              </a:spcBef>
              <a:spcAft>
                <a:spcPts val="0"/>
              </a:spcAft>
              <a:buClr>
                <a:schemeClr val="dk1"/>
              </a:buClr>
              <a:buSzPts val="3600"/>
              <a:buNone/>
              <a:defRPr sz="3600" b="1">
                <a:solidFill>
                  <a:schemeClr val="dk1"/>
                </a:solidFill>
              </a:defRPr>
            </a:lvl2pPr>
            <a:lvl3pPr lvl="2" algn="l">
              <a:lnSpc>
                <a:spcPct val="100000"/>
              </a:lnSpc>
              <a:spcBef>
                <a:spcPts val="0"/>
              </a:spcBef>
              <a:spcAft>
                <a:spcPts val="0"/>
              </a:spcAft>
              <a:buClr>
                <a:schemeClr val="dk1"/>
              </a:buClr>
              <a:buSzPts val="3600"/>
              <a:buNone/>
              <a:defRPr sz="3600" b="1">
                <a:solidFill>
                  <a:schemeClr val="dk1"/>
                </a:solidFill>
              </a:defRPr>
            </a:lvl3pPr>
            <a:lvl4pPr lvl="3" algn="l">
              <a:lnSpc>
                <a:spcPct val="100000"/>
              </a:lnSpc>
              <a:spcBef>
                <a:spcPts val="0"/>
              </a:spcBef>
              <a:spcAft>
                <a:spcPts val="0"/>
              </a:spcAft>
              <a:buClr>
                <a:schemeClr val="dk1"/>
              </a:buClr>
              <a:buSzPts val="3600"/>
              <a:buNone/>
              <a:defRPr sz="3600" b="1">
                <a:solidFill>
                  <a:schemeClr val="dk1"/>
                </a:solidFill>
              </a:defRPr>
            </a:lvl4pPr>
            <a:lvl5pPr lvl="4" algn="l">
              <a:lnSpc>
                <a:spcPct val="100000"/>
              </a:lnSpc>
              <a:spcBef>
                <a:spcPts val="0"/>
              </a:spcBef>
              <a:spcAft>
                <a:spcPts val="0"/>
              </a:spcAft>
              <a:buClr>
                <a:schemeClr val="dk1"/>
              </a:buClr>
              <a:buSzPts val="3600"/>
              <a:buNone/>
              <a:defRPr sz="3600" b="1">
                <a:solidFill>
                  <a:schemeClr val="dk1"/>
                </a:solidFill>
              </a:defRPr>
            </a:lvl5pPr>
            <a:lvl6pPr lvl="5" algn="l">
              <a:lnSpc>
                <a:spcPct val="100000"/>
              </a:lnSpc>
              <a:spcBef>
                <a:spcPts val="0"/>
              </a:spcBef>
              <a:spcAft>
                <a:spcPts val="0"/>
              </a:spcAft>
              <a:buClr>
                <a:schemeClr val="dk1"/>
              </a:buClr>
              <a:buSzPts val="3600"/>
              <a:buNone/>
              <a:defRPr sz="3600" b="1">
                <a:solidFill>
                  <a:schemeClr val="dk1"/>
                </a:solidFill>
              </a:defRPr>
            </a:lvl6pPr>
            <a:lvl7pPr lvl="6" algn="l">
              <a:lnSpc>
                <a:spcPct val="100000"/>
              </a:lnSpc>
              <a:spcBef>
                <a:spcPts val="0"/>
              </a:spcBef>
              <a:spcAft>
                <a:spcPts val="0"/>
              </a:spcAft>
              <a:buClr>
                <a:schemeClr val="dk1"/>
              </a:buClr>
              <a:buSzPts val="3600"/>
              <a:buNone/>
              <a:defRPr sz="3600" b="1">
                <a:solidFill>
                  <a:schemeClr val="dk1"/>
                </a:solidFill>
              </a:defRPr>
            </a:lvl7pPr>
            <a:lvl8pPr lvl="7" algn="l">
              <a:lnSpc>
                <a:spcPct val="100000"/>
              </a:lnSpc>
              <a:spcBef>
                <a:spcPts val="0"/>
              </a:spcBef>
              <a:spcAft>
                <a:spcPts val="0"/>
              </a:spcAft>
              <a:buClr>
                <a:schemeClr val="dk1"/>
              </a:buClr>
              <a:buSzPts val="3600"/>
              <a:buNone/>
              <a:defRPr sz="3600" b="1">
                <a:solidFill>
                  <a:schemeClr val="dk1"/>
                </a:solidFill>
              </a:defRPr>
            </a:lvl8pPr>
            <a:lvl9pPr lvl="8" algn="l">
              <a:lnSpc>
                <a:spcPct val="100000"/>
              </a:lnSpc>
              <a:spcBef>
                <a:spcPts val="0"/>
              </a:spcBef>
              <a:spcAft>
                <a:spcPts val="0"/>
              </a:spcAft>
              <a:buClr>
                <a:schemeClr val="dk1"/>
              </a:buClr>
              <a:buSzPts val="3600"/>
              <a:buNone/>
              <a:defRPr sz="3600" b="1">
                <a:solidFill>
                  <a:schemeClr val="dk1"/>
                </a:solidFill>
              </a:defRPr>
            </a:lvl9pPr>
          </a:lstStyle>
          <a:p>
            <a:endParaRPr/>
          </a:p>
        </p:txBody>
      </p:sp>
      <p:sp>
        <p:nvSpPr>
          <p:cNvPr id="179" name="Google Shape;179;p3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Özel düzen 24">
  <p:cSld name="AUTOLAYOUT_63">
    <p:bg>
      <p:bgPr>
        <a:solidFill>
          <a:srgbClr val="FFFFFF"/>
        </a:solidFill>
        <a:effectLst/>
      </p:bgPr>
    </p:bg>
    <p:spTree>
      <p:nvGrpSpPr>
        <p:cNvPr id="1" name="Shape 180"/>
        <p:cNvGrpSpPr/>
        <p:nvPr/>
      </p:nvGrpSpPr>
      <p:grpSpPr>
        <a:xfrm>
          <a:off x="0" y="0"/>
          <a:ext cx="0" cy="0"/>
          <a:chOff x="0" y="0"/>
          <a:chExt cx="0" cy="0"/>
        </a:xfrm>
      </p:grpSpPr>
      <p:sp>
        <p:nvSpPr>
          <p:cNvPr id="181" name="Google Shape;181;p3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7"/>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83" name="Google Shape;183;p37"/>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84" name="Google Shape;184;p3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Özel düzen 25">
  <p:cSld name="AUTOLAYOUT_64">
    <p:bg>
      <p:bgPr>
        <a:solidFill>
          <a:srgbClr val="FFFFFF"/>
        </a:solidFill>
        <a:effectLst/>
      </p:bgPr>
    </p:bg>
    <p:spTree>
      <p:nvGrpSpPr>
        <p:cNvPr id="1" name="Shape 185"/>
        <p:cNvGrpSpPr/>
        <p:nvPr/>
      </p:nvGrpSpPr>
      <p:grpSpPr>
        <a:xfrm>
          <a:off x="0" y="0"/>
          <a:ext cx="0" cy="0"/>
          <a:chOff x="0" y="0"/>
          <a:chExt cx="0" cy="0"/>
        </a:xfrm>
      </p:grpSpPr>
      <p:sp>
        <p:nvSpPr>
          <p:cNvPr id="186" name="Google Shape;186;p38"/>
          <p:cNvSpPr/>
          <p:nvPr/>
        </p:nvSpPr>
        <p:spPr>
          <a:xfrm>
            <a:off x="0" y="0"/>
            <a:ext cx="9144000" cy="5143500"/>
          </a:xfrm>
          <a:prstGeom prst="rect">
            <a:avLst/>
          </a:prstGeom>
          <a:solidFill>
            <a:srgbClr val="FFFFF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87" name="Google Shape;187;p38"/>
          <p:cNvSpPr/>
          <p:nvPr/>
        </p:nvSpPr>
        <p:spPr>
          <a:xfrm>
            <a:off x="4100400" y="951117"/>
            <a:ext cx="5043600" cy="3275700"/>
          </a:xfrm>
          <a:prstGeom prst="rect">
            <a:avLst/>
          </a:pr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8"/>
          <p:cNvSpPr txBox="1">
            <a:spLocks noGrp="1"/>
          </p:cNvSpPr>
          <p:nvPr>
            <p:ph type="ctrTitle"/>
          </p:nvPr>
        </p:nvSpPr>
        <p:spPr>
          <a:xfrm>
            <a:off x="4596750" y="1553125"/>
            <a:ext cx="4050900" cy="12081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189" name="Google Shape;189;p38"/>
          <p:cNvSpPr txBox="1">
            <a:spLocks noGrp="1"/>
          </p:cNvSpPr>
          <p:nvPr>
            <p:ph type="subTitle" idx="1"/>
          </p:nvPr>
        </p:nvSpPr>
        <p:spPr>
          <a:xfrm>
            <a:off x="4596750" y="2925304"/>
            <a:ext cx="4050900" cy="6651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800"/>
              <a:buNone/>
              <a:defRPr sz="1800" b="1">
                <a:solidFill>
                  <a:srgbClr val="FFFFFF"/>
                </a:solidFill>
              </a:defRPr>
            </a:lvl1pPr>
            <a:lvl2pPr lvl="1" algn="l">
              <a:lnSpc>
                <a:spcPct val="100000"/>
              </a:lnSpc>
              <a:spcBef>
                <a:spcPts val="0"/>
              </a:spcBef>
              <a:spcAft>
                <a:spcPts val="0"/>
              </a:spcAft>
              <a:buClr>
                <a:srgbClr val="FFFFFF"/>
              </a:buClr>
              <a:buSzPts val="1800"/>
              <a:buNone/>
              <a:defRPr sz="1800" b="1">
                <a:solidFill>
                  <a:srgbClr val="FFFFFF"/>
                </a:solidFill>
              </a:defRPr>
            </a:lvl2pPr>
            <a:lvl3pPr lvl="2" algn="l">
              <a:lnSpc>
                <a:spcPct val="100000"/>
              </a:lnSpc>
              <a:spcBef>
                <a:spcPts val="0"/>
              </a:spcBef>
              <a:spcAft>
                <a:spcPts val="0"/>
              </a:spcAft>
              <a:buClr>
                <a:srgbClr val="FFFFFF"/>
              </a:buClr>
              <a:buSzPts val="1800"/>
              <a:buNone/>
              <a:defRPr sz="1800" b="1">
                <a:solidFill>
                  <a:srgbClr val="FFFFFF"/>
                </a:solidFill>
              </a:defRPr>
            </a:lvl3pPr>
            <a:lvl4pPr lvl="3" algn="l">
              <a:lnSpc>
                <a:spcPct val="100000"/>
              </a:lnSpc>
              <a:spcBef>
                <a:spcPts val="0"/>
              </a:spcBef>
              <a:spcAft>
                <a:spcPts val="0"/>
              </a:spcAft>
              <a:buClr>
                <a:srgbClr val="FFFFFF"/>
              </a:buClr>
              <a:buSzPts val="1800"/>
              <a:buNone/>
              <a:defRPr sz="1800" b="1">
                <a:solidFill>
                  <a:srgbClr val="FFFFFF"/>
                </a:solidFill>
              </a:defRPr>
            </a:lvl4pPr>
            <a:lvl5pPr lvl="4" algn="l">
              <a:lnSpc>
                <a:spcPct val="100000"/>
              </a:lnSpc>
              <a:spcBef>
                <a:spcPts val="0"/>
              </a:spcBef>
              <a:spcAft>
                <a:spcPts val="0"/>
              </a:spcAft>
              <a:buClr>
                <a:srgbClr val="FFFFFF"/>
              </a:buClr>
              <a:buSzPts val="1800"/>
              <a:buNone/>
              <a:defRPr sz="1800" b="1">
                <a:solidFill>
                  <a:srgbClr val="FFFFFF"/>
                </a:solidFill>
              </a:defRPr>
            </a:lvl5pPr>
            <a:lvl6pPr lvl="5" algn="l">
              <a:lnSpc>
                <a:spcPct val="100000"/>
              </a:lnSpc>
              <a:spcBef>
                <a:spcPts val="0"/>
              </a:spcBef>
              <a:spcAft>
                <a:spcPts val="0"/>
              </a:spcAft>
              <a:buClr>
                <a:srgbClr val="FFFFFF"/>
              </a:buClr>
              <a:buSzPts val="1800"/>
              <a:buNone/>
              <a:defRPr sz="1800" b="1">
                <a:solidFill>
                  <a:srgbClr val="FFFFFF"/>
                </a:solidFill>
              </a:defRPr>
            </a:lvl6pPr>
            <a:lvl7pPr lvl="6" algn="l">
              <a:lnSpc>
                <a:spcPct val="100000"/>
              </a:lnSpc>
              <a:spcBef>
                <a:spcPts val="0"/>
              </a:spcBef>
              <a:spcAft>
                <a:spcPts val="0"/>
              </a:spcAft>
              <a:buClr>
                <a:srgbClr val="FFFFFF"/>
              </a:buClr>
              <a:buSzPts val="1800"/>
              <a:buNone/>
              <a:defRPr sz="1800" b="1">
                <a:solidFill>
                  <a:srgbClr val="FFFFFF"/>
                </a:solidFill>
              </a:defRPr>
            </a:lvl7pPr>
            <a:lvl8pPr lvl="7" algn="l">
              <a:lnSpc>
                <a:spcPct val="100000"/>
              </a:lnSpc>
              <a:spcBef>
                <a:spcPts val="0"/>
              </a:spcBef>
              <a:spcAft>
                <a:spcPts val="0"/>
              </a:spcAft>
              <a:buClr>
                <a:srgbClr val="FFFFFF"/>
              </a:buClr>
              <a:buSzPts val="1800"/>
              <a:buNone/>
              <a:defRPr sz="1800" b="1">
                <a:solidFill>
                  <a:srgbClr val="FFFFFF"/>
                </a:solidFill>
              </a:defRPr>
            </a:lvl8pPr>
            <a:lvl9pPr lvl="8" algn="l">
              <a:lnSpc>
                <a:spcPct val="100000"/>
              </a:lnSpc>
              <a:spcBef>
                <a:spcPts val="0"/>
              </a:spcBef>
              <a:spcAft>
                <a:spcPts val="0"/>
              </a:spcAft>
              <a:buClr>
                <a:srgbClr val="FFFFFF"/>
              </a:buClr>
              <a:buSzPts val="1800"/>
              <a:buNone/>
              <a:defRPr sz="1800" b="1">
                <a:solidFill>
                  <a:srgbClr val="FFFFFF"/>
                </a:solidFill>
              </a:defRPr>
            </a:lvl9pPr>
          </a:lstStyle>
          <a:p>
            <a:endParaRPr/>
          </a:p>
        </p:txBody>
      </p:sp>
      <p:sp>
        <p:nvSpPr>
          <p:cNvPr id="190" name="Google Shape;190;p3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434343"/>
                </a:solidFill>
              </a:defRPr>
            </a:lvl1pPr>
            <a:lvl2pPr lvl="1" algn="r">
              <a:lnSpc>
                <a:spcPct val="100000"/>
              </a:lnSpc>
              <a:spcAft>
                <a:spcPts val="0"/>
              </a:spcAft>
              <a:buNone/>
              <a:defRPr sz="1000">
                <a:solidFill>
                  <a:srgbClr val="434343"/>
                </a:solidFill>
              </a:defRPr>
            </a:lvl2pPr>
            <a:lvl3pPr lvl="2" algn="r">
              <a:lnSpc>
                <a:spcPct val="100000"/>
              </a:lnSpc>
              <a:spcAft>
                <a:spcPts val="0"/>
              </a:spcAft>
              <a:buNone/>
              <a:defRPr sz="1000">
                <a:solidFill>
                  <a:srgbClr val="434343"/>
                </a:solidFill>
              </a:defRPr>
            </a:lvl3pPr>
            <a:lvl4pPr lvl="3" algn="r">
              <a:lnSpc>
                <a:spcPct val="100000"/>
              </a:lnSpc>
              <a:spcAft>
                <a:spcPts val="0"/>
              </a:spcAft>
              <a:buNone/>
              <a:defRPr sz="1000">
                <a:solidFill>
                  <a:srgbClr val="434343"/>
                </a:solidFill>
              </a:defRPr>
            </a:lvl4pPr>
            <a:lvl5pPr lvl="4" algn="r">
              <a:lnSpc>
                <a:spcPct val="100000"/>
              </a:lnSpc>
              <a:spcAft>
                <a:spcPts val="0"/>
              </a:spcAft>
              <a:buNone/>
              <a:defRPr sz="1000">
                <a:solidFill>
                  <a:srgbClr val="434343"/>
                </a:solidFill>
              </a:defRPr>
            </a:lvl5pPr>
            <a:lvl6pPr lvl="5" algn="r">
              <a:lnSpc>
                <a:spcPct val="100000"/>
              </a:lnSpc>
              <a:spcAft>
                <a:spcPts val="0"/>
              </a:spcAft>
              <a:buNone/>
              <a:defRPr sz="1000">
                <a:solidFill>
                  <a:srgbClr val="434343"/>
                </a:solidFill>
              </a:defRPr>
            </a:lvl6pPr>
            <a:lvl7pPr lvl="6" algn="r">
              <a:lnSpc>
                <a:spcPct val="100000"/>
              </a:lnSpc>
              <a:spcAft>
                <a:spcPts val="0"/>
              </a:spcAft>
              <a:buNone/>
              <a:defRPr sz="1000">
                <a:solidFill>
                  <a:srgbClr val="434343"/>
                </a:solidFill>
              </a:defRPr>
            </a:lvl7pPr>
            <a:lvl8pPr lvl="7" algn="r">
              <a:lnSpc>
                <a:spcPct val="100000"/>
              </a:lnSpc>
              <a:spcAft>
                <a:spcPts val="0"/>
              </a:spcAft>
              <a:buNone/>
              <a:defRPr sz="1000">
                <a:solidFill>
                  <a:srgbClr val="434343"/>
                </a:solidFill>
              </a:defRPr>
            </a:lvl8pPr>
            <a:lvl9pPr lvl="8" algn="r">
              <a:lnSpc>
                <a:spcPct val="100000"/>
              </a:lnSpc>
              <a:spcAft>
                <a:spcPts val="0"/>
              </a:spcAft>
              <a:buNone/>
              <a:defRPr sz="1000">
                <a:solidFill>
                  <a:srgbClr val="434343"/>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Özel düzen 26">
  <p:cSld name="AUTOLAYOUT_65">
    <p:bg>
      <p:bgPr>
        <a:solidFill>
          <a:srgbClr val="FFFFFF"/>
        </a:solidFill>
        <a:effectLst/>
      </p:bgPr>
    </p:bg>
    <p:spTree>
      <p:nvGrpSpPr>
        <p:cNvPr id="1" name="Shape 191"/>
        <p:cNvGrpSpPr/>
        <p:nvPr/>
      </p:nvGrpSpPr>
      <p:grpSpPr>
        <a:xfrm>
          <a:off x="0" y="0"/>
          <a:ext cx="0" cy="0"/>
          <a:chOff x="0" y="0"/>
          <a:chExt cx="0" cy="0"/>
        </a:xfrm>
      </p:grpSpPr>
      <p:sp>
        <p:nvSpPr>
          <p:cNvPr id="192" name="Google Shape;192;p3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9"/>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94" name="Google Shape;194;p39"/>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95" name="Google Shape;195;p3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Özel düzen 27">
  <p:cSld name="AUTOLAYOUT_66">
    <p:bg>
      <p:bgPr>
        <a:solidFill>
          <a:srgbClr val="FFFFFF"/>
        </a:solidFill>
        <a:effectLst/>
      </p:bgPr>
    </p:bg>
    <p:spTree>
      <p:nvGrpSpPr>
        <p:cNvPr id="1" name="Shape 196"/>
        <p:cNvGrpSpPr/>
        <p:nvPr/>
      </p:nvGrpSpPr>
      <p:grpSpPr>
        <a:xfrm>
          <a:off x="0" y="0"/>
          <a:ext cx="0" cy="0"/>
          <a:chOff x="0" y="0"/>
          <a:chExt cx="0" cy="0"/>
        </a:xfrm>
      </p:grpSpPr>
      <p:sp>
        <p:nvSpPr>
          <p:cNvPr id="197" name="Google Shape;197;p4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0"/>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99" name="Google Shape;199;p40"/>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00" name="Google Shape;200;p4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Özel düzen 28">
  <p:cSld name="AUTOLAYOUT_67">
    <p:bg>
      <p:bgPr>
        <a:solidFill>
          <a:srgbClr val="FFFFFF"/>
        </a:solidFill>
        <a:effectLst/>
      </p:bgPr>
    </p:bg>
    <p:spTree>
      <p:nvGrpSpPr>
        <p:cNvPr id="1" name="Shape 201"/>
        <p:cNvGrpSpPr/>
        <p:nvPr/>
      </p:nvGrpSpPr>
      <p:grpSpPr>
        <a:xfrm>
          <a:off x="0" y="0"/>
          <a:ext cx="0" cy="0"/>
          <a:chOff x="0" y="0"/>
          <a:chExt cx="0" cy="0"/>
        </a:xfrm>
      </p:grpSpPr>
      <p:sp>
        <p:nvSpPr>
          <p:cNvPr id="202" name="Google Shape;202;p4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1"/>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04" name="Google Shape;204;p41"/>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05" name="Google Shape;205;p4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Özel düzen 30">
  <p:cSld name="AUTOLAYOUT_69">
    <p:bg>
      <p:bgPr>
        <a:solidFill>
          <a:srgbClr val="FFFFFF"/>
        </a:solidFill>
        <a:effectLst/>
      </p:bgPr>
    </p:bg>
    <p:spTree>
      <p:nvGrpSpPr>
        <p:cNvPr id="1" name="Shape 206"/>
        <p:cNvGrpSpPr/>
        <p:nvPr/>
      </p:nvGrpSpPr>
      <p:grpSpPr>
        <a:xfrm>
          <a:off x="0" y="0"/>
          <a:ext cx="0" cy="0"/>
          <a:chOff x="0" y="0"/>
          <a:chExt cx="0" cy="0"/>
        </a:xfrm>
      </p:grpSpPr>
      <p:sp>
        <p:nvSpPr>
          <p:cNvPr id="207" name="Google Shape;207;p4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2"/>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2"/>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10" name="Google Shape;210;p42"/>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11" name="Google Shape;211;p4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Özel düzen 29">
  <p:cSld name="AUTOLAYOUT_70">
    <p:bg>
      <p:bgPr>
        <a:solidFill>
          <a:srgbClr val="FFFFFF"/>
        </a:solidFill>
        <a:effectLst/>
      </p:bgPr>
    </p:bg>
    <p:spTree>
      <p:nvGrpSpPr>
        <p:cNvPr id="1" name="Shape 212"/>
        <p:cNvGrpSpPr/>
        <p:nvPr/>
      </p:nvGrpSpPr>
      <p:grpSpPr>
        <a:xfrm>
          <a:off x="0" y="0"/>
          <a:ext cx="0" cy="0"/>
          <a:chOff x="0" y="0"/>
          <a:chExt cx="0" cy="0"/>
        </a:xfrm>
      </p:grpSpPr>
      <p:sp>
        <p:nvSpPr>
          <p:cNvPr id="213" name="Google Shape;213;p4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3"/>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15" name="Google Shape;215;p43"/>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16" name="Google Shape;216;p4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Özel düzen 31">
  <p:cSld name="AUTOLAYOUT_71">
    <p:bg>
      <p:bgPr>
        <a:solidFill>
          <a:srgbClr val="FFFFFF"/>
        </a:solidFill>
        <a:effectLst/>
      </p:bgPr>
    </p:bg>
    <p:spTree>
      <p:nvGrpSpPr>
        <p:cNvPr id="1" name="Shape 217"/>
        <p:cNvGrpSpPr/>
        <p:nvPr/>
      </p:nvGrpSpPr>
      <p:grpSpPr>
        <a:xfrm>
          <a:off x="0" y="0"/>
          <a:ext cx="0" cy="0"/>
          <a:chOff x="0" y="0"/>
          <a:chExt cx="0" cy="0"/>
        </a:xfrm>
      </p:grpSpPr>
      <p:sp>
        <p:nvSpPr>
          <p:cNvPr id="218" name="Google Shape;218;p4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44"/>
          <p:cNvCxnSpPr/>
          <p:nvPr/>
        </p:nvCxnSpPr>
        <p:spPr>
          <a:xfrm>
            <a:off x="474475" y="336950"/>
            <a:ext cx="3163200" cy="0"/>
          </a:xfrm>
          <a:prstGeom prst="straightConnector1">
            <a:avLst/>
          </a:prstGeom>
          <a:noFill/>
          <a:ln w="9525" cap="flat" cmpd="sng">
            <a:solidFill>
              <a:schemeClr val="dk1"/>
            </a:solidFill>
            <a:prstDash val="solid"/>
            <a:round/>
            <a:headEnd type="none" w="sm" len="sm"/>
            <a:tailEnd type="none" w="sm" len="sm"/>
          </a:ln>
        </p:spPr>
      </p:cxnSp>
      <p:cxnSp>
        <p:nvCxnSpPr>
          <p:cNvPr id="220" name="Google Shape;220;p44"/>
          <p:cNvCxnSpPr/>
          <p:nvPr/>
        </p:nvCxnSpPr>
        <p:spPr>
          <a:xfrm>
            <a:off x="3828800" y="344225"/>
            <a:ext cx="4863000" cy="0"/>
          </a:xfrm>
          <a:prstGeom prst="straightConnector1">
            <a:avLst/>
          </a:prstGeom>
          <a:noFill/>
          <a:ln w="9525" cap="flat" cmpd="sng">
            <a:solidFill>
              <a:schemeClr val="dk1"/>
            </a:solidFill>
            <a:prstDash val="solid"/>
            <a:round/>
            <a:headEnd type="none" w="sm" len="sm"/>
            <a:tailEnd type="none" w="sm" len="sm"/>
          </a:ln>
        </p:spPr>
      </p:cxnSp>
      <p:sp>
        <p:nvSpPr>
          <p:cNvPr id="221" name="Google Shape;221;p44"/>
          <p:cNvSpPr txBox="1">
            <a:spLocks noGrp="1"/>
          </p:cNvSpPr>
          <p:nvPr>
            <p:ph type="title"/>
          </p:nvPr>
        </p:nvSpPr>
        <p:spPr>
          <a:xfrm>
            <a:off x="474475" y="450125"/>
            <a:ext cx="3163200" cy="20622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22" name="Google Shape;222;p44"/>
          <p:cNvSpPr txBox="1">
            <a:spLocks noGrp="1"/>
          </p:cNvSpPr>
          <p:nvPr>
            <p:ph type="body" idx="1"/>
          </p:nvPr>
        </p:nvSpPr>
        <p:spPr>
          <a:xfrm>
            <a:off x="3828775" y="2969475"/>
            <a:ext cx="4863000" cy="1596000"/>
          </a:xfrm>
          <a:prstGeom prst="rect">
            <a:avLst/>
          </a:prstGeom>
          <a:noFill/>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23" name="Google Shape;223;p44"/>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Özel düzen 32">
  <p:cSld name="AUTOLAYOUT_72">
    <p:bg>
      <p:bgPr>
        <a:solidFill>
          <a:srgbClr val="FFFFFF"/>
        </a:solidFill>
        <a:effectLst/>
      </p:bgPr>
    </p:bg>
    <p:spTree>
      <p:nvGrpSpPr>
        <p:cNvPr id="1" name="Shape 224"/>
        <p:cNvGrpSpPr/>
        <p:nvPr/>
      </p:nvGrpSpPr>
      <p:grpSpPr>
        <a:xfrm>
          <a:off x="0" y="0"/>
          <a:ext cx="0" cy="0"/>
          <a:chOff x="0" y="0"/>
          <a:chExt cx="0" cy="0"/>
        </a:xfrm>
      </p:grpSpPr>
      <p:sp>
        <p:nvSpPr>
          <p:cNvPr id="225" name="Google Shape;225;p4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5"/>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5"/>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28" name="Google Shape;228;p45"/>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29" name="Google Shape;229;p4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Özel düzen 33">
  <p:cSld name="AUTOLAYOUT_73">
    <p:bg>
      <p:bgPr>
        <a:solidFill>
          <a:srgbClr val="FFFFFF"/>
        </a:solidFill>
        <a:effectLst/>
      </p:bgPr>
    </p:bg>
    <p:spTree>
      <p:nvGrpSpPr>
        <p:cNvPr id="1" name="Shape 230"/>
        <p:cNvGrpSpPr/>
        <p:nvPr/>
      </p:nvGrpSpPr>
      <p:grpSpPr>
        <a:xfrm>
          <a:off x="0" y="0"/>
          <a:ext cx="0" cy="0"/>
          <a:chOff x="0" y="0"/>
          <a:chExt cx="0" cy="0"/>
        </a:xfrm>
      </p:grpSpPr>
      <p:sp>
        <p:nvSpPr>
          <p:cNvPr id="231" name="Google Shape;231;p4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6"/>
          <p:cNvSpPr/>
          <p:nvPr/>
        </p:nvSpPr>
        <p:spPr>
          <a:xfrm>
            <a:off x="2705800" y="0"/>
            <a:ext cx="6438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6"/>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800"/>
              <a:buNone/>
              <a:defRPr sz="1800" b="1">
                <a:solidFill>
                  <a:schemeClr val="dk1"/>
                </a:solidFill>
              </a:defRPr>
            </a:lvl2pPr>
            <a:lvl3pPr lvl="2" algn="l">
              <a:lnSpc>
                <a:spcPct val="100000"/>
              </a:lnSpc>
              <a:spcBef>
                <a:spcPts val="0"/>
              </a:spcBef>
              <a:spcAft>
                <a:spcPts val="0"/>
              </a:spcAft>
              <a:buClr>
                <a:schemeClr val="dk1"/>
              </a:buClr>
              <a:buSzPts val="1800"/>
              <a:buNone/>
              <a:defRPr sz="1800" b="1">
                <a:solidFill>
                  <a:schemeClr val="dk1"/>
                </a:solidFill>
              </a:defRPr>
            </a:lvl3pPr>
            <a:lvl4pPr lvl="3" algn="l">
              <a:lnSpc>
                <a:spcPct val="100000"/>
              </a:lnSpc>
              <a:spcBef>
                <a:spcPts val="0"/>
              </a:spcBef>
              <a:spcAft>
                <a:spcPts val="0"/>
              </a:spcAft>
              <a:buClr>
                <a:schemeClr val="dk1"/>
              </a:buClr>
              <a:buSzPts val="1800"/>
              <a:buNone/>
              <a:defRPr sz="1800" b="1">
                <a:solidFill>
                  <a:schemeClr val="dk1"/>
                </a:solidFill>
              </a:defRPr>
            </a:lvl4pPr>
            <a:lvl5pPr lvl="4" algn="l">
              <a:lnSpc>
                <a:spcPct val="100000"/>
              </a:lnSpc>
              <a:spcBef>
                <a:spcPts val="0"/>
              </a:spcBef>
              <a:spcAft>
                <a:spcPts val="0"/>
              </a:spcAft>
              <a:buClr>
                <a:schemeClr val="dk1"/>
              </a:buClr>
              <a:buSzPts val="1800"/>
              <a:buNone/>
              <a:defRPr sz="1800" b="1">
                <a:solidFill>
                  <a:schemeClr val="dk1"/>
                </a:solidFill>
              </a:defRPr>
            </a:lvl5pPr>
            <a:lvl6pPr lvl="5" algn="l">
              <a:lnSpc>
                <a:spcPct val="100000"/>
              </a:lnSpc>
              <a:spcBef>
                <a:spcPts val="0"/>
              </a:spcBef>
              <a:spcAft>
                <a:spcPts val="0"/>
              </a:spcAft>
              <a:buClr>
                <a:schemeClr val="dk1"/>
              </a:buClr>
              <a:buSzPts val="1800"/>
              <a:buNone/>
              <a:defRPr sz="1800" b="1">
                <a:solidFill>
                  <a:schemeClr val="dk1"/>
                </a:solidFill>
              </a:defRPr>
            </a:lvl6pPr>
            <a:lvl7pPr lvl="6" algn="l">
              <a:lnSpc>
                <a:spcPct val="100000"/>
              </a:lnSpc>
              <a:spcBef>
                <a:spcPts val="0"/>
              </a:spcBef>
              <a:spcAft>
                <a:spcPts val="0"/>
              </a:spcAft>
              <a:buClr>
                <a:schemeClr val="dk1"/>
              </a:buClr>
              <a:buSzPts val="1800"/>
              <a:buNone/>
              <a:defRPr sz="1800" b="1">
                <a:solidFill>
                  <a:schemeClr val="dk1"/>
                </a:solidFill>
              </a:defRPr>
            </a:lvl7pPr>
            <a:lvl8pPr lvl="7" algn="l">
              <a:lnSpc>
                <a:spcPct val="100000"/>
              </a:lnSpc>
              <a:spcBef>
                <a:spcPts val="0"/>
              </a:spcBef>
              <a:spcAft>
                <a:spcPts val="0"/>
              </a:spcAft>
              <a:buClr>
                <a:schemeClr val="dk1"/>
              </a:buClr>
              <a:buSzPts val="1800"/>
              <a:buNone/>
              <a:defRPr sz="1800" b="1">
                <a:solidFill>
                  <a:schemeClr val="dk1"/>
                </a:solidFill>
              </a:defRPr>
            </a:lvl8pPr>
            <a:lvl9pPr lvl="8"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34" name="Google Shape;234;p46"/>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235" name="Google Shape;235;p4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Özel düzen 34">
  <p:cSld name="AUTOLAYOUT_76">
    <p:bg>
      <p:bgPr>
        <a:solidFill>
          <a:srgbClr val="FFFFFF"/>
        </a:solidFill>
        <a:effectLst/>
      </p:bgPr>
    </p:bg>
    <p:spTree>
      <p:nvGrpSpPr>
        <p:cNvPr id="1" name="Shape 236"/>
        <p:cNvGrpSpPr/>
        <p:nvPr/>
      </p:nvGrpSpPr>
      <p:grpSpPr>
        <a:xfrm>
          <a:off x="0" y="0"/>
          <a:ext cx="0" cy="0"/>
          <a:chOff x="0" y="0"/>
          <a:chExt cx="0" cy="0"/>
        </a:xfrm>
      </p:grpSpPr>
      <p:sp>
        <p:nvSpPr>
          <p:cNvPr id="237" name="Google Shape;237;p4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7"/>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7"/>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240" name="Google Shape;240;p47"/>
          <p:cNvSpPr txBox="1">
            <a:spLocks noGrp="1"/>
          </p:cNvSpPr>
          <p:nvPr>
            <p:ph type="body" idx="1"/>
          </p:nvPr>
        </p:nvSpPr>
        <p:spPr>
          <a:xfrm>
            <a:off x="4011825" y="364950"/>
            <a:ext cx="4850400" cy="4259700"/>
          </a:xfrm>
          <a:prstGeom prst="rect">
            <a:avLst/>
          </a:prstGeom>
          <a:noFill/>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41" name="Google Shape;241;p4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Özel düzen 35">
  <p:cSld name="AUTOLAYOUT_77">
    <p:bg>
      <p:bgPr>
        <a:solidFill>
          <a:srgbClr val="F7EFE4"/>
        </a:solidFill>
        <a:effectLst/>
      </p:bgPr>
    </p:bg>
    <p:spTree>
      <p:nvGrpSpPr>
        <p:cNvPr id="1" name="Shape 242"/>
        <p:cNvGrpSpPr/>
        <p:nvPr/>
      </p:nvGrpSpPr>
      <p:grpSpPr>
        <a:xfrm>
          <a:off x="0" y="0"/>
          <a:ext cx="0" cy="0"/>
          <a:chOff x="0" y="0"/>
          <a:chExt cx="0" cy="0"/>
        </a:xfrm>
      </p:grpSpPr>
      <p:sp>
        <p:nvSpPr>
          <p:cNvPr id="243" name="Google Shape;243;p48"/>
          <p:cNvSpPr/>
          <p:nvPr/>
        </p:nvSpPr>
        <p:spPr>
          <a:xfrm>
            <a:off x="0" y="0"/>
            <a:ext cx="9144000" cy="5143500"/>
          </a:xfrm>
          <a:prstGeom prst="rect">
            <a:avLst/>
          </a:prstGeom>
          <a:solidFill>
            <a:srgbClr val="F7E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8"/>
          <p:cNvSpPr/>
          <p:nvPr/>
        </p:nvSpPr>
        <p:spPr>
          <a:xfrm>
            <a:off x="918451" y="4437550"/>
            <a:ext cx="944700" cy="82800"/>
          </a:xfrm>
          <a:prstGeom prst="rect">
            <a:avLst/>
          </a:prstGeom>
          <a:solidFill>
            <a:srgbClr val="957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8"/>
          <p:cNvSpPr txBox="1">
            <a:spLocks noGrp="1"/>
          </p:cNvSpPr>
          <p:nvPr>
            <p:ph type="title"/>
          </p:nvPr>
        </p:nvSpPr>
        <p:spPr>
          <a:xfrm>
            <a:off x="826750" y="596425"/>
            <a:ext cx="3656700" cy="15471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221E1F"/>
              </a:buClr>
              <a:buSzPts val="3200"/>
              <a:buNone/>
              <a:defRPr sz="3200" b="1">
                <a:solidFill>
                  <a:srgbClr val="221E1F"/>
                </a:solidFill>
              </a:defRPr>
            </a:lvl1pPr>
            <a:lvl2pPr lvl="1" algn="l">
              <a:lnSpc>
                <a:spcPct val="100000"/>
              </a:lnSpc>
              <a:spcBef>
                <a:spcPts val="0"/>
              </a:spcBef>
              <a:spcAft>
                <a:spcPts val="0"/>
              </a:spcAft>
              <a:buClr>
                <a:srgbClr val="221E1F"/>
              </a:buClr>
              <a:buSzPts val="3200"/>
              <a:buNone/>
              <a:defRPr sz="3200" b="1">
                <a:solidFill>
                  <a:srgbClr val="221E1F"/>
                </a:solidFill>
              </a:defRPr>
            </a:lvl2pPr>
            <a:lvl3pPr lvl="2" algn="l">
              <a:lnSpc>
                <a:spcPct val="100000"/>
              </a:lnSpc>
              <a:spcBef>
                <a:spcPts val="0"/>
              </a:spcBef>
              <a:spcAft>
                <a:spcPts val="0"/>
              </a:spcAft>
              <a:buClr>
                <a:srgbClr val="221E1F"/>
              </a:buClr>
              <a:buSzPts val="3200"/>
              <a:buNone/>
              <a:defRPr sz="3200" b="1">
                <a:solidFill>
                  <a:srgbClr val="221E1F"/>
                </a:solidFill>
              </a:defRPr>
            </a:lvl3pPr>
            <a:lvl4pPr lvl="3" algn="l">
              <a:lnSpc>
                <a:spcPct val="100000"/>
              </a:lnSpc>
              <a:spcBef>
                <a:spcPts val="0"/>
              </a:spcBef>
              <a:spcAft>
                <a:spcPts val="0"/>
              </a:spcAft>
              <a:buClr>
                <a:srgbClr val="221E1F"/>
              </a:buClr>
              <a:buSzPts val="3200"/>
              <a:buNone/>
              <a:defRPr sz="3200" b="1">
                <a:solidFill>
                  <a:srgbClr val="221E1F"/>
                </a:solidFill>
              </a:defRPr>
            </a:lvl4pPr>
            <a:lvl5pPr lvl="4" algn="l">
              <a:lnSpc>
                <a:spcPct val="100000"/>
              </a:lnSpc>
              <a:spcBef>
                <a:spcPts val="0"/>
              </a:spcBef>
              <a:spcAft>
                <a:spcPts val="0"/>
              </a:spcAft>
              <a:buClr>
                <a:srgbClr val="221E1F"/>
              </a:buClr>
              <a:buSzPts val="3200"/>
              <a:buNone/>
              <a:defRPr sz="3200" b="1">
                <a:solidFill>
                  <a:srgbClr val="221E1F"/>
                </a:solidFill>
              </a:defRPr>
            </a:lvl5pPr>
            <a:lvl6pPr lvl="5" algn="l">
              <a:lnSpc>
                <a:spcPct val="100000"/>
              </a:lnSpc>
              <a:spcBef>
                <a:spcPts val="0"/>
              </a:spcBef>
              <a:spcAft>
                <a:spcPts val="0"/>
              </a:spcAft>
              <a:buClr>
                <a:srgbClr val="221E1F"/>
              </a:buClr>
              <a:buSzPts val="3200"/>
              <a:buNone/>
              <a:defRPr sz="3200" b="1">
                <a:solidFill>
                  <a:srgbClr val="221E1F"/>
                </a:solidFill>
              </a:defRPr>
            </a:lvl6pPr>
            <a:lvl7pPr lvl="6" algn="l">
              <a:lnSpc>
                <a:spcPct val="100000"/>
              </a:lnSpc>
              <a:spcBef>
                <a:spcPts val="0"/>
              </a:spcBef>
              <a:spcAft>
                <a:spcPts val="0"/>
              </a:spcAft>
              <a:buClr>
                <a:srgbClr val="221E1F"/>
              </a:buClr>
              <a:buSzPts val="3200"/>
              <a:buNone/>
              <a:defRPr sz="3200" b="1">
                <a:solidFill>
                  <a:srgbClr val="221E1F"/>
                </a:solidFill>
              </a:defRPr>
            </a:lvl7pPr>
            <a:lvl8pPr lvl="7" algn="l">
              <a:lnSpc>
                <a:spcPct val="100000"/>
              </a:lnSpc>
              <a:spcBef>
                <a:spcPts val="0"/>
              </a:spcBef>
              <a:spcAft>
                <a:spcPts val="0"/>
              </a:spcAft>
              <a:buClr>
                <a:srgbClr val="221E1F"/>
              </a:buClr>
              <a:buSzPts val="3200"/>
              <a:buNone/>
              <a:defRPr sz="3200" b="1">
                <a:solidFill>
                  <a:srgbClr val="221E1F"/>
                </a:solidFill>
              </a:defRPr>
            </a:lvl8pPr>
            <a:lvl9pPr lvl="8" algn="l">
              <a:lnSpc>
                <a:spcPct val="100000"/>
              </a:lnSpc>
              <a:spcBef>
                <a:spcPts val="0"/>
              </a:spcBef>
              <a:spcAft>
                <a:spcPts val="0"/>
              </a:spcAft>
              <a:buClr>
                <a:srgbClr val="221E1F"/>
              </a:buClr>
              <a:buSzPts val="3200"/>
              <a:buNone/>
              <a:defRPr sz="3200" b="1">
                <a:solidFill>
                  <a:srgbClr val="221E1F"/>
                </a:solidFill>
              </a:defRPr>
            </a:lvl9pPr>
          </a:lstStyle>
          <a:p>
            <a:endParaRPr/>
          </a:p>
        </p:txBody>
      </p:sp>
      <p:sp>
        <p:nvSpPr>
          <p:cNvPr id="246" name="Google Shape;246;p48"/>
          <p:cNvSpPr txBox="1">
            <a:spLocks noGrp="1"/>
          </p:cNvSpPr>
          <p:nvPr>
            <p:ph type="body" idx="1"/>
          </p:nvPr>
        </p:nvSpPr>
        <p:spPr>
          <a:xfrm>
            <a:off x="826750" y="2219625"/>
            <a:ext cx="3656700" cy="1817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616161"/>
              </a:buClr>
              <a:buSzPts val="1400"/>
              <a:buChar char="●"/>
              <a:defRPr sz="1400">
                <a:solidFill>
                  <a:srgbClr val="616161"/>
                </a:solidFill>
              </a:defRPr>
            </a:lvl1pPr>
            <a:lvl2pPr marL="914400" lvl="1" indent="-304800" algn="l">
              <a:lnSpc>
                <a:spcPct val="115000"/>
              </a:lnSpc>
              <a:spcBef>
                <a:spcPts val="0"/>
              </a:spcBef>
              <a:spcAft>
                <a:spcPts val="0"/>
              </a:spcAft>
              <a:buClr>
                <a:srgbClr val="616161"/>
              </a:buClr>
              <a:buSzPts val="1200"/>
              <a:buChar char="○"/>
              <a:defRPr sz="1200">
                <a:solidFill>
                  <a:srgbClr val="616161"/>
                </a:solidFill>
              </a:defRPr>
            </a:lvl2pPr>
            <a:lvl3pPr marL="1371600" lvl="2" indent="-304800" algn="l">
              <a:lnSpc>
                <a:spcPct val="115000"/>
              </a:lnSpc>
              <a:spcBef>
                <a:spcPts val="0"/>
              </a:spcBef>
              <a:spcAft>
                <a:spcPts val="0"/>
              </a:spcAft>
              <a:buClr>
                <a:srgbClr val="616161"/>
              </a:buClr>
              <a:buSzPts val="1200"/>
              <a:buChar char="■"/>
              <a:defRPr sz="1200">
                <a:solidFill>
                  <a:srgbClr val="616161"/>
                </a:solidFill>
              </a:defRPr>
            </a:lvl3pPr>
            <a:lvl4pPr marL="1828800" lvl="3" indent="-304800" algn="l">
              <a:lnSpc>
                <a:spcPct val="115000"/>
              </a:lnSpc>
              <a:spcBef>
                <a:spcPts val="0"/>
              </a:spcBef>
              <a:spcAft>
                <a:spcPts val="0"/>
              </a:spcAft>
              <a:buClr>
                <a:srgbClr val="616161"/>
              </a:buClr>
              <a:buSzPts val="1200"/>
              <a:buChar char="●"/>
              <a:defRPr sz="1200">
                <a:solidFill>
                  <a:srgbClr val="616161"/>
                </a:solidFill>
              </a:defRPr>
            </a:lvl4pPr>
            <a:lvl5pPr marL="2286000" lvl="4" indent="-304800" algn="l">
              <a:lnSpc>
                <a:spcPct val="115000"/>
              </a:lnSpc>
              <a:spcBef>
                <a:spcPts val="0"/>
              </a:spcBef>
              <a:spcAft>
                <a:spcPts val="0"/>
              </a:spcAft>
              <a:buClr>
                <a:srgbClr val="616161"/>
              </a:buClr>
              <a:buSzPts val="1200"/>
              <a:buChar char="○"/>
              <a:defRPr sz="1200">
                <a:solidFill>
                  <a:srgbClr val="616161"/>
                </a:solidFill>
              </a:defRPr>
            </a:lvl5pPr>
            <a:lvl6pPr marL="2743200" lvl="5" indent="-304800" algn="l">
              <a:lnSpc>
                <a:spcPct val="115000"/>
              </a:lnSpc>
              <a:spcBef>
                <a:spcPts val="0"/>
              </a:spcBef>
              <a:spcAft>
                <a:spcPts val="0"/>
              </a:spcAft>
              <a:buClr>
                <a:srgbClr val="616161"/>
              </a:buClr>
              <a:buSzPts val="1200"/>
              <a:buChar char="■"/>
              <a:defRPr sz="1200">
                <a:solidFill>
                  <a:srgbClr val="616161"/>
                </a:solidFill>
              </a:defRPr>
            </a:lvl6pPr>
            <a:lvl7pPr marL="3200400" lvl="6" indent="-304800" algn="l">
              <a:lnSpc>
                <a:spcPct val="115000"/>
              </a:lnSpc>
              <a:spcBef>
                <a:spcPts val="0"/>
              </a:spcBef>
              <a:spcAft>
                <a:spcPts val="0"/>
              </a:spcAft>
              <a:buClr>
                <a:srgbClr val="616161"/>
              </a:buClr>
              <a:buSzPts val="1200"/>
              <a:buChar char="●"/>
              <a:defRPr sz="1200">
                <a:solidFill>
                  <a:srgbClr val="616161"/>
                </a:solidFill>
              </a:defRPr>
            </a:lvl7pPr>
            <a:lvl8pPr marL="3657600" lvl="7" indent="-304800" algn="l">
              <a:lnSpc>
                <a:spcPct val="115000"/>
              </a:lnSpc>
              <a:spcBef>
                <a:spcPts val="0"/>
              </a:spcBef>
              <a:spcAft>
                <a:spcPts val="0"/>
              </a:spcAft>
              <a:buClr>
                <a:srgbClr val="616161"/>
              </a:buClr>
              <a:buSzPts val="1200"/>
              <a:buChar char="○"/>
              <a:defRPr sz="1200">
                <a:solidFill>
                  <a:srgbClr val="616161"/>
                </a:solidFill>
              </a:defRPr>
            </a:lvl8pPr>
            <a:lvl9pPr marL="4114800" lvl="8" indent="-304800" algn="l">
              <a:lnSpc>
                <a:spcPct val="115000"/>
              </a:lnSpc>
              <a:spcBef>
                <a:spcPts val="0"/>
              </a:spcBef>
              <a:spcAft>
                <a:spcPts val="0"/>
              </a:spcAft>
              <a:buClr>
                <a:srgbClr val="616161"/>
              </a:buClr>
              <a:buSzPts val="1200"/>
              <a:buChar char="■"/>
              <a:defRPr sz="1200">
                <a:solidFill>
                  <a:srgbClr val="616161"/>
                </a:solidFill>
              </a:defRPr>
            </a:lvl9pPr>
          </a:lstStyle>
          <a:p>
            <a:endParaRPr/>
          </a:p>
        </p:txBody>
      </p:sp>
      <p:sp>
        <p:nvSpPr>
          <p:cNvPr id="247" name="Google Shape;247;p4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7EFE4"/>
                </a:solidFill>
              </a:defRPr>
            </a:lvl1pPr>
            <a:lvl2pPr lvl="1" algn="r">
              <a:lnSpc>
                <a:spcPct val="100000"/>
              </a:lnSpc>
              <a:spcAft>
                <a:spcPts val="0"/>
              </a:spcAft>
              <a:buNone/>
              <a:defRPr sz="1000">
                <a:solidFill>
                  <a:srgbClr val="F7EFE4"/>
                </a:solidFill>
              </a:defRPr>
            </a:lvl2pPr>
            <a:lvl3pPr lvl="2" algn="r">
              <a:lnSpc>
                <a:spcPct val="100000"/>
              </a:lnSpc>
              <a:spcAft>
                <a:spcPts val="0"/>
              </a:spcAft>
              <a:buNone/>
              <a:defRPr sz="1000">
                <a:solidFill>
                  <a:srgbClr val="F7EFE4"/>
                </a:solidFill>
              </a:defRPr>
            </a:lvl3pPr>
            <a:lvl4pPr lvl="3" algn="r">
              <a:lnSpc>
                <a:spcPct val="100000"/>
              </a:lnSpc>
              <a:spcAft>
                <a:spcPts val="0"/>
              </a:spcAft>
              <a:buNone/>
              <a:defRPr sz="1000">
                <a:solidFill>
                  <a:srgbClr val="F7EFE4"/>
                </a:solidFill>
              </a:defRPr>
            </a:lvl4pPr>
            <a:lvl5pPr lvl="4" algn="r">
              <a:lnSpc>
                <a:spcPct val="100000"/>
              </a:lnSpc>
              <a:spcAft>
                <a:spcPts val="0"/>
              </a:spcAft>
              <a:buNone/>
              <a:defRPr sz="1000">
                <a:solidFill>
                  <a:srgbClr val="F7EFE4"/>
                </a:solidFill>
              </a:defRPr>
            </a:lvl5pPr>
            <a:lvl6pPr lvl="5" algn="r">
              <a:lnSpc>
                <a:spcPct val="100000"/>
              </a:lnSpc>
              <a:spcAft>
                <a:spcPts val="0"/>
              </a:spcAft>
              <a:buNone/>
              <a:defRPr sz="1000">
                <a:solidFill>
                  <a:srgbClr val="F7EFE4"/>
                </a:solidFill>
              </a:defRPr>
            </a:lvl6pPr>
            <a:lvl7pPr lvl="6" algn="r">
              <a:lnSpc>
                <a:spcPct val="100000"/>
              </a:lnSpc>
              <a:spcAft>
                <a:spcPts val="0"/>
              </a:spcAft>
              <a:buNone/>
              <a:defRPr sz="1000">
                <a:solidFill>
                  <a:srgbClr val="F7EFE4"/>
                </a:solidFill>
              </a:defRPr>
            </a:lvl7pPr>
            <a:lvl8pPr lvl="7" algn="r">
              <a:lnSpc>
                <a:spcPct val="100000"/>
              </a:lnSpc>
              <a:spcAft>
                <a:spcPts val="0"/>
              </a:spcAft>
              <a:buNone/>
              <a:defRPr sz="1000">
                <a:solidFill>
                  <a:srgbClr val="F7EFE4"/>
                </a:solidFill>
              </a:defRPr>
            </a:lvl8pPr>
            <a:lvl9pPr lvl="8" algn="r">
              <a:lnSpc>
                <a:spcPct val="100000"/>
              </a:lnSpc>
              <a:spcAft>
                <a:spcPts val="0"/>
              </a:spcAft>
              <a:buNone/>
              <a:defRPr sz="1000">
                <a:solidFill>
                  <a:srgbClr val="F7EFE4"/>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Özel düzen 36">
  <p:cSld name="AUTOLAYOUT_78">
    <p:bg>
      <p:bgPr>
        <a:solidFill>
          <a:srgbClr val="FFFFFF"/>
        </a:solidFill>
        <a:effectLst/>
      </p:bgPr>
    </p:bg>
    <p:spTree>
      <p:nvGrpSpPr>
        <p:cNvPr id="1" name="Shape 248"/>
        <p:cNvGrpSpPr/>
        <p:nvPr/>
      </p:nvGrpSpPr>
      <p:grpSpPr>
        <a:xfrm>
          <a:off x="0" y="0"/>
          <a:ext cx="0" cy="0"/>
          <a:chOff x="0" y="0"/>
          <a:chExt cx="0" cy="0"/>
        </a:xfrm>
      </p:grpSpPr>
      <p:sp>
        <p:nvSpPr>
          <p:cNvPr id="249" name="Google Shape;249;p4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9"/>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9"/>
          <p:cNvSpPr/>
          <p:nvPr/>
        </p:nvSpPr>
        <p:spPr>
          <a:xfrm>
            <a:off x="4844700" y="1040701"/>
            <a:ext cx="4031700" cy="3062100"/>
          </a:xfrm>
          <a:prstGeom prst="rect">
            <a:avLst/>
          </a:prstGeom>
          <a:solidFill>
            <a:srgbClr val="95785F"/>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52" name="Google Shape;252;p49"/>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rgbClr val="95785F"/>
                </a:solidFill>
              </a:defRPr>
            </a:lvl1pPr>
            <a:lvl2pPr lvl="1" algn="l">
              <a:lnSpc>
                <a:spcPct val="100000"/>
              </a:lnSpc>
              <a:spcBef>
                <a:spcPts val="0"/>
              </a:spcBef>
              <a:spcAft>
                <a:spcPts val="0"/>
              </a:spcAft>
              <a:buClr>
                <a:schemeClr val="dk1"/>
              </a:buClr>
              <a:buSzPts val="3000"/>
              <a:buNone/>
              <a:defRPr sz="3000" b="1">
                <a:solidFill>
                  <a:srgbClr val="95785F"/>
                </a:solidFill>
              </a:defRPr>
            </a:lvl2pPr>
            <a:lvl3pPr lvl="2" algn="l">
              <a:lnSpc>
                <a:spcPct val="100000"/>
              </a:lnSpc>
              <a:spcBef>
                <a:spcPts val="0"/>
              </a:spcBef>
              <a:spcAft>
                <a:spcPts val="0"/>
              </a:spcAft>
              <a:buClr>
                <a:schemeClr val="dk1"/>
              </a:buClr>
              <a:buSzPts val="3000"/>
              <a:buNone/>
              <a:defRPr sz="3000" b="1">
                <a:solidFill>
                  <a:srgbClr val="95785F"/>
                </a:solidFill>
              </a:defRPr>
            </a:lvl3pPr>
            <a:lvl4pPr lvl="3" algn="l">
              <a:lnSpc>
                <a:spcPct val="100000"/>
              </a:lnSpc>
              <a:spcBef>
                <a:spcPts val="0"/>
              </a:spcBef>
              <a:spcAft>
                <a:spcPts val="0"/>
              </a:spcAft>
              <a:buClr>
                <a:schemeClr val="dk1"/>
              </a:buClr>
              <a:buSzPts val="3000"/>
              <a:buNone/>
              <a:defRPr sz="3000" b="1">
                <a:solidFill>
                  <a:srgbClr val="95785F"/>
                </a:solidFill>
              </a:defRPr>
            </a:lvl4pPr>
            <a:lvl5pPr lvl="4" algn="l">
              <a:lnSpc>
                <a:spcPct val="100000"/>
              </a:lnSpc>
              <a:spcBef>
                <a:spcPts val="0"/>
              </a:spcBef>
              <a:spcAft>
                <a:spcPts val="0"/>
              </a:spcAft>
              <a:buClr>
                <a:schemeClr val="dk1"/>
              </a:buClr>
              <a:buSzPts val="3000"/>
              <a:buNone/>
              <a:defRPr sz="3000" b="1">
                <a:solidFill>
                  <a:srgbClr val="95785F"/>
                </a:solidFill>
              </a:defRPr>
            </a:lvl5pPr>
            <a:lvl6pPr lvl="5" algn="l">
              <a:lnSpc>
                <a:spcPct val="100000"/>
              </a:lnSpc>
              <a:spcBef>
                <a:spcPts val="0"/>
              </a:spcBef>
              <a:spcAft>
                <a:spcPts val="0"/>
              </a:spcAft>
              <a:buClr>
                <a:schemeClr val="dk1"/>
              </a:buClr>
              <a:buSzPts val="3000"/>
              <a:buNone/>
              <a:defRPr sz="3000" b="1">
                <a:solidFill>
                  <a:srgbClr val="95785F"/>
                </a:solidFill>
              </a:defRPr>
            </a:lvl6pPr>
            <a:lvl7pPr lvl="6" algn="l">
              <a:lnSpc>
                <a:spcPct val="100000"/>
              </a:lnSpc>
              <a:spcBef>
                <a:spcPts val="0"/>
              </a:spcBef>
              <a:spcAft>
                <a:spcPts val="0"/>
              </a:spcAft>
              <a:buClr>
                <a:schemeClr val="dk1"/>
              </a:buClr>
              <a:buSzPts val="3000"/>
              <a:buNone/>
              <a:defRPr sz="3000" b="1">
                <a:solidFill>
                  <a:srgbClr val="95785F"/>
                </a:solidFill>
              </a:defRPr>
            </a:lvl7pPr>
            <a:lvl8pPr lvl="7" algn="l">
              <a:lnSpc>
                <a:spcPct val="100000"/>
              </a:lnSpc>
              <a:spcBef>
                <a:spcPts val="0"/>
              </a:spcBef>
              <a:spcAft>
                <a:spcPts val="0"/>
              </a:spcAft>
              <a:buClr>
                <a:schemeClr val="dk1"/>
              </a:buClr>
              <a:buSzPts val="3000"/>
              <a:buNone/>
              <a:defRPr sz="3000" b="1">
                <a:solidFill>
                  <a:srgbClr val="95785F"/>
                </a:solidFill>
              </a:defRPr>
            </a:lvl8pPr>
            <a:lvl9pPr lvl="8" algn="l">
              <a:lnSpc>
                <a:spcPct val="100000"/>
              </a:lnSpc>
              <a:spcBef>
                <a:spcPts val="0"/>
              </a:spcBef>
              <a:spcAft>
                <a:spcPts val="0"/>
              </a:spcAft>
              <a:buClr>
                <a:schemeClr val="dk1"/>
              </a:buClr>
              <a:buSzPts val="3000"/>
              <a:buNone/>
              <a:defRPr sz="3000" b="1">
                <a:solidFill>
                  <a:srgbClr val="95785F"/>
                </a:solidFill>
              </a:defRPr>
            </a:lvl9pPr>
          </a:lstStyle>
          <a:p>
            <a:endParaRPr/>
          </a:p>
        </p:txBody>
      </p:sp>
      <p:sp>
        <p:nvSpPr>
          <p:cNvPr id="253" name="Google Shape;253;p49"/>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54" name="Google Shape;254;p4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Özel düzen 37">
  <p:cSld name="AUTOLAYOUT_79">
    <p:bg>
      <p:bgPr>
        <a:solidFill>
          <a:srgbClr val="FFFFFF"/>
        </a:solidFill>
        <a:effectLst/>
      </p:bgPr>
    </p:bg>
    <p:spTree>
      <p:nvGrpSpPr>
        <p:cNvPr id="1" name="Shape 255"/>
        <p:cNvGrpSpPr/>
        <p:nvPr/>
      </p:nvGrpSpPr>
      <p:grpSpPr>
        <a:xfrm>
          <a:off x="0" y="0"/>
          <a:ext cx="0" cy="0"/>
          <a:chOff x="0" y="0"/>
          <a:chExt cx="0" cy="0"/>
        </a:xfrm>
      </p:grpSpPr>
      <p:sp>
        <p:nvSpPr>
          <p:cNvPr id="256" name="Google Shape;256;p5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7" name="Google Shape;257;p50"/>
          <p:cNvCxnSpPr/>
          <p:nvPr/>
        </p:nvCxnSpPr>
        <p:spPr>
          <a:xfrm>
            <a:off x="474475" y="336950"/>
            <a:ext cx="3163200" cy="0"/>
          </a:xfrm>
          <a:prstGeom prst="straightConnector1">
            <a:avLst/>
          </a:prstGeom>
          <a:noFill/>
          <a:ln w="9525" cap="flat" cmpd="sng">
            <a:solidFill>
              <a:schemeClr val="dk1"/>
            </a:solidFill>
            <a:prstDash val="solid"/>
            <a:round/>
            <a:headEnd type="none" w="sm" len="sm"/>
            <a:tailEnd type="none" w="sm" len="sm"/>
          </a:ln>
        </p:spPr>
      </p:cxnSp>
      <p:cxnSp>
        <p:nvCxnSpPr>
          <p:cNvPr id="258" name="Google Shape;258;p50"/>
          <p:cNvCxnSpPr/>
          <p:nvPr/>
        </p:nvCxnSpPr>
        <p:spPr>
          <a:xfrm>
            <a:off x="3828800" y="344225"/>
            <a:ext cx="4863000" cy="0"/>
          </a:xfrm>
          <a:prstGeom prst="straightConnector1">
            <a:avLst/>
          </a:prstGeom>
          <a:noFill/>
          <a:ln w="9525" cap="flat" cmpd="sng">
            <a:solidFill>
              <a:schemeClr val="dk1"/>
            </a:solidFill>
            <a:prstDash val="solid"/>
            <a:round/>
            <a:headEnd type="none" w="sm" len="sm"/>
            <a:tailEnd type="none" w="sm" len="sm"/>
          </a:ln>
        </p:spPr>
      </p:cxnSp>
      <p:sp>
        <p:nvSpPr>
          <p:cNvPr id="259" name="Google Shape;259;p50"/>
          <p:cNvSpPr txBox="1">
            <a:spLocks noGrp="1"/>
          </p:cNvSpPr>
          <p:nvPr>
            <p:ph type="title"/>
          </p:nvPr>
        </p:nvSpPr>
        <p:spPr>
          <a:xfrm>
            <a:off x="474475" y="450125"/>
            <a:ext cx="3163200" cy="20622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60" name="Google Shape;260;p50"/>
          <p:cNvSpPr txBox="1">
            <a:spLocks noGrp="1"/>
          </p:cNvSpPr>
          <p:nvPr>
            <p:ph type="body" idx="1"/>
          </p:nvPr>
        </p:nvSpPr>
        <p:spPr>
          <a:xfrm>
            <a:off x="3828775" y="2969475"/>
            <a:ext cx="4863000" cy="1596000"/>
          </a:xfrm>
          <a:prstGeom prst="rect">
            <a:avLst/>
          </a:prstGeom>
          <a:noFill/>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61" name="Google Shape;261;p50"/>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Özel düzen 38">
  <p:cSld name="AUTOLAYOUT_80">
    <p:bg>
      <p:bgPr>
        <a:solidFill>
          <a:srgbClr val="FFFFFF"/>
        </a:solidFill>
        <a:effectLst/>
      </p:bgPr>
    </p:bg>
    <p:spTree>
      <p:nvGrpSpPr>
        <p:cNvPr id="1" name="Shape 262"/>
        <p:cNvGrpSpPr/>
        <p:nvPr/>
      </p:nvGrpSpPr>
      <p:grpSpPr>
        <a:xfrm>
          <a:off x="0" y="0"/>
          <a:ext cx="0" cy="0"/>
          <a:chOff x="0" y="0"/>
          <a:chExt cx="0" cy="0"/>
        </a:xfrm>
      </p:grpSpPr>
      <p:sp>
        <p:nvSpPr>
          <p:cNvPr id="263" name="Google Shape;263;p5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1"/>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1"/>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66" name="Google Shape;266;p51"/>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67" name="Google Shape;267;p5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Özel düzen 39">
  <p:cSld name="AUTOLAYOUT_81">
    <p:bg>
      <p:bgPr>
        <a:solidFill>
          <a:srgbClr val="FFFFFF"/>
        </a:solidFill>
        <a:effectLst/>
      </p:bgPr>
    </p:bg>
    <p:spTree>
      <p:nvGrpSpPr>
        <p:cNvPr id="1" name="Shape 268"/>
        <p:cNvGrpSpPr/>
        <p:nvPr/>
      </p:nvGrpSpPr>
      <p:grpSpPr>
        <a:xfrm>
          <a:off x="0" y="0"/>
          <a:ext cx="0" cy="0"/>
          <a:chOff x="0" y="0"/>
          <a:chExt cx="0" cy="0"/>
        </a:xfrm>
      </p:grpSpPr>
      <p:sp>
        <p:nvSpPr>
          <p:cNvPr id="269" name="Google Shape;269;p5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0" name="Google Shape;270;p52"/>
          <p:cNvCxnSpPr/>
          <p:nvPr/>
        </p:nvCxnSpPr>
        <p:spPr>
          <a:xfrm>
            <a:off x="474475" y="336950"/>
            <a:ext cx="3163200" cy="0"/>
          </a:xfrm>
          <a:prstGeom prst="straightConnector1">
            <a:avLst/>
          </a:prstGeom>
          <a:noFill/>
          <a:ln w="9525" cap="flat" cmpd="sng">
            <a:solidFill>
              <a:schemeClr val="dk1"/>
            </a:solidFill>
            <a:prstDash val="solid"/>
            <a:round/>
            <a:headEnd type="none" w="sm" len="sm"/>
            <a:tailEnd type="none" w="sm" len="sm"/>
          </a:ln>
        </p:spPr>
      </p:cxnSp>
      <p:cxnSp>
        <p:nvCxnSpPr>
          <p:cNvPr id="271" name="Google Shape;271;p52"/>
          <p:cNvCxnSpPr/>
          <p:nvPr/>
        </p:nvCxnSpPr>
        <p:spPr>
          <a:xfrm>
            <a:off x="3828800" y="344225"/>
            <a:ext cx="4863000" cy="0"/>
          </a:xfrm>
          <a:prstGeom prst="straightConnector1">
            <a:avLst/>
          </a:prstGeom>
          <a:noFill/>
          <a:ln w="9525" cap="flat" cmpd="sng">
            <a:solidFill>
              <a:schemeClr val="dk1"/>
            </a:solidFill>
            <a:prstDash val="solid"/>
            <a:round/>
            <a:headEnd type="none" w="sm" len="sm"/>
            <a:tailEnd type="none" w="sm" len="sm"/>
          </a:ln>
        </p:spPr>
      </p:cxnSp>
      <p:sp>
        <p:nvSpPr>
          <p:cNvPr id="272" name="Google Shape;272;p52"/>
          <p:cNvSpPr txBox="1">
            <a:spLocks noGrp="1"/>
          </p:cNvSpPr>
          <p:nvPr>
            <p:ph type="title"/>
          </p:nvPr>
        </p:nvSpPr>
        <p:spPr>
          <a:xfrm>
            <a:off x="474475" y="450125"/>
            <a:ext cx="3163200" cy="20622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73" name="Google Shape;273;p52"/>
          <p:cNvSpPr txBox="1">
            <a:spLocks noGrp="1"/>
          </p:cNvSpPr>
          <p:nvPr>
            <p:ph type="body" idx="1"/>
          </p:nvPr>
        </p:nvSpPr>
        <p:spPr>
          <a:xfrm>
            <a:off x="3828775" y="2969475"/>
            <a:ext cx="4863000" cy="1596000"/>
          </a:xfrm>
          <a:prstGeom prst="rect">
            <a:avLst/>
          </a:prstGeom>
          <a:noFill/>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74" name="Google Shape;274;p52"/>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Özel düzen 40">
  <p:cSld name="AUTOLAYOUT_82">
    <p:bg>
      <p:bgPr>
        <a:solidFill>
          <a:srgbClr val="FFFFFF"/>
        </a:solidFill>
        <a:effectLst/>
      </p:bgPr>
    </p:bg>
    <p:spTree>
      <p:nvGrpSpPr>
        <p:cNvPr id="1" name="Shape 275"/>
        <p:cNvGrpSpPr/>
        <p:nvPr/>
      </p:nvGrpSpPr>
      <p:grpSpPr>
        <a:xfrm>
          <a:off x="0" y="0"/>
          <a:ext cx="0" cy="0"/>
          <a:chOff x="0" y="0"/>
          <a:chExt cx="0" cy="0"/>
        </a:xfrm>
      </p:grpSpPr>
      <p:sp>
        <p:nvSpPr>
          <p:cNvPr id="276" name="Google Shape;276;p5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3"/>
          <p:cNvSpPr/>
          <p:nvPr/>
        </p:nvSpPr>
        <p:spPr>
          <a:xfrm>
            <a:off x="0" y="0"/>
            <a:ext cx="35127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3"/>
          <p:cNvSpPr txBox="1">
            <a:spLocks noGrp="1"/>
          </p:cNvSpPr>
          <p:nvPr>
            <p:ph type="title"/>
          </p:nvPr>
        </p:nvSpPr>
        <p:spPr>
          <a:xfrm>
            <a:off x="311700" y="307825"/>
            <a:ext cx="2631900" cy="43167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279" name="Google Shape;279;p53"/>
          <p:cNvSpPr txBox="1">
            <a:spLocks noGrp="1"/>
          </p:cNvSpPr>
          <p:nvPr>
            <p:ph type="body" idx="1"/>
          </p:nvPr>
        </p:nvSpPr>
        <p:spPr>
          <a:xfrm>
            <a:off x="4011825" y="364950"/>
            <a:ext cx="4850400" cy="4259700"/>
          </a:xfrm>
          <a:prstGeom prst="rect">
            <a:avLst/>
          </a:prstGeom>
          <a:noFill/>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80" name="Google Shape;280;p5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Özel düzen 42">
  <p:cSld name="AUTOLAYOUT_84">
    <p:bg>
      <p:bgPr>
        <a:solidFill>
          <a:srgbClr val="FFFFFF"/>
        </a:solidFill>
        <a:effectLst/>
      </p:bgPr>
    </p:bg>
    <p:spTree>
      <p:nvGrpSpPr>
        <p:cNvPr id="1" name="Shape 281"/>
        <p:cNvGrpSpPr/>
        <p:nvPr/>
      </p:nvGrpSpPr>
      <p:grpSpPr>
        <a:xfrm>
          <a:off x="0" y="0"/>
          <a:ext cx="0" cy="0"/>
          <a:chOff x="0" y="0"/>
          <a:chExt cx="0" cy="0"/>
        </a:xfrm>
      </p:grpSpPr>
      <p:sp>
        <p:nvSpPr>
          <p:cNvPr id="282" name="Google Shape;282;p54"/>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4"/>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4"/>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4"/>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4"/>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4"/>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4"/>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4"/>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4"/>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291" name="Google Shape;291;p54"/>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92" name="Google Shape;292;p5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Özel düzen 41">
  <p:cSld name="AUTOLAYOUT_85">
    <p:bg>
      <p:bgPr>
        <a:solidFill>
          <a:srgbClr val="FFFFFF"/>
        </a:solidFill>
        <a:effectLst/>
      </p:bgPr>
    </p:bg>
    <p:spTree>
      <p:nvGrpSpPr>
        <p:cNvPr id="1" name="Shape 293"/>
        <p:cNvGrpSpPr/>
        <p:nvPr/>
      </p:nvGrpSpPr>
      <p:grpSpPr>
        <a:xfrm>
          <a:off x="0" y="0"/>
          <a:ext cx="0" cy="0"/>
          <a:chOff x="0" y="0"/>
          <a:chExt cx="0" cy="0"/>
        </a:xfrm>
      </p:grpSpPr>
      <p:sp>
        <p:nvSpPr>
          <p:cNvPr id="294" name="Google Shape;294;p5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5"/>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5"/>
          <p:cNvSpPr/>
          <p:nvPr/>
        </p:nvSpPr>
        <p:spPr>
          <a:xfrm>
            <a:off x="5323050" y="555900"/>
            <a:ext cx="3075000" cy="4031700"/>
          </a:xfrm>
          <a:prstGeom prst="rect">
            <a:avLst/>
          </a:prstGeom>
          <a:solidFill>
            <a:schemeClr val="dk1"/>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97" name="Google Shape;297;p55"/>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298" name="Google Shape;298;p55"/>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299" name="Google Shape;299;p5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Özel düzen 43">
  <p:cSld name="AUTOLAYOUT_86">
    <p:bg>
      <p:bgPr>
        <a:solidFill>
          <a:srgbClr val="FFFFFF"/>
        </a:solidFill>
        <a:effectLst/>
      </p:bgPr>
    </p:bg>
    <p:spTree>
      <p:nvGrpSpPr>
        <p:cNvPr id="1" name="Shape 300"/>
        <p:cNvGrpSpPr/>
        <p:nvPr/>
      </p:nvGrpSpPr>
      <p:grpSpPr>
        <a:xfrm>
          <a:off x="0" y="0"/>
          <a:ext cx="0" cy="0"/>
          <a:chOff x="0" y="0"/>
          <a:chExt cx="0" cy="0"/>
        </a:xfrm>
      </p:grpSpPr>
      <p:sp>
        <p:nvSpPr>
          <p:cNvPr id="301" name="Google Shape;301;p5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6"/>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lt2"/>
                </a:solidFill>
              </a:defRPr>
            </a:lvl1pPr>
            <a:lvl2pPr lvl="1" algn="l">
              <a:lnSpc>
                <a:spcPct val="100000"/>
              </a:lnSpc>
              <a:spcBef>
                <a:spcPts val="0"/>
              </a:spcBef>
              <a:spcAft>
                <a:spcPts val="0"/>
              </a:spcAft>
              <a:buClr>
                <a:schemeClr val="dk1"/>
              </a:buClr>
              <a:buSzPts val="3000"/>
              <a:buNone/>
              <a:defRPr sz="3000" b="1">
                <a:solidFill>
                  <a:schemeClr val="lt2"/>
                </a:solidFill>
              </a:defRPr>
            </a:lvl2pPr>
            <a:lvl3pPr lvl="2" algn="l">
              <a:lnSpc>
                <a:spcPct val="100000"/>
              </a:lnSpc>
              <a:spcBef>
                <a:spcPts val="0"/>
              </a:spcBef>
              <a:spcAft>
                <a:spcPts val="0"/>
              </a:spcAft>
              <a:buClr>
                <a:schemeClr val="dk1"/>
              </a:buClr>
              <a:buSzPts val="3000"/>
              <a:buNone/>
              <a:defRPr sz="3000" b="1">
                <a:solidFill>
                  <a:schemeClr val="lt2"/>
                </a:solidFill>
              </a:defRPr>
            </a:lvl3pPr>
            <a:lvl4pPr lvl="3" algn="l">
              <a:lnSpc>
                <a:spcPct val="100000"/>
              </a:lnSpc>
              <a:spcBef>
                <a:spcPts val="0"/>
              </a:spcBef>
              <a:spcAft>
                <a:spcPts val="0"/>
              </a:spcAft>
              <a:buClr>
                <a:schemeClr val="dk1"/>
              </a:buClr>
              <a:buSzPts val="3000"/>
              <a:buNone/>
              <a:defRPr sz="3000" b="1">
                <a:solidFill>
                  <a:schemeClr val="lt2"/>
                </a:solidFill>
              </a:defRPr>
            </a:lvl4pPr>
            <a:lvl5pPr lvl="4" algn="l">
              <a:lnSpc>
                <a:spcPct val="100000"/>
              </a:lnSpc>
              <a:spcBef>
                <a:spcPts val="0"/>
              </a:spcBef>
              <a:spcAft>
                <a:spcPts val="0"/>
              </a:spcAft>
              <a:buClr>
                <a:schemeClr val="dk1"/>
              </a:buClr>
              <a:buSzPts val="3000"/>
              <a:buNone/>
              <a:defRPr sz="3000" b="1">
                <a:solidFill>
                  <a:schemeClr val="lt2"/>
                </a:solidFill>
              </a:defRPr>
            </a:lvl5pPr>
            <a:lvl6pPr lvl="5" algn="l">
              <a:lnSpc>
                <a:spcPct val="100000"/>
              </a:lnSpc>
              <a:spcBef>
                <a:spcPts val="0"/>
              </a:spcBef>
              <a:spcAft>
                <a:spcPts val="0"/>
              </a:spcAft>
              <a:buClr>
                <a:schemeClr val="dk1"/>
              </a:buClr>
              <a:buSzPts val="3000"/>
              <a:buNone/>
              <a:defRPr sz="3000" b="1">
                <a:solidFill>
                  <a:schemeClr val="lt2"/>
                </a:solidFill>
              </a:defRPr>
            </a:lvl6pPr>
            <a:lvl7pPr lvl="6" algn="l">
              <a:lnSpc>
                <a:spcPct val="100000"/>
              </a:lnSpc>
              <a:spcBef>
                <a:spcPts val="0"/>
              </a:spcBef>
              <a:spcAft>
                <a:spcPts val="0"/>
              </a:spcAft>
              <a:buClr>
                <a:schemeClr val="dk1"/>
              </a:buClr>
              <a:buSzPts val="3000"/>
              <a:buNone/>
              <a:defRPr sz="3000" b="1">
                <a:solidFill>
                  <a:schemeClr val="lt2"/>
                </a:solidFill>
              </a:defRPr>
            </a:lvl7pPr>
            <a:lvl8pPr lvl="7" algn="l">
              <a:lnSpc>
                <a:spcPct val="100000"/>
              </a:lnSpc>
              <a:spcBef>
                <a:spcPts val="0"/>
              </a:spcBef>
              <a:spcAft>
                <a:spcPts val="0"/>
              </a:spcAft>
              <a:buClr>
                <a:schemeClr val="dk1"/>
              </a:buClr>
              <a:buSzPts val="3000"/>
              <a:buNone/>
              <a:defRPr sz="3000" b="1">
                <a:solidFill>
                  <a:schemeClr val="lt2"/>
                </a:solidFill>
              </a:defRPr>
            </a:lvl8pPr>
            <a:lvl9pPr lvl="8" algn="l">
              <a:lnSpc>
                <a:spcPct val="100000"/>
              </a:lnSpc>
              <a:spcBef>
                <a:spcPts val="0"/>
              </a:spcBef>
              <a:spcAft>
                <a:spcPts val="0"/>
              </a:spcAft>
              <a:buClr>
                <a:schemeClr val="dk1"/>
              </a:buClr>
              <a:buSzPts val="3000"/>
              <a:buNone/>
              <a:defRPr sz="3000" b="1">
                <a:solidFill>
                  <a:schemeClr val="lt2"/>
                </a:solidFill>
              </a:defRPr>
            </a:lvl9pPr>
          </a:lstStyle>
          <a:p>
            <a:endParaRPr/>
          </a:p>
        </p:txBody>
      </p:sp>
      <p:sp>
        <p:nvSpPr>
          <p:cNvPr id="303" name="Google Shape;303;p56"/>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304" name="Google Shape;304;p5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Özel düzen 44">
  <p:cSld name="AUTOLAYOUT_87">
    <p:bg>
      <p:bgPr>
        <a:solidFill>
          <a:srgbClr val="FFFFFF"/>
        </a:solidFill>
        <a:effectLst/>
      </p:bgPr>
    </p:bg>
    <p:spTree>
      <p:nvGrpSpPr>
        <p:cNvPr id="1" name="Shape 305"/>
        <p:cNvGrpSpPr/>
        <p:nvPr/>
      </p:nvGrpSpPr>
      <p:grpSpPr>
        <a:xfrm>
          <a:off x="0" y="0"/>
          <a:ext cx="0" cy="0"/>
          <a:chOff x="0" y="0"/>
          <a:chExt cx="0" cy="0"/>
        </a:xfrm>
      </p:grpSpPr>
      <p:sp>
        <p:nvSpPr>
          <p:cNvPr id="306" name="Google Shape;306;p5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7"/>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7"/>
          <p:cNvSpPr/>
          <p:nvPr/>
        </p:nvSpPr>
        <p:spPr>
          <a:xfrm>
            <a:off x="4844700" y="1040701"/>
            <a:ext cx="4031700" cy="3062100"/>
          </a:xfrm>
          <a:prstGeom prst="rect">
            <a:avLst/>
          </a:prstGeom>
          <a:solidFill>
            <a:schemeClr val="dk2"/>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9" name="Google Shape;309;p57"/>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2"/>
                </a:solidFill>
              </a:defRPr>
            </a:lvl1pPr>
            <a:lvl2pPr lvl="1" algn="l">
              <a:lnSpc>
                <a:spcPct val="100000"/>
              </a:lnSpc>
              <a:spcBef>
                <a:spcPts val="0"/>
              </a:spcBef>
              <a:spcAft>
                <a:spcPts val="0"/>
              </a:spcAft>
              <a:buClr>
                <a:schemeClr val="dk1"/>
              </a:buClr>
              <a:buSzPts val="3000"/>
              <a:buNone/>
              <a:defRPr sz="3000" b="1">
                <a:solidFill>
                  <a:schemeClr val="dk2"/>
                </a:solidFill>
              </a:defRPr>
            </a:lvl2pPr>
            <a:lvl3pPr lvl="2" algn="l">
              <a:lnSpc>
                <a:spcPct val="100000"/>
              </a:lnSpc>
              <a:spcBef>
                <a:spcPts val="0"/>
              </a:spcBef>
              <a:spcAft>
                <a:spcPts val="0"/>
              </a:spcAft>
              <a:buClr>
                <a:schemeClr val="dk1"/>
              </a:buClr>
              <a:buSzPts val="3000"/>
              <a:buNone/>
              <a:defRPr sz="3000" b="1">
                <a:solidFill>
                  <a:schemeClr val="dk2"/>
                </a:solidFill>
              </a:defRPr>
            </a:lvl3pPr>
            <a:lvl4pPr lvl="3" algn="l">
              <a:lnSpc>
                <a:spcPct val="100000"/>
              </a:lnSpc>
              <a:spcBef>
                <a:spcPts val="0"/>
              </a:spcBef>
              <a:spcAft>
                <a:spcPts val="0"/>
              </a:spcAft>
              <a:buClr>
                <a:schemeClr val="dk1"/>
              </a:buClr>
              <a:buSzPts val="3000"/>
              <a:buNone/>
              <a:defRPr sz="3000" b="1">
                <a:solidFill>
                  <a:schemeClr val="dk2"/>
                </a:solidFill>
              </a:defRPr>
            </a:lvl4pPr>
            <a:lvl5pPr lvl="4" algn="l">
              <a:lnSpc>
                <a:spcPct val="100000"/>
              </a:lnSpc>
              <a:spcBef>
                <a:spcPts val="0"/>
              </a:spcBef>
              <a:spcAft>
                <a:spcPts val="0"/>
              </a:spcAft>
              <a:buClr>
                <a:schemeClr val="dk1"/>
              </a:buClr>
              <a:buSzPts val="3000"/>
              <a:buNone/>
              <a:defRPr sz="3000" b="1">
                <a:solidFill>
                  <a:schemeClr val="dk2"/>
                </a:solidFill>
              </a:defRPr>
            </a:lvl5pPr>
            <a:lvl6pPr lvl="5" algn="l">
              <a:lnSpc>
                <a:spcPct val="100000"/>
              </a:lnSpc>
              <a:spcBef>
                <a:spcPts val="0"/>
              </a:spcBef>
              <a:spcAft>
                <a:spcPts val="0"/>
              </a:spcAft>
              <a:buClr>
                <a:schemeClr val="dk1"/>
              </a:buClr>
              <a:buSzPts val="3000"/>
              <a:buNone/>
              <a:defRPr sz="3000" b="1">
                <a:solidFill>
                  <a:schemeClr val="dk2"/>
                </a:solidFill>
              </a:defRPr>
            </a:lvl6pPr>
            <a:lvl7pPr lvl="6" algn="l">
              <a:lnSpc>
                <a:spcPct val="100000"/>
              </a:lnSpc>
              <a:spcBef>
                <a:spcPts val="0"/>
              </a:spcBef>
              <a:spcAft>
                <a:spcPts val="0"/>
              </a:spcAft>
              <a:buClr>
                <a:schemeClr val="dk1"/>
              </a:buClr>
              <a:buSzPts val="3000"/>
              <a:buNone/>
              <a:defRPr sz="3000" b="1">
                <a:solidFill>
                  <a:schemeClr val="dk2"/>
                </a:solidFill>
              </a:defRPr>
            </a:lvl7pPr>
            <a:lvl8pPr lvl="7" algn="l">
              <a:lnSpc>
                <a:spcPct val="100000"/>
              </a:lnSpc>
              <a:spcBef>
                <a:spcPts val="0"/>
              </a:spcBef>
              <a:spcAft>
                <a:spcPts val="0"/>
              </a:spcAft>
              <a:buClr>
                <a:schemeClr val="dk1"/>
              </a:buClr>
              <a:buSzPts val="3000"/>
              <a:buNone/>
              <a:defRPr sz="3000" b="1">
                <a:solidFill>
                  <a:schemeClr val="dk2"/>
                </a:solidFill>
              </a:defRPr>
            </a:lvl8pPr>
            <a:lvl9pPr lvl="8" algn="l">
              <a:lnSpc>
                <a:spcPct val="100000"/>
              </a:lnSpc>
              <a:spcBef>
                <a:spcPts val="0"/>
              </a:spcBef>
              <a:spcAft>
                <a:spcPts val="0"/>
              </a:spcAft>
              <a:buClr>
                <a:schemeClr val="dk1"/>
              </a:buClr>
              <a:buSzPts val="3000"/>
              <a:buNone/>
              <a:defRPr sz="3000" b="1">
                <a:solidFill>
                  <a:schemeClr val="dk2"/>
                </a:solidFill>
              </a:defRPr>
            </a:lvl9pPr>
          </a:lstStyle>
          <a:p>
            <a:endParaRPr/>
          </a:p>
        </p:txBody>
      </p:sp>
      <p:sp>
        <p:nvSpPr>
          <p:cNvPr id="310" name="Google Shape;310;p57"/>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311" name="Google Shape;311;p5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Özel düzen 45">
  <p:cSld name="AUTOLAYOUT_88">
    <p:bg>
      <p:bgPr>
        <a:solidFill>
          <a:srgbClr val="2D3142"/>
        </a:solidFill>
        <a:effectLst/>
      </p:bgPr>
    </p:bg>
    <p:spTree>
      <p:nvGrpSpPr>
        <p:cNvPr id="1" name="Shape 312"/>
        <p:cNvGrpSpPr/>
        <p:nvPr/>
      </p:nvGrpSpPr>
      <p:grpSpPr>
        <a:xfrm>
          <a:off x="0" y="0"/>
          <a:ext cx="0" cy="0"/>
          <a:chOff x="0" y="0"/>
          <a:chExt cx="0" cy="0"/>
        </a:xfrm>
      </p:grpSpPr>
      <p:sp>
        <p:nvSpPr>
          <p:cNvPr id="313" name="Google Shape;313;p58"/>
          <p:cNvSpPr/>
          <p:nvPr/>
        </p:nvSpPr>
        <p:spPr>
          <a:xfrm>
            <a:off x="0" y="0"/>
            <a:ext cx="9144000" cy="5143500"/>
          </a:xfrm>
          <a:prstGeom prst="rect">
            <a:avLst/>
          </a:prstGeom>
          <a:solidFill>
            <a:srgbClr val="2D3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8"/>
          <p:cNvSpPr/>
          <p:nvPr/>
        </p:nvSpPr>
        <p:spPr>
          <a:xfrm>
            <a:off x="336579" y="333100"/>
            <a:ext cx="8470800" cy="4505700"/>
          </a:xfrm>
          <a:prstGeom prst="rect">
            <a:avLst/>
          </a:prstGeom>
          <a:solidFill>
            <a:srgbClr val="2D314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8"/>
          <p:cNvSpPr/>
          <p:nvPr/>
        </p:nvSpPr>
        <p:spPr>
          <a:xfrm>
            <a:off x="141725" y="656801"/>
            <a:ext cx="8860500" cy="3858300"/>
          </a:xfrm>
          <a:prstGeom prst="rect">
            <a:avLst/>
          </a:prstGeom>
          <a:solidFill>
            <a:srgbClr val="2D3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8"/>
          <p:cNvSpPr txBox="1">
            <a:spLocks noGrp="1"/>
          </p:cNvSpPr>
          <p:nvPr>
            <p:ph type="title"/>
          </p:nvPr>
        </p:nvSpPr>
        <p:spPr>
          <a:xfrm>
            <a:off x="813263" y="977425"/>
            <a:ext cx="4252200" cy="15915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2D7EE"/>
              </a:buClr>
              <a:buSzPts val="3000"/>
              <a:buNone/>
              <a:defRPr sz="3000" b="1">
                <a:solidFill>
                  <a:srgbClr val="F2D7EE"/>
                </a:solidFill>
              </a:defRPr>
            </a:lvl1pPr>
            <a:lvl2pPr lvl="1" algn="l">
              <a:lnSpc>
                <a:spcPct val="100000"/>
              </a:lnSpc>
              <a:spcBef>
                <a:spcPts val="0"/>
              </a:spcBef>
              <a:spcAft>
                <a:spcPts val="0"/>
              </a:spcAft>
              <a:buClr>
                <a:srgbClr val="F2D7EE"/>
              </a:buClr>
              <a:buSzPts val="3200"/>
              <a:buNone/>
              <a:defRPr sz="3200" b="1">
                <a:solidFill>
                  <a:srgbClr val="F2D7EE"/>
                </a:solidFill>
              </a:defRPr>
            </a:lvl2pPr>
            <a:lvl3pPr lvl="2" algn="l">
              <a:lnSpc>
                <a:spcPct val="100000"/>
              </a:lnSpc>
              <a:spcBef>
                <a:spcPts val="0"/>
              </a:spcBef>
              <a:spcAft>
                <a:spcPts val="0"/>
              </a:spcAft>
              <a:buClr>
                <a:srgbClr val="F2D7EE"/>
              </a:buClr>
              <a:buSzPts val="3200"/>
              <a:buNone/>
              <a:defRPr sz="3200" b="1">
                <a:solidFill>
                  <a:srgbClr val="F2D7EE"/>
                </a:solidFill>
              </a:defRPr>
            </a:lvl3pPr>
            <a:lvl4pPr lvl="3" algn="l">
              <a:lnSpc>
                <a:spcPct val="100000"/>
              </a:lnSpc>
              <a:spcBef>
                <a:spcPts val="0"/>
              </a:spcBef>
              <a:spcAft>
                <a:spcPts val="0"/>
              </a:spcAft>
              <a:buClr>
                <a:srgbClr val="F2D7EE"/>
              </a:buClr>
              <a:buSzPts val="3200"/>
              <a:buNone/>
              <a:defRPr sz="3200" b="1">
                <a:solidFill>
                  <a:srgbClr val="F2D7EE"/>
                </a:solidFill>
              </a:defRPr>
            </a:lvl4pPr>
            <a:lvl5pPr lvl="4" algn="l">
              <a:lnSpc>
                <a:spcPct val="100000"/>
              </a:lnSpc>
              <a:spcBef>
                <a:spcPts val="0"/>
              </a:spcBef>
              <a:spcAft>
                <a:spcPts val="0"/>
              </a:spcAft>
              <a:buClr>
                <a:srgbClr val="F2D7EE"/>
              </a:buClr>
              <a:buSzPts val="3200"/>
              <a:buNone/>
              <a:defRPr sz="3200" b="1">
                <a:solidFill>
                  <a:srgbClr val="F2D7EE"/>
                </a:solidFill>
              </a:defRPr>
            </a:lvl5pPr>
            <a:lvl6pPr lvl="5" algn="l">
              <a:lnSpc>
                <a:spcPct val="100000"/>
              </a:lnSpc>
              <a:spcBef>
                <a:spcPts val="0"/>
              </a:spcBef>
              <a:spcAft>
                <a:spcPts val="0"/>
              </a:spcAft>
              <a:buClr>
                <a:srgbClr val="F2D7EE"/>
              </a:buClr>
              <a:buSzPts val="3200"/>
              <a:buNone/>
              <a:defRPr sz="3200" b="1">
                <a:solidFill>
                  <a:srgbClr val="F2D7EE"/>
                </a:solidFill>
              </a:defRPr>
            </a:lvl6pPr>
            <a:lvl7pPr lvl="6" algn="l">
              <a:lnSpc>
                <a:spcPct val="100000"/>
              </a:lnSpc>
              <a:spcBef>
                <a:spcPts val="0"/>
              </a:spcBef>
              <a:spcAft>
                <a:spcPts val="0"/>
              </a:spcAft>
              <a:buClr>
                <a:srgbClr val="F2D7EE"/>
              </a:buClr>
              <a:buSzPts val="3200"/>
              <a:buNone/>
              <a:defRPr sz="3200" b="1">
                <a:solidFill>
                  <a:srgbClr val="F2D7EE"/>
                </a:solidFill>
              </a:defRPr>
            </a:lvl7pPr>
            <a:lvl8pPr lvl="7" algn="l">
              <a:lnSpc>
                <a:spcPct val="100000"/>
              </a:lnSpc>
              <a:spcBef>
                <a:spcPts val="0"/>
              </a:spcBef>
              <a:spcAft>
                <a:spcPts val="0"/>
              </a:spcAft>
              <a:buClr>
                <a:srgbClr val="F2D7EE"/>
              </a:buClr>
              <a:buSzPts val="3200"/>
              <a:buNone/>
              <a:defRPr sz="3200" b="1">
                <a:solidFill>
                  <a:srgbClr val="F2D7EE"/>
                </a:solidFill>
              </a:defRPr>
            </a:lvl8pPr>
            <a:lvl9pPr lvl="8" algn="l">
              <a:lnSpc>
                <a:spcPct val="100000"/>
              </a:lnSpc>
              <a:spcBef>
                <a:spcPts val="0"/>
              </a:spcBef>
              <a:spcAft>
                <a:spcPts val="0"/>
              </a:spcAft>
              <a:buClr>
                <a:srgbClr val="F2D7EE"/>
              </a:buClr>
              <a:buSzPts val="3200"/>
              <a:buNone/>
              <a:defRPr sz="3200" b="1">
                <a:solidFill>
                  <a:srgbClr val="F2D7EE"/>
                </a:solidFill>
              </a:defRPr>
            </a:lvl9pPr>
          </a:lstStyle>
          <a:p>
            <a:endParaRPr/>
          </a:p>
        </p:txBody>
      </p:sp>
      <p:sp>
        <p:nvSpPr>
          <p:cNvPr id="317" name="Google Shape;317;p58"/>
          <p:cNvSpPr txBox="1">
            <a:spLocks noGrp="1"/>
          </p:cNvSpPr>
          <p:nvPr>
            <p:ph type="body" idx="1"/>
          </p:nvPr>
        </p:nvSpPr>
        <p:spPr>
          <a:xfrm>
            <a:off x="813263" y="2651475"/>
            <a:ext cx="4252200" cy="15414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F2D7EE"/>
              </a:buClr>
              <a:buSzPts val="1400"/>
              <a:buChar char="●"/>
              <a:defRPr sz="1400">
                <a:solidFill>
                  <a:srgbClr val="F2D7EE"/>
                </a:solidFill>
              </a:defRPr>
            </a:lvl1pPr>
            <a:lvl2pPr marL="914400" lvl="1" indent="-304800" algn="l">
              <a:lnSpc>
                <a:spcPct val="115000"/>
              </a:lnSpc>
              <a:spcBef>
                <a:spcPts val="0"/>
              </a:spcBef>
              <a:spcAft>
                <a:spcPts val="0"/>
              </a:spcAft>
              <a:buClr>
                <a:srgbClr val="F2D7EE"/>
              </a:buClr>
              <a:buSzPts val="1200"/>
              <a:buChar char="○"/>
              <a:defRPr sz="1200">
                <a:solidFill>
                  <a:srgbClr val="F2D7EE"/>
                </a:solidFill>
              </a:defRPr>
            </a:lvl2pPr>
            <a:lvl3pPr marL="1371600" lvl="2" indent="-304800" algn="l">
              <a:lnSpc>
                <a:spcPct val="115000"/>
              </a:lnSpc>
              <a:spcBef>
                <a:spcPts val="0"/>
              </a:spcBef>
              <a:spcAft>
                <a:spcPts val="0"/>
              </a:spcAft>
              <a:buClr>
                <a:srgbClr val="F2D7EE"/>
              </a:buClr>
              <a:buSzPts val="1200"/>
              <a:buChar char="■"/>
              <a:defRPr sz="1200">
                <a:solidFill>
                  <a:srgbClr val="F2D7EE"/>
                </a:solidFill>
              </a:defRPr>
            </a:lvl3pPr>
            <a:lvl4pPr marL="1828800" lvl="3" indent="-304800" algn="l">
              <a:lnSpc>
                <a:spcPct val="115000"/>
              </a:lnSpc>
              <a:spcBef>
                <a:spcPts val="0"/>
              </a:spcBef>
              <a:spcAft>
                <a:spcPts val="0"/>
              </a:spcAft>
              <a:buClr>
                <a:srgbClr val="F2D7EE"/>
              </a:buClr>
              <a:buSzPts val="1200"/>
              <a:buChar char="●"/>
              <a:defRPr sz="1200">
                <a:solidFill>
                  <a:srgbClr val="F2D7EE"/>
                </a:solidFill>
              </a:defRPr>
            </a:lvl4pPr>
            <a:lvl5pPr marL="2286000" lvl="4" indent="-304800" algn="l">
              <a:lnSpc>
                <a:spcPct val="115000"/>
              </a:lnSpc>
              <a:spcBef>
                <a:spcPts val="0"/>
              </a:spcBef>
              <a:spcAft>
                <a:spcPts val="0"/>
              </a:spcAft>
              <a:buClr>
                <a:srgbClr val="F2D7EE"/>
              </a:buClr>
              <a:buSzPts val="1200"/>
              <a:buChar char="○"/>
              <a:defRPr sz="1200">
                <a:solidFill>
                  <a:srgbClr val="F2D7EE"/>
                </a:solidFill>
              </a:defRPr>
            </a:lvl5pPr>
            <a:lvl6pPr marL="2743200" lvl="5" indent="-304800" algn="l">
              <a:lnSpc>
                <a:spcPct val="115000"/>
              </a:lnSpc>
              <a:spcBef>
                <a:spcPts val="0"/>
              </a:spcBef>
              <a:spcAft>
                <a:spcPts val="0"/>
              </a:spcAft>
              <a:buClr>
                <a:srgbClr val="F2D7EE"/>
              </a:buClr>
              <a:buSzPts val="1200"/>
              <a:buChar char="■"/>
              <a:defRPr sz="1200">
                <a:solidFill>
                  <a:srgbClr val="F2D7EE"/>
                </a:solidFill>
              </a:defRPr>
            </a:lvl6pPr>
            <a:lvl7pPr marL="3200400" lvl="6" indent="-304800" algn="l">
              <a:lnSpc>
                <a:spcPct val="115000"/>
              </a:lnSpc>
              <a:spcBef>
                <a:spcPts val="0"/>
              </a:spcBef>
              <a:spcAft>
                <a:spcPts val="0"/>
              </a:spcAft>
              <a:buClr>
                <a:srgbClr val="F2D7EE"/>
              </a:buClr>
              <a:buSzPts val="1200"/>
              <a:buChar char="●"/>
              <a:defRPr sz="1200">
                <a:solidFill>
                  <a:srgbClr val="F2D7EE"/>
                </a:solidFill>
              </a:defRPr>
            </a:lvl7pPr>
            <a:lvl8pPr marL="3657600" lvl="7" indent="-304800" algn="l">
              <a:lnSpc>
                <a:spcPct val="115000"/>
              </a:lnSpc>
              <a:spcBef>
                <a:spcPts val="0"/>
              </a:spcBef>
              <a:spcAft>
                <a:spcPts val="0"/>
              </a:spcAft>
              <a:buClr>
                <a:srgbClr val="F2D7EE"/>
              </a:buClr>
              <a:buSzPts val="1200"/>
              <a:buChar char="○"/>
              <a:defRPr sz="1200">
                <a:solidFill>
                  <a:srgbClr val="F2D7EE"/>
                </a:solidFill>
              </a:defRPr>
            </a:lvl8pPr>
            <a:lvl9pPr marL="4114800" lvl="8" indent="-304800" algn="l">
              <a:lnSpc>
                <a:spcPct val="115000"/>
              </a:lnSpc>
              <a:spcBef>
                <a:spcPts val="0"/>
              </a:spcBef>
              <a:spcAft>
                <a:spcPts val="0"/>
              </a:spcAft>
              <a:buClr>
                <a:srgbClr val="F2D7EE"/>
              </a:buClr>
              <a:buSzPts val="1200"/>
              <a:buChar char="■"/>
              <a:defRPr sz="1200">
                <a:solidFill>
                  <a:srgbClr val="F2D7EE"/>
                </a:solidFill>
              </a:defRPr>
            </a:lvl9pPr>
          </a:lstStyle>
          <a:p>
            <a:endParaRPr/>
          </a:p>
        </p:txBody>
      </p:sp>
      <p:sp>
        <p:nvSpPr>
          <p:cNvPr id="318" name="Google Shape;318;p58"/>
          <p:cNvSpPr txBox="1">
            <a:spLocks noGrp="1"/>
          </p:cNvSpPr>
          <p:nvPr>
            <p:ph type="sldNum" idx="12"/>
          </p:nvPr>
        </p:nvSpPr>
        <p:spPr>
          <a:xfrm>
            <a:off x="8497999" y="4688759"/>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7"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tr.wikipedia.org/wiki/Hristiyanl%C4%B1k" TargetMode="External"/><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tr.wikipedia.org/wiki/%C4%B0spanyol_%C4%B0mparatorlu%C4%9Fu" TargetMode="External"/><Relationship Id="rId5" Type="http://schemas.openxmlformats.org/officeDocument/2006/relationships/hyperlink" Target="https://tr.wikipedia.org/wiki/Portekiz_Krall%C4%B1%C4%9F%C4%B1" TargetMode="External"/><Relationship Id="rId4" Type="http://schemas.openxmlformats.org/officeDocument/2006/relationships/hyperlink" Target="https://tr.wikipedia.org/wiki/Baharat_Yolu" TargetMode="External"/><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hyperlink" Target="https://tr.wikipedia.org/wiki/Bilim" TargetMode="External"/><Relationship Id="rId13" Type="http://schemas.openxmlformats.org/officeDocument/2006/relationships/hyperlink" Target="https://tr.wikipedia.org/wiki/Ha%C3%A7l%C4%B1_Seferleri" TargetMode="External"/><Relationship Id="rId18" Type="http://schemas.openxmlformats.org/officeDocument/2006/relationships/hyperlink" Target="https://tr.wikipedia.org/w/index.php?title=Devlet-vatanda%C5%9F_ili%C5%9Fkis&amp;action=edit&amp;redlink=1" TargetMode="External"/><Relationship Id="rId26" Type="http://schemas.openxmlformats.org/officeDocument/2006/relationships/image" Target="../media/image43.png"/><Relationship Id="rId3" Type="http://schemas.openxmlformats.org/officeDocument/2006/relationships/hyperlink" Target="https://tr.wikipedia.org/wiki/Araplar" TargetMode="External"/><Relationship Id="rId21" Type="http://schemas.openxmlformats.org/officeDocument/2006/relationships/hyperlink" Target="https://tr.wikipedia.org/wiki/Sanat" TargetMode="External"/><Relationship Id="rId7" Type="http://schemas.openxmlformats.org/officeDocument/2006/relationships/hyperlink" Target="https://tr.wikipedia.org/wiki/Matbaac%C4%B1l%C4%B1k" TargetMode="External"/><Relationship Id="rId12" Type="http://schemas.openxmlformats.org/officeDocument/2006/relationships/hyperlink" Target="https://tr.wikipedia.org/wiki/Orta_Do%C4%9Fu" TargetMode="External"/><Relationship Id="rId17" Type="http://schemas.openxmlformats.org/officeDocument/2006/relationships/hyperlink" Target="https://tr.wikipedia.org/wiki/Astronomi" TargetMode="External"/><Relationship Id="rId25" Type="http://schemas.openxmlformats.org/officeDocument/2006/relationships/image" Target="../media/image42.png"/><Relationship Id="rId2" Type="http://schemas.openxmlformats.org/officeDocument/2006/relationships/notesSlide" Target="../notesSlides/notesSlide32.xml"/><Relationship Id="rId16" Type="http://schemas.openxmlformats.org/officeDocument/2006/relationships/hyperlink" Target="https://tr.wikipedia.org/wiki/Avrupa" TargetMode="External"/><Relationship Id="rId20" Type="http://schemas.openxmlformats.org/officeDocument/2006/relationships/hyperlink" Target="https://tr.wikipedia.org/wiki/Mimarl%C4%B1k" TargetMode="External"/><Relationship Id="rId1" Type="http://schemas.openxmlformats.org/officeDocument/2006/relationships/slideLayout" Target="../slideLayouts/slideLayout13.xml"/><Relationship Id="rId6" Type="http://schemas.openxmlformats.org/officeDocument/2006/relationships/hyperlink" Target="https://tr.wikipedia.org/wiki/Roma" TargetMode="External"/><Relationship Id="rId11" Type="http://schemas.openxmlformats.org/officeDocument/2006/relationships/hyperlink" Target="https://tr.wikipedia.org/wiki/Co%C4%9Frafi_ke%C5%9Fifler" TargetMode="External"/><Relationship Id="rId24" Type="http://schemas.openxmlformats.org/officeDocument/2006/relationships/hyperlink" Target="https://tr.wikipedia.org/wiki/R%C3%B6nesans#cite_note-3" TargetMode="External"/><Relationship Id="rId5" Type="http://schemas.openxmlformats.org/officeDocument/2006/relationships/hyperlink" Target="https://tr.wikipedia.org/wiki/Antik_M%C4%B1s%C4%B1r" TargetMode="External"/><Relationship Id="rId15" Type="http://schemas.openxmlformats.org/officeDocument/2006/relationships/hyperlink" Target="https://tr.wikipedia.org/wiki/End%C3%BCl%C3%BCs_Emevileri" TargetMode="External"/><Relationship Id="rId23" Type="http://schemas.openxmlformats.org/officeDocument/2006/relationships/hyperlink" Target="https://tr.wikipedia.org/w/index.php?title=Y%C3%B6ntemler&amp;action=edit&amp;redlink=1" TargetMode="External"/><Relationship Id="rId10" Type="http://schemas.openxmlformats.org/officeDocument/2006/relationships/hyperlink" Target="https://tr.wikipedia.org/wiki/Pusula" TargetMode="External"/><Relationship Id="rId19" Type="http://schemas.openxmlformats.org/officeDocument/2006/relationships/hyperlink" Target="https://tr.wikipedia.org/w/index.php?title=Hukuki_ve_sosyal_haklar&amp;action=edit&amp;redlink=1" TargetMode="External"/><Relationship Id="rId4" Type="http://schemas.openxmlformats.org/officeDocument/2006/relationships/hyperlink" Target="https://tr.wikipedia.org/wiki/Arap%C3%A7a" TargetMode="External"/><Relationship Id="rId9" Type="http://schemas.openxmlformats.org/officeDocument/2006/relationships/hyperlink" Target="https://tr.wikipedia.org/wiki/D%C3%BC%C5%9F%C3%BCnce" TargetMode="External"/><Relationship Id="rId14" Type="http://schemas.openxmlformats.org/officeDocument/2006/relationships/hyperlink" Target="https://tr.wikipedia.org/wiki/Skolastik" TargetMode="External"/><Relationship Id="rId22" Type="http://schemas.openxmlformats.org/officeDocument/2006/relationships/hyperlink" Target="https://tr.wikipedia.org/wiki/Bilimsel_bilg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9"/>
          <p:cNvSpPr txBox="1">
            <a:spLocks noGrp="1"/>
          </p:cNvSpPr>
          <p:nvPr>
            <p:ph type="ctrTitle"/>
          </p:nvPr>
        </p:nvSpPr>
        <p:spPr>
          <a:xfrm>
            <a:off x="436824" y="849050"/>
            <a:ext cx="4798116" cy="1955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tr" sz="5300" dirty="0"/>
              <a:t>Siyasi </a:t>
            </a:r>
            <a:r>
              <a:rPr lang="tr" sz="5300" dirty="0" smtClean="0"/>
              <a:t>Tarih-1</a:t>
            </a:r>
            <a:endParaRPr sz="5300" dirty="0"/>
          </a:p>
        </p:txBody>
      </p:sp>
      <p:sp>
        <p:nvSpPr>
          <p:cNvPr id="324" name="Google Shape;324;p59"/>
          <p:cNvSpPr txBox="1">
            <a:spLocks noGrp="1"/>
          </p:cNvSpPr>
          <p:nvPr>
            <p:ph type="subTitle" idx="1"/>
          </p:nvPr>
        </p:nvSpPr>
        <p:spPr>
          <a:xfrm>
            <a:off x="436825" y="2974150"/>
            <a:ext cx="4065900" cy="55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a:t>Doç. Dr. Murat Köylü</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68"/>
          <p:cNvPicPr preferRelativeResize="0"/>
          <p:nvPr/>
        </p:nvPicPr>
        <p:blipFill rotWithShape="1">
          <a:blip r:embed="rId3">
            <a:alphaModFix/>
          </a:blip>
          <a:srcRect l="29197" r="29197"/>
          <a:stretch/>
        </p:blipFill>
        <p:spPr>
          <a:xfrm>
            <a:off x="5442850" y="308100"/>
            <a:ext cx="3402000" cy="4521700"/>
          </a:xfrm>
          <a:prstGeom prst="rect">
            <a:avLst/>
          </a:prstGeom>
          <a:noFill/>
          <a:ln>
            <a:noFill/>
          </a:ln>
        </p:spPr>
      </p:pic>
      <p:sp>
        <p:nvSpPr>
          <p:cNvPr id="387" name="Google Shape;387;p68"/>
          <p:cNvSpPr txBox="1">
            <a:spLocks noGrp="1"/>
          </p:cNvSpPr>
          <p:nvPr>
            <p:ph type="title"/>
          </p:nvPr>
        </p:nvSpPr>
        <p:spPr>
          <a:xfrm>
            <a:off x="291975" y="192075"/>
            <a:ext cx="4813500" cy="71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700"/>
              <a:t> Feodalizm ve Tarım Devrimi</a:t>
            </a:r>
            <a:endParaRPr sz="2700"/>
          </a:p>
        </p:txBody>
      </p:sp>
      <p:sp>
        <p:nvSpPr>
          <p:cNvPr id="388" name="Google Shape;388;p68"/>
          <p:cNvSpPr txBox="1">
            <a:spLocks noGrp="1"/>
          </p:cNvSpPr>
          <p:nvPr>
            <p:ph type="body" idx="1"/>
          </p:nvPr>
        </p:nvSpPr>
        <p:spPr>
          <a:xfrm>
            <a:off x="291975" y="909975"/>
            <a:ext cx="4813500" cy="4056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852"/>
              <a:buFont typeface="Arial"/>
              <a:buNone/>
            </a:pPr>
            <a:r>
              <a:rPr lang="tr" sz="1500"/>
              <a:t> X. yüzyılın başında, atların ve sığırların daha gelişmiş bir teknikle bağlandığı ağır sabanın icat edilmesiyle birlikte, toprağın daha derinden sürülmesi mümkün oldu. Aynı dönemde yel değirmenleri ve su kanalları da bütün Batı Avrupa’da yaygınlaştı. En az bunlar kadar, aynı anda iki ürünün ekilebildiği ve toprağın bir bölümünün de dinlenmeye (nadasa) bırakıldığı üçlü tarla sisteminin kullanılması da tarımsal verimi artırdı. Yerleşim alanlarına yakın tarlaların sürekli bakımının sağlanması ihtiyacı, klasik köleliğin giderek, “toprağa bağlı kölelik” olan selfliğe dönüşmesine yol açtı. Tarımsal ürün fazlasının ortaya çıkması, bu ürünlerin ticaretini canlandırdı. Bir yandan açlıktan ölümler azaldığı için nüfus artmaya başladı, diğer yandan da zenginleşmeye başlayan toprak sahipleri, kendi bölgelerini korumak için paralı askerler tutmaya başladılar. Şövalyelik (atlı asker) yaygınlaştı.</a:t>
            </a:r>
            <a:endParaRPr sz="1500"/>
          </a:p>
          <a:p>
            <a:pPr marL="0" lvl="0" indent="0" algn="l" rtl="0">
              <a:spcBef>
                <a:spcPts val="1600"/>
              </a:spcBef>
              <a:spcAft>
                <a:spcPts val="1600"/>
              </a:spcAft>
              <a:buNone/>
            </a:pPr>
            <a:endParaRPr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xfrm>
            <a:off x="291875" y="406900"/>
            <a:ext cx="4813500" cy="51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 Yüksek Orta Çağlar</a:t>
            </a:r>
            <a:endParaRPr/>
          </a:p>
        </p:txBody>
      </p:sp>
      <p:sp>
        <p:nvSpPr>
          <p:cNvPr id="394" name="Google Shape;394;p69"/>
          <p:cNvSpPr txBox="1">
            <a:spLocks noGrp="1"/>
          </p:cNvSpPr>
          <p:nvPr>
            <p:ph type="body" idx="1"/>
          </p:nvPr>
        </p:nvSpPr>
        <p:spPr>
          <a:xfrm>
            <a:off x="291975" y="872000"/>
            <a:ext cx="4813500" cy="401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 </a:t>
            </a:r>
            <a:r>
              <a:rPr lang="tr" sz="1500"/>
              <a:t>Avrupa X. yüzyıldan itibaren daha sonraki yüzyıllardaki siyasi yapıyı derinden etkileyecek önemli gelişmelere sahne olmuştur. Bunların başında Doğu Frank topraklarının (Almanya) kralı I. Otto’nun, istiladan kurtardığı Papa XII. John tarafından 962’de Kutsal Roma İmparatoru ilan edilmesi gelir. Her ne kadar daha önce Charlemagne aynı unvanı almış olsa da ölümünün ardından krallığı dağıldığı için bu unvanı taşıyan başka bir kral olmamıştı. I. Otto’nun Kutsal Roma İmparatoru ilan edilmesiyle birlikte, İmparator’un Roma Katolik Kilisesi’ni düşmanlarından koruduğu, Kilise’nin ise İmparator’a kutsal bir meşruiyet sağladığı bir düzen kurulmuştur.</a:t>
            </a:r>
            <a:endParaRPr sz="1800"/>
          </a:p>
          <a:p>
            <a:pPr marL="0" lvl="0" indent="0" algn="l" rtl="0">
              <a:spcBef>
                <a:spcPts val="1600"/>
              </a:spcBef>
              <a:spcAft>
                <a:spcPts val="1600"/>
              </a:spcAft>
              <a:buNone/>
            </a:pPr>
            <a:endParaRPr/>
          </a:p>
        </p:txBody>
      </p:sp>
      <p:pic>
        <p:nvPicPr>
          <p:cNvPr id="395" name="Google Shape;395;p69"/>
          <p:cNvPicPr preferRelativeResize="0"/>
          <p:nvPr/>
        </p:nvPicPr>
        <p:blipFill>
          <a:blip r:embed="rId3">
            <a:alphaModFix/>
          </a:blip>
          <a:stretch>
            <a:fillRect/>
          </a:stretch>
        </p:blipFill>
        <p:spPr>
          <a:xfrm>
            <a:off x="5105375" y="152400"/>
            <a:ext cx="3886226" cy="476349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70"/>
          <p:cNvPicPr preferRelativeResize="0"/>
          <p:nvPr/>
        </p:nvPicPr>
        <p:blipFill rotWithShape="1">
          <a:blip r:embed="rId3">
            <a:alphaModFix/>
          </a:blip>
          <a:srcRect l="20684" r="20684"/>
          <a:stretch/>
        </p:blipFill>
        <p:spPr>
          <a:xfrm>
            <a:off x="0" y="0"/>
            <a:ext cx="4572001" cy="5143501"/>
          </a:xfrm>
          <a:prstGeom prst="rect">
            <a:avLst/>
          </a:prstGeom>
          <a:noFill/>
          <a:ln>
            <a:noFill/>
          </a:ln>
        </p:spPr>
      </p:pic>
      <p:sp>
        <p:nvSpPr>
          <p:cNvPr id="401" name="Google Shape;401;p70"/>
          <p:cNvSpPr txBox="1">
            <a:spLocks noGrp="1"/>
          </p:cNvSpPr>
          <p:nvPr>
            <p:ph type="title"/>
          </p:nvPr>
        </p:nvSpPr>
        <p:spPr>
          <a:xfrm>
            <a:off x="4852825" y="233150"/>
            <a:ext cx="4016400" cy="53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 Yüksek Orta Çağlar</a:t>
            </a:r>
            <a:endParaRPr/>
          </a:p>
        </p:txBody>
      </p:sp>
      <p:sp>
        <p:nvSpPr>
          <p:cNvPr id="402" name="Google Shape;402;p70"/>
          <p:cNvSpPr txBox="1">
            <a:spLocks noGrp="1"/>
          </p:cNvSpPr>
          <p:nvPr>
            <p:ph type="body" idx="1"/>
          </p:nvPr>
        </p:nvSpPr>
        <p:spPr>
          <a:xfrm>
            <a:off x="4663275" y="618350"/>
            <a:ext cx="4423200" cy="452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200"/>
              <a:t>İngiltere ise 1066’da Normandiya Dükü William (Fatih) tarafından istila edildi. Hıristiyanlaşmış Norveçliler olan Normanlar, kıta Avrupasındaki feodalizm uygulamasını Britanya’da yerleştirdiler. Takip eden yıllarda, İngiltere kralları ile büyük toprak sahibi soylular (aristokrasi) ve din adamları (ruhban) arasında vergi toplamak konusunda çıkan anlaşmazlıklar, 1215’te İngiltere Kralı John’un Magna Carta Libertatum (Büyük Özgürlükler Sözleşmesi) adlı belgeyi imzalayarak bazı yetkilerinden feragat etmesiyle sonuçlandı. Bu belge kralın sonsuz yetkilerinin, soylular ve din adamları karşısında sınırlandırmasına yol açtı. Keyfi tutuklamanın, yargısız ceza verilmesinin, kanunsuz el koymanın yasaklandığı Magna Carta, Avrupa hukukunun ilk insan hakları metinlerinden sayılır. Feodalizm şartlarında sadece özgür insanların (serf olmayan) yararlandığı bu haklar, daha sonraki İngiltere kralları tarafından tanınmıştır. Kral ile soylular arasında genellikle vergi konusunda çıkan anlaşmazlıklar, Magna Carta’nın krala sıklıkla hatırlatılmasına yol açacak, yine de İngiltere XVII. yüzyılın sonuna kadar kral ve yönetilenler arasında zaman zaman büyük siyasi krizlere de yol açacak yetki mücadelesine sahne olacaktır.</a:t>
            </a:r>
            <a:endParaRPr sz="1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71"/>
          <p:cNvPicPr preferRelativeResize="0"/>
          <p:nvPr/>
        </p:nvPicPr>
        <p:blipFill rotWithShape="1">
          <a:blip r:embed="rId3">
            <a:alphaModFix/>
          </a:blip>
          <a:srcRect l="29117" r="29117"/>
          <a:stretch/>
        </p:blipFill>
        <p:spPr>
          <a:xfrm>
            <a:off x="5442850" y="308100"/>
            <a:ext cx="3402000" cy="4521700"/>
          </a:xfrm>
          <a:prstGeom prst="rect">
            <a:avLst/>
          </a:prstGeom>
          <a:noFill/>
          <a:ln>
            <a:noFill/>
          </a:ln>
        </p:spPr>
      </p:pic>
      <p:sp>
        <p:nvSpPr>
          <p:cNvPr id="408" name="Google Shape;408;p71"/>
          <p:cNvSpPr txBox="1">
            <a:spLocks noGrp="1"/>
          </p:cNvSpPr>
          <p:nvPr>
            <p:ph type="title"/>
          </p:nvPr>
        </p:nvSpPr>
        <p:spPr>
          <a:xfrm>
            <a:off x="291875" y="406900"/>
            <a:ext cx="4813500" cy="55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 Yüksek Orta Çağlar</a:t>
            </a:r>
            <a:endParaRPr/>
          </a:p>
        </p:txBody>
      </p:sp>
      <p:sp>
        <p:nvSpPr>
          <p:cNvPr id="409" name="Google Shape;409;p71"/>
          <p:cNvSpPr txBox="1">
            <a:spLocks noGrp="1"/>
          </p:cNvSpPr>
          <p:nvPr>
            <p:ph type="body" idx="1"/>
          </p:nvPr>
        </p:nvSpPr>
        <p:spPr>
          <a:xfrm>
            <a:off x="291875" y="960400"/>
            <a:ext cx="5016000" cy="418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Bir yandan feodalizmin getirdiği, kralın karar alırken soylulara danışacağı ilkesi, diğer yandan kentlerin gelişmesiyle birlikte yönetimde söz sahibi olmak isteyen yeni kesimlerin ortaya çıkması Yüksek Orta Çağlar’da, Avrupa’nın her yerinde parlamentoların yayılmasına yol açtı. “Konuşulan yer” anlamındaki parlamento, krallıkların yönetimine ilişkin konuların ele alındığı yer işlevi görmeye başladı. Parlamento’da ayrı kamaralarda temsil edilen, din adamları (ruhban), toprak sahipleri (aristokrasi) ve ticaretle uğraşan kent-soylular (burjuvazi) giderek artan bir şekilde yönetimde söz sahibi olmaya başladılar. Bu üç sınıfın siyasal gücü, içinde bulunulan ülkeye ve yaşanılan döneme göre farklılık gösterecektir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72"/>
          <p:cNvPicPr preferRelativeResize="0"/>
          <p:nvPr/>
        </p:nvPicPr>
        <p:blipFill rotWithShape="1">
          <a:blip r:embed="rId3">
            <a:alphaModFix/>
          </a:blip>
          <a:srcRect t="13814" b="13821"/>
          <a:stretch/>
        </p:blipFill>
        <p:spPr>
          <a:xfrm>
            <a:off x="3828800" y="489750"/>
            <a:ext cx="4862994" cy="2346071"/>
          </a:xfrm>
          <a:prstGeom prst="rect">
            <a:avLst/>
          </a:prstGeom>
          <a:noFill/>
          <a:ln>
            <a:noFill/>
          </a:ln>
        </p:spPr>
      </p:pic>
      <p:sp>
        <p:nvSpPr>
          <p:cNvPr id="415" name="Google Shape;415;p72"/>
          <p:cNvSpPr txBox="1">
            <a:spLocks noGrp="1"/>
          </p:cNvSpPr>
          <p:nvPr>
            <p:ph type="title"/>
          </p:nvPr>
        </p:nvSpPr>
        <p:spPr>
          <a:xfrm>
            <a:off x="474475" y="450125"/>
            <a:ext cx="3163200" cy="206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 Haçlı Seferleri</a:t>
            </a:r>
            <a:endParaRPr/>
          </a:p>
        </p:txBody>
      </p:sp>
      <p:sp>
        <p:nvSpPr>
          <p:cNvPr id="416" name="Google Shape;416;p72"/>
          <p:cNvSpPr txBox="1">
            <a:spLocks noGrp="1"/>
          </p:cNvSpPr>
          <p:nvPr>
            <p:ph type="body" idx="1"/>
          </p:nvPr>
        </p:nvSpPr>
        <p:spPr>
          <a:xfrm>
            <a:off x="227475" y="2969475"/>
            <a:ext cx="8783100" cy="2062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300"/>
              <a:t>Yüksek Orta Çağlar, Avrupalıların İslam dünyasıyla İspanya dışında da çatışmasına sahne oldu. Selçuklu Türklerinin 1015’ten itibaren Anadolu içlerine akınlar yapmaya başlaması ve Türk aşiretlerinin kitleler hâlinde Batı’ya doğru hareketi Doğu Roma ile gerginliklerin ortaya çıkmasına sebep olmuştu. 1071’de Selçuklu Sultanı Alparslan’ın Malazgirt Savaşı’nda İmparator Romen Diogenes (Diyojen) komutasındaki Doğu Roma ordusunu yenmesi, Türklerin Anadolu’daki hâkimiyet alanını genişletti. Hıristiyanların, kendileri için kutsal sayılan Filistin topraklarına hacca gitmelerinin zorlaşması üzerine Papa II. Urban 1095’te söz konusu toprakların ele geçirilmesi için “kutsal savaş” çağrısında bulundu. Başlangıçta Türklerin karşı koyması karşısında Anadolu’dan geçemeyen Haçlı orduları, 1099’da Kudüs’ü ele geçirmeyi başardılar</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73"/>
          <p:cNvPicPr preferRelativeResize="0"/>
          <p:nvPr/>
        </p:nvPicPr>
        <p:blipFill rotWithShape="1">
          <a:blip r:embed="rId3">
            <a:alphaModFix/>
          </a:blip>
          <a:srcRect l="13530" r="13530"/>
          <a:stretch/>
        </p:blipFill>
        <p:spPr>
          <a:xfrm>
            <a:off x="0" y="0"/>
            <a:ext cx="4572000" cy="5143500"/>
          </a:xfrm>
          <a:prstGeom prst="rect">
            <a:avLst/>
          </a:prstGeom>
          <a:noFill/>
          <a:ln>
            <a:noFill/>
          </a:ln>
        </p:spPr>
      </p:pic>
      <p:sp>
        <p:nvSpPr>
          <p:cNvPr id="422" name="Google Shape;422;p73"/>
          <p:cNvSpPr txBox="1">
            <a:spLocks noGrp="1"/>
          </p:cNvSpPr>
          <p:nvPr>
            <p:ph type="title"/>
          </p:nvPr>
        </p:nvSpPr>
        <p:spPr>
          <a:xfrm>
            <a:off x="4852825" y="233150"/>
            <a:ext cx="4016400" cy="3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 Haçlı Seferleri</a:t>
            </a:r>
            <a:endParaRPr/>
          </a:p>
        </p:txBody>
      </p:sp>
      <p:sp>
        <p:nvSpPr>
          <p:cNvPr id="423" name="Google Shape;423;p73"/>
          <p:cNvSpPr txBox="1">
            <a:spLocks noGrp="1"/>
          </p:cNvSpPr>
          <p:nvPr>
            <p:ph type="body" idx="1"/>
          </p:nvPr>
        </p:nvSpPr>
        <p:spPr>
          <a:xfrm>
            <a:off x="4625350" y="619250"/>
            <a:ext cx="4448400" cy="404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1187’de Selahaddin Eyyubi önderliğindeki İslam ordusu Kudüs’ü Haçlılardan geri almayı başardı. Kudüs’ü tekrar ele geçirmek için yapılan Haçlı seferleri başarısızlıkla sonuçlandı. 1204’te düzenlenen IV. Haçlı Seferi sırasında İstanbul’u ele geçiren Latinler, Filistin’e gitmek yerine, Doğu Roma’nın başkentini yağmalamayı tercih ettiler. Bu olay Katolikler ve Ortodokslar arasında yüzyıllarca devam edecek bir güven bunalımının da başlangıç noktasını oluşturdu. Ardından yapılan seferlerde de Kudüs’ü ele geçiremeyen Haçlılara ait son askeri kalıntıların 1291’de Müslümanlar tarafından yok edilmesiyle, Haçlı seferleri de son bulmuş oldu.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74"/>
          <p:cNvPicPr preferRelativeResize="0"/>
          <p:nvPr/>
        </p:nvPicPr>
        <p:blipFill rotWithShape="1">
          <a:blip r:embed="rId3">
            <a:alphaModFix/>
          </a:blip>
          <a:srcRect l="8179" r="8179"/>
          <a:stretch/>
        </p:blipFill>
        <p:spPr>
          <a:xfrm>
            <a:off x="3312400" y="-9"/>
            <a:ext cx="6438225" cy="5143500"/>
          </a:xfrm>
          <a:prstGeom prst="rect">
            <a:avLst/>
          </a:prstGeom>
          <a:noFill/>
          <a:ln>
            <a:noFill/>
          </a:ln>
        </p:spPr>
      </p:pic>
      <p:sp>
        <p:nvSpPr>
          <p:cNvPr id="429" name="Google Shape;429;p74"/>
          <p:cNvSpPr txBox="1">
            <a:spLocks noGrp="1"/>
          </p:cNvSpPr>
          <p:nvPr>
            <p:ph type="title"/>
          </p:nvPr>
        </p:nvSpPr>
        <p:spPr>
          <a:xfrm>
            <a:off x="304800" y="128675"/>
            <a:ext cx="2089800" cy="35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 Haçlı Seferleri</a:t>
            </a:r>
            <a:endParaRPr/>
          </a:p>
        </p:txBody>
      </p:sp>
      <p:sp>
        <p:nvSpPr>
          <p:cNvPr id="430" name="Google Shape;430;p74"/>
          <p:cNvSpPr txBox="1">
            <a:spLocks noGrp="1"/>
          </p:cNvSpPr>
          <p:nvPr>
            <p:ph type="body" idx="1"/>
          </p:nvPr>
        </p:nvSpPr>
        <p:spPr>
          <a:xfrm>
            <a:off x="0" y="226725"/>
            <a:ext cx="3312300" cy="476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200"/>
              <a:t>Haçlı seferleri, bir yandan papaların Avrupa hükümdarları üzerindeki siyasi gücünün artmasına yol açarken, diğer yandan da seferleri kendi çıkarlarına uygun görmeyen bazı hükümdarların papalarla çatışmaya girmelerine yol açtı. Haçlı seferleri sırasında Doğu Roma ve İslam uygarlıklarıyla tanışan Batı Avrupa’ya maddi zenginliklerin yanı sıra, bu bölgelerin kültürel ve bilimsel düzeyinin aktarılması da söz konusu oldu. Bu sebeple, Rönesans’ın başlangıcında Haçlı seferleriyle Doğu’dan aktarılan değerlerin yadsınamaz biçimde etkili olduğu değerlendirmesi yapılabilir. Son olarak Haçlı seferleri sırasında şövalyelik bir meslek hâline geldi. Batı Avrupa’da feodal lordlar istihdam ettikleri şövalyeler yoluyla topraklarının ve kendilerinin güvenliklerini sağlamaya çalıştılar. Bununla birlikte, Haçlı Seferleri sırasında ekonomik güçlerini artıran, şövalyelerden oluşan bazı Hıristiyan tarikatları, seferler sona erdikten sonra Batı Avrupa hükümdarları hatta Kilise’yle siyasi mücadeleye giriştiler.</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5"/>
          <p:cNvSpPr txBox="1">
            <a:spLocks noGrp="1"/>
          </p:cNvSpPr>
          <p:nvPr>
            <p:ph type="title"/>
          </p:nvPr>
        </p:nvSpPr>
        <p:spPr>
          <a:xfrm>
            <a:off x="4049125" y="307825"/>
            <a:ext cx="4779300" cy="1092600"/>
          </a:xfrm>
          <a:prstGeom prst="rect">
            <a:avLst/>
          </a:prstGeom>
          <a:solidFill>
            <a:srgbClr val="0C343D"/>
          </a:solidFill>
        </p:spPr>
        <p:txBody>
          <a:bodyPr spcFirstLastPara="1" wrap="square" lIns="91425" tIns="91425" rIns="91425" bIns="91425" anchor="ctr" anchorCtr="0">
            <a:normAutofit/>
          </a:bodyPr>
          <a:lstStyle/>
          <a:p>
            <a:pPr marL="0" lvl="0" indent="0" algn="ctr" rtl="0">
              <a:spcBef>
                <a:spcPts val="0"/>
              </a:spcBef>
              <a:spcAft>
                <a:spcPts val="0"/>
              </a:spcAft>
              <a:buNone/>
            </a:pPr>
            <a:r>
              <a:rPr lang="tr" sz="2050" b="0">
                <a:solidFill>
                  <a:srgbClr val="FFFFFF"/>
                </a:solidFill>
                <a:highlight>
                  <a:srgbClr val="0C343D"/>
                </a:highlight>
              </a:rPr>
              <a:t> barut pusula kağıt matbaa ve mürekkebin batı medeniyetine etkisi </a:t>
            </a:r>
            <a:endParaRPr sz="3700">
              <a:solidFill>
                <a:srgbClr val="FFFFFF"/>
              </a:solidFill>
              <a:highlight>
                <a:srgbClr val="0C343D"/>
              </a:highlight>
            </a:endParaRPr>
          </a:p>
        </p:txBody>
      </p:sp>
      <p:sp>
        <p:nvSpPr>
          <p:cNvPr id="436" name="Google Shape;436;p75"/>
          <p:cNvSpPr txBox="1">
            <a:spLocks noGrp="1"/>
          </p:cNvSpPr>
          <p:nvPr>
            <p:ph type="body" idx="1"/>
          </p:nvPr>
        </p:nvSpPr>
        <p:spPr>
          <a:xfrm>
            <a:off x="4054900" y="1808125"/>
            <a:ext cx="4779300" cy="3248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935"/>
              <a:buFont typeface="Arial"/>
              <a:buNone/>
            </a:pPr>
            <a:r>
              <a:rPr lang="tr" sz="1247" b="1">
                <a:solidFill>
                  <a:schemeClr val="dk1"/>
                </a:solidFill>
                <a:highlight>
                  <a:srgbClr val="FFFFFF"/>
                </a:highlight>
              </a:rPr>
              <a:t>Barut </a:t>
            </a:r>
            <a:r>
              <a:rPr lang="tr" sz="1247">
                <a:solidFill>
                  <a:schemeClr val="dk1"/>
                </a:solidFill>
                <a:highlight>
                  <a:srgbClr val="FFFFFF"/>
                </a:highlight>
              </a:rPr>
              <a:t>Barutun ateşli silahlarda kullanılmasıyla birlikte Orta Çağ Avrupa’sındaki Feodalite (De­rebeylik) sistemi zayıflarken, merkezi krallıklar güç kazanmıştır. Bu durum Avrupa'nın siyasi yapısını değiştirmiştir.</a:t>
            </a:r>
            <a:endParaRPr sz="1247">
              <a:solidFill>
                <a:schemeClr val="dk1"/>
              </a:solidFill>
              <a:highlight>
                <a:srgbClr val="FFFFFF"/>
              </a:highlight>
            </a:endParaRPr>
          </a:p>
          <a:p>
            <a:pPr marL="0" lvl="0" indent="0" algn="l" rtl="0">
              <a:lnSpc>
                <a:spcPct val="95000"/>
              </a:lnSpc>
              <a:spcBef>
                <a:spcPts val="1600"/>
              </a:spcBef>
              <a:spcAft>
                <a:spcPts val="0"/>
              </a:spcAft>
              <a:buClr>
                <a:schemeClr val="dk1"/>
              </a:buClr>
              <a:buSzPts val="935"/>
              <a:buFont typeface="Arial"/>
              <a:buNone/>
            </a:pPr>
            <a:r>
              <a:rPr lang="tr" sz="1247" b="1">
                <a:solidFill>
                  <a:schemeClr val="dk1"/>
                </a:solidFill>
                <a:highlight>
                  <a:srgbClr val="FFFFFF"/>
                </a:highlight>
              </a:rPr>
              <a:t>Kâğıt </a:t>
            </a:r>
            <a:r>
              <a:rPr lang="tr" sz="1247">
                <a:solidFill>
                  <a:schemeClr val="dk1"/>
                </a:solidFill>
                <a:highlight>
                  <a:srgbClr val="FFFFFF"/>
                </a:highlight>
              </a:rPr>
              <a:t>Kâğıdın kullanılması ile birlikte Avrupa'da ve dünyada kültür aktarımı sağlanmıştır. Avru­pa'da bilimsel çalışmaların yapıldığı "Aydınlan­ma Dönemi" başlamıştır.</a:t>
            </a:r>
            <a:endParaRPr sz="1247">
              <a:solidFill>
                <a:schemeClr val="dk1"/>
              </a:solidFill>
              <a:highlight>
                <a:srgbClr val="FFFFFF"/>
              </a:highlight>
            </a:endParaRPr>
          </a:p>
          <a:p>
            <a:pPr marL="0" lvl="0" indent="0" algn="l" rtl="0">
              <a:lnSpc>
                <a:spcPct val="95000"/>
              </a:lnSpc>
              <a:spcBef>
                <a:spcPts val="1600"/>
              </a:spcBef>
              <a:spcAft>
                <a:spcPts val="0"/>
              </a:spcAft>
              <a:buClr>
                <a:schemeClr val="dk1"/>
              </a:buClr>
              <a:buSzPts val="935"/>
              <a:buFont typeface="Arial"/>
              <a:buNone/>
            </a:pPr>
            <a:r>
              <a:rPr lang="tr" sz="1247" b="1">
                <a:solidFill>
                  <a:schemeClr val="dk1"/>
                </a:solidFill>
                <a:highlight>
                  <a:srgbClr val="FFFFFF"/>
                </a:highlight>
              </a:rPr>
              <a:t>Matbaa </a:t>
            </a:r>
            <a:r>
              <a:rPr lang="tr" sz="1247">
                <a:solidFill>
                  <a:schemeClr val="dk1"/>
                </a:solidFill>
                <a:highlight>
                  <a:srgbClr val="FFFFFF"/>
                </a:highlight>
              </a:rPr>
              <a:t>Matbaa sayesinde yazıl­mış olan eserler çoğaltılarak geniş kitlelere hitap etmiştir.Matbaa uluslararası kültürel etkileşimin yaşanmasında önemli bir yere sahiptir.</a:t>
            </a:r>
            <a:endParaRPr sz="1247">
              <a:solidFill>
                <a:schemeClr val="dk1"/>
              </a:solidFill>
              <a:highlight>
                <a:srgbClr val="FFFFFF"/>
              </a:highlight>
            </a:endParaRPr>
          </a:p>
          <a:p>
            <a:pPr marL="0" lvl="0" indent="0" algn="l" rtl="0">
              <a:lnSpc>
                <a:spcPct val="95000"/>
              </a:lnSpc>
              <a:spcBef>
                <a:spcPts val="1600"/>
              </a:spcBef>
              <a:spcAft>
                <a:spcPts val="1600"/>
              </a:spcAft>
              <a:buSzPts val="935"/>
              <a:buNone/>
            </a:pPr>
            <a:r>
              <a:rPr lang="tr" sz="1247" b="1">
                <a:solidFill>
                  <a:schemeClr val="dk1"/>
                </a:solidFill>
                <a:highlight>
                  <a:srgbClr val="FFFFFF"/>
                </a:highlight>
              </a:rPr>
              <a:t>Pusula </a:t>
            </a:r>
            <a:r>
              <a:rPr lang="tr" sz="1247">
                <a:solidFill>
                  <a:schemeClr val="dk1"/>
                </a:solidFill>
                <a:highlight>
                  <a:srgbClr val="FFFFFF"/>
                </a:highlight>
              </a:rPr>
              <a:t>Pusula, insanların yön bulma aracıdır. İlk olarak Çin’­de görülen bu icat, mıknatıslı taşlardan yapılmıştı. İnsanlar pusula ile birlikte denizlere ra­hatlıkla açılabilme imkanı bulmuşlardır. Bu da Coğrafi Keşifler'e neden olmuştur.</a:t>
            </a:r>
            <a:endParaRPr sz="1290"/>
          </a:p>
        </p:txBody>
      </p:sp>
      <p:pic>
        <p:nvPicPr>
          <p:cNvPr id="437" name="Google Shape;437;p75"/>
          <p:cNvPicPr preferRelativeResize="0"/>
          <p:nvPr/>
        </p:nvPicPr>
        <p:blipFill>
          <a:blip r:embed="rId3">
            <a:alphaModFix/>
          </a:blip>
          <a:stretch>
            <a:fillRect/>
          </a:stretch>
        </p:blipFill>
        <p:spPr>
          <a:xfrm>
            <a:off x="177200" y="118375"/>
            <a:ext cx="2626601" cy="1480450"/>
          </a:xfrm>
          <a:prstGeom prst="rect">
            <a:avLst/>
          </a:prstGeom>
          <a:noFill/>
          <a:ln>
            <a:noFill/>
          </a:ln>
        </p:spPr>
      </p:pic>
      <p:pic>
        <p:nvPicPr>
          <p:cNvPr id="438" name="Google Shape;438;p75"/>
          <p:cNvPicPr preferRelativeResize="0"/>
          <p:nvPr/>
        </p:nvPicPr>
        <p:blipFill>
          <a:blip r:embed="rId4">
            <a:alphaModFix/>
          </a:blip>
          <a:stretch>
            <a:fillRect/>
          </a:stretch>
        </p:blipFill>
        <p:spPr>
          <a:xfrm>
            <a:off x="1430175" y="3777074"/>
            <a:ext cx="2222064" cy="1480450"/>
          </a:xfrm>
          <a:prstGeom prst="rect">
            <a:avLst/>
          </a:prstGeom>
          <a:noFill/>
          <a:ln>
            <a:noFill/>
          </a:ln>
        </p:spPr>
      </p:pic>
      <p:pic>
        <p:nvPicPr>
          <p:cNvPr id="439" name="Google Shape;439;p75"/>
          <p:cNvPicPr preferRelativeResize="0"/>
          <p:nvPr/>
        </p:nvPicPr>
        <p:blipFill>
          <a:blip r:embed="rId5">
            <a:alphaModFix/>
          </a:blip>
          <a:stretch>
            <a:fillRect/>
          </a:stretch>
        </p:blipFill>
        <p:spPr>
          <a:xfrm>
            <a:off x="896025" y="1267350"/>
            <a:ext cx="2756224" cy="1744375"/>
          </a:xfrm>
          <a:prstGeom prst="rect">
            <a:avLst/>
          </a:prstGeom>
          <a:noFill/>
          <a:ln>
            <a:noFill/>
          </a:ln>
        </p:spPr>
      </p:pic>
      <p:pic>
        <p:nvPicPr>
          <p:cNvPr id="440" name="Google Shape;440;p75"/>
          <p:cNvPicPr preferRelativeResize="0"/>
          <p:nvPr/>
        </p:nvPicPr>
        <p:blipFill>
          <a:blip r:embed="rId6">
            <a:alphaModFix/>
          </a:blip>
          <a:stretch>
            <a:fillRect/>
          </a:stretch>
        </p:blipFill>
        <p:spPr>
          <a:xfrm>
            <a:off x="114570" y="2416850"/>
            <a:ext cx="1921074" cy="228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76"/>
          <p:cNvPicPr preferRelativeResize="0"/>
          <p:nvPr/>
        </p:nvPicPr>
        <p:blipFill rotWithShape="1">
          <a:blip r:embed="rId3">
            <a:alphaModFix amt="60000"/>
          </a:blip>
          <a:srcRect l="20199" r="20199"/>
          <a:stretch/>
        </p:blipFill>
        <p:spPr>
          <a:xfrm>
            <a:off x="0" y="0"/>
            <a:ext cx="3512600" cy="5143496"/>
          </a:xfrm>
          <a:prstGeom prst="rect">
            <a:avLst/>
          </a:prstGeom>
          <a:noFill/>
          <a:ln>
            <a:noFill/>
          </a:ln>
        </p:spPr>
      </p:pic>
      <p:sp>
        <p:nvSpPr>
          <p:cNvPr id="446" name="Google Shape;446;p76"/>
          <p:cNvSpPr txBox="1">
            <a:spLocks noGrp="1"/>
          </p:cNvSpPr>
          <p:nvPr>
            <p:ph type="title"/>
          </p:nvPr>
        </p:nvSpPr>
        <p:spPr>
          <a:xfrm>
            <a:off x="311700" y="307825"/>
            <a:ext cx="2631900" cy="431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 Yüzyıl Savaşları</a:t>
            </a:r>
            <a:endParaRPr/>
          </a:p>
        </p:txBody>
      </p:sp>
      <p:sp>
        <p:nvSpPr>
          <p:cNvPr id="447" name="Google Shape;447;p76"/>
          <p:cNvSpPr txBox="1">
            <a:spLocks noGrp="1"/>
          </p:cNvSpPr>
          <p:nvPr>
            <p:ph type="body" idx="1"/>
          </p:nvPr>
        </p:nvSpPr>
        <p:spPr>
          <a:xfrm>
            <a:off x="4011825" y="364950"/>
            <a:ext cx="4850400" cy="458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400"/>
              <a:t>İngiltere ve Fransa krallıkları arasında 1337’den 1453 kadar süren savaşlar, Yüz Yıl Savaşları olarak adlandırılır. Bu uzun krizin kökenlerini 1066’da Normandiya Dükü William’ın Hastings Savaşı’nda İngiltere Kralı II. Harold’u yenerek İngiltere tahtına oturmasına kadar götürmek mümkündür. Aslında Fransa Kralı’nın bir vassalı konumunda olan William’ın kral olmasını takiben, İngiltere kralları Fransa’ya tabi olmayı reddetmeye başlamışlar ve daha bağımsız hareket etmiş lerdir. 1154’te İngiltere tahtını ele geçiren Plantagenet Hanedanı sırasında, İngiltere aynı zamanda Normandiya’yı da yönetmeye başlamış ve sözde tabi olduğu Fransa’dan daha fazla toprağa hükmeder hâle gelmişti. XIV. Yüzyılın başında Fransa tahtına kimin oturacağına ilişkin bir veraset anlaşmazlığının yaşanması, İngiltere ile Fransa’nın birbirleriyle uzun sürecek savaşlarını da başlattı. Taraarın zaman zaman Hollandalı ve Alman soylularının da desteğini aldığı fasılalı savaşlar 1453’te Fransa’nın kesin üstünlüğüyle sona erdi.</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77"/>
          <p:cNvPicPr preferRelativeResize="0"/>
          <p:nvPr/>
        </p:nvPicPr>
        <p:blipFill rotWithShape="1">
          <a:blip r:embed="rId3">
            <a:alphaModFix/>
          </a:blip>
          <a:srcRect t="3218" b="3218"/>
          <a:stretch/>
        </p:blipFill>
        <p:spPr>
          <a:xfrm>
            <a:off x="5096251" y="0"/>
            <a:ext cx="4047747" cy="5143496"/>
          </a:xfrm>
          <a:prstGeom prst="rect">
            <a:avLst/>
          </a:prstGeom>
          <a:noFill/>
          <a:ln>
            <a:noFill/>
          </a:ln>
        </p:spPr>
      </p:pic>
      <p:sp>
        <p:nvSpPr>
          <p:cNvPr id="453" name="Google Shape;453;p77"/>
          <p:cNvSpPr txBox="1">
            <a:spLocks noGrp="1"/>
          </p:cNvSpPr>
          <p:nvPr>
            <p:ph type="title"/>
          </p:nvPr>
        </p:nvSpPr>
        <p:spPr>
          <a:xfrm>
            <a:off x="801475" y="116200"/>
            <a:ext cx="3656700" cy="59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 Yüzyıl Savaşları</a:t>
            </a:r>
            <a:endParaRPr/>
          </a:p>
        </p:txBody>
      </p:sp>
      <p:sp>
        <p:nvSpPr>
          <p:cNvPr id="454" name="Google Shape;454;p77"/>
          <p:cNvSpPr txBox="1">
            <a:spLocks noGrp="1"/>
          </p:cNvSpPr>
          <p:nvPr>
            <p:ph type="body" idx="1"/>
          </p:nvPr>
        </p:nvSpPr>
        <p:spPr>
          <a:xfrm>
            <a:off x="151650" y="707800"/>
            <a:ext cx="4827600" cy="452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Yüz Yıl Savaşları’nın son evresinde Fransızlar adına zaferler kazanan fakat İngilizler tarafından ele geçirilerek bir engizisyon mahkemesinde yakılarak ölüme mahkum edilen Jeanne d’Arc (Jan Dark) bu savaşların en ünlü isimlerinden biridir. Diğer taraftan Yüz Yıl Savaşları, feodalizm dönemi savaş biçiminin sona erdiği, muharebe alanında yeni silahların, askeri birimlerin ve taktiklerinin kullanıldığı bir dönem olmuştur. Şövalyelerden oluşan ağır süvari birlikleri bu savaşlarda Avrupa ordularındaki önemlerini yitirmişlerdir. Savaşlar sırasında Fransa’nın feodal bir monarşiden, ulusal bir monarşiye dönüşme süreci başlamıştır. Aynı zamanda, savaşlar sırasında ekonomik sıkıntı yaşayan İngiltere ve Fransa krallarının sık sık yeni vergiler toplamak zorunda kalmaları, her iki ülkede de meclislerin önemini giderek artırmıştır. İngiltere’de Parlamento, Fransa’da ise Genel Meclis (Etats Generaux) savaşlar sırasında, aristokrasi, ruhban ve burjuvaziye dayalı klasik yapısına kavuşmuştur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60"/>
          <p:cNvPicPr preferRelativeResize="0"/>
          <p:nvPr/>
        </p:nvPicPr>
        <p:blipFill rotWithShape="1">
          <a:blip r:embed="rId3">
            <a:alphaModFix/>
          </a:blip>
          <a:srcRect l="18181" r="18181"/>
          <a:stretch/>
        </p:blipFill>
        <p:spPr>
          <a:xfrm>
            <a:off x="816593" y="951961"/>
            <a:ext cx="3170304" cy="3275597"/>
          </a:xfrm>
          <a:prstGeom prst="rect">
            <a:avLst/>
          </a:prstGeom>
          <a:noFill/>
          <a:ln>
            <a:noFill/>
          </a:ln>
        </p:spPr>
      </p:pic>
      <p:sp>
        <p:nvSpPr>
          <p:cNvPr id="330" name="Google Shape;330;p60"/>
          <p:cNvSpPr txBox="1">
            <a:spLocks noGrp="1"/>
          </p:cNvSpPr>
          <p:nvPr>
            <p:ph type="ctrTitle"/>
          </p:nvPr>
        </p:nvSpPr>
        <p:spPr>
          <a:xfrm>
            <a:off x="4596750" y="1553125"/>
            <a:ext cx="4050900" cy="1208100"/>
          </a:xfrm>
          <a:prstGeom prst="rect">
            <a:avLst/>
          </a:prstGeom>
        </p:spPr>
        <p:txBody>
          <a:bodyPr spcFirstLastPara="1" wrap="square" lIns="91425" tIns="91425" rIns="91425" bIns="91425" anchor="b" anchorCtr="0">
            <a:normAutofit/>
          </a:bodyPr>
          <a:lstStyle/>
          <a:p>
            <a:pPr marL="457200" lvl="0" indent="-419100" algn="l" rtl="0">
              <a:spcBef>
                <a:spcPts val="0"/>
              </a:spcBef>
              <a:spcAft>
                <a:spcPts val="0"/>
              </a:spcAft>
              <a:buSzPts val="3000"/>
              <a:buAutoNum type="arabicPeriod"/>
            </a:pPr>
            <a:r>
              <a:rPr lang="tr"/>
              <a:t>Hafta</a:t>
            </a:r>
            <a:endParaRPr/>
          </a:p>
        </p:txBody>
      </p:sp>
      <p:sp>
        <p:nvSpPr>
          <p:cNvPr id="331" name="Google Shape;331;p60"/>
          <p:cNvSpPr txBox="1">
            <a:spLocks noGrp="1"/>
          </p:cNvSpPr>
          <p:nvPr>
            <p:ph type="subTitle" idx="1"/>
          </p:nvPr>
        </p:nvSpPr>
        <p:spPr>
          <a:xfrm>
            <a:off x="4596750" y="2925304"/>
            <a:ext cx="4050900" cy="66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a:t>Modern Avrupa’nın Doğuşu</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78"/>
          <p:cNvPicPr preferRelativeResize="0"/>
          <p:nvPr/>
        </p:nvPicPr>
        <p:blipFill rotWithShape="1">
          <a:blip r:embed="rId3">
            <a:alphaModFix/>
          </a:blip>
          <a:srcRect l="5204" r="5213"/>
          <a:stretch/>
        </p:blipFill>
        <p:spPr>
          <a:xfrm>
            <a:off x="5244250" y="1386100"/>
            <a:ext cx="3232599" cy="2384201"/>
          </a:xfrm>
          <a:prstGeom prst="rect">
            <a:avLst/>
          </a:prstGeom>
          <a:noFill/>
          <a:ln w="76200" cap="flat" cmpd="dbl">
            <a:solidFill>
              <a:schemeClr val="lt1"/>
            </a:solidFill>
            <a:prstDash val="solid"/>
            <a:miter lim="8000"/>
            <a:headEnd type="none" w="sm" len="sm"/>
            <a:tailEnd type="none" w="sm" len="sm"/>
          </a:ln>
        </p:spPr>
      </p:pic>
      <p:sp>
        <p:nvSpPr>
          <p:cNvPr id="460" name="Google Shape;460;p78"/>
          <p:cNvSpPr txBox="1">
            <a:spLocks noGrp="1"/>
          </p:cNvSpPr>
          <p:nvPr>
            <p:ph type="title"/>
          </p:nvPr>
        </p:nvSpPr>
        <p:spPr>
          <a:xfrm>
            <a:off x="103550" y="169050"/>
            <a:ext cx="4701600" cy="41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100"/>
              <a:t> Ispanya’nın Birliğinin Sağlanması</a:t>
            </a:r>
            <a:endParaRPr sz="2100"/>
          </a:p>
        </p:txBody>
      </p:sp>
      <p:sp>
        <p:nvSpPr>
          <p:cNvPr id="461" name="Google Shape;461;p78"/>
          <p:cNvSpPr txBox="1">
            <a:spLocks noGrp="1"/>
          </p:cNvSpPr>
          <p:nvPr>
            <p:ph type="body" idx="1"/>
          </p:nvPr>
        </p:nvSpPr>
        <p:spPr>
          <a:xfrm>
            <a:off x="103550" y="526575"/>
            <a:ext cx="4701600" cy="378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500"/>
              <a:t>Anadolu’nun Moğol istilaları ile kavrulduğu XIII. yüzyılda Selçukluların güçlerini yitirmesi, bu topraklarda her biri egemen birim olan beyliklerin ortaya çıkmasına yol açmıştır. Bunlardan Osmanlı Beyliği XIV. yüzyıl boyunca Anadolu’da ve Balkanlar’da sürekli genişleyerek Doğu Roma İmparatorluğu için büyük bir tehdit haline gelmişti. Balkanlarda Sırp ve Bulgar krallıklarını kendisine bağlayan Osmanlılar, 1402’de Timur karşısında yenilgiye uğrayarak 11 yıl sürecek bir fetret (kaos) dönemi yaşadılarsa da toparlanmayı başarmışlar ve genişlemeye devam etmişlerdi. 1453’te II. Mehmet’in İstanbul’u (Konstantinapolis) feth etmesiyle Doğu Roma İmparatorluğu sona erdi. Fatih Sultan Mehmet unvanlarının arasına Kayzer-i Rum (Roma Sezarı) unvanını da ekleyerek Osmanlı Devleti’ni bir imparatorluğa dönüştürdü.</a:t>
            </a:r>
            <a:endParaRPr sz="15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79"/>
          <p:cNvPicPr preferRelativeResize="0"/>
          <p:nvPr/>
        </p:nvPicPr>
        <p:blipFill rotWithShape="1">
          <a:blip r:embed="rId3">
            <a:alphaModFix/>
          </a:blip>
          <a:srcRect t="1028" b="1018"/>
          <a:stretch/>
        </p:blipFill>
        <p:spPr>
          <a:xfrm>
            <a:off x="3828800" y="489750"/>
            <a:ext cx="4862994" cy="2346071"/>
          </a:xfrm>
          <a:prstGeom prst="rect">
            <a:avLst/>
          </a:prstGeom>
          <a:noFill/>
          <a:ln>
            <a:noFill/>
          </a:ln>
        </p:spPr>
      </p:pic>
      <p:sp>
        <p:nvSpPr>
          <p:cNvPr id="467" name="Google Shape;467;p79"/>
          <p:cNvSpPr txBox="1">
            <a:spLocks noGrp="1"/>
          </p:cNvSpPr>
          <p:nvPr>
            <p:ph type="title"/>
          </p:nvPr>
        </p:nvSpPr>
        <p:spPr>
          <a:xfrm>
            <a:off x="483875" y="413725"/>
            <a:ext cx="3163200" cy="29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400"/>
              <a:t>Ispanya’nın Birliğinin Sağlanması</a:t>
            </a:r>
            <a:endParaRPr sz="1400"/>
          </a:p>
        </p:txBody>
      </p:sp>
      <p:sp>
        <p:nvSpPr>
          <p:cNvPr id="468" name="Google Shape;468;p79"/>
          <p:cNvSpPr txBox="1">
            <a:spLocks noGrp="1"/>
          </p:cNvSpPr>
          <p:nvPr>
            <p:ph type="body" idx="1"/>
          </p:nvPr>
        </p:nvSpPr>
        <p:spPr>
          <a:xfrm>
            <a:off x="47025" y="2969475"/>
            <a:ext cx="8644800" cy="206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300"/>
              <a:t>İspanyolca “reconquista” olarak isimlendirilen İberik Yarımadasının Müslümanlardan geri alınması süreci aslında Frankların 801’de Barcelona’yı ele geçirmeleriyle başlamıştı. 1085’te Kastilya Krallığı Toledo’yu ele geçirdi. 1249’da Las Navas de Tolosa Savaşı’nda Müslümanları yenilgiye uğratan III. Alfonso Portekiz’de yeniden bir Hıristiyan krallığı kurmayı başardı. XIII. yüzyılın sonunda Endülüs Emevi Devleti, topraklarının büyük bölümünü kaybetmiş, İspanya’nın güneyindeki Granada kenti etrafında hüküm süren Granada Emirliği’ne (Beni Ahmer Devleti) dönüşmüştü. . 10 yıl süren savaştan sonra 1492’de Granada’nın anahtarlarının Emir XII. Muhammed tarafından Kastilyalılara teslim edilmesiyle Endülüs Emevi Devleti tamamen ortadan kalktı. Geriye kalan Müslümanların Kuzey Afrika’ya geçmelerine izin verildi.</a:t>
            </a:r>
            <a:endParaRPr sz="1300"/>
          </a:p>
        </p:txBody>
      </p:sp>
      <p:pic>
        <p:nvPicPr>
          <p:cNvPr id="469" name="Google Shape;469;p79"/>
          <p:cNvPicPr preferRelativeResize="0"/>
          <p:nvPr/>
        </p:nvPicPr>
        <p:blipFill>
          <a:blip r:embed="rId4">
            <a:alphaModFix/>
          </a:blip>
          <a:stretch>
            <a:fillRect/>
          </a:stretch>
        </p:blipFill>
        <p:spPr>
          <a:xfrm>
            <a:off x="227625" y="893300"/>
            <a:ext cx="3546526" cy="1998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80"/>
          <p:cNvPicPr preferRelativeResize="0"/>
          <p:nvPr/>
        </p:nvPicPr>
        <p:blipFill rotWithShape="1">
          <a:blip r:embed="rId3">
            <a:alphaModFix/>
          </a:blip>
          <a:srcRect l="17148" r="17148"/>
          <a:stretch/>
        </p:blipFill>
        <p:spPr>
          <a:xfrm>
            <a:off x="0" y="0"/>
            <a:ext cx="4572000" cy="5143500"/>
          </a:xfrm>
          <a:prstGeom prst="rect">
            <a:avLst/>
          </a:prstGeom>
          <a:noFill/>
          <a:ln>
            <a:noFill/>
          </a:ln>
        </p:spPr>
      </p:pic>
      <p:sp>
        <p:nvSpPr>
          <p:cNvPr id="475" name="Google Shape;475;p80"/>
          <p:cNvSpPr txBox="1">
            <a:spLocks noGrp="1"/>
          </p:cNvSpPr>
          <p:nvPr>
            <p:ph type="title"/>
          </p:nvPr>
        </p:nvSpPr>
        <p:spPr>
          <a:xfrm>
            <a:off x="4572000" y="233150"/>
            <a:ext cx="4699500" cy="37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1800"/>
              <a:t>Ispanya’nın Birliğinin Sağlanması</a:t>
            </a:r>
            <a:endParaRPr sz="1800"/>
          </a:p>
        </p:txBody>
      </p:sp>
      <p:sp>
        <p:nvSpPr>
          <p:cNvPr id="476" name="Google Shape;476;p80"/>
          <p:cNvSpPr txBox="1">
            <a:spLocks noGrp="1"/>
          </p:cNvSpPr>
          <p:nvPr>
            <p:ph type="body" idx="1"/>
          </p:nvPr>
        </p:nvSpPr>
        <p:spPr>
          <a:xfrm>
            <a:off x="4635725" y="564175"/>
            <a:ext cx="4699500" cy="442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300"/>
              <a:t>Kastilya Kraliçesi İsabella ile Aragon Kralı Ferdinand’ın 1469’da evlenmeleriyle bu iki krallığın gücü birleştirildi. Söz konusu olan “İspanyolluk” değil, “Katoliklik” temelinde bir birliktelikti. İki hükümdar, tüm İspanya’nın Katolikleştirilmesi için Müslümanlara ve Yahudilere karşı etkili bir politika yürütmeye başladılar. Dinlerini değiştirmeye zorlanan Müslümanlar ve Yahudilerden, Katolikliği seçmiş olmalarına rağmen, eski inançlarını gizlice devam ettirilenler, Papa IV. Sixtus’un emriyle 1478’de Kastilya’da kurulan Engizisyon mahkemesinde yargılanarak çoğunlukla yakılmak suretiyle idama mahkûm edildiler. Granada’nın düşmesinden üç ay sonra 31 Mart 1492’de İsabella ve Ferdinand tarafından yayınlanan Kovma Fermanı (Elhamra Kararnamesi) ile İspanya’daki tüm Yahudilerin dört ay içinde ya Katolikliği kabul etmeleri ya da ülkeyi terk etmeleri istendi. Ülkeden ayrılan Yahudilerin bir bölümü Sultan II. Bayezid’in gönderdiği gemilerle Osmanlı topraklarına getirilerek, daha çok ticaret ve liman kentlerine yerleştirildiler. </a:t>
            </a:r>
            <a:endParaRPr sz="13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2" name="Google Shape;482;p81"/>
          <p:cNvSpPr txBox="1">
            <a:spLocks noGrp="1"/>
          </p:cNvSpPr>
          <p:nvPr>
            <p:ph type="body" idx="1"/>
          </p:nvPr>
        </p:nvSpPr>
        <p:spPr>
          <a:xfrm>
            <a:off x="4054888" y="1808125"/>
            <a:ext cx="4779300" cy="2768700"/>
          </a:xfrm>
          <a:prstGeom prst="rect">
            <a:avLst/>
          </a:prstGeom>
        </p:spPr>
        <p:txBody>
          <a:bodyPr spcFirstLastPara="1" wrap="square" lIns="91425" tIns="91425" rIns="91425" bIns="91425" anchor="t" anchorCtr="0">
            <a:noAutofit/>
          </a:bodyPr>
          <a:lstStyle/>
          <a:p>
            <a:pPr marL="685800" lvl="0" indent="-320675" algn="l" rtl="0">
              <a:spcBef>
                <a:spcPts val="600"/>
              </a:spcBef>
              <a:spcAft>
                <a:spcPts val="0"/>
              </a:spcAft>
              <a:buClr>
                <a:srgbClr val="202122"/>
              </a:buClr>
              <a:buSzPts val="1450"/>
              <a:buChar char="●"/>
            </a:pPr>
            <a:r>
              <a:rPr lang="tr" sz="1450">
                <a:solidFill>
                  <a:srgbClr val="202122"/>
                </a:solidFill>
                <a:highlight>
                  <a:srgbClr val="FFFFFF"/>
                </a:highlight>
              </a:rPr>
              <a:t>Bilimsel ve teknolojik alandaki ilerlemeler</a:t>
            </a:r>
            <a:endParaRPr sz="1450">
              <a:solidFill>
                <a:srgbClr val="202122"/>
              </a:solidFill>
              <a:highlight>
                <a:srgbClr val="FFFFFF"/>
              </a:highlight>
            </a:endParaRPr>
          </a:p>
          <a:p>
            <a:pPr marL="685800" lvl="0" indent="-320675" algn="l" rtl="0">
              <a:spcBef>
                <a:spcPts val="0"/>
              </a:spcBef>
              <a:spcAft>
                <a:spcPts val="0"/>
              </a:spcAft>
              <a:buClr>
                <a:srgbClr val="202122"/>
              </a:buClr>
              <a:buSzPts val="1450"/>
              <a:buChar char="●"/>
            </a:pPr>
            <a:r>
              <a:rPr lang="tr" sz="1450">
                <a:solidFill>
                  <a:srgbClr val="202122"/>
                </a:solidFill>
                <a:highlight>
                  <a:srgbClr val="FFFFFF"/>
                </a:highlight>
              </a:rPr>
              <a:t>Doğu ülkelerinin zenginliği</a:t>
            </a:r>
            <a:endParaRPr sz="1450">
              <a:solidFill>
                <a:srgbClr val="202122"/>
              </a:solidFill>
              <a:highlight>
                <a:srgbClr val="FFFFFF"/>
              </a:highlight>
            </a:endParaRPr>
          </a:p>
          <a:p>
            <a:pPr marL="685800" lvl="0" indent="-320675" algn="l" rtl="0">
              <a:spcBef>
                <a:spcPts val="0"/>
              </a:spcBef>
              <a:spcAft>
                <a:spcPts val="0"/>
              </a:spcAft>
              <a:buClr>
                <a:srgbClr val="202122"/>
              </a:buClr>
              <a:buSzPts val="1450"/>
              <a:buChar char="●"/>
            </a:pPr>
            <a:r>
              <a:rPr lang="tr" sz="1450">
                <a:solidFill>
                  <a:srgbClr val="202122"/>
                </a:solidFill>
                <a:highlight>
                  <a:srgbClr val="FFFFFF"/>
                </a:highlight>
              </a:rPr>
              <a:t>Cesur gemicilerin yetişmesi</a:t>
            </a:r>
            <a:endParaRPr sz="1450">
              <a:solidFill>
                <a:srgbClr val="202122"/>
              </a:solidFill>
              <a:highlight>
                <a:srgbClr val="FFFFFF"/>
              </a:highlight>
            </a:endParaRPr>
          </a:p>
          <a:p>
            <a:pPr marL="685800" lvl="0" indent="-320675" algn="l" rtl="0">
              <a:spcBef>
                <a:spcPts val="0"/>
              </a:spcBef>
              <a:spcAft>
                <a:spcPts val="0"/>
              </a:spcAft>
              <a:buClr>
                <a:srgbClr val="202122"/>
              </a:buClr>
              <a:buSzPts val="1450"/>
              <a:buChar char="●"/>
            </a:pPr>
            <a:r>
              <a:rPr lang="tr" sz="1450">
                <a:solidFill>
                  <a:srgbClr val="202122"/>
                </a:solidFill>
                <a:highlight>
                  <a:srgbClr val="FFFFFF"/>
                </a:highlight>
              </a:rPr>
              <a:t>Avrupalı'ların dünyayı tanıma merakı ve </a:t>
            </a:r>
            <a:r>
              <a:rPr lang="tr" sz="1450">
                <a:solidFill>
                  <a:srgbClr val="0645AD"/>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Hristiyanlığı</a:t>
            </a:r>
            <a:r>
              <a:rPr lang="tr" sz="1450">
                <a:solidFill>
                  <a:srgbClr val="202122"/>
                </a:solidFill>
                <a:highlight>
                  <a:srgbClr val="FFFFFF"/>
                </a:highlight>
              </a:rPr>
              <a:t> yayma amaçları</a:t>
            </a:r>
            <a:endParaRPr sz="1450">
              <a:solidFill>
                <a:srgbClr val="202122"/>
              </a:solidFill>
              <a:highlight>
                <a:srgbClr val="FFFFFF"/>
              </a:highlight>
            </a:endParaRPr>
          </a:p>
          <a:p>
            <a:pPr marL="685800" lvl="0" indent="-320675" algn="l" rtl="0">
              <a:spcBef>
                <a:spcPts val="0"/>
              </a:spcBef>
              <a:spcAft>
                <a:spcPts val="0"/>
              </a:spcAft>
              <a:buClr>
                <a:srgbClr val="202122"/>
              </a:buClr>
              <a:buSzPts val="1450"/>
              <a:buChar char="●"/>
            </a:pPr>
            <a:r>
              <a:rPr lang="tr" sz="1450">
                <a:solidFill>
                  <a:srgbClr val="202122"/>
                </a:solidFill>
                <a:highlight>
                  <a:srgbClr val="FFFFFF"/>
                </a:highlight>
              </a:rPr>
              <a:t>Avrupalıların Hindistan'a ulaşmak için yeni yollar aramaları (İpek ve </a:t>
            </a:r>
            <a:r>
              <a:rPr lang="tr" sz="1450">
                <a:solidFill>
                  <a:srgbClr val="0645AD"/>
                </a:solidFill>
                <a:highlight>
                  <a:srgbClr val="FFFFFF"/>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Baharat Yolları</a:t>
            </a:r>
            <a:r>
              <a:rPr lang="tr" sz="1450">
                <a:solidFill>
                  <a:srgbClr val="202122"/>
                </a:solidFill>
                <a:highlight>
                  <a:srgbClr val="FFFFFF"/>
                </a:highlight>
              </a:rPr>
              <a:t> Türklerin elindeydi.)</a:t>
            </a:r>
            <a:endParaRPr sz="1450">
              <a:solidFill>
                <a:srgbClr val="202122"/>
              </a:solidFill>
              <a:highlight>
                <a:srgbClr val="FFFFFF"/>
              </a:highlight>
            </a:endParaRPr>
          </a:p>
          <a:p>
            <a:pPr marL="685800" lvl="0" indent="-320675" algn="l" rtl="0">
              <a:spcBef>
                <a:spcPts val="0"/>
              </a:spcBef>
              <a:spcAft>
                <a:spcPts val="0"/>
              </a:spcAft>
              <a:buClr>
                <a:srgbClr val="202122"/>
              </a:buClr>
              <a:buSzPts val="1450"/>
              <a:buChar char="●"/>
            </a:pPr>
            <a:r>
              <a:rPr lang="tr" sz="1450">
                <a:solidFill>
                  <a:srgbClr val="202122"/>
                </a:solidFill>
                <a:highlight>
                  <a:srgbClr val="FFFFFF"/>
                </a:highlight>
              </a:rPr>
              <a:t>Kralların Coğrafi Keşifleri teşvik etmeleri (özellikle </a:t>
            </a:r>
            <a:r>
              <a:rPr lang="tr" sz="1450">
                <a:solidFill>
                  <a:srgbClr val="0645AD"/>
                </a:solidFill>
                <a:highlight>
                  <a:srgbClr val="FFFFFF"/>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Portekiz</a:t>
            </a:r>
            <a:r>
              <a:rPr lang="tr" sz="1450">
                <a:solidFill>
                  <a:srgbClr val="202122"/>
                </a:solidFill>
                <a:highlight>
                  <a:srgbClr val="FFFFFF"/>
                </a:highlight>
              </a:rPr>
              <a:t> ve </a:t>
            </a:r>
            <a:r>
              <a:rPr lang="tr" sz="1450">
                <a:solidFill>
                  <a:srgbClr val="0645AD"/>
                </a:solidFill>
                <a:highlight>
                  <a:srgbClr val="FFFFFF"/>
                </a:highlight>
                <a:uFill>
                  <a:noFill/>
                </a:u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İspanyol</a:t>
            </a:r>
            <a:r>
              <a:rPr lang="tr" sz="1450">
                <a:solidFill>
                  <a:srgbClr val="202122"/>
                </a:solidFill>
                <a:highlight>
                  <a:srgbClr val="FFFFFF"/>
                </a:highlight>
              </a:rPr>
              <a:t> krallar)</a:t>
            </a:r>
            <a:endParaRPr sz="1450">
              <a:solidFill>
                <a:srgbClr val="202122"/>
              </a:solidFill>
              <a:highlight>
                <a:srgbClr val="FFFFFF"/>
              </a:highlight>
            </a:endParaRPr>
          </a:p>
          <a:p>
            <a:pPr marL="0" lvl="0" indent="0" algn="l" rtl="0">
              <a:spcBef>
                <a:spcPts val="100"/>
              </a:spcBef>
              <a:spcAft>
                <a:spcPts val="1600"/>
              </a:spcAft>
              <a:buNone/>
            </a:pPr>
            <a:endParaRPr sz="1800"/>
          </a:p>
        </p:txBody>
      </p:sp>
      <p:pic>
        <p:nvPicPr>
          <p:cNvPr id="483" name="Google Shape;483;p81"/>
          <p:cNvPicPr preferRelativeResize="0"/>
          <p:nvPr/>
        </p:nvPicPr>
        <p:blipFill>
          <a:blip r:embed="rId7">
            <a:alphaModFix/>
          </a:blip>
          <a:stretch>
            <a:fillRect/>
          </a:stretch>
        </p:blipFill>
        <p:spPr>
          <a:xfrm>
            <a:off x="4054900" y="563313"/>
            <a:ext cx="3724275" cy="1028700"/>
          </a:xfrm>
          <a:prstGeom prst="rect">
            <a:avLst/>
          </a:prstGeom>
          <a:noFill/>
          <a:ln>
            <a:noFill/>
          </a:ln>
        </p:spPr>
      </p:pic>
      <p:pic>
        <p:nvPicPr>
          <p:cNvPr id="484" name="Google Shape;484;p81"/>
          <p:cNvPicPr preferRelativeResize="0"/>
          <p:nvPr/>
        </p:nvPicPr>
        <p:blipFill>
          <a:blip r:embed="rId8">
            <a:alphaModFix/>
          </a:blip>
          <a:stretch>
            <a:fillRect/>
          </a:stretch>
        </p:blipFill>
        <p:spPr>
          <a:xfrm>
            <a:off x="0" y="2155325"/>
            <a:ext cx="3750088" cy="2840692"/>
          </a:xfrm>
          <a:prstGeom prst="rect">
            <a:avLst/>
          </a:prstGeom>
          <a:noFill/>
          <a:ln>
            <a:noFill/>
          </a:ln>
        </p:spPr>
      </p:pic>
      <p:pic>
        <p:nvPicPr>
          <p:cNvPr id="485" name="Google Shape;485;p81"/>
          <p:cNvPicPr preferRelativeResize="0"/>
          <p:nvPr/>
        </p:nvPicPr>
        <p:blipFill>
          <a:blip r:embed="rId9">
            <a:alphaModFix/>
          </a:blip>
          <a:stretch>
            <a:fillRect/>
          </a:stretch>
        </p:blipFill>
        <p:spPr>
          <a:xfrm>
            <a:off x="152400" y="152400"/>
            <a:ext cx="1783719" cy="1850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82"/>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83"/>
          <p:cNvPicPr preferRelativeResize="0"/>
          <p:nvPr/>
        </p:nvPicPr>
        <p:blipFill rotWithShape="1">
          <a:blip r:embed="rId3">
            <a:alphaModFix/>
          </a:blip>
          <a:srcRect t="7735" b="7726"/>
          <a:stretch/>
        </p:blipFill>
        <p:spPr>
          <a:xfrm>
            <a:off x="3828800" y="489750"/>
            <a:ext cx="4862994" cy="2346071"/>
          </a:xfrm>
          <a:prstGeom prst="rect">
            <a:avLst/>
          </a:prstGeom>
          <a:noFill/>
          <a:ln>
            <a:noFill/>
          </a:ln>
        </p:spPr>
      </p:pic>
      <p:sp>
        <p:nvSpPr>
          <p:cNvPr id="496" name="Google Shape;496;p83"/>
          <p:cNvSpPr txBox="1">
            <a:spLocks noGrp="1"/>
          </p:cNvSpPr>
          <p:nvPr>
            <p:ph type="title"/>
          </p:nvPr>
        </p:nvSpPr>
        <p:spPr>
          <a:xfrm>
            <a:off x="474475" y="450125"/>
            <a:ext cx="3163200" cy="206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COĞRAFİ KEŞİFLER </a:t>
            </a:r>
            <a:endParaRPr/>
          </a:p>
        </p:txBody>
      </p:sp>
      <p:sp>
        <p:nvSpPr>
          <p:cNvPr id="497" name="Google Shape;497;p83"/>
          <p:cNvSpPr txBox="1">
            <a:spLocks noGrp="1"/>
          </p:cNvSpPr>
          <p:nvPr>
            <p:ph type="body" idx="1"/>
          </p:nvPr>
        </p:nvSpPr>
        <p:spPr>
          <a:xfrm>
            <a:off x="366725" y="2969475"/>
            <a:ext cx="8325000" cy="1596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Osmanlı İmparatorluğu’nun XIV. yüzyıldan itibaren Çin ve Hindistan’a uzanan İpek ve Baharat yollarını denetimi altına alması, Avrupalıların kendileri için çok kârlı olan bu pazarlara ulaşabilmek için farklı yollar aramaya başlamalarına sebep oldu. Özellikle Osmanlıların 1453’te İstanbul’u fethinden sonra Avrupalı gemicilerin bu yöndeki çabaları hız kazandı.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84"/>
          <p:cNvPicPr preferRelativeResize="0"/>
          <p:nvPr/>
        </p:nvPicPr>
        <p:blipFill rotWithShape="1">
          <a:blip r:embed="rId3">
            <a:alphaModFix amt="60000"/>
          </a:blip>
          <a:srcRect l="27235" r="27235"/>
          <a:stretch/>
        </p:blipFill>
        <p:spPr>
          <a:xfrm>
            <a:off x="0" y="0"/>
            <a:ext cx="3512599" cy="5143496"/>
          </a:xfrm>
          <a:prstGeom prst="rect">
            <a:avLst/>
          </a:prstGeom>
          <a:noFill/>
          <a:ln>
            <a:noFill/>
          </a:ln>
        </p:spPr>
      </p:pic>
      <p:sp>
        <p:nvSpPr>
          <p:cNvPr id="503" name="Google Shape;503;p84"/>
          <p:cNvSpPr txBox="1">
            <a:spLocks noGrp="1"/>
          </p:cNvSpPr>
          <p:nvPr>
            <p:ph type="title"/>
          </p:nvPr>
        </p:nvSpPr>
        <p:spPr>
          <a:xfrm>
            <a:off x="311700" y="307825"/>
            <a:ext cx="2631900" cy="431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COĞRAFİ KEŞİFLER </a:t>
            </a:r>
            <a:endParaRPr/>
          </a:p>
        </p:txBody>
      </p:sp>
      <p:sp>
        <p:nvSpPr>
          <p:cNvPr id="504" name="Google Shape;504;p84"/>
          <p:cNvSpPr txBox="1">
            <a:spLocks noGrp="1"/>
          </p:cNvSpPr>
          <p:nvPr>
            <p:ph type="body" idx="1"/>
          </p:nvPr>
        </p:nvSpPr>
        <p:spPr>
          <a:xfrm>
            <a:off x="4011825" y="307950"/>
            <a:ext cx="4850400" cy="472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400"/>
              <a:t>Bütün bu ilk dönem coğrafi keşifleri, dünyanın farklı bölgelerinin ve kültürlerinin tanınmasına, yeni ticaret yolları bulunmasına hizmet etmekle birlikte, hiçbiri bu keşieri yapanların deniz aşırı sömürge imparatorlukları kurmalarına yol açmamıştır. Batı Avrupa devletlerinin XV. yüzyıldan itibaren yaptığı coğrafi keşiflerin, öncekilerden temel farkı budur. Bu dönemde coğrafi keşifler; Portekiz, İspanya, Fransa, Hollanda ve İngiltere gibi Batı Avrupa devletlerinin dünyanın yönetiminde söz sahibi olmalarına ve dönemsel olarak birbiri ardına başat (hâkim) güç olmalarına yol açacak büyük ticaret imparatorlukları kurmalarına imkân vermiştir. Kuşkusuz söz konusu keşier, bu devletler arasında Avrupa’da var olan güç mücadelesinin, dünyanın başka bölgelerine sıçraması sonucunu da beraberinde getirmiştir. XV. yüzyıldan itibaren, Avrupa ekonomisi ve siyaseti yavaş yavaş kıta sınırlarının ötesine geçerek evrenselleşmiştir. Bu sebeple, coğrafi keşiflerle birlikte “Birinci Küreselleşme”nin yaşanmaya başladığı değerlendirmesi gayet yerindedir</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5"/>
          <p:cNvSpPr txBox="1">
            <a:spLocks noGrp="1"/>
          </p:cNvSpPr>
          <p:nvPr>
            <p:ph type="title"/>
          </p:nvPr>
        </p:nvSpPr>
        <p:spPr>
          <a:xfrm>
            <a:off x="311700" y="307825"/>
            <a:ext cx="2631900" cy="431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a:t>COĞRAFİ KEŞİFLER </a:t>
            </a:r>
            <a:endParaRPr/>
          </a:p>
        </p:txBody>
      </p:sp>
      <p:sp>
        <p:nvSpPr>
          <p:cNvPr id="510" name="Google Shape;510;p85"/>
          <p:cNvSpPr txBox="1">
            <a:spLocks noGrp="1"/>
          </p:cNvSpPr>
          <p:nvPr>
            <p:ph type="body" idx="1"/>
          </p:nvPr>
        </p:nvSpPr>
        <p:spPr>
          <a:xfrm>
            <a:off x="4011825" y="307950"/>
            <a:ext cx="4850400" cy="472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400"/>
              <a:t>Aynı yıllarda, dünyanın Katolik Kilisesi’nin dogmalarında yer aldığı gibi “düz” değil, “yuvarlak” olduğu, dolayısıyla sürekli aynı yöne gidilmek suretiyle, başlangıç noktasına geri dönüleceği şeklinde bir teori denizciler arasında rağbet görmeye başlamıştı. Portekizlilerin elinde bulunan tüm Batı Afrika sahillerini takiben Ümit Burnu’nu dolaşarak Hindistan’a varmak yerine, daha kısa bir rota peşinde koşan Cenevizli denizci Kristof Kolomb’un 1492’de İspanya adına Amerika’yı keşfetmesi Avrupa tarihinin en önemli dönüm noktalarından biridir. Hindistan’a ulaştıklarını zanneden İspanyolların Amerikan yerlilerine Hintli anlamına gelen “İndio” adını vermeleri, bugün hâlâ devam eden bir garabeti doğurmuştur. Günümüzde de İngilizce başta olmak üzere birçok dilde Amerikan yerlileri için “Hintli” tabiri kullanılmaktadır. Kolomb’un ulaştığı toprakların yeni bir kıta olduğunu ilk kez 1504’te yazdığı “Yeni Dünya” (Mundus Novus) adlı kitabında Amerigo Vespucci adlı bir başka İtalyan denizci dile getirmiştir.</a:t>
            </a:r>
            <a:endParaRPr sz="1400"/>
          </a:p>
        </p:txBody>
      </p:sp>
      <p:pic>
        <p:nvPicPr>
          <p:cNvPr id="511" name="Google Shape;511;p85"/>
          <p:cNvPicPr preferRelativeResize="0"/>
          <p:nvPr/>
        </p:nvPicPr>
        <p:blipFill>
          <a:blip r:embed="rId3">
            <a:alphaModFix/>
          </a:blip>
          <a:stretch>
            <a:fillRect/>
          </a:stretch>
        </p:blipFill>
        <p:spPr>
          <a:xfrm>
            <a:off x="0" y="2162725"/>
            <a:ext cx="3478575" cy="26328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86"/>
          <p:cNvPicPr preferRelativeResize="0"/>
          <p:nvPr/>
        </p:nvPicPr>
        <p:blipFill rotWithShape="1">
          <a:blip r:embed="rId3">
            <a:alphaModFix/>
          </a:blip>
          <a:srcRect l="13910" r="13903"/>
          <a:stretch/>
        </p:blipFill>
        <p:spPr>
          <a:xfrm>
            <a:off x="3047650" y="0"/>
            <a:ext cx="6096299" cy="5143500"/>
          </a:xfrm>
          <a:prstGeom prst="rect">
            <a:avLst/>
          </a:prstGeom>
          <a:noFill/>
          <a:ln>
            <a:noFill/>
          </a:ln>
        </p:spPr>
      </p:pic>
      <p:sp>
        <p:nvSpPr>
          <p:cNvPr id="517" name="Google Shape;517;p86"/>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COĞRAFİ KEŞİFLER </a:t>
            </a:r>
            <a:endParaRPr/>
          </a:p>
        </p:txBody>
      </p:sp>
      <p:sp>
        <p:nvSpPr>
          <p:cNvPr id="518" name="Google Shape;518;p86"/>
          <p:cNvSpPr txBox="1">
            <a:spLocks noGrp="1"/>
          </p:cNvSpPr>
          <p:nvPr>
            <p:ph type="body" idx="1"/>
          </p:nvPr>
        </p:nvSpPr>
        <p:spPr>
          <a:xfrm>
            <a:off x="233600" y="1798300"/>
            <a:ext cx="2566200" cy="297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1519-1522 yılları arasında Ferdinand Magellan önderliğindeki Portekizli denizciler dünyanın etrafında ilk kez bir tam tur atarak, dünyanın yuvarlak olduğunu kesin kez ispat ettiler. Bu yolculuk sırasında hayatını kaybetmiş olmasına rağmen Magellan, dünyanın en önde gelen kâşieri arasında yer aldı.</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7"/>
          <p:cNvSpPr txBox="1">
            <a:spLocks noGrp="1"/>
          </p:cNvSpPr>
          <p:nvPr>
            <p:ph type="title"/>
          </p:nvPr>
        </p:nvSpPr>
        <p:spPr>
          <a:xfrm>
            <a:off x="57825" y="44525"/>
            <a:ext cx="2631900" cy="3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1400"/>
              <a:t>COĞRAFİ KEŞİFLER </a:t>
            </a:r>
            <a:endParaRPr sz="1400"/>
          </a:p>
        </p:txBody>
      </p:sp>
      <p:sp>
        <p:nvSpPr>
          <p:cNvPr id="524" name="Google Shape;524;p87"/>
          <p:cNvSpPr txBox="1">
            <a:spLocks noGrp="1"/>
          </p:cNvSpPr>
          <p:nvPr>
            <p:ph type="body" idx="1"/>
          </p:nvPr>
        </p:nvSpPr>
        <p:spPr>
          <a:xfrm>
            <a:off x="4011825" y="169250"/>
            <a:ext cx="4850400" cy="491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sz="1400"/>
              <a:t>XVI. yüzyılın başında bir yandan dünyanın farklı bölgelerine ulaşmak için çok sayıda sefer düzenlenirken, diğer yandan da “Yeni Dünya”nın sömürgeleştirilmesi ve bu toprakların zenginliklerinin Avrupa’ya taşınması için büyük yarış devam ediyordu. 1513’te İspanyol Vasco Nunez de Balboa Panama Kıstağı’nı geçerek Pasifik okyanusuna ulaştı. 1519-1521 yılları arasında Meksika’ya askeri bir sefer düzenleyen Hernando Cortez, Aztek İmparatorluğu’nu yok etti. 1531’de Peru’ya giden Francisco Pizzaro, beş yıl içinde İnka İmparatorluğu’nu tamamen ortadan kaldırdı. Amerika kıtasında ilerleyen İspanyol komutanlara “fatihler” (conquistadores) denilmekteydi. İspanyolların çelikten kılıçları, atları, zırhları, öldürmek için eğitilmiş köpekleri ve en önemlisi ateşli silahları vardı. İstilacılar karşısında neredeyse çıplak biçimde direnmeye çalışan Aztek ve İnka savaşçılarının hiçbir şansı yoktu. Yine de Amerikan yerlilerinin Avrupalılar karşısında olağanüstü kayıplar vermesinin en büyük sebebi, bağışık olmadıkları çiçek, kızamık, tifüs, difteri, grip gibi hastalıklardır.</a:t>
            </a:r>
            <a:endParaRPr sz="1400"/>
          </a:p>
        </p:txBody>
      </p:sp>
      <p:pic>
        <p:nvPicPr>
          <p:cNvPr id="525" name="Google Shape;525;p87"/>
          <p:cNvPicPr preferRelativeResize="0"/>
          <p:nvPr/>
        </p:nvPicPr>
        <p:blipFill>
          <a:blip r:embed="rId3">
            <a:alphaModFix/>
          </a:blip>
          <a:stretch>
            <a:fillRect/>
          </a:stretch>
        </p:blipFill>
        <p:spPr>
          <a:xfrm>
            <a:off x="0" y="2999600"/>
            <a:ext cx="3479125" cy="2087475"/>
          </a:xfrm>
          <a:prstGeom prst="rect">
            <a:avLst/>
          </a:prstGeom>
          <a:noFill/>
          <a:ln>
            <a:noFill/>
          </a:ln>
        </p:spPr>
      </p:pic>
      <p:pic>
        <p:nvPicPr>
          <p:cNvPr id="526" name="Google Shape;526;p87"/>
          <p:cNvPicPr preferRelativeResize="0"/>
          <p:nvPr/>
        </p:nvPicPr>
        <p:blipFill>
          <a:blip r:embed="rId4">
            <a:alphaModFix/>
          </a:blip>
          <a:stretch>
            <a:fillRect/>
          </a:stretch>
        </p:blipFill>
        <p:spPr>
          <a:xfrm>
            <a:off x="27225" y="377100"/>
            <a:ext cx="2235050" cy="2614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61"/>
          <p:cNvPicPr preferRelativeResize="0"/>
          <p:nvPr/>
        </p:nvPicPr>
        <p:blipFill rotWithShape="1">
          <a:blip r:embed="rId3">
            <a:alphaModFix/>
          </a:blip>
          <a:srcRect l="5293" r="5293"/>
          <a:stretch/>
        </p:blipFill>
        <p:spPr>
          <a:xfrm>
            <a:off x="3" y="0"/>
            <a:ext cx="3445527" cy="2571753"/>
          </a:xfrm>
          <a:prstGeom prst="rect">
            <a:avLst/>
          </a:prstGeom>
          <a:noFill/>
          <a:ln>
            <a:noFill/>
          </a:ln>
        </p:spPr>
      </p:pic>
      <p:pic>
        <p:nvPicPr>
          <p:cNvPr id="337" name="Google Shape;337;p61"/>
          <p:cNvPicPr preferRelativeResize="0"/>
          <p:nvPr/>
        </p:nvPicPr>
        <p:blipFill rotWithShape="1">
          <a:blip r:embed="rId4">
            <a:alphaModFix/>
          </a:blip>
          <a:srcRect l="5673" r="5673"/>
          <a:stretch/>
        </p:blipFill>
        <p:spPr>
          <a:xfrm>
            <a:off x="0" y="2571750"/>
            <a:ext cx="3445526" cy="2571751"/>
          </a:xfrm>
          <a:prstGeom prst="rect">
            <a:avLst/>
          </a:prstGeom>
          <a:noFill/>
          <a:ln>
            <a:noFill/>
          </a:ln>
        </p:spPr>
      </p:pic>
      <p:sp>
        <p:nvSpPr>
          <p:cNvPr id="338" name="Google Shape;338;p61"/>
          <p:cNvSpPr txBox="1">
            <a:spLocks noGrp="1"/>
          </p:cNvSpPr>
          <p:nvPr>
            <p:ph type="title"/>
          </p:nvPr>
        </p:nvSpPr>
        <p:spPr>
          <a:xfrm>
            <a:off x="3551175" y="307825"/>
            <a:ext cx="5592900" cy="62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tr" b="1"/>
              <a:t>Modern Avrupa'nın Doğuşu</a:t>
            </a:r>
            <a:endParaRPr b="1"/>
          </a:p>
        </p:txBody>
      </p:sp>
      <p:sp>
        <p:nvSpPr>
          <p:cNvPr id="339" name="Google Shape;339;p61"/>
          <p:cNvSpPr txBox="1">
            <a:spLocks noGrp="1"/>
          </p:cNvSpPr>
          <p:nvPr>
            <p:ph type="body" idx="1"/>
          </p:nvPr>
        </p:nvSpPr>
        <p:spPr>
          <a:xfrm>
            <a:off x="3639625" y="935125"/>
            <a:ext cx="5345700" cy="3641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tr"/>
              <a:t>Modern Avrupa`nın doğuşu Ortaçağ karanlığında yaşanan bir takım gelişmelere borçludur.Ortaçağın Başlangıcı :Roma'nın yıkılışı (ikiye Ayrılması) M.S. 395, Ortaçağın Sonu: İstanbul`un Fethi 1453.</a:t>
            </a:r>
            <a:endParaRPr/>
          </a:p>
          <a:p>
            <a:pPr marL="0" lvl="0" indent="0" algn="l" rtl="0">
              <a:spcBef>
                <a:spcPts val="1600"/>
              </a:spcBef>
              <a:spcAft>
                <a:spcPts val="1600"/>
              </a:spcAft>
              <a:buNone/>
            </a:pPr>
            <a:r>
              <a:rPr lang="tr"/>
              <a:t> Batı Roma’nın 476’da yıkılmasını takiben Kuzey Afrika ve İtalya’da kurulan Vandal ve Ostrogot krallıkları, VI. yüzyılın başında Doğu Roma İmparatoru Jüstinyen tarafından ortadan kaldırılmıştı. İspanya’da kurulan Vizigot Krallığı ise VIII. yüzyılda Cebel-i Tarık Boğazı’nı geçerek Avrupa kıtasına çıkan İslam orduları tarafından ortadan kaldırıldı. Böylece Avrupa’nın doğusunda Doğu Roma İmparatorluğu nüfuz alanını genişletirken, kıtanın batısında Müslümanlar Pirene dağlarını geçerek bugünkü Fransa topraklarında ilerlemeye başladılar</a:t>
            </a: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88"/>
          <p:cNvPicPr preferRelativeResize="0"/>
          <p:nvPr/>
        </p:nvPicPr>
        <p:blipFill rotWithShape="1">
          <a:blip r:embed="rId3">
            <a:alphaModFix/>
          </a:blip>
          <a:srcRect l="29350" r="29346"/>
          <a:stretch/>
        </p:blipFill>
        <p:spPr>
          <a:xfrm>
            <a:off x="5668450" y="955450"/>
            <a:ext cx="2384200" cy="3232600"/>
          </a:xfrm>
          <a:prstGeom prst="rect">
            <a:avLst/>
          </a:prstGeom>
          <a:noFill/>
          <a:ln w="76200" cap="flat" cmpd="dbl">
            <a:solidFill>
              <a:schemeClr val="lt1"/>
            </a:solidFill>
            <a:prstDash val="solid"/>
            <a:miter lim="8000"/>
            <a:headEnd type="none" w="sm" len="sm"/>
            <a:tailEnd type="none" w="sm" len="sm"/>
          </a:ln>
        </p:spPr>
      </p:pic>
      <p:sp>
        <p:nvSpPr>
          <p:cNvPr id="532" name="Google Shape;532;p88"/>
          <p:cNvSpPr txBox="1">
            <a:spLocks noGrp="1"/>
          </p:cNvSpPr>
          <p:nvPr>
            <p:ph type="title"/>
          </p:nvPr>
        </p:nvSpPr>
        <p:spPr>
          <a:xfrm>
            <a:off x="291875" y="102100"/>
            <a:ext cx="3978000" cy="70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200"/>
              <a:t>Coğrafi Keşiflerin Sonuçları ve Ticaret Devrimi</a:t>
            </a:r>
            <a:endParaRPr sz="2200"/>
          </a:p>
        </p:txBody>
      </p:sp>
      <p:sp>
        <p:nvSpPr>
          <p:cNvPr id="533" name="Google Shape;533;p88"/>
          <p:cNvSpPr txBox="1">
            <a:spLocks noGrp="1"/>
          </p:cNvSpPr>
          <p:nvPr>
            <p:ph type="body" idx="1"/>
          </p:nvPr>
        </p:nvSpPr>
        <p:spPr>
          <a:xfrm>
            <a:off x="291950" y="695825"/>
            <a:ext cx="4936200" cy="43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Yeni keşfedilen topraklardan Avrupa’ya akan zenginlik XVI. yüzyılın başından itibaren Avrupa’da büyük bir iktisadi değişimi de ortaya çıkardı. Yeni ulaşım yollarının keşfi uluslararası ticarete okyanuslar-ötesi boyutlar katıyor, zenginliklerini olağanüstü biçimde artıran ticaret burjuvazisi, hem ticaretin daha serbest hale gelmesi hem de kendilerinin ülkelerinin yönetiminde daha çok söze sahip olmaları için çaba gösteriyordu. İleriki dönemde iktisadi liberalizm olarak adlandırılacak modelin ilk işaretleri XVI. yüzyıldan itibaren su yüzüne çıkmaya başladı. Bu sebeple, coğrafi keşiflerin ardından Avrupa’da bir “Ticaret Devrimi” yaşandığı söylenebilir.</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89"/>
          <p:cNvPicPr preferRelativeResize="0"/>
          <p:nvPr/>
        </p:nvPicPr>
        <p:blipFill rotWithShape="1">
          <a:blip r:embed="rId3">
            <a:alphaModFix/>
          </a:blip>
          <a:srcRect l="31441" r="31441"/>
          <a:stretch/>
        </p:blipFill>
        <p:spPr>
          <a:xfrm>
            <a:off x="5442850" y="308100"/>
            <a:ext cx="3402000" cy="4521700"/>
          </a:xfrm>
          <a:prstGeom prst="rect">
            <a:avLst/>
          </a:prstGeom>
          <a:noFill/>
          <a:ln>
            <a:noFill/>
          </a:ln>
        </p:spPr>
      </p:pic>
      <p:sp>
        <p:nvSpPr>
          <p:cNvPr id="539" name="Google Shape;539;p89"/>
          <p:cNvSpPr txBox="1">
            <a:spLocks noGrp="1"/>
          </p:cNvSpPr>
          <p:nvPr>
            <p:ph type="title"/>
          </p:nvPr>
        </p:nvSpPr>
        <p:spPr>
          <a:xfrm>
            <a:off x="291875" y="406900"/>
            <a:ext cx="4813500" cy="42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300">
                <a:solidFill>
                  <a:schemeClr val="dk2"/>
                </a:solidFill>
              </a:rPr>
              <a:t>RÖNESANS VE REFORMASYON</a:t>
            </a:r>
            <a:endParaRPr sz="2300">
              <a:solidFill>
                <a:schemeClr val="dk2"/>
              </a:solidFill>
            </a:endParaRPr>
          </a:p>
        </p:txBody>
      </p:sp>
      <p:sp>
        <p:nvSpPr>
          <p:cNvPr id="540" name="Google Shape;540;p89"/>
          <p:cNvSpPr txBox="1">
            <a:spLocks noGrp="1"/>
          </p:cNvSpPr>
          <p:nvPr>
            <p:ph type="body" idx="1"/>
          </p:nvPr>
        </p:nvSpPr>
        <p:spPr>
          <a:xfrm>
            <a:off x="291975" y="755775"/>
            <a:ext cx="4813500" cy="418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İtalyası’nda - özellikle Floransa’da - XIV. yüzyıldan itibaren Orta Çağ’da yaygın hâle gelen Roma Kilisesi merkezli dogmatik düşüncenin yerini, yavaş yavaş dünyaya karşı yeni ve yapıcı bir yaklaşıma (Rönesans- Fransızca “ yeniden doğuş”) bıraktığını görmekteyiz. Kilise’nin yüzyıllar boyunca yasakladığı, insanı merkeze alan eski Yunan ve Roma düşüncesine yeniden ilgi duyulması anlamına gelen ve aslında XIX. yüzyılda tarihçileri tarafından kavramsallaştırılan Rönesans, sanata ve bilime olan rağbeti artırdı. Rönesans’ın edebiyat alanına yansımasının ve konusu insan olan beşeri bilimlere ilginin artması sonucu, Hümanizm akımı taraftar topladı.</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90"/>
          <p:cNvSpPr txBox="1">
            <a:spLocks noGrp="1"/>
          </p:cNvSpPr>
          <p:nvPr>
            <p:ph type="body" idx="1"/>
          </p:nvPr>
        </p:nvSpPr>
        <p:spPr>
          <a:xfrm>
            <a:off x="4054900" y="888850"/>
            <a:ext cx="4779300" cy="4180200"/>
          </a:xfrm>
          <a:prstGeom prst="rect">
            <a:avLst/>
          </a:prstGeom>
        </p:spPr>
        <p:txBody>
          <a:bodyPr spcFirstLastPara="1" wrap="square" lIns="91425" tIns="91425" rIns="91425" bIns="91425" anchor="t" anchorCtr="0">
            <a:noAutofit/>
          </a:bodyPr>
          <a:lstStyle/>
          <a:p>
            <a:pPr marL="0" lvl="0" indent="0" algn="l" rtl="0">
              <a:lnSpc>
                <a:spcPct val="105000"/>
              </a:lnSpc>
              <a:spcBef>
                <a:spcPts val="600"/>
              </a:spcBef>
              <a:spcAft>
                <a:spcPts val="0"/>
              </a:spcAft>
              <a:buNone/>
            </a:pPr>
            <a:r>
              <a:rPr lang="tr" sz="1113">
                <a:solidFill>
                  <a:srgbClr val="000000"/>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Arap</a:t>
            </a:r>
            <a:r>
              <a:rPr lang="tr" sz="1113">
                <a:solidFill>
                  <a:srgbClr val="000000"/>
                </a:solidFill>
                <a:highlight>
                  <a:srgbClr val="FFFFFF"/>
                </a:highlight>
              </a:rPr>
              <a:t> eserleri ve </a:t>
            </a:r>
            <a:r>
              <a:rPr lang="tr" sz="1113" u="sng">
                <a:solidFill>
                  <a:srgbClr val="000000"/>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Arapça</a:t>
            </a:r>
            <a:r>
              <a:rPr lang="tr" sz="1113">
                <a:solidFill>
                  <a:srgbClr val="000000"/>
                </a:solidFill>
                <a:highlight>
                  <a:srgbClr val="FFFFFF"/>
                </a:highlight>
              </a:rPr>
              <a:t>'ya çevrilmiş </a:t>
            </a:r>
            <a:r>
              <a:rPr lang="tr" sz="1113">
                <a:solidFill>
                  <a:srgbClr val="000000"/>
                </a:solidFill>
                <a:highlight>
                  <a:srgbClr val="FFFFFF"/>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Antik Mısır</a:t>
            </a:r>
            <a:r>
              <a:rPr lang="tr" sz="1113">
                <a:solidFill>
                  <a:srgbClr val="000000"/>
                </a:solidFill>
                <a:highlight>
                  <a:srgbClr val="FFFFFF"/>
                </a:highlight>
              </a:rPr>
              <a:t> ve </a:t>
            </a:r>
            <a:r>
              <a:rPr lang="tr" sz="1113">
                <a:solidFill>
                  <a:srgbClr val="000000"/>
                </a:solidFill>
                <a:highlight>
                  <a:srgbClr val="FFFFFF"/>
                </a:highlight>
                <a:uFill>
                  <a:noFill/>
                </a:u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Roma (Yunan)</a:t>
            </a:r>
            <a:r>
              <a:rPr lang="tr" sz="1113">
                <a:solidFill>
                  <a:srgbClr val="000000"/>
                </a:solidFill>
                <a:highlight>
                  <a:srgbClr val="FFFFFF"/>
                </a:highlight>
              </a:rPr>
              <a:t> eserlerinin tercüme edilmesi ve yayımlanmasıdır.</a:t>
            </a:r>
            <a:endParaRPr sz="1113">
              <a:solidFill>
                <a:srgbClr val="000000"/>
              </a:solidFill>
              <a:highlight>
                <a:srgbClr val="FFFFFF"/>
              </a:highlight>
            </a:endParaRPr>
          </a:p>
          <a:p>
            <a:pPr marL="0" lvl="0" indent="0" algn="l" rtl="0">
              <a:lnSpc>
                <a:spcPct val="105000"/>
              </a:lnSpc>
              <a:spcBef>
                <a:spcPts val="600"/>
              </a:spcBef>
              <a:spcAft>
                <a:spcPts val="0"/>
              </a:spcAft>
              <a:buNone/>
            </a:pPr>
            <a:r>
              <a:rPr lang="tr" sz="1113">
                <a:solidFill>
                  <a:srgbClr val="000000"/>
                </a:solidFill>
                <a:highlight>
                  <a:srgbClr val="FFFFFF"/>
                </a:highlight>
                <a:uFill>
                  <a:noFill/>
                </a:u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Matbaanın</a:t>
            </a:r>
            <a:r>
              <a:rPr lang="tr" sz="1113">
                <a:solidFill>
                  <a:srgbClr val="000000"/>
                </a:solidFill>
                <a:highlight>
                  <a:srgbClr val="FFFFFF"/>
                </a:highlight>
              </a:rPr>
              <a:t> geliştirilmesi çok önemlidir, bu sayede </a:t>
            </a:r>
            <a:r>
              <a:rPr lang="tr" sz="1113">
                <a:solidFill>
                  <a:srgbClr val="000000"/>
                </a:solidFill>
                <a:highlight>
                  <a:srgbClr val="FFFFFF"/>
                </a:highlight>
                <a:uFill>
                  <a:noFill/>
                </a:u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bilim</a:t>
            </a:r>
            <a:r>
              <a:rPr lang="tr" sz="1113">
                <a:solidFill>
                  <a:srgbClr val="000000"/>
                </a:solidFill>
                <a:highlight>
                  <a:srgbClr val="FFFFFF"/>
                </a:highlight>
              </a:rPr>
              <a:t> ve </a:t>
            </a:r>
            <a:r>
              <a:rPr lang="tr" sz="1113">
                <a:solidFill>
                  <a:srgbClr val="000000"/>
                </a:solidFill>
                <a:highlight>
                  <a:srgbClr val="FFFFFF"/>
                </a:highlight>
                <a:uFill>
                  <a:noFill/>
                </a:u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düşünce</a:t>
            </a:r>
            <a:r>
              <a:rPr lang="tr" sz="1113">
                <a:solidFill>
                  <a:srgbClr val="000000"/>
                </a:solidFill>
                <a:highlight>
                  <a:srgbClr val="FFFFFF"/>
                </a:highlight>
              </a:rPr>
              <a:t> yayılmıştır.</a:t>
            </a:r>
            <a:endParaRPr sz="1113">
              <a:solidFill>
                <a:srgbClr val="000000"/>
              </a:solidFill>
              <a:highlight>
                <a:srgbClr val="FFFFFF"/>
              </a:highlight>
            </a:endParaRPr>
          </a:p>
          <a:p>
            <a:pPr marL="0" lvl="0" indent="0" algn="l" rtl="0">
              <a:lnSpc>
                <a:spcPct val="105000"/>
              </a:lnSpc>
              <a:spcBef>
                <a:spcPts val="600"/>
              </a:spcBef>
              <a:spcAft>
                <a:spcPts val="0"/>
              </a:spcAft>
              <a:buNone/>
            </a:pPr>
            <a:r>
              <a:rPr lang="tr" sz="1113">
                <a:solidFill>
                  <a:srgbClr val="000000"/>
                </a:solidFill>
                <a:highlight>
                  <a:srgbClr val="FFFFFF"/>
                </a:highlight>
                <a:uFill>
                  <a:noFill/>
                </a:u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Pusulanın</a:t>
            </a:r>
            <a:r>
              <a:rPr lang="tr" sz="1113">
                <a:solidFill>
                  <a:srgbClr val="000000"/>
                </a:solidFill>
                <a:highlight>
                  <a:srgbClr val="FFFFFF"/>
                </a:highlight>
              </a:rPr>
              <a:t> geliştirilmesiyle birlikte, </a:t>
            </a:r>
            <a:r>
              <a:rPr lang="tr" sz="1113">
                <a:solidFill>
                  <a:srgbClr val="000000"/>
                </a:solidFill>
                <a:highlight>
                  <a:srgbClr val="FFFFFF"/>
                </a:highlight>
                <a:uFill>
                  <a:noFill/>
                </a:u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coğrafi keşifler</a:t>
            </a:r>
            <a:r>
              <a:rPr lang="tr" sz="1113">
                <a:solidFill>
                  <a:srgbClr val="000000"/>
                </a:solidFill>
                <a:highlight>
                  <a:srgbClr val="FFFFFF"/>
                </a:highlight>
              </a:rPr>
              <a:t> sonucunda zenginleşen ve güzel sanatlar gibi alanlara destek veren, bu alanları koruyan bir sınıfın oluşması (coğrafi keşifleri yapan </a:t>
            </a:r>
            <a:r>
              <a:rPr lang="tr" sz="1113" i="1">
                <a:solidFill>
                  <a:srgbClr val="000000"/>
                </a:solidFill>
                <a:highlight>
                  <a:srgbClr val="FFFFFF"/>
                </a:highlight>
              </a:rPr>
              <a:t>Burjuva sınıfının oluşturduğu 'mesen' adlı sınıftır</a:t>
            </a:r>
            <a:r>
              <a:rPr lang="tr" sz="1113">
                <a:solidFill>
                  <a:srgbClr val="000000"/>
                </a:solidFill>
                <a:highlight>
                  <a:srgbClr val="FFFFFF"/>
                </a:highlight>
              </a:rPr>
              <a:t>).</a:t>
            </a:r>
            <a:endParaRPr sz="1113">
              <a:solidFill>
                <a:srgbClr val="000000"/>
              </a:solidFill>
              <a:highlight>
                <a:srgbClr val="FFFFFF"/>
              </a:highlight>
            </a:endParaRPr>
          </a:p>
          <a:p>
            <a:pPr marL="0" lvl="0" indent="0" algn="l" rtl="0">
              <a:lnSpc>
                <a:spcPct val="105000"/>
              </a:lnSpc>
              <a:spcBef>
                <a:spcPts val="600"/>
              </a:spcBef>
              <a:spcAft>
                <a:spcPts val="0"/>
              </a:spcAft>
              <a:buNone/>
            </a:pPr>
            <a:r>
              <a:rPr lang="tr" sz="1113">
                <a:solidFill>
                  <a:srgbClr val="000000"/>
                </a:solidFill>
                <a:highlight>
                  <a:srgbClr val="FFFFFF"/>
                </a:highlight>
                <a:uFill>
                  <a:noFill/>
                </a:uFil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Orta Doğu</a:t>
            </a:r>
            <a:r>
              <a:rPr lang="tr" sz="1113">
                <a:solidFill>
                  <a:srgbClr val="000000"/>
                </a:solidFill>
                <a:highlight>
                  <a:srgbClr val="FFFFFF"/>
                </a:highlight>
              </a:rPr>
              <a:t>'ya düzenlenen </a:t>
            </a:r>
            <a:r>
              <a:rPr lang="tr" sz="1113">
                <a:solidFill>
                  <a:srgbClr val="000000"/>
                </a:solidFill>
                <a:highlight>
                  <a:srgbClr val="FFFFFF"/>
                </a:highlight>
                <a:uFill>
                  <a:noFill/>
                </a:uFill>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Haçlı Seferleri</a:t>
            </a:r>
            <a:r>
              <a:rPr lang="tr" sz="1113">
                <a:solidFill>
                  <a:srgbClr val="000000"/>
                </a:solidFill>
                <a:highlight>
                  <a:srgbClr val="FFFFFF"/>
                </a:highlight>
              </a:rPr>
              <a:t> (</a:t>
            </a:r>
            <a:r>
              <a:rPr lang="tr" sz="1113">
                <a:solidFill>
                  <a:srgbClr val="000000"/>
                </a:solidFill>
                <a:highlight>
                  <a:srgbClr val="FFFFFF"/>
                </a:highlight>
                <a:uFill>
                  <a:noFill/>
                </a:uFill>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Skolastik</a:t>
            </a:r>
            <a:r>
              <a:rPr lang="tr" sz="1113">
                <a:solidFill>
                  <a:srgbClr val="000000"/>
                </a:solidFill>
                <a:highlight>
                  <a:srgbClr val="FFFFFF"/>
                </a:highlight>
              </a:rPr>
              <a:t> düşünce ürünü dogmaların çökmesi, yeni üretim ve yeni tekniklerin öğrenilmesi)</a:t>
            </a:r>
            <a:endParaRPr sz="1113">
              <a:solidFill>
                <a:srgbClr val="000000"/>
              </a:solidFill>
              <a:highlight>
                <a:srgbClr val="FFFFFF"/>
              </a:highlight>
            </a:endParaRPr>
          </a:p>
          <a:p>
            <a:pPr marL="0" lvl="0" indent="0" algn="l" rtl="0">
              <a:lnSpc>
                <a:spcPct val="105000"/>
              </a:lnSpc>
              <a:spcBef>
                <a:spcPts val="600"/>
              </a:spcBef>
              <a:spcAft>
                <a:spcPts val="0"/>
              </a:spcAft>
              <a:buNone/>
            </a:pPr>
            <a:r>
              <a:rPr lang="tr" sz="1113">
                <a:solidFill>
                  <a:srgbClr val="000000"/>
                </a:solidFill>
                <a:highlight>
                  <a:srgbClr val="FFFFFF"/>
                </a:highlight>
                <a:uFill>
                  <a:noFill/>
                </a:uFill>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Endülüs Emevileri</a:t>
            </a:r>
            <a:r>
              <a:rPr lang="tr" sz="1113">
                <a:solidFill>
                  <a:srgbClr val="000000"/>
                </a:solidFill>
                <a:highlight>
                  <a:srgbClr val="FFFFFF"/>
                </a:highlight>
              </a:rPr>
              <a:t>'nin kıta </a:t>
            </a:r>
            <a:r>
              <a:rPr lang="tr" sz="1113">
                <a:solidFill>
                  <a:srgbClr val="000000"/>
                </a:solidFill>
                <a:highlight>
                  <a:srgbClr val="FFFFFF"/>
                </a:highlight>
                <a:uFill>
                  <a:noFill/>
                </a:uFill>
                <a:hlinkClick r:id="rId1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Avrupası</a:t>
            </a:r>
            <a:r>
              <a:rPr lang="tr" sz="1113">
                <a:solidFill>
                  <a:srgbClr val="000000"/>
                </a:solidFill>
                <a:highlight>
                  <a:srgbClr val="FFFFFF"/>
                </a:highlight>
              </a:rPr>
              <a:t>'na taşıdıkları kültür (</a:t>
            </a:r>
            <a:r>
              <a:rPr lang="tr" sz="1113">
                <a:solidFill>
                  <a:srgbClr val="000000"/>
                </a:solidFill>
                <a:highlight>
                  <a:srgbClr val="FFFFFF"/>
                </a:highlight>
                <a:uFill>
                  <a:noFill/>
                </a:uFill>
                <a:hlinkClick r:id="rId1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Astronomi</a:t>
            </a:r>
            <a:r>
              <a:rPr lang="tr" sz="1113">
                <a:solidFill>
                  <a:srgbClr val="000000"/>
                </a:solidFill>
                <a:highlight>
                  <a:srgbClr val="FFFFFF"/>
                </a:highlight>
              </a:rPr>
              <a:t>, </a:t>
            </a:r>
            <a:r>
              <a:rPr lang="tr" sz="1113">
                <a:solidFill>
                  <a:srgbClr val="000000"/>
                </a:solidFill>
                <a:highlight>
                  <a:srgbClr val="FFFFFF"/>
                </a:highlight>
                <a:uFill>
                  <a:noFill/>
                </a:uFill>
                <a:hlinkClick r:id="rId1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devlet-vatandaş ilişkisi</a:t>
            </a:r>
            <a:r>
              <a:rPr lang="tr" sz="1113">
                <a:solidFill>
                  <a:srgbClr val="000000"/>
                </a:solidFill>
                <a:highlight>
                  <a:srgbClr val="FFFFFF"/>
                </a:highlight>
              </a:rPr>
              <a:t>, </a:t>
            </a:r>
            <a:r>
              <a:rPr lang="tr" sz="1113">
                <a:solidFill>
                  <a:srgbClr val="000000"/>
                </a:solidFill>
                <a:highlight>
                  <a:srgbClr val="FFFFFF"/>
                </a:highlight>
                <a:uFill>
                  <a:noFill/>
                </a:uFill>
                <a:hlinkClick r:id="rId1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hukuki ve sosyal haklar</a:t>
            </a:r>
            <a:r>
              <a:rPr lang="tr" sz="1113">
                <a:solidFill>
                  <a:srgbClr val="000000"/>
                </a:solidFill>
                <a:highlight>
                  <a:srgbClr val="FFFFFF"/>
                </a:highlight>
              </a:rPr>
              <a:t>, </a:t>
            </a:r>
            <a:r>
              <a:rPr lang="tr" sz="1113">
                <a:solidFill>
                  <a:srgbClr val="000000"/>
                </a:solidFill>
                <a:highlight>
                  <a:srgbClr val="FFFFFF"/>
                </a:highlight>
                <a:uFill>
                  <a:noFill/>
                </a:uFill>
                <a:hlinkClick r:id="rId2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mimari</a:t>
            </a:r>
            <a:r>
              <a:rPr lang="tr" sz="1113">
                <a:solidFill>
                  <a:srgbClr val="000000"/>
                </a:solidFill>
                <a:highlight>
                  <a:srgbClr val="FFFFFF"/>
                </a:highlight>
              </a:rPr>
              <a:t>, </a:t>
            </a:r>
            <a:r>
              <a:rPr lang="tr" sz="1113">
                <a:solidFill>
                  <a:srgbClr val="000000"/>
                </a:solidFill>
                <a:highlight>
                  <a:srgbClr val="FFFFFF"/>
                </a:highlight>
                <a:uFill>
                  <a:noFill/>
                </a:uFill>
                <a:hlinkClick r:id="rId2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sanat</a:t>
            </a:r>
            <a:r>
              <a:rPr lang="tr" sz="1113">
                <a:solidFill>
                  <a:srgbClr val="000000"/>
                </a:solidFill>
                <a:highlight>
                  <a:srgbClr val="FFFFFF"/>
                </a:highlight>
              </a:rPr>
              <a:t>, </a:t>
            </a:r>
            <a:r>
              <a:rPr lang="tr" sz="1113">
                <a:solidFill>
                  <a:srgbClr val="000000"/>
                </a:solidFill>
                <a:highlight>
                  <a:srgbClr val="FFFFFF"/>
                </a:highlight>
                <a:uFill>
                  <a:noFill/>
                </a:uFill>
                <a:hlinkClick r:id="rId2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bilimsel bilgi</a:t>
            </a:r>
            <a:r>
              <a:rPr lang="tr" sz="1113">
                <a:solidFill>
                  <a:srgbClr val="000000"/>
                </a:solidFill>
                <a:highlight>
                  <a:srgbClr val="FFFFFF"/>
                </a:highlight>
              </a:rPr>
              <a:t> ve </a:t>
            </a:r>
            <a:r>
              <a:rPr lang="tr" sz="1113">
                <a:solidFill>
                  <a:srgbClr val="000000"/>
                </a:solidFill>
                <a:highlight>
                  <a:srgbClr val="FFFFFF"/>
                </a:highlight>
                <a:uFill>
                  <a:noFill/>
                </a:uFill>
                <a:hlinkClick r:id="rId2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yöntemler</a:t>
            </a:r>
            <a:r>
              <a:rPr lang="tr" sz="1113">
                <a:solidFill>
                  <a:srgbClr val="000000"/>
                </a:solidFill>
                <a:highlight>
                  <a:srgbClr val="FFFFFF"/>
                </a:highlight>
              </a:rPr>
              <a:t> gibi konuların bütün </a:t>
            </a:r>
            <a:r>
              <a:rPr lang="tr" sz="1113">
                <a:solidFill>
                  <a:srgbClr val="000000"/>
                </a:solidFill>
                <a:highlight>
                  <a:srgbClr val="FFFFFF"/>
                </a:highlight>
                <a:uFill>
                  <a:noFill/>
                </a:uFill>
                <a:hlinkClick r:id="rId1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Avrupa Kıtası'na</a:t>
            </a:r>
            <a:r>
              <a:rPr lang="tr" sz="1113">
                <a:solidFill>
                  <a:srgbClr val="000000"/>
                </a:solidFill>
                <a:highlight>
                  <a:srgbClr val="FFFFFF"/>
                </a:highlight>
              </a:rPr>
              <a:t> taşınması).</a:t>
            </a:r>
            <a:endParaRPr sz="1113">
              <a:solidFill>
                <a:srgbClr val="000000"/>
              </a:solidFill>
              <a:highlight>
                <a:srgbClr val="FFFFFF"/>
              </a:highlight>
            </a:endParaRPr>
          </a:p>
          <a:p>
            <a:pPr marL="0" lvl="0" indent="0" algn="l" rtl="0">
              <a:lnSpc>
                <a:spcPct val="105000"/>
              </a:lnSpc>
              <a:spcBef>
                <a:spcPts val="600"/>
              </a:spcBef>
              <a:spcAft>
                <a:spcPts val="0"/>
              </a:spcAft>
              <a:buNone/>
            </a:pPr>
            <a:r>
              <a:rPr lang="tr" sz="1113">
                <a:solidFill>
                  <a:srgbClr val="000000"/>
                </a:solidFill>
                <a:highlight>
                  <a:srgbClr val="FFFFFF"/>
                </a:highlight>
              </a:rPr>
              <a:t>1351-1374 yılları sırasında Avrupa'yı saran ve daha çok farelerce taşınan vebada Papa 9. Gregorius'un kaleme aldığı Papalık mektubunda şeytanın kedi kılığına girdiği ve bunun için kedilerin yakılması gerektiğini söylemiştir. Bunun sonucunda vebadan evlerinde kedi besleyen ve Papanın aldığı kararı dinlemeyen aileler (Mediciler gibi) kurtulabilmiştir. Bu durum Papanın kararlarının sorgulanmasına ve özgür düşünce ortamının doğmasına yardımcı olmuştur.</a:t>
            </a:r>
            <a:r>
              <a:rPr lang="tr" sz="1385" baseline="30000">
                <a:solidFill>
                  <a:srgbClr val="000000"/>
                </a:solidFill>
                <a:highlight>
                  <a:srgbClr val="FFFFFF"/>
                </a:highlight>
                <a:uFill>
                  <a:noFill/>
                </a:uFill>
                <a:hlinkClick r:id="rId2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[3]</a:t>
            </a:r>
            <a:endParaRPr sz="1385" baseline="30000">
              <a:solidFill>
                <a:srgbClr val="000000"/>
              </a:solidFill>
              <a:highlight>
                <a:srgbClr val="FFFFFF"/>
              </a:highlight>
            </a:endParaRPr>
          </a:p>
          <a:p>
            <a:pPr marL="0" lvl="0" indent="0" algn="l" rtl="0">
              <a:lnSpc>
                <a:spcPct val="105000"/>
              </a:lnSpc>
              <a:spcBef>
                <a:spcPts val="100"/>
              </a:spcBef>
              <a:spcAft>
                <a:spcPts val="1600"/>
              </a:spcAft>
              <a:buSzPts val="852"/>
              <a:buNone/>
            </a:pPr>
            <a:endParaRPr sz="1385">
              <a:solidFill>
                <a:srgbClr val="000000"/>
              </a:solidFill>
            </a:endParaRPr>
          </a:p>
        </p:txBody>
      </p:sp>
      <p:pic>
        <p:nvPicPr>
          <p:cNvPr id="546" name="Google Shape;546;p90"/>
          <p:cNvPicPr preferRelativeResize="0"/>
          <p:nvPr/>
        </p:nvPicPr>
        <p:blipFill>
          <a:blip r:embed="rId25">
            <a:alphaModFix/>
          </a:blip>
          <a:stretch>
            <a:fillRect/>
          </a:stretch>
        </p:blipFill>
        <p:spPr>
          <a:xfrm>
            <a:off x="-3" y="0"/>
            <a:ext cx="1871554" cy="2788624"/>
          </a:xfrm>
          <a:prstGeom prst="rect">
            <a:avLst/>
          </a:prstGeom>
          <a:noFill/>
          <a:ln>
            <a:noFill/>
          </a:ln>
        </p:spPr>
      </p:pic>
      <p:pic>
        <p:nvPicPr>
          <p:cNvPr id="547" name="Google Shape;547;p90"/>
          <p:cNvPicPr preferRelativeResize="0"/>
          <p:nvPr/>
        </p:nvPicPr>
        <p:blipFill>
          <a:blip r:embed="rId26">
            <a:alphaModFix/>
          </a:blip>
          <a:stretch>
            <a:fillRect/>
          </a:stretch>
        </p:blipFill>
        <p:spPr>
          <a:xfrm>
            <a:off x="1871548" y="0"/>
            <a:ext cx="1789008" cy="2788626"/>
          </a:xfrm>
          <a:prstGeom prst="rect">
            <a:avLst/>
          </a:prstGeom>
          <a:noFill/>
          <a:ln>
            <a:noFill/>
          </a:ln>
        </p:spPr>
      </p:pic>
      <p:sp>
        <p:nvSpPr>
          <p:cNvPr id="548" name="Google Shape;548;p90"/>
          <p:cNvSpPr txBox="1">
            <a:spLocks noGrp="1"/>
          </p:cNvSpPr>
          <p:nvPr>
            <p:ph type="title"/>
          </p:nvPr>
        </p:nvSpPr>
        <p:spPr>
          <a:xfrm>
            <a:off x="3873275" y="178300"/>
            <a:ext cx="4813500" cy="42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300">
                <a:solidFill>
                  <a:schemeClr val="dk2"/>
                </a:solidFill>
              </a:rPr>
              <a:t>RÖNESANS VE REFORMASYON</a:t>
            </a:r>
            <a:endParaRPr sz="23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1"/>
          <p:cNvSpPr txBox="1">
            <a:spLocks noGrp="1"/>
          </p:cNvSpPr>
          <p:nvPr>
            <p:ph type="body" idx="1"/>
          </p:nvPr>
        </p:nvSpPr>
        <p:spPr>
          <a:xfrm>
            <a:off x="4054900" y="888850"/>
            <a:ext cx="4779300" cy="4180200"/>
          </a:xfrm>
          <a:prstGeom prst="rect">
            <a:avLst/>
          </a:prstGeom>
        </p:spPr>
        <p:txBody>
          <a:bodyPr spcFirstLastPara="1" wrap="square" lIns="91425" tIns="91425" rIns="91425" bIns="91425" anchor="t" anchorCtr="0">
            <a:noAutofit/>
          </a:bodyPr>
          <a:lstStyle/>
          <a:p>
            <a:pPr marL="0" lvl="0" indent="0" algn="l" rtl="0">
              <a:lnSpc>
                <a:spcPct val="105000"/>
              </a:lnSpc>
              <a:spcBef>
                <a:spcPts val="600"/>
              </a:spcBef>
              <a:spcAft>
                <a:spcPts val="0"/>
              </a:spcAft>
              <a:buNone/>
            </a:pPr>
            <a:r>
              <a:rPr lang="tr" sz="1513">
                <a:solidFill>
                  <a:srgbClr val="000000"/>
                </a:solidFill>
                <a:highlight>
                  <a:srgbClr val="FFFFFF"/>
                </a:highlight>
              </a:rPr>
              <a:t>Floransa, Venedik, Milano, Bologna gibi İtalyan kent devletlerinde doğan Rönesans akımı kısa sürede Fransa’nın bir bölümüne, bugünkü Almanya, Hollanda, İngiltere’ye ve kuzey Avrupa’ya yayıldı. Kilise baskısının daha yoğun hissedildiği Orta Avrupa’da ise aynı derecede etkili olmadı. Diğer yandan birçok tarihçi, İstanbul’un Osmanlılar tarafından fethedilmesinden sonra klasik Yunan dönemine ait el yazmalarını yanlarına alarak İtalya’ya giden Doğu Romalı bilim adamı ve sanatçıların Rönesans akımının ortaya çıkışında önemli bir rol oynadığı görüşünü ileri sürerler. 1450’da Johannes Gutenberg’in matbaayı icat edişi ise, Rönesans döneminin yazılı eserlerinin Avrupa’da geniş bir okuyucu kitlesine ulaşmasına imkân sağlamıştır. </a:t>
            </a:r>
            <a:endParaRPr sz="1785" baseline="30000">
              <a:solidFill>
                <a:srgbClr val="000000"/>
              </a:solidFill>
              <a:highlight>
                <a:srgbClr val="FFFFFF"/>
              </a:highlight>
            </a:endParaRPr>
          </a:p>
          <a:p>
            <a:pPr marL="0" lvl="0" indent="0" algn="l" rtl="0">
              <a:lnSpc>
                <a:spcPct val="105000"/>
              </a:lnSpc>
              <a:spcBef>
                <a:spcPts val="100"/>
              </a:spcBef>
              <a:spcAft>
                <a:spcPts val="1600"/>
              </a:spcAft>
              <a:buSzPts val="852"/>
              <a:buNone/>
            </a:pPr>
            <a:endParaRPr sz="1785">
              <a:solidFill>
                <a:srgbClr val="000000"/>
              </a:solidFill>
            </a:endParaRPr>
          </a:p>
        </p:txBody>
      </p:sp>
      <p:pic>
        <p:nvPicPr>
          <p:cNvPr id="554" name="Google Shape;554;p91"/>
          <p:cNvPicPr preferRelativeResize="0"/>
          <p:nvPr/>
        </p:nvPicPr>
        <p:blipFill>
          <a:blip r:embed="rId3">
            <a:alphaModFix/>
          </a:blip>
          <a:stretch>
            <a:fillRect/>
          </a:stretch>
        </p:blipFill>
        <p:spPr>
          <a:xfrm>
            <a:off x="2004300" y="0"/>
            <a:ext cx="1917850" cy="2989474"/>
          </a:xfrm>
          <a:prstGeom prst="rect">
            <a:avLst/>
          </a:prstGeom>
          <a:noFill/>
          <a:ln>
            <a:noFill/>
          </a:ln>
        </p:spPr>
      </p:pic>
      <p:sp>
        <p:nvSpPr>
          <p:cNvPr id="555" name="Google Shape;555;p91"/>
          <p:cNvSpPr txBox="1">
            <a:spLocks noGrp="1"/>
          </p:cNvSpPr>
          <p:nvPr>
            <p:ph type="title"/>
          </p:nvPr>
        </p:nvSpPr>
        <p:spPr>
          <a:xfrm>
            <a:off x="3873275" y="178300"/>
            <a:ext cx="4813500" cy="42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300">
                <a:solidFill>
                  <a:schemeClr val="dk2"/>
                </a:solidFill>
              </a:rPr>
              <a:t>RÖNESANS VE REFORMASYON</a:t>
            </a:r>
            <a:endParaRPr sz="2300">
              <a:solidFill>
                <a:schemeClr val="dk2"/>
              </a:solidFill>
            </a:endParaRPr>
          </a:p>
        </p:txBody>
      </p:sp>
      <p:pic>
        <p:nvPicPr>
          <p:cNvPr id="556" name="Google Shape;556;p91"/>
          <p:cNvPicPr preferRelativeResize="0"/>
          <p:nvPr/>
        </p:nvPicPr>
        <p:blipFill>
          <a:blip r:embed="rId4">
            <a:alphaModFix/>
          </a:blip>
          <a:stretch>
            <a:fillRect/>
          </a:stretch>
        </p:blipFill>
        <p:spPr>
          <a:xfrm>
            <a:off x="0" y="2857681"/>
            <a:ext cx="3901101" cy="2133419"/>
          </a:xfrm>
          <a:prstGeom prst="rect">
            <a:avLst/>
          </a:prstGeom>
          <a:noFill/>
          <a:ln>
            <a:noFill/>
          </a:ln>
        </p:spPr>
      </p:pic>
      <p:pic>
        <p:nvPicPr>
          <p:cNvPr id="557" name="Google Shape;557;p91"/>
          <p:cNvPicPr preferRelativeResize="0"/>
          <p:nvPr/>
        </p:nvPicPr>
        <p:blipFill>
          <a:blip r:embed="rId5">
            <a:alphaModFix/>
          </a:blip>
          <a:stretch>
            <a:fillRect/>
          </a:stretch>
        </p:blipFill>
        <p:spPr>
          <a:xfrm>
            <a:off x="0" y="1"/>
            <a:ext cx="1964925" cy="2780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2"/>
          <p:cNvSpPr txBox="1">
            <a:spLocks noGrp="1"/>
          </p:cNvSpPr>
          <p:nvPr>
            <p:ph type="body" idx="1"/>
          </p:nvPr>
        </p:nvSpPr>
        <p:spPr>
          <a:xfrm>
            <a:off x="4054900" y="888850"/>
            <a:ext cx="4779300" cy="41802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600"/>
              </a:spcAft>
              <a:buSzPts val="852"/>
              <a:buNone/>
            </a:pPr>
            <a:r>
              <a:rPr lang="tr" sz="1785">
                <a:solidFill>
                  <a:srgbClr val="000000"/>
                </a:solidFill>
              </a:rPr>
              <a:t>Rönesans denilince ilk akla gelenler arasında Leonardo da Vinci, Rafael, Michelangelo gibi İtalyan sanatçılarını sayabiliriz. Yine bir İtalyan olan Nicollo Machiavelli’nin Hükümdar (Prens) adlı kitabında dile getirdiği görüşler ise, Rönesans Dönemi’nin siyaset bilimine en önemli katkıları arasında yer almıştır. “Deliliğe Methiye”nin yazarı Hollandalı Erasmus ile “Ütopya”yı kaleme alan İngiliz Tomas More da, bu dönemin öne çıkan isimlerindendir. İngiliz Şair William Shakespeare’nin Rönesans’ın edebiyat alanındaki en önemli temsilcisi olduğu söylenebilir</a:t>
            </a:r>
            <a:endParaRPr sz="1785">
              <a:solidFill>
                <a:srgbClr val="000000"/>
              </a:solidFill>
            </a:endParaRPr>
          </a:p>
        </p:txBody>
      </p:sp>
      <p:sp>
        <p:nvSpPr>
          <p:cNvPr id="563" name="Google Shape;563;p92"/>
          <p:cNvSpPr txBox="1">
            <a:spLocks noGrp="1"/>
          </p:cNvSpPr>
          <p:nvPr>
            <p:ph type="title"/>
          </p:nvPr>
        </p:nvSpPr>
        <p:spPr>
          <a:xfrm>
            <a:off x="3873275" y="178300"/>
            <a:ext cx="4813500" cy="42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300">
                <a:solidFill>
                  <a:schemeClr val="dk2"/>
                </a:solidFill>
              </a:rPr>
              <a:t>RÖNESANS VE REFORMASYON</a:t>
            </a:r>
            <a:endParaRPr sz="2300">
              <a:solidFill>
                <a:schemeClr val="dk2"/>
              </a:solidFill>
            </a:endParaRPr>
          </a:p>
        </p:txBody>
      </p:sp>
      <p:pic>
        <p:nvPicPr>
          <p:cNvPr id="564" name="Google Shape;564;p92"/>
          <p:cNvPicPr preferRelativeResize="0"/>
          <p:nvPr/>
        </p:nvPicPr>
        <p:blipFill>
          <a:blip r:embed="rId3">
            <a:alphaModFix/>
          </a:blip>
          <a:stretch>
            <a:fillRect/>
          </a:stretch>
        </p:blipFill>
        <p:spPr>
          <a:xfrm>
            <a:off x="1532676" y="828325"/>
            <a:ext cx="1284125" cy="1644698"/>
          </a:xfrm>
          <a:prstGeom prst="rect">
            <a:avLst/>
          </a:prstGeom>
          <a:noFill/>
          <a:ln>
            <a:noFill/>
          </a:ln>
        </p:spPr>
      </p:pic>
      <p:pic>
        <p:nvPicPr>
          <p:cNvPr id="565" name="Google Shape;565;p92"/>
          <p:cNvPicPr preferRelativeResize="0"/>
          <p:nvPr/>
        </p:nvPicPr>
        <p:blipFill>
          <a:blip r:embed="rId4">
            <a:alphaModFix/>
          </a:blip>
          <a:stretch>
            <a:fillRect/>
          </a:stretch>
        </p:blipFill>
        <p:spPr>
          <a:xfrm>
            <a:off x="139400" y="2061250"/>
            <a:ext cx="1427300" cy="1427300"/>
          </a:xfrm>
          <a:prstGeom prst="rect">
            <a:avLst/>
          </a:prstGeom>
          <a:noFill/>
          <a:ln>
            <a:noFill/>
          </a:ln>
        </p:spPr>
      </p:pic>
      <p:pic>
        <p:nvPicPr>
          <p:cNvPr id="566" name="Google Shape;566;p92"/>
          <p:cNvPicPr preferRelativeResize="0"/>
          <p:nvPr/>
        </p:nvPicPr>
        <p:blipFill>
          <a:blip r:embed="rId5">
            <a:alphaModFix/>
          </a:blip>
          <a:stretch>
            <a:fillRect/>
          </a:stretch>
        </p:blipFill>
        <p:spPr>
          <a:xfrm>
            <a:off x="71350" y="65800"/>
            <a:ext cx="1495350" cy="1495350"/>
          </a:xfrm>
          <a:prstGeom prst="rect">
            <a:avLst/>
          </a:prstGeom>
          <a:noFill/>
          <a:ln>
            <a:noFill/>
          </a:ln>
        </p:spPr>
      </p:pic>
      <p:pic>
        <p:nvPicPr>
          <p:cNvPr id="567" name="Google Shape;567;p92"/>
          <p:cNvPicPr preferRelativeResize="0"/>
          <p:nvPr/>
        </p:nvPicPr>
        <p:blipFill>
          <a:blip r:embed="rId6">
            <a:alphaModFix/>
          </a:blip>
          <a:stretch>
            <a:fillRect/>
          </a:stretch>
        </p:blipFill>
        <p:spPr>
          <a:xfrm>
            <a:off x="1640075" y="2866374"/>
            <a:ext cx="1371375" cy="1938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93"/>
          <p:cNvPicPr preferRelativeResize="0"/>
          <p:nvPr/>
        </p:nvPicPr>
        <p:blipFill rotWithShape="1">
          <a:blip r:embed="rId3">
            <a:alphaModFix/>
          </a:blip>
          <a:srcRect l="12378" r="12371"/>
          <a:stretch/>
        </p:blipFill>
        <p:spPr>
          <a:xfrm>
            <a:off x="5244250" y="1386100"/>
            <a:ext cx="3232599" cy="2384201"/>
          </a:xfrm>
          <a:prstGeom prst="rect">
            <a:avLst/>
          </a:prstGeom>
          <a:noFill/>
          <a:ln w="76200" cap="flat" cmpd="dbl">
            <a:solidFill>
              <a:schemeClr val="lt1"/>
            </a:solidFill>
            <a:prstDash val="solid"/>
            <a:miter lim="8000"/>
            <a:headEnd type="none" w="sm" len="sm"/>
            <a:tailEnd type="none" w="sm" len="sm"/>
          </a:ln>
        </p:spPr>
      </p:pic>
      <p:sp>
        <p:nvSpPr>
          <p:cNvPr id="573" name="Google Shape;573;p93"/>
          <p:cNvSpPr txBox="1">
            <a:spLocks noGrp="1"/>
          </p:cNvSpPr>
          <p:nvPr>
            <p:ph type="title"/>
          </p:nvPr>
        </p:nvSpPr>
        <p:spPr>
          <a:xfrm>
            <a:off x="291875" y="406900"/>
            <a:ext cx="3978000" cy="138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a:t>RÖNESANS VE REFORMASYON</a:t>
            </a:r>
            <a:endParaRPr/>
          </a:p>
        </p:txBody>
      </p:sp>
      <p:sp>
        <p:nvSpPr>
          <p:cNvPr id="574" name="Google Shape;574;p93"/>
          <p:cNvSpPr txBox="1">
            <a:spLocks noGrp="1"/>
          </p:cNvSpPr>
          <p:nvPr>
            <p:ph type="body" idx="1"/>
          </p:nvPr>
        </p:nvSpPr>
        <p:spPr>
          <a:xfrm>
            <a:off x="291950" y="1854951"/>
            <a:ext cx="3978000" cy="2577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XV.-XVI. yüzyıllar Avrupa’da Katolik Kilisesi’nin, bizzat Kilise içinden gelen dini liderler tarafından sorgulandığı ve parçalandığı bir dönem olmuştur. Kilise’nin yeniden biçimlendirilmesi anlamına gelen “Reform” olarak isimlendirilen bu hareketler, esasen Almanya topraklarında ortaya çıkmakla birlikte, kısa süre içinde tüm Katolik dünyasını derinden sarsmıştır.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94"/>
          <p:cNvPicPr preferRelativeResize="0"/>
          <p:nvPr/>
        </p:nvPicPr>
        <p:blipFill rotWithShape="1">
          <a:blip r:embed="rId3">
            <a:alphaModFix/>
          </a:blip>
          <a:srcRect l="25647" r="25647"/>
          <a:stretch/>
        </p:blipFill>
        <p:spPr>
          <a:xfrm>
            <a:off x="5585238" y="1036200"/>
            <a:ext cx="2745453" cy="3156673"/>
          </a:xfrm>
          <a:prstGeom prst="rect">
            <a:avLst/>
          </a:prstGeom>
          <a:noFill/>
          <a:ln>
            <a:noFill/>
          </a:ln>
        </p:spPr>
      </p:pic>
      <p:sp>
        <p:nvSpPr>
          <p:cNvPr id="580" name="Google Shape;580;p94"/>
          <p:cNvSpPr txBox="1">
            <a:spLocks noGrp="1"/>
          </p:cNvSpPr>
          <p:nvPr>
            <p:ph type="title"/>
          </p:nvPr>
        </p:nvSpPr>
        <p:spPr>
          <a:xfrm>
            <a:off x="785075" y="507275"/>
            <a:ext cx="4252200" cy="3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 sz="2000" dirty="0"/>
              <a:t>RÖNESANS VE REFORMASYON</a:t>
            </a:r>
            <a:endParaRPr sz="2000" dirty="0"/>
          </a:p>
        </p:txBody>
      </p:sp>
      <p:sp>
        <p:nvSpPr>
          <p:cNvPr id="581" name="Google Shape;581;p94"/>
          <p:cNvSpPr txBox="1">
            <a:spLocks noGrp="1"/>
          </p:cNvSpPr>
          <p:nvPr>
            <p:ph type="body" idx="1"/>
          </p:nvPr>
        </p:nvSpPr>
        <p:spPr>
          <a:xfrm>
            <a:off x="470150" y="893375"/>
            <a:ext cx="4974300" cy="374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tr"/>
              <a:t>Çoğu kaynak Reform hareketinin başlangıcını, Alman Katolik din adamı Martin Luther’in 1517’de, Kilise’nin bazı uygulamalarını sorguladığı “95 Tez”ini ilan etmesi olarak verir. Luther’in en temel eleştirisi, “endülüjans” uygulamasına olmuştur. “</a:t>
            </a:r>
            <a:r>
              <a:rPr lang="tr" i="1"/>
              <a:t>Katolik papazların cennetten arsa satmaları”</a:t>
            </a:r>
            <a:r>
              <a:rPr lang="tr"/>
              <a:t> şeklinde de yorumlanabilecek bu uygulama, henüz işlenmemiş günahları bile kapsıyordu. Luther’in bu çıkışı, endülüjans satışlarında önemli bir düşüşe sebep oldu. Papa tarafından aforoz edilse de Kilise’yle siyasi problemler yaşayan Saksonya Dükü III. Frederick, Luther’i himayesi altına aldı. Kısa süre içinde Luther’in düşünceleri Almanya coğrafyasında yayıldı ve diğer bazı Alman prenslerinden de destek gördü. Luther İncil’i Almanca’ya tercüme ederek Batı Avrupa’da ayin dilinin Latince olması uygulamasına son verdi. Luther’in düşünceleri etrafında Luteryen Kilise kuruldu.  </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13263" y="977425"/>
            <a:ext cx="3972097" cy="843755"/>
          </a:xfrm>
        </p:spPr>
        <p:txBody>
          <a:bodyPr/>
          <a:lstStyle/>
          <a:p>
            <a:r>
              <a:rPr lang="tr" sz="3200" dirty="0"/>
              <a:t>REFORMASYON</a:t>
            </a:r>
            <a:endParaRPr lang="tr-TR" dirty="0"/>
          </a:p>
        </p:txBody>
      </p:sp>
      <p:sp>
        <p:nvSpPr>
          <p:cNvPr id="3" name="Metin Yer Tutucusu 2"/>
          <p:cNvSpPr>
            <a:spLocks noGrp="1"/>
          </p:cNvSpPr>
          <p:nvPr>
            <p:ph type="body" idx="1"/>
          </p:nvPr>
        </p:nvSpPr>
        <p:spPr>
          <a:xfrm>
            <a:off x="813263" y="1706880"/>
            <a:ext cx="4252200" cy="2485995"/>
          </a:xfrm>
        </p:spPr>
        <p:txBody>
          <a:bodyPr>
            <a:normAutofit fontScale="92500" lnSpcReduction="20000"/>
          </a:bodyPr>
          <a:lstStyle/>
          <a:p>
            <a:pPr marL="139700" indent="0">
              <a:buNone/>
            </a:pPr>
            <a:r>
              <a:rPr lang="tr-TR" dirty="0"/>
              <a:t>Reform sürecinde ortaya çıkan bu yeni kiliselerin tümüne birden, “Katolik Kilisesi’ni protesto edenler” anlamında “Protestanlar” denir. Protestan Kiliselerin Avrupa’da yaygınlaşması yeni kiliselere direnen Katolik Kilisesi ve onunla ittifak halinde olan devletlerin tepkisiyle karşılaştı. Avrupa’da birçok ülkeye egemen olan veya Katoliklerin çoğunluğundaki ülkelerde önemli azınlıklar oluşturan Protestanlara karşı şiddet eylemleri arttı. Ardından da XV. yüzyıl ortalarından başlayarak özünde mezhep ayrılığına dayalı siyasi yetki mücadelesi yatan bir dizi savaş yaşandı.</a:t>
            </a:r>
          </a:p>
        </p:txBody>
      </p:sp>
      <p:pic>
        <p:nvPicPr>
          <p:cNvPr id="1026" name="Picture 2" descr="Protestan Ne Demek? | Ansiklopedik Bilgi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08" y="1502982"/>
            <a:ext cx="3807952" cy="231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483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62"/>
          <p:cNvPicPr preferRelativeResize="0"/>
          <p:nvPr/>
        </p:nvPicPr>
        <p:blipFill rotWithShape="1">
          <a:blip r:embed="rId3">
            <a:alphaModFix/>
          </a:blip>
          <a:srcRect l="13413" r="13406"/>
          <a:stretch/>
        </p:blipFill>
        <p:spPr>
          <a:xfrm>
            <a:off x="3412700" y="0"/>
            <a:ext cx="5731299" cy="5143024"/>
          </a:xfrm>
          <a:prstGeom prst="rect">
            <a:avLst/>
          </a:prstGeom>
          <a:noFill/>
          <a:ln>
            <a:noFill/>
          </a:ln>
        </p:spPr>
      </p:pic>
      <p:sp>
        <p:nvSpPr>
          <p:cNvPr id="345" name="Google Shape;345;p6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ct val="45833"/>
              <a:buFont typeface="Arial"/>
              <a:buNone/>
            </a:pPr>
            <a:r>
              <a:rPr lang="tr" b="0"/>
              <a:t>Erken Ortaçağ</a:t>
            </a:r>
            <a:endParaRPr b="0"/>
          </a:p>
          <a:p>
            <a:pPr marL="0" lvl="0" indent="0" algn="l" rtl="0">
              <a:spcBef>
                <a:spcPts val="0"/>
              </a:spcBef>
              <a:spcAft>
                <a:spcPts val="0"/>
              </a:spcAft>
              <a:buNone/>
            </a:pPr>
            <a:endParaRPr/>
          </a:p>
        </p:txBody>
      </p:sp>
      <p:sp>
        <p:nvSpPr>
          <p:cNvPr id="346" name="Google Shape;346;p62"/>
          <p:cNvSpPr txBox="1">
            <a:spLocks noGrp="1"/>
          </p:cNvSpPr>
          <p:nvPr>
            <p:ph type="body" idx="1"/>
          </p:nvPr>
        </p:nvSpPr>
        <p:spPr>
          <a:xfrm>
            <a:off x="311700" y="1389600"/>
            <a:ext cx="2808000" cy="288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tr"/>
              <a:t>Orta Çağ’ın bu dönemine “karanlık çağlar” adının verilmesinin en önemli sebebi Frank kabileleri arasındaki bu mücadele sırasında ticaretin donma noktasına gelişi, kentlerin büyük ölçüde yok oluşu, tarım alanlarının sınırlanması, okuma yazma oranının neredeyse sıfır düzeyine düşmesi ve kanunsuzluğun her yerde hâkim oluşudur. Siyasi bir otoriteden ve düzenden söz etmek imkânsızdır.</a:t>
            </a: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63"/>
          <p:cNvPicPr preferRelativeResize="0"/>
          <p:nvPr/>
        </p:nvPicPr>
        <p:blipFill rotWithShape="1">
          <a:blip r:embed="rId3">
            <a:alphaModFix/>
          </a:blip>
          <a:srcRect t="3771" b="3781"/>
          <a:stretch/>
        </p:blipFill>
        <p:spPr>
          <a:xfrm>
            <a:off x="0" y="1315925"/>
            <a:ext cx="3343279" cy="2507478"/>
          </a:xfrm>
          <a:prstGeom prst="rect">
            <a:avLst/>
          </a:prstGeom>
          <a:noFill/>
          <a:ln>
            <a:noFill/>
          </a:ln>
        </p:spPr>
      </p:pic>
      <p:sp>
        <p:nvSpPr>
          <p:cNvPr id="352" name="Google Shape;352;p63"/>
          <p:cNvSpPr txBox="1">
            <a:spLocks noGrp="1"/>
          </p:cNvSpPr>
          <p:nvPr>
            <p:ph type="ctrTitle"/>
          </p:nvPr>
        </p:nvSpPr>
        <p:spPr>
          <a:xfrm>
            <a:off x="3562350" y="214850"/>
            <a:ext cx="4781700" cy="47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tr" sz="2040"/>
              <a:t>Kiliselerin Ayrılması</a:t>
            </a:r>
            <a:endParaRPr sz="2040"/>
          </a:p>
          <a:p>
            <a:pPr marL="0" lvl="0" indent="0" algn="l" rtl="0">
              <a:spcBef>
                <a:spcPts val="0"/>
              </a:spcBef>
              <a:spcAft>
                <a:spcPts val="0"/>
              </a:spcAft>
              <a:buSzPts val="990"/>
              <a:buNone/>
            </a:pPr>
            <a:r>
              <a:rPr lang="tr" sz="935" b="0">
                <a:solidFill>
                  <a:srgbClr val="8E9DAE"/>
                </a:solidFill>
                <a:highlight>
                  <a:srgbClr val="FFFFFF"/>
                </a:highlight>
              </a:rPr>
              <a:t> </a:t>
            </a:r>
            <a:r>
              <a:rPr lang="tr" sz="1325" b="0">
                <a:highlight>
                  <a:srgbClr val="FFFFFF"/>
                </a:highlight>
              </a:rPr>
              <a:t>M.S. 395’de ise Roma imparatorluğu Doğuda Konstantilop (İstanbul) ve Batı’da da Roma şehirleri başkent olmak üzere ikiye ayrıldı. Yozlaşmaya başlayan Hıristiyanlık güç ardına koşmaya başlayıp, Batılılar Roma’nın, Doğulular da Konstantilop’un dinsel merkez olması gerektiğini ileri sürmeye başladılar. Roma devletinin desteğiyle günden güne güçlenen Roma kilisesinin rahibi kendisinin elçi Petrus’un halefi olduğunu, kilisenin tek evrensel şefi ve papası (babası) olduğunu bidirerek, Konstantilop patriğinin de onun yetkisini kabul etmesi gerektiğini ileri sürünce doğu kiliseleri buna karşı çıkıp birbirlerini aforoz ettiler ve bu şekilde 1054’te Batı’da Roma Katolik ve Doğuda da Ortodoks kilisesi oluşmuş oldu. Ortodoks kelimesi ‘doğru’ anlamına gelip, doğru inanca veya görüşe sahip olan demektir.</a:t>
            </a:r>
            <a:endParaRPr sz="1325" b="0">
              <a:highlight>
                <a:srgbClr val="FFFFFF"/>
              </a:highlight>
            </a:endParaRPr>
          </a:p>
          <a:p>
            <a:pPr marL="0" lvl="0" indent="0" algn="l" rtl="0">
              <a:spcBef>
                <a:spcPts val="0"/>
              </a:spcBef>
              <a:spcAft>
                <a:spcPts val="0"/>
              </a:spcAft>
              <a:buSzPts val="990"/>
              <a:buNone/>
            </a:pPr>
            <a:r>
              <a:rPr lang="tr" sz="1325" b="0">
                <a:highlight>
                  <a:srgbClr val="FFFFFF"/>
                </a:highlight>
              </a:rPr>
              <a:t>Katolik Kilisesi boşanmayı yasakladığı için, erkek çocuk doğurmayan eşinden ayrılarak başka bir kadınla evlenemeyen İngiltere Kralı VIII. Henry 1534’te İngiltere Kilisesi’ni (Anglikan Kilisesi) kurdu. Kendisini de bu Kilise’nin başı ilan eden VIII. Henry’nin bu uygulaması, günümüzde hâlen İngiltere hükümdarları tarafından sürdürülmektedir. İngiltere Kralı ya da Kraliçesi Anglikan Kilisesi’nin “Yüksek Yöneticisi” sıfatını taşır</a:t>
            </a:r>
            <a:endParaRPr sz="1325" b="0">
              <a:highlight>
                <a:srgbClr val="FFFFFF"/>
              </a:highlight>
            </a:endParaRPr>
          </a:p>
          <a:p>
            <a:pPr marL="0" lvl="0" indent="0" algn="l" rtl="0">
              <a:spcBef>
                <a:spcPts val="0"/>
              </a:spcBef>
              <a:spcAft>
                <a:spcPts val="0"/>
              </a:spcAft>
              <a:buSzPts val="990"/>
              <a:buNone/>
            </a:pPr>
            <a:endParaRPr sz="353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4"/>
          <p:cNvSpPr txBox="1">
            <a:spLocks noGrp="1"/>
          </p:cNvSpPr>
          <p:nvPr>
            <p:ph type="title"/>
          </p:nvPr>
        </p:nvSpPr>
        <p:spPr>
          <a:xfrm>
            <a:off x="3939675" y="152400"/>
            <a:ext cx="4779300" cy="4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tr" sz="2300">
                <a:solidFill>
                  <a:schemeClr val="dk1"/>
                </a:solidFill>
              </a:rPr>
              <a:t> Charlemagne (Şarlman) Dönemi</a:t>
            </a:r>
            <a:endParaRPr sz="2300">
              <a:solidFill>
                <a:schemeClr val="dk1"/>
              </a:solidFill>
            </a:endParaRPr>
          </a:p>
        </p:txBody>
      </p:sp>
      <p:sp>
        <p:nvSpPr>
          <p:cNvPr id="358" name="Google Shape;358;p64"/>
          <p:cNvSpPr txBox="1">
            <a:spLocks noGrp="1"/>
          </p:cNvSpPr>
          <p:nvPr>
            <p:ph type="body" idx="1"/>
          </p:nvPr>
        </p:nvSpPr>
        <p:spPr>
          <a:xfrm>
            <a:off x="4054900" y="620100"/>
            <a:ext cx="4779300" cy="43590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tr" dirty="0">
                <a:solidFill>
                  <a:srgbClr val="000000"/>
                </a:solidFill>
              </a:rPr>
              <a:t>768’de Frank tahtına oturan Charlemagne (Şarlman), 814’teki ölümüne kadar Batı Avrupa’da yürüttüğü başarılı siyaset dolayısıyla “Avrupa’nın Babası” (Rex Pater Europae) unvanını almıştır. Bir yandan Almanya, Kuzey İspanya ve İtalya’ya düzenlediği başarılı askeri seferlerle devletinin sınırlarını genişletmiş, diğer yandan da Hıristiyanlığı -çoğu zaman kılıç zoruyla- yaymıştır. Frank topraklarına getirdiği Benedikten keşişleri yoluyla halkın okuma-yazma öğrenmesini sağlamış, ayrıca Karolenj alfabesini geliştirerek Latin </a:t>
            </a:r>
            <a:r>
              <a:rPr lang="tr" dirty="0" smtClean="0">
                <a:solidFill>
                  <a:srgbClr val="000000"/>
                </a:solidFill>
              </a:rPr>
              <a:t>harflerini </a:t>
            </a:r>
            <a:r>
              <a:rPr lang="tr" dirty="0">
                <a:solidFill>
                  <a:srgbClr val="000000"/>
                </a:solidFill>
              </a:rPr>
              <a:t>tamamen unutulmaktan kurtarmıştır. Roma kent hayatının yok olmasından sonra ilk kez Charlemagne döneminde Avrupa’da okullar yaygınlaşmaya başlamıştır. Kültürel alandaki bütün bu eylemleri dolayısıyla Charlemagne’ın Batı Avrupa’da erken bir Rönesans başlattığı değerlendirmesi yapılır</a:t>
            </a:r>
            <a:endParaRPr dirty="0">
              <a:solidFill>
                <a:srgbClr val="000000"/>
              </a:solidFill>
            </a:endParaRPr>
          </a:p>
        </p:txBody>
      </p:sp>
      <p:pic>
        <p:nvPicPr>
          <p:cNvPr id="359" name="Google Shape;359;p64"/>
          <p:cNvPicPr preferRelativeResize="0"/>
          <p:nvPr/>
        </p:nvPicPr>
        <p:blipFill>
          <a:blip r:embed="rId3">
            <a:alphaModFix/>
          </a:blip>
          <a:stretch>
            <a:fillRect/>
          </a:stretch>
        </p:blipFill>
        <p:spPr>
          <a:xfrm>
            <a:off x="0" y="822225"/>
            <a:ext cx="3939675" cy="323049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5"/>
          <p:cNvSpPr txBox="1">
            <a:spLocks noGrp="1"/>
          </p:cNvSpPr>
          <p:nvPr>
            <p:ph type="title"/>
          </p:nvPr>
        </p:nvSpPr>
        <p:spPr>
          <a:xfrm>
            <a:off x="3939675" y="152400"/>
            <a:ext cx="4779300" cy="4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tr" sz="2300">
                <a:solidFill>
                  <a:schemeClr val="dk1"/>
                </a:solidFill>
              </a:rPr>
              <a:t> Charlemagne (Şarlman) Dönemi</a:t>
            </a:r>
            <a:endParaRPr sz="2300">
              <a:solidFill>
                <a:schemeClr val="dk1"/>
              </a:solidFill>
            </a:endParaRPr>
          </a:p>
        </p:txBody>
      </p:sp>
      <p:sp>
        <p:nvSpPr>
          <p:cNvPr id="365" name="Google Shape;365;p65"/>
          <p:cNvSpPr txBox="1">
            <a:spLocks noGrp="1"/>
          </p:cNvSpPr>
          <p:nvPr>
            <p:ph type="body" idx="1"/>
          </p:nvPr>
        </p:nvSpPr>
        <p:spPr>
          <a:xfrm>
            <a:off x="4054900" y="620100"/>
            <a:ext cx="4779300" cy="43590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600"/>
              </a:spcAft>
              <a:buNone/>
            </a:pPr>
            <a:r>
              <a:rPr lang="tr">
                <a:solidFill>
                  <a:srgbClr val="000000"/>
                </a:solidFill>
              </a:rPr>
              <a:t>Kuşkusuz Charlemagne’ı siyasi tarih açısından önemli kılan, 800 yılının Noel’inde Roma’daki St. Peter Bazilikasında Papa’nın elinden taç giyerek “Kutsal Roma İmparatoru” ilan edilmesidir. Avrupa’da “imparator” namında ikinci bir kişinin varlığına önce karşı çıkmasına rağmen, Doğu Roma’nın da 812’de resmen tanıdığı “Kutsal Roma İmparatoru” unvanı, ölümüne kadar Charlemagne tarafından taşınmıştır. Bununla birlikte Charlemagne’ın ülkesini yönetirken iktidar gücünü “kont” adı verilen yerel makamlara devredilmesi esasına dayanan adem-i merkeziyetçi bir sistemi benimsemiş olması, onun ölümünden sonra Frank Krallığı’nın bölünerek güç kaybetmesine sebep olmuştur. İskandinavya’dan gelen Vikinglerin, Asya’dan gelen Hunların ve güneyden gelen Müslümanların yoğun akınları Frank yöneticilerini etkisizleştirmiştir. Bununla birlikte, Charlemagne’ın adem-i merkeziyetçi yönetim tarzı, onun ardından yüzyıllar boyunca tüm Avrupa’yı etkileyecek olan feodalizmin doğuşuna yol açmıştır.</a:t>
            </a:r>
            <a:endParaRPr>
              <a:solidFill>
                <a:srgbClr val="000000"/>
              </a:solidFill>
            </a:endParaRPr>
          </a:p>
        </p:txBody>
      </p:sp>
      <p:pic>
        <p:nvPicPr>
          <p:cNvPr id="366" name="Google Shape;366;p65"/>
          <p:cNvPicPr preferRelativeResize="0"/>
          <p:nvPr/>
        </p:nvPicPr>
        <p:blipFill>
          <a:blip r:embed="rId3">
            <a:alphaModFix/>
          </a:blip>
          <a:stretch>
            <a:fillRect/>
          </a:stretch>
        </p:blipFill>
        <p:spPr>
          <a:xfrm>
            <a:off x="-12400" y="2621250"/>
            <a:ext cx="3952075" cy="2571825"/>
          </a:xfrm>
          <a:prstGeom prst="rect">
            <a:avLst/>
          </a:prstGeom>
          <a:noFill/>
          <a:ln>
            <a:noFill/>
          </a:ln>
        </p:spPr>
      </p:pic>
      <p:pic>
        <p:nvPicPr>
          <p:cNvPr id="367" name="Google Shape;367;p65"/>
          <p:cNvPicPr preferRelativeResize="0"/>
          <p:nvPr/>
        </p:nvPicPr>
        <p:blipFill>
          <a:blip r:embed="rId4">
            <a:alphaModFix/>
          </a:blip>
          <a:stretch>
            <a:fillRect/>
          </a:stretch>
        </p:blipFill>
        <p:spPr>
          <a:xfrm>
            <a:off x="152400" y="152400"/>
            <a:ext cx="3560019" cy="231645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6"/>
          <p:cNvPicPr preferRelativeResize="0"/>
          <p:nvPr/>
        </p:nvPicPr>
        <p:blipFill rotWithShape="1">
          <a:blip r:embed="rId3">
            <a:alphaModFix/>
          </a:blip>
          <a:srcRect l="1076" r="1066"/>
          <a:stretch/>
        </p:blipFill>
        <p:spPr>
          <a:xfrm>
            <a:off x="5442850" y="308100"/>
            <a:ext cx="3402000" cy="4521700"/>
          </a:xfrm>
          <a:prstGeom prst="rect">
            <a:avLst/>
          </a:prstGeom>
          <a:noFill/>
          <a:ln>
            <a:noFill/>
          </a:ln>
        </p:spPr>
      </p:pic>
      <p:sp>
        <p:nvSpPr>
          <p:cNvPr id="373" name="Google Shape;373;p66"/>
          <p:cNvSpPr txBox="1">
            <a:spLocks noGrp="1"/>
          </p:cNvSpPr>
          <p:nvPr>
            <p:ph type="title"/>
          </p:nvPr>
        </p:nvSpPr>
        <p:spPr>
          <a:xfrm>
            <a:off x="126375" y="406900"/>
            <a:ext cx="5232000" cy="49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900"/>
              <a:t> Feodalizm ve Tarım Devrimi</a:t>
            </a:r>
            <a:endParaRPr sz="2900"/>
          </a:p>
        </p:txBody>
      </p:sp>
      <p:sp>
        <p:nvSpPr>
          <p:cNvPr id="374" name="Google Shape;374;p66"/>
          <p:cNvSpPr txBox="1">
            <a:spLocks noGrp="1"/>
          </p:cNvSpPr>
          <p:nvPr>
            <p:ph type="body" idx="1"/>
          </p:nvPr>
        </p:nvSpPr>
        <p:spPr>
          <a:xfrm>
            <a:off x="291975" y="985725"/>
            <a:ext cx="4813500" cy="399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600"/>
              </a:spcAft>
              <a:buNone/>
            </a:pPr>
            <a:r>
              <a:rPr lang="tr"/>
              <a:t>Esasen Çin’de, Japonya’da, Pers ve Doğu Roma imparatorluklarında da rastlanan feodalizm, toprak sahibi ile onu ekenler arasındaki ilişkinin, siyasi anlam kazanmış şeklidir. Hükümdarlar, destek karşılığında bazı toprakları soyluların yönetimine verir, onlar da güvenliklerini sağladıkları köylüleri bu topraklarda çalıştırırlardı. Charlemagne Dönemi’nden itibaren Batı Avrupa’da yaygınlaşan feodalizm, sadece bir toprak yönetim biçimi olmanın ötesine geçmiş, siyasal gücün paylaşılması, karşılıklı hak ve yükümlülükler ile yönetimde temsil gibi siyaset bilimi açısından son derece önemli kavramların tarihteki önemli örneklerini sunmuştur. </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7"/>
          <p:cNvPicPr preferRelativeResize="0"/>
          <p:nvPr/>
        </p:nvPicPr>
        <p:blipFill rotWithShape="1">
          <a:blip r:embed="rId3">
            <a:alphaModFix/>
          </a:blip>
          <a:srcRect l="17178" r="17178"/>
          <a:stretch/>
        </p:blipFill>
        <p:spPr>
          <a:xfrm>
            <a:off x="5442850" y="308100"/>
            <a:ext cx="3402000" cy="4521700"/>
          </a:xfrm>
          <a:prstGeom prst="rect">
            <a:avLst/>
          </a:prstGeom>
          <a:noFill/>
          <a:ln>
            <a:noFill/>
          </a:ln>
        </p:spPr>
      </p:pic>
      <p:sp>
        <p:nvSpPr>
          <p:cNvPr id="380" name="Google Shape;380;p67"/>
          <p:cNvSpPr txBox="1">
            <a:spLocks noGrp="1"/>
          </p:cNvSpPr>
          <p:nvPr>
            <p:ph type="title"/>
          </p:nvPr>
        </p:nvSpPr>
        <p:spPr>
          <a:xfrm>
            <a:off x="291875" y="254500"/>
            <a:ext cx="4813500" cy="47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tr" sz="2700"/>
              <a:t> Feodalizm ve Tarım Devrimi</a:t>
            </a:r>
            <a:endParaRPr sz="2700"/>
          </a:p>
        </p:txBody>
      </p:sp>
      <p:sp>
        <p:nvSpPr>
          <p:cNvPr id="381" name="Google Shape;381;p67"/>
          <p:cNvSpPr txBox="1">
            <a:spLocks noGrp="1"/>
          </p:cNvSpPr>
          <p:nvPr>
            <p:ph type="body" idx="1"/>
          </p:nvPr>
        </p:nvSpPr>
        <p:spPr>
          <a:xfrm>
            <a:off x="88475" y="720350"/>
            <a:ext cx="5354400" cy="4423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600"/>
              </a:spcAft>
              <a:buSzPts val="852"/>
              <a:buNone/>
            </a:pPr>
            <a:r>
              <a:rPr lang="tr" sz="1300"/>
              <a:t>Karolenj İmparatorluğu’nun IX. yüzyılın sonlarında dağılmasından sonra, bugünkü Almanya’dan Atlantik kıyılarına ulaşan geniş bir alandaki toprak yönetimi “kont” adı verilen kişiler tarafından yürütülmeye başlamıştı. Kontlar ortalama birkaç yüz hektarlık tarım alanlarını denetimleri altında tutmakta ve “malikâne” adı verilen bölgelerindeki egemenliklerini sağlamlaştırmak için silahlı adamlar beslemekteydiler. Zamanla kontlar arasında daha güçlü olan ve “lord” olarak isimlendirilenler, çevrelerindeki kontları kendilerine tabi hale getirdiler. Lorda tabi olan kontlara “vassal” denildi. Lord (süzeren) ile vassallar arasında karşılıklı bir takım hak ve yükümlülükler söz konusuydu. Lord, vassalın topraklarını yönetmesini teminat altına alıyor, ölümü hâlinde mirasının onun ailesinden birine geçmesini sağlıyordu. Savaş durumunda lorda asker sağlamak, lordun çocukları evlendiğinde vergi vermek ve lordun esir düşmesi hâlinde fidyesini ödemek de vassalın görevleri yükümlülükleri arasındaydı. Zamanla büyük lordlar da “dük” olarak anılmaya başladılar. Yaşadıkları evi (şato) surlarla çeviren feodal beyler, tehdit hâlinde köylülerin de sığınabilecekleri yerleşim merkezleri (kale - burg) oluşturdular. İlk örnekleri ahşap malzemeyle inşa edilen Avrupa’daki ilk kaleler X. yüzyıldan itibaren taş bloklarla yapılmaya başlandı. Kalelerin giderek daha büyük hâle gelmesiyle Batı Avrupa’da kent olarak isimlendirilebilecek yerleşim birimleri uzun bir aradan sonra tekrar ortaya çıktı.</a:t>
            </a:r>
            <a:endParaRPr sz="13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4884</Words>
  <Application>Microsoft Office PowerPoint</Application>
  <PresentationFormat>Ekran Gösterisi (16:9)</PresentationFormat>
  <Paragraphs>95</Paragraphs>
  <Slides>37</Slides>
  <Notes>36</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37</vt:i4>
      </vt:variant>
    </vt:vector>
  </HeadingPairs>
  <TitlesOfParts>
    <vt:vector size="40" baseType="lpstr">
      <vt:lpstr>Arial</vt:lpstr>
      <vt:lpstr>Times New Roman</vt:lpstr>
      <vt:lpstr>Simple Light</vt:lpstr>
      <vt:lpstr>Siyasi Tarih-1</vt:lpstr>
      <vt:lpstr>Hafta</vt:lpstr>
      <vt:lpstr>Modern Avrupa'nın Doğuşu</vt:lpstr>
      <vt:lpstr>Erken Ortaçağ </vt:lpstr>
      <vt:lpstr>Kiliselerin Ayrılması  M.S. 395’de ise Roma imparatorluğu Doğuda Konstantilop (İstanbul) ve Batı’da da Roma şehirleri başkent olmak üzere ikiye ayrıldı. Yozlaşmaya başlayan Hıristiyanlık güç ardına koşmaya başlayıp, Batılılar Roma’nın, Doğulular da Konstantilop’un dinsel merkez olması gerektiğini ileri sürmeye başladılar. Roma devletinin desteğiyle günden güne güçlenen Roma kilisesinin rahibi kendisinin elçi Petrus’un halefi olduğunu, kilisenin tek evrensel şefi ve papası (babası) olduğunu bidirerek, Konstantilop patriğinin de onun yetkisini kabul etmesi gerektiğini ileri sürünce doğu kiliseleri buna karşı çıkıp birbirlerini aforoz ettiler ve bu şekilde 1054’te Batı’da Roma Katolik ve Doğuda da Ortodoks kilisesi oluşmuş oldu. Ortodoks kelimesi ‘doğru’ anlamına gelip, doğru inanca veya görüşe sahip olan demektir. Katolik Kilisesi boşanmayı yasakladığı için, erkek çocuk doğurmayan eşinden ayrılarak başka bir kadınla evlenemeyen İngiltere Kralı VIII. Henry 1534’te İngiltere Kilisesi’ni (Anglikan Kilisesi) kurdu. Kendisini de bu Kilise’nin başı ilan eden VIII. Henry’nin bu uygulaması, günümüzde hâlen İngiltere hükümdarları tarafından sürdürülmektedir. İngiltere Kralı ya da Kraliçesi Anglikan Kilisesi’nin “Yüksek Yöneticisi” sıfatını taşır </vt:lpstr>
      <vt:lpstr> Charlemagne (Şarlman) Dönemi</vt:lpstr>
      <vt:lpstr> Charlemagne (Şarlman) Dönemi</vt:lpstr>
      <vt:lpstr> Feodalizm ve Tarım Devrimi</vt:lpstr>
      <vt:lpstr> Feodalizm ve Tarım Devrimi</vt:lpstr>
      <vt:lpstr> Feodalizm ve Tarım Devrimi</vt:lpstr>
      <vt:lpstr> Yüksek Orta Çağlar</vt:lpstr>
      <vt:lpstr> Yüksek Orta Çağlar</vt:lpstr>
      <vt:lpstr> Yüksek Orta Çağlar</vt:lpstr>
      <vt:lpstr> Haçlı Seferleri</vt:lpstr>
      <vt:lpstr> Haçlı Seferleri</vt:lpstr>
      <vt:lpstr> Haçlı Seferleri</vt:lpstr>
      <vt:lpstr> barut pusula kağıt matbaa ve mürekkebin batı medeniyetine etkisi </vt:lpstr>
      <vt:lpstr> Yüzyıl Savaşları</vt:lpstr>
      <vt:lpstr> Yüzyıl Savaşları</vt:lpstr>
      <vt:lpstr> Ispanya’nın Birliğinin Sağlanması</vt:lpstr>
      <vt:lpstr>Ispanya’nın Birliğinin Sağlanması</vt:lpstr>
      <vt:lpstr>Ispanya’nın Birliğinin Sağlanması</vt:lpstr>
      <vt:lpstr>PowerPoint Sunusu</vt:lpstr>
      <vt:lpstr>PowerPoint Sunusu</vt:lpstr>
      <vt:lpstr>COĞRAFİ KEŞİFLER </vt:lpstr>
      <vt:lpstr>COĞRAFİ KEŞİFLER </vt:lpstr>
      <vt:lpstr>COĞRAFİ KEŞİFLER </vt:lpstr>
      <vt:lpstr>COĞRAFİ KEŞİFLER </vt:lpstr>
      <vt:lpstr>COĞRAFİ KEŞİFLER </vt:lpstr>
      <vt:lpstr>Coğrafi Keşiflerin Sonuçları ve Ticaret Devrimi</vt:lpstr>
      <vt:lpstr>RÖNESANS VE REFORMASYON</vt:lpstr>
      <vt:lpstr>RÖNESANS VE REFORMASYON</vt:lpstr>
      <vt:lpstr>RÖNESANS VE REFORMASYON</vt:lpstr>
      <vt:lpstr>RÖNESANS VE REFORMASYON</vt:lpstr>
      <vt:lpstr>RÖNESANS VE REFORMASYON</vt:lpstr>
      <vt:lpstr>RÖNESANS VE REFORMASYON</vt:lpstr>
      <vt:lpstr>REFORMASYON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Siyasi Tarih-1</dc:title>
  <dc:creator>Murat KÖYLÜ</dc:creator>
  <cp:lastModifiedBy>Murat KÖYLÜ</cp:lastModifiedBy>
  <cp:revision>4</cp:revision>
  <dcterms:modified xsi:type="dcterms:W3CDTF">2022-10-03T13:27:46Z</dcterms:modified>
</cp:coreProperties>
</file>