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4042-024E-4B3D-AC80-1299989617E9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ADE37-3E48-4198-9954-62E0C148F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3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smtClean="0">
                <a:solidFill>
                  <a:schemeClr val="tx1"/>
                </a:solidFill>
              </a:rPr>
              <a:t>2024- 2025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11. 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0680"/>
            <a:ext cx="9018241" cy="9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1052736"/>
            <a:ext cx="8938173" cy="13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4604"/>
            <a:ext cx="3672408" cy="3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376"/>
            <a:ext cx="9114447" cy="41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7376"/>
            <a:ext cx="8964487" cy="28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7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88640"/>
            <a:ext cx="907745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20" y="3933056"/>
            <a:ext cx="41919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3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076586" cy="65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3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" y="1124744"/>
            <a:ext cx="9132754" cy="387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413"/>
            <a:ext cx="8811657" cy="12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2348880"/>
            <a:ext cx="9152206" cy="33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" y="908720"/>
            <a:ext cx="905472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9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" y="332656"/>
            <a:ext cx="8964488" cy="8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" y="1340768"/>
            <a:ext cx="8987930" cy="18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4" y="3429000"/>
            <a:ext cx="8816170" cy="232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63492" cy="252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66937" cy="193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311882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1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" y="260648"/>
            <a:ext cx="905029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27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0" y="404664"/>
            <a:ext cx="7630419" cy="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dli tıp kurum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" y="1356257"/>
            <a:ext cx="843576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6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079"/>
            <a:ext cx="9135683" cy="27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2905713"/>
            <a:ext cx="4244313" cy="3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22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85"/>
            <a:ext cx="8903793" cy="63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3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94776" cy="5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5" y="980728"/>
            <a:ext cx="8779122" cy="577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2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" y="1124744"/>
            <a:ext cx="7727207" cy="15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05" y="2492896"/>
            <a:ext cx="7027512" cy="345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6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3999" cy="380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6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836712"/>
            <a:ext cx="9079395" cy="47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8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" y="3284984"/>
            <a:ext cx="9142290" cy="8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" y="4126434"/>
            <a:ext cx="9142290" cy="16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07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5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260648"/>
            <a:ext cx="9073008" cy="32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" y="3717032"/>
            <a:ext cx="9073008" cy="250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3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4"/>
            <a:ext cx="9144000" cy="34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6170"/>
            <a:ext cx="7432226" cy="14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" y="4964058"/>
            <a:ext cx="9050125" cy="15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2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260647"/>
            <a:ext cx="7007905" cy="75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" y="1268760"/>
            <a:ext cx="8944571" cy="43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6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16113" cy="26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3105"/>
            <a:ext cx="9008608" cy="31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1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259849"/>
            <a:ext cx="9143287" cy="22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" y="2462998"/>
            <a:ext cx="9143288" cy="20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5" y="4506166"/>
            <a:ext cx="8730939" cy="231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6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</Words>
  <Application>Microsoft Office PowerPoint</Application>
  <PresentationFormat>Ekran Gösterisi (4:3)</PresentationFormat>
  <Paragraphs>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39</cp:revision>
  <dcterms:created xsi:type="dcterms:W3CDTF">2017-09-27T07:16:31Z</dcterms:created>
  <dcterms:modified xsi:type="dcterms:W3CDTF">2024-11-02T11:37:17Z</dcterms:modified>
</cp:coreProperties>
</file>