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24042-024E-4B3D-AC80-1299989617E9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ADE37-3E48-4198-9954-62E0C148FC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34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75645" y="3922197"/>
            <a:ext cx="7772400" cy="1470025"/>
          </a:xfrm>
        </p:spPr>
        <p:txBody>
          <a:bodyPr/>
          <a:lstStyle/>
          <a:p>
            <a:r>
              <a:rPr lang="tr-TR" dirty="0" smtClean="0"/>
              <a:t>ADALET PSİKOLOJİSİ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39207" y="5445224"/>
            <a:ext cx="6400800" cy="766936"/>
          </a:xfrm>
        </p:spPr>
        <p:txBody>
          <a:bodyPr>
            <a:normAutofit fontScale="70000" lnSpcReduction="20000"/>
          </a:bodyPr>
          <a:lstStyle/>
          <a:p>
            <a:r>
              <a:rPr lang="tr-TR" smtClean="0">
                <a:solidFill>
                  <a:schemeClr val="tx1"/>
                </a:solidFill>
              </a:rPr>
              <a:t>2024- 2025 </a:t>
            </a:r>
            <a:r>
              <a:rPr lang="tr-TR" dirty="0" smtClean="0">
                <a:solidFill>
                  <a:schemeClr val="tx1"/>
                </a:solidFill>
              </a:rPr>
              <a:t>YILI GÜZ DÖNEMİ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11. Ders</a:t>
            </a:r>
            <a:endParaRPr lang="tr-TR" dirty="0"/>
          </a:p>
        </p:txBody>
      </p:sp>
      <p:pic>
        <p:nvPicPr>
          <p:cNvPr id="1026" name="Picture 2" descr="ADAL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22" y="188640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5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90680"/>
            <a:ext cx="9018241" cy="999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7" y="1052736"/>
            <a:ext cx="8938173" cy="136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24604"/>
            <a:ext cx="3672408" cy="38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4376"/>
            <a:ext cx="9114447" cy="419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74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777376"/>
            <a:ext cx="8964487" cy="288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673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" y="188640"/>
            <a:ext cx="9077455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020" y="3933056"/>
            <a:ext cx="419198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536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076586" cy="653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634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6" y="1124744"/>
            <a:ext cx="9132754" cy="387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72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2413"/>
            <a:ext cx="8811657" cy="123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6" y="2348880"/>
            <a:ext cx="9152206" cy="335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62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2" y="908720"/>
            <a:ext cx="9054726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890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09" y="332656"/>
            <a:ext cx="8964488" cy="844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" y="1340768"/>
            <a:ext cx="8987930" cy="187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54" y="3429000"/>
            <a:ext cx="8816170" cy="2323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69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063492" cy="252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9166937" cy="193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157192"/>
            <a:ext cx="311882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315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5" y="260648"/>
            <a:ext cx="9050295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277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00" y="404664"/>
            <a:ext cx="7630419" cy="82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dli tıp kurumu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26" y="1356257"/>
            <a:ext cx="8435765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362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079"/>
            <a:ext cx="9135683" cy="272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" y="2905713"/>
            <a:ext cx="4244313" cy="37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223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585"/>
            <a:ext cx="8903793" cy="633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537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94776" cy="53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65" y="980728"/>
            <a:ext cx="8779122" cy="577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820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49" y="1124744"/>
            <a:ext cx="7727207" cy="154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05" y="2492896"/>
            <a:ext cx="7027512" cy="345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3965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6"/>
            <a:ext cx="9143999" cy="380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665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" y="836712"/>
            <a:ext cx="9079395" cy="471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418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999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" y="3284984"/>
            <a:ext cx="9142290" cy="81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" y="4126434"/>
            <a:ext cx="9142290" cy="1630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646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07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052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260648"/>
            <a:ext cx="9073008" cy="328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1" y="3717032"/>
            <a:ext cx="9073008" cy="250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735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924"/>
            <a:ext cx="9144000" cy="344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26170"/>
            <a:ext cx="7432226" cy="144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7" y="4964058"/>
            <a:ext cx="9050125" cy="15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121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" y="260647"/>
            <a:ext cx="7007905" cy="759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" y="1268760"/>
            <a:ext cx="8944571" cy="439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368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6113" cy="263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3105"/>
            <a:ext cx="9008608" cy="311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819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" y="259849"/>
            <a:ext cx="9143287" cy="228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" y="2462998"/>
            <a:ext cx="9143288" cy="208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85" y="4506166"/>
            <a:ext cx="8730939" cy="231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6384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10</Words>
  <Application>Microsoft Office PowerPoint</Application>
  <PresentationFormat>Ekran Gösterisi (4:3)</PresentationFormat>
  <Paragraphs>3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Arial</vt:lpstr>
      <vt:lpstr>Calibri</vt:lpstr>
      <vt:lpstr>Ofis Teması</vt:lpstr>
      <vt:lpstr>ADALET PSİKOLOJİSİ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ADALET PSİKOLOJİSİ</dc:title>
  <dc:creator>Hasan Basri OZKAN</dc:creator>
  <cp:lastModifiedBy>Lenovo</cp:lastModifiedBy>
  <cp:revision>39</cp:revision>
  <dcterms:created xsi:type="dcterms:W3CDTF">2017-09-27T07:16:31Z</dcterms:created>
  <dcterms:modified xsi:type="dcterms:W3CDTF">2024-11-02T11:37:17Z</dcterms:modified>
</cp:coreProperties>
</file>