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A11C43-2514-49C6-94FA-31E60CF5ADF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CC5C1B62-DFC2-4596-B5E0-FE0208248057}">
      <dgm:prSet phldrT="[Metin]" custT="1"/>
      <dgm:spPr/>
      <dgm:t>
        <a:bodyPr/>
        <a:lstStyle/>
        <a:p>
          <a:r>
            <a:rPr lang="tr-TR" sz="3600" dirty="0" smtClean="0"/>
            <a:t>Özel Hukuk</a:t>
          </a:r>
          <a:endParaRPr lang="tr-TR" sz="3600" dirty="0"/>
        </a:p>
      </dgm:t>
    </dgm:pt>
    <dgm:pt modelId="{AE1EB5F0-A588-4DD6-BC63-F3D55DBF5E7C}" type="parTrans" cxnId="{08F8E575-C7F8-44D9-B54C-21AF2E30803A}">
      <dgm:prSet/>
      <dgm:spPr/>
      <dgm:t>
        <a:bodyPr/>
        <a:lstStyle/>
        <a:p>
          <a:endParaRPr lang="tr-TR"/>
        </a:p>
      </dgm:t>
    </dgm:pt>
    <dgm:pt modelId="{88E264A0-C22C-455A-BC2A-E397049E8C89}" type="sibTrans" cxnId="{08F8E575-C7F8-44D9-B54C-21AF2E30803A}">
      <dgm:prSet/>
      <dgm:spPr/>
      <dgm:t>
        <a:bodyPr/>
        <a:lstStyle/>
        <a:p>
          <a:endParaRPr lang="tr-TR"/>
        </a:p>
      </dgm:t>
    </dgm:pt>
    <dgm:pt modelId="{EDC0128B-EC12-4F95-B21B-86876CAF2BD0}">
      <dgm:prSet phldrT="[Metin]"/>
      <dgm:spPr/>
      <dgm:t>
        <a:bodyPr/>
        <a:lstStyle/>
        <a:p>
          <a:pPr algn="ctr"/>
          <a:r>
            <a:rPr lang="tr-TR" b="1" u="sng" dirty="0" smtClean="0"/>
            <a:t>Medeni Hukuk</a:t>
          </a:r>
        </a:p>
        <a:p>
          <a:pPr algn="just"/>
          <a:r>
            <a:rPr lang="tr-TR" dirty="0" smtClean="0"/>
            <a:t>1) Kişiler Hukuku</a:t>
          </a:r>
        </a:p>
        <a:p>
          <a:pPr algn="just"/>
          <a:r>
            <a:rPr lang="tr-TR" dirty="0" smtClean="0"/>
            <a:t>2) Aile Hukuku</a:t>
          </a:r>
        </a:p>
        <a:p>
          <a:pPr algn="just"/>
          <a:r>
            <a:rPr lang="tr-TR" dirty="0" smtClean="0"/>
            <a:t>3) Eşya Hukuku</a:t>
          </a:r>
        </a:p>
        <a:p>
          <a:pPr algn="just"/>
          <a:r>
            <a:rPr lang="tr-TR" dirty="0" smtClean="0"/>
            <a:t>4) Miras Hukuku</a:t>
          </a:r>
        </a:p>
        <a:p>
          <a:pPr algn="just"/>
          <a:r>
            <a:rPr lang="tr-TR" dirty="0" smtClean="0"/>
            <a:t>5)Borçlar Hukuku</a:t>
          </a:r>
          <a:endParaRPr lang="tr-TR" dirty="0"/>
        </a:p>
      </dgm:t>
    </dgm:pt>
    <dgm:pt modelId="{068F40F5-EED1-4416-BE08-66A9CAFBC234}" type="parTrans" cxnId="{B298AE62-9789-4CF8-AB0E-5F92B7AD7D87}">
      <dgm:prSet/>
      <dgm:spPr/>
      <dgm:t>
        <a:bodyPr/>
        <a:lstStyle/>
        <a:p>
          <a:endParaRPr lang="tr-TR"/>
        </a:p>
      </dgm:t>
    </dgm:pt>
    <dgm:pt modelId="{C5880FB9-3E99-4A76-B448-BD06ACF527E6}" type="sibTrans" cxnId="{B298AE62-9789-4CF8-AB0E-5F92B7AD7D87}">
      <dgm:prSet/>
      <dgm:spPr/>
      <dgm:t>
        <a:bodyPr/>
        <a:lstStyle/>
        <a:p>
          <a:endParaRPr lang="tr-TR"/>
        </a:p>
      </dgm:t>
    </dgm:pt>
    <dgm:pt modelId="{8D775ADE-A2F8-4490-ABD9-1DDF4A8DC425}">
      <dgm:prSet phldrT="[Metin]" custT="1"/>
      <dgm:spPr/>
      <dgm:t>
        <a:bodyPr/>
        <a:lstStyle/>
        <a:p>
          <a:pPr algn="ctr"/>
          <a:r>
            <a:rPr lang="tr-TR" sz="1600" b="1" u="sng" dirty="0" smtClean="0"/>
            <a:t>Ticaret Hukuku</a:t>
          </a:r>
        </a:p>
        <a:p>
          <a:pPr algn="just"/>
          <a:r>
            <a:rPr lang="tr-TR" sz="1400" dirty="0" smtClean="0"/>
            <a:t>1) Ticari İşletme Hukuku</a:t>
          </a:r>
        </a:p>
        <a:p>
          <a:pPr algn="just"/>
          <a:r>
            <a:rPr lang="tr-TR" sz="1400" dirty="0" smtClean="0"/>
            <a:t>2)Kıymetli Evrak Hukuku</a:t>
          </a:r>
        </a:p>
        <a:p>
          <a:pPr algn="just"/>
          <a:r>
            <a:rPr lang="tr-TR" sz="1400" dirty="0" smtClean="0"/>
            <a:t>3) Şirketler Hukuku</a:t>
          </a:r>
        </a:p>
        <a:p>
          <a:pPr algn="just"/>
          <a:r>
            <a:rPr lang="tr-TR" sz="1400" dirty="0" smtClean="0"/>
            <a:t>4) Taşıma Hukuku</a:t>
          </a:r>
        </a:p>
        <a:p>
          <a:pPr algn="just"/>
          <a:r>
            <a:rPr lang="tr-TR" sz="1400" dirty="0" smtClean="0"/>
            <a:t>5) Deniz Ticaret Hukuku</a:t>
          </a:r>
        </a:p>
        <a:p>
          <a:pPr algn="just"/>
          <a:r>
            <a:rPr lang="tr-TR" sz="1400" dirty="0" smtClean="0"/>
            <a:t>6) Sigorta Hukuku</a:t>
          </a:r>
        </a:p>
        <a:p>
          <a:pPr algn="ctr"/>
          <a:endParaRPr lang="tr-TR" sz="1600" dirty="0" smtClean="0"/>
        </a:p>
        <a:p>
          <a:pPr algn="ctr"/>
          <a:endParaRPr lang="tr-TR" sz="1600" dirty="0"/>
        </a:p>
      </dgm:t>
    </dgm:pt>
    <dgm:pt modelId="{42CF4F05-707C-424A-A006-D244207AFB7A}" type="parTrans" cxnId="{3D83877F-18BB-4CB9-8565-62CD5C31716B}">
      <dgm:prSet/>
      <dgm:spPr/>
      <dgm:t>
        <a:bodyPr/>
        <a:lstStyle/>
        <a:p>
          <a:endParaRPr lang="tr-TR"/>
        </a:p>
      </dgm:t>
    </dgm:pt>
    <dgm:pt modelId="{F9E2A54D-88CA-41BA-AFE9-EB215EBBE382}" type="sibTrans" cxnId="{3D83877F-18BB-4CB9-8565-62CD5C31716B}">
      <dgm:prSet/>
      <dgm:spPr/>
      <dgm:t>
        <a:bodyPr/>
        <a:lstStyle/>
        <a:p>
          <a:endParaRPr lang="tr-TR"/>
        </a:p>
      </dgm:t>
    </dgm:pt>
    <dgm:pt modelId="{8AD85E82-480D-40A4-B4EA-DC3E13223A71}">
      <dgm:prSet phldrT="[Metin]"/>
      <dgm:spPr/>
      <dgm:t>
        <a:bodyPr/>
        <a:lstStyle/>
        <a:p>
          <a:r>
            <a:rPr lang="tr-TR" dirty="0" smtClean="0"/>
            <a:t>Fikri Mülkiyet Hukuku</a:t>
          </a:r>
          <a:endParaRPr lang="tr-TR" dirty="0"/>
        </a:p>
      </dgm:t>
    </dgm:pt>
    <dgm:pt modelId="{EF9F192D-CAB3-4D99-BD92-768865693C74}" type="parTrans" cxnId="{A5BF643F-F54F-42E3-A2B1-47DE215DEB2F}">
      <dgm:prSet/>
      <dgm:spPr/>
      <dgm:t>
        <a:bodyPr/>
        <a:lstStyle/>
        <a:p>
          <a:endParaRPr lang="tr-TR"/>
        </a:p>
      </dgm:t>
    </dgm:pt>
    <dgm:pt modelId="{EAC6CBEB-9371-46B0-AF89-2AF8265225F5}" type="sibTrans" cxnId="{A5BF643F-F54F-42E3-A2B1-47DE215DEB2F}">
      <dgm:prSet/>
      <dgm:spPr/>
      <dgm:t>
        <a:bodyPr/>
        <a:lstStyle/>
        <a:p>
          <a:endParaRPr lang="tr-TR"/>
        </a:p>
      </dgm:t>
    </dgm:pt>
    <dgm:pt modelId="{4D6441FA-49C4-4713-863E-B0BDD1D5F871}">
      <dgm:prSet/>
      <dgm:spPr/>
      <dgm:t>
        <a:bodyPr/>
        <a:lstStyle/>
        <a:p>
          <a:r>
            <a:rPr lang="tr-TR" dirty="0" smtClean="0"/>
            <a:t>Devletler Özel Hukuku</a:t>
          </a:r>
          <a:endParaRPr lang="tr-TR" dirty="0"/>
        </a:p>
      </dgm:t>
    </dgm:pt>
    <dgm:pt modelId="{97D1275B-0FA3-4CA6-91B8-874FE15E9273}" type="parTrans" cxnId="{7076F9FB-9938-4CA0-8349-71BCB9FA7B6E}">
      <dgm:prSet/>
      <dgm:spPr/>
      <dgm:t>
        <a:bodyPr/>
        <a:lstStyle/>
        <a:p>
          <a:endParaRPr lang="tr-TR"/>
        </a:p>
      </dgm:t>
    </dgm:pt>
    <dgm:pt modelId="{17A9CC78-B0FF-422F-A1AF-862CAEF3E888}" type="sibTrans" cxnId="{7076F9FB-9938-4CA0-8349-71BCB9FA7B6E}">
      <dgm:prSet/>
      <dgm:spPr/>
      <dgm:t>
        <a:bodyPr/>
        <a:lstStyle/>
        <a:p>
          <a:endParaRPr lang="tr-TR"/>
        </a:p>
      </dgm:t>
    </dgm:pt>
    <dgm:pt modelId="{1DAC124B-2BFF-4B04-9A2C-60E20CD68E61}" type="pres">
      <dgm:prSet presAssocID="{B8A11C43-2514-49C6-94FA-31E60CF5ADF0}" presName="hierChild1" presStyleCnt="0">
        <dgm:presLayoutVars>
          <dgm:orgChart val="1"/>
          <dgm:chPref val="1"/>
          <dgm:dir/>
          <dgm:animOne val="branch"/>
          <dgm:animLvl val="lvl"/>
          <dgm:resizeHandles/>
        </dgm:presLayoutVars>
      </dgm:prSet>
      <dgm:spPr/>
      <dgm:t>
        <a:bodyPr/>
        <a:lstStyle/>
        <a:p>
          <a:endParaRPr lang="tr-TR"/>
        </a:p>
      </dgm:t>
    </dgm:pt>
    <dgm:pt modelId="{979280FB-705A-49A3-BAC4-1D122151F86A}" type="pres">
      <dgm:prSet presAssocID="{CC5C1B62-DFC2-4596-B5E0-FE0208248057}" presName="hierRoot1" presStyleCnt="0">
        <dgm:presLayoutVars>
          <dgm:hierBranch val="init"/>
        </dgm:presLayoutVars>
      </dgm:prSet>
      <dgm:spPr/>
    </dgm:pt>
    <dgm:pt modelId="{DDDA5346-8452-4CF9-B6C5-0B272ACED442}" type="pres">
      <dgm:prSet presAssocID="{CC5C1B62-DFC2-4596-B5E0-FE0208248057}" presName="rootComposite1" presStyleCnt="0"/>
      <dgm:spPr/>
    </dgm:pt>
    <dgm:pt modelId="{D338A794-0B26-4122-8E4E-BA898594EB92}" type="pres">
      <dgm:prSet presAssocID="{CC5C1B62-DFC2-4596-B5E0-FE0208248057}" presName="rootText1" presStyleLbl="node0" presStyleIdx="0" presStyleCnt="1" custScaleX="229772" custLinFactNeighborX="1335" custLinFactNeighborY="-99843">
        <dgm:presLayoutVars>
          <dgm:chPref val="3"/>
        </dgm:presLayoutVars>
      </dgm:prSet>
      <dgm:spPr/>
      <dgm:t>
        <a:bodyPr/>
        <a:lstStyle/>
        <a:p>
          <a:endParaRPr lang="tr-TR"/>
        </a:p>
      </dgm:t>
    </dgm:pt>
    <dgm:pt modelId="{1CECBB91-F146-4069-9A2B-4D7EF538543E}" type="pres">
      <dgm:prSet presAssocID="{CC5C1B62-DFC2-4596-B5E0-FE0208248057}" presName="rootConnector1" presStyleLbl="node1" presStyleIdx="0" presStyleCnt="0"/>
      <dgm:spPr/>
      <dgm:t>
        <a:bodyPr/>
        <a:lstStyle/>
        <a:p>
          <a:endParaRPr lang="tr-TR"/>
        </a:p>
      </dgm:t>
    </dgm:pt>
    <dgm:pt modelId="{FC74F838-5F4D-4051-A7FA-F694D385E8AF}" type="pres">
      <dgm:prSet presAssocID="{CC5C1B62-DFC2-4596-B5E0-FE0208248057}" presName="hierChild2" presStyleCnt="0"/>
      <dgm:spPr/>
    </dgm:pt>
    <dgm:pt modelId="{6D19B3C6-53E3-4556-848F-D55662131E9C}" type="pres">
      <dgm:prSet presAssocID="{068F40F5-EED1-4416-BE08-66A9CAFBC234}" presName="Name37" presStyleLbl="parChTrans1D2" presStyleIdx="0" presStyleCnt="4"/>
      <dgm:spPr/>
      <dgm:t>
        <a:bodyPr/>
        <a:lstStyle/>
        <a:p>
          <a:endParaRPr lang="tr-TR"/>
        </a:p>
      </dgm:t>
    </dgm:pt>
    <dgm:pt modelId="{B9D29EC4-0D9A-4744-8CD9-6935741260AE}" type="pres">
      <dgm:prSet presAssocID="{EDC0128B-EC12-4F95-B21B-86876CAF2BD0}" presName="hierRoot2" presStyleCnt="0">
        <dgm:presLayoutVars>
          <dgm:hierBranch val="init"/>
        </dgm:presLayoutVars>
      </dgm:prSet>
      <dgm:spPr/>
    </dgm:pt>
    <dgm:pt modelId="{E7A78D4F-CF1B-4BD0-9E29-A5ADD7311347}" type="pres">
      <dgm:prSet presAssocID="{EDC0128B-EC12-4F95-B21B-86876CAF2BD0}" presName="rootComposite" presStyleCnt="0"/>
      <dgm:spPr/>
    </dgm:pt>
    <dgm:pt modelId="{EA3037E4-9952-416E-ABB6-4A38BA3E9108}" type="pres">
      <dgm:prSet presAssocID="{EDC0128B-EC12-4F95-B21B-86876CAF2BD0}" presName="rootText" presStyleLbl="node2" presStyleIdx="0" presStyleCnt="4" custScaleY="324720">
        <dgm:presLayoutVars>
          <dgm:chPref val="3"/>
        </dgm:presLayoutVars>
      </dgm:prSet>
      <dgm:spPr/>
      <dgm:t>
        <a:bodyPr/>
        <a:lstStyle/>
        <a:p>
          <a:endParaRPr lang="tr-TR"/>
        </a:p>
      </dgm:t>
    </dgm:pt>
    <dgm:pt modelId="{455D7E44-749A-412F-8154-E0E220C099A7}" type="pres">
      <dgm:prSet presAssocID="{EDC0128B-EC12-4F95-B21B-86876CAF2BD0}" presName="rootConnector" presStyleLbl="node2" presStyleIdx="0" presStyleCnt="4"/>
      <dgm:spPr/>
      <dgm:t>
        <a:bodyPr/>
        <a:lstStyle/>
        <a:p>
          <a:endParaRPr lang="tr-TR"/>
        </a:p>
      </dgm:t>
    </dgm:pt>
    <dgm:pt modelId="{43666DBB-769F-4182-8664-ED908B230F9F}" type="pres">
      <dgm:prSet presAssocID="{EDC0128B-EC12-4F95-B21B-86876CAF2BD0}" presName="hierChild4" presStyleCnt="0"/>
      <dgm:spPr/>
    </dgm:pt>
    <dgm:pt modelId="{3FC67DC6-FCB1-49A7-AA72-0E048F163EF1}" type="pres">
      <dgm:prSet presAssocID="{EDC0128B-EC12-4F95-B21B-86876CAF2BD0}" presName="hierChild5" presStyleCnt="0"/>
      <dgm:spPr/>
    </dgm:pt>
    <dgm:pt modelId="{C6B17B2E-B13C-47B3-BC6D-1B3549E4547D}" type="pres">
      <dgm:prSet presAssocID="{42CF4F05-707C-424A-A006-D244207AFB7A}" presName="Name37" presStyleLbl="parChTrans1D2" presStyleIdx="1" presStyleCnt="4"/>
      <dgm:spPr/>
      <dgm:t>
        <a:bodyPr/>
        <a:lstStyle/>
        <a:p>
          <a:endParaRPr lang="tr-TR"/>
        </a:p>
      </dgm:t>
    </dgm:pt>
    <dgm:pt modelId="{C570BADE-875E-480C-9530-CA031379CD30}" type="pres">
      <dgm:prSet presAssocID="{8D775ADE-A2F8-4490-ABD9-1DDF4A8DC425}" presName="hierRoot2" presStyleCnt="0">
        <dgm:presLayoutVars>
          <dgm:hierBranch val="init"/>
        </dgm:presLayoutVars>
      </dgm:prSet>
      <dgm:spPr/>
    </dgm:pt>
    <dgm:pt modelId="{DF961C69-9F1D-4E14-8185-305AA654EF76}" type="pres">
      <dgm:prSet presAssocID="{8D775ADE-A2F8-4490-ABD9-1DDF4A8DC425}" presName="rootComposite" presStyleCnt="0"/>
      <dgm:spPr/>
    </dgm:pt>
    <dgm:pt modelId="{AB9671FB-34D6-4D4E-B727-12C000933430}" type="pres">
      <dgm:prSet presAssocID="{8D775ADE-A2F8-4490-ABD9-1DDF4A8DC425}" presName="rootText" presStyleLbl="node2" presStyleIdx="1" presStyleCnt="4" custScaleY="324721">
        <dgm:presLayoutVars>
          <dgm:chPref val="3"/>
        </dgm:presLayoutVars>
      </dgm:prSet>
      <dgm:spPr/>
      <dgm:t>
        <a:bodyPr/>
        <a:lstStyle/>
        <a:p>
          <a:endParaRPr lang="tr-TR"/>
        </a:p>
      </dgm:t>
    </dgm:pt>
    <dgm:pt modelId="{FACC17AA-9D7F-4E3C-A4B9-9B03AEA42D6F}" type="pres">
      <dgm:prSet presAssocID="{8D775ADE-A2F8-4490-ABD9-1DDF4A8DC425}" presName="rootConnector" presStyleLbl="node2" presStyleIdx="1" presStyleCnt="4"/>
      <dgm:spPr/>
      <dgm:t>
        <a:bodyPr/>
        <a:lstStyle/>
        <a:p>
          <a:endParaRPr lang="tr-TR"/>
        </a:p>
      </dgm:t>
    </dgm:pt>
    <dgm:pt modelId="{92CC7273-A2B2-4AC8-8895-27907B7B8AF7}" type="pres">
      <dgm:prSet presAssocID="{8D775ADE-A2F8-4490-ABD9-1DDF4A8DC425}" presName="hierChild4" presStyleCnt="0"/>
      <dgm:spPr/>
    </dgm:pt>
    <dgm:pt modelId="{968DA922-A08D-41C9-9573-BB869775C5D4}" type="pres">
      <dgm:prSet presAssocID="{8D775ADE-A2F8-4490-ABD9-1DDF4A8DC425}" presName="hierChild5" presStyleCnt="0"/>
      <dgm:spPr/>
    </dgm:pt>
    <dgm:pt modelId="{0FCC5D8A-DBFE-4A7A-A0DA-B0DEB7179608}" type="pres">
      <dgm:prSet presAssocID="{EF9F192D-CAB3-4D99-BD92-768865693C74}" presName="Name37" presStyleLbl="parChTrans1D2" presStyleIdx="2" presStyleCnt="4"/>
      <dgm:spPr/>
      <dgm:t>
        <a:bodyPr/>
        <a:lstStyle/>
        <a:p>
          <a:endParaRPr lang="tr-TR"/>
        </a:p>
      </dgm:t>
    </dgm:pt>
    <dgm:pt modelId="{6DB03E62-9F7F-4D06-B66F-A9B823C85378}" type="pres">
      <dgm:prSet presAssocID="{8AD85E82-480D-40A4-B4EA-DC3E13223A71}" presName="hierRoot2" presStyleCnt="0">
        <dgm:presLayoutVars>
          <dgm:hierBranch val="init"/>
        </dgm:presLayoutVars>
      </dgm:prSet>
      <dgm:spPr/>
    </dgm:pt>
    <dgm:pt modelId="{040BEED3-1150-42BE-9290-BFBDD634CBB6}" type="pres">
      <dgm:prSet presAssocID="{8AD85E82-480D-40A4-B4EA-DC3E13223A71}" presName="rootComposite" presStyleCnt="0"/>
      <dgm:spPr/>
    </dgm:pt>
    <dgm:pt modelId="{698ED394-006D-4E18-BCCD-882087758756}" type="pres">
      <dgm:prSet presAssocID="{8AD85E82-480D-40A4-B4EA-DC3E13223A71}" presName="rootText" presStyleLbl="node2" presStyleIdx="2" presStyleCnt="4">
        <dgm:presLayoutVars>
          <dgm:chPref val="3"/>
        </dgm:presLayoutVars>
      </dgm:prSet>
      <dgm:spPr/>
      <dgm:t>
        <a:bodyPr/>
        <a:lstStyle/>
        <a:p>
          <a:endParaRPr lang="tr-TR"/>
        </a:p>
      </dgm:t>
    </dgm:pt>
    <dgm:pt modelId="{6162705E-5AE4-4AF9-95D0-A88B1D53A9C7}" type="pres">
      <dgm:prSet presAssocID="{8AD85E82-480D-40A4-B4EA-DC3E13223A71}" presName="rootConnector" presStyleLbl="node2" presStyleIdx="2" presStyleCnt="4"/>
      <dgm:spPr/>
      <dgm:t>
        <a:bodyPr/>
        <a:lstStyle/>
        <a:p>
          <a:endParaRPr lang="tr-TR"/>
        </a:p>
      </dgm:t>
    </dgm:pt>
    <dgm:pt modelId="{5B1E2DB7-3300-4EF1-B846-DE3663146296}" type="pres">
      <dgm:prSet presAssocID="{8AD85E82-480D-40A4-B4EA-DC3E13223A71}" presName="hierChild4" presStyleCnt="0"/>
      <dgm:spPr/>
    </dgm:pt>
    <dgm:pt modelId="{9A31080F-8E5E-4FAB-A33F-0D1842F7D90E}" type="pres">
      <dgm:prSet presAssocID="{8AD85E82-480D-40A4-B4EA-DC3E13223A71}" presName="hierChild5" presStyleCnt="0"/>
      <dgm:spPr/>
    </dgm:pt>
    <dgm:pt modelId="{68C4464C-F76D-46A8-B5B8-C56709BD19CE}" type="pres">
      <dgm:prSet presAssocID="{97D1275B-0FA3-4CA6-91B8-874FE15E9273}" presName="Name37" presStyleLbl="parChTrans1D2" presStyleIdx="3" presStyleCnt="4"/>
      <dgm:spPr/>
      <dgm:t>
        <a:bodyPr/>
        <a:lstStyle/>
        <a:p>
          <a:endParaRPr lang="tr-TR"/>
        </a:p>
      </dgm:t>
    </dgm:pt>
    <dgm:pt modelId="{F3A21D75-4502-4CEA-9FFB-5012BEC8D677}" type="pres">
      <dgm:prSet presAssocID="{4D6441FA-49C4-4713-863E-B0BDD1D5F871}" presName="hierRoot2" presStyleCnt="0">
        <dgm:presLayoutVars>
          <dgm:hierBranch val="init"/>
        </dgm:presLayoutVars>
      </dgm:prSet>
      <dgm:spPr/>
    </dgm:pt>
    <dgm:pt modelId="{AF3162D5-FE5A-4514-9DF1-99C96EAFCA2D}" type="pres">
      <dgm:prSet presAssocID="{4D6441FA-49C4-4713-863E-B0BDD1D5F871}" presName="rootComposite" presStyleCnt="0"/>
      <dgm:spPr/>
    </dgm:pt>
    <dgm:pt modelId="{01D28CA0-3947-460E-8D11-93AE18221A3A}" type="pres">
      <dgm:prSet presAssocID="{4D6441FA-49C4-4713-863E-B0BDD1D5F871}" presName="rootText" presStyleLbl="node2" presStyleIdx="3" presStyleCnt="4">
        <dgm:presLayoutVars>
          <dgm:chPref val="3"/>
        </dgm:presLayoutVars>
      </dgm:prSet>
      <dgm:spPr/>
      <dgm:t>
        <a:bodyPr/>
        <a:lstStyle/>
        <a:p>
          <a:endParaRPr lang="tr-TR"/>
        </a:p>
      </dgm:t>
    </dgm:pt>
    <dgm:pt modelId="{681B3021-FF1A-43E7-A1B2-AD6837760D9E}" type="pres">
      <dgm:prSet presAssocID="{4D6441FA-49C4-4713-863E-B0BDD1D5F871}" presName="rootConnector" presStyleLbl="node2" presStyleIdx="3" presStyleCnt="4"/>
      <dgm:spPr/>
      <dgm:t>
        <a:bodyPr/>
        <a:lstStyle/>
        <a:p>
          <a:endParaRPr lang="tr-TR"/>
        </a:p>
      </dgm:t>
    </dgm:pt>
    <dgm:pt modelId="{A1A1A99F-70E1-4912-88E4-493BB13E90F3}" type="pres">
      <dgm:prSet presAssocID="{4D6441FA-49C4-4713-863E-B0BDD1D5F871}" presName="hierChild4" presStyleCnt="0"/>
      <dgm:spPr/>
    </dgm:pt>
    <dgm:pt modelId="{B18B6753-C3A7-4FBA-B5D4-4D18734B154B}" type="pres">
      <dgm:prSet presAssocID="{4D6441FA-49C4-4713-863E-B0BDD1D5F871}" presName="hierChild5" presStyleCnt="0"/>
      <dgm:spPr/>
    </dgm:pt>
    <dgm:pt modelId="{14934582-0691-440C-ADA0-64FD12938ADD}" type="pres">
      <dgm:prSet presAssocID="{CC5C1B62-DFC2-4596-B5E0-FE0208248057}" presName="hierChild3" presStyleCnt="0"/>
      <dgm:spPr/>
    </dgm:pt>
  </dgm:ptLst>
  <dgm:cxnLst>
    <dgm:cxn modelId="{6C069657-0C86-44B7-9E43-AC15E07C705F}" type="presOf" srcId="{97D1275B-0FA3-4CA6-91B8-874FE15E9273}" destId="{68C4464C-F76D-46A8-B5B8-C56709BD19CE}" srcOrd="0" destOrd="0" presId="urn:microsoft.com/office/officeart/2005/8/layout/orgChart1"/>
    <dgm:cxn modelId="{7076F9FB-9938-4CA0-8349-71BCB9FA7B6E}" srcId="{CC5C1B62-DFC2-4596-B5E0-FE0208248057}" destId="{4D6441FA-49C4-4713-863E-B0BDD1D5F871}" srcOrd="3" destOrd="0" parTransId="{97D1275B-0FA3-4CA6-91B8-874FE15E9273}" sibTransId="{17A9CC78-B0FF-422F-A1AF-862CAEF3E888}"/>
    <dgm:cxn modelId="{EEF5D8D9-5A98-4E41-AEC5-912A33305418}" type="presOf" srcId="{8AD85E82-480D-40A4-B4EA-DC3E13223A71}" destId="{6162705E-5AE4-4AF9-95D0-A88B1D53A9C7}" srcOrd="1" destOrd="0" presId="urn:microsoft.com/office/officeart/2005/8/layout/orgChart1"/>
    <dgm:cxn modelId="{058934DE-9BF4-46D5-8C15-58CE873F9E96}" type="presOf" srcId="{068F40F5-EED1-4416-BE08-66A9CAFBC234}" destId="{6D19B3C6-53E3-4556-848F-D55662131E9C}" srcOrd="0" destOrd="0" presId="urn:microsoft.com/office/officeart/2005/8/layout/orgChart1"/>
    <dgm:cxn modelId="{3D83877F-18BB-4CB9-8565-62CD5C31716B}" srcId="{CC5C1B62-DFC2-4596-B5E0-FE0208248057}" destId="{8D775ADE-A2F8-4490-ABD9-1DDF4A8DC425}" srcOrd="1" destOrd="0" parTransId="{42CF4F05-707C-424A-A006-D244207AFB7A}" sibTransId="{F9E2A54D-88CA-41BA-AFE9-EB215EBBE382}"/>
    <dgm:cxn modelId="{4B5CBBD6-CC05-475F-8F7E-21065E1E47D9}" type="presOf" srcId="{8D775ADE-A2F8-4490-ABD9-1DDF4A8DC425}" destId="{AB9671FB-34D6-4D4E-B727-12C000933430}" srcOrd="0" destOrd="0" presId="urn:microsoft.com/office/officeart/2005/8/layout/orgChart1"/>
    <dgm:cxn modelId="{ECA0EBF0-2643-41FC-85A9-FEA5A05053C8}" type="presOf" srcId="{8AD85E82-480D-40A4-B4EA-DC3E13223A71}" destId="{698ED394-006D-4E18-BCCD-882087758756}" srcOrd="0" destOrd="0" presId="urn:microsoft.com/office/officeart/2005/8/layout/orgChart1"/>
    <dgm:cxn modelId="{804A08BA-66CD-44D7-815C-C354A7E292BD}" type="presOf" srcId="{EF9F192D-CAB3-4D99-BD92-768865693C74}" destId="{0FCC5D8A-DBFE-4A7A-A0DA-B0DEB7179608}" srcOrd="0" destOrd="0" presId="urn:microsoft.com/office/officeart/2005/8/layout/orgChart1"/>
    <dgm:cxn modelId="{0828E786-7FC6-4359-8EEC-9224F03B637E}" type="presOf" srcId="{CC5C1B62-DFC2-4596-B5E0-FE0208248057}" destId="{D338A794-0B26-4122-8E4E-BA898594EB92}" srcOrd="0" destOrd="0" presId="urn:microsoft.com/office/officeart/2005/8/layout/orgChart1"/>
    <dgm:cxn modelId="{3DD7A77F-DE93-4B01-9599-3BA3B49C5F68}" type="presOf" srcId="{EDC0128B-EC12-4F95-B21B-86876CAF2BD0}" destId="{EA3037E4-9952-416E-ABB6-4A38BA3E9108}" srcOrd="0" destOrd="0" presId="urn:microsoft.com/office/officeart/2005/8/layout/orgChart1"/>
    <dgm:cxn modelId="{08F8E575-C7F8-44D9-B54C-21AF2E30803A}" srcId="{B8A11C43-2514-49C6-94FA-31E60CF5ADF0}" destId="{CC5C1B62-DFC2-4596-B5E0-FE0208248057}" srcOrd="0" destOrd="0" parTransId="{AE1EB5F0-A588-4DD6-BC63-F3D55DBF5E7C}" sibTransId="{88E264A0-C22C-455A-BC2A-E397049E8C89}"/>
    <dgm:cxn modelId="{B298AE62-9789-4CF8-AB0E-5F92B7AD7D87}" srcId="{CC5C1B62-DFC2-4596-B5E0-FE0208248057}" destId="{EDC0128B-EC12-4F95-B21B-86876CAF2BD0}" srcOrd="0" destOrd="0" parTransId="{068F40F5-EED1-4416-BE08-66A9CAFBC234}" sibTransId="{C5880FB9-3E99-4A76-B448-BD06ACF527E6}"/>
    <dgm:cxn modelId="{A5BF643F-F54F-42E3-A2B1-47DE215DEB2F}" srcId="{CC5C1B62-DFC2-4596-B5E0-FE0208248057}" destId="{8AD85E82-480D-40A4-B4EA-DC3E13223A71}" srcOrd="2" destOrd="0" parTransId="{EF9F192D-CAB3-4D99-BD92-768865693C74}" sibTransId="{EAC6CBEB-9371-46B0-AF89-2AF8265225F5}"/>
    <dgm:cxn modelId="{98534F08-89F9-4EC5-842A-CD696B947E3D}" type="presOf" srcId="{4D6441FA-49C4-4713-863E-B0BDD1D5F871}" destId="{01D28CA0-3947-460E-8D11-93AE18221A3A}" srcOrd="0" destOrd="0" presId="urn:microsoft.com/office/officeart/2005/8/layout/orgChart1"/>
    <dgm:cxn modelId="{078F148F-5C10-4291-9E48-44CDA28C311B}" type="presOf" srcId="{CC5C1B62-DFC2-4596-B5E0-FE0208248057}" destId="{1CECBB91-F146-4069-9A2B-4D7EF538543E}" srcOrd="1" destOrd="0" presId="urn:microsoft.com/office/officeart/2005/8/layout/orgChart1"/>
    <dgm:cxn modelId="{5B3345DC-5058-4459-AD84-DA85E36260DB}" type="presOf" srcId="{42CF4F05-707C-424A-A006-D244207AFB7A}" destId="{C6B17B2E-B13C-47B3-BC6D-1B3549E4547D}" srcOrd="0" destOrd="0" presId="urn:microsoft.com/office/officeart/2005/8/layout/orgChart1"/>
    <dgm:cxn modelId="{209BAB7F-9DE9-483F-B8F1-9CA79C631E80}" type="presOf" srcId="{B8A11C43-2514-49C6-94FA-31E60CF5ADF0}" destId="{1DAC124B-2BFF-4B04-9A2C-60E20CD68E61}" srcOrd="0" destOrd="0" presId="urn:microsoft.com/office/officeart/2005/8/layout/orgChart1"/>
    <dgm:cxn modelId="{8AC14A5A-05C7-406C-91F2-68CB53426951}" type="presOf" srcId="{8D775ADE-A2F8-4490-ABD9-1DDF4A8DC425}" destId="{FACC17AA-9D7F-4E3C-A4B9-9B03AEA42D6F}" srcOrd="1" destOrd="0" presId="urn:microsoft.com/office/officeart/2005/8/layout/orgChart1"/>
    <dgm:cxn modelId="{48C5EAC5-2947-4233-8580-01A6B47A6C25}" type="presOf" srcId="{4D6441FA-49C4-4713-863E-B0BDD1D5F871}" destId="{681B3021-FF1A-43E7-A1B2-AD6837760D9E}" srcOrd="1" destOrd="0" presId="urn:microsoft.com/office/officeart/2005/8/layout/orgChart1"/>
    <dgm:cxn modelId="{C726B324-CCC3-4189-8DF7-E906DDACB869}" type="presOf" srcId="{EDC0128B-EC12-4F95-B21B-86876CAF2BD0}" destId="{455D7E44-749A-412F-8154-E0E220C099A7}" srcOrd="1" destOrd="0" presId="urn:microsoft.com/office/officeart/2005/8/layout/orgChart1"/>
    <dgm:cxn modelId="{298F3D61-BDFE-4EAE-AEB1-D2140B4F6951}" type="presParOf" srcId="{1DAC124B-2BFF-4B04-9A2C-60E20CD68E61}" destId="{979280FB-705A-49A3-BAC4-1D122151F86A}" srcOrd="0" destOrd="0" presId="urn:microsoft.com/office/officeart/2005/8/layout/orgChart1"/>
    <dgm:cxn modelId="{53F00285-59E8-4EA6-9AAC-73FEF79BBDE4}" type="presParOf" srcId="{979280FB-705A-49A3-BAC4-1D122151F86A}" destId="{DDDA5346-8452-4CF9-B6C5-0B272ACED442}" srcOrd="0" destOrd="0" presId="urn:microsoft.com/office/officeart/2005/8/layout/orgChart1"/>
    <dgm:cxn modelId="{D06B16B5-CB55-4FC1-960B-E6A3192E8588}" type="presParOf" srcId="{DDDA5346-8452-4CF9-B6C5-0B272ACED442}" destId="{D338A794-0B26-4122-8E4E-BA898594EB92}" srcOrd="0" destOrd="0" presId="urn:microsoft.com/office/officeart/2005/8/layout/orgChart1"/>
    <dgm:cxn modelId="{11177225-C0EA-40D7-B4AB-0BBAD995006D}" type="presParOf" srcId="{DDDA5346-8452-4CF9-B6C5-0B272ACED442}" destId="{1CECBB91-F146-4069-9A2B-4D7EF538543E}" srcOrd="1" destOrd="0" presId="urn:microsoft.com/office/officeart/2005/8/layout/orgChart1"/>
    <dgm:cxn modelId="{D98A6D36-7996-4EE4-B9A4-9BB85E4DBA02}" type="presParOf" srcId="{979280FB-705A-49A3-BAC4-1D122151F86A}" destId="{FC74F838-5F4D-4051-A7FA-F694D385E8AF}" srcOrd="1" destOrd="0" presId="urn:microsoft.com/office/officeart/2005/8/layout/orgChart1"/>
    <dgm:cxn modelId="{2E1F1C7A-762A-409B-B4C4-9049C8CFC55D}" type="presParOf" srcId="{FC74F838-5F4D-4051-A7FA-F694D385E8AF}" destId="{6D19B3C6-53E3-4556-848F-D55662131E9C}" srcOrd="0" destOrd="0" presId="urn:microsoft.com/office/officeart/2005/8/layout/orgChart1"/>
    <dgm:cxn modelId="{2EBB1040-6F99-4AC0-BF8A-12323E555E21}" type="presParOf" srcId="{FC74F838-5F4D-4051-A7FA-F694D385E8AF}" destId="{B9D29EC4-0D9A-4744-8CD9-6935741260AE}" srcOrd="1" destOrd="0" presId="urn:microsoft.com/office/officeart/2005/8/layout/orgChart1"/>
    <dgm:cxn modelId="{21A9771E-AA61-4FBB-AA2B-1E205BC874D5}" type="presParOf" srcId="{B9D29EC4-0D9A-4744-8CD9-6935741260AE}" destId="{E7A78D4F-CF1B-4BD0-9E29-A5ADD7311347}" srcOrd="0" destOrd="0" presId="urn:microsoft.com/office/officeart/2005/8/layout/orgChart1"/>
    <dgm:cxn modelId="{B4B812F8-F0BC-4923-9585-73B459FEB228}" type="presParOf" srcId="{E7A78D4F-CF1B-4BD0-9E29-A5ADD7311347}" destId="{EA3037E4-9952-416E-ABB6-4A38BA3E9108}" srcOrd="0" destOrd="0" presId="urn:microsoft.com/office/officeart/2005/8/layout/orgChart1"/>
    <dgm:cxn modelId="{7F9A8CD8-A4C9-4C95-B300-05C8C2CC62B9}" type="presParOf" srcId="{E7A78D4F-CF1B-4BD0-9E29-A5ADD7311347}" destId="{455D7E44-749A-412F-8154-E0E220C099A7}" srcOrd="1" destOrd="0" presId="urn:microsoft.com/office/officeart/2005/8/layout/orgChart1"/>
    <dgm:cxn modelId="{4CAD982B-E297-40A2-8544-AFD5776CC54F}" type="presParOf" srcId="{B9D29EC4-0D9A-4744-8CD9-6935741260AE}" destId="{43666DBB-769F-4182-8664-ED908B230F9F}" srcOrd="1" destOrd="0" presId="urn:microsoft.com/office/officeart/2005/8/layout/orgChart1"/>
    <dgm:cxn modelId="{AFD9F331-A1D3-4C4D-A842-05BFAAC6EA0B}" type="presParOf" srcId="{B9D29EC4-0D9A-4744-8CD9-6935741260AE}" destId="{3FC67DC6-FCB1-49A7-AA72-0E048F163EF1}" srcOrd="2" destOrd="0" presId="urn:microsoft.com/office/officeart/2005/8/layout/orgChart1"/>
    <dgm:cxn modelId="{7CC57992-BB57-4030-8B8C-DDD5CBD97BC9}" type="presParOf" srcId="{FC74F838-5F4D-4051-A7FA-F694D385E8AF}" destId="{C6B17B2E-B13C-47B3-BC6D-1B3549E4547D}" srcOrd="2" destOrd="0" presId="urn:microsoft.com/office/officeart/2005/8/layout/orgChart1"/>
    <dgm:cxn modelId="{9BE298AF-C234-4907-AD15-0FD1B2522E50}" type="presParOf" srcId="{FC74F838-5F4D-4051-A7FA-F694D385E8AF}" destId="{C570BADE-875E-480C-9530-CA031379CD30}" srcOrd="3" destOrd="0" presId="urn:microsoft.com/office/officeart/2005/8/layout/orgChart1"/>
    <dgm:cxn modelId="{611FF8EE-4E48-4446-80FC-AA6B16B2C9D4}" type="presParOf" srcId="{C570BADE-875E-480C-9530-CA031379CD30}" destId="{DF961C69-9F1D-4E14-8185-305AA654EF76}" srcOrd="0" destOrd="0" presId="urn:microsoft.com/office/officeart/2005/8/layout/orgChart1"/>
    <dgm:cxn modelId="{D7A83C79-D5B7-41C5-B4D4-0CB42013BF8B}" type="presParOf" srcId="{DF961C69-9F1D-4E14-8185-305AA654EF76}" destId="{AB9671FB-34D6-4D4E-B727-12C000933430}" srcOrd="0" destOrd="0" presId="urn:microsoft.com/office/officeart/2005/8/layout/orgChart1"/>
    <dgm:cxn modelId="{79C5F606-1D5D-4C44-AFFF-784AF2148F19}" type="presParOf" srcId="{DF961C69-9F1D-4E14-8185-305AA654EF76}" destId="{FACC17AA-9D7F-4E3C-A4B9-9B03AEA42D6F}" srcOrd="1" destOrd="0" presId="urn:microsoft.com/office/officeart/2005/8/layout/orgChart1"/>
    <dgm:cxn modelId="{BF049071-6267-40F8-9D97-1D7C2AF292B5}" type="presParOf" srcId="{C570BADE-875E-480C-9530-CA031379CD30}" destId="{92CC7273-A2B2-4AC8-8895-27907B7B8AF7}" srcOrd="1" destOrd="0" presId="urn:microsoft.com/office/officeart/2005/8/layout/orgChart1"/>
    <dgm:cxn modelId="{A5612009-1906-46A6-85F4-6D2BE231B1EB}" type="presParOf" srcId="{C570BADE-875E-480C-9530-CA031379CD30}" destId="{968DA922-A08D-41C9-9573-BB869775C5D4}" srcOrd="2" destOrd="0" presId="urn:microsoft.com/office/officeart/2005/8/layout/orgChart1"/>
    <dgm:cxn modelId="{DC765E7B-43E5-4BA0-818D-DF15077AA3E3}" type="presParOf" srcId="{FC74F838-5F4D-4051-A7FA-F694D385E8AF}" destId="{0FCC5D8A-DBFE-4A7A-A0DA-B0DEB7179608}" srcOrd="4" destOrd="0" presId="urn:microsoft.com/office/officeart/2005/8/layout/orgChart1"/>
    <dgm:cxn modelId="{6A6041C2-B06B-4D33-91DB-96EBA90C5AF7}" type="presParOf" srcId="{FC74F838-5F4D-4051-A7FA-F694D385E8AF}" destId="{6DB03E62-9F7F-4D06-B66F-A9B823C85378}" srcOrd="5" destOrd="0" presId="urn:microsoft.com/office/officeart/2005/8/layout/orgChart1"/>
    <dgm:cxn modelId="{62D60B7B-4C0C-42FE-A280-B1B68575FB96}" type="presParOf" srcId="{6DB03E62-9F7F-4D06-B66F-A9B823C85378}" destId="{040BEED3-1150-42BE-9290-BFBDD634CBB6}" srcOrd="0" destOrd="0" presId="urn:microsoft.com/office/officeart/2005/8/layout/orgChart1"/>
    <dgm:cxn modelId="{DA72BE03-B716-492D-939E-B19399C28462}" type="presParOf" srcId="{040BEED3-1150-42BE-9290-BFBDD634CBB6}" destId="{698ED394-006D-4E18-BCCD-882087758756}" srcOrd="0" destOrd="0" presId="urn:microsoft.com/office/officeart/2005/8/layout/orgChart1"/>
    <dgm:cxn modelId="{B1A865CD-4044-4260-B73E-F2764E28CE11}" type="presParOf" srcId="{040BEED3-1150-42BE-9290-BFBDD634CBB6}" destId="{6162705E-5AE4-4AF9-95D0-A88B1D53A9C7}" srcOrd="1" destOrd="0" presId="urn:microsoft.com/office/officeart/2005/8/layout/orgChart1"/>
    <dgm:cxn modelId="{C9073B70-D236-4663-82A1-032A00DA0022}" type="presParOf" srcId="{6DB03E62-9F7F-4D06-B66F-A9B823C85378}" destId="{5B1E2DB7-3300-4EF1-B846-DE3663146296}" srcOrd="1" destOrd="0" presId="urn:microsoft.com/office/officeart/2005/8/layout/orgChart1"/>
    <dgm:cxn modelId="{28FA4BCD-47D7-40AF-8FCF-DE3D003CF273}" type="presParOf" srcId="{6DB03E62-9F7F-4D06-B66F-A9B823C85378}" destId="{9A31080F-8E5E-4FAB-A33F-0D1842F7D90E}" srcOrd="2" destOrd="0" presId="urn:microsoft.com/office/officeart/2005/8/layout/orgChart1"/>
    <dgm:cxn modelId="{FCBE4A63-BF4E-46AF-9B69-29B23B85E2DB}" type="presParOf" srcId="{FC74F838-5F4D-4051-A7FA-F694D385E8AF}" destId="{68C4464C-F76D-46A8-B5B8-C56709BD19CE}" srcOrd="6" destOrd="0" presId="urn:microsoft.com/office/officeart/2005/8/layout/orgChart1"/>
    <dgm:cxn modelId="{18CF038B-3824-455F-A1CA-F1386ECA1AD9}" type="presParOf" srcId="{FC74F838-5F4D-4051-A7FA-F694D385E8AF}" destId="{F3A21D75-4502-4CEA-9FFB-5012BEC8D677}" srcOrd="7" destOrd="0" presId="urn:microsoft.com/office/officeart/2005/8/layout/orgChart1"/>
    <dgm:cxn modelId="{B3E8D18B-6EA1-4895-AEA5-DA524C6080EE}" type="presParOf" srcId="{F3A21D75-4502-4CEA-9FFB-5012BEC8D677}" destId="{AF3162D5-FE5A-4514-9DF1-99C96EAFCA2D}" srcOrd="0" destOrd="0" presId="urn:microsoft.com/office/officeart/2005/8/layout/orgChart1"/>
    <dgm:cxn modelId="{9E1F44FD-7BF7-49E3-9276-357EA34DDDA3}" type="presParOf" srcId="{AF3162D5-FE5A-4514-9DF1-99C96EAFCA2D}" destId="{01D28CA0-3947-460E-8D11-93AE18221A3A}" srcOrd="0" destOrd="0" presId="urn:microsoft.com/office/officeart/2005/8/layout/orgChart1"/>
    <dgm:cxn modelId="{13AAAF93-D0B6-4F62-987C-F06F62C6B8EE}" type="presParOf" srcId="{AF3162D5-FE5A-4514-9DF1-99C96EAFCA2D}" destId="{681B3021-FF1A-43E7-A1B2-AD6837760D9E}" srcOrd="1" destOrd="0" presId="urn:microsoft.com/office/officeart/2005/8/layout/orgChart1"/>
    <dgm:cxn modelId="{6DF4A7A7-85AE-4907-8346-0D96C507C86D}" type="presParOf" srcId="{F3A21D75-4502-4CEA-9FFB-5012BEC8D677}" destId="{A1A1A99F-70E1-4912-88E4-493BB13E90F3}" srcOrd="1" destOrd="0" presId="urn:microsoft.com/office/officeart/2005/8/layout/orgChart1"/>
    <dgm:cxn modelId="{A91EDF89-F55C-44C7-BD34-8C266D1DA336}" type="presParOf" srcId="{F3A21D75-4502-4CEA-9FFB-5012BEC8D677}" destId="{B18B6753-C3A7-4FBA-B5D4-4D18734B154B}" srcOrd="2" destOrd="0" presId="urn:microsoft.com/office/officeart/2005/8/layout/orgChart1"/>
    <dgm:cxn modelId="{7E08D02F-59AB-43A8-BD40-C7080704BD32}" type="presParOf" srcId="{979280FB-705A-49A3-BAC4-1D122151F86A}" destId="{14934582-0691-440C-ADA0-64FD12938ADD}"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9AFED6-D6DC-4DBB-BBAF-B5E472BD20F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B3A283C2-438F-449D-BAE4-C7CFC3AD6318}">
      <dgm:prSet phldrT="[Metin]"/>
      <dgm:spPr/>
      <dgm:t>
        <a:bodyPr/>
        <a:lstStyle/>
        <a:p>
          <a:r>
            <a:rPr lang="tr-TR" dirty="0" smtClean="0"/>
            <a:t>Karma</a:t>
          </a:r>
        </a:p>
        <a:p>
          <a:r>
            <a:rPr lang="tr-TR" dirty="0" smtClean="0"/>
            <a:t> Hukukun Dalları</a:t>
          </a:r>
          <a:endParaRPr lang="tr-TR" dirty="0"/>
        </a:p>
      </dgm:t>
    </dgm:pt>
    <dgm:pt modelId="{AC29EDE9-6112-4570-A14F-7229DA25C4DF}" type="parTrans" cxnId="{4BE6E4F5-0F26-461A-AF14-CA9C64B82571}">
      <dgm:prSet/>
      <dgm:spPr/>
      <dgm:t>
        <a:bodyPr/>
        <a:lstStyle/>
        <a:p>
          <a:endParaRPr lang="tr-TR"/>
        </a:p>
      </dgm:t>
    </dgm:pt>
    <dgm:pt modelId="{306B41C9-C997-480F-BF43-68E97CAF3537}" type="sibTrans" cxnId="{4BE6E4F5-0F26-461A-AF14-CA9C64B82571}">
      <dgm:prSet/>
      <dgm:spPr/>
      <dgm:t>
        <a:bodyPr/>
        <a:lstStyle/>
        <a:p>
          <a:endParaRPr lang="tr-TR"/>
        </a:p>
      </dgm:t>
    </dgm:pt>
    <dgm:pt modelId="{0EA59C60-5FE6-4C54-AF82-523A5EF1B1F5}">
      <dgm:prSet phldrT="[Metin]"/>
      <dgm:spPr/>
      <dgm:t>
        <a:bodyPr/>
        <a:lstStyle/>
        <a:p>
          <a:r>
            <a:rPr lang="tr-TR" dirty="0" smtClean="0"/>
            <a:t>İş Hukuku</a:t>
          </a:r>
          <a:endParaRPr lang="tr-TR" dirty="0"/>
        </a:p>
      </dgm:t>
    </dgm:pt>
    <dgm:pt modelId="{73829952-D9EB-4969-9D87-7F39E8885D88}" type="parTrans" cxnId="{5772787B-BFB2-4451-89ED-181A0D43D0AA}">
      <dgm:prSet/>
      <dgm:spPr/>
      <dgm:t>
        <a:bodyPr/>
        <a:lstStyle/>
        <a:p>
          <a:endParaRPr lang="tr-TR"/>
        </a:p>
      </dgm:t>
    </dgm:pt>
    <dgm:pt modelId="{CFD1D935-7297-4160-8B19-7F893CF95B2A}" type="sibTrans" cxnId="{5772787B-BFB2-4451-89ED-181A0D43D0AA}">
      <dgm:prSet/>
      <dgm:spPr/>
      <dgm:t>
        <a:bodyPr/>
        <a:lstStyle/>
        <a:p>
          <a:endParaRPr lang="tr-TR"/>
        </a:p>
      </dgm:t>
    </dgm:pt>
    <dgm:pt modelId="{0BDAF837-E207-47D4-8BE1-9A26EFA0D7FA}">
      <dgm:prSet phldrT="[Metin]"/>
      <dgm:spPr/>
      <dgm:t>
        <a:bodyPr/>
        <a:lstStyle/>
        <a:p>
          <a:r>
            <a:rPr lang="tr-TR" dirty="0" smtClean="0"/>
            <a:t>Medeni Usul Hukuku</a:t>
          </a:r>
          <a:endParaRPr lang="tr-TR" dirty="0"/>
        </a:p>
      </dgm:t>
    </dgm:pt>
    <dgm:pt modelId="{9E143A39-910E-4F4F-A36F-5EB060EAB348}" type="parTrans" cxnId="{77631551-FB1D-4B03-9ECC-26E09CD952E3}">
      <dgm:prSet/>
      <dgm:spPr/>
      <dgm:t>
        <a:bodyPr/>
        <a:lstStyle/>
        <a:p>
          <a:endParaRPr lang="tr-TR"/>
        </a:p>
      </dgm:t>
    </dgm:pt>
    <dgm:pt modelId="{7A406EFA-3D84-49FC-8B3B-27078B86708C}" type="sibTrans" cxnId="{77631551-FB1D-4B03-9ECC-26E09CD952E3}">
      <dgm:prSet/>
      <dgm:spPr/>
      <dgm:t>
        <a:bodyPr/>
        <a:lstStyle/>
        <a:p>
          <a:endParaRPr lang="tr-TR"/>
        </a:p>
      </dgm:t>
    </dgm:pt>
    <dgm:pt modelId="{48C36858-FA96-4FDD-9FF2-8554B63F8EF4}">
      <dgm:prSet phldrT="[Metin]"/>
      <dgm:spPr/>
      <dgm:t>
        <a:bodyPr/>
        <a:lstStyle/>
        <a:p>
          <a:r>
            <a:rPr lang="tr-TR" dirty="0" smtClean="0"/>
            <a:t>İcra İflas Hukuku</a:t>
          </a:r>
          <a:endParaRPr lang="tr-TR" dirty="0"/>
        </a:p>
      </dgm:t>
    </dgm:pt>
    <dgm:pt modelId="{A7FBBD08-3DE0-4E74-96F2-37E3A441F4BA}" type="parTrans" cxnId="{719AD904-63D0-4A0A-8540-0E1AD55EE23A}">
      <dgm:prSet/>
      <dgm:spPr/>
      <dgm:t>
        <a:bodyPr/>
        <a:lstStyle/>
        <a:p>
          <a:endParaRPr lang="tr-TR"/>
        </a:p>
      </dgm:t>
    </dgm:pt>
    <dgm:pt modelId="{BBEC41D9-813D-47A9-9B1C-F7BA6225847B}" type="sibTrans" cxnId="{719AD904-63D0-4A0A-8540-0E1AD55EE23A}">
      <dgm:prSet/>
      <dgm:spPr/>
      <dgm:t>
        <a:bodyPr/>
        <a:lstStyle/>
        <a:p>
          <a:endParaRPr lang="tr-TR"/>
        </a:p>
      </dgm:t>
    </dgm:pt>
    <dgm:pt modelId="{69222E03-CB0A-432E-8DC5-A4B606C3ED38}" type="pres">
      <dgm:prSet presAssocID="{3D9AFED6-D6DC-4DBB-BBAF-B5E472BD20FA}" presName="hierChild1" presStyleCnt="0">
        <dgm:presLayoutVars>
          <dgm:orgChart val="1"/>
          <dgm:chPref val="1"/>
          <dgm:dir/>
          <dgm:animOne val="branch"/>
          <dgm:animLvl val="lvl"/>
          <dgm:resizeHandles/>
        </dgm:presLayoutVars>
      </dgm:prSet>
      <dgm:spPr/>
      <dgm:t>
        <a:bodyPr/>
        <a:lstStyle/>
        <a:p>
          <a:endParaRPr lang="tr-TR"/>
        </a:p>
      </dgm:t>
    </dgm:pt>
    <dgm:pt modelId="{A73D4C46-4363-4773-8850-7BAEA0C53BB5}" type="pres">
      <dgm:prSet presAssocID="{B3A283C2-438F-449D-BAE4-C7CFC3AD6318}" presName="hierRoot1" presStyleCnt="0">
        <dgm:presLayoutVars>
          <dgm:hierBranch val="init"/>
        </dgm:presLayoutVars>
      </dgm:prSet>
      <dgm:spPr/>
    </dgm:pt>
    <dgm:pt modelId="{A7CC4FE1-3981-4309-ADE7-C9470E70C9CD}" type="pres">
      <dgm:prSet presAssocID="{B3A283C2-438F-449D-BAE4-C7CFC3AD6318}" presName="rootComposite1" presStyleCnt="0"/>
      <dgm:spPr/>
    </dgm:pt>
    <dgm:pt modelId="{F603892A-2323-40F5-8F15-E2267E2009FD}" type="pres">
      <dgm:prSet presAssocID="{B3A283C2-438F-449D-BAE4-C7CFC3AD6318}" presName="rootText1" presStyleLbl="node0" presStyleIdx="0" presStyleCnt="1" custScaleX="179572" custScaleY="172029">
        <dgm:presLayoutVars>
          <dgm:chPref val="3"/>
        </dgm:presLayoutVars>
      </dgm:prSet>
      <dgm:spPr/>
      <dgm:t>
        <a:bodyPr/>
        <a:lstStyle/>
        <a:p>
          <a:endParaRPr lang="tr-TR"/>
        </a:p>
      </dgm:t>
    </dgm:pt>
    <dgm:pt modelId="{383CAC1C-8EA9-4817-BD5E-EC20E4A8821C}" type="pres">
      <dgm:prSet presAssocID="{B3A283C2-438F-449D-BAE4-C7CFC3AD6318}" presName="rootConnector1" presStyleLbl="node1" presStyleIdx="0" presStyleCnt="0"/>
      <dgm:spPr/>
      <dgm:t>
        <a:bodyPr/>
        <a:lstStyle/>
        <a:p>
          <a:endParaRPr lang="tr-TR"/>
        </a:p>
      </dgm:t>
    </dgm:pt>
    <dgm:pt modelId="{34FE65AD-746D-40C9-ADD6-CB87E4ED2F85}" type="pres">
      <dgm:prSet presAssocID="{B3A283C2-438F-449D-BAE4-C7CFC3AD6318}" presName="hierChild2" presStyleCnt="0"/>
      <dgm:spPr/>
    </dgm:pt>
    <dgm:pt modelId="{64089867-4FD4-4745-B73B-2A1267B0726B}" type="pres">
      <dgm:prSet presAssocID="{73829952-D9EB-4969-9D87-7F39E8885D88}" presName="Name37" presStyleLbl="parChTrans1D2" presStyleIdx="0" presStyleCnt="3"/>
      <dgm:spPr/>
      <dgm:t>
        <a:bodyPr/>
        <a:lstStyle/>
        <a:p>
          <a:endParaRPr lang="tr-TR"/>
        </a:p>
      </dgm:t>
    </dgm:pt>
    <dgm:pt modelId="{755DA230-A0C1-4F9D-A3BF-AAE2E613714D}" type="pres">
      <dgm:prSet presAssocID="{0EA59C60-5FE6-4C54-AF82-523A5EF1B1F5}" presName="hierRoot2" presStyleCnt="0">
        <dgm:presLayoutVars>
          <dgm:hierBranch val="init"/>
        </dgm:presLayoutVars>
      </dgm:prSet>
      <dgm:spPr/>
    </dgm:pt>
    <dgm:pt modelId="{E33A65D7-EDD9-4D4B-87ED-A49C7ADEBA16}" type="pres">
      <dgm:prSet presAssocID="{0EA59C60-5FE6-4C54-AF82-523A5EF1B1F5}" presName="rootComposite" presStyleCnt="0"/>
      <dgm:spPr/>
    </dgm:pt>
    <dgm:pt modelId="{03D348C4-10E0-48D1-B51D-81B1F8694D59}" type="pres">
      <dgm:prSet presAssocID="{0EA59C60-5FE6-4C54-AF82-523A5EF1B1F5}" presName="rootText" presStyleLbl="node2" presStyleIdx="0" presStyleCnt="3">
        <dgm:presLayoutVars>
          <dgm:chPref val="3"/>
        </dgm:presLayoutVars>
      </dgm:prSet>
      <dgm:spPr/>
      <dgm:t>
        <a:bodyPr/>
        <a:lstStyle/>
        <a:p>
          <a:endParaRPr lang="tr-TR"/>
        </a:p>
      </dgm:t>
    </dgm:pt>
    <dgm:pt modelId="{44EC522C-3F05-47EC-A344-D8AD20F4B936}" type="pres">
      <dgm:prSet presAssocID="{0EA59C60-5FE6-4C54-AF82-523A5EF1B1F5}" presName="rootConnector" presStyleLbl="node2" presStyleIdx="0" presStyleCnt="3"/>
      <dgm:spPr/>
      <dgm:t>
        <a:bodyPr/>
        <a:lstStyle/>
        <a:p>
          <a:endParaRPr lang="tr-TR"/>
        </a:p>
      </dgm:t>
    </dgm:pt>
    <dgm:pt modelId="{C17C2023-35F0-40F3-BC01-928CFB73B67B}" type="pres">
      <dgm:prSet presAssocID="{0EA59C60-5FE6-4C54-AF82-523A5EF1B1F5}" presName="hierChild4" presStyleCnt="0"/>
      <dgm:spPr/>
    </dgm:pt>
    <dgm:pt modelId="{BDED1EA2-658A-4262-9A96-944BD83F8545}" type="pres">
      <dgm:prSet presAssocID="{0EA59C60-5FE6-4C54-AF82-523A5EF1B1F5}" presName="hierChild5" presStyleCnt="0"/>
      <dgm:spPr/>
    </dgm:pt>
    <dgm:pt modelId="{5E75D12D-E153-4B8D-8F90-28CA68D5489C}" type="pres">
      <dgm:prSet presAssocID="{9E143A39-910E-4F4F-A36F-5EB060EAB348}" presName="Name37" presStyleLbl="parChTrans1D2" presStyleIdx="1" presStyleCnt="3"/>
      <dgm:spPr/>
      <dgm:t>
        <a:bodyPr/>
        <a:lstStyle/>
        <a:p>
          <a:endParaRPr lang="tr-TR"/>
        </a:p>
      </dgm:t>
    </dgm:pt>
    <dgm:pt modelId="{85A4708B-AC4C-4A47-B94D-5ED8C71107AD}" type="pres">
      <dgm:prSet presAssocID="{0BDAF837-E207-47D4-8BE1-9A26EFA0D7FA}" presName="hierRoot2" presStyleCnt="0">
        <dgm:presLayoutVars>
          <dgm:hierBranch val="init"/>
        </dgm:presLayoutVars>
      </dgm:prSet>
      <dgm:spPr/>
    </dgm:pt>
    <dgm:pt modelId="{03D4433B-8E67-46FD-A11D-F58DA4FB847E}" type="pres">
      <dgm:prSet presAssocID="{0BDAF837-E207-47D4-8BE1-9A26EFA0D7FA}" presName="rootComposite" presStyleCnt="0"/>
      <dgm:spPr/>
    </dgm:pt>
    <dgm:pt modelId="{2AFA2CA8-4003-473E-A28C-48E11E41C645}" type="pres">
      <dgm:prSet presAssocID="{0BDAF837-E207-47D4-8BE1-9A26EFA0D7FA}" presName="rootText" presStyleLbl="node2" presStyleIdx="1" presStyleCnt="3">
        <dgm:presLayoutVars>
          <dgm:chPref val="3"/>
        </dgm:presLayoutVars>
      </dgm:prSet>
      <dgm:spPr/>
      <dgm:t>
        <a:bodyPr/>
        <a:lstStyle/>
        <a:p>
          <a:endParaRPr lang="tr-TR"/>
        </a:p>
      </dgm:t>
    </dgm:pt>
    <dgm:pt modelId="{AA09CDB5-60C4-43EE-8016-26FF0FFE89D9}" type="pres">
      <dgm:prSet presAssocID="{0BDAF837-E207-47D4-8BE1-9A26EFA0D7FA}" presName="rootConnector" presStyleLbl="node2" presStyleIdx="1" presStyleCnt="3"/>
      <dgm:spPr/>
      <dgm:t>
        <a:bodyPr/>
        <a:lstStyle/>
        <a:p>
          <a:endParaRPr lang="tr-TR"/>
        </a:p>
      </dgm:t>
    </dgm:pt>
    <dgm:pt modelId="{465C851B-6126-48DF-BCC0-E15F00879C79}" type="pres">
      <dgm:prSet presAssocID="{0BDAF837-E207-47D4-8BE1-9A26EFA0D7FA}" presName="hierChild4" presStyleCnt="0"/>
      <dgm:spPr/>
    </dgm:pt>
    <dgm:pt modelId="{556CAB85-7CC2-4902-A40A-CF16C92FA11F}" type="pres">
      <dgm:prSet presAssocID="{0BDAF837-E207-47D4-8BE1-9A26EFA0D7FA}" presName="hierChild5" presStyleCnt="0"/>
      <dgm:spPr/>
    </dgm:pt>
    <dgm:pt modelId="{B0884C1D-D323-4C8B-A9CF-1D931E488AD0}" type="pres">
      <dgm:prSet presAssocID="{A7FBBD08-3DE0-4E74-96F2-37E3A441F4BA}" presName="Name37" presStyleLbl="parChTrans1D2" presStyleIdx="2" presStyleCnt="3"/>
      <dgm:spPr/>
      <dgm:t>
        <a:bodyPr/>
        <a:lstStyle/>
        <a:p>
          <a:endParaRPr lang="tr-TR"/>
        </a:p>
      </dgm:t>
    </dgm:pt>
    <dgm:pt modelId="{84BE9038-F8CE-4077-A3C2-6A576CAA867B}" type="pres">
      <dgm:prSet presAssocID="{48C36858-FA96-4FDD-9FF2-8554B63F8EF4}" presName="hierRoot2" presStyleCnt="0">
        <dgm:presLayoutVars>
          <dgm:hierBranch val="init"/>
        </dgm:presLayoutVars>
      </dgm:prSet>
      <dgm:spPr/>
    </dgm:pt>
    <dgm:pt modelId="{125572C9-9BAF-4B0A-AAE8-136824148889}" type="pres">
      <dgm:prSet presAssocID="{48C36858-FA96-4FDD-9FF2-8554B63F8EF4}" presName="rootComposite" presStyleCnt="0"/>
      <dgm:spPr/>
    </dgm:pt>
    <dgm:pt modelId="{92DAF7E8-C24C-4447-94DE-3AB3E309D53D}" type="pres">
      <dgm:prSet presAssocID="{48C36858-FA96-4FDD-9FF2-8554B63F8EF4}" presName="rootText" presStyleLbl="node2" presStyleIdx="2" presStyleCnt="3">
        <dgm:presLayoutVars>
          <dgm:chPref val="3"/>
        </dgm:presLayoutVars>
      </dgm:prSet>
      <dgm:spPr/>
      <dgm:t>
        <a:bodyPr/>
        <a:lstStyle/>
        <a:p>
          <a:endParaRPr lang="tr-TR"/>
        </a:p>
      </dgm:t>
    </dgm:pt>
    <dgm:pt modelId="{96531B64-4505-451A-A03D-B123F44E06E6}" type="pres">
      <dgm:prSet presAssocID="{48C36858-FA96-4FDD-9FF2-8554B63F8EF4}" presName="rootConnector" presStyleLbl="node2" presStyleIdx="2" presStyleCnt="3"/>
      <dgm:spPr/>
      <dgm:t>
        <a:bodyPr/>
        <a:lstStyle/>
        <a:p>
          <a:endParaRPr lang="tr-TR"/>
        </a:p>
      </dgm:t>
    </dgm:pt>
    <dgm:pt modelId="{FD6EFF82-B606-4AFC-BFA7-D2C3AACF2FDE}" type="pres">
      <dgm:prSet presAssocID="{48C36858-FA96-4FDD-9FF2-8554B63F8EF4}" presName="hierChild4" presStyleCnt="0"/>
      <dgm:spPr/>
    </dgm:pt>
    <dgm:pt modelId="{D28DAF5C-17AD-4DBF-AA73-942E23205967}" type="pres">
      <dgm:prSet presAssocID="{48C36858-FA96-4FDD-9FF2-8554B63F8EF4}" presName="hierChild5" presStyleCnt="0"/>
      <dgm:spPr/>
    </dgm:pt>
    <dgm:pt modelId="{12D3204E-5DF7-4BD1-A162-218B0E9D6BEC}" type="pres">
      <dgm:prSet presAssocID="{B3A283C2-438F-449D-BAE4-C7CFC3AD6318}" presName="hierChild3" presStyleCnt="0"/>
      <dgm:spPr/>
    </dgm:pt>
  </dgm:ptLst>
  <dgm:cxnLst>
    <dgm:cxn modelId="{77631551-FB1D-4B03-9ECC-26E09CD952E3}" srcId="{B3A283C2-438F-449D-BAE4-C7CFC3AD6318}" destId="{0BDAF837-E207-47D4-8BE1-9A26EFA0D7FA}" srcOrd="1" destOrd="0" parTransId="{9E143A39-910E-4F4F-A36F-5EB060EAB348}" sibTransId="{7A406EFA-3D84-49FC-8B3B-27078B86708C}"/>
    <dgm:cxn modelId="{1F032CC8-7D2F-4C28-8794-0CFFBCAB64ED}" type="presOf" srcId="{B3A283C2-438F-449D-BAE4-C7CFC3AD6318}" destId="{F603892A-2323-40F5-8F15-E2267E2009FD}" srcOrd="0" destOrd="0" presId="urn:microsoft.com/office/officeart/2005/8/layout/orgChart1"/>
    <dgm:cxn modelId="{D73D35B6-25C7-4150-AA1B-9457B901EE46}" type="presOf" srcId="{B3A283C2-438F-449D-BAE4-C7CFC3AD6318}" destId="{383CAC1C-8EA9-4817-BD5E-EC20E4A8821C}" srcOrd="1" destOrd="0" presId="urn:microsoft.com/office/officeart/2005/8/layout/orgChart1"/>
    <dgm:cxn modelId="{ED576291-ED39-42EF-98AD-52D7BE0BE763}" type="presOf" srcId="{0BDAF837-E207-47D4-8BE1-9A26EFA0D7FA}" destId="{AA09CDB5-60C4-43EE-8016-26FF0FFE89D9}" srcOrd="1" destOrd="0" presId="urn:microsoft.com/office/officeart/2005/8/layout/orgChart1"/>
    <dgm:cxn modelId="{05A4AE70-77AF-4066-8D96-63ADE48DAA5E}" type="presOf" srcId="{9E143A39-910E-4F4F-A36F-5EB060EAB348}" destId="{5E75D12D-E153-4B8D-8F90-28CA68D5489C}" srcOrd="0" destOrd="0" presId="urn:microsoft.com/office/officeart/2005/8/layout/orgChart1"/>
    <dgm:cxn modelId="{E1B79F0A-6D27-4D53-85DE-4EEDA88896B9}" type="presOf" srcId="{0EA59C60-5FE6-4C54-AF82-523A5EF1B1F5}" destId="{44EC522C-3F05-47EC-A344-D8AD20F4B936}" srcOrd="1" destOrd="0" presId="urn:microsoft.com/office/officeart/2005/8/layout/orgChart1"/>
    <dgm:cxn modelId="{C0772DCE-88DC-4CD8-8828-8A089E44C981}" type="presOf" srcId="{A7FBBD08-3DE0-4E74-96F2-37E3A441F4BA}" destId="{B0884C1D-D323-4C8B-A9CF-1D931E488AD0}" srcOrd="0" destOrd="0" presId="urn:microsoft.com/office/officeart/2005/8/layout/orgChart1"/>
    <dgm:cxn modelId="{5772787B-BFB2-4451-89ED-181A0D43D0AA}" srcId="{B3A283C2-438F-449D-BAE4-C7CFC3AD6318}" destId="{0EA59C60-5FE6-4C54-AF82-523A5EF1B1F5}" srcOrd="0" destOrd="0" parTransId="{73829952-D9EB-4969-9D87-7F39E8885D88}" sibTransId="{CFD1D935-7297-4160-8B19-7F893CF95B2A}"/>
    <dgm:cxn modelId="{E8BDC9A1-74C4-45E6-A2E4-D04B3579F0BC}" type="presOf" srcId="{0EA59C60-5FE6-4C54-AF82-523A5EF1B1F5}" destId="{03D348C4-10E0-48D1-B51D-81B1F8694D59}" srcOrd="0" destOrd="0" presId="urn:microsoft.com/office/officeart/2005/8/layout/orgChart1"/>
    <dgm:cxn modelId="{717EDB76-9CAE-451E-A31E-F7B39F443D6B}" type="presOf" srcId="{3D9AFED6-D6DC-4DBB-BBAF-B5E472BD20FA}" destId="{69222E03-CB0A-432E-8DC5-A4B606C3ED38}" srcOrd="0" destOrd="0" presId="urn:microsoft.com/office/officeart/2005/8/layout/orgChart1"/>
    <dgm:cxn modelId="{719AD904-63D0-4A0A-8540-0E1AD55EE23A}" srcId="{B3A283C2-438F-449D-BAE4-C7CFC3AD6318}" destId="{48C36858-FA96-4FDD-9FF2-8554B63F8EF4}" srcOrd="2" destOrd="0" parTransId="{A7FBBD08-3DE0-4E74-96F2-37E3A441F4BA}" sibTransId="{BBEC41D9-813D-47A9-9B1C-F7BA6225847B}"/>
    <dgm:cxn modelId="{4E185CB2-7DD4-431C-B192-FC45D6A57A87}" type="presOf" srcId="{48C36858-FA96-4FDD-9FF2-8554B63F8EF4}" destId="{92DAF7E8-C24C-4447-94DE-3AB3E309D53D}" srcOrd="0" destOrd="0" presId="urn:microsoft.com/office/officeart/2005/8/layout/orgChart1"/>
    <dgm:cxn modelId="{475EC35C-DCF9-4F4C-B7D7-CD50E3613451}" type="presOf" srcId="{73829952-D9EB-4969-9D87-7F39E8885D88}" destId="{64089867-4FD4-4745-B73B-2A1267B0726B}" srcOrd="0" destOrd="0" presId="urn:microsoft.com/office/officeart/2005/8/layout/orgChart1"/>
    <dgm:cxn modelId="{4BE6E4F5-0F26-461A-AF14-CA9C64B82571}" srcId="{3D9AFED6-D6DC-4DBB-BBAF-B5E472BD20FA}" destId="{B3A283C2-438F-449D-BAE4-C7CFC3AD6318}" srcOrd="0" destOrd="0" parTransId="{AC29EDE9-6112-4570-A14F-7229DA25C4DF}" sibTransId="{306B41C9-C997-480F-BF43-68E97CAF3537}"/>
    <dgm:cxn modelId="{67815656-D901-4B19-ACF7-C2AA85AF3338}" type="presOf" srcId="{0BDAF837-E207-47D4-8BE1-9A26EFA0D7FA}" destId="{2AFA2CA8-4003-473E-A28C-48E11E41C645}" srcOrd="0" destOrd="0" presId="urn:microsoft.com/office/officeart/2005/8/layout/orgChart1"/>
    <dgm:cxn modelId="{2EA4CD7C-CE29-44A3-A7BC-4CE8B48F7556}" type="presOf" srcId="{48C36858-FA96-4FDD-9FF2-8554B63F8EF4}" destId="{96531B64-4505-451A-A03D-B123F44E06E6}" srcOrd="1" destOrd="0" presId="urn:microsoft.com/office/officeart/2005/8/layout/orgChart1"/>
    <dgm:cxn modelId="{37367732-F395-4FF0-A5A4-9BE948DF4F5B}" type="presParOf" srcId="{69222E03-CB0A-432E-8DC5-A4B606C3ED38}" destId="{A73D4C46-4363-4773-8850-7BAEA0C53BB5}" srcOrd="0" destOrd="0" presId="urn:microsoft.com/office/officeart/2005/8/layout/orgChart1"/>
    <dgm:cxn modelId="{779C7D65-048F-49AC-9DC9-8E611439B3B7}" type="presParOf" srcId="{A73D4C46-4363-4773-8850-7BAEA0C53BB5}" destId="{A7CC4FE1-3981-4309-ADE7-C9470E70C9CD}" srcOrd="0" destOrd="0" presId="urn:microsoft.com/office/officeart/2005/8/layout/orgChart1"/>
    <dgm:cxn modelId="{289AF2A2-3B15-4ED2-94F7-CA048517D883}" type="presParOf" srcId="{A7CC4FE1-3981-4309-ADE7-C9470E70C9CD}" destId="{F603892A-2323-40F5-8F15-E2267E2009FD}" srcOrd="0" destOrd="0" presId="urn:microsoft.com/office/officeart/2005/8/layout/orgChart1"/>
    <dgm:cxn modelId="{7ED0DC98-3D3D-4D8E-B073-35671796F2AA}" type="presParOf" srcId="{A7CC4FE1-3981-4309-ADE7-C9470E70C9CD}" destId="{383CAC1C-8EA9-4817-BD5E-EC20E4A8821C}" srcOrd="1" destOrd="0" presId="urn:microsoft.com/office/officeart/2005/8/layout/orgChart1"/>
    <dgm:cxn modelId="{D2F46703-A05E-4214-B9F0-2046BF175A1B}" type="presParOf" srcId="{A73D4C46-4363-4773-8850-7BAEA0C53BB5}" destId="{34FE65AD-746D-40C9-ADD6-CB87E4ED2F85}" srcOrd="1" destOrd="0" presId="urn:microsoft.com/office/officeart/2005/8/layout/orgChart1"/>
    <dgm:cxn modelId="{5C134FC2-EDC0-4514-9BB2-69506CE93DF6}" type="presParOf" srcId="{34FE65AD-746D-40C9-ADD6-CB87E4ED2F85}" destId="{64089867-4FD4-4745-B73B-2A1267B0726B}" srcOrd="0" destOrd="0" presId="urn:microsoft.com/office/officeart/2005/8/layout/orgChart1"/>
    <dgm:cxn modelId="{6A81D3D9-816E-45B7-91CE-A4F44FFCB7BE}" type="presParOf" srcId="{34FE65AD-746D-40C9-ADD6-CB87E4ED2F85}" destId="{755DA230-A0C1-4F9D-A3BF-AAE2E613714D}" srcOrd="1" destOrd="0" presId="urn:microsoft.com/office/officeart/2005/8/layout/orgChart1"/>
    <dgm:cxn modelId="{2657F514-60CC-4236-BBB3-7702B142DB8A}" type="presParOf" srcId="{755DA230-A0C1-4F9D-A3BF-AAE2E613714D}" destId="{E33A65D7-EDD9-4D4B-87ED-A49C7ADEBA16}" srcOrd="0" destOrd="0" presId="urn:microsoft.com/office/officeart/2005/8/layout/orgChart1"/>
    <dgm:cxn modelId="{DBEF65A3-7478-4988-A70F-6A047EF37372}" type="presParOf" srcId="{E33A65D7-EDD9-4D4B-87ED-A49C7ADEBA16}" destId="{03D348C4-10E0-48D1-B51D-81B1F8694D59}" srcOrd="0" destOrd="0" presId="urn:microsoft.com/office/officeart/2005/8/layout/orgChart1"/>
    <dgm:cxn modelId="{017D47DA-2404-4C59-ACAE-0872D4FA8DE5}" type="presParOf" srcId="{E33A65D7-EDD9-4D4B-87ED-A49C7ADEBA16}" destId="{44EC522C-3F05-47EC-A344-D8AD20F4B936}" srcOrd="1" destOrd="0" presId="urn:microsoft.com/office/officeart/2005/8/layout/orgChart1"/>
    <dgm:cxn modelId="{4E6886DD-FC80-4B9F-964A-5CCB3C8F2197}" type="presParOf" srcId="{755DA230-A0C1-4F9D-A3BF-AAE2E613714D}" destId="{C17C2023-35F0-40F3-BC01-928CFB73B67B}" srcOrd="1" destOrd="0" presId="urn:microsoft.com/office/officeart/2005/8/layout/orgChart1"/>
    <dgm:cxn modelId="{3B8A7B6B-7E14-4C48-9E32-A73A9F1F693D}" type="presParOf" srcId="{755DA230-A0C1-4F9D-A3BF-AAE2E613714D}" destId="{BDED1EA2-658A-4262-9A96-944BD83F8545}" srcOrd="2" destOrd="0" presId="urn:microsoft.com/office/officeart/2005/8/layout/orgChart1"/>
    <dgm:cxn modelId="{382A79B5-2DC3-45EF-A9FF-3DDBD28196F2}" type="presParOf" srcId="{34FE65AD-746D-40C9-ADD6-CB87E4ED2F85}" destId="{5E75D12D-E153-4B8D-8F90-28CA68D5489C}" srcOrd="2" destOrd="0" presId="urn:microsoft.com/office/officeart/2005/8/layout/orgChart1"/>
    <dgm:cxn modelId="{CD82A287-6D3C-4BA5-8AFB-E2269A19C112}" type="presParOf" srcId="{34FE65AD-746D-40C9-ADD6-CB87E4ED2F85}" destId="{85A4708B-AC4C-4A47-B94D-5ED8C71107AD}" srcOrd="3" destOrd="0" presId="urn:microsoft.com/office/officeart/2005/8/layout/orgChart1"/>
    <dgm:cxn modelId="{7A3AE63B-CC37-4DA3-AF93-2159D9E3A862}" type="presParOf" srcId="{85A4708B-AC4C-4A47-B94D-5ED8C71107AD}" destId="{03D4433B-8E67-46FD-A11D-F58DA4FB847E}" srcOrd="0" destOrd="0" presId="urn:microsoft.com/office/officeart/2005/8/layout/orgChart1"/>
    <dgm:cxn modelId="{6BE9988D-5409-4A9A-8975-7E96EC2E4FB0}" type="presParOf" srcId="{03D4433B-8E67-46FD-A11D-F58DA4FB847E}" destId="{2AFA2CA8-4003-473E-A28C-48E11E41C645}" srcOrd="0" destOrd="0" presId="urn:microsoft.com/office/officeart/2005/8/layout/orgChart1"/>
    <dgm:cxn modelId="{41D63EA8-ABBB-4A4B-814C-343131EB504A}" type="presParOf" srcId="{03D4433B-8E67-46FD-A11D-F58DA4FB847E}" destId="{AA09CDB5-60C4-43EE-8016-26FF0FFE89D9}" srcOrd="1" destOrd="0" presId="urn:microsoft.com/office/officeart/2005/8/layout/orgChart1"/>
    <dgm:cxn modelId="{FD637889-DBFC-4AD3-A2C1-E6F96BE836A4}" type="presParOf" srcId="{85A4708B-AC4C-4A47-B94D-5ED8C71107AD}" destId="{465C851B-6126-48DF-BCC0-E15F00879C79}" srcOrd="1" destOrd="0" presId="urn:microsoft.com/office/officeart/2005/8/layout/orgChart1"/>
    <dgm:cxn modelId="{5425932E-0C20-491D-A865-8B48F29CEC92}" type="presParOf" srcId="{85A4708B-AC4C-4A47-B94D-5ED8C71107AD}" destId="{556CAB85-7CC2-4902-A40A-CF16C92FA11F}" srcOrd="2" destOrd="0" presId="urn:microsoft.com/office/officeart/2005/8/layout/orgChart1"/>
    <dgm:cxn modelId="{59A6F637-E6B5-4D3A-A7AA-C1BDCF6C79B8}" type="presParOf" srcId="{34FE65AD-746D-40C9-ADD6-CB87E4ED2F85}" destId="{B0884C1D-D323-4C8B-A9CF-1D931E488AD0}" srcOrd="4" destOrd="0" presId="urn:microsoft.com/office/officeart/2005/8/layout/orgChart1"/>
    <dgm:cxn modelId="{83A34624-8B20-4374-AB9D-F4BFE5191836}" type="presParOf" srcId="{34FE65AD-746D-40C9-ADD6-CB87E4ED2F85}" destId="{84BE9038-F8CE-4077-A3C2-6A576CAA867B}" srcOrd="5" destOrd="0" presId="urn:microsoft.com/office/officeart/2005/8/layout/orgChart1"/>
    <dgm:cxn modelId="{89EEFF9B-CE5B-4C22-B76A-9ECCC4C2CA37}" type="presParOf" srcId="{84BE9038-F8CE-4077-A3C2-6A576CAA867B}" destId="{125572C9-9BAF-4B0A-AAE8-136824148889}" srcOrd="0" destOrd="0" presId="urn:microsoft.com/office/officeart/2005/8/layout/orgChart1"/>
    <dgm:cxn modelId="{890F6118-1387-44F1-892D-9D944731B81C}" type="presParOf" srcId="{125572C9-9BAF-4B0A-AAE8-136824148889}" destId="{92DAF7E8-C24C-4447-94DE-3AB3E309D53D}" srcOrd="0" destOrd="0" presId="urn:microsoft.com/office/officeart/2005/8/layout/orgChart1"/>
    <dgm:cxn modelId="{CAA001E9-B63C-4637-93DA-F36EBDF487CB}" type="presParOf" srcId="{125572C9-9BAF-4B0A-AAE8-136824148889}" destId="{96531B64-4505-451A-A03D-B123F44E06E6}" srcOrd="1" destOrd="0" presId="urn:microsoft.com/office/officeart/2005/8/layout/orgChart1"/>
    <dgm:cxn modelId="{B9FFA565-287C-424E-B8CC-92A3D0758890}" type="presParOf" srcId="{84BE9038-F8CE-4077-A3C2-6A576CAA867B}" destId="{FD6EFF82-B606-4AFC-BFA7-D2C3AACF2FDE}" srcOrd="1" destOrd="0" presId="urn:microsoft.com/office/officeart/2005/8/layout/orgChart1"/>
    <dgm:cxn modelId="{063E74EC-CCC6-4D71-8B8F-2E045CCD0BED}" type="presParOf" srcId="{84BE9038-F8CE-4077-A3C2-6A576CAA867B}" destId="{D28DAF5C-17AD-4DBF-AA73-942E23205967}" srcOrd="2" destOrd="0" presId="urn:microsoft.com/office/officeart/2005/8/layout/orgChart1"/>
    <dgm:cxn modelId="{8EC1758B-BE05-481E-9572-91D17716A15F}" type="presParOf" srcId="{A73D4C46-4363-4773-8850-7BAEA0C53BB5}" destId="{12D3204E-5DF7-4BD1-A162-218B0E9D6BEC}" srcOrd="2" destOrd="0" presId="urn:microsoft.com/office/officeart/2005/8/layout/orgChart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C4464C-F76D-46A8-B5B8-C56709BD19CE}">
      <dsp:nvSpPr>
        <dsp:cNvPr id="0" name=""/>
        <dsp:cNvSpPr/>
      </dsp:nvSpPr>
      <dsp:spPr>
        <a:xfrm>
          <a:off x="4138504" y="887806"/>
          <a:ext cx="3199032" cy="1053814"/>
        </a:xfrm>
        <a:custGeom>
          <a:avLst/>
          <a:gdLst/>
          <a:ahLst/>
          <a:cxnLst/>
          <a:rect l="0" t="0" r="0" b="0"/>
          <a:pathLst>
            <a:path>
              <a:moveTo>
                <a:pt x="0" y="0"/>
              </a:moveTo>
              <a:lnTo>
                <a:pt x="0" y="867375"/>
              </a:lnTo>
              <a:lnTo>
                <a:pt x="3199032" y="867375"/>
              </a:lnTo>
              <a:lnTo>
                <a:pt x="3199032" y="10538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CC5D8A-DBFE-4A7A-A0DA-B0DEB7179608}">
      <dsp:nvSpPr>
        <dsp:cNvPr id="0" name=""/>
        <dsp:cNvSpPr/>
      </dsp:nvSpPr>
      <dsp:spPr>
        <a:xfrm>
          <a:off x="4138504" y="887806"/>
          <a:ext cx="1050541" cy="1053814"/>
        </a:xfrm>
        <a:custGeom>
          <a:avLst/>
          <a:gdLst/>
          <a:ahLst/>
          <a:cxnLst/>
          <a:rect l="0" t="0" r="0" b="0"/>
          <a:pathLst>
            <a:path>
              <a:moveTo>
                <a:pt x="0" y="0"/>
              </a:moveTo>
              <a:lnTo>
                <a:pt x="0" y="867375"/>
              </a:lnTo>
              <a:lnTo>
                <a:pt x="1050541" y="867375"/>
              </a:lnTo>
              <a:lnTo>
                <a:pt x="1050541" y="10538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B17B2E-B13C-47B3-BC6D-1B3549E4547D}">
      <dsp:nvSpPr>
        <dsp:cNvPr id="0" name=""/>
        <dsp:cNvSpPr/>
      </dsp:nvSpPr>
      <dsp:spPr>
        <a:xfrm>
          <a:off x="3040554" y="887806"/>
          <a:ext cx="1097950" cy="1053814"/>
        </a:xfrm>
        <a:custGeom>
          <a:avLst/>
          <a:gdLst/>
          <a:ahLst/>
          <a:cxnLst/>
          <a:rect l="0" t="0" r="0" b="0"/>
          <a:pathLst>
            <a:path>
              <a:moveTo>
                <a:pt x="1097950" y="0"/>
              </a:moveTo>
              <a:lnTo>
                <a:pt x="1097950" y="867375"/>
              </a:lnTo>
              <a:lnTo>
                <a:pt x="0" y="867375"/>
              </a:lnTo>
              <a:lnTo>
                <a:pt x="0" y="10538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19B3C6-53E3-4556-848F-D55662131E9C}">
      <dsp:nvSpPr>
        <dsp:cNvPr id="0" name=""/>
        <dsp:cNvSpPr/>
      </dsp:nvSpPr>
      <dsp:spPr>
        <a:xfrm>
          <a:off x="892063" y="887806"/>
          <a:ext cx="3246441" cy="1053814"/>
        </a:xfrm>
        <a:custGeom>
          <a:avLst/>
          <a:gdLst/>
          <a:ahLst/>
          <a:cxnLst/>
          <a:rect l="0" t="0" r="0" b="0"/>
          <a:pathLst>
            <a:path>
              <a:moveTo>
                <a:pt x="3246441" y="0"/>
              </a:moveTo>
              <a:lnTo>
                <a:pt x="3246441" y="867375"/>
              </a:lnTo>
              <a:lnTo>
                <a:pt x="0" y="867375"/>
              </a:lnTo>
              <a:lnTo>
                <a:pt x="0" y="10538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38A794-0B26-4122-8E4E-BA898594EB92}">
      <dsp:nvSpPr>
        <dsp:cNvPr id="0" name=""/>
        <dsp:cNvSpPr/>
      </dsp:nvSpPr>
      <dsp:spPr>
        <a:xfrm>
          <a:off x="2098574" y="0"/>
          <a:ext cx="4079860" cy="887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tr-TR" sz="3600" kern="1200" dirty="0" smtClean="0"/>
            <a:t>Özel Hukuk</a:t>
          </a:r>
          <a:endParaRPr lang="tr-TR" sz="3600" kern="1200" dirty="0"/>
        </a:p>
      </dsp:txBody>
      <dsp:txXfrm>
        <a:off x="2098574" y="0"/>
        <a:ext cx="4079860" cy="887806"/>
      </dsp:txXfrm>
    </dsp:sp>
    <dsp:sp modelId="{EA3037E4-9952-416E-ABB6-4A38BA3E9108}">
      <dsp:nvSpPr>
        <dsp:cNvPr id="0" name=""/>
        <dsp:cNvSpPr/>
      </dsp:nvSpPr>
      <dsp:spPr>
        <a:xfrm>
          <a:off x="4256" y="1941620"/>
          <a:ext cx="1775612" cy="288288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u="sng" kern="1200" dirty="0" smtClean="0"/>
            <a:t>Medeni Hukuk</a:t>
          </a:r>
        </a:p>
        <a:p>
          <a:pPr lvl="0" algn="just" defTabSz="889000">
            <a:lnSpc>
              <a:spcPct val="90000"/>
            </a:lnSpc>
            <a:spcBef>
              <a:spcPct val="0"/>
            </a:spcBef>
            <a:spcAft>
              <a:spcPct val="35000"/>
            </a:spcAft>
          </a:pPr>
          <a:r>
            <a:rPr lang="tr-TR" sz="2000" kern="1200" dirty="0" smtClean="0"/>
            <a:t>1) Kişiler Hukuku</a:t>
          </a:r>
        </a:p>
        <a:p>
          <a:pPr lvl="0" algn="just" defTabSz="889000">
            <a:lnSpc>
              <a:spcPct val="90000"/>
            </a:lnSpc>
            <a:spcBef>
              <a:spcPct val="0"/>
            </a:spcBef>
            <a:spcAft>
              <a:spcPct val="35000"/>
            </a:spcAft>
          </a:pPr>
          <a:r>
            <a:rPr lang="tr-TR" sz="2000" kern="1200" dirty="0" smtClean="0"/>
            <a:t>2) Aile Hukuku</a:t>
          </a:r>
        </a:p>
        <a:p>
          <a:pPr lvl="0" algn="just" defTabSz="889000">
            <a:lnSpc>
              <a:spcPct val="90000"/>
            </a:lnSpc>
            <a:spcBef>
              <a:spcPct val="0"/>
            </a:spcBef>
            <a:spcAft>
              <a:spcPct val="35000"/>
            </a:spcAft>
          </a:pPr>
          <a:r>
            <a:rPr lang="tr-TR" sz="2000" kern="1200" dirty="0" smtClean="0"/>
            <a:t>3) Eşya Hukuku</a:t>
          </a:r>
        </a:p>
        <a:p>
          <a:pPr lvl="0" algn="just" defTabSz="889000">
            <a:lnSpc>
              <a:spcPct val="90000"/>
            </a:lnSpc>
            <a:spcBef>
              <a:spcPct val="0"/>
            </a:spcBef>
            <a:spcAft>
              <a:spcPct val="35000"/>
            </a:spcAft>
          </a:pPr>
          <a:r>
            <a:rPr lang="tr-TR" sz="2000" kern="1200" dirty="0" smtClean="0"/>
            <a:t>4) Miras Hukuku</a:t>
          </a:r>
        </a:p>
        <a:p>
          <a:pPr lvl="0" algn="just" defTabSz="889000">
            <a:lnSpc>
              <a:spcPct val="90000"/>
            </a:lnSpc>
            <a:spcBef>
              <a:spcPct val="0"/>
            </a:spcBef>
            <a:spcAft>
              <a:spcPct val="35000"/>
            </a:spcAft>
          </a:pPr>
          <a:r>
            <a:rPr lang="tr-TR" sz="2000" kern="1200" dirty="0" smtClean="0"/>
            <a:t>5)Borçlar Hukuku</a:t>
          </a:r>
          <a:endParaRPr lang="tr-TR" sz="2000" kern="1200" dirty="0"/>
        </a:p>
      </dsp:txBody>
      <dsp:txXfrm>
        <a:off x="4256" y="1941620"/>
        <a:ext cx="1775612" cy="2882884"/>
      </dsp:txXfrm>
    </dsp:sp>
    <dsp:sp modelId="{AB9671FB-34D6-4D4E-B727-12C000933430}">
      <dsp:nvSpPr>
        <dsp:cNvPr id="0" name=""/>
        <dsp:cNvSpPr/>
      </dsp:nvSpPr>
      <dsp:spPr>
        <a:xfrm>
          <a:off x="2152748" y="1941620"/>
          <a:ext cx="1775612" cy="28828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u="sng" kern="1200" dirty="0" smtClean="0"/>
            <a:t>Ticaret Hukuku</a:t>
          </a:r>
        </a:p>
        <a:p>
          <a:pPr lvl="0" algn="just" defTabSz="711200">
            <a:lnSpc>
              <a:spcPct val="90000"/>
            </a:lnSpc>
            <a:spcBef>
              <a:spcPct val="0"/>
            </a:spcBef>
            <a:spcAft>
              <a:spcPct val="35000"/>
            </a:spcAft>
          </a:pPr>
          <a:r>
            <a:rPr lang="tr-TR" sz="1400" kern="1200" dirty="0" smtClean="0"/>
            <a:t>1) Ticari İşletme Hukuku</a:t>
          </a:r>
        </a:p>
        <a:p>
          <a:pPr lvl="0" algn="just" defTabSz="711200">
            <a:lnSpc>
              <a:spcPct val="90000"/>
            </a:lnSpc>
            <a:spcBef>
              <a:spcPct val="0"/>
            </a:spcBef>
            <a:spcAft>
              <a:spcPct val="35000"/>
            </a:spcAft>
          </a:pPr>
          <a:r>
            <a:rPr lang="tr-TR" sz="1400" kern="1200" dirty="0" smtClean="0"/>
            <a:t>2)Kıymetli Evrak Hukuku</a:t>
          </a:r>
        </a:p>
        <a:p>
          <a:pPr lvl="0" algn="just" defTabSz="711200">
            <a:lnSpc>
              <a:spcPct val="90000"/>
            </a:lnSpc>
            <a:spcBef>
              <a:spcPct val="0"/>
            </a:spcBef>
            <a:spcAft>
              <a:spcPct val="35000"/>
            </a:spcAft>
          </a:pPr>
          <a:r>
            <a:rPr lang="tr-TR" sz="1400" kern="1200" dirty="0" smtClean="0"/>
            <a:t>3) Şirketler Hukuku</a:t>
          </a:r>
        </a:p>
        <a:p>
          <a:pPr lvl="0" algn="just" defTabSz="711200">
            <a:lnSpc>
              <a:spcPct val="90000"/>
            </a:lnSpc>
            <a:spcBef>
              <a:spcPct val="0"/>
            </a:spcBef>
            <a:spcAft>
              <a:spcPct val="35000"/>
            </a:spcAft>
          </a:pPr>
          <a:r>
            <a:rPr lang="tr-TR" sz="1400" kern="1200" dirty="0" smtClean="0"/>
            <a:t>4) Taşıma Hukuku</a:t>
          </a:r>
        </a:p>
        <a:p>
          <a:pPr lvl="0" algn="just" defTabSz="711200">
            <a:lnSpc>
              <a:spcPct val="90000"/>
            </a:lnSpc>
            <a:spcBef>
              <a:spcPct val="0"/>
            </a:spcBef>
            <a:spcAft>
              <a:spcPct val="35000"/>
            </a:spcAft>
          </a:pPr>
          <a:r>
            <a:rPr lang="tr-TR" sz="1400" kern="1200" dirty="0" smtClean="0"/>
            <a:t>5) Deniz Ticaret Hukuku</a:t>
          </a:r>
        </a:p>
        <a:p>
          <a:pPr lvl="0" algn="just" defTabSz="711200">
            <a:lnSpc>
              <a:spcPct val="90000"/>
            </a:lnSpc>
            <a:spcBef>
              <a:spcPct val="0"/>
            </a:spcBef>
            <a:spcAft>
              <a:spcPct val="35000"/>
            </a:spcAft>
          </a:pPr>
          <a:r>
            <a:rPr lang="tr-TR" sz="1400" kern="1200" dirty="0" smtClean="0"/>
            <a:t>6) Sigorta Hukuku</a:t>
          </a:r>
        </a:p>
        <a:p>
          <a:pPr lvl="0" algn="ctr" defTabSz="711200">
            <a:lnSpc>
              <a:spcPct val="90000"/>
            </a:lnSpc>
            <a:spcBef>
              <a:spcPct val="0"/>
            </a:spcBef>
            <a:spcAft>
              <a:spcPct val="35000"/>
            </a:spcAft>
          </a:pPr>
          <a:endParaRPr lang="tr-TR" sz="1600" kern="1200" dirty="0" smtClean="0"/>
        </a:p>
        <a:p>
          <a:pPr lvl="0" algn="ctr" defTabSz="711200">
            <a:lnSpc>
              <a:spcPct val="90000"/>
            </a:lnSpc>
            <a:spcBef>
              <a:spcPct val="0"/>
            </a:spcBef>
            <a:spcAft>
              <a:spcPct val="35000"/>
            </a:spcAft>
          </a:pPr>
          <a:endParaRPr lang="tr-TR" sz="1600" kern="1200" dirty="0"/>
        </a:p>
      </dsp:txBody>
      <dsp:txXfrm>
        <a:off x="2152748" y="1941620"/>
        <a:ext cx="1775612" cy="2882893"/>
      </dsp:txXfrm>
    </dsp:sp>
    <dsp:sp modelId="{698ED394-006D-4E18-BCCD-882087758756}">
      <dsp:nvSpPr>
        <dsp:cNvPr id="0" name=""/>
        <dsp:cNvSpPr/>
      </dsp:nvSpPr>
      <dsp:spPr>
        <a:xfrm>
          <a:off x="4301239" y="1941620"/>
          <a:ext cx="1775612" cy="887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t>Fikri Mülkiyet Hukuku</a:t>
          </a:r>
          <a:endParaRPr lang="tr-TR" sz="2000" kern="1200" dirty="0"/>
        </a:p>
      </dsp:txBody>
      <dsp:txXfrm>
        <a:off x="4301239" y="1941620"/>
        <a:ext cx="1775612" cy="887806"/>
      </dsp:txXfrm>
    </dsp:sp>
    <dsp:sp modelId="{01D28CA0-3947-460E-8D11-93AE18221A3A}">
      <dsp:nvSpPr>
        <dsp:cNvPr id="0" name=""/>
        <dsp:cNvSpPr/>
      </dsp:nvSpPr>
      <dsp:spPr>
        <a:xfrm>
          <a:off x="6449730" y="1941620"/>
          <a:ext cx="1775612" cy="88780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t>Devletler Özel Hukuku</a:t>
          </a:r>
          <a:endParaRPr lang="tr-TR" sz="2000" kern="1200" dirty="0"/>
        </a:p>
      </dsp:txBody>
      <dsp:txXfrm>
        <a:off x="6449730" y="1941620"/>
        <a:ext cx="1775612" cy="8878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0884C1D-D323-4C8B-A9CF-1D931E488AD0}">
      <dsp:nvSpPr>
        <dsp:cNvPr id="0" name=""/>
        <dsp:cNvSpPr/>
      </dsp:nvSpPr>
      <dsp:spPr>
        <a:xfrm>
          <a:off x="4114800" y="2861117"/>
          <a:ext cx="2911251" cy="505258"/>
        </a:xfrm>
        <a:custGeom>
          <a:avLst/>
          <a:gdLst/>
          <a:ahLst/>
          <a:cxnLst/>
          <a:rect l="0" t="0" r="0" b="0"/>
          <a:pathLst>
            <a:path>
              <a:moveTo>
                <a:pt x="0" y="0"/>
              </a:moveTo>
              <a:lnTo>
                <a:pt x="0" y="252629"/>
              </a:lnTo>
              <a:lnTo>
                <a:pt x="2911251" y="252629"/>
              </a:lnTo>
              <a:lnTo>
                <a:pt x="2911251"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75D12D-E153-4B8D-8F90-28CA68D5489C}">
      <dsp:nvSpPr>
        <dsp:cNvPr id="0" name=""/>
        <dsp:cNvSpPr/>
      </dsp:nvSpPr>
      <dsp:spPr>
        <a:xfrm>
          <a:off x="4069080" y="2861117"/>
          <a:ext cx="91440" cy="505258"/>
        </a:xfrm>
        <a:custGeom>
          <a:avLst/>
          <a:gdLst/>
          <a:ahLst/>
          <a:cxnLst/>
          <a:rect l="0" t="0" r="0" b="0"/>
          <a:pathLst>
            <a:path>
              <a:moveTo>
                <a:pt x="45720" y="0"/>
              </a:moveTo>
              <a:lnTo>
                <a:pt x="45720"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089867-4FD4-4745-B73B-2A1267B0726B}">
      <dsp:nvSpPr>
        <dsp:cNvPr id="0" name=""/>
        <dsp:cNvSpPr/>
      </dsp:nvSpPr>
      <dsp:spPr>
        <a:xfrm>
          <a:off x="1203548" y="2861117"/>
          <a:ext cx="2911251" cy="505258"/>
        </a:xfrm>
        <a:custGeom>
          <a:avLst/>
          <a:gdLst/>
          <a:ahLst/>
          <a:cxnLst/>
          <a:rect l="0" t="0" r="0" b="0"/>
          <a:pathLst>
            <a:path>
              <a:moveTo>
                <a:pt x="2911251" y="0"/>
              </a:moveTo>
              <a:lnTo>
                <a:pt x="2911251" y="252629"/>
              </a:lnTo>
              <a:lnTo>
                <a:pt x="0" y="252629"/>
              </a:lnTo>
              <a:lnTo>
                <a:pt x="0" y="50525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03892A-2323-40F5-8F15-E2267E2009FD}">
      <dsp:nvSpPr>
        <dsp:cNvPr id="0" name=""/>
        <dsp:cNvSpPr/>
      </dsp:nvSpPr>
      <dsp:spPr>
        <a:xfrm>
          <a:off x="1954555" y="791615"/>
          <a:ext cx="4320489" cy="20695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tr-TR" sz="3600" kern="1200" dirty="0" smtClean="0"/>
            <a:t>Karma</a:t>
          </a:r>
        </a:p>
        <a:p>
          <a:pPr lvl="0" algn="ctr" defTabSz="1600200">
            <a:lnSpc>
              <a:spcPct val="90000"/>
            </a:lnSpc>
            <a:spcBef>
              <a:spcPct val="0"/>
            </a:spcBef>
            <a:spcAft>
              <a:spcPct val="35000"/>
            </a:spcAft>
          </a:pPr>
          <a:r>
            <a:rPr lang="tr-TR" sz="3600" kern="1200" dirty="0" smtClean="0"/>
            <a:t> Hukukun Dalları</a:t>
          </a:r>
          <a:endParaRPr lang="tr-TR" sz="3600" kern="1200" dirty="0"/>
        </a:p>
      </dsp:txBody>
      <dsp:txXfrm>
        <a:off x="1954555" y="791615"/>
        <a:ext cx="4320489" cy="2069502"/>
      </dsp:txXfrm>
    </dsp:sp>
    <dsp:sp modelId="{03D348C4-10E0-48D1-B51D-81B1F8694D59}">
      <dsp:nvSpPr>
        <dsp:cNvPr id="0" name=""/>
        <dsp:cNvSpPr/>
      </dsp:nvSpPr>
      <dsp:spPr>
        <a:xfrm>
          <a:off x="552" y="3366376"/>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tr-TR" sz="3600" kern="1200" dirty="0" smtClean="0"/>
            <a:t>İş Hukuku</a:t>
          </a:r>
          <a:endParaRPr lang="tr-TR" sz="3600" kern="1200" dirty="0"/>
        </a:p>
      </dsp:txBody>
      <dsp:txXfrm>
        <a:off x="552" y="3366376"/>
        <a:ext cx="2405992" cy="1202996"/>
      </dsp:txXfrm>
    </dsp:sp>
    <dsp:sp modelId="{2AFA2CA8-4003-473E-A28C-48E11E41C645}">
      <dsp:nvSpPr>
        <dsp:cNvPr id="0" name=""/>
        <dsp:cNvSpPr/>
      </dsp:nvSpPr>
      <dsp:spPr>
        <a:xfrm>
          <a:off x="2911803" y="3366376"/>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tr-TR" sz="3600" kern="1200" dirty="0" smtClean="0"/>
            <a:t>Medeni Usul Hukuku</a:t>
          </a:r>
          <a:endParaRPr lang="tr-TR" sz="3600" kern="1200" dirty="0"/>
        </a:p>
      </dsp:txBody>
      <dsp:txXfrm>
        <a:off x="2911803" y="3366376"/>
        <a:ext cx="2405992" cy="1202996"/>
      </dsp:txXfrm>
    </dsp:sp>
    <dsp:sp modelId="{92DAF7E8-C24C-4447-94DE-3AB3E309D53D}">
      <dsp:nvSpPr>
        <dsp:cNvPr id="0" name=""/>
        <dsp:cNvSpPr/>
      </dsp:nvSpPr>
      <dsp:spPr>
        <a:xfrm>
          <a:off x="5823054" y="3366376"/>
          <a:ext cx="2405992" cy="120299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tr-TR" sz="3600" kern="1200" dirty="0" smtClean="0"/>
            <a:t>İcra İflas Hukuku</a:t>
          </a:r>
          <a:endParaRPr lang="tr-TR" sz="3600" kern="1200" dirty="0"/>
        </a:p>
      </dsp:txBody>
      <dsp:txXfrm>
        <a:off x="5823054" y="3366376"/>
        <a:ext cx="2405992" cy="120299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857D1D-F676-4A24-80B4-27522DF04587}" type="datetimeFigureOut">
              <a:rPr lang="tr-TR" smtClean="0"/>
              <a:pPr/>
              <a:t>22.10.2018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D420C-BC4E-4596-9AEF-A0C5326EEEA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ADD420C-BC4E-4596-9AEF-A0C5326EEEA7}" type="slidenum">
              <a:rPr lang="tr-TR" smtClean="0"/>
              <a:pPr/>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22.10.2018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F75050-0E15-4C5B-92B0-66D068882F1F}" type="datetimeFigureOut">
              <a:rPr lang="tr-TR" smtClean="0"/>
              <a:pPr/>
              <a:t>22.10.2018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Pozitif Hukukun Dalları</a:t>
            </a:r>
            <a:endParaRPr lang="tr-TR" dirty="0"/>
          </a:p>
        </p:txBody>
      </p:sp>
      <p:sp>
        <p:nvSpPr>
          <p:cNvPr id="3" name="2 Alt Başlık"/>
          <p:cNvSpPr>
            <a:spLocks noGrp="1"/>
          </p:cNvSpPr>
          <p:nvPr>
            <p:ph type="subTitle" idx="1"/>
          </p:nvPr>
        </p:nvSpPr>
        <p:spPr/>
        <p:txBody>
          <a:bodyPr/>
          <a:lstStyle/>
          <a:p>
            <a:pPr algn="r"/>
            <a:r>
              <a:rPr lang="tr-TR" b="1" dirty="0" smtClean="0"/>
              <a:t>ÖZEL HUKUK</a:t>
            </a:r>
            <a:endParaRPr lang="tr-TR" b="1" dirty="0"/>
          </a:p>
        </p:txBody>
      </p:sp>
      <p:pic>
        <p:nvPicPr>
          <p:cNvPr id="8194" name="Picture 2" descr="C:\Users\pc\Pictures\öh.jpg"/>
          <p:cNvPicPr>
            <a:picLocks noChangeAspect="1" noChangeArrowheads="1"/>
          </p:cNvPicPr>
          <p:nvPr/>
        </p:nvPicPr>
        <p:blipFill>
          <a:blip r:embed="rId2"/>
          <a:srcRect/>
          <a:stretch>
            <a:fillRect/>
          </a:stretch>
        </p:blipFill>
        <p:spPr bwMode="auto">
          <a:xfrm>
            <a:off x="1285852" y="2643182"/>
            <a:ext cx="7210439" cy="360521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765175"/>
          <a:ext cx="8229600" cy="5360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28" y="642918"/>
            <a:ext cx="8229600" cy="1500198"/>
          </a:xfrm>
        </p:spPr>
        <p:txBody>
          <a:bodyPr/>
          <a:lstStyle/>
          <a:p>
            <a:r>
              <a:rPr lang="tr-TR" dirty="0" smtClean="0"/>
              <a:t>İş Hukuku</a:t>
            </a:r>
            <a:endParaRPr lang="tr-TR" dirty="0"/>
          </a:p>
        </p:txBody>
      </p:sp>
      <p:sp>
        <p:nvSpPr>
          <p:cNvPr id="3" name="2 İçerik Yer Tutucusu"/>
          <p:cNvSpPr>
            <a:spLocks noGrp="1"/>
          </p:cNvSpPr>
          <p:nvPr>
            <p:ph idx="1"/>
          </p:nvPr>
        </p:nvSpPr>
        <p:spPr>
          <a:xfrm>
            <a:off x="357158" y="2143116"/>
            <a:ext cx="8229600" cy="4525963"/>
          </a:xfrm>
        </p:spPr>
        <p:txBody>
          <a:bodyPr>
            <a:normAutofit fontScale="92500"/>
          </a:bodyPr>
          <a:lstStyle/>
          <a:p>
            <a:pPr algn="just"/>
            <a:r>
              <a:rPr lang="tr-TR" dirty="0" smtClean="0"/>
              <a:t>İşçi ile işveren arasındaki ilişkileri düzenleyen hukuk dalıdır.</a:t>
            </a:r>
          </a:p>
          <a:p>
            <a:pPr algn="just"/>
            <a:r>
              <a:rPr lang="tr-TR" dirty="0" smtClean="0"/>
              <a:t>İşçi, işveren, işyeri,iş sözleşmesi,işçi ve işverenin borçları, hakları, yükümlülükleri, iş sözleşmesinin sona ermesi, çalışma ve dinlenme süreleri… gibi konular iş hukukunun konusunu oluşturur.</a:t>
            </a:r>
          </a:p>
          <a:p>
            <a:pPr algn="just"/>
            <a:r>
              <a:rPr lang="tr-TR" dirty="0" smtClean="0"/>
              <a:t>İşçi ve işverene ilişkin kurallar genellikle emredici nitelik taşıdığı için iş hukuku kendine özgü bir karma hukuk dalıdır.</a:t>
            </a:r>
          </a:p>
        </p:txBody>
      </p:sp>
      <p:pic>
        <p:nvPicPr>
          <p:cNvPr id="4098" name="Picture 2" descr="C:\Users\pc\Pictures\işhukuku.jpg"/>
          <p:cNvPicPr>
            <a:picLocks noChangeAspect="1" noChangeArrowheads="1"/>
          </p:cNvPicPr>
          <p:nvPr/>
        </p:nvPicPr>
        <p:blipFill>
          <a:blip r:embed="rId2"/>
          <a:srcRect/>
          <a:stretch>
            <a:fillRect/>
          </a:stretch>
        </p:blipFill>
        <p:spPr bwMode="auto">
          <a:xfrm>
            <a:off x="5158590" y="0"/>
            <a:ext cx="3985410" cy="209234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Medeni Usul Hukuku</a:t>
            </a:r>
            <a:endParaRPr lang="tr-TR" dirty="0"/>
          </a:p>
        </p:txBody>
      </p:sp>
      <p:sp>
        <p:nvSpPr>
          <p:cNvPr id="3" name="2 İçerik Yer Tutucusu"/>
          <p:cNvSpPr>
            <a:spLocks noGrp="1"/>
          </p:cNvSpPr>
          <p:nvPr>
            <p:ph idx="1"/>
          </p:nvPr>
        </p:nvSpPr>
        <p:spPr>
          <a:xfrm>
            <a:off x="714348" y="1571612"/>
            <a:ext cx="8229600" cy="3629000"/>
          </a:xfrm>
        </p:spPr>
        <p:txBody>
          <a:bodyPr/>
          <a:lstStyle/>
          <a:p>
            <a:pPr algn="just"/>
            <a:r>
              <a:rPr lang="tr-TR" dirty="0" smtClean="0"/>
              <a:t>Özel hukuka ilişkin hakların korunmasına hizmet eden hukuk dalıdır.</a:t>
            </a:r>
          </a:p>
          <a:p>
            <a:pPr algn="just"/>
            <a:r>
              <a:rPr lang="tr-TR" dirty="0" smtClean="0"/>
              <a:t>Mahkemeler, yargı görevlileri, usul işlemleri,davanın tarafları,ispat ve deliller medeni usul hukukunun konusunu oluşturur.</a:t>
            </a:r>
          </a:p>
        </p:txBody>
      </p:sp>
      <p:pic>
        <p:nvPicPr>
          <p:cNvPr id="5122" name="Picture 2" descr="C:\Users\pc\Pictures\mu1.jpg"/>
          <p:cNvPicPr>
            <a:picLocks noChangeAspect="1" noChangeArrowheads="1"/>
          </p:cNvPicPr>
          <p:nvPr/>
        </p:nvPicPr>
        <p:blipFill>
          <a:blip r:embed="rId2"/>
          <a:srcRect/>
          <a:stretch>
            <a:fillRect/>
          </a:stretch>
        </p:blipFill>
        <p:spPr bwMode="auto">
          <a:xfrm>
            <a:off x="1142976" y="4324357"/>
            <a:ext cx="6646881" cy="253364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85852" y="428604"/>
            <a:ext cx="3286148" cy="1571636"/>
          </a:xfrm>
        </p:spPr>
        <p:txBody>
          <a:bodyPr>
            <a:normAutofit/>
          </a:bodyPr>
          <a:lstStyle/>
          <a:p>
            <a:r>
              <a:rPr lang="tr-TR" dirty="0" smtClean="0"/>
              <a:t>İcra- İflas Hukuku</a:t>
            </a:r>
            <a:endParaRPr lang="tr-TR" dirty="0"/>
          </a:p>
        </p:txBody>
      </p:sp>
      <p:sp>
        <p:nvSpPr>
          <p:cNvPr id="3" name="2 İçerik Yer Tutucusu"/>
          <p:cNvSpPr>
            <a:spLocks noGrp="1"/>
          </p:cNvSpPr>
          <p:nvPr>
            <p:ph idx="1"/>
          </p:nvPr>
        </p:nvSpPr>
        <p:spPr>
          <a:xfrm>
            <a:off x="428596" y="2143116"/>
            <a:ext cx="8229600" cy="4525963"/>
          </a:xfrm>
        </p:spPr>
        <p:txBody>
          <a:bodyPr>
            <a:normAutofit fontScale="85000" lnSpcReduction="20000"/>
          </a:bodyPr>
          <a:lstStyle/>
          <a:p>
            <a:pPr algn="just"/>
            <a:r>
              <a:rPr lang="tr-TR" dirty="0" smtClean="0"/>
              <a:t>Cebri icra hukuku olarak da adlandırılabilir.</a:t>
            </a:r>
          </a:p>
          <a:p>
            <a:pPr algn="just"/>
            <a:r>
              <a:rPr lang="tr-TR" dirty="0" smtClean="0"/>
              <a:t>Borçların devlet gücü yardımıyla zorla yerine getirilmesidir.</a:t>
            </a:r>
          </a:p>
          <a:p>
            <a:pPr algn="just"/>
            <a:r>
              <a:rPr lang="tr-TR" dirty="0" smtClean="0"/>
              <a:t>İcra iflas hukuku; icra hukuku (cüzi icra) ve İflas Hukuku (külli icra) olmak üzere ikiye ayrılır.</a:t>
            </a:r>
          </a:p>
          <a:p>
            <a:pPr algn="just"/>
            <a:r>
              <a:rPr lang="tr-TR" dirty="0" smtClean="0"/>
              <a:t>İcra Hukuku; ilamlı- ilamsız icra, genel haciz yoluyla takip, kambiyo senetlerine mahsus haciz yoluyla takip….. Gibi konulardan oluşur.</a:t>
            </a:r>
          </a:p>
          <a:p>
            <a:pPr algn="just"/>
            <a:r>
              <a:rPr lang="tr-TR" dirty="0" smtClean="0"/>
              <a:t>İflas hukuku; borçlunun bütün alacaklılarının alacaklarının,borçlunun haczedilebilen bütün mallarından karşılanması amacını taşır. İflas kararını ticaret mahkemesi verir.</a:t>
            </a:r>
          </a:p>
        </p:txBody>
      </p:sp>
      <p:pic>
        <p:nvPicPr>
          <p:cNvPr id="6146" name="Picture 2" descr="C:\Users\pc\Pictures\icra iflas hukuku.jpg"/>
          <p:cNvPicPr>
            <a:picLocks noChangeAspect="1" noChangeArrowheads="1"/>
          </p:cNvPicPr>
          <p:nvPr/>
        </p:nvPicPr>
        <p:blipFill>
          <a:blip r:embed="rId2"/>
          <a:srcRect/>
          <a:stretch>
            <a:fillRect/>
          </a:stretch>
        </p:blipFill>
        <p:spPr bwMode="auto">
          <a:xfrm>
            <a:off x="4786314" y="357166"/>
            <a:ext cx="3792244" cy="178595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 Hukukun Dalları</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Özel Hukuk; Bir toplum içinde eşit haklı ve eşit yetkili kişiler ve kurumlar arasındaki ilişkileri düzenleyen hukuk dalıdır.</a:t>
            </a:r>
          </a:p>
          <a:p>
            <a:pPr algn="just"/>
            <a:r>
              <a:rPr lang="tr-TR" dirty="0" smtClean="0"/>
              <a:t>Kişiler eşit hak ve yetkilere sahiptir. </a:t>
            </a:r>
          </a:p>
          <a:p>
            <a:pPr algn="just"/>
            <a:r>
              <a:rPr lang="tr-TR" dirty="0" smtClean="0"/>
              <a:t>Özel hukuk bu eşitliği sağlar. Özel hukukun uygulama alanına giren herkes kural olarak eşit durumdadır. </a:t>
            </a:r>
          </a:p>
          <a:p>
            <a:pPr algn="just"/>
            <a:r>
              <a:rPr lang="tr-TR" dirty="0" smtClean="0"/>
              <a:t>Hatta özel hukuk alanına giren konularda devletle birey de eşit durumdadır.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620713"/>
          <a:ext cx="8229600" cy="5505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571480"/>
            <a:ext cx="8229600" cy="1143000"/>
          </a:xfrm>
        </p:spPr>
        <p:txBody>
          <a:bodyPr/>
          <a:lstStyle/>
          <a:p>
            <a:r>
              <a:rPr lang="tr-TR" dirty="0" smtClean="0"/>
              <a:t>Medeni Hukuk</a:t>
            </a:r>
            <a:endParaRPr lang="tr-TR" dirty="0"/>
          </a:p>
        </p:txBody>
      </p:sp>
      <p:sp>
        <p:nvSpPr>
          <p:cNvPr id="3" name="2 İçerik Yer Tutucusu"/>
          <p:cNvSpPr>
            <a:spLocks noGrp="1"/>
          </p:cNvSpPr>
          <p:nvPr>
            <p:ph idx="1"/>
          </p:nvPr>
        </p:nvSpPr>
        <p:spPr>
          <a:xfrm>
            <a:off x="714348" y="2071678"/>
            <a:ext cx="8229600" cy="4525963"/>
          </a:xfrm>
        </p:spPr>
        <p:txBody>
          <a:bodyPr>
            <a:normAutofit fontScale="85000" lnSpcReduction="10000"/>
          </a:bodyPr>
          <a:lstStyle/>
          <a:p>
            <a:pPr algn="just"/>
            <a:r>
              <a:rPr lang="tr-TR" dirty="0" smtClean="0"/>
              <a:t>Kişilerin kişisel durumlarını, ailevi ilişkilerini, mal üzerindeki hak ve yetkilerini, diğer kişilerle olan borç ilişkilerini ve ölümlerinden sonra miraslarının akıbetlerini düzenler. </a:t>
            </a:r>
          </a:p>
          <a:p>
            <a:pPr algn="just"/>
            <a:r>
              <a:rPr lang="tr-TR" b="1" u="sng" dirty="0" smtClean="0"/>
              <a:t>Kişiler Hukuku:</a:t>
            </a:r>
            <a:r>
              <a:rPr lang="tr-TR" b="1" dirty="0" smtClean="0"/>
              <a:t> </a:t>
            </a:r>
            <a:r>
              <a:rPr lang="tr-TR" dirty="0" smtClean="0"/>
              <a:t>gerçek ve tüzel kişi kavramlarını, bu kişilerin ehliyetlerini,yakınları ile olan ilişkilerini, belli bir yerle olan ilişkilerini,kişiliğin başlangıcını, sona ermesini, korunmasını düzenler. </a:t>
            </a:r>
          </a:p>
          <a:p>
            <a:pPr algn="just"/>
            <a:r>
              <a:rPr lang="tr-TR" b="1" u="sng" dirty="0" smtClean="0"/>
              <a:t>Aile Hukuku: </a:t>
            </a:r>
            <a:r>
              <a:rPr lang="tr-TR" dirty="0" smtClean="0"/>
              <a:t>nişanlanma, evlenme, bunların geçerlilik şartları, boşanma ve boşanma sebepleri, velayet, vesayet, </a:t>
            </a:r>
            <a:r>
              <a:rPr lang="tr-TR" dirty="0" err="1" smtClean="0"/>
              <a:t>soybağı</a:t>
            </a:r>
            <a:r>
              <a:rPr lang="tr-TR" dirty="0" smtClean="0"/>
              <a:t> konularını düzenler.</a:t>
            </a:r>
          </a:p>
          <a:p>
            <a:pPr algn="just"/>
            <a:endParaRPr lang="tr-TR" b="1" u="sng" dirty="0" smtClean="0"/>
          </a:p>
          <a:p>
            <a:pPr algn="just"/>
            <a:endParaRPr lang="tr-TR" b="1" u="sng" dirty="0" smtClean="0"/>
          </a:p>
        </p:txBody>
      </p:sp>
      <p:pic>
        <p:nvPicPr>
          <p:cNvPr id="2050" name="Picture 2" descr="C:\Users\pc\Pictures\mh.jpg"/>
          <p:cNvPicPr>
            <a:picLocks noChangeAspect="1" noChangeArrowheads="1"/>
          </p:cNvPicPr>
          <p:nvPr/>
        </p:nvPicPr>
        <p:blipFill>
          <a:blip r:embed="rId2"/>
          <a:srcRect/>
          <a:stretch>
            <a:fillRect/>
          </a:stretch>
        </p:blipFill>
        <p:spPr bwMode="auto">
          <a:xfrm>
            <a:off x="4714876" y="25401"/>
            <a:ext cx="4132262" cy="200786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28" y="214290"/>
            <a:ext cx="7498080" cy="1143000"/>
          </a:xfrm>
        </p:spPr>
        <p:txBody>
          <a:bodyPr/>
          <a:lstStyle/>
          <a:p>
            <a:r>
              <a:rPr lang="tr-TR" dirty="0" smtClean="0"/>
              <a:t>Medeni Hukuk</a:t>
            </a:r>
            <a:endParaRPr lang="tr-TR" dirty="0"/>
          </a:p>
        </p:txBody>
      </p:sp>
      <p:sp>
        <p:nvSpPr>
          <p:cNvPr id="3" name="2 İçerik Yer Tutucusu"/>
          <p:cNvSpPr>
            <a:spLocks noGrp="1"/>
          </p:cNvSpPr>
          <p:nvPr>
            <p:ph idx="1"/>
          </p:nvPr>
        </p:nvSpPr>
        <p:spPr>
          <a:xfrm>
            <a:off x="857224" y="1142960"/>
            <a:ext cx="8015318" cy="5715040"/>
          </a:xfrm>
        </p:spPr>
        <p:txBody>
          <a:bodyPr>
            <a:noAutofit/>
          </a:bodyPr>
          <a:lstStyle/>
          <a:p>
            <a:pPr algn="just"/>
            <a:r>
              <a:rPr lang="tr-TR" sz="2200" b="1" u="sng" dirty="0" smtClean="0"/>
              <a:t>Miras Hukuku</a:t>
            </a:r>
            <a:r>
              <a:rPr lang="tr-TR" sz="2200" dirty="0" smtClean="0"/>
              <a:t>: Kişinin öldükten sonra, mirasının akıbetini düzenleyen hukuk dalıdır. İki tür mirasçılık vardır; </a:t>
            </a:r>
            <a:r>
              <a:rPr lang="tr-TR" sz="2200" i="1" dirty="0" smtClean="0"/>
              <a:t>yasal mirasçılık </a:t>
            </a:r>
            <a:r>
              <a:rPr lang="tr-TR" sz="2200" dirty="0" smtClean="0"/>
              <a:t>ve </a:t>
            </a:r>
            <a:r>
              <a:rPr lang="tr-TR" sz="2200" i="1" dirty="0" smtClean="0"/>
              <a:t>atanmış mirasçılık</a:t>
            </a:r>
            <a:r>
              <a:rPr lang="tr-TR" sz="2200" dirty="0" smtClean="0"/>
              <a:t>. Ölüme bağlı tasarruf iki türlü yapılabilir; </a:t>
            </a:r>
            <a:r>
              <a:rPr lang="tr-TR" sz="2200" i="1" dirty="0" smtClean="0"/>
              <a:t>vasiyetname ve miras sözleşmesi</a:t>
            </a:r>
            <a:r>
              <a:rPr lang="tr-TR" sz="2200" dirty="0" smtClean="0"/>
              <a:t>.</a:t>
            </a:r>
          </a:p>
          <a:p>
            <a:pPr algn="just"/>
            <a:r>
              <a:rPr lang="tr-TR" sz="2200" b="1" u="sng" dirty="0" smtClean="0"/>
              <a:t>Eşya Hukuku:</a:t>
            </a:r>
            <a:r>
              <a:rPr lang="tr-TR" sz="2200" b="1" dirty="0" smtClean="0"/>
              <a:t> </a:t>
            </a:r>
            <a:r>
              <a:rPr lang="tr-TR" sz="2200" dirty="0" smtClean="0"/>
              <a:t>Eşya, üzerinde hakimiyet kurulabilecek insan dışı </a:t>
            </a:r>
            <a:r>
              <a:rPr lang="tr-TR" sz="2200" dirty="0" smtClean="0"/>
              <a:t>varlıklardır</a:t>
            </a:r>
            <a:r>
              <a:rPr lang="tr-TR" sz="2200" dirty="0" smtClean="0"/>
              <a:t>. Eşya </a:t>
            </a:r>
            <a:r>
              <a:rPr lang="tr-TR" sz="2200" dirty="0" smtClean="0"/>
              <a:t>hukuku, kişilerin eşya üzerindeki hakimiyetlerini ve bu hakimiyet dolayısıyla diğer kimselerle olan ilişkilerini düzenler. Eşya hukukunun konusunu; zilyetlik, tapu sicili ve ayni haklar oluşturur. </a:t>
            </a:r>
          </a:p>
          <a:p>
            <a:pPr algn="just"/>
            <a:r>
              <a:rPr lang="tr-TR" sz="2200" b="1" u="sng" dirty="0" smtClean="0"/>
              <a:t>Borçlar Hukuku:</a:t>
            </a:r>
            <a:r>
              <a:rPr lang="tr-TR" sz="2200" dirty="0" smtClean="0"/>
              <a:t> kişiler arasındaki borç ilişkilerini düzenleyen hukuk dalıdır. Borç; bir şeyin </a:t>
            </a:r>
            <a:r>
              <a:rPr lang="tr-TR" sz="2200" i="1" dirty="0" smtClean="0"/>
              <a:t>verilmesi</a:t>
            </a:r>
            <a:r>
              <a:rPr lang="tr-TR" sz="2200" dirty="0" smtClean="0"/>
              <a:t>, </a:t>
            </a:r>
            <a:r>
              <a:rPr lang="tr-TR" sz="2200" i="1" dirty="0" smtClean="0"/>
              <a:t>yapılması</a:t>
            </a:r>
            <a:r>
              <a:rPr lang="tr-TR" sz="2200" dirty="0" smtClean="0"/>
              <a:t> ve </a:t>
            </a:r>
            <a:r>
              <a:rPr lang="tr-TR" sz="2200" i="1" dirty="0" smtClean="0"/>
              <a:t>yapılmaması şeklinde ortaya çıkar. </a:t>
            </a:r>
            <a:r>
              <a:rPr lang="tr-TR" sz="2200" dirty="0" smtClean="0"/>
              <a:t>Her hukuki </a:t>
            </a:r>
            <a:r>
              <a:rPr lang="tr-TR" sz="2200" dirty="0" smtClean="0"/>
              <a:t>ilişkide </a:t>
            </a:r>
            <a:r>
              <a:rPr lang="tr-TR" sz="2200" dirty="0" smtClean="0"/>
              <a:t>bir </a:t>
            </a:r>
            <a:r>
              <a:rPr lang="tr-TR" sz="2200" i="1" dirty="0" smtClean="0"/>
              <a:t>alacaklı</a:t>
            </a:r>
            <a:r>
              <a:rPr lang="tr-TR" sz="2200" dirty="0" smtClean="0"/>
              <a:t> ve bir </a:t>
            </a:r>
            <a:r>
              <a:rPr lang="tr-TR" sz="2200" i="1" dirty="0" smtClean="0"/>
              <a:t>borçlu</a:t>
            </a:r>
            <a:r>
              <a:rPr lang="tr-TR" sz="2200" dirty="0" smtClean="0"/>
              <a:t> vardır. Borç genel olarak, </a:t>
            </a:r>
            <a:r>
              <a:rPr lang="tr-TR" sz="2200" i="1" dirty="0" smtClean="0"/>
              <a:t>haksız fiilden</a:t>
            </a:r>
            <a:r>
              <a:rPr lang="tr-TR" sz="2200" dirty="0" smtClean="0"/>
              <a:t>, </a:t>
            </a:r>
            <a:r>
              <a:rPr lang="tr-TR" sz="2200" i="1" dirty="0" smtClean="0"/>
              <a:t>sebepsiz zenginleşmeden</a:t>
            </a:r>
            <a:r>
              <a:rPr lang="tr-TR" sz="2200" dirty="0" smtClean="0"/>
              <a:t>, </a:t>
            </a:r>
            <a:r>
              <a:rPr lang="tr-TR" sz="2200" i="1" dirty="0" smtClean="0"/>
              <a:t>sözleşmeden</a:t>
            </a:r>
            <a:r>
              <a:rPr lang="tr-TR" sz="2200" dirty="0" smtClean="0"/>
              <a:t> doğar. </a:t>
            </a:r>
          </a:p>
          <a:p>
            <a:pPr algn="just"/>
            <a:r>
              <a:rPr lang="tr-TR" sz="2200" dirty="0" smtClean="0"/>
              <a:t>Borçlar Hukuku; genel hükümler ve özel hükümler olmak üzere ikiye ayrılır.</a:t>
            </a:r>
            <a:endParaRPr lang="tr-TR"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642918"/>
            <a:ext cx="8229600" cy="1143000"/>
          </a:xfrm>
        </p:spPr>
        <p:txBody>
          <a:bodyPr/>
          <a:lstStyle/>
          <a:p>
            <a:r>
              <a:rPr lang="tr-TR" dirty="0" smtClean="0"/>
              <a:t>Ticaret Hukuku</a:t>
            </a:r>
            <a:endParaRPr lang="tr-TR" dirty="0"/>
          </a:p>
        </p:txBody>
      </p:sp>
      <p:sp>
        <p:nvSpPr>
          <p:cNvPr id="3" name="2 İçerik Yer Tutucusu"/>
          <p:cNvSpPr>
            <a:spLocks noGrp="1"/>
          </p:cNvSpPr>
          <p:nvPr>
            <p:ph idx="1"/>
          </p:nvPr>
        </p:nvSpPr>
        <p:spPr>
          <a:xfrm>
            <a:off x="467544" y="2000240"/>
            <a:ext cx="8247860" cy="4429156"/>
          </a:xfrm>
        </p:spPr>
        <p:txBody>
          <a:bodyPr>
            <a:normAutofit fontScale="92500" lnSpcReduction="10000"/>
          </a:bodyPr>
          <a:lstStyle/>
          <a:p>
            <a:pPr algn="just"/>
            <a:r>
              <a:rPr lang="tr-TR" dirty="0" smtClean="0"/>
              <a:t>Ticaret hukuku, hukukun, ticaretle ilişkili tüm mevzuatı kapsayan bir alt dalıdır. Bireyler arasındaki ticari ilişkileri düzenler. Hükümler, temel olarak Ticaret Kanunu'nda toplanmıştır. Ayrıca Sermaye Piyasası Kanunu, Banka Kartları ve Kredi Kartları Kanunu ticaret hukuku kanunlarındandır</a:t>
            </a:r>
            <a:r>
              <a:rPr lang="tr-TR" dirty="0" smtClean="0"/>
              <a:t>.</a:t>
            </a:r>
          </a:p>
          <a:p>
            <a:pPr algn="just"/>
            <a:r>
              <a:rPr lang="tr-TR" dirty="0" smtClean="0"/>
              <a:t>Ticari </a:t>
            </a:r>
            <a:r>
              <a:rPr lang="tr-TR" dirty="0" smtClean="0"/>
              <a:t>işletme hukuku, kıymetli evrak hukuku, şirketler hukuku, taşıma hukuku, sigorta hukuku, deniz ticaret hukuku dallarına ayrılır.</a:t>
            </a:r>
            <a:endParaRPr lang="tr-TR" dirty="0"/>
          </a:p>
        </p:txBody>
      </p:sp>
      <p:pic>
        <p:nvPicPr>
          <p:cNvPr id="1026" name="Picture 2" descr="C:\Users\pc\Pictures\ticaret hukuku.jpg"/>
          <p:cNvPicPr>
            <a:picLocks noChangeAspect="1" noChangeArrowheads="1"/>
          </p:cNvPicPr>
          <p:nvPr/>
        </p:nvPicPr>
        <p:blipFill>
          <a:blip r:embed="rId3"/>
          <a:srcRect/>
          <a:stretch>
            <a:fillRect/>
          </a:stretch>
        </p:blipFill>
        <p:spPr bwMode="auto">
          <a:xfrm>
            <a:off x="4929190" y="142852"/>
            <a:ext cx="3714776" cy="185738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28662" y="857232"/>
            <a:ext cx="8001056" cy="1143000"/>
          </a:xfrm>
        </p:spPr>
        <p:txBody>
          <a:bodyPr/>
          <a:lstStyle/>
          <a:p>
            <a:r>
              <a:rPr lang="tr-TR" dirty="0" smtClean="0"/>
              <a:t>Devletler Özel Hukuku</a:t>
            </a:r>
            <a:endParaRPr lang="tr-TR" dirty="0"/>
          </a:p>
        </p:txBody>
      </p:sp>
      <p:sp>
        <p:nvSpPr>
          <p:cNvPr id="3" name="2 İçerik Yer Tutucusu"/>
          <p:cNvSpPr>
            <a:spLocks noGrp="1"/>
          </p:cNvSpPr>
          <p:nvPr>
            <p:ph idx="1"/>
          </p:nvPr>
        </p:nvSpPr>
        <p:spPr>
          <a:xfrm>
            <a:off x="357158" y="2332037"/>
            <a:ext cx="8229600" cy="4525963"/>
          </a:xfrm>
        </p:spPr>
        <p:txBody>
          <a:bodyPr>
            <a:normAutofit fontScale="77500" lnSpcReduction="20000"/>
          </a:bodyPr>
          <a:lstStyle/>
          <a:p>
            <a:pPr algn="just"/>
            <a:r>
              <a:rPr lang="tr-TR" dirty="0" smtClean="0"/>
              <a:t>Yabancılık unsuru taşıyan olay ve uyuşmazlıklara uygulanacak kuralları ve prensipleri açıklayan hukuk dalıdır. </a:t>
            </a:r>
          </a:p>
          <a:p>
            <a:pPr algn="just"/>
            <a:r>
              <a:rPr lang="tr-TR" dirty="0" smtClean="0"/>
              <a:t>Yabancılık unsuruna; olayın taraflarından en az birinin yabancı olması, uyuşmazlığın konusunu oluşturan şeyin yabancı ülkede bulunması, uyuşmazlık konusu hukuki işlemin yabancı ülkede yapılması.. Hallerini örnek gösterebiliriz.</a:t>
            </a:r>
          </a:p>
          <a:p>
            <a:pPr algn="just"/>
            <a:r>
              <a:rPr lang="tr-TR" dirty="0" smtClean="0"/>
              <a:t>Devletler özel hukuku uyuşmazlıklara ilişkin karar vermez. Söz konusu uyuşmazlığa hangi ülkenin hukukunun uygulanabileceğini gösterir.</a:t>
            </a:r>
          </a:p>
          <a:p>
            <a:pPr algn="just"/>
            <a:r>
              <a:rPr lang="tr-TR" i="1" dirty="0" smtClean="0"/>
              <a:t>Vatandaşlık hukuku, yabancılar hukuku</a:t>
            </a:r>
            <a:r>
              <a:rPr lang="tr-TR" dirty="0" smtClean="0"/>
              <a:t> ve </a:t>
            </a:r>
            <a:r>
              <a:rPr lang="tr-TR" i="1" dirty="0" smtClean="0"/>
              <a:t>kanunlar ihtilafı </a:t>
            </a:r>
            <a:r>
              <a:rPr lang="tr-TR" dirty="0" smtClean="0"/>
              <a:t>olmak üzere üç dala ayrılır.</a:t>
            </a:r>
            <a:endParaRPr lang="tr-TR" dirty="0"/>
          </a:p>
        </p:txBody>
      </p:sp>
      <p:pic>
        <p:nvPicPr>
          <p:cNvPr id="3074" name="Picture 2" descr="C:\Users\pc\Pictures\devözelh.jpg"/>
          <p:cNvPicPr>
            <a:picLocks noChangeAspect="1" noChangeArrowheads="1"/>
          </p:cNvPicPr>
          <p:nvPr/>
        </p:nvPicPr>
        <p:blipFill>
          <a:blip r:embed="rId2"/>
          <a:srcRect/>
          <a:stretch>
            <a:fillRect/>
          </a:stretch>
        </p:blipFill>
        <p:spPr bwMode="auto">
          <a:xfrm>
            <a:off x="6215074" y="0"/>
            <a:ext cx="2928926" cy="221455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28794" y="214290"/>
            <a:ext cx="8229600" cy="1143000"/>
          </a:xfrm>
        </p:spPr>
        <p:txBody>
          <a:bodyPr/>
          <a:lstStyle/>
          <a:p>
            <a:r>
              <a:rPr lang="tr-TR" dirty="0" smtClean="0"/>
              <a:t>Fikri Mülkiyet Hukuku</a:t>
            </a: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071538" y="3357562"/>
            <a:ext cx="7837761" cy="2571768"/>
          </a:xfrm>
          <a:prstGeom prst="rect">
            <a:avLst/>
          </a:prstGeom>
          <a:noFill/>
          <a:ln w="9525">
            <a:noFill/>
            <a:miter lim="800000"/>
            <a:headEnd/>
            <a:tailEnd/>
          </a:ln>
        </p:spPr>
      </p:pic>
      <p:pic>
        <p:nvPicPr>
          <p:cNvPr id="4" name="Picture 2" descr="C:\Users\pc\Pictures\fikri mülkiyet hukuku.jpg"/>
          <p:cNvPicPr>
            <a:picLocks noChangeAspect="1" noChangeArrowheads="1"/>
          </p:cNvPicPr>
          <p:nvPr/>
        </p:nvPicPr>
        <p:blipFill>
          <a:blip r:embed="rId3"/>
          <a:srcRect/>
          <a:stretch>
            <a:fillRect/>
          </a:stretch>
        </p:blipFill>
        <p:spPr bwMode="auto">
          <a:xfrm>
            <a:off x="2500298" y="1428736"/>
            <a:ext cx="4500594" cy="185584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638"/>
            <a:ext cx="6565416" cy="1725602"/>
          </a:xfrm>
        </p:spPr>
        <p:txBody>
          <a:bodyPr>
            <a:normAutofit/>
          </a:bodyPr>
          <a:lstStyle/>
          <a:p>
            <a:r>
              <a:rPr lang="tr-TR" dirty="0" smtClean="0"/>
              <a:t>Fikri Mülkiyet Hukuku</a:t>
            </a:r>
            <a:endParaRPr lang="tr-TR" dirty="0"/>
          </a:p>
        </p:txBody>
      </p:sp>
      <p:sp>
        <p:nvSpPr>
          <p:cNvPr id="3" name="2 İçerik Yer Tutucusu"/>
          <p:cNvSpPr>
            <a:spLocks noGrp="1"/>
          </p:cNvSpPr>
          <p:nvPr>
            <p:ph idx="1"/>
          </p:nvPr>
        </p:nvSpPr>
        <p:spPr>
          <a:xfrm>
            <a:off x="928662" y="2057400"/>
            <a:ext cx="7498080" cy="4800600"/>
          </a:xfrm>
        </p:spPr>
        <p:txBody>
          <a:bodyPr>
            <a:normAutofit fontScale="92500" lnSpcReduction="20000"/>
          </a:bodyPr>
          <a:lstStyle/>
          <a:p>
            <a:pPr algn="just"/>
            <a:r>
              <a:rPr lang="tr-TR" b="1" dirty="0" smtClean="0"/>
              <a:t>Fikri mülkiyet hukuku; </a:t>
            </a:r>
            <a:r>
              <a:rPr lang="tr-TR" dirty="0" smtClean="0"/>
              <a:t>fikir ve sanat eserlerini meydana getiren eser sahipleri ile bu eserleri icra eden veya yorumlayan icracı sanatçıların, seslerin ilk tespitini yapan </a:t>
            </a:r>
            <a:r>
              <a:rPr lang="tr-TR" dirty="0" err="1" smtClean="0"/>
              <a:t>fonogram</a:t>
            </a:r>
            <a:r>
              <a:rPr lang="tr-TR" dirty="0" smtClean="0"/>
              <a:t> yapımcıları ile filmlerin ilk tespitini gerçekleştiren yapımcıların ve radyo-televizyon kuruluşlarının ürünleri üzerindeki manevi ve mali haklarını belirlemek, korumak, bu ürünlerden yararlanma şartlarını düzenlemek, öngörülen esas ve usullere aykırı yararlanma halinde yaptırımları tespit etmeyi amaçlar.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178</TotalTime>
  <Words>743</Words>
  <Application>Microsoft Office PowerPoint</Application>
  <PresentationFormat>Ekran Gösterisi (4:3)</PresentationFormat>
  <Paragraphs>62</Paragraphs>
  <Slides>13</Slides>
  <Notes>1</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Gündönümü</vt:lpstr>
      <vt:lpstr>Pozitif Hukukun Dalları</vt:lpstr>
      <vt:lpstr>Özel Hukukun Dalları</vt:lpstr>
      <vt:lpstr>Slayt 3</vt:lpstr>
      <vt:lpstr>Medeni Hukuk</vt:lpstr>
      <vt:lpstr>Medeni Hukuk</vt:lpstr>
      <vt:lpstr>Ticaret Hukuku</vt:lpstr>
      <vt:lpstr>Devletler Özel Hukuku</vt:lpstr>
      <vt:lpstr>Fikri Mülkiyet Hukuku</vt:lpstr>
      <vt:lpstr>Fikri Mülkiyet Hukuku</vt:lpstr>
      <vt:lpstr>Slayt 10</vt:lpstr>
      <vt:lpstr>İş Hukuku</vt:lpstr>
      <vt:lpstr>Medeni Usul Hukuku</vt:lpstr>
      <vt:lpstr>İcra- İflas Hukuku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Pozitif Hukukun Dalları</dc:title>
  <dc:creator>Tuğçe</dc:creator>
  <cp:lastModifiedBy>pc</cp:lastModifiedBy>
  <cp:revision>21</cp:revision>
  <dcterms:created xsi:type="dcterms:W3CDTF">2014-10-12T13:47:02Z</dcterms:created>
  <dcterms:modified xsi:type="dcterms:W3CDTF">2018-10-22T19:16:29Z</dcterms:modified>
</cp:coreProperties>
</file>