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ABD1E-4D22-4F97-B6C9-DF834B13951A}" type="datetimeFigureOut">
              <a:rPr lang="tr-TR" smtClean="0"/>
              <a:t>7.01.2023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50D92-B9CB-487E-AC7E-313F1E5D24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144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99C5-7F69-4B4F-A336-3E0F46A71BB2}" type="datetime1">
              <a:rPr lang="en-US" smtClean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A6E08-E8CC-4120-8288-A066DE11F881}" type="datetime1">
              <a:rPr lang="en-US" smtClean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DE55-F67B-4FED-8378-CAC6CBBAD695}" type="datetime1">
              <a:rPr lang="en-US" smtClean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062B-EE2D-41D5-900E-63F64DFE13C2}" type="datetime1">
              <a:rPr lang="en-US" smtClean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1C0C4-9C49-4517-9400-E9462FF05E8B}" type="datetime1">
              <a:rPr lang="en-US" smtClean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E676-3B18-491A-A656-2845C6FC6585}" type="datetime1">
              <a:rPr lang="en-US" smtClean="0"/>
              <a:t>1/7/2023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681C3-D217-4CB9-8A51-B0F0BB4BF8EA}" type="datetime1">
              <a:rPr lang="en-US" smtClean="0"/>
              <a:t>1/7/2023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EDEA-8AF7-4F11-8240-211F09FE3300}" type="datetime1">
              <a:rPr lang="en-US" smtClean="0"/>
              <a:t>1/7/2023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BDF2-B486-4F11-A0A4-315F0A9B8209}" type="datetime1">
              <a:rPr lang="en-US" smtClean="0"/>
              <a:t>1/7/2023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4A814-4A97-4319-80BE-C41CEC3AB424}" type="datetime1">
              <a:rPr lang="en-US" smtClean="0"/>
              <a:t>1/7/2023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7A98-E6BB-4E49-8D9D-4FFFCD2CAA41}" type="datetime1">
              <a:rPr lang="en-US" smtClean="0"/>
              <a:t>1/7/2023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85D340C-73F3-49DE-B545-7E2154480F4B}" type="datetime1">
              <a:rPr lang="en-US" smtClean="0"/>
              <a:t>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Doç. Dr. Murat KÖYLÜ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4UTmm0cBOc?start=1611&amp;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sqJJqFYbwM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68e2WYpOWE?start=3&amp;feature=oembed" TargetMode="Externa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6E6CB66-8DB0-0DDF-3662-F4FA9B17F1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İkinci Dünya Savaşı</a:t>
            </a:r>
            <a:br>
              <a:rPr lang="tr-TR" dirty="0"/>
            </a:br>
            <a:r>
              <a:rPr lang="tr-TR" dirty="0"/>
              <a:t>ve</a:t>
            </a:r>
            <a:br>
              <a:rPr lang="tr-TR" dirty="0"/>
            </a:br>
            <a:r>
              <a:rPr lang="tr-TR" dirty="0"/>
              <a:t>Sonrası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66159C1-4B44-46A0-6714-9544F07206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sz="3600" dirty="0"/>
              <a:t>Büyük Çöküş</a:t>
            </a:r>
          </a:p>
        </p:txBody>
      </p:sp>
      <p:pic>
        <p:nvPicPr>
          <p:cNvPr id="1026" name="Picture 2" descr="Nazi fotoğraf albümlerinden 2. Dünya Savaşı - Son dakika dünya haberleri –  Sözcü">
            <a:extLst>
              <a:ext uri="{FF2B5EF4-FFF2-40B4-BE49-F238E27FC236}">
                <a16:creationId xmlns:a16="http://schemas.microsoft.com/office/drawing/2014/main" id="{4F16E794-A3A2-0529-EA03-952B7EC77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4" y="174811"/>
            <a:ext cx="3533494" cy="2551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I. Dünya Savaşını iliklerinize kadar hissettirecek fotoğraflar">
            <a:extLst>
              <a:ext uri="{FF2B5EF4-FFF2-40B4-BE49-F238E27FC236}">
                <a16:creationId xmlns:a16="http://schemas.microsoft.com/office/drawing/2014/main" id="{89900171-9661-8714-628E-CDA380A3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93" y="78255"/>
            <a:ext cx="3643647" cy="274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I. Dünya Savaşı ve Psikolojik Savaş Uygulamaları">
            <a:extLst>
              <a:ext uri="{FF2B5EF4-FFF2-40B4-BE49-F238E27FC236}">
                <a16:creationId xmlns:a16="http://schemas.microsoft.com/office/drawing/2014/main" id="{B20482ED-8552-4FD5-7739-8EECAA839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31" y="4189059"/>
            <a:ext cx="3837452" cy="2590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ünyanın Kara Lekesi: Holokost Hakkında Bilmeniz Gereken Her Şey">
            <a:extLst>
              <a:ext uri="{FF2B5EF4-FFF2-40B4-BE49-F238E27FC236}">
                <a16:creationId xmlns:a16="http://schemas.microsoft.com/office/drawing/2014/main" id="{9BA56959-1B07-924C-11C2-A5B9D06E7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779" y="190026"/>
            <a:ext cx="3780444" cy="2536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I. Dünya Savaşı'nda Mihver İttifakı | Holokost Ansiklopedisi">
            <a:extLst>
              <a:ext uri="{FF2B5EF4-FFF2-40B4-BE49-F238E27FC236}">
                <a16:creationId xmlns:a16="http://schemas.microsoft.com/office/drawing/2014/main" id="{D43AA631-7483-DB8A-0C3F-8A7AD3820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340" y="3796678"/>
            <a:ext cx="3735019" cy="2871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lt Bilgi Yer Tutucusu 3">
            <a:extLst>
              <a:ext uri="{FF2B5EF4-FFF2-40B4-BE49-F238E27FC236}">
                <a16:creationId xmlns:a16="http://schemas.microsoft.com/office/drawing/2014/main" id="{2FDD443A-8616-BEF0-7D1C-0BEE209A2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653987" y="3661144"/>
            <a:ext cx="5885352" cy="179176"/>
          </a:xfrm>
        </p:spPr>
        <p:txBody>
          <a:bodyPr/>
          <a:lstStyle/>
          <a:p>
            <a:r>
              <a:rPr lang="en-US" sz="1600" b="1" dirty="0" err="1">
                <a:solidFill>
                  <a:srgbClr val="FF0000"/>
                </a:solidFill>
              </a:rPr>
              <a:t>Doç</a:t>
            </a:r>
            <a:r>
              <a:rPr lang="en-US" sz="1600" b="1" dirty="0">
                <a:solidFill>
                  <a:srgbClr val="FF0000"/>
                </a:solidFill>
              </a:rPr>
              <a:t>. Dr. Murat KÖYLÜ</a:t>
            </a:r>
          </a:p>
        </p:txBody>
      </p:sp>
    </p:spTree>
    <p:extLst>
      <p:ext uri="{BB962C8B-B14F-4D97-AF65-F5344CB8AC3E}">
        <p14:creationId xmlns:p14="http://schemas.microsoft.com/office/powerpoint/2010/main" val="3418275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9E043-4865-D2C5-9A1A-981D16C3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60" y="97357"/>
            <a:ext cx="9641541" cy="523202"/>
          </a:xfrm>
        </p:spPr>
        <p:txBody>
          <a:bodyPr>
            <a:noAutofit/>
          </a:bodyPr>
          <a:lstStyle/>
          <a:p>
            <a:pPr algn="l"/>
            <a:r>
              <a:rPr lang="tr-TR" sz="2800" b="1" i="0" u="none" strike="noStrike" baseline="0" dirty="0">
                <a:latin typeface="MyriadPro-Bold"/>
              </a:rPr>
              <a:t>Uzak Doğuda Statükonun Bozulması</a:t>
            </a:r>
            <a:endParaRPr lang="tr-TR" sz="102800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0" name="Grup 9">
            <a:extLst>
              <a:ext uri="{FF2B5EF4-FFF2-40B4-BE49-F238E27FC236}">
                <a16:creationId xmlns:a16="http://schemas.microsoft.com/office/drawing/2014/main" id="{55164DC7-133A-5C3A-934C-F242F00A9F40}"/>
              </a:ext>
            </a:extLst>
          </p:cNvPr>
          <p:cNvGrpSpPr/>
          <p:nvPr/>
        </p:nvGrpSpPr>
        <p:grpSpPr>
          <a:xfrm>
            <a:off x="1326775" y="620559"/>
            <a:ext cx="4885765" cy="6140084"/>
            <a:chOff x="1326776" y="620559"/>
            <a:chExt cx="4000500" cy="5162550"/>
          </a:xfrm>
        </p:grpSpPr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6819A0DD-E385-81CB-69D3-85F41ECEC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0418" y="620559"/>
              <a:ext cx="3990975" cy="3019425"/>
            </a:xfrm>
            <a:prstGeom prst="rect">
              <a:avLst/>
            </a:prstGeom>
          </p:spPr>
        </p:pic>
        <p:pic>
          <p:nvPicPr>
            <p:cNvPr id="9" name="Resim 8">
              <a:extLst>
                <a:ext uri="{FF2B5EF4-FFF2-40B4-BE49-F238E27FC236}">
                  <a16:creationId xmlns:a16="http://schemas.microsoft.com/office/drawing/2014/main" id="{38B0CB4E-9B6A-A629-98C8-D1BB65CA6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776" y="3639984"/>
              <a:ext cx="4000500" cy="2143125"/>
            </a:xfrm>
            <a:prstGeom prst="rect">
              <a:avLst/>
            </a:prstGeom>
          </p:spPr>
        </p:pic>
      </p:grpSp>
      <p:pic>
        <p:nvPicPr>
          <p:cNvPr id="10242" name="Picture 2" descr="2.Çin-Japon Savaşı-(1937-1945)-{Harita} - YouTube">
            <a:extLst>
              <a:ext uri="{FF2B5EF4-FFF2-40B4-BE49-F238E27FC236}">
                <a16:creationId xmlns:a16="http://schemas.microsoft.com/office/drawing/2014/main" id="{1C456986-0D23-146F-4AB3-E4EF362E2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83" y="620559"/>
            <a:ext cx="4900706" cy="2756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Japon - Çin Savaşı | Tarihi Olaylar">
            <a:extLst>
              <a:ext uri="{FF2B5EF4-FFF2-40B4-BE49-F238E27FC236}">
                <a16:creationId xmlns:a16="http://schemas.microsoft.com/office/drawing/2014/main" id="{5B4C5DCF-559A-BCD4-1822-73550E95F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140" y="3499621"/>
            <a:ext cx="3465591" cy="32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870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Çevrimiçi Medya 7" title="2.Dünya Savaşı-Haritalı Anlatım-Tek Part Belgesel">
            <a:hlinkClick r:id="" action="ppaction://media"/>
            <a:extLst>
              <a:ext uri="{FF2B5EF4-FFF2-40B4-BE49-F238E27FC236}">
                <a16:creationId xmlns:a16="http://schemas.microsoft.com/office/drawing/2014/main" id="{61D6CE97-CE2E-C95F-369A-23A82D83909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85370" y="164592"/>
            <a:ext cx="10221259" cy="577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2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2" name="Çevrimiçi Medya 1" title="2.Dünya Savaşında Türkiye || Haritalı Anlatım">
            <a:hlinkClick r:id="" action="ppaction://media"/>
            <a:extLst>
              <a:ext uri="{FF2B5EF4-FFF2-40B4-BE49-F238E27FC236}">
                <a16:creationId xmlns:a16="http://schemas.microsoft.com/office/drawing/2014/main" id="{912E1A75-E396-4DE3-E772-A3A079F39F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1506" y="326017"/>
            <a:ext cx="10133133" cy="572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9E043-4865-D2C5-9A1A-981D16C3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60" y="97357"/>
            <a:ext cx="9641541" cy="523202"/>
          </a:xfrm>
        </p:spPr>
        <p:txBody>
          <a:bodyPr>
            <a:noAutofit/>
          </a:bodyPr>
          <a:lstStyle/>
          <a:p>
            <a:pPr algn="l"/>
            <a:r>
              <a:rPr lang="tr-TR" sz="2800" b="1" i="0" u="none" strike="noStrike" baseline="0" dirty="0">
                <a:latin typeface="MyriadPro-Bold"/>
              </a:rPr>
              <a:t>Savaşın Sona Ermesi</a:t>
            </a:r>
            <a:endParaRPr lang="tr-TR" sz="102800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8D1449D-91CB-C2F0-DD62-BB69BC34C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60" y="620559"/>
            <a:ext cx="5699600" cy="6140084"/>
          </a:xfrm>
          <a:prstGeom prst="rect">
            <a:avLst/>
          </a:prstGeom>
        </p:spPr>
      </p:pic>
      <p:pic>
        <p:nvPicPr>
          <p:cNvPr id="1026" name="Picture 2" descr="İkinci Dünya Savaşı ile ilgili bilinmeyenler - Molatik Tarih">
            <a:extLst>
              <a:ext uri="{FF2B5EF4-FFF2-40B4-BE49-F238E27FC236}">
                <a16:creationId xmlns:a16="http://schemas.microsoft.com/office/drawing/2014/main" id="{BAA0AF46-84CC-964E-EA22-8062B972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66" y="4297032"/>
            <a:ext cx="4386428" cy="2463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rmandiya Çıkarması: 2. Dünya Savaşı'nın dönüm noktası sayılan 1944'teki  askeri harekâtta neler yaşandı? - BBC News Türkçe">
            <a:extLst>
              <a:ext uri="{FF2B5EF4-FFF2-40B4-BE49-F238E27FC236}">
                <a16:creationId xmlns:a16="http://schemas.microsoft.com/office/drawing/2014/main" id="{1167CFCC-4D87-A4F1-3003-38363DB9E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144" y="620559"/>
            <a:ext cx="4292350" cy="334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691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iroşima: 8 dakikada 80 bin can gitti - Yeni Şafak">
            <a:extLst>
              <a:ext uri="{FF2B5EF4-FFF2-40B4-BE49-F238E27FC236}">
                <a16:creationId xmlns:a16="http://schemas.microsoft.com/office/drawing/2014/main" id="{C30A1306-719B-F639-1C01-37CD986D8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33" y="230531"/>
            <a:ext cx="5200654" cy="2916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B529E043-4865-D2C5-9A1A-981D16C3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60" y="97357"/>
            <a:ext cx="9641541" cy="523202"/>
          </a:xfrm>
        </p:spPr>
        <p:txBody>
          <a:bodyPr>
            <a:noAutofit/>
          </a:bodyPr>
          <a:lstStyle/>
          <a:p>
            <a:pPr algn="l"/>
            <a:r>
              <a:rPr lang="tr-TR" sz="2800" b="1" i="0" u="none" strike="noStrike" baseline="0" dirty="0">
                <a:latin typeface="MyriadPro-Bold"/>
              </a:rPr>
              <a:t>Savaşın Sona Ermesi</a:t>
            </a:r>
            <a:endParaRPr lang="tr-TR" sz="102800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3D081A21-4EFB-1E7B-EB14-189B5C1AD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60" y="908673"/>
            <a:ext cx="5454245" cy="5040653"/>
          </a:xfrm>
          <a:prstGeom prst="rect">
            <a:avLst/>
          </a:prstGeom>
        </p:spPr>
      </p:pic>
      <p:pic>
        <p:nvPicPr>
          <p:cNvPr id="2050" name="Picture 2" descr="Hiroşima'ya atom bombası atılmasının yıl dönümü: 77 yıl önce neler yaşandı?  | Euronews">
            <a:extLst>
              <a:ext uri="{FF2B5EF4-FFF2-40B4-BE49-F238E27FC236}">
                <a16:creationId xmlns:a16="http://schemas.microsoft.com/office/drawing/2014/main" id="{348C4575-AB1D-BA31-474D-416CB7388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429" y="3254215"/>
            <a:ext cx="4403911" cy="3439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99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9E043-4865-D2C5-9A1A-981D16C3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60" y="97357"/>
            <a:ext cx="9641541" cy="523202"/>
          </a:xfrm>
        </p:spPr>
        <p:txBody>
          <a:bodyPr>
            <a:noAutofit/>
          </a:bodyPr>
          <a:lstStyle/>
          <a:p>
            <a:pPr algn="l"/>
            <a:r>
              <a:rPr lang="tr-TR" sz="2400" b="1" i="0" u="none" strike="noStrike" baseline="0" dirty="0">
                <a:latin typeface="MyriadPro-Bold"/>
              </a:rPr>
              <a:t>İKİNCİ DÜNYA SAVAŞI’NDA TÜRKİYE’NİN DIŞ POLİTİKASI</a:t>
            </a:r>
            <a:endParaRPr lang="tr-TR" sz="148100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1B84113-C2EA-11B5-1DDB-96643CC6B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476" y="505220"/>
            <a:ext cx="4258516" cy="256113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FC09A37-3220-E9FC-71E0-528453606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476" y="3066356"/>
            <a:ext cx="4258516" cy="3757514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1131E621-7019-89DB-C075-1085AEBBA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372" y="604313"/>
            <a:ext cx="4258515" cy="314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25 Nisan 1945: İnönü'nün San Fransisko Konferansı'na Katılma Kararı Vermesi">
            <a:extLst>
              <a:ext uri="{FF2B5EF4-FFF2-40B4-BE49-F238E27FC236}">
                <a16:creationId xmlns:a16="http://schemas.microsoft.com/office/drawing/2014/main" id="{257013B4-FD86-5778-66DB-856095958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429" y="3845859"/>
            <a:ext cx="5299607" cy="2914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345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9E043-4865-D2C5-9A1A-981D16C3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60" y="97357"/>
            <a:ext cx="9641541" cy="523202"/>
          </a:xfrm>
        </p:spPr>
        <p:txBody>
          <a:bodyPr>
            <a:noAutofit/>
          </a:bodyPr>
          <a:lstStyle/>
          <a:p>
            <a:pPr algn="l"/>
            <a:r>
              <a:rPr lang="tr-TR" sz="2400" b="1" i="0" u="none" strike="noStrike" baseline="0" dirty="0">
                <a:latin typeface="MyriadPro-Bold"/>
              </a:rPr>
              <a:t>İKİNCİ DÜNYA SAVAŞI SONRASI DÜNYA</a:t>
            </a:r>
            <a:endParaRPr lang="tr-TR" sz="148100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1A9DD1A-50E9-CC87-C36B-5E3FE9575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20" y="419737"/>
            <a:ext cx="3494390" cy="262284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8FB11B0-FAE2-86F6-57FC-FBE5B979C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60" y="3008592"/>
            <a:ext cx="3451950" cy="3847401"/>
          </a:xfrm>
          <a:prstGeom prst="rect">
            <a:avLst/>
          </a:prstGeom>
        </p:spPr>
      </p:pic>
      <p:pic>
        <p:nvPicPr>
          <p:cNvPr id="4098" name="Picture 2" descr="Küçük Amerika yolunda feda edilen büyük Türkiye: Truman Doktrini ve ABD  yardımları | Independent Türkçe">
            <a:extLst>
              <a:ext uri="{FF2B5EF4-FFF2-40B4-BE49-F238E27FC236}">
                <a16:creationId xmlns:a16="http://schemas.microsoft.com/office/drawing/2014/main" id="{EA0D7A4D-FF11-7D2D-7304-9B7C24602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927" y="0"/>
            <a:ext cx="4655999" cy="347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rhan Çifci på Twitter: &quot;12 Mart 1947'de ABD Başkanı Harry S. Truman tarihe  &quot;Truman Doktrini&quot; adıyla geçecek ünlü doktrinini ilan ederek Türk ordusunun  Alman askerî sisteminden Amerikan askerî sistemine geçiş sürecini  başlatmıştı.">
            <a:extLst>
              <a:ext uri="{FF2B5EF4-FFF2-40B4-BE49-F238E27FC236}">
                <a16:creationId xmlns:a16="http://schemas.microsoft.com/office/drawing/2014/main" id="{688F036E-2554-5EE9-5701-D20896346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470" y="3601707"/>
            <a:ext cx="2381010" cy="305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ruman Doktrini Ve Türkiye – Tarih Arşivi, Osmanlı Tarihi, Din, Biyografi,  Felsefe, Bilim, Gündem, Politika">
            <a:extLst>
              <a:ext uri="{FF2B5EF4-FFF2-40B4-BE49-F238E27FC236}">
                <a16:creationId xmlns:a16="http://schemas.microsoft.com/office/drawing/2014/main" id="{5D95B2D7-432F-11B8-0B19-81D71F703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95" y="3429000"/>
            <a:ext cx="3241415" cy="33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7B0AAD57-E7FF-5BBD-2C68-68F3506CE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5995" y="487443"/>
            <a:ext cx="1995464" cy="278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74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9E043-4865-D2C5-9A1A-981D16C3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60" y="97357"/>
            <a:ext cx="9641541" cy="523202"/>
          </a:xfrm>
        </p:spPr>
        <p:txBody>
          <a:bodyPr>
            <a:noAutofit/>
          </a:bodyPr>
          <a:lstStyle/>
          <a:p>
            <a:pPr algn="l"/>
            <a:r>
              <a:rPr lang="tr-TR" sz="2400" b="1" i="0" u="none" strike="noStrike" baseline="0" dirty="0">
                <a:latin typeface="MyriadPro-Bold"/>
              </a:rPr>
              <a:t>İKİNCİ DÜNYA SAVAŞI SONRASI DÜNYA</a:t>
            </a:r>
            <a:endParaRPr lang="tr-TR" sz="148100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46DCC58-B435-9C46-F573-23A8B9D74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28" y="620559"/>
            <a:ext cx="5051707" cy="369117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56A72408-02BF-7C12-323D-B7CD94065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335" y="620558"/>
            <a:ext cx="5311433" cy="3691177"/>
          </a:xfrm>
          <a:prstGeom prst="rect">
            <a:avLst/>
          </a:prstGeom>
        </p:spPr>
      </p:pic>
      <p:pic>
        <p:nvPicPr>
          <p:cNvPr id="5122" name="Picture 2" descr="Marshall yardımını CHP almıştı, sonra Menderes'e yıktı">
            <a:extLst>
              <a:ext uri="{FF2B5EF4-FFF2-40B4-BE49-F238E27FC236}">
                <a16:creationId xmlns:a16="http://schemas.microsoft.com/office/drawing/2014/main" id="{1237B404-9C40-7AC5-1E6F-EF0349EB6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3" y="4346074"/>
            <a:ext cx="2448082" cy="248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lengirli Laflar - Adnan Menderes döneminde, Marshall Yardımı adıyla  verilen peynir ve süttozu yardımları, köy enstitülerinin ve fabrikaların  kapatılması, Atatürk'ün kapattığı Mason teşkilatlarının yeniden açılması,  Amerikan Emperyalizminin ...">
            <a:extLst>
              <a:ext uri="{FF2B5EF4-FFF2-40B4-BE49-F238E27FC236}">
                <a16:creationId xmlns:a16="http://schemas.microsoft.com/office/drawing/2014/main" id="{842ACBDF-85B0-D787-6958-7B9BF28D7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95" y="4346074"/>
            <a:ext cx="2448082" cy="244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rshall Planı ve Türkiyedeki Sonuçları (Marshall Yardımı 1947) – Tarih  Arşivi, Osmanlı Tarihi, Din, Biyografi, Felsefe, Bilim, Gündem, Politika">
            <a:extLst>
              <a:ext uri="{FF2B5EF4-FFF2-40B4-BE49-F238E27FC236}">
                <a16:creationId xmlns:a16="http://schemas.microsoft.com/office/drawing/2014/main" id="{0EC27670-AE00-8520-5931-3A3285387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77" y="4346073"/>
            <a:ext cx="2857499" cy="255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arshall Planı ve Türkiyedeki Sonuçları (Marshall Yardımı 1947) – Tarih  Arşivi, Osmanlı Tarihi, Din, Biyografi, Felsefe, Bilim, Gündem, Politika">
            <a:extLst>
              <a:ext uri="{FF2B5EF4-FFF2-40B4-BE49-F238E27FC236}">
                <a16:creationId xmlns:a16="http://schemas.microsoft.com/office/drawing/2014/main" id="{A4EFE87A-6036-16B0-C212-E0947AFF1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476" y="4464424"/>
            <a:ext cx="2531291" cy="199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760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9E043-4865-D2C5-9A1A-981D16C3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60" y="97357"/>
            <a:ext cx="9641541" cy="523202"/>
          </a:xfrm>
        </p:spPr>
        <p:txBody>
          <a:bodyPr>
            <a:noAutofit/>
          </a:bodyPr>
          <a:lstStyle/>
          <a:p>
            <a:pPr algn="l"/>
            <a:r>
              <a:rPr lang="tr-TR" sz="2400" b="1" i="0" u="none" strike="noStrike" baseline="0" dirty="0">
                <a:latin typeface="MyriadPro-Bold"/>
              </a:rPr>
              <a:t>İKİNCİ DÜNYA SAVAŞI SONRASI DÜNYA</a:t>
            </a:r>
            <a:endParaRPr lang="tr-TR" sz="148100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351032D-1F60-7071-891C-9CBD41FC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301" y="720477"/>
            <a:ext cx="5146581" cy="41409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ACB5E6EC-53EE-3C37-8A53-F6AA02CFF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80" y="1134569"/>
            <a:ext cx="5150222" cy="4137264"/>
          </a:xfrm>
          <a:prstGeom prst="rect">
            <a:avLst/>
          </a:prstGeom>
        </p:spPr>
      </p:pic>
      <p:pic>
        <p:nvPicPr>
          <p:cNvPr id="6146" name="Picture 2" descr="NATO nedir? NATO'nun 4. ve 5. maddesi ne diyor? - VeryansınTV">
            <a:extLst>
              <a:ext uri="{FF2B5EF4-FFF2-40B4-BE49-F238E27FC236}">
                <a16:creationId xmlns:a16="http://schemas.microsoft.com/office/drawing/2014/main" id="{FFA73D8E-51E4-0EAE-2BAD-504AD6FC4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82" y="720477"/>
            <a:ext cx="5105400" cy="28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ATO üyesi ülkeler - Vikipedi">
            <a:extLst>
              <a:ext uri="{FF2B5EF4-FFF2-40B4-BE49-F238E27FC236}">
                <a16:creationId xmlns:a16="http://schemas.microsoft.com/office/drawing/2014/main" id="{3D42CF58-FA97-0B7C-6A37-254928B4F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52" y="3606198"/>
            <a:ext cx="5656729" cy="185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BC49376D-A1F4-3CA4-9889-B56499885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542" y="5272718"/>
            <a:ext cx="5146581" cy="113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80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9E043-4865-D2C5-9A1A-981D16C3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60" y="97357"/>
            <a:ext cx="9641541" cy="523202"/>
          </a:xfrm>
        </p:spPr>
        <p:txBody>
          <a:bodyPr>
            <a:noAutofit/>
          </a:bodyPr>
          <a:lstStyle/>
          <a:p>
            <a:pPr algn="l"/>
            <a:r>
              <a:rPr lang="tr-TR" sz="2400" b="1" i="0" u="none" strike="noStrike" baseline="0" dirty="0">
                <a:latin typeface="MyriadPro-Bold"/>
              </a:rPr>
              <a:t>İKİNCİ DÜNYA SAVAŞI SONRASI DÜNYA</a:t>
            </a:r>
            <a:endParaRPr lang="tr-TR" sz="148100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415D296-4DB8-9018-5BEC-E26605F6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60" y="808056"/>
            <a:ext cx="5082731" cy="5177958"/>
          </a:xfrm>
          <a:prstGeom prst="rect">
            <a:avLst/>
          </a:prstGeom>
        </p:spPr>
      </p:pic>
      <p:pic>
        <p:nvPicPr>
          <p:cNvPr id="7170" name="Picture 2" descr="Sovyetlerin NATO'ya karşı Varşova Paktı'nda topladığı tüm ülkeler şimdi  İttifak'ın üyesi">
            <a:extLst>
              <a:ext uri="{FF2B5EF4-FFF2-40B4-BE49-F238E27FC236}">
                <a16:creationId xmlns:a16="http://schemas.microsoft.com/office/drawing/2014/main" id="{6CAC06E4-9884-9ED8-4D50-B3B575C44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391" y="808056"/>
            <a:ext cx="5202240" cy="360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arşova Paktı - Vikipedi">
            <a:extLst>
              <a:ext uri="{FF2B5EF4-FFF2-40B4-BE49-F238E27FC236}">
                <a16:creationId xmlns:a16="http://schemas.microsoft.com/office/drawing/2014/main" id="{9EB01719-A1D7-A73E-DD38-5AE8FCECA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758" y="4412495"/>
            <a:ext cx="19050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592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9E043-4865-D2C5-9A1A-981D16C3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378" y="164592"/>
            <a:ext cx="7974857" cy="523202"/>
          </a:xfrm>
        </p:spPr>
        <p:txBody>
          <a:bodyPr>
            <a:noAutofit/>
          </a:bodyPr>
          <a:lstStyle/>
          <a:p>
            <a:pPr algn="l"/>
            <a:r>
              <a:rPr lang="tr-TR" sz="3600" b="1" i="0" u="none" strike="noStrike" baseline="0" dirty="0">
                <a:latin typeface="MyriadPro-Bold"/>
              </a:rPr>
              <a:t>İtalya’da Faşist Rejimin Kurulması</a:t>
            </a:r>
            <a:endParaRPr lang="tr-TR" sz="8000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2050" name="Picture 2" descr="Benito Mussolini">
            <a:extLst>
              <a:ext uri="{FF2B5EF4-FFF2-40B4-BE49-F238E27FC236}">
                <a16:creationId xmlns:a16="http://schemas.microsoft.com/office/drawing/2014/main" id="{AC2393E8-A08A-D0B6-4D6A-AA3ADFBA1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50" b="96500" l="10000" r="99333">
                        <a14:foregroundMark x1="37000" y1="49500" x2="37000" y2="49500"/>
                        <a14:foregroundMark x1="43167" y1="49500" x2="43167" y2="49500"/>
                        <a14:foregroundMark x1="54667" y1="45750" x2="54667" y2="45750"/>
                        <a14:foregroundMark x1="66167" y1="93000" x2="66167" y2="93000"/>
                        <a14:foregroundMark x1="60000" y1="62000" x2="60000" y2="62000"/>
                        <a14:foregroundMark x1="69000" y1="5250" x2="69000" y2="5250"/>
                        <a14:foregroundMark x1="67833" y1="32250" x2="67833" y2="32250"/>
                        <a14:foregroundMark x1="75167" y1="30250" x2="75167" y2="30250"/>
                        <a14:foregroundMark x1="86667" y1="93000" x2="86667" y2="93000"/>
                        <a14:foregroundMark x1="86333" y1="92000" x2="86333" y2="92000"/>
                        <a14:foregroundMark x1="86167" y1="89500" x2="86167" y2="89500"/>
                        <a14:foregroundMark x1="30667" y1="47500" x2="30667" y2="47500"/>
                        <a14:foregroundMark x1="30167" y1="44750" x2="30167" y2="44750"/>
                        <a14:foregroundMark x1="28667" y1="44750" x2="28667" y2="44750"/>
                        <a14:foregroundMark x1="48000" y1="28500" x2="48000" y2="28500"/>
                        <a14:foregroundMark x1="44667" y1="32750" x2="44667" y2="32750"/>
                        <a14:foregroundMark x1="32500" y1="33500" x2="32500" y2="33500"/>
                        <a14:foregroundMark x1="46667" y1="35250" x2="46667" y2="35250"/>
                        <a14:foregroundMark x1="21000" y1="57500" x2="21000" y2="57500"/>
                        <a14:foregroundMark x1="19167" y1="59250" x2="19167" y2="59250"/>
                        <a14:foregroundMark x1="36000" y1="61250" x2="36000" y2="61250"/>
                        <a14:foregroundMark x1="90833" y1="40500" x2="90833" y2="40500"/>
                        <a14:foregroundMark x1="97500" y1="20000" x2="97500" y2="20000"/>
                        <a14:foregroundMark x1="92333" y1="43000" x2="92333" y2="43000"/>
                        <a14:foregroundMark x1="84000" y1="26250" x2="84000" y2="26250"/>
                        <a14:foregroundMark x1="89000" y1="32750" x2="89000" y2="32750"/>
                        <a14:foregroundMark x1="94833" y1="47750" x2="94833" y2="47750"/>
                        <a14:foregroundMark x1="96500" y1="59250" x2="96500" y2="59250"/>
                        <a14:foregroundMark x1="35333" y1="38750" x2="35333" y2="38750"/>
                        <a14:foregroundMark x1="34333" y1="64000" x2="34333" y2="64000"/>
                        <a14:foregroundMark x1="44667" y1="67500" x2="44667" y2="67500"/>
                        <a14:foregroundMark x1="45667" y1="58750" x2="45667" y2="58750"/>
                        <a14:foregroundMark x1="47333" y1="56750" x2="47333" y2="56750"/>
                        <a14:foregroundMark x1="38667" y1="65250" x2="38667" y2="65250"/>
                        <a14:foregroundMark x1="31833" y1="63000" x2="31833" y2="63000"/>
                        <a14:foregroundMark x1="18167" y1="61500" x2="18167" y2="61500"/>
                        <a14:foregroundMark x1="23333" y1="63750" x2="23333" y2="63750"/>
                        <a14:foregroundMark x1="23000" y1="78500" x2="23000" y2="78500"/>
                        <a14:foregroundMark x1="17667" y1="65500" x2="17667" y2="65500"/>
                        <a14:foregroundMark x1="29667" y1="63750" x2="29667" y2="63750"/>
                        <a14:foregroundMark x1="40167" y1="64250" x2="40167" y2="64250"/>
                        <a14:foregroundMark x1="50833" y1="63750" x2="50833" y2="63750"/>
                        <a14:foregroundMark x1="32000" y1="83000" x2="32000" y2="83000"/>
                        <a14:foregroundMark x1="21000" y1="89250" x2="21000" y2="89250"/>
                        <a14:foregroundMark x1="39167" y1="85750" x2="39167" y2="85750"/>
                        <a14:foregroundMark x1="26000" y1="87000" x2="26000" y2="87000"/>
                        <a14:foregroundMark x1="42167" y1="80250" x2="42167" y2="80250"/>
                        <a14:foregroundMark x1="48167" y1="69000" x2="48167" y2="69000"/>
                        <a14:foregroundMark x1="43167" y1="84750" x2="43167" y2="84750"/>
                        <a14:foregroundMark x1="42167" y1="88000" x2="42167" y2="88000"/>
                        <a14:foregroundMark x1="36167" y1="90750" x2="36167" y2="90750"/>
                        <a14:foregroundMark x1="25500" y1="87000" x2="25500" y2="87000"/>
                        <a14:foregroundMark x1="12500" y1="74000" x2="13500" y2="74000"/>
                        <a14:foregroundMark x1="18833" y1="82250" x2="22667" y2="84750"/>
                        <a14:foregroundMark x1="23000" y1="91500" x2="23000" y2="91500"/>
                        <a14:foregroundMark x1="23000" y1="91500" x2="23000" y2="91500"/>
                        <a14:foregroundMark x1="16667" y1="84500" x2="17333" y2="87000"/>
                        <a14:foregroundMark x1="27833" y1="80750" x2="29333" y2="82500"/>
                        <a14:foregroundMark x1="29667" y1="83000" x2="31667" y2="86750"/>
                        <a14:foregroundMark x1="37167" y1="87500" x2="38000" y2="88750"/>
                        <a14:foregroundMark x1="32833" y1="34500" x2="34167" y2="37250"/>
                        <a14:foregroundMark x1="47000" y1="34500" x2="47000" y2="34500"/>
                        <a14:foregroundMark x1="84667" y1="31750" x2="84667" y2="31750"/>
                        <a14:foregroundMark x1="89167" y1="32250" x2="89167" y2="32250"/>
                        <a14:foregroundMark x1="94333" y1="58750" x2="94333" y2="58750"/>
                        <a14:foregroundMark x1="91000" y1="46250" x2="91000" y2="46250"/>
                        <a14:foregroundMark x1="93500" y1="74500" x2="93500" y2="74500"/>
                        <a14:foregroundMark x1="96167" y1="79500" x2="96167" y2="79500"/>
                        <a14:foregroundMark x1="95833" y1="94750" x2="95833" y2="94750"/>
                        <a14:foregroundMark x1="92833" y1="96500" x2="92833" y2="96500"/>
                        <a14:foregroundMark x1="92833" y1="96500" x2="92833" y2="96500"/>
                        <a14:foregroundMark x1="67333" y1="96000" x2="67333" y2="96000"/>
                        <a14:foregroundMark x1="97333" y1="13750" x2="97333" y2="13750"/>
                        <a14:foregroundMark x1="99333" y1="24250" x2="99333" y2="24250"/>
                        <a14:foregroundMark x1="95833" y1="32250" x2="95833" y2="32250"/>
                        <a14:foregroundMark x1="99167" y1="35500" x2="99167" y2="35500"/>
                        <a14:foregroundMark x1="96167" y1="58750" x2="96167" y2="58750"/>
                        <a14:foregroundMark x1="14667" y1="79000" x2="14667" y2="79000"/>
                        <a14:foregroundMark x1="15833" y1="91000" x2="15833" y2="91000"/>
                        <a14:foregroundMark x1="13167" y1="47500" x2="13167" y2="47500"/>
                        <a14:foregroundMark x1="97000" y1="66750" x2="97000" y2="6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94" y="3998674"/>
            <a:ext cx="4288989" cy="285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F4F2F8D-CEA8-4236-E5B0-EE1A76A9F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766" y="808056"/>
            <a:ext cx="8261180" cy="3911862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EC518CDD-56AF-2EF6-AF87-0DA26C5FD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766" y="4826508"/>
            <a:ext cx="6685210" cy="16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06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9E043-4865-D2C5-9A1A-981D16C3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60" y="97357"/>
            <a:ext cx="9641541" cy="523202"/>
          </a:xfrm>
        </p:spPr>
        <p:txBody>
          <a:bodyPr>
            <a:noAutofit/>
          </a:bodyPr>
          <a:lstStyle/>
          <a:p>
            <a:pPr algn="l"/>
            <a:r>
              <a:rPr lang="tr-TR" sz="2400" b="1" i="0" u="none" strike="noStrike" baseline="0" dirty="0">
                <a:latin typeface="MyriadPro-Bold"/>
              </a:rPr>
              <a:t>İKİNCİ DÜNYA SAVAŞI SONRASI DÜNYA</a:t>
            </a:r>
            <a:endParaRPr lang="tr-TR" sz="148100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B315A77-FB47-24E1-34BF-44A5BE071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60" y="1183341"/>
            <a:ext cx="5193943" cy="4237785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D19E6D38-6D05-6656-CD08-1A69B6D36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397" y="4035824"/>
            <a:ext cx="4904675" cy="272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Çevrimiçi Medya 7" title="Soğuk Savaş  || Haritalı ve Hızlı Anlatım">
            <a:hlinkClick r:id="" action="ppaction://media"/>
            <a:extLst>
              <a:ext uri="{FF2B5EF4-FFF2-40B4-BE49-F238E27FC236}">
                <a16:creationId xmlns:a16="http://schemas.microsoft.com/office/drawing/2014/main" id="{14855527-CD5E-9C5A-0187-FE0C00DA23F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394397" y="1248641"/>
            <a:ext cx="4904675" cy="27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0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9E043-4865-D2C5-9A1A-981D16C3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378" y="164592"/>
            <a:ext cx="7974857" cy="523202"/>
          </a:xfrm>
        </p:spPr>
        <p:txBody>
          <a:bodyPr>
            <a:noAutofit/>
          </a:bodyPr>
          <a:lstStyle/>
          <a:p>
            <a:pPr algn="l"/>
            <a:r>
              <a:rPr lang="tr-TR" sz="2400" b="1" i="0" u="none" strike="noStrike" baseline="0" dirty="0">
                <a:latin typeface="MyriadPro-Bold"/>
              </a:rPr>
              <a:t>Almanya’da Nasyonal Sosyalizmin (</a:t>
            </a:r>
            <a:r>
              <a:rPr lang="tr-TR" sz="2400" b="1" i="0" u="none" strike="noStrike" baseline="0" dirty="0" err="1">
                <a:latin typeface="MyriadPro-Bold"/>
              </a:rPr>
              <a:t>Nazizmin</a:t>
            </a:r>
            <a:r>
              <a:rPr lang="tr-TR" sz="2400" b="1" i="0" u="none" strike="noStrike" baseline="0" dirty="0">
                <a:latin typeface="MyriadPro-Bold"/>
              </a:rPr>
              <a:t>) Egemen Olması</a:t>
            </a:r>
            <a:endParaRPr lang="tr-TR" sz="9600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10" name="Grup 9">
            <a:extLst>
              <a:ext uri="{FF2B5EF4-FFF2-40B4-BE49-F238E27FC236}">
                <a16:creationId xmlns:a16="http://schemas.microsoft.com/office/drawing/2014/main" id="{6E4C7C85-874F-706D-F6FA-19FBA9BBDAEF}"/>
              </a:ext>
            </a:extLst>
          </p:cNvPr>
          <p:cNvGrpSpPr/>
          <p:nvPr/>
        </p:nvGrpSpPr>
        <p:grpSpPr>
          <a:xfrm>
            <a:off x="1264270" y="755029"/>
            <a:ext cx="5215965" cy="6005615"/>
            <a:chOff x="1519763" y="687794"/>
            <a:chExt cx="5215965" cy="6005615"/>
          </a:xfrm>
        </p:grpSpPr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096E3DED-C03D-158C-769F-ADD2374C5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9764" y="687794"/>
              <a:ext cx="5171579" cy="3886158"/>
            </a:xfrm>
            <a:prstGeom prst="rect">
              <a:avLst/>
            </a:prstGeom>
          </p:spPr>
        </p:pic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3A80999E-2EEA-08D1-2B36-1EFA16D05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9763" y="4573953"/>
              <a:ext cx="5215965" cy="2119456"/>
            </a:xfrm>
            <a:prstGeom prst="rect">
              <a:avLst/>
            </a:prstGeom>
          </p:spPr>
        </p:pic>
      </p:grpSp>
      <p:pic>
        <p:nvPicPr>
          <p:cNvPr id="3074" name="Picture 2" descr="ADOLF HITLER German dictator (1889-1945 Stock Photo - Alamy">
            <a:extLst>
              <a:ext uri="{FF2B5EF4-FFF2-40B4-BE49-F238E27FC236}">
                <a16:creationId xmlns:a16="http://schemas.microsoft.com/office/drawing/2014/main" id="{88287412-3F9A-544D-7AED-788C259CB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17" b="92734" l="6589" r="90181">
                        <a14:foregroundMark x1="53101" y1="7842" x2="53101" y2="7842"/>
                        <a14:foregroundMark x1="48062" y1="4532" x2="48062" y2="4532"/>
                        <a14:foregroundMark x1="42506" y1="10576" x2="43928" y2="11007"/>
                        <a14:foregroundMark x1="49871" y1="18058" x2="49871" y2="18058"/>
                        <a14:foregroundMark x1="43540" y1="18849" x2="43540" y2="18849"/>
                        <a14:foregroundMark x1="35788" y1="16835" x2="35788" y2="16835"/>
                        <a14:foregroundMark x1="33333" y1="15683" x2="33333" y2="15683"/>
                        <a14:foregroundMark x1="35401" y1="17626" x2="35401" y2="17626"/>
                        <a14:foregroundMark x1="35788" y1="18849" x2="38630" y2="18417"/>
                        <a14:foregroundMark x1="80879" y1="40576" x2="80879" y2="40576"/>
                        <a14:foregroundMark x1="26357" y1="32374" x2="26357" y2="32374"/>
                        <a14:foregroundMark x1="33333" y1="31367" x2="33333" y2="31367"/>
                        <a14:foregroundMark x1="30491" y1="31583" x2="30491" y2="31583"/>
                        <a14:foregroundMark x1="36822" y1="29784" x2="36822" y2="29784"/>
                        <a14:foregroundMark x1="37209" y1="30360" x2="37209" y2="30360"/>
                        <a14:foregroundMark x1="39664" y1="28993" x2="39664" y2="28993"/>
                        <a14:foregroundMark x1="24935" y1="33525" x2="24935" y2="33525"/>
                        <a14:foregroundMark x1="17183" y1="46691" x2="17183" y2="46691"/>
                        <a14:foregroundMark x1="7623" y1="60791" x2="7623" y2="60791"/>
                        <a14:foregroundMark x1="14987" y1="51151" x2="14987" y2="51151"/>
                        <a14:foregroundMark x1="73514" y1="72158" x2="73514" y2="72158"/>
                        <a14:foregroundMark x1="86176" y1="61367" x2="86176" y2="61367"/>
                        <a14:foregroundMark x1="86434" y1="60000" x2="86434" y2="60000"/>
                        <a14:foregroundMark x1="86434" y1="65683" x2="86434" y2="65683"/>
                        <a14:foregroundMark x1="89018" y1="66475" x2="89018" y2="66475"/>
                        <a14:foregroundMark x1="23514" y1="75468" x2="23514" y2="75468"/>
                        <a14:foregroundMark x1="8656" y1="66835" x2="8656" y2="66835"/>
                        <a14:foregroundMark x1="7235" y1="61942" x2="7235" y2="61942"/>
                        <a14:foregroundMark x1="15762" y1="50791" x2="15762" y2="50791"/>
                        <a14:foregroundMark x1="18605" y1="45108" x2="18605" y2="45108"/>
                        <a14:foregroundMark x1="28424" y1="32950" x2="28424" y2="32950"/>
                        <a14:foregroundMark x1="13566" y1="49424" x2="13566" y2="49424"/>
                        <a14:foregroundMark x1="22093" y1="72950" x2="22093" y2="72950"/>
                        <a14:foregroundMark x1="47416" y1="74317" x2="47416" y2="74317"/>
                        <a14:foregroundMark x1="63953" y1="79209" x2="63953" y2="79209"/>
                        <a14:foregroundMark x1="16796" y1="50000" x2="16796" y2="50000"/>
                        <a14:foregroundMark x1="22093" y1="36835" x2="22093" y2="36835"/>
                        <a14:foregroundMark x1="18863" y1="42374" x2="18863" y2="42374"/>
                        <a14:foregroundMark x1="23773" y1="34532" x2="23773" y2="34532"/>
                        <a14:foregroundMark x1="11499" y1="53309" x2="11499" y2="53309"/>
                        <a14:foregroundMark x1="48062" y1="78058" x2="48062" y2="78058"/>
                        <a14:foregroundMark x1="27003" y1="88849" x2="27003" y2="88849"/>
                        <a14:foregroundMark x1="51680" y1="83957" x2="51680" y2="83957"/>
                        <a14:foregroundMark x1="64987" y1="87050" x2="64987" y2="87050"/>
                        <a14:foregroundMark x1="36563" y1="78417" x2="36563" y2="78417"/>
                        <a14:foregroundMark x1="76615" y1="83741" x2="76615" y2="83741"/>
                        <a14:foregroundMark x1="47804" y1="77482" x2="47804" y2="77482"/>
                        <a14:foregroundMark x1="22093" y1="89640" x2="22093" y2="89640"/>
                        <a14:foregroundMark x1="90310" y1="65683" x2="90310" y2="65683"/>
                        <a14:foregroundMark x1="41731" y1="82518" x2="41731" y2="82518"/>
                        <a14:foregroundMark x1="62145" y1="80000" x2="62145" y2="80000"/>
                        <a14:foregroundMark x1="68217" y1="88201" x2="68217" y2="88201"/>
                        <a14:foregroundMark x1="23127" y1="89784" x2="23127" y2="89784"/>
                        <a14:foregroundMark x1="75969" y1="92734" x2="75969" y2="92734"/>
                        <a14:foregroundMark x1="86176" y1="63957" x2="86176" y2="63957"/>
                        <a14:foregroundMark x1="17183" y1="44532" x2="17183" y2="44532"/>
                        <a14:foregroundMark x1="18605" y1="43309" x2="18605" y2="43309"/>
                        <a14:foregroundMark x1="21705" y1="36475" x2="21705" y2="36475"/>
                        <a14:foregroundMark x1="19897" y1="41007" x2="19897" y2="41007"/>
                        <a14:foregroundMark x1="33721" y1="30000" x2="33721" y2="30000"/>
                        <a14:foregroundMark x1="34367" y1="30000" x2="34367" y2="30000"/>
                        <a14:foregroundMark x1="39276" y1="29209" x2="39276" y2="29209"/>
                        <a14:foregroundMark x1="6589" y1="59640" x2="6589" y2="59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040" y="906043"/>
            <a:ext cx="2767850" cy="496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2DD5CAE7-9A38-8A8D-966C-A61B8BB1B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2079" y="982251"/>
            <a:ext cx="1928996" cy="560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91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9E043-4865-D2C5-9A1A-981D16C3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378" y="164592"/>
            <a:ext cx="7974857" cy="523202"/>
          </a:xfrm>
        </p:spPr>
        <p:txBody>
          <a:bodyPr>
            <a:noAutofit/>
          </a:bodyPr>
          <a:lstStyle/>
          <a:p>
            <a:pPr algn="l"/>
            <a:r>
              <a:rPr lang="tr-TR" sz="2400" b="1" i="0" u="none" strike="noStrike" baseline="0" dirty="0">
                <a:latin typeface="MyriadPro-Bold"/>
              </a:rPr>
              <a:t>Almanya’da Nasyonal Sosyalizmin (</a:t>
            </a:r>
            <a:r>
              <a:rPr lang="tr-TR" sz="2400" b="1" i="0" u="none" strike="noStrike" baseline="0" dirty="0" err="1">
                <a:latin typeface="MyriadPro-Bold"/>
              </a:rPr>
              <a:t>Nazizmin</a:t>
            </a:r>
            <a:r>
              <a:rPr lang="tr-TR" sz="2400" b="1" i="0" u="none" strike="noStrike" baseline="0" dirty="0">
                <a:latin typeface="MyriadPro-Bold"/>
              </a:rPr>
              <a:t>) Egemen Olması</a:t>
            </a:r>
            <a:endParaRPr lang="tr-TR" sz="9600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15" name="Grup 14">
            <a:extLst>
              <a:ext uri="{FF2B5EF4-FFF2-40B4-BE49-F238E27FC236}">
                <a16:creationId xmlns:a16="http://schemas.microsoft.com/office/drawing/2014/main" id="{51069E00-6C50-F411-D8F4-E82BA7FDF887}"/>
              </a:ext>
            </a:extLst>
          </p:cNvPr>
          <p:cNvGrpSpPr/>
          <p:nvPr/>
        </p:nvGrpSpPr>
        <p:grpSpPr>
          <a:xfrm>
            <a:off x="1310184" y="687794"/>
            <a:ext cx="5374623" cy="6006388"/>
            <a:chOff x="1310184" y="687794"/>
            <a:chExt cx="5374623" cy="6006388"/>
          </a:xfrm>
        </p:grpSpPr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3D3AD38F-47F0-74FB-2272-A96CF2D6E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0184" y="687794"/>
              <a:ext cx="5374622" cy="2730214"/>
            </a:xfrm>
            <a:prstGeom prst="rect">
              <a:avLst/>
            </a:prstGeom>
          </p:spPr>
        </p:pic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B9A2202D-BA70-BAFC-2BCE-E47E7C0E1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0185" y="3409921"/>
              <a:ext cx="5374622" cy="2652710"/>
            </a:xfrm>
            <a:prstGeom prst="rect">
              <a:avLst/>
            </a:prstGeom>
          </p:spPr>
        </p:pic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BC2B541C-34D1-F486-3A82-3931D038D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4149" y="6082715"/>
              <a:ext cx="5340657" cy="611467"/>
            </a:xfrm>
            <a:prstGeom prst="rect">
              <a:avLst/>
            </a:prstGeom>
          </p:spPr>
        </p:pic>
      </p:grpSp>
      <p:pic>
        <p:nvPicPr>
          <p:cNvPr id="4098" name="Picture 2" descr="Adolf Hitler - Vikisöz">
            <a:extLst>
              <a:ext uri="{FF2B5EF4-FFF2-40B4-BE49-F238E27FC236}">
                <a16:creationId xmlns:a16="http://schemas.microsoft.com/office/drawing/2014/main" id="{A8339E55-51F2-C13F-E353-463EA7B52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0" b="97952" l="10000" r="90000">
                        <a14:foregroundMark x1="24545" y1="42662" x2="24545" y2="42662"/>
                        <a14:foregroundMark x1="20909" y1="49829" x2="20909" y2="49829"/>
                        <a14:foregroundMark x1="24545" y1="65188" x2="25455" y2="67235"/>
                        <a14:foregroundMark x1="21364" y1="60751" x2="21364" y2="60751"/>
                        <a14:foregroundMark x1="16818" y1="50853" x2="16818" y2="50853"/>
                        <a14:foregroundMark x1="17273" y1="40273" x2="17273" y2="40273"/>
                        <a14:foregroundMark x1="32727" y1="34812" x2="32727" y2="34812"/>
                        <a14:foregroundMark x1="32273" y1="31058" x2="32273" y2="31058"/>
                        <a14:foregroundMark x1="26818" y1="34471" x2="26818" y2="34471"/>
                        <a14:foregroundMark x1="51818" y1="41297" x2="51818" y2="41297"/>
                        <a14:foregroundMark x1="50909" y1="36519" x2="50909" y2="36519"/>
                        <a14:foregroundMark x1="49091" y1="41638" x2="49091" y2="41638"/>
                        <a14:foregroundMark x1="19545" y1="42662" x2="19545" y2="42662"/>
                        <a14:foregroundMark x1="18182" y1="50853" x2="18182" y2="51536"/>
                        <a14:foregroundMark x1="15909" y1="57679" x2="16364" y2="59044"/>
                        <a14:foregroundMark x1="15000" y1="46416" x2="15000" y2="46416"/>
                        <a14:foregroundMark x1="18636" y1="38225" x2="18636" y2="38225"/>
                        <a14:foregroundMark x1="47273" y1="7850" x2="47273" y2="7850"/>
                        <a14:foregroundMark x1="75455" y1="92833" x2="75455" y2="92833"/>
                        <a14:foregroundMark x1="23636" y1="84300" x2="23636" y2="84300"/>
                        <a14:foregroundMark x1="18636" y1="69966" x2="18636" y2="69966"/>
                        <a14:foregroundMark x1="21364" y1="81911" x2="21364" y2="81911"/>
                        <a14:foregroundMark x1="40000" y1="94881" x2="40000" y2="94881"/>
                        <a14:foregroundMark x1="67727" y1="95222" x2="67727" y2="95222"/>
                        <a14:foregroundMark x1="57273" y1="97952" x2="57273" y2="97952"/>
                        <a14:foregroundMark x1="16364" y1="93174" x2="16364" y2="93174"/>
                        <a14:foregroundMark x1="13636" y1="90785" x2="13636" y2="9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466" y="808057"/>
            <a:ext cx="4542620" cy="60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929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9E043-4865-D2C5-9A1A-981D16C3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378" y="164592"/>
            <a:ext cx="7974857" cy="523202"/>
          </a:xfrm>
        </p:spPr>
        <p:txBody>
          <a:bodyPr>
            <a:noAutofit/>
          </a:bodyPr>
          <a:lstStyle/>
          <a:p>
            <a:pPr algn="l"/>
            <a:r>
              <a:rPr lang="tr-TR" sz="3200" b="1" i="0" u="none" strike="noStrike" baseline="0" dirty="0">
                <a:latin typeface="MyriadPro-Bold"/>
              </a:rPr>
              <a:t>Sovyetler Birliği ve Stalin’in Mutlak İktidarı</a:t>
            </a:r>
            <a:endParaRPr lang="tr-TR" sz="19900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33FC6DD-D04B-3A8B-2797-B75D3CFC1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68" y="1468811"/>
            <a:ext cx="5683842" cy="4905095"/>
          </a:xfrm>
          <a:prstGeom prst="rect">
            <a:avLst/>
          </a:prstGeom>
        </p:spPr>
      </p:pic>
      <p:pic>
        <p:nvPicPr>
          <p:cNvPr id="5122" name="Picture 2" descr="Stalinism | Definition, Facts, &amp; Legacy | Britannica">
            <a:extLst>
              <a:ext uri="{FF2B5EF4-FFF2-40B4-BE49-F238E27FC236}">
                <a16:creationId xmlns:a16="http://schemas.microsoft.com/office/drawing/2014/main" id="{549CF951-3853-EDEF-8700-D748520E5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0" b="93032" l="3696" r="97403">
                        <a14:foregroundMark x1="32967" y1="9102" x2="32967" y2="9102"/>
                        <a14:foregroundMark x1="36064" y1="22599" x2="36064" y2="22599"/>
                        <a14:foregroundMark x1="45455" y1="13183" x2="45455" y2="13183"/>
                        <a14:foregroundMark x1="44156" y1="13434" x2="44156" y2="13434"/>
                        <a14:foregroundMark x1="45055" y1="13183" x2="45055" y2="13183"/>
                        <a14:foregroundMark x1="45055" y1="14564" x2="45055" y2="14564"/>
                        <a14:foregroundMark x1="45055" y1="16133" x2="45055" y2="16133"/>
                        <a14:foregroundMark x1="76923" y1="44193" x2="77522" y2="44947"/>
                        <a14:foregroundMark x1="82517" y1="53045" x2="82517" y2="53045"/>
                        <a14:foregroundMark x1="95005" y1="55744" x2="95005" y2="55744"/>
                        <a14:foregroundMark x1="97502" y1="59071" x2="97502" y2="59071"/>
                        <a14:foregroundMark x1="71329" y1="74953" x2="71329" y2="74953"/>
                        <a14:foregroundMark x1="79720" y1="54175" x2="79720" y2="54175"/>
                        <a14:foregroundMark x1="78521" y1="52605" x2="78521" y2="52605"/>
                        <a14:foregroundMark x1="78521" y1="52605" x2="79421" y2="52605"/>
                        <a14:foregroundMark x1="86913" y1="52605" x2="86913" y2="52605"/>
                        <a14:foregroundMark x1="87213" y1="53045" x2="87213" y2="53045"/>
                        <a14:foregroundMark x1="87213" y1="53045" x2="87213" y2="53045"/>
                        <a14:foregroundMark x1="87213" y1="53045" x2="87213" y2="53045"/>
                        <a14:foregroundMark x1="87213" y1="53045" x2="87213" y2="53045"/>
                        <a14:foregroundMark x1="87213" y1="53045" x2="87213" y2="53045"/>
                        <a14:foregroundMark x1="92807" y1="54614" x2="93506" y2="55179"/>
                        <a14:foregroundMark x1="93506" y1="55179" x2="93506" y2="55179"/>
                        <a14:foregroundMark x1="90310" y1="53421" x2="90310" y2="53421"/>
                        <a14:foregroundMark x1="89710" y1="53421" x2="89710" y2="53421"/>
                        <a14:foregroundMark x1="89710" y1="53421" x2="89710" y2="53421"/>
                        <a14:foregroundMark x1="89111" y1="53233" x2="89111" y2="53233"/>
                        <a14:foregroundMark x1="91009" y1="52793" x2="91009" y2="52793"/>
                        <a14:foregroundMark x1="91608" y1="52793" x2="91608" y2="52793"/>
                        <a14:foregroundMark x1="95305" y1="51852" x2="96304" y2="51852"/>
                        <a14:foregroundMark x1="93107" y1="51852" x2="93107" y2="51852"/>
                        <a14:foregroundMark x1="85015" y1="49906" x2="85015" y2="49906"/>
                        <a14:foregroundMark x1="74426" y1="50471" x2="74426" y2="50471"/>
                        <a14:foregroundMark x1="75025" y1="53045" x2="75025" y2="53045"/>
                        <a14:foregroundMark x1="77223" y1="51852" x2="77223" y2="51852"/>
                        <a14:foregroundMark x1="76923" y1="50471" x2="76923" y2="50471"/>
                        <a14:foregroundMark x1="16683" y1="55367" x2="16683" y2="55367"/>
                        <a14:foregroundMark x1="16683" y1="55367" x2="16683" y2="55367"/>
                        <a14:foregroundMark x1="14885" y1="54175" x2="14885" y2="54175"/>
                        <a14:foregroundMark x1="3896" y1="46516" x2="3896" y2="46516"/>
                        <a14:foregroundMark x1="4895" y1="46955" x2="4895" y2="46955"/>
                        <a14:foregroundMark x1="4895" y1="46328" x2="4895" y2="46328"/>
                        <a14:foregroundMark x1="4895" y1="46328" x2="4895" y2="46328"/>
                        <a14:foregroundMark x1="3896" y1="46955" x2="3896" y2="46955"/>
                        <a14:foregroundMark x1="68831" y1="68927" x2="68831" y2="68927"/>
                        <a14:foregroundMark x1="68831" y1="68927" x2="68831" y2="68927"/>
                        <a14:foregroundMark x1="62537" y1="73384" x2="62537" y2="73384"/>
                        <a14:foregroundMark x1="62537" y1="73384" x2="62537" y2="73384"/>
                        <a14:foregroundMark x1="62537" y1="73823" x2="62537" y2="73823"/>
                        <a14:foregroundMark x1="62537" y1="73823" x2="62537" y2="73823"/>
                        <a14:foregroundMark x1="81319" y1="54991" x2="82218" y2="54991"/>
                        <a14:foregroundMark x1="84416" y1="54991" x2="84416" y2="54991"/>
                        <a14:foregroundMark x1="86314" y1="56372" x2="87512" y2="56560"/>
                        <a14:foregroundMark x1="87512" y1="56560" x2="89411" y2="56937"/>
                        <a14:foregroundMark x1="90010" y1="56937" x2="90010" y2="56937"/>
                        <a14:foregroundMark x1="84715" y1="56748" x2="84715" y2="56748"/>
                        <a14:foregroundMark x1="84715" y1="56748" x2="84715" y2="56748"/>
                        <a14:foregroundMark x1="51349" y1="73384" x2="51349" y2="74011"/>
                        <a14:foregroundMark x1="57942" y1="71626" x2="57942" y2="71626"/>
                        <a14:foregroundMark x1="57942" y1="71626" x2="57942" y2="71626"/>
                        <a14:foregroundMark x1="58541" y1="72630" x2="60340" y2="74576"/>
                        <a14:foregroundMark x1="61039" y1="75392" x2="62537" y2="78092"/>
                        <a14:foregroundMark x1="63237" y1="79661" x2="64136" y2="82046"/>
                        <a14:foregroundMark x1="64136" y1="82611" x2="65335" y2="86378"/>
                        <a14:foregroundMark x1="66034" y1="90270" x2="66034" y2="92844"/>
                        <a14:foregroundMark x1="22278" y1="70873" x2="22278" y2="70873"/>
                        <a14:foregroundMark x1="28571" y1="65976" x2="28571" y2="65976"/>
                        <a14:foregroundMark x1="28571" y1="65976" x2="28571" y2="65976"/>
                        <a14:foregroundMark x1="37662" y1="69680" x2="37662" y2="69680"/>
                        <a14:foregroundMark x1="63836" y1="87320" x2="63836" y2="87320"/>
                        <a14:foregroundMark x1="60739" y1="89705" x2="60739" y2="89705"/>
                        <a14:foregroundMark x1="56643" y1="86755" x2="56643" y2="86755"/>
                        <a14:foregroundMark x1="60739" y1="93032" x2="60739" y2="93032"/>
                        <a14:foregroundMark x1="71928" y1="88701" x2="71928" y2="88701"/>
                        <a14:foregroundMark x1="26074" y1="64218" x2="26074" y2="64218"/>
                        <a14:foregroundMark x1="25774" y1="65348" x2="25774" y2="65348"/>
                        <a14:foregroundMark x1="53846" y1="84369" x2="53846" y2="84369"/>
                        <a14:foregroundMark x1="53846" y1="84369" x2="53846" y2="84369"/>
                        <a14:foregroundMark x1="33866" y1="78908" x2="33866" y2="78908"/>
                        <a14:foregroundMark x1="35764" y1="69303" x2="35764" y2="69303"/>
                        <a14:foregroundMark x1="43856" y1="76773" x2="43856" y2="76773"/>
                        <a14:foregroundMark x1="44456" y1="77150" x2="44456" y2="77150"/>
                        <a14:backgroundMark x1="85315" y1="33208" x2="85315" y2="33208"/>
                        <a14:backgroundMark x1="85315" y1="33208" x2="85315" y2="33208"/>
                        <a14:backgroundMark x1="85315" y1="33208" x2="85315" y2="33208"/>
                        <a14:backgroundMark x1="92208" y1="38293" x2="92208" y2="38293"/>
                        <a14:backgroundMark x1="92507" y1="41620" x2="92507" y2="41620"/>
                        <a14:backgroundMark x1="90609" y1="42436" x2="90609" y2="42436"/>
                        <a14:backgroundMark x1="85315" y1="41243" x2="85315" y2="41243"/>
                        <a14:backgroundMark x1="94406" y1="48085" x2="94406" y2="48085"/>
                        <a14:backgroundMark x1="95005" y1="48085" x2="95005" y2="48085"/>
                        <a14:backgroundMark x1="77822" y1="29881" x2="77822" y2="29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810" y="687794"/>
            <a:ext cx="4310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808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9E043-4865-D2C5-9A1A-981D16C3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929" y="164592"/>
            <a:ext cx="8888505" cy="523202"/>
          </a:xfrm>
        </p:spPr>
        <p:txBody>
          <a:bodyPr>
            <a:noAutofit/>
          </a:bodyPr>
          <a:lstStyle/>
          <a:p>
            <a:pPr algn="l"/>
            <a:r>
              <a:rPr lang="tr-TR" sz="2800" b="1" i="0" u="none" strike="noStrike" baseline="0" dirty="0">
                <a:latin typeface="MyriadPro-Bold"/>
              </a:rPr>
              <a:t>Almanya’nın Versailles Barış Antlaşması’nı Bozma Çabaları</a:t>
            </a:r>
            <a:endParaRPr lang="tr-TR" sz="34400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E515C4FB-5EBB-8A82-189D-4FB40F55131A}"/>
              </a:ext>
            </a:extLst>
          </p:cNvPr>
          <p:cNvGrpSpPr/>
          <p:nvPr/>
        </p:nvGrpSpPr>
        <p:grpSpPr>
          <a:xfrm>
            <a:off x="1080806" y="687794"/>
            <a:ext cx="10251934" cy="5441732"/>
            <a:chOff x="1080806" y="687794"/>
            <a:chExt cx="10251934" cy="5441732"/>
          </a:xfrm>
        </p:grpSpPr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D2C2B387-9146-A49A-7438-8602C63D4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0806" y="687794"/>
              <a:ext cx="5286375" cy="1876425"/>
            </a:xfrm>
            <a:prstGeom prst="rect">
              <a:avLst/>
            </a:prstGeom>
          </p:spPr>
        </p:pic>
        <p:pic>
          <p:nvPicPr>
            <p:cNvPr id="9" name="Resim 8">
              <a:extLst>
                <a:ext uri="{FF2B5EF4-FFF2-40B4-BE49-F238E27FC236}">
                  <a16:creationId xmlns:a16="http://schemas.microsoft.com/office/drawing/2014/main" id="{F3F594AB-86DD-6C38-8B2D-DABBC017E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0806" y="2564219"/>
              <a:ext cx="5286375" cy="1685925"/>
            </a:xfrm>
            <a:prstGeom prst="rect">
              <a:avLst/>
            </a:prstGeom>
          </p:spPr>
        </p:pic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7188159B-FF22-6F36-47BA-0D391F304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0806" y="4250144"/>
              <a:ext cx="5276850" cy="1876425"/>
            </a:xfrm>
            <a:prstGeom prst="rect">
              <a:avLst/>
            </a:prstGeom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103A94C1-46D6-FB27-B9C0-E61E0D605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7327" y="4991008"/>
              <a:ext cx="4975413" cy="1138518"/>
            </a:xfrm>
            <a:prstGeom prst="rect">
              <a:avLst/>
            </a:prstGeom>
          </p:spPr>
        </p:pic>
      </p:grpSp>
      <p:pic>
        <p:nvPicPr>
          <p:cNvPr id="6146" name="Picture 2" descr="Adolf Hitler, Nazi İdeolojisi ve II. Dünya Savaşı | Tarihi Olaylar">
            <a:extLst>
              <a:ext uri="{FF2B5EF4-FFF2-40B4-BE49-F238E27FC236}">
                <a16:creationId xmlns:a16="http://schemas.microsoft.com/office/drawing/2014/main" id="{8E7C64AA-A791-0F54-030B-FE40ABAFB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563" l="240" r="98683">
                        <a14:foregroundMark x1="11138" y1="15156" x2="11138" y2="15156"/>
                        <a14:foregroundMark x1="11737" y1="18281" x2="11737" y2="18281"/>
                        <a14:foregroundMark x1="11737" y1="18281" x2="11737" y2="18281"/>
                        <a14:foregroundMark x1="11737" y1="18281" x2="11737" y2="18281"/>
                        <a14:foregroundMark x1="8144" y1="47500" x2="8144" y2="47500"/>
                        <a14:foregroundMark x1="6587" y1="59219" x2="6587" y2="60938"/>
                        <a14:foregroundMark x1="8144" y1="73594" x2="8383" y2="75469"/>
                        <a14:foregroundMark x1="8383" y1="75469" x2="8982" y2="79219"/>
                        <a14:foregroundMark x1="8982" y1="80313" x2="9461" y2="83906"/>
                        <a14:foregroundMark x1="9461" y1="86406" x2="9461" y2="86406"/>
                        <a14:foregroundMark x1="9461" y1="87031" x2="9461" y2="87031"/>
                        <a14:foregroundMark x1="1078" y1="53906" x2="1078" y2="53906"/>
                        <a14:foregroundMark x1="1677" y1="52188" x2="2754" y2="50781"/>
                        <a14:foregroundMark x1="2994" y1="44375" x2="4910" y2="41250"/>
                        <a14:foregroundMark x1="4671" y1="33750" x2="5509" y2="30625"/>
                        <a14:foregroundMark x1="4431" y1="21875" x2="4910" y2="19375"/>
                        <a14:foregroundMark x1="4910" y1="12969" x2="5749" y2="12344"/>
                        <a14:foregroundMark x1="9820" y1="4531" x2="10539" y2="4531"/>
                        <a14:foregroundMark x1="11138" y1="4531" x2="11138" y2="4531"/>
                        <a14:foregroundMark x1="15689" y1="4531" x2="15689" y2="4531"/>
                        <a14:foregroundMark x1="18683" y1="11875" x2="18683" y2="11875"/>
                        <a14:foregroundMark x1="18922" y1="13750" x2="18922" y2="13750"/>
                        <a14:foregroundMark x1="20599" y1="2344" x2="20599" y2="2344"/>
                        <a14:foregroundMark x1="19521" y1="0" x2="19521" y2="0"/>
                        <a14:foregroundMark x1="18204" y1="9844" x2="18204" y2="9844"/>
                        <a14:foregroundMark x1="4431" y1="75781" x2="4431" y2="75781"/>
                        <a14:foregroundMark x1="4431" y1="76875" x2="4431" y2="76875"/>
                        <a14:foregroundMark x1="4431" y1="76875" x2="4431" y2="78281"/>
                        <a14:foregroundMark x1="4431" y1="80313" x2="4431" y2="80313"/>
                        <a14:foregroundMark x1="5988" y1="87344" x2="6228" y2="88438"/>
                        <a14:foregroundMark x1="6228" y1="88438" x2="6228" y2="88438"/>
                        <a14:foregroundMark x1="6228" y1="88438" x2="6587" y2="89531"/>
                        <a14:foregroundMark x1="6587" y1="89531" x2="6587" y2="89531"/>
                        <a14:foregroundMark x1="6587" y1="89531" x2="6587" y2="89531"/>
                        <a14:foregroundMark x1="6587" y1="89531" x2="6587" y2="89531"/>
                        <a14:foregroundMark x1="6587" y1="89531" x2="6587" y2="89531"/>
                        <a14:foregroundMark x1="6587" y1="89531" x2="6587" y2="89531"/>
                        <a14:foregroundMark x1="6587" y1="89531" x2="6587" y2="89531"/>
                        <a14:foregroundMark x1="6587" y1="89531" x2="6587" y2="89531"/>
                        <a14:foregroundMark x1="6587" y1="89531" x2="6587" y2="89531"/>
                        <a14:foregroundMark x1="6587" y1="89531" x2="6587" y2="89531"/>
                        <a14:foregroundMark x1="6587" y1="89531" x2="6587" y2="89531"/>
                        <a14:foregroundMark x1="11138" y1="90156" x2="11138" y2="90156"/>
                        <a14:foregroundMark x1="11138" y1="90156" x2="11138" y2="90156"/>
                        <a14:foregroundMark x1="13054" y1="90625" x2="13892" y2="90625"/>
                        <a14:foregroundMark x1="20599" y1="87344" x2="20599" y2="87344"/>
                        <a14:foregroundMark x1="27904" y1="84219" x2="28743" y2="84219"/>
                        <a14:foregroundMark x1="31377" y1="83906" x2="31377" y2="83906"/>
                        <a14:foregroundMark x1="32455" y1="83906" x2="32455" y2="83906"/>
                        <a14:foregroundMark x1="32814" y1="83906" x2="32814" y2="83906"/>
                        <a14:foregroundMark x1="36048" y1="78594" x2="36048" y2="78594"/>
                        <a14:foregroundMark x1="37126" y1="78281" x2="37844" y2="78281"/>
                        <a14:foregroundMark x1="40000" y1="77188" x2="40000" y2="77188"/>
                        <a14:foregroundMark x1="40599" y1="76406" x2="40599" y2="76406"/>
                        <a14:foregroundMark x1="42275" y1="76094" x2="42275" y2="76094"/>
                        <a14:foregroundMark x1="42994" y1="79219" x2="42994" y2="79219"/>
                        <a14:foregroundMark x1="33054" y1="77813" x2="33054" y2="77813"/>
                        <a14:foregroundMark x1="33054" y1="77813" x2="33054" y2="77813"/>
                        <a14:foregroundMark x1="3593" y1="81094" x2="3593" y2="81094"/>
                        <a14:foregroundMark x1="2754" y1="58438" x2="4431" y2="59219"/>
                        <a14:foregroundMark x1="3593" y1="67344" x2="3593" y2="67344"/>
                        <a14:foregroundMark x1="3593" y1="70781" x2="3593" y2="70781"/>
                        <a14:foregroundMark x1="3593" y1="71250" x2="4072" y2="74063"/>
                        <a14:foregroundMark x1="4671" y1="75781" x2="4671" y2="75781"/>
                        <a14:foregroundMark x1="4671" y1="76094" x2="4671" y2="76094"/>
                        <a14:foregroundMark x1="4671" y1="91563" x2="4671" y2="91563"/>
                        <a14:foregroundMark x1="4671" y1="91563" x2="4671" y2="91563"/>
                        <a14:foregroundMark x1="4671" y1="91563" x2="4671" y2="91563"/>
                        <a14:foregroundMark x1="4671" y1="91563" x2="4671" y2="91563"/>
                        <a14:foregroundMark x1="4671" y1="94063" x2="4671" y2="94063"/>
                        <a14:foregroundMark x1="4671" y1="94063" x2="4671" y2="94063"/>
                        <a14:foregroundMark x1="359" y1="96563" x2="359" y2="96563"/>
                        <a14:foregroundMark x1="7305" y1="95469" x2="7305" y2="95469"/>
                        <a14:foregroundMark x1="44072" y1="33750" x2="44072" y2="33750"/>
                        <a14:foregroundMark x1="45150" y1="39063" x2="45150" y2="39063"/>
                        <a14:foregroundMark x1="47066" y1="41250" x2="47066" y2="41250"/>
                        <a14:foregroundMark x1="33533" y1="40781" x2="33533" y2="40781"/>
                        <a14:foregroundMark x1="44072" y1="38750" x2="44072" y2="38750"/>
                        <a14:foregroundMark x1="46587" y1="37344" x2="46587" y2="37344"/>
                        <a14:foregroundMark x1="60120" y1="22188" x2="60120" y2="22188"/>
                        <a14:foregroundMark x1="60120" y1="22188" x2="60120" y2="22188"/>
                        <a14:foregroundMark x1="63593" y1="23906" x2="63593" y2="23906"/>
                        <a14:foregroundMark x1="61198" y1="33438" x2="61198" y2="33438"/>
                        <a14:foregroundMark x1="67066" y1="36563" x2="67066" y2="36563"/>
                        <a14:foregroundMark x1="64671" y1="39844" x2="64671" y2="39844"/>
                        <a14:foregroundMark x1="64910" y1="42969" x2="64910" y2="42969"/>
                        <a14:foregroundMark x1="66228" y1="45469" x2="66228" y2="45469"/>
                        <a14:foregroundMark x1="66587" y1="46094" x2="66826" y2="47188"/>
                        <a14:foregroundMark x1="64431" y1="55000" x2="64431" y2="55000"/>
                        <a14:foregroundMark x1="61198" y1="59531" x2="61198" y2="59531"/>
                        <a14:foregroundMark x1="59521" y1="63438" x2="59521" y2="63438"/>
                        <a14:foregroundMark x1="59521" y1="61719" x2="59521" y2="61719"/>
                        <a14:foregroundMark x1="62275" y1="55313" x2="62275" y2="55313"/>
                        <a14:foregroundMark x1="59521" y1="56406" x2="59521" y2="56406"/>
                        <a14:foregroundMark x1="60838" y1="57500" x2="60838" y2="57500"/>
                        <a14:foregroundMark x1="61437" y1="61719" x2="61437" y2="61719"/>
                        <a14:foregroundMark x1="62275" y1="61719" x2="62275" y2="61719"/>
                        <a14:foregroundMark x1="64910" y1="61719" x2="64910" y2="61719"/>
                        <a14:foregroundMark x1="79760" y1="39063" x2="79760" y2="39063"/>
                        <a14:foregroundMark x1="84671" y1="33750" x2="84671" y2="33750"/>
                        <a14:foregroundMark x1="85749" y1="27813" x2="85749" y2="27813"/>
                        <a14:foregroundMark x1="86228" y1="27031" x2="86228" y2="27031"/>
                        <a14:foregroundMark x1="87305" y1="26719" x2="87305" y2="26719"/>
                        <a14:foregroundMark x1="82275" y1="60938" x2="82275" y2="60938"/>
                        <a14:foregroundMark x1="82275" y1="60938" x2="82275" y2="60938"/>
                        <a14:foregroundMark x1="79760" y1="62344" x2="79760" y2="62344"/>
                        <a14:foregroundMark x1="79760" y1="62344" x2="79760" y2="62344"/>
                        <a14:foregroundMark x1="77605" y1="59531" x2="77605" y2="59531"/>
                        <a14:foregroundMark x1="77605" y1="59531" x2="77605" y2="59531"/>
                        <a14:foregroundMark x1="77605" y1="59531" x2="77605" y2="59531"/>
                        <a14:foregroundMark x1="74611" y1="61719" x2="74611" y2="61719"/>
                        <a14:foregroundMark x1="74371" y1="61719" x2="74371" y2="61719"/>
                        <a14:foregroundMark x1="72216" y1="58125" x2="72216" y2="58125"/>
                        <a14:foregroundMark x1="72216" y1="58125" x2="72216" y2="58125"/>
                        <a14:foregroundMark x1="73533" y1="56719" x2="73533" y2="56719"/>
                        <a14:foregroundMark x1="78683" y1="49688" x2="79521" y2="49688"/>
                        <a14:foregroundMark x1="79521" y1="48281" x2="79521" y2="48281"/>
                        <a14:foregroundMark x1="79281" y1="44688" x2="79281" y2="44688"/>
                        <a14:foregroundMark x1="79760" y1="40156" x2="79760" y2="40156"/>
                        <a14:foregroundMark x1="80838" y1="39063" x2="81677" y2="39063"/>
                        <a14:foregroundMark x1="81916" y1="38438" x2="81916" y2="38438"/>
                        <a14:foregroundMark x1="82275" y1="37969" x2="82275" y2="37969"/>
                        <a14:foregroundMark x1="88144" y1="47969" x2="88144" y2="47969"/>
                        <a14:foregroundMark x1="88144" y1="47969" x2="88144" y2="47969"/>
                        <a14:foregroundMark x1="88144" y1="47969" x2="88144" y2="47969"/>
                        <a14:foregroundMark x1="88144" y1="47969" x2="88144" y2="47969"/>
                        <a14:foregroundMark x1="84671" y1="16875" x2="84671" y2="16875"/>
                        <a14:foregroundMark x1="84910" y1="16875" x2="84910" y2="16875"/>
                        <a14:foregroundMark x1="86228" y1="12969" x2="86228" y2="12969"/>
                        <a14:foregroundMark x1="86826" y1="12969" x2="86826" y2="12969"/>
                        <a14:foregroundMark x1="86826" y1="12969" x2="86826" y2="12969"/>
                        <a14:foregroundMark x1="86826" y1="12969" x2="86826" y2="12969"/>
                        <a14:foregroundMark x1="87665" y1="13281" x2="87665" y2="13281"/>
                        <a14:foregroundMark x1="83353" y1="9844" x2="83353" y2="9844"/>
                        <a14:foregroundMark x1="83353" y1="9844" x2="83353" y2="9844"/>
                        <a14:foregroundMark x1="83353" y1="9844" x2="83353" y2="9844"/>
                        <a14:foregroundMark x1="83353" y1="9844" x2="83353" y2="9844"/>
                        <a14:foregroundMark x1="84072" y1="17188" x2="84671" y2="19063"/>
                        <a14:foregroundMark x1="84431" y1="19375" x2="84431" y2="20469"/>
                        <a14:foregroundMark x1="84431" y1="20469" x2="84431" y2="20469"/>
                        <a14:foregroundMark x1="80838" y1="19688" x2="80838" y2="19688"/>
                        <a14:foregroundMark x1="79521" y1="17969" x2="79521" y2="17969"/>
                        <a14:foregroundMark x1="80359" y1="17188" x2="81677" y2="17188"/>
                        <a14:foregroundMark x1="85988" y1="16094" x2="85988" y2="16094"/>
                        <a14:foregroundMark x1="86826" y1="16563" x2="87904" y2="17969"/>
                        <a14:foregroundMark x1="89222" y1="18594" x2="90060" y2="19688"/>
                        <a14:foregroundMark x1="91138" y1="19688" x2="91138" y2="19688"/>
                        <a14:foregroundMark x1="91737" y1="20469" x2="91737" y2="22188"/>
                        <a14:foregroundMark x1="91737" y1="22500" x2="91737" y2="22500"/>
                        <a14:foregroundMark x1="90659" y1="24219" x2="90659" y2="24219"/>
                        <a14:foregroundMark x1="88743" y1="25000" x2="88743" y2="25000"/>
                        <a14:foregroundMark x1="88743" y1="25000" x2="88743" y2="25000"/>
                        <a14:foregroundMark x1="88743" y1="30000" x2="88743" y2="30000"/>
                        <a14:foregroundMark x1="88144" y1="28906" x2="88144" y2="28906"/>
                        <a14:foregroundMark x1="88144" y1="28906" x2="88144" y2="28906"/>
                        <a14:foregroundMark x1="85749" y1="25313" x2="85749" y2="25313"/>
                        <a14:foregroundMark x1="83832" y1="27500" x2="83832" y2="27500"/>
                        <a14:foregroundMark x1="44671" y1="37031" x2="44671" y2="37031"/>
                        <a14:foregroundMark x1="44671" y1="37031" x2="44671" y2="37031"/>
                        <a14:foregroundMark x1="46228" y1="41250" x2="46228" y2="41250"/>
                        <a14:foregroundMark x1="46587" y1="41250" x2="46587" y2="41250"/>
                        <a14:foregroundMark x1="46587" y1="41250" x2="46587" y2="41250"/>
                        <a14:foregroundMark x1="46587" y1="41875" x2="46587" y2="41875"/>
                        <a14:foregroundMark x1="46587" y1="43281" x2="46587" y2="44375"/>
                        <a14:foregroundMark x1="46587" y1="44375" x2="46587" y2="44375"/>
                        <a14:foregroundMark x1="46587" y1="44375" x2="46587" y2="44375"/>
                        <a14:foregroundMark x1="83832" y1="60625" x2="83832" y2="60625"/>
                        <a14:foregroundMark x1="83832" y1="60625" x2="83832" y2="60625"/>
                        <a14:foregroundMark x1="87066" y1="58438" x2="87066" y2="58438"/>
                        <a14:foregroundMark x1="87066" y1="58438" x2="87066" y2="58438"/>
                        <a14:foregroundMark x1="96048" y1="55000" x2="96766" y2="55313"/>
                        <a14:foregroundMark x1="96766" y1="59844" x2="96766" y2="59844"/>
                        <a14:foregroundMark x1="96766" y1="64063" x2="96766" y2="64063"/>
                        <a14:foregroundMark x1="97365" y1="67969" x2="97365" y2="67969"/>
                        <a14:foregroundMark x1="97605" y1="67969" x2="97605" y2="67969"/>
                        <a14:foregroundMark x1="97605" y1="67969" x2="97605" y2="67969"/>
                        <a14:foregroundMark x1="96048" y1="59531" x2="96048" y2="59531"/>
                        <a14:foregroundMark x1="96048" y1="59531" x2="96048" y2="59531"/>
                        <a14:foregroundMark x1="96048" y1="59531" x2="96048" y2="59531"/>
                        <a14:foregroundMark x1="85749" y1="48594" x2="86587" y2="48906"/>
                        <a14:foregroundMark x1="89820" y1="47969" x2="90659" y2="47969"/>
                        <a14:foregroundMark x1="91976" y1="40469" x2="91976" y2="40469"/>
                        <a14:foregroundMark x1="95449" y1="37656" x2="96287" y2="37656"/>
                        <a14:foregroundMark x1="96287" y1="37031" x2="96287" y2="37031"/>
                        <a14:foregroundMark x1="95689" y1="37969" x2="95689" y2="39063"/>
                        <a14:foregroundMark x1="92814" y1="40156" x2="92814" y2="40156"/>
                        <a14:foregroundMark x1="88982" y1="42188" x2="88982" y2="42188"/>
                        <a14:foregroundMark x1="88982" y1="42656" x2="88982" y2="42656"/>
                        <a14:foregroundMark x1="89820" y1="42656" x2="91138" y2="44063"/>
                        <a14:foregroundMark x1="93533" y1="44063" x2="94611" y2="44063"/>
                        <a14:foregroundMark x1="94611" y1="44063" x2="94611" y2="44063"/>
                        <a14:foregroundMark x1="94611" y1="44063" x2="95210" y2="45156"/>
                        <a14:foregroundMark x1="95210" y1="46875" x2="94970" y2="50781"/>
                        <a14:foregroundMark x1="94611" y1="53594" x2="94611" y2="53594"/>
                        <a14:foregroundMark x1="94611" y1="53594" x2="94611" y2="53594"/>
                        <a14:foregroundMark x1="98204" y1="76406" x2="98204" y2="76406"/>
                        <a14:foregroundMark x1="98204" y1="76406" x2="98204" y2="76406"/>
                        <a14:foregroundMark x1="98204" y1="76406" x2="98204" y2="76406"/>
                        <a14:foregroundMark x1="98204" y1="76406" x2="98204" y2="76406"/>
                        <a14:foregroundMark x1="98204" y1="76406" x2="98204" y2="76406"/>
                        <a14:foregroundMark x1="98204" y1="76406" x2="98204" y2="76406"/>
                        <a14:foregroundMark x1="98204" y1="76406" x2="98204" y2="76406"/>
                        <a14:foregroundMark x1="98204" y1="76406" x2="98204" y2="76406"/>
                        <a14:foregroundMark x1="95449" y1="65938" x2="96287" y2="65938"/>
                        <a14:foregroundMark x1="96287" y1="65938" x2="96287" y2="65938"/>
                        <a14:foregroundMark x1="81198" y1="7656" x2="81198" y2="7656"/>
                        <a14:foregroundMark x1="81198" y1="7656" x2="81198" y2="7656"/>
                        <a14:foregroundMark x1="96048" y1="11250" x2="96048" y2="11250"/>
                        <a14:foregroundMark x1="96048" y1="11250" x2="96048" y2="11250"/>
                        <a14:foregroundMark x1="96048" y1="11250" x2="96048" y2="11250"/>
                        <a14:foregroundMark x1="96048" y1="11250" x2="96048" y2="11250"/>
                        <a14:foregroundMark x1="96048" y1="11250" x2="96048" y2="11250"/>
                        <a14:foregroundMark x1="96048" y1="11250" x2="96048" y2="11250"/>
                        <a14:foregroundMark x1="96048" y1="11250" x2="96048" y2="11250"/>
                        <a14:foregroundMark x1="96048" y1="11250" x2="96048" y2="11250"/>
                        <a14:foregroundMark x1="96048" y1="11250" x2="96048" y2="11250"/>
                        <a14:foregroundMark x1="96048" y1="11250" x2="96048" y2="11250"/>
                        <a14:foregroundMark x1="96048" y1="11250" x2="96048" y2="11250"/>
                        <a14:foregroundMark x1="96048" y1="11250" x2="96048" y2="11250"/>
                        <a14:foregroundMark x1="96048" y1="11250" x2="96048" y2="11250"/>
                        <a14:foregroundMark x1="96527" y1="10469" x2="96527" y2="10469"/>
                        <a14:foregroundMark x1="93054" y1="10938" x2="93054" y2="10938"/>
                        <a14:foregroundMark x1="93533" y1="11250" x2="93533" y2="11250"/>
                        <a14:foregroundMark x1="97126" y1="16563" x2="98683" y2="17188"/>
                        <a14:foregroundMark x1="98683" y1="17188" x2="98683" y2="17188"/>
                        <a14:foregroundMark x1="97844" y1="15156" x2="97844" y2="15156"/>
                        <a14:foregroundMark x1="82515" y1="26094" x2="82515" y2="26094"/>
                        <a14:foregroundMark x1="82275" y1="26719" x2="82275" y2="26719"/>
                        <a14:foregroundMark x1="81198" y1="26406" x2="81198" y2="26406"/>
                        <a14:foregroundMark x1="79281" y1="25000" x2="79281" y2="25000"/>
                        <a14:foregroundMark x1="21437" y1="5313" x2="21437" y2="5313"/>
                        <a14:foregroundMark x1="20838" y1="6250" x2="20838" y2="6250"/>
                        <a14:foregroundMark x1="21198" y1="10156" x2="21198" y2="10156"/>
                        <a14:foregroundMark x1="11737" y1="53125" x2="11737" y2="53125"/>
                        <a14:foregroundMark x1="89581" y1="37031" x2="89581" y2="37031"/>
                        <a14:foregroundMark x1="89581" y1="37031" x2="89581" y2="37031"/>
                        <a14:foregroundMark x1="97365" y1="31719" x2="97365" y2="31719"/>
                        <a14:foregroundMark x1="97126" y1="44688" x2="97126" y2="44688"/>
                        <a14:foregroundMark x1="48743" y1="10156" x2="48743" y2="10156"/>
                        <a14:backgroundMark x1="28383" y1="12344" x2="28383" y2="12344"/>
                        <a14:backgroundMark x1="31737" y1="12344" x2="31737" y2="12344"/>
                        <a14:backgroundMark x1="31737" y1="12344" x2="31737" y2="12344"/>
                        <a14:backgroundMark x1="18443" y1="36250" x2="18443" y2="36250"/>
                        <a14:backgroundMark x1="17126" y1="35938" x2="17126" y2="35938"/>
                        <a14:backgroundMark x1="17126" y1="35938" x2="17126" y2="35938"/>
                        <a14:backgroundMark x1="17126" y1="35938" x2="17126" y2="35938"/>
                        <a14:backgroundMark x1="17126" y1="35938" x2="17126" y2="35938"/>
                        <a14:backgroundMark x1="17126" y1="35938" x2="17126" y2="35938"/>
                        <a14:backgroundMark x1="26826" y1="25625" x2="26826" y2="25625"/>
                        <a14:backgroundMark x1="29222" y1="17656" x2="30060" y2="17656"/>
                        <a14:backgroundMark x1="34611" y1="11250" x2="34611" y2="11250"/>
                        <a14:backgroundMark x1="36287" y1="10156" x2="36287" y2="10156"/>
                        <a14:backgroundMark x1="72216" y1="2344" x2="72216" y2="2344"/>
                        <a14:backgroundMark x1="72455" y1="2813" x2="72455" y2="2813"/>
                        <a14:backgroundMark x1="72455" y1="2813" x2="72455" y2="2813"/>
                        <a14:backgroundMark x1="72455" y1="2813" x2="72455" y2="2813"/>
                        <a14:backgroundMark x1="53293" y1="2031" x2="53293" y2="2031"/>
                        <a14:backgroundMark x1="53293" y1="2031" x2="53293" y2="2031"/>
                        <a14:backgroundMark x1="69461" y1="20781" x2="69461" y2="20781"/>
                        <a14:backgroundMark x1="69461" y1="20781" x2="69461" y2="20781"/>
                        <a14:backgroundMark x1="69461" y1="20781" x2="69461" y2="20781"/>
                        <a14:backgroundMark x1="69461" y1="20781" x2="69461" y2="20781"/>
                        <a14:backgroundMark x1="69461" y1="20781" x2="69461" y2="20781"/>
                        <a14:backgroundMark x1="69461" y1="20781" x2="69461" y2="20781"/>
                        <a14:backgroundMark x1="69461" y1="20781" x2="69461" y2="20781"/>
                        <a14:backgroundMark x1="69461" y1="20781" x2="69461" y2="20781"/>
                        <a14:backgroundMark x1="69461" y1="20781" x2="69461" y2="20781"/>
                        <a14:backgroundMark x1="69461" y1="20781" x2="69461" y2="20781"/>
                        <a14:backgroundMark x1="18683" y1="33750" x2="18683" y2="33750"/>
                        <a14:backgroundMark x1="18683" y1="33750" x2="18683" y2="33750"/>
                        <a14:backgroundMark x1="18683" y1="33750" x2="18683" y2="33750"/>
                        <a14:backgroundMark x1="18683" y1="33750" x2="18683" y2="33750"/>
                        <a14:backgroundMark x1="18683" y1="33750" x2="18683" y2="33750"/>
                        <a14:backgroundMark x1="18683" y1="33125" x2="18683" y2="33125"/>
                        <a14:backgroundMark x1="18683" y1="33125" x2="18683" y2="33125"/>
                        <a14:backgroundMark x1="18683" y1="33125" x2="18683" y2="33125"/>
                        <a14:backgroundMark x1="18683" y1="33125" x2="18683" y2="33125"/>
                        <a14:backgroundMark x1="18683" y1="33125" x2="18683" y2="33125"/>
                        <a14:backgroundMark x1="10898" y1="35156" x2="10898" y2="35156"/>
                        <a14:backgroundMark x1="11976" y1="37656" x2="11976" y2="37656"/>
                        <a14:backgroundMark x1="12216" y1="37656" x2="12216" y2="37656"/>
                        <a14:backgroundMark x1="12216" y1="37656" x2="12216" y2="37656"/>
                        <a14:backgroundMark x1="12216" y1="37656" x2="12216" y2="37656"/>
                        <a14:backgroundMark x1="12216" y1="37656" x2="12216" y2="37656"/>
                        <a14:backgroundMark x1="12216" y1="37656" x2="12216" y2="37656"/>
                        <a14:backgroundMark x1="12216" y1="37656" x2="12216" y2="37656"/>
                        <a14:backgroundMark x1="12216" y1="37656" x2="12216" y2="37656"/>
                        <a14:backgroundMark x1="12216" y1="37656" x2="12216" y2="37656"/>
                        <a14:backgroundMark x1="12216" y1="37656" x2="12216" y2="37656"/>
                        <a14:backgroundMark x1="12216" y1="37656" x2="12216" y2="37656"/>
                        <a14:backgroundMark x1="16766" y1="33750" x2="16766" y2="33750"/>
                        <a14:backgroundMark x1="17844" y1="33125" x2="17844" y2="33125"/>
                        <a14:backgroundMark x1="21916" y1="27500" x2="21916" y2="27500"/>
                        <a14:backgroundMark x1="22754" y1="21406" x2="22754" y2="21406"/>
                        <a14:backgroundMark x1="22754" y1="21406" x2="22754" y2="21406"/>
                        <a14:backgroundMark x1="13293" y1="37656" x2="13293" y2="37656"/>
                        <a14:backgroundMark x1="13293" y1="37656" x2="13293" y2="37656"/>
                        <a14:backgroundMark x1="13054" y1="39844" x2="13054" y2="39844"/>
                        <a14:backgroundMark x1="13054" y1="40156" x2="13054" y2="41563"/>
                        <a14:backgroundMark x1="13054" y1="43281" x2="13054" y2="43281"/>
                        <a14:backgroundMark x1="72455" y1="938" x2="72455" y2="938"/>
                        <a14:backgroundMark x1="61437" y1="1719" x2="61437" y2="1719"/>
                        <a14:backgroundMark x1="54611" y1="1719" x2="54611" y2="1719"/>
                        <a14:backgroundMark x1="50299" y1="2344" x2="50299" y2="2344"/>
                        <a14:backgroundMark x1="71138" y1="20781" x2="71138" y2="2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656" y="687794"/>
            <a:ext cx="4975084" cy="381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438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9E043-4865-D2C5-9A1A-981D16C3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259" y="97357"/>
            <a:ext cx="9641541" cy="523202"/>
          </a:xfrm>
        </p:spPr>
        <p:txBody>
          <a:bodyPr>
            <a:noAutofit/>
          </a:bodyPr>
          <a:lstStyle/>
          <a:p>
            <a:pPr algn="l"/>
            <a:r>
              <a:rPr lang="tr-TR" sz="2800" b="1" i="0" u="none" strike="noStrike" baseline="0" dirty="0">
                <a:latin typeface="MyriadPro-Bold"/>
              </a:rPr>
              <a:t>Almanya’nın Çekoslovakya’daki </a:t>
            </a:r>
            <a:r>
              <a:rPr lang="tr-TR" sz="2800" b="1" i="0" u="none" strike="noStrike" baseline="0" dirty="0" err="1">
                <a:latin typeface="MyriadPro-Bold"/>
              </a:rPr>
              <a:t>Südetler</a:t>
            </a:r>
            <a:r>
              <a:rPr lang="tr-TR" sz="2800" b="1" i="0" u="none" strike="noStrike" baseline="0" dirty="0">
                <a:latin typeface="MyriadPro-Bold"/>
              </a:rPr>
              <a:t> Bölgesini Ele Geçirmesi</a:t>
            </a:r>
            <a:endParaRPr lang="tr-TR" sz="59500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5" name="Grup 14">
            <a:extLst>
              <a:ext uri="{FF2B5EF4-FFF2-40B4-BE49-F238E27FC236}">
                <a16:creationId xmlns:a16="http://schemas.microsoft.com/office/drawing/2014/main" id="{2CF35A96-1023-0422-FCB0-A0C7D1701411}"/>
              </a:ext>
            </a:extLst>
          </p:cNvPr>
          <p:cNvGrpSpPr/>
          <p:nvPr/>
        </p:nvGrpSpPr>
        <p:grpSpPr>
          <a:xfrm>
            <a:off x="1331259" y="541947"/>
            <a:ext cx="5132825" cy="6299378"/>
            <a:chOff x="1331259" y="541947"/>
            <a:chExt cx="5132825" cy="6299378"/>
          </a:xfrm>
        </p:grpSpPr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ECE4B0AD-48F5-E046-7632-2CEBD3869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259" y="2312893"/>
              <a:ext cx="5132824" cy="4528432"/>
            </a:xfrm>
            <a:prstGeom prst="rect">
              <a:avLst/>
            </a:prstGeom>
          </p:spPr>
        </p:pic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B8A37B72-08E3-9ACB-DFFF-0AE17DE03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260" y="541947"/>
              <a:ext cx="5132824" cy="1821921"/>
            </a:xfrm>
            <a:prstGeom prst="rect">
              <a:avLst/>
            </a:prstGeom>
          </p:spPr>
        </p:pic>
      </p:grpSp>
      <p:pic>
        <p:nvPicPr>
          <p:cNvPr id="14" name="Resim 13">
            <a:extLst>
              <a:ext uri="{FF2B5EF4-FFF2-40B4-BE49-F238E27FC236}">
                <a16:creationId xmlns:a16="http://schemas.microsoft.com/office/drawing/2014/main" id="{554BFBE6-4D82-A0C1-FD06-040CD8935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566" y="922243"/>
            <a:ext cx="4095750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Çekoslovakya'nın İşgali - Vikipedi">
            <a:extLst>
              <a:ext uri="{FF2B5EF4-FFF2-40B4-BE49-F238E27FC236}">
                <a16:creationId xmlns:a16="http://schemas.microsoft.com/office/drawing/2014/main" id="{9AA4379C-BB64-5ED1-B563-3758D34B8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281" y="3703543"/>
            <a:ext cx="4097460" cy="2989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95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9E043-4865-D2C5-9A1A-981D16C3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259" y="97357"/>
            <a:ext cx="9641541" cy="523202"/>
          </a:xfrm>
        </p:spPr>
        <p:txBody>
          <a:bodyPr>
            <a:noAutofit/>
          </a:bodyPr>
          <a:lstStyle/>
          <a:p>
            <a:pPr algn="l"/>
            <a:r>
              <a:rPr lang="tr-TR" sz="3200" b="1" i="0" u="none" strike="noStrike" baseline="0" dirty="0">
                <a:latin typeface="MyriadPro-Bold"/>
              </a:rPr>
              <a:t>İtalya’nın Yayılmacı Politikası</a:t>
            </a:r>
            <a:endParaRPr lang="tr-TR" sz="123400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C09DAD0-A866-1546-E017-C146A75AC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083" y="743085"/>
            <a:ext cx="5041246" cy="5950323"/>
          </a:xfrm>
          <a:prstGeom prst="rect">
            <a:avLst/>
          </a:prstGeom>
        </p:spPr>
      </p:pic>
      <p:pic>
        <p:nvPicPr>
          <p:cNvPr id="8194" name="Picture 2" descr="2. DÜNYA SAVAŞI SÜRECİNDE TÜRKİYE VE DÜNYA - Quizizz">
            <a:extLst>
              <a:ext uri="{FF2B5EF4-FFF2-40B4-BE49-F238E27FC236}">
                <a16:creationId xmlns:a16="http://schemas.microsoft.com/office/drawing/2014/main" id="{75F56BA9-1FF7-E44D-EFB5-31162930C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68125"/>
            <a:ext cx="5518165" cy="365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İmparatorluk Yeniden İnşa Ediliyor: İtalya'nın Arnavutluk'u İşgali •  Muharebe Tarihi">
            <a:extLst>
              <a:ext uri="{FF2B5EF4-FFF2-40B4-BE49-F238E27FC236}">
                <a16:creationId xmlns:a16="http://schemas.microsoft.com/office/drawing/2014/main" id="{25C904C2-74E2-BA95-867D-CA8AC67B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39" y="3961414"/>
            <a:ext cx="4223325" cy="267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121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9E043-4865-D2C5-9A1A-981D16C3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60" y="97357"/>
            <a:ext cx="9641541" cy="523202"/>
          </a:xfrm>
        </p:spPr>
        <p:txBody>
          <a:bodyPr>
            <a:noAutofit/>
          </a:bodyPr>
          <a:lstStyle/>
          <a:p>
            <a:pPr algn="l"/>
            <a:r>
              <a:rPr lang="tr-TR" sz="2800" b="1" i="0" u="none" strike="noStrike" baseline="0" dirty="0">
                <a:latin typeface="MyriadPro-Bold"/>
              </a:rPr>
              <a:t>Uzak Doğuda Statükonun Bozulması</a:t>
            </a:r>
            <a:endParaRPr lang="tr-TR" sz="102800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A7034A-1B1F-B926-85BB-D3BDCC51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237130" y="3661144"/>
            <a:ext cx="5885352" cy="179176"/>
          </a:xfrm>
        </p:spPr>
        <p:txBody>
          <a:bodyPr/>
          <a:lstStyle/>
          <a:p>
            <a:r>
              <a:rPr lang="en-US" sz="1600" b="1">
                <a:solidFill>
                  <a:srgbClr val="FF0000"/>
                </a:solidFill>
              </a:rPr>
              <a:t>Doç. Dr. Murat KÖYLÜ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0FD07C-4214-1BBB-F802-ED6E073F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9218" name="Picture 2" descr="Tarih Eğitimi - History Education: Pekin'in İşgali ve Çin-Japon Savaşı">
            <a:extLst>
              <a:ext uri="{FF2B5EF4-FFF2-40B4-BE49-F238E27FC236}">
                <a16:creationId xmlns:a16="http://schemas.microsoft.com/office/drawing/2014/main" id="{AAFD5366-B8DE-92B2-11D4-F6206A326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737" y="111622"/>
            <a:ext cx="4733098" cy="3585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aponya'nın Mançurya'yı istilası - Vikipedi">
            <a:extLst>
              <a:ext uri="{FF2B5EF4-FFF2-40B4-BE49-F238E27FC236}">
                <a16:creationId xmlns:a16="http://schemas.microsoft.com/office/drawing/2014/main" id="{5E0901F6-CDFD-4C6F-C6FB-BD0CB11A3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830" y="3466114"/>
            <a:ext cx="3131005" cy="3294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F53F942-1766-EBB8-F6B9-4A72E5547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596" y="620559"/>
            <a:ext cx="5116737" cy="614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538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82E"/>
      </a:dk2>
      <a:lt2>
        <a:srgbClr val="C2F5FC"/>
      </a:lt2>
      <a:accent1>
        <a:srgbClr val="4091F3"/>
      </a:accent1>
      <a:accent2>
        <a:srgbClr val="8BBCF1"/>
      </a:accent2>
      <a:accent3>
        <a:srgbClr val="CB6A6A"/>
      </a:accent3>
      <a:accent4>
        <a:srgbClr val="C567AF"/>
      </a:accent4>
      <a:accent5>
        <a:srgbClr val="A684F9"/>
      </a:accent5>
      <a:accent6>
        <a:srgbClr val="A9ACEE"/>
      </a:accent6>
      <a:hlink>
        <a:srgbClr val="6D9CC5"/>
      </a:hlink>
      <a:folHlink>
        <a:srgbClr val="6D82A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178B2DAB-5DDE-4060-A857-D2E1CDA9250F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5237</TotalTime>
  <Words>234</Words>
  <Application>Microsoft Office PowerPoint</Application>
  <PresentationFormat>Geniş ekran</PresentationFormat>
  <Paragraphs>58</Paragraphs>
  <Slides>20</Slides>
  <Notes>0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7" baseType="lpstr">
      <vt:lpstr>Arial</vt:lpstr>
      <vt:lpstr>Calibri</vt:lpstr>
      <vt:lpstr>MS Shell Dlg 2</vt:lpstr>
      <vt:lpstr>MyriadPro-Bold</vt:lpstr>
      <vt:lpstr>Wingdings</vt:lpstr>
      <vt:lpstr>Wingdings 3</vt:lpstr>
      <vt:lpstr>Madison</vt:lpstr>
      <vt:lpstr>İkinci Dünya Savaşı ve Sonrası</vt:lpstr>
      <vt:lpstr>İtalya’da Faşist Rejimin Kurulması</vt:lpstr>
      <vt:lpstr>Almanya’da Nasyonal Sosyalizmin (Nazizmin) Egemen Olması</vt:lpstr>
      <vt:lpstr>Almanya’da Nasyonal Sosyalizmin (Nazizmin) Egemen Olması</vt:lpstr>
      <vt:lpstr>Sovyetler Birliği ve Stalin’in Mutlak İktidarı</vt:lpstr>
      <vt:lpstr>Almanya’nın Versailles Barış Antlaşması’nı Bozma Çabaları</vt:lpstr>
      <vt:lpstr>Almanya’nın Çekoslovakya’daki Südetler Bölgesini Ele Geçirmesi</vt:lpstr>
      <vt:lpstr>İtalya’nın Yayılmacı Politikası</vt:lpstr>
      <vt:lpstr>Uzak Doğuda Statükonun Bozulması</vt:lpstr>
      <vt:lpstr>Uzak Doğuda Statükonun Bozulması</vt:lpstr>
      <vt:lpstr>PowerPoint Sunusu</vt:lpstr>
      <vt:lpstr>PowerPoint Sunusu</vt:lpstr>
      <vt:lpstr>Savaşın Sona Ermesi</vt:lpstr>
      <vt:lpstr>Savaşın Sona Ermesi</vt:lpstr>
      <vt:lpstr>İKİNCİ DÜNYA SAVAŞI’NDA TÜRKİYE’NİN DIŞ POLİTİKASI</vt:lpstr>
      <vt:lpstr>İKİNCİ DÜNYA SAVAŞI SONRASI DÜNYA</vt:lpstr>
      <vt:lpstr>İKİNCİ DÜNYA SAVAŞI SONRASI DÜNYA</vt:lpstr>
      <vt:lpstr>İKİNCİ DÜNYA SAVAŞI SONRASI DÜNYA</vt:lpstr>
      <vt:lpstr>İKİNCİ DÜNYA SAVAŞI SONRASI DÜNYA</vt:lpstr>
      <vt:lpstr>İKİNCİ DÜNYA SAVAŞI SONRASI DÜNYA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İkinci Dünya Savaşı</dc:title>
  <dc:creator>Murat KÖYLÜ</dc:creator>
  <cp:lastModifiedBy>Murat KÖYLÜ</cp:lastModifiedBy>
  <cp:revision>22</cp:revision>
  <dcterms:created xsi:type="dcterms:W3CDTF">2022-12-26T17:40:05Z</dcterms:created>
  <dcterms:modified xsi:type="dcterms:W3CDTF">2023-01-08T18:57:06Z</dcterms:modified>
</cp:coreProperties>
</file>