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5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7801-9943-47A4-AEFE-E52636178AB0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0D37-F8A1-4108-AE10-6A6C518849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1858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7801-9943-47A4-AEFE-E52636178AB0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0D37-F8A1-4108-AE10-6A6C518849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6906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7801-9943-47A4-AEFE-E52636178AB0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0D37-F8A1-4108-AE10-6A6C518849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589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7801-9943-47A4-AEFE-E52636178AB0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0D37-F8A1-4108-AE10-6A6C518849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639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7801-9943-47A4-AEFE-E52636178AB0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0D37-F8A1-4108-AE10-6A6C518849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571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7801-9943-47A4-AEFE-E52636178AB0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0D37-F8A1-4108-AE10-6A6C518849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2421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7801-9943-47A4-AEFE-E52636178AB0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0D37-F8A1-4108-AE10-6A6C518849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778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7801-9943-47A4-AEFE-E52636178AB0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0D37-F8A1-4108-AE10-6A6C518849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649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7801-9943-47A4-AEFE-E52636178AB0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0D37-F8A1-4108-AE10-6A6C518849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129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7801-9943-47A4-AEFE-E52636178AB0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0D37-F8A1-4108-AE10-6A6C518849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1787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7801-9943-47A4-AEFE-E52636178AB0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0D37-F8A1-4108-AE10-6A6C518849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6916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27801-9943-47A4-AEFE-E52636178AB0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30D37-F8A1-4108-AE10-6A6C518849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556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299645" y="3922198"/>
            <a:ext cx="7772400" cy="1470025"/>
          </a:xfrm>
        </p:spPr>
        <p:txBody>
          <a:bodyPr/>
          <a:lstStyle/>
          <a:p>
            <a:r>
              <a:rPr lang="tr-TR" dirty="0" smtClean="0"/>
              <a:t>ADALET PSİKOLOJİSİ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963207" y="5445224"/>
            <a:ext cx="6400800" cy="766936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2024- 2025 </a:t>
            </a:r>
            <a:r>
              <a:rPr lang="tr-TR" dirty="0" smtClean="0">
                <a:solidFill>
                  <a:schemeClr val="tx1"/>
                </a:solidFill>
              </a:rPr>
              <a:t>YILI GÜZ DÖNEMİ 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10. </a:t>
            </a:r>
            <a:r>
              <a:rPr lang="tr-TR" dirty="0" smtClean="0">
                <a:solidFill>
                  <a:schemeClr val="tx1"/>
                </a:solidFill>
              </a:rPr>
              <a:t>Ders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809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8" y="884581"/>
            <a:ext cx="11714922" cy="43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78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" y="914399"/>
            <a:ext cx="12184745" cy="440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90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94" y="1030431"/>
            <a:ext cx="11772347" cy="483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12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47" y="161082"/>
            <a:ext cx="4171167" cy="75918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47" y="1358536"/>
            <a:ext cx="11769799" cy="378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85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5" y="301056"/>
            <a:ext cx="12164945" cy="198974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5" y="2508770"/>
            <a:ext cx="12168217" cy="198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41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07" y="1240078"/>
            <a:ext cx="11842544" cy="411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51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05" y="613776"/>
            <a:ext cx="11651619" cy="241758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9" y="3720230"/>
            <a:ext cx="11972764" cy="150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34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" y="1084822"/>
            <a:ext cx="12185864" cy="437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0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65" y="772544"/>
            <a:ext cx="11997135" cy="463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43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0" y="588723"/>
            <a:ext cx="11997565" cy="547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27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3" y="213491"/>
            <a:ext cx="5593223" cy="78983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92" y="1003325"/>
            <a:ext cx="11788084" cy="144832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91" y="2782958"/>
            <a:ext cx="11716287" cy="241189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034" y="4731026"/>
            <a:ext cx="5858144" cy="92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42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10" y="989556"/>
            <a:ext cx="11810890" cy="470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92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29" y="1306286"/>
            <a:ext cx="12108737" cy="32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9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24" y="285587"/>
            <a:ext cx="5846207" cy="71825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00" y="1091519"/>
            <a:ext cx="9116525" cy="60784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47" y="1968098"/>
            <a:ext cx="12015767" cy="353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88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75" y="274515"/>
            <a:ext cx="4767231" cy="78772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417" y="1306750"/>
            <a:ext cx="9312055" cy="498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57" y="117567"/>
            <a:ext cx="10753052" cy="656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27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4503"/>
            <a:ext cx="10110081" cy="432380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365" y="3474719"/>
            <a:ext cx="8109523" cy="312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044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60" y="1077238"/>
            <a:ext cx="11964939" cy="432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78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4" y="1930159"/>
            <a:ext cx="12015466" cy="156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043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770" y="130090"/>
            <a:ext cx="10187836" cy="661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45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94" y="378634"/>
            <a:ext cx="11818037" cy="1939933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642" y="1816941"/>
            <a:ext cx="5390358" cy="174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1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3582"/>
            <a:ext cx="12146588" cy="544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15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1" y="8256"/>
            <a:ext cx="5622858" cy="81166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31" y="819924"/>
            <a:ext cx="10296939" cy="305517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605" y="4044505"/>
            <a:ext cx="10455965" cy="233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74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7" y="603377"/>
            <a:ext cx="11783898" cy="479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29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82" y="107756"/>
            <a:ext cx="11672777" cy="662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04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35" y="355399"/>
            <a:ext cx="11812783" cy="619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15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91" y="185530"/>
            <a:ext cx="11756862" cy="2082753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46" y="2855654"/>
            <a:ext cx="11166951" cy="359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74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48" y="291549"/>
            <a:ext cx="11667769" cy="214157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19" y="2632178"/>
            <a:ext cx="11966226" cy="148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17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10</Words>
  <Application>Microsoft Office PowerPoint</Application>
  <PresentationFormat>Geniş ekran</PresentationFormat>
  <Paragraphs>3</Paragraphs>
  <Slides>29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Teması</vt:lpstr>
      <vt:lpstr>ADALET PSİKOLOJİSİ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Hasan Basri Özkan</dc:creator>
  <cp:lastModifiedBy>Lenovo</cp:lastModifiedBy>
  <cp:revision>18</cp:revision>
  <dcterms:created xsi:type="dcterms:W3CDTF">2017-12-21T17:54:17Z</dcterms:created>
  <dcterms:modified xsi:type="dcterms:W3CDTF">2024-11-02T11:32:14Z</dcterms:modified>
</cp:coreProperties>
</file>