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722BED-0317-4CCC-B386-EE46A0FF2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33F457D-55AB-4D1E-A3F5-D0420BA74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C569A3-11A3-4605-BF74-D80774A5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171E1A6-3936-487E-9B91-EDD5AE6B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BFF1B7-6B21-4101-B183-F7196552E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49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6193E9-85F0-4420-9DBF-B67C7B845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268277-0F5B-4F68-9183-1D4B573E4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BB8A61B-CBDA-4D69-B557-091D2846B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8C4ED-2279-4A82-8596-BD3D5566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B0514F-9244-47B8-A482-CECA8EF22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62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CBC8225-8C8D-428E-9217-3B0E6F662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E70969A-C50C-4888-89F5-A8A43DBC5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7233B7-DEDA-400D-8EF6-CA8687DC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AAE0E0-961C-42A5-AB21-E88F01C5C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5DF683-3E5F-40EB-86D8-CB92E5808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38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4F74DD-C09B-4C21-9052-E74E1902A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2F7589-E0E3-4DA3-A664-376B9B389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B79BD1-004D-49FE-B01C-94F782751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AC6EAA-E929-45C4-8205-576CAC64B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0E0D39-3E51-4B1E-8C83-5FF97046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13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4C1B71-8ADE-4282-A485-A6FF105FD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51E6AE-E3B5-4199-99D6-5092B571C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9C4E42-53E8-4D08-8BBB-B5C870BD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D642A7-55A5-42FE-A2B2-DA278515A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6D29D9-AEEF-4379-86BA-476D0FA6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34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BD2450-4DBE-4410-AD06-AFED8A59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2D7D07-22E4-422E-A945-6E334D2E92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9A66E9-F6AF-405E-998F-D33F6BD5B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1ADA694-E05C-4DC6-AF72-68589A62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00C7063-0120-444A-A8F5-6C20F2B0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0640FC-7E62-4CF4-9E18-7485A77CF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77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DBF973-5D0B-450B-8758-43A4A31F5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C2ADD8F-2BA1-44DD-8CB7-11CB8CEE2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C54758-65E7-4435-99BE-B81E80F9B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78CBBA4-7932-4E52-BDDA-3EBF8C290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FD076D6-C039-40A4-BF5E-CE5FEF4E03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5B0240D-85AF-4D67-BCB7-C6B1C7E46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7533558-A452-4828-9911-58772D9EF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6042BFF-40B4-4368-9CFD-4A4CCF8EC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37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3DF119-6A3E-4C30-B417-AD94382A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7D6C563-45EC-48CB-9123-D840DBE06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FABE3-D74F-4C3F-BF6C-7D000543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5A9A425-20BE-4CF2-85D2-37B983672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62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240CBF8-8A53-443C-AA6C-C32A675B0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E18EB9F-BD66-4E98-8359-7B4426F2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41E2145-D2AD-442C-B823-666CAA4F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85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EC56C7-2E0F-4B8C-97B1-922CA1795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95192-31BD-4215-B48E-B9A502C12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53DB7B-9FE5-4C52-8D9D-D1B213841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D0F277-9697-4416-9606-E3A4007F6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4A8E3-AB18-44FF-BFD0-7A3C2E755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C1DF2AE-D370-4F5A-BCF6-E27430DE7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42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DB5C12-C7AC-4C7F-9C86-5657212AD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E60437B-0924-415B-ADD7-61D62046A8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6387C29-340D-4F48-80B2-E0AE9D5F6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863CD57-2D0B-4BFC-9682-7AFE34CAE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882376A-AC34-448F-81D4-6A596E35B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CD90B0C-060C-49F1-AADB-2144F8966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71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56C2B64-F570-46C6-B5CE-E906F9482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DECB04-F0C8-4FEB-92F6-A40320CCD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32E8564-0FBF-4655-8775-8229AB9E9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EB048-0F1B-485F-BB38-840BF9AE17F4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A740A-740D-47CB-BD58-9893CB927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C16CC7-4B90-4C21-99FA-C45C0F9BC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58F6F-9CD6-4419-8B74-04BB71275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88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3E5DB5-EEC8-40EC-98E7-9BD4987782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/>
              <a:t>Econ105, Week1&amp;2</a:t>
            </a:r>
            <a:endParaRPr lang="tr-TR" sz="40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3DB3E5C-E79C-4CBE-8EC9-6D273BABB4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260200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5E9302-D0A9-416D-BA45-3550D0770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Econ</a:t>
            </a:r>
            <a:r>
              <a:rPr lang="tr-TR" sz="2800" dirty="0"/>
              <a:t> 105, Week1-2,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F22F3B-66CE-40AD-B777-6AAAF0C55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Nature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Method</a:t>
            </a:r>
            <a:r>
              <a:rPr lang="tr-TR" dirty="0"/>
              <a:t> of </a:t>
            </a:r>
            <a:r>
              <a:rPr lang="tr-TR" dirty="0" err="1"/>
              <a:t>Economics</a:t>
            </a:r>
            <a:r>
              <a:rPr lang="tr-TR" dirty="0"/>
              <a:t>?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perspective</a:t>
            </a:r>
            <a:r>
              <a:rPr lang="tr-TR" dirty="0"/>
              <a:t>: </a:t>
            </a:r>
            <a:r>
              <a:rPr lang="tr-TR" dirty="0" err="1"/>
              <a:t>Scarcity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choice</a:t>
            </a:r>
            <a:r>
              <a:rPr lang="tr-TR" dirty="0"/>
              <a:t>, </a:t>
            </a:r>
            <a:r>
              <a:rPr lang="tr-TR" dirty="0" err="1"/>
              <a:t>rational</a:t>
            </a:r>
            <a:r>
              <a:rPr lang="tr-TR" dirty="0"/>
              <a:t> </a:t>
            </a:r>
            <a:r>
              <a:rPr lang="tr-TR" dirty="0" err="1"/>
              <a:t>behavior</a:t>
            </a:r>
            <a:r>
              <a:rPr lang="tr-TR" dirty="0"/>
              <a:t>, </a:t>
            </a:r>
            <a:r>
              <a:rPr lang="tr-TR" dirty="0" err="1"/>
              <a:t>marginalism</a:t>
            </a:r>
            <a:r>
              <a:rPr lang="tr-TR" dirty="0"/>
              <a:t>.</a:t>
            </a:r>
          </a:p>
          <a:p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methodology</a:t>
            </a:r>
            <a:r>
              <a:rPr lang="tr-TR" dirty="0"/>
              <a:t>: </a:t>
            </a:r>
            <a:r>
              <a:rPr lang="tr-TR" dirty="0" err="1"/>
              <a:t>Theoretical</a:t>
            </a:r>
            <a:r>
              <a:rPr lang="tr-TR" dirty="0"/>
              <a:t> </a:t>
            </a:r>
            <a:r>
              <a:rPr lang="tr-TR" dirty="0" err="1"/>
              <a:t>economics</a:t>
            </a:r>
            <a:r>
              <a:rPr lang="tr-TR" dirty="0"/>
              <a:t> </a:t>
            </a:r>
          </a:p>
          <a:p>
            <a:r>
              <a:rPr lang="tr-TR" dirty="0"/>
              <a:t>(</a:t>
            </a:r>
            <a:r>
              <a:rPr lang="tr-TR" dirty="0" err="1"/>
              <a:t>Graph</a:t>
            </a:r>
            <a:r>
              <a:rPr lang="tr-TR" dirty="0"/>
              <a:t> 1.1 here)</a:t>
            </a:r>
          </a:p>
          <a:p>
            <a:r>
              <a:rPr lang="tr-TR" dirty="0"/>
              <a:t>‘</a:t>
            </a:r>
            <a:r>
              <a:rPr lang="tr-TR" dirty="0" err="1"/>
              <a:t>Other-things</a:t>
            </a:r>
            <a:r>
              <a:rPr lang="tr-TR" dirty="0"/>
              <a:t>- </a:t>
            </a:r>
            <a:r>
              <a:rPr lang="tr-TR" dirty="0" err="1"/>
              <a:t>equal</a:t>
            </a:r>
            <a:r>
              <a:rPr lang="tr-TR" dirty="0"/>
              <a:t>’ </a:t>
            </a:r>
            <a:r>
              <a:rPr lang="tr-TR" dirty="0" err="1"/>
              <a:t>assumption</a:t>
            </a:r>
            <a:endParaRPr lang="tr-TR" dirty="0"/>
          </a:p>
          <a:p>
            <a:r>
              <a:rPr lang="tr-TR" dirty="0" err="1"/>
              <a:t>Abstraction</a:t>
            </a:r>
            <a:endParaRPr lang="tr-TR" dirty="0"/>
          </a:p>
          <a:p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economics</a:t>
            </a:r>
            <a:r>
              <a:rPr lang="tr-TR" dirty="0"/>
              <a:t>: i)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goal</a:t>
            </a:r>
            <a:r>
              <a:rPr lang="tr-TR" dirty="0"/>
              <a:t>, ii) </a:t>
            </a:r>
            <a:r>
              <a:rPr lang="tr-TR" dirty="0" err="1"/>
              <a:t>determine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options</a:t>
            </a:r>
            <a:r>
              <a:rPr lang="tr-TR" dirty="0"/>
              <a:t>, iii) </a:t>
            </a:r>
            <a:r>
              <a:rPr lang="tr-TR" dirty="0" err="1"/>
              <a:t>implement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selected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8260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5A34AC-67B5-49EE-BF85-4362D230E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1-2,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CBDE4D-F219-4133-95FB-D6E9BB856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goals</a:t>
            </a:r>
            <a:r>
              <a:rPr lang="tr-TR" dirty="0"/>
              <a:t>:</a:t>
            </a:r>
          </a:p>
          <a:p>
            <a:r>
              <a:rPr lang="tr-TR" dirty="0"/>
              <a:t>1.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growth</a:t>
            </a:r>
            <a:endParaRPr lang="tr-TR" dirty="0"/>
          </a:p>
          <a:p>
            <a:r>
              <a:rPr lang="tr-TR" dirty="0"/>
              <a:t>2.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employment</a:t>
            </a:r>
            <a:endParaRPr lang="tr-TR" dirty="0"/>
          </a:p>
          <a:p>
            <a:r>
              <a:rPr lang="tr-TR" dirty="0"/>
              <a:t>3.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efficiency</a:t>
            </a:r>
            <a:endParaRPr lang="tr-TR" dirty="0"/>
          </a:p>
          <a:p>
            <a:r>
              <a:rPr lang="tr-TR" dirty="0"/>
              <a:t>4. </a:t>
            </a:r>
            <a:r>
              <a:rPr lang="tr-TR" dirty="0" err="1"/>
              <a:t>price</a:t>
            </a:r>
            <a:r>
              <a:rPr lang="tr-TR" dirty="0"/>
              <a:t>- </a:t>
            </a:r>
            <a:r>
              <a:rPr lang="tr-TR" dirty="0" err="1"/>
              <a:t>level</a:t>
            </a:r>
            <a:r>
              <a:rPr lang="tr-TR" dirty="0"/>
              <a:t> </a:t>
            </a:r>
            <a:r>
              <a:rPr lang="tr-TR" dirty="0" err="1"/>
              <a:t>stability</a:t>
            </a:r>
            <a:endParaRPr lang="tr-TR" dirty="0"/>
          </a:p>
          <a:p>
            <a:r>
              <a:rPr lang="tr-TR" dirty="0"/>
              <a:t>5.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freedom</a:t>
            </a:r>
            <a:endParaRPr lang="tr-TR" dirty="0"/>
          </a:p>
          <a:p>
            <a:r>
              <a:rPr lang="tr-TR" dirty="0"/>
              <a:t>6. </a:t>
            </a:r>
            <a:r>
              <a:rPr lang="tr-TR" dirty="0" err="1"/>
              <a:t>equitable</a:t>
            </a:r>
            <a:r>
              <a:rPr lang="tr-TR" dirty="0"/>
              <a:t> </a:t>
            </a:r>
            <a:r>
              <a:rPr lang="tr-TR" dirty="0" err="1"/>
              <a:t>distribution</a:t>
            </a:r>
            <a:r>
              <a:rPr lang="tr-TR" dirty="0"/>
              <a:t> of </a:t>
            </a:r>
            <a:r>
              <a:rPr lang="tr-TR" dirty="0" err="1"/>
              <a:t>income</a:t>
            </a:r>
            <a:endParaRPr lang="tr-TR" dirty="0"/>
          </a:p>
          <a:p>
            <a:r>
              <a:rPr lang="tr-TR" dirty="0"/>
              <a:t>7.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security</a:t>
            </a:r>
            <a:endParaRPr lang="tr-TR" dirty="0"/>
          </a:p>
          <a:p>
            <a:r>
              <a:rPr lang="tr-TR" dirty="0"/>
              <a:t>8. </a:t>
            </a:r>
            <a:r>
              <a:rPr lang="tr-TR" dirty="0" err="1"/>
              <a:t>balance</a:t>
            </a:r>
            <a:r>
              <a:rPr lang="tr-TR" dirty="0"/>
              <a:t> of </a:t>
            </a:r>
            <a:r>
              <a:rPr lang="tr-TR" dirty="0" err="1"/>
              <a:t>trade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5F1A14-A2D3-417B-83EA-7C9427D39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81" y="327418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1-2,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65ABAC-B30C-4C5D-8708-FA421C857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Macroeconomics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microeconomics</a:t>
            </a:r>
            <a:endParaRPr lang="tr-TR" dirty="0"/>
          </a:p>
          <a:p>
            <a:r>
              <a:rPr lang="tr-TR" dirty="0" err="1"/>
              <a:t>Macroeconomics</a:t>
            </a:r>
            <a:r>
              <a:rPr lang="tr-TR" dirty="0"/>
              <a:t> </a:t>
            </a:r>
            <a:r>
              <a:rPr lang="tr-TR" dirty="0" err="1"/>
              <a:t>deals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 </a:t>
            </a:r>
            <a:r>
              <a:rPr lang="tr-TR" dirty="0" err="1"/>
              <a:t>either</a:t>
            </a:r>
            <a:r>
              <a:rPr lang="tr-TR" dirty="0"/>
              <a:t> it is a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subdivisions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aggregates</a:t>
            </a:r>
            <a:r>
              <a:rPr lang="tr-TR" dirty="0"/>
              <a:t> (</a:t>
            </a:r>
            <a:r>
              <a:rPr lang="tr-TR" dirty="0" err="1"/>
              <a:t>household</a:t>
            </a:r>
            <a:r>
              <a:rPr lang="tr-TR" dirty="0"/>
              <a:t>, </a:t>
            </a:r>
            <a:r>
              <a:rPr lang="tr-TR" dirty="0" err="1"/>
              <a:t>government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business</a:t>
            </a:r>
            <a:r>
              <a:rPr lang="tr-TR" dirty="0"/>
              <a:t> </a:t>
            </a:r>
            <a:r>
              <a:rPr lang="tr-TR" dirty="0" err="1"/>
              <a:t>sector</a:t>
            </a:r>
            <a:r>
              <a:rPr lang="tr-TR" dirty="0"/>
              <a:t>). </a:t>
            </a:r>
            <a:r>
              <a:rPr lang="tr-TR" dirty="0" err="1"/>
              <a:t>Macroeconomics</a:t>
            </a:r>
            <a:r>
              <a:rPr lang="tr-TR" dirty="0"/>
              <a:t> </a:t>
            </a:r>
            <a:r>
              <a:rPr lang="tr-TR" dirty="0" err="1"/>
              <a:t>talks</a:t>
            </a:r>
            <a:r>
              <a:rPr lang="tr-TR" dirty="0"/>
              <a:t> of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measures</a:t>
            </a:r>
            <a:r>
              <a:rPr lang="tr-TR" dirty="0"/>
              <a:t>; total </a:t>
            </a:r>
            <a:r>
              <a:rPr lang="tr-TR" dirty="0" err="1"/>
              <a:t>output</a:t>
            </a:r>
            <a:r>
              <a:rPr lang="tr-TR" dirty="0"/>
              <a:t>, total </a:t>
            </a:r>
            <a:r>
              <a:rPr lang="tr-TR" dirty="0" err="1"/>
              <a:t>employment</a:t>
            </a:r>
            <a:r>
              <a:rPr lang="tr-TR" dirty="0"/>
              <a:t>, total </a:t>
            </a:r>
            <a:r>
              <a:rPr lang="tr-TR" dirty="0" err="1"/>
              <a:t>income</a:t>
            </a:r>
            <a:r>
              <a:rPr lang="tr-TR" dirty="0"/>
              <a:t>, </a:t>
            </a:r>
            <a:r>
              <a:rPr lang="tr-TR" dirty="0" err="1"/>
              <a:t>aggregate</a:t>
            </a:r>
            <a:r>
              <a:rPr lang="tr-TR" dirty="0"/>
              <a:t> </a:t>
            </a:r>
            <a:r>
              <a:rPr lang="tr-TR" dirty="0" err="1"/>
              <a:t>expenditures</a:t>
            </a:r>
            <a:r>
              <a:rPr lang="tr-TR" dirty="0"/>
              <a:t>, general </a:t>
            </a:r>
            <a:r>
              <a:rPr lang="tr-TR" dirty="0" err="1"/>
              <a:t>level</a:t>
            </a:r>
            <a:r>
              <a:rPr lang="tr-TR" dirty="0"/>
              <a:t> of </a:t>
            </a:r>
            <a:r>
              <a:rPr lang="tr-TR" dirty="0" err="1"/>
              <a:t>prices</a:t>
            </a:r>
            <a:r>
              <a:rPr lang="tr-TR" dirty="0"/>
              <a:t>.</a:t>
            </a:r>
          </a:p>
          <a:p>
            <a:r>
              <a:rPr lang="tr-TR" dirty="0" err="1"/>
              <a:t>Microeconomics</a:t>
            </a:r>
            <a:r>
              <a:rPr lang="tr-TR" dirty="0"/>
              <a:t> </a:t>
            </a:r>
            <a:r>
              <a:rPr lang="tr-TR" dirty="0" err="1"/>
              <a:t>deals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micro</a:t>
            </a:r>
            <a:r>
              <a:rPr lang="tr-TR" dirty="0"/>
              <a:t>,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units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, </a:t>
            </a:r>
            <a:r>
              <a:rPr lang="tr-TR" dirty="0" err="1"/>
              <a:t>individual</a:t>
            </a:r>
            <a:r>
              <a:rPr lang="tr-TR" dirty="0"/>
              <a:t> </a:t>
            </a:r>
            <a:r>
              <a:rPr lang="tr-TR" dirty="0" err="1"/>
              <a:t>consumer</a:t>
            </a:r>
            <a:r>
              <a:rPr lang="tr-TR" dirty="0"/>
              <a:t>, </a:t>
            </a:r>
            <a:r>
              <a:rPr lang="tr-TR" dirty="0" err="1"/>
              <a:t>individual</a:t>
            </a:r>
            <a:r>
              <a:rPr lang="tr-TR" dirty="0"/>
              <a:t> </a:t>
            </a:r>
            <a:r>
              <a:rPr lang="tr-TR" dirty="0" err="1"/>
              <a:t>industry</a:t>
            </a:r>
            <a:r>
              <a:rPr lang="tr-TR" dirty="0"/>
              <a:t>, </a:t>
            </a:r>
            <a:r>
              <a:rPr lang="tr-TR" dirty="0" err="1"/>
              <a:t>firm</a:t>
            </a:r>
            <a:r>
              <a:rPr lang="tr-TR" dirty="0"/>
              <a:t>,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household</a:t>
            </a:r>
            <a:r>
              <a:rPr lang="tr-TR" dirty="0"/>
              <a:t>.  </a:t>
            </a:r>
          </a:p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normative</a:t>
            </a:r>
            <a:r>
              <a:rPr lang="tr-TR" dirty="0"/>
              <a:t> </a:t>
            </a:r>
            <a:r>
              <a:rPr lang="tr-TR" dirty="0" err="1"/>
              <a:t>economics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198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BCCB1A-A725-49CC-A51C-A81D1C6A2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1-2,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94AB9E-4E5E-43A3-AC37-86ACC709B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Foundation of </a:t>
            </a:r>
            <a:r>
              <a:rPr lang="tr-TR" dirty="0" err="1"/>
              <a:t>economics</a:t>
            </a:r>
            <a:endParaRPr lang="tr-TR" dirty="0"/>
          </a:p>
          <a:p>
            <a:r>
              <a:rPr lang="tr-TR" dirty="0"/>
              <a:t>a) </a:t>
            </a:r>
            <a:r>
              <a:rPr lang="tr-TR" dirty="0" err="1"/>
              <a:t>Unlimited</a:t>
            </a:r>
            <a:r>
              <a:rPr lang="tr-TR" dirty="0"/>
              <a:t> </a:t>
            </a:r>
            <a:r>
              <a:rPr lang="tr-TR" dirty="0" err="1"/>
              <a:t>wants</a:t>
            </a:r>
            <a:r>
              <a:rPr lang="tr-TR" dirty="0"/>
              <a:t>, b) </a:t>
            </a:r>
            <a:r>
              <a:rPr lang="tr-TR" dirty="0" err="1"/>
              <a:t>scarce</a:t>
            </a:r>
            <a:r>
              <a:rPr lang="tr-TR" dirty="0"/>
              <a:t> </a:t>
            </a:r>
            <a:r>
              <a:rPr lang="tr-TR" dirty="0" err="1"/>
              <a:t>resource</a:t>
            </a:r>
            <a:r>
              <a:rPr lang="tr-TR" dirty="0"/>
              <a:t> (</a:t>
            </a:r>
            <a:r>
              <a:rPr lang="tr-TR" dirty="0" err="1"/>
              <a:t>labour</a:t>
            </a:r>
            <a:r>
              <a:rPr lang="tr-TR" dirty="0"/>
              <a:t>, </a:t>
            </a:r>
            <a:r>
              <a:rPr lang="tr-TR" dirty="0" err="1"/>
              <a:t>land</a:t>
            </a:r>
            <a:r>
              <a:rPr lang="tr-TR" dirty="0"/>
              <a:t>, </a:t>
            </a:r>
            <a:r>
              <a:rPr lang="tr-TR" dirty="0" err="1"/>
              <a:t>capital</a:t>
            </a:r>
            <a:r>
              <a:rPr lang="tr-TR" dirty="0"/>
              <a:t>, </a:t>
            </a:r>
            <a:r>
              <a:rPr lang="tr-TR" dirty="0" err="1"/>
              <a:t>entropreneurial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) </a:t>
            </a:r>
          </a:p>
          <a:p>
            <a:r>
              <a:rPr lang="tr-TR" dirty="0"/>
              <a:t>Resource </a:t>
            </a:r>
            <a:r>
              <a:rPr lang="tr-TR" dirty="0" err="1"/>
              <a:t>payments</a:t>
            </a:r>
            <a:r>
              <a:rPr lang="tr-TR" dirty="0"/>
              <a:t>: </a:t>
            </a:r>
            <a:r>
              <a:rPr lang="tr-TR" dirty="0" err="1"/>
              <a:t>wage</a:t>
            </a:r>
            <a:r>
              <a:rPr lang="tr-TR" dirty="0"/>
              <a:t>, </a:t>
            </a:r>
            <a:r>
              <a:rPr lang="tr-TR" dirty="0" err="1"/>
              <a:t>rent</a:t>
            </a:r>
            <a:r>
              <a:rPr lang="tr-TR" dirty="0"/>
              <a:t>, </a:t>
            </a:r>
            <a:r>
              <a:rPr lang="tr-TR" dirty="0" err="1"/>
              <a:t>interest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profit</a:t>
            </a:r>
            <a:r>
              <a:rPr lang="tr-TR" dirty="0"/>
              <a:t>.</a:t>
            </a:r>
          </a:p>
          <a:p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scarcity</a:t>
            </a:r>
            <a:endParaRPr lang="tr-TR" dirty="0"/>
          </a:p>
          <a:p>
            <a:r>
              <a:rPr lang="tr-TR" dirty="0" err="1"/>
              <a:t>Employment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: a) Full </a:t>
            </a:r>
            <a:r>
              <a:rPr lang="tr-TR" dirty="0" err="1"/>
              <a:t>employment</a:t>
            </a:r>
            <a:r>
              <a:rPr lang="tr-TR" dirty="0"/>
              <a:t> (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available</a:t>
            </a:r>
            <a:r>
              <a:rPr lang="tr-TR" dirty="0"/>
              <a:t> </a:t>
            </a:r>
            <a:r>
              <a:rPr lang="tr-TR" dirty="0" err="1"/>
              <a:t>resources</a:t>
            </a:r>
            <a:r>
              <a:rPr lang="tr-TR" dirty="0"/>
              <a:t>) , b) Full </a:t>
            </a:r>
            <a:r>
              <a:rPr lang="tr-TR" dirty="0" err="1"/>
              <a:t>production</a:t>
            </a:r>
            <a:r>
              <a:rPr lang="tr-TR" dirty="0"/>
              <a:t> (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resources</a:t>
            </a:r>
            <a:r>
              <a:rPr lang="tr-TR" dirty="0"/>
              <a:t> </a:t>
            </a:r>
            <a:r>
              <a:rPr lang="tr-TR" dirty="0" err="1"/>
              <a:t>efficiently</a:t>
            </a:r>
            <a:r>
              <a:rPr lang="tr-TR" dirty="0"/>
              <a:t>: </a:t>
            </a:r>
            <a:r>
              <a:rPr lang="tr-TR" dirty="0" err="1"/>
              <a:t>productive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allocative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50226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0D0A33-7F8B-41B1-B579-0EBAE7F05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1-2,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AEB623-A3F7-4455-952A-0CA63BEB6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Production</a:t>
            </a:r>
            <a:r>
              <a:rPr lang="tr-TR" dirty="0"/>
              <a:t> </a:t>
            </a:r>
            <a:r>
              <a:rPr lang="tr-TR" dirty="0" err="1"/>
              <a:t>possibilities</a:t>
            </a:r>
            <a:r>
              <a:rPr lang="tr-TR" dirty="0"/>
              <a:t> </a:t>
            </a:r>
            <a:r>
              <a:rPr lang="tr-TR" dirty="0" err="1"/>
              <a:t>frontier</a:t>
            </a:r>
            <a:endParaRPr lang="tr-TR" dirty="0"/>
          </a:p>
          <a:p>
            <a:r>
              <a:rPr lang="tr-TR" dirty="0" err="1"/>
              <a:t>Assumptions</a:t>
            </a:r>
            <a:r>
              <a:rPr lang="tr-TR" dirty="0"/>
              <a:t>: a)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employment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productive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, b)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resources</a:t>
            </a:r>
            <a:r>
              <a:rPr lang="tr-TR" dirty="0"/>
              <a:t>, c)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technology</a:t>
            </a:r>
            <a:r>
              <a:rPr lang="tr-TR" dirty="0"/>
              <a:t>, d)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.</a:t>
            </a:r>
          </a:p>
          <a:p>
            <a:r>
              <a:rPr lang="tr-TR" dirty="0"/>
              <a:t>(</a:t>
            </a:r>
            <a:r>
              <a:rPr lang="tr-TR" dirty="0" err="1"/>
              <a:t>Graph</a:t>
            </a:r>
            <a:r>
              <a:rPr lang="tr-TR" dirty="0"/>
              <a:t> 1.2 here)</a:t>
            </a:r>
          </a:p>
          <a:p>
            <a:r>
              <a:rPr lang="tr-TR" dirty="0" err="1"/>
              <a:t>Law</a:t>
            </a:r>
            <a:r>
              <a:rPr lang="tr-TR" dirty="0"/>
              <a:t> of </a:t>
            </a:r>
            <a:r>
              <a:rPr lang="tr-TR" dirty="0" err="1"/>
              <a:t>increasing</a:t>
            </a:r>
            <a:r>
              <a:rPr lang="tr-TR" dirty="0"/>
              <a:t> </a:t>
            </a:r>
            <a:r>
              <a:rPr lang="tr-TR" dirty="0" err="1"/>
              <a:t>opportunity</a:t>
            </a:r>
            <a:r>
              <a:rPr lang="tr-TR" dirty="0"/>
              <a:t> </a:t>
            </a:r>
            <a:r>
              <a:rPr lang="tr-TR" dirty="0" err="1"/>
              <a:t>cost</a:t>
            </a:r>
            <a:endParaRPr lang="tr-TR" dirty="0"/>
          </a:p>
          <a:p>
            <a:r>
              <a:rPr lang="tr-TR" dirty="0"/>
              <a:t>(</a:t>
            </a:r>
            <a:r>
              <a:rPr lang="tr-TR" dirty="0" err="1"/>
              <a:t>Graph</a:t>
            </a:r>
            <a:r>
              <a:rPr lang="tr-TR" dirty="0"/>
              <a:t> 1.3 here)</a:t>
            </a:r>
          </a:p>
          <a:p>
            <a:r>
              <a:rPr lang="tr-TR" dirty="0" err="1"/>
              <a:t>Growth</a:t>
            </a:r>
            <a:r>
              <a:rPr lang="tr-TR" dirty="0"/>
              <a:t>, </a:t>
            </a:r>
            <a:r>
              <a:rPr lang="tr-TR" dirty="0" err="1"/>
              <a:t>increasing</a:t>
            </a:r>
            <a:r>
              <a:rPr lang="tr-TR" dirty="0"/>
              <a:t> in </a:t>
            </a:r>
            <a:r>
              <a:rPr lang="tr-TR" dirty="0" err="1"/>
              <a:t>resource</a:t>
            </a:r>
            <a:r>
              <a:rPr lang="tr-TR" dirty="0"/>
              <a:t> </a:t>
            </a:r>
            <a:r>
              <a:rPr lang="tr-TR" dirty="0" err="1"/>
              <a:t>supplies</a:t>
            </a:r>
            <a:r>
              <a:rPr lang="tr-TR" dirty="0"/>
              <a:t>, </a:t>
            </a:r>
            <a:r>
              <a:rPr lang="tr-TR" dirty="0" err="1"/>
              <a:t>advance</a:t>
            </a:r>
            <a:r>
              <a:rPr lang="tr-TR" dirty="0"/>
              <a:t> in </a:t>
            </a:r>
            <a:r>
              <a:rPr lang="tr-TR" dirty="0" err="1"/>
              <a:t>technology</a:t>
            </a:r>
            <a:r>
              <a:rPr lang="tr-TR" dirty="0"/>
              <a:t>.</a:t>
            </a:r>
          </a:p>
          <a:p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: a) </a:t>
            </a:r>
            <a:r>
              <a:rPr lang="tr-TR" dirty="0" err="1"/>
              <a:t>pure</a:t>
            </a:r>
            <a:r>
              <a:rPr lang="tr-TR" dirty="0"/>
              <a:t> </a:t>
            </a:r>
            <a:r>
              <a:rPr lang="tr-TR" dirty="0" err="1"/>
              <a:t>capitalism</a:t>
            </a:r>
            <a:r>
              <a:rPr lang="tr-TR" dirty="0"/>
              <a:t>, b)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, c) </a:t>
            </a:r>
            <a:r>
              <a:rPr lang="tr-TR" dirty="0" err="1"/>
              <a:t>mixed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, d)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traditional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7621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65EE76-3AC5-4092-9AC4-802BF117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1-2,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4E6D58-399C-4298-B3A8-52D2D2A5F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circular</a:t>
            </a:r>
            <a:r>
              <a:rPr lang="tr-TR" dirty="0"/>
              <a:t> </a:t>
            </a:r>
            <a:r>
              <a:rPr lang="tr-TR" dirty="0" err="1"/>
              <a:t>flow</a:t>
            </a:r>
            <a:r>
              <a:rPr lang="tr-TR" dirty="0"/>
              <a:t> model</a:t>
            </a:r>
          </a:p>
          <a:p>
            <a:r>
              <a:rPr lang="tr-TR" dirty="0"/>
              <a:t>(</a:t>
            </a:r>
            <a:r>
              <a:rPr lang="tr-TR" dirty="0" err="1"/>
              <a:t>Graph</a:t>
            </a:r>
            <a:r>
              <a:rPr lang="tr-TR" dirty="0"/>
              <a:t> </a:t>
            </a:r>
            <a:r>
              <a:rPr lang="tr-TR"/>
              <a:t>1.4 here)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101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382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Econ105, Week1&amp;2</vt:lpstr>
      <vt:lpstr>Econ 105, Week1-2, 1</vt:lpstr>
      <vt:lpstr>Econ 105, Week 1-2, 2</vt:lpstr>
      <vt:lpstr>Econ 105, Week 1-2, 3</vt:lpstr>
      <vt:lpstr>Econ 105, Week 1-2, 4</vt:lpstr>
      <vt:lpstr>Econ 105, Week 1-2, 5</vt:lpstr>
      <vt:lpstr>Econ 105, Week 1-2,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Eco104, February 09-16, Week1&amp;2</dc:title>
  <dc:creator>Mahir Fisunoğlu</dc:creator>
  <cp:lastModifiedBy>Mahir Fisunoğlu</cp:lastModifiedBy>
  <cp:revision>33</cp:revision>
  <dcterms:created xsi:type="dcterms:W3CDTF">2021-02-13T20:34:40Z</dcterms:created>
  <dcterms:modified xsi:type="dcterms:W3CDTF">2023-10-22T18:04:48Z</dcterms:modified>
</cp:coreProperties>
</file>