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E6760E-8764-4A66-9C83-65B2C0AF74D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FF2B7FA4-BF47-4FF2-BF24-840EBBBC3D33}">
      <dgm:prSet phldrT="[Metin]"/>
      <dgm:spPr/>
      <dgm:t>
        <a:bodyPr/>
        <a:lstStyle/>
        <a:p>
          <a:r>
            <a:rPr lang="tr-TR" dirty="0"/>
            <a:t>HUKUK KURALLARININ NİTELiKLERiNE GÖRE AYRIMI</a:t>
          </a:r>
        </a:p>
      </dgm:t>
    </dgm:pt>
    <dgm:pt modelId="{523C1C46-D77D-46E8-8815-FC6B69672DC4}" type="parTrans" cxnId="{590B13CF-6468-4982-9735-F3064FE12590}">
      <dgm:prSet/>
      <dgm:spPr/>
      <dgm:t>
        <a:bodyPr/>
        <a:lstStyle/>
        <a:p>
          <a:endParaRPr lang="tr-TR"/>
        </a:p>
      </dgm:t>
    </dgm:pt>
    <dgm:pt modelId="{E7F03935-85B1-4791-AA21-17E3FAE0B952}" type="sibTrans" cxnId="{590B13CF-6468-4982-9735-F3064FE12590}">
      <dgm:prSet/>
      <dgm:spPr/>
      <dgm:t>
        <a:bodyPr/>
        <a:lstStyle/>
        <a:p>
          <a:endParaRPr lang="tr-TR"/>
        </a:p>
      </dgm:t>
    </dgm:pt>
    <dgm:pt modelId="{54AB585B-D7CD-4405-9CAB-EC3BEAA15082}">
      <dgm:prSet phldrT="[Metin]"/>
      <dgm:spPr/>
      <dgm:t>
        <a:bodyPr/>
        <a:lstStyle/>
        <a:p>
          <a:r>
            <a:rPr lang="tr-TR" dirty="0"/>
            <a:t>Yedek Hukuk Kuralları</a:t>
          </a:r>
        </a:p>
      </dgm:t>
    </dgm:pt>
    <dgm:pt modelId="{43ABD1D0-6450-4496-B208-C207D523820A}" type="parTrans" cxnId="{273CABC2-D39A-4B8E-B71A-B3A8BFB4A543}">
      <dgm:prSet/>
      <dgm:spPr/>
      <dgm:t>
        <a:bodyPr/>
        <a:lstStyle/>
        <a:p>
          <a:endParaRPr lang="tr-TR"/>
        </a:p>
      </dgm:t>
    </dgm:pt>
    <dgm:pt modelId="{DDAB8257-BD5B-484C-B887-5B4993B5C4C9}" type="sibTrans" cxnId="{273CABC2-D39A-4B8E-B71A-B3A8BFB4A543}">
      <dgm:prSet/>
      <dgm:spPr/>
      <dgm:t>
        <a:bodyPr/>
        <a:lstStyle/>
        <a:p>
          <a:endParaRPr lang="tr-TR"/>
        </a:p>
      </dgm:t>
    </dgm:pt>
    <dgm:pt modelId="{CF57815D-3D3C-43F4-809F-3BFEEA674E12}">
      <dgm:prSet phldrT="[Metin]"/>
      <dgm:spPr/>
      <dgm:t>
        <a:bodyPr/>
        <a:lstStyle/>
        <a:p>
          <a:r>
            <a:rPr lang="tr-TR" dirty="0"/>
            <a:t>Tamamlayıcı Hukuk Kuralları</a:t>
          </a:r>
        </a:p>
      </dgm:t>
    </dgm:pt>
    <dgm:pt modelId="{7A19EA78-74CB-47CA-B614-4AB827E9BEB1}" type="parTrans" cxnId="{DC33EF6D-350C-41C4-85F0-23B4D13C8832}">
      <dgm:prSet/>
      <dgm:spPr/>
      <dgm:t>
        <a:bodyPr/>
        <a:lstStyle/>
        <a:p>
          <a:endParaRPr lang="tr-TR"/>
        </a:p>
      </dgm:t>
    </dgm:pt>
    <dgm:pt modelId="{77AEC583-5935-4AA0-90BA-7A22FFD6313C}" type="sibTrans" cxnId="{DC33EF6D-350C-41C4-85F0-23B4D13C8832}">
      <dgm:prSet/>
      <dgm:spPr/>
      <dgm:t>
        <a:bodyPr/>
        <a:lstStyle/>
        <a:p>
          <a:endParaRPr lang="tr-TR"/>
        </a:p>
      </dgm:t>
    </dgm:pt>
    <dgm:pt modelId="{42022A8D-22A2-4FFE-BB66-15A46D2D4E22}">
      <dgm:prSet phldrT="[Metin]"/>
      <dgm:spPr/>
      <dgm:t>
        <a:bodyPr/>
        <a:lstStyle/>
        <a:p>
          <a:r>
            <a:rPr lang="tr-TR" dirty="0"/>
            <a:t>Yorumlayıcı Hukuk Kuralları</a:t>
          </a:r>
        </a:p>
      </dgm:t>
    </dgm:pt>
    <dgm:pt modelId="{A3B6DE01-1869-4B39-B3E7-89048AC8FA88}" type="parTrans" cxnId="{FF83865D-78C6-4559-AC67-C25028D79538}">
      <dgm:prSet/>
      <dgm:spPr/>
      <dgm:t>
        <a:bodyPr/>
        <a:lstStyle/>
        <a:p>
          <a:endParaRPr lang="tr-TR"/>
        </a:p>
      </dgm:t>
    </dgm:pt>
    <dgm:pt modelId="{33C2EF03-03D8-4868-94B7-9D3AAF46CAB2}" type="sibTrans" cxnId="{FF83865D-78C6-4559-AC67-C25028D79538}">
      <dgm:prSet/>
      <dgm:spPr/>
      <dgm:t>
        <a:bodyPr/>
        <a:lstStyle/>
        <a:p>
          <a:endParaRPr lang="tr-TR"/>
        </a:p>
      </dgm:t>
    </dgm:pt>
    <dgm:pt modelId="{21E68299-8B9F-4F49-B095-F01AAA8B7D9E}">
      <dgm:prSet phldrT="[Metin]"/>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r-TR" dirty="0"/>
            <a:t>Emredici Hukuk Kuralları</a:t>
          </a:r>
        </a:p>
        <a:p>
          <a:pPr defTabSz="933450">
            <a:lnSpc>
              <a:spcPct val="90000"/>
            </a:lnSpc>
            <a:spcBef>
              <a:spcPct val="0"/>
            </a:spcBef>
            <a:spcAft>
              <a:spcPct val="35000"/>
            </a:spcAft>
          </a:pPr>
          <a:endParaRPr lang="tr-TR" dirty="0"/>
        </a:p>
      </dgm:t>
    </dgm:pt>
    <dgm:pt modelId="{90E95F86-B753-4F58-BA82-0086198B3B54}" type="parTrans" cxnId="{9FD2876A-4159-4BC2-A36E-2CD8D38C156F}">
      <dgm:prSet/>
      <dgm:spPr/>
      <dgm:t>
        <a:bodyPr/>
        <a:lstStyle/>
        <a:p>
          <a:endParaRPr lang="tr-TR"/>
        </a:p>
      </dgm:t>
    </dgm:pt>
    <dgm:pt modelId="{4CB8CCBD-EEAD-4232-B144-B75DE8FF8838}" type="sibTrans" cxnId="{9FD2876A-4159-4BC2-A36E-2CD8D38C156F}">
      <dgm:prSet/>
      <dgm:spPr/>
      <dgm:t>
        <a:bodyPr/>
        <a:lstStyle/>
        <a:p>
          <a:endParaRPr lang="tr-TR"/>
        </a:p>
      </dgm:t>
    </dgm:pt>
    <dgm:pt modelId="{F4C73E9D-6F2C-4D68-AD96-5BAAF889E464}">
      <dgm:prSet/>
      <dgm:spPr/>
      <dgm:t>
        <a:bodyPr/>
        <a:lstStyle/>
        <a:p>
          <a:r>
            <a:rPr lang="tr-TR" dirty="0"/>
            <a:t>Tanımlayıcı Hukuk Kuralları</a:t>
          </a:r>
        </a:p>
      </dgm:t>
    </dgm:pt>
    <dgm:pt modelId="{895102A5-9C6D-4C98-9A70-CAA53E3C0404}" type="parTrans" cxnId="{5E3F20FB-828E-43CC-A556-3706C8EA8E54}">
      <dgm:prSet/>
      <dgm:spPr/>
      <dgm:t>
        <a:bodyPr/>
        <a:lstStyle/>
        <a:p>
          <a:endParaRPr lang="en-US"/>
        </a:p>
      </dgm:t>
    </dgm:pt>
    <dgm:pt modelId="{41922BAE-8AC2-4669-9BE4-535B82A78A45}" type="sibTrans" cxnId="{5E3F20FB-828E-43CC-A556-3706C8EA8E54}">
      <dgm:prSet/>
      <dgm:spPr/>
      <dgm:t>
        <a:bodyPr/>
        <a:lstStyle/>
        <a:p>
          <a:endParaRPr lang="en-US"/>
        </a:p>
      </dgm:t>
    </dgm:pt>
    <dgm:pt modelId="{451200A8-AD93-471A-AA49-372B6F22524D}" type="pres">
      <dgm:prSet presAssocID="{7EE6760E-8764-4A66-9C83-65B2C0AF74D1}" presName="hierChild1" presStyleCnt="0">
        <dgm:presLayoutVars>
          <dgm:chPref val="1"/>
          <dgm:dir/>
          <dgm:animOne val="branch"/>
          <dgm:animLvl val="lvl"/>
          <dgm:resizeHandles/>
        </dgm:presLayoutVars>
      </dgm:prSet>
      <dgm:spPr/>
      <dgm:t>
        <a:bodyPr/>
        <a:lstStyle/>
        <a:p>
          <a:endParaRPr lang="tr-TR"/>
        </a:p>
      </dgm:t>
    </dgm:pt>
    <dgm:pt modelId="{E922DE5D-BBF2-483B-9E9E-BE35529421EC}" type="pres">
      <dgm:prSet presAssocID="{FF2B7FA4-BF47-4FF2-BF24-840EBBBC3D33}" presName="hierRoot1" presStyleCnt="0"/>
      <dgm:spPr/>
    </dgm:pt>
    <dgm:pt modelId="{F6C719B2-A5AD-4FD1-B412-BDED4FBA7E6C}" type="pres">
      <dgm:prSet presAssocID="{FF2B7FA4-BF47-4FF2-BF24-840EBBBC3D33}" presName="composite" presStyleCnt="0"/>
      <dgm:spPr/>
    </dgm:pt>
    <dgm:pt modelId="{51368ED9-AF9D-4921-87B8-1AF640405774}" type="pres">
      <dgm:prSet presAssocID="{FF2B7FA4-BF47-4FF2-BF24-840EBBBC3D33}" presName="background" presStyleLbl="node0" presStyleIdx="0" presStyleCnt="1"/>
      <dgm:spPr/>
    </dgm:pt>
    <dgm:pt modelId="{78FE38D9-2DD6-4CB4-92AB-07EF135D10EB}" type="pres">
      <dgm:prSet presAssocID="{FF2B7FA4-BF47-4FF2-BF24-840EBBBC3D33}" presName="text" presStyleLbl="fgAcc0" presStyleIdx="0" presStyleCnt="1" custLinFactNeighborX="-78566" custLinFactNeighborY="-33655">
        <dgm:presLayoutVars>
          <dgm:chPref val="3"/>
        </dgm:presLayoutVars>
      </dgm:prSet>
      <dgm:spPr/>
      <dgm:t>
        <a:bodyPr/>
        <a:lstStyle/>
        <a:p>
          <a:endParaRPr lang="tr-TR"/>
        </a:p>
      </dgm:t>
    </dgm:pt>
    <dgm:pt modelId="{FDF66CD6-45E7-475D-9EBA-88C69FAFA5A1}" type="pres">
      <dgm:prSet presAssocID="{FF2B7FA4-BF47-4FF2-BF24-840EBBBC3D33}" presName="hierChild2" presStyleCnt="0"/>
      <dgm:spPr/>
    </dgm:pt>
    <dgm:pt modelId="{5726208E-0744-425F-B59F-E8B4F49A1ABA}" type="pres">
      <dgm:prSet presAssocID="{43ABD1D0-6450-4496-B208-C207D523820A}" presName="Name10" presStyleLbl="parChTrans1D2" presStyleIdx="0" presStyleCnt="2"/>
      <dgm:spPr/>
      <dgm:t>
        <a:bodyPr/>
        <a:lstStyle/>
        <a:p>
          <a:endParaRPr lang="tr-TR"/>
        </a:p>
      </dgm:t>
    </dgm:pt>
    <dgm:pt modelId="{5FBB05DC-5988-4470-AA73-F7AED8B42F91}" type="pres">
      <dgm:prSet presAssocID="{54AB585B-D7CD-4405-9CAB-EC3BEAA15082}" presName="hierRoot2" presStyleCnt="0"/>
      <dgm:spPr/>
    </dgm:pt>
    <dgm:pt modelId="{3C94A5BF-B3BB-4A79-A502-700D007901FE}" type="pres">
      <dgm:prSet presAssocID="{54AB585B-D7CD-4405-9CAB-EC3BEAA15082}" presName="composite2" presStyleCnt="0"/>
      <dgm:spPr/>
    </dgm:pt>
    <dgm:pt modelId="{71B33737-293A-4335-9C71-6FA204D52AB9}" type="pres">
      <dgm:prSet presAssocID="{54AB585B-D7CD-4405-9CAB-EC3BEAA15082}" presName="background2" presStyleLbl="node2" presStyleIdx="0" presStyleCnt="2"/>
      <dgm:spPr/>
    </dgm:pt>
    <dgm:pt modelId="{9A5948FF-0DA0-4E2D-BB62-2B26689EC9F1}" type="pres">
      <dgm:prSet presAssocID="{54AB585B-D7CD-4405-9CAB-EC3BEAA15082}" presName="text2" presStyleLbl="fgAcc2" presStyleIdx="0" presStyleCnt="2" custLinFactNeighborX="-91733" custLinFactNeighborY="-16991">
        <dgm:presLayoutVars>
          <dgm:chPref val="3"/>
        </dgm:presLayoutVars>
      </dgm:prSet>
      <dgm:spPr/>
      <dgm:t>
        <a:bodyPr/>
        <a:lstStyle/>
        <a:p>
          <a:endParaRPr lang="tr-TR"/>
        </a:p>
      </dgm:t>
    </dgm:pt>
    <dgm:pt modelId="{927BAF8C-B8FD-4F15-B430-75DDC7BE1337}" type="pres">
      <dgm:prSet presAssocID="{54AB585B-D7CD-4405-9CAB-EC3BEAA15082}" presName="hierChild3" presStyleCnt="0"/>
      <dgm:spPr/>
    </dgm:pt>
    <dgm:pt modelId="{94034609-99DB-4B15-AD74-C60B0890D523}" type="pres">
      <dgm:prSet presAssocID="{7A19EA78-74CB-47CA-B614-4AB827E9BEB1}" presName="Name17" presStyleLbl="parChTrans1D3" presStyleIdx="0" presStyleCnt="3"/>
      <dgm:spPr/>
      <dgm:t>
        <a:bodyPr/>
        <a:lstStyle/>
        <a:p>
          <a:endParaRPr lang="tr-TR"/>
        </a:p>
      </dgm:t>
    </dgm:pt>
    <dgm:pt modelId="{5A6AB538-F524-46CE-936B-9706E7DC2519}" type="pres">
      <dgm:prSet presAssocID="{CF57815D-3D3C-43F4-809F-3BFEEA674E12}" presName="hierRoot3" presStyleCnt="0"/>
      <dgm:spPr/>
    </dgm:pt>
    <dgm:pt modelId="{A07FD295-868D-4A4B-8444-D114B780D38C}" type="pres">
      <dgm:prSet presAssocID="{CF57815D-3D3C-43F4-809F-3BFEEA674E12}" presName="composite3" presStyleCnt="0"/>
      <dgm:spPr/>
    </dgm:pt>
    <dgm:pt modelId="{5608EC98-7C16-42A0-867C-CB72C8087D9E}" type="pres">
      <dgm:prSet presAssocID="{CF57815D-3D3C-43F4-809F-3BFEEA674E12}" presName="background3" presStyleLbl="node3" presStyleIdx="0" presStyleCnt="3"/>
      <dgm:spPr/>
    </dgm:pt>
    <dgm:pt modelId="{44C8AEBE-CA4A-44BD-B10A-37C9C54C9E86}" type="pres">
      <dgm:prSet presAssocID="{CF57815D-3D3C-43F4-809F-3BFEEA674E12}" presName="text3" presStyleLbl="fgAcc3" presStyleIdx="0" presStyleCnt="3">
        <dgm:presLayoutVars>
          <dgm:chPref val="3"/>
        </dgm:presLayoutVars>
      </dgm:prSet>
      <dgm:spPr/>
      <dgm:t>
        <a:bodyPr/>
        <a:lstStyle/>
        <a:p>
          <a:endParaRPr lang="tr-TR"/>
        </a:p>
      </dgm:t>
    </dgm:pt>
    <dgm:pt modelId="{16FEEAE7-866A-4A35-8181-93168BD3C8FA}" type="pres">
      <dgm:prSet presAssocID="{CF57815D-3D3C-43F4-809F-3BFEEA674E12}" presName="hierChild4" presStyleCnt="0"/>
      <dgm:spPr/>
    </dgm:pt>
    <dgm:pt modelId="{7FE4692E-0E63-4C9B-9C7A-84693780DE38}" type="pres">
      <dgm:prSet presAssocID="{A3B6DE01-1869-4B39-B3E7-89048AC8FA88}" presName="Name17" presStyleLbl="parChTrans1D3" presStyleIdx="1" presStyleCnt="3"/>
      <dgm:spPr/>
      <dgm:t>
        <a:bodyPr/>
        <a:lstStyle/>
        <a:p>
          <a:endParaRPr lang="tr-TR"/>
        </a:p>
      </dgm:t>
    </dgm:pt>
    <dgm:pt modelId="{B48C8AE8-5C69-4BB7-930E-477D92ACE120}" type="pres">
      <dgm:prSet presAssocID="{42022A8D-22A2-4FFE-BB66-15A46D2D4E22}" presName="hierRoot3" presStyleCnt="0"/>
      <dgm:spPr/>
    </dgm:pt>
    <dgm:pt modelId="{63C5CB3D-B4DF-4B6A-9410-6A9017D8F4DB}" type="pres">
      <dgm:prSet presAssocID="{42022A8D-22A2-4FFE-BB66-15A46D2D4E22}" presName="composite3" presStyleCnt="0"/>
      <dgm:spPr/>
    </dgm:pt>
    <dgm:pt modelId="{C09B83BD-D0E2-42B4-9267-7541F02F94ED}" type="pres">
      <dgm:prSet presAssocID="{42022A8D-22A2-4FFE-BB66-15A46D2D4E22}" presName="background3" presStyleLbl="node3" presStyleIdx="1" presStyleCnt="3"/>
      <dgm:spPr/>
    </dgm:pt>
    <dgm:pt modelId="{3DBAEE7C-6E1E-4BF6-9CCF-51C8836E3651}" type="pres">
      <dgm:prSet presAssocID="{42022A8D-22A2-4FFE-BB66-15A46D2D4E22}" presName="text3" presStyleLbl="fgAcc3" presStyleIdx="1" presStyleCnt="3">
        <dgm:presLayoutVars>
          <dgm:chPref val="3"/>
        </dgm:presLayoutVars>
      </dgm:prSet>
      <dgm:spPr/>
      <dgm:t>
        <a:bodyPr/>
        <a:lstStyle/>
        <a:p>
          <a:endParaRPr lang="tr-TR"/>
        </a:p>
      </dgm:t>
    </dgm:pt>
    <dgm:pt modelId="{3BC7154F-C4D3-4F70-9B58-5A576A852222}" type="pres">
      <dgm:prSet presAssocID="{42022A8D-22A2-4FFE-BB66-15A46D2D4E22}" presName="hierChild4" presStyleCnt="0"/>
      <dgm:spPr/>
    </dgm:pt>
    <dgm:pt modelId="{643B721C-9DA6-4201-B7C5-A80BAD327FBB}" type="pres">
      <dgm:prSet presAssocID="{895102A5-9C6D-4C98-9A70-CAA53E3C0404}" presName="Name17" presStyleLbl="parChTrans1D3" presStyleIdx="2" presStyleCnt="3"/>
      <dgm:spPr/>
      <dgm:t>
        <a:bodyPr/>
        <a:lstStyle/>
        <a:p>
          <a:endParaRPr lang="tr-TR"/>
        </a:p>
      </dgm:t>
    </dgm:pt>
    <dgm:pt modelId="{3F2F927B-D30C-42DA-AD78-BAC6212FFE0A}" type="pres">
      <dgm:prSet presAssocID="{F4C73E9D-6F2C-4D68-AD96-5BAAF889E464}" presName="hierRoot3" presStyleCnt="0"/>
      <dgm:spPr/>
    </dgm:pt>
    <dgm:pt modelId="{BEBFBF1B-3A02-4F7F-97BD-17337BFBEE6B}" type="pres">
      <dgm:prSet presAssocID="{F4C73E9D-6F2C-4D68-AD96-5BAAF889E464}" presName="composite3" presStyleCnt="0"/>
      <dgm:spPr/>
    </dgm:pt>
    <dgm:pt modelId="{178C6195-BFA2-4EB0-8CF8-8325E13F2F83}" type="pres">
      <dgm:prSet presAssocID="{F4C73E9D-6F2C-4D68-AD96-5BAAF889E464}" presName="background3" presStyleLbl="node3" presStyleIdx="2" presStyleCnt="3"/>
      <dgm:spPr/>
    </dgm:pt>
    <dgm:pt modelId="{B81BC11F-DFED-4C99-9D31-2FBE5EEADDB8}" type="pres">
      <dgm:prSet presAssocID="{F4C73E9D-6F2C-4D68-AD96-5BAAF889E464}" presName="text3" presStyleLbl="fgAcc3" presStyleIdx="2" presStyleCnt="3">
        <dgm:presLayoutVars>
          <dgm:chPref val="3"/>
        </dgm:presLayoutVars>
      </dgm:prSet>
      <dgm:spPr/>
      <dgm:t>
        <a:bodyPr/>
        <a:lstStyle/>
        <a:p>
          <a:endParaRPr lang="tr-TR"/>
        </a:p>
      </dgm:t>
    </dgm:pt>
    <dgm:pt modelId="{46A55FBE-0254-4E44-B634-03564B3FFA47}" type="pres">
      <dgm:prSet presAssocID="{F4C73E9D-6F2C-4D68-AD96-5BAAF889E464}" presName="hierChild4" presStyleCnt="0"/>
      <dgm:spPr/>
    </dgm:pt>
    <dgm:pt modelId="{D527A90E-BA9D-4E21-91EB-7A18F8A49046}" type="pres">
      <dgm:prSet presAssocID="{90E95F86-B753-4F58-BA82-0086198B3B54}" presName="Name10" presStyleLbl="parChTrans1D2" presStyleIdx="1" presStyleCnt="2"/>
      <dgm:spPr/>
      <dgm:t>
        <a:bodyPr/>
        <a:lstStyle/>
        <a:p>
          <a:endParaRPr lang="tr-TR"/>
        </a:p>
      </dgm:t>
    </dgm:pt>
    <dgm:pt modelId="{2CBD82CA-6AC5-4376-AEAE-73540C87479A}" type="pres">
      <dgm:prSet presAssocID="{21E68299-8B9F-4F49-B095-F01AAA8B7D9E}" presName="hierRoot2" presStyleCnt="0"/>
      <dgm:spPr/>
    </dgm:pt>
    <dgm:pt modelId="{F0E453A6-173F-4876-A065-7D5378E2A654}" type="pres">
      <dgm:prSet presAssocID="{21E68299-8B9F-4F49-B095-F01AAA8B7D9E}" presName="composite2" presStyleCnt="0"/>
      <dgm:spPr/>
    </dgm:pt>
    <dgm:pt modelId="{67C6E5BA-DA51-4106-9043-C1D57D4C96D6}" type="pres">
      <dgm:prSet presAssocID="{21E68299-8B9F-4F49-B095-F01AAA8B7D9E}" presName="background2" presStyleLbl="node2" presStyleIdx="1" presStyleCnt="2"/>
      <dgm:spPr/>
    </dgm:pt>
    <dgm:pt modelId="{41AECAB2-540D-4BD9-9419-B414AA77DC4A}" type="pres">
      <dgm:prSet presAssocID="{21E68299-8B9F-4F49-B095-F01AAA8B7D9E}" presName="text2" presStyleLbl="fgAcc2" presStyleIdx="1" presStyleCnt="2" custLinFactNeighborX="4754" custLinFactNeighborY="-16991">
        <dgm:presLayoutVars>
          <dgm:chPref val="3"/>
        </dgm:presLayoutVars>
      </dgm:prSet>
      <dgm:spPr/>
      <dgm:t>
        <a:bodyPr/>
        <a:lstStyle/>
        <a:p>
          <a:endParaRPr lang="tr-TR"/>
        </a:p>
      </dgm:t>
    </dgm:pt>
    <dgm:pt modelId="{3E64B5FB-DEC1-4FBB-8F72-202F899802F5}" type="pres">
      <dgm:prSet presAssocID="{21E68299-8B9F-4F49-B095-F01AAA8B7D9E}" presName="hierChild3" presStyleCnt="0"/>
      <dgm:spPr/>
    </dgm:pt>
  </dgm:ptLst>
  <dgm:cxnLst>
    <dgm:cxn modelId="{53135C41-C219-4210-BDD0-2253D4A6C6AB}" type="presOf" srcId="{21E68299-8B9F-4F49-B095-F01AAA8B7D9E}" destId="{41AECAB2-540D-4BD9-9419-B414AA77DC4A}" srcOrd="0" destOrd="0" presId="urn:microsoft.com/office/officeart/2005/8/layout/hierarchy1"/>
    <dgm:cxn modelId="{5E3F20FB-828E-43CC-A556-3706C8EA8E54}" srcId="{54AB585B-D7CD-4405-9CAB-EC3BEAA15082}" destId="{F4C73E9D-6F2C-4D68-AD96-5BAAF889E464}" srcOrd="2" destOrd="0" parTransId="{895102A5-9C6D-4C98-9A70-CAA53E3C0404}" sibTransId="{41922BAE-8AC2-4669-9BE4-535B82A78A45}"/>
    <dgm:cxn modelId="{D6685C37-70CF-4211-B75C-2C68E32FF3F8}" type="presOf" srcId="{42022A8D-22A2-4FFE-BB66-15A46D2D4E22}" destId="{3DBAEE7C-6E1E-4BF6-9CCF-51C8836E3651}" srcOrd="0" destOrd="0" presId="urn:microsoft.com/office/officeart/2005/8/layout/hierarchy1"/>
    <dgm:cxn modelId="{3CE03927-D8F8-4270-8BB2-C87476D5B260}" type="presOf" srcId="{43ABD1D0-6450-4496-B208-C207D523820A}" destId="{5726208E-0744-425F-B59F-E8B4F49A1ABA}" srcOrd="0" destOrd="0" presId="urn:microsoft.com/office/officeart/2005/8/layout/hierarchy1"/>
    <dgm:cxn modelId="{BBACFEB1-5EA9-458F-A111-88BC451F560E}" type="presOf" srcId="{7EE6760E-8764-4A66-9C83-65B2C0AF74D1}" destId="{451200A8-AD93-471A-AA49-372B6F22524D}" srcOrd="0" destOrd="0" presId="urn:microsoft.com/office/officeart/2005/8/layout/hierarchy1"/>
    <dgm:cxn modelId="{9FD2876A-4159-4BC2-A36E-2CD8D38C156F}" srcId="{FF2B7FA4-BF47-4FF2-BF24-840EBBBC3D33}" destId="{21E68299-8B9F-4F49-B095-F01AAA8B7D9E}" srcOrd="1" destOrd="0" parTransId="{90E95F86-B753-4F58-BA82-0086198B3B54}" sibTransId="{4CB8CCBD-EEAD-4232-B144-B75DE8FF8838}"/>
    <dgm:cxn modelId="{9D73FDD8-A69B-437A-A125-006922209617}" type="presOf" srcId="{FF2B7FA4-BF47-4FF2-BF24-840EBBBC3D33}" destId="{78FE38D9-2DD6-4CB4-92AB-07EF135D10EB}" srcOrd="0" destOrd="0" presId="urn:microsoft.com/office/officeart/2005/8/layout/hierarchy1"/>
    <dgm:cxn modelId="{6D04851A-4CC3-464A-8A69-B44F847B6361}" type="presOf" srcId="{7A19EA78-74CB-47CA-B614-4AB827E9BEB1}" destId="{94034609-99DB-4B15-AD74-C60B0890D523}" srcOrd="0" destOrd="0" presId="urn:microsoft.com/office/officeart/2005/8/layout/hierarchy1"/>
    <dgm:cxn modelId="{FE173F56-20DE-4AFB-8EF4-0557D1C4BD26}" type="presOf" srcId="{895102A5-9C6D-4C98-9A70-CAA53E3C0404}" destId="{643B721C-9DA6-4201-B7C5-A80BAD327FBB}" srcOrd="0" destOrd="0" presId="urn:microsoft.com/office/officeart/2005/8/layout/hierarchy1"/>
    <dgm:cxn modelId="{C48A12A9-FD9E-40CC-83CF-2BC8CC324831}" type="presOf" srcId="{A3B6DE01-1869-4B39-B3E7-89048AC8FA88}" destId="{7FE4692E-0E63-4C9B-9C7A-84693780DE38}" srcOrd="0" destOrd="0" presId="urn:microsoft.com/office/officeart/2005/8/layout/hierarchy1"/>
    <dgm:cxn modelId="{1A966965-DAB9-46B1-9456-EF8CBD1934B5}" type="presOf" srcId="{F4C73E9D-6F2C-4D68-AD96-5BAAF889E464}" destId="{B81BC11F-DFED-4C99-9D31-2FBE5EEADDB8}" srcOrd="0" destOrd="0" presId="urn:microsoft.com/office/officeart/2005/8/layout/hierarchy1"/>
    <dgm:cxn modelId="{7915A1AA-FFAC-463B-985E-B214409F2A75}" type="presOf" srcId="{CF57815D-3D3C-43F4-809F-3BFEEA674E12}" destId="{44C8AEBE-CA4A-44BD-B10A-37C9C54C9E86}" srcOrd="0" destOrd="0" presId="urn:microsoft.com/office/officeart/2005/8/layout/hierarchy1"/>
    <dgm:cxn modelId="{F43CDB44-1D5D-4FEC-9530-0CFCBAA386B9}" type="presOf" srcId="{90E95F86-B753-4F58-BA82-0086198B3B54}" destId="{D527A90E-BA9D-4E21-91EB-7A18F8A49046}" srcOrd="0" destOrd="0" presId="urn:microsoft.com/office/officeart/2005/8/layout/hierarchy1"/>
    <dgm:cxn modelId="{590B13CF-6468-4982-9735-F3064FE12590}" srcId="{7EE6760E-8764-4A66-9C83-65B2C0AF74D1}" destId="{FF2B7FA4-BF47-4FF2-BF24-840EBBBC3D33}" srcOrd="0" destOrd="0" parTransId="{523C1C46-D77D-46E8-8815-FC6B69672DC4}" sibTransId="{E7F03935-85B1-4791-AA21-17E3FAE0B952}"/>
    <dgm:cxn modelId="{FF83865D-78C6-4559-AC67-C25028D79538}" srcId="{54AB585B-D7CD-4405-9CAB-EC3BEAA15082}" destId="{42022A8D-22A2-4FFE-BB66-15A46D2D4E22}" srcOrd="1" destOrd="0" parTransId="{A3B6DE01-1869-4B39-B3E7-89048AC8FA88}" sibTransId="{33C2EF03-03D8-4868-94B7-9D3AAF46CAB2}"/>
    <dgm:cxn modelId="{273CABC2-D39A-4B8E-B71A-B3A8BFB4A543}" srcId="{FF2B7FA4-BF47-4FF2-BF24-840EBBBC3D33}" destId="{54AB585B-D7CD-4405-9CAB-EC3BEAA15082}" srcOrd="0" destOrd="0" parTransId="{43ABD1D0-6450-4496-B208-C207D523820A}" sibTransId="{DDAB8257-BD5B-484C-B887-5B4993B5C4C9}"/>
    <dgm:cxn modelId="{0620EB62-AB1C-4AE4-A68D-B24CAE0003B4}" type="presOf" srcId="{54AB585B-D7CD-4405-9CAB-EC3BEAA15082}" destId="{9A5948FF-0DA0-4E2D-BB62-2B26689EC9F1}" srcOrd="0" destOrd="0" presId="urn:microsoft.com/office/officeart/2005/8/layout/hierarchy1"/>
    <dgm:cxn modelId="{DC33EF6D-350C-41C4-85F0-23B4D13C8832}" srcId="{54AB585B-D7CD-4405-9CAB-EC3BEAA15082}" destId="{CF57815D-3D3C-43F4-809F-3BFEEA674E12}" srcOrd="0" destOrd="0" parTransId="{7A19EA78-74CB-47CA-B614-4AB827E9BEB1}" sibTransId="{77AEC583-5935-4AA0-90BA-7A22FFD6313C}"/>
    <dgm:cxn modelId="{0FC182D9-593B-4132-9512-5DD5A223AB11}" type="presParOf" srcId="{451200A8-AD93-471A-AA49-372B6F22524D}" destId="{E922DE5D-BBF2-483B-9E9E-BE35529421EC}" srcOrd="0" destOrd="0" presId="urn:microsoft.com/office/officeart/2005/8/layout/hierarchy1"/>
    <dgm:cxn modelId="{662D12CD-6221-4AF0-8FF4-F28F60010CF9}" type="presParOf" srcId="{E922DE5D-BBF2-483B-9E9E-BE35529421EC}" destId="{F6C719B2-A5AD-4FD1-B412-BDED4FBA7E6C}" srcOrd="0" destOrd="0" presId="urn:microsoft.com/office/officeart/2005/8/layout/hierarchy1"/>
    <dgm:cxn modelId="{EBBA13DA-0D91-41F8-93D3-D579E62B879A}" type="presParOf" srcId="{F6C719B2-A5AD-4FD1-B412-BDED4FBA7E6C}" destId="{51368ED9-AF9D-4921-87B8-1AF640405774}" srcOrd="0" destOrd="0" presId="urn:microsoft.com/office/officeart/2005/8/layout/hierarchy1"/>
    <dgm:cxn modelId="{3EEF24C1-753D-440E-B085-FA0403F12C3B}" type="presParOf" srcId="{F6C719B2-A5AD-4FD1-B412-BDED4FBA7E6C}" destId="{78FE38D9-2DD6-4CB4-92AB-07EF135D10EB}" srcOrd="1" destOrd="0" presId="urn:microsoft.com/office/officeart/2005/8/layout/hierarchy1"/>
    <dgm:cxn modelId="{CCA0FF15-C057-4E4D-BBD1-F8BA12AF0772}" type="presParOf" srcId="{E922DE5D-BBF2-483B-9E9E-BE35529421EC}" destId="{FDF66CD6-45E7-475D-9EBA-88C69FAFA5A1}" srcOrd="1" destOrd="0" presId="urn:microsoft.com/office/officeart/2005/8/layout/hierarchy1"/>
    <dgm:cxn modelId="{AA03104E-B652-4B85-8C35-2D4811BE387B}" type="presParOf" srcId="{FDF66CD6-45E7-475D-9EBA-88C69FAFA5A1}" destId="{5726208E-0744-425F-B59F-E8B4F49A1ABA}" srcOrd="0" destOrd="0" presId="urn:microsoft.com/office/officeart/2005/8/layout/hierarchy1"/>
    <dgm:cxn modelId="{06B51CB7-08D5-408F-98C7-61F00477EE27}" type="presParOf" srcId="{FDF66CD6-45E7-475D-9EBA-88C69FAFA5A1}" destId="{5FBB05DC-5988-4470-AA73-F7AED8B42F91}" srcOrd="1" destOrd="0" presId="urn:microsoft.com/office/officeart/2005/8/layout/hierarchy1"/>
    <dgm:cxn modelId="{8306312A-2463-4814-B11D-311D171B1FF2}" type="presParOf" srcId="{5FBB05DC-5988-4470-AA73-F7AED8B42F91}" destId="{3C94A5BF-B3BB-4A79-A502-700D007901FE}" srcOrd="0" destOrd="0" presId="urn:microsoft.com/office/officeart/2005/8/layout/hierarchy1"/>
    <dgm:cxn modelId="{9D7EF8F1-6644-424D-A65C-9A37C1791BD3}" type="presParOf" srcId="{3C94A5BF-B3BB-4A79-A502-700D007901FE}" destId="{71B33737-293A-4335-9C71-6FA204D52AB9}" srcOrd="0" destOrd="0" presId="urn:microsoft.com/office/officeart/2005/8/layout/hierarchy1"/>
    <dgm:cxn modelId="{01C7C941-F32D-464B-9D0F-2B3AAB3A434B}" type="presParOf" srcId="{3C94A5BF-B3BB-4A79-A502-700D007901FE}" destId="{9A5948FF-0DA0-4E2D-BB62-2B26689EC9F1}" srcOrd="1" destOrd="0" presId="urn:microsoft.com/office/officeart/2005/8/layout/hierarchy1"/>
    <dgm:cxn modelId="{6D6B33B7-8071-48A9-8DF6-E3DDA913BA61}" type="presParOf" srcId="{5FBB05DC-5988-4470-AA73-F7AED8B42F91}" destId="{927BAF8C-B8FD-4F15-B430-75DDC7BE1337}" srcOrd="1" destOrd="0" presId="urn:microsoft.com/office/officeart/2005/8/layout/hierarchy1"/>
    <dgm:cxn modelId="{896195C1-2A90-4F79-BD84-79F90409DC01}" type="presParOf" srcId="{927BAF8C-B8FD-4F15-B430-75DDC7BE1337}" destId="{94034609-99DB-4B15-AD74-C60B0890D523}" srcOrd="0" destOrd="0" presId="urn:microsoft.com/office/officeart/2005/8/layout/hierarchy1"/>
    <dgm:cxn modelId="{E9879CF6-793D-48D4-A501-A370696F2E28}" type="presParOf" srcId="{927BAF8C-B8FD-4F15-B430-75DDC7BE1337}" destId="{5A6AB538-F524-46CE-936B-9706E7DC2519}" srcOrd="1" destOrd="0" presId="urn:microsoft.com/office/officeart/2005/8/layout/hierarchy1"/>
    <dgm:cxn modelId="{8B7B3894-C104-4C8B-A259-D1156CD2001A}" type="presParOf" srcId="{5A6AB538-F524-46CE-936B-9706E7DC2519}" destId="{A07FD295-868D-4A4B-8444-D114B780D38C}" srcOrd="0" destOrd="0" presId="urn:microsoft.com/office/officeart/2005/8/layout/hierarchy1"/>
    <dgm:cxn modelId="{60FBBBB0-122C-443D-BFB0-AD931031F7CB}" type="presParOf" srcId="{A07FD295-868D-4A4B-8444-D114B780D38C}" destId="{5608EC98-7C16-42A0-867C-CB72C8087D9E}" srcOrd="0" destOrd="0" presId="urn:microsoft.com/office/officeart/2005/8/layout/hierarchy1"/>
    <dgm:cxn modelId="{8D6BBA2A-1D61-45D1-9CA1-3173128C7363}" type="presParOf" srcId="{A07FD295-868D-4A4B-8444-D114B780D38C}" destId="{44C8AEBE-CA4A-44BD-B10A-37C9C54C9E86}" srcOrd="1" destOrd="0" presId="urn:microsoft.com/office/officeart/2005/8/layout/hierarchy1"/>
    <dgm:cxn modelId="{7916BDC5-5629-4B6A-8428-E25745CEDB2C}" type="presParOf" srcId="{5A6AB538-F524-46CE-936B-9706E7DC2519}" destId="{16FEEAE7-866A-4A35-8181-93168BD3C8FA}" srcOrd="1" destOrd="0" presId="urn:microsoft.com/office/officeart/2005/8/layout/hierarchy1"/>
    <dgm:cxn modelId="{3667F1E4-029F-4D44-A25C-3795953B0234}" type="presParOf" srcId="{927BAF8C-B8FD-4F15-B430-75DDC7BE1337}" destId="{7FE4692E-0E63-4C9B-9C7A-84693780DE38}" srcOrd="2" destOrd="0" presId="urn:microsoft.com/office/officeart/2005/8/layout/hierarchy1"/>
    <dgm:cxn modelId="{DB16E6AE-43B3-453F-B700-A5968EBF4B3A}" type="presParOf" srcId="{927BAF8C-B8FD-4F15-B430-75DDC7BE1337}" destId="{B48C8AE8-5C69-4BB7-930E-477D92ACE120}" srcOrd="3" destOrd="0" presId="urn:microsoft.com/office/officeart/2005/8/layout/hierarchy1"/>
    <dgm:cxn modelId="{30F36A15-3E08-41B4-B382-BA695665344B}" type="presParOf" srcId="{B48C8AE8-5C69-4BB7-930E-477D92ACE120}" destId="{63C5CB3D-B4DF-4B6A-9410-6A9017D8F4DB}" srcOrd="0" destOrd="0" presId="urn:microsoft.com/office/officeart/2005/8/layout/hierarchy1"/>
    <dgm:cxn modelId="{F5E37E61-DEB2-43DA-9DF0-34270C6F39FD}" type="presParOf" srcId="{63C5CB3D-B4DF-4B6A-9410-6A9017D8F4DB}" destId="{C09B83BD-D0E2-42B4-9267-7541F02F94ED}" srcOrd="0" destOrd="0" presId="urn:microsoft.com/office/officeart/2005/8/layout/hierarchy1"/>
    <dgm:cxn modelId="{FDF642B2-1D01-4A7E-ADEE-82D2E7CFA622}" type="presParOf" srcId="{63C5CB3D-B4DF-4B6A-9410-6A9017D8F4DB}" destId="{3DBAEE7C-6E1E-4BF6-9CCF-51C8836E3651}" srcOrd="1" destOrd="0" presId="urn:microsoft.com/office/officeart/2005/8/layout/hierarchy1"/>
    <dgm:cxn modelId="{384F76E8-EF4E-4C7E-8B0E-5E34C5DC2AE4}" type="presParOf" srcId="{B48C8AE8-5C69-4BB7-930E-477D92ACE120}" destId="{3BC7154F-C4D3-4F70-9B58-5A576A852222}" srcOrd="1" destOrd="0" presId="urn:microsoft.com/office/officeart/2005/8/layout/hierarchy1"/>
    <dgm:cxn modelId="{58949469-18D4-4F42-9DC9-E0AAD83BCA7A}" type="presParOf" srcId="{927BAF8C-B8FD-4F15-B430-75DDC7BE1337}" destId="{643B721C-9DA6-4201-B7C5-A80BAD327FBB}" srcOrd="4" destOrd="0" presId="urn:microsoft.com/office/officeart/2005/8/layout/hierarchy1"/>
    <dgm:cxn modelId="{36EC1FC0-2665-47F2-8D10-274CA4D902ED}" type="presParOf" srcId="{927BAF8C-B8FD-4F15-B430-75DDC7BE1337}" destId="{3F2F927B-D30C-42DA-AD78-BAC6212FFE0A}" srcOrd="5" destOrd="0" presId="urn:microsoft.com/office/officeart/2005/8/layout/hierarchy1"/>
    <dgm:cxn modelId="{E18B4CA4-0ED5-4006-8BCB-8836B4D61270}" type="presParOf" srcId="{3F2F927B-D30C-42DA-AD78-BAC6212FFE0A}" destId="{BEBFBF1B-3A02-4F7F-97BD-17337BFBEE6B}" srcOrd="0" destOrd="0" presId="urn:microsoft.com/office/officeart/2005/8/layout/hierarchy1"/>
    <dgm:cxn modelId="{CDCF9868-D904-4E7B-A2F0-A18B2102EE68}" type="presParOf" srcId="{BEBFBF1B-3A02-4F7F-97BD-17337BFBEE6B}" destId="{178C6195-BFA2-4EB0-8CF8-8325E13F2F83}" srcOrd="0" destOrd="0" presId="urn:microsoft.com/office/officeart/2005/8/layout/hierarchy1"/>
    <dgm:cxn modelId="{1F97D582-CEC9-4E4C-AF84-741992AE256F}" type="presParOf" srcId="{BEBFBF1B-3A02-4F7F-97BD-17337BFBEE6B}" destId="{B81BC11F-DFED-4C99-9D31-2FBE5EEADDB8}" srcOrd="1" destOrd="0" presId="urn:microsoft.com/office/officeart/2005/8/layout/hierarchy1"/>
    <dgm:cxn modelId="{BECEFC68-A2FA-4585-AF15-CAF7D7423BCA}" type="presParOf" srcId="{3F2F927B-D30C-42DA-AD78-BAC6212FFE0A}" destId="{46A55FBE-0254-4E44-B634-03564B3FFA47}" srcOrd="1" destOrd="0" presId="urn:microsoft.com/office/officeart/2005/8/layout/hierarchy1"/>
    <dgm:cxn modelId="{EC809CB8-F2C2-4163-88BD-8FAFAA061CF1}" type="presParOf" srcId="{FDF66CD6-45E7-475D-9EBA-88C69FAFA5A1}" destId="{D527A90E-BA9D-4E21-91EB-7A18F8A49046}" srcOrd="2" destOrd="0" presId="urn:microsoft.com/office/officeart/2005/8/layout/hierarchy1"/>
    <dgm:cxn modelId="{A0E56E70-EDB8-4932-97C4-80DE3800354D}" type="presParOf" srcId="{FDF66CD6-45E7-475D-9EBA-88C69FAFA5A1}" destId="{2CBD82CA-6AC5-4376-AEAE-73540C87479A}" srcOrd="3" destOrd="0" presId="urn:microsoft.com/office/officeart/2005/8/layout/hierarchy1"/>
    <dgm:cxn modelId="{1C1B98F2-D58B-46F7-A92F-415A0C72CEB3}" type="presParOf" srcId="{2CBD82CA-6AC5-4376-AEAE-73540C87479A}" destId="{F0E453A6-173F-4876-A065-7D5378E2A654}" srcOrd="0" destOrd="0" presId="urn:microsoft.com/office/officeart/2005/8/layout/hierarchy1"/>
    <dgm:cxn modelId="{4C7696E5-8E4A-40C9-8A6C-0C8FD456C086}" type="presParOf" srcId="{F0E453A6-173F-4876-A065-7D5378E2A654}" destId="{67C6E5BA-DA51-4106-9043-C1D57D4C96D6}" srcOrd="0" destOrd="0" presId="urn:microsoft.com/office/officeart/2005/8/layout/hierarchy1"/>
    <dgm:cxn modelId="{CF357818-7568-4F5F-A42C-7261E33CCA6B}" type="presParOf" srcId="{F0E453A6-173F-4876-A065-7D5378E2A654}" destId="{41AECAB2-540D-4BD9-9419-B414AA77DC4A}" srcOrd="1" destOrd="0" presId="urn:microsoft.com/office/officeart/2005/8/layout/hierarchy1"/>
    <dgm:cxn modelId="{34EB6011-5A7B-429F-9CC1-FFE2A22C9ECD}" type="presParOf" srcId="{2CBD82CA-6AC5-4376-AEAE-73540C87479A}" destId="{3E64B5FB-DEC1-4FBB-8F72-202F899802F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93B13FE-8DA8-4F98-8E09-BD8B6CD38225}"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tr-TR"/>
        </a:p>
      </dgm:t>
    </dgm:pt>
    <dgm:pt modelId="{DBEC384D-ECBC-47F4-A15F-7BAB2CC73743}">
      <dgm:prSet phldrT="[Metin]" custT="1"/>
      <dgm:spPr/>
      <dgm:t>
        <a:bodyPr/>
        <a:lstStyle/>
        <a:p>
          <a:r>
            <a:rPr lang="tr-TR" sz="1600" dirty="0" smtClean="0"/>
            <a:t>Kanun Boşluğu</a:t>
          </a:r>
          <a:endParaRPr lang="tr-TR" sz="1600" dirty="0"/>
        </a:p>
      </dgm:t>
    </dgm:pt>
    <dgm:pt modelId="{4C4E100D-B420-453D-B6C4-837A9F7568B5}" type="parTrans" cxnId="{7AC40BAB-00CE-4ABE-8608-861E56099083}">
      <dgm:prSet/>
      <dgm:spPr/>
      <dgm:t>
        <a:bodyPr/>
        <a:lstStyle/>
        <a:p>
          <a:endParaRPr lang="tr-TR"/>
        </a:p>
      </dgm:t>
    </dgm:pt>
    <dgm:pt modelId="{1DB2575D-CF96-4524-AB6B-390E7954624B}" type="sibTrans" cxnId="{7AC40BAB-00CE-4ABE-8608-861E56099083}">
      <dgm:prSet/>
      <dgm:spPr/>
      <dgm:t>
        <a:bodyPr/>
        <a:lstStyle/>
        <a:p>
          <a:endParaRPr lang="tr-TR"/>
        </a:p>
      </dgm:t>
    </dgm:pt>
    <dgm:pt modelId="{B28EA92B-3DF5-49FB-897D-AC452CA511AF}">
      <dgm:prSet phldrT="[Metin]" custT="1"/>
      <dgm:spPr/>
      <dgm:t>
        <a:bodyPr/>
        <a:lstStyle/>
        <a:p>
          <a:r>
            <a:rPr lang="tr-TR" sz="1600" dirty="0" smtClean="0"/>
            <a:t>Gerçek- Gerçek olmayan Boşluk</a:t>
          </a:r>
          <a:endParaRPr lang="tr-TR" sz="1600" dirty="0"/>
        </a:p>
      </dgm:t>
    </dgm:pt>
    <dgm:pt modelId="{A90BFC39-7B3B-4CCA-B7FB-5A9EC2DC510F}" type="parTrans" cxnId="{86B951C1-5F62-4FF3-8558-41ED906452C0}">
      <dgm:prSet/>
      <dgm:spPr/>
      <dgm:t>
        <a:bodyPr/>
        <a:lstStyle/>
        <a:p>
          <a:endParaRPr lang="tr-TR" sz="1800"/>
        </a:p>
      </dgm:t>
    </dgm:pt>
    <dgm:pt modelId="{A7D7F387-2934-441D-BC89-B2058286D4E7}" type="sibTrans" cxnId="{86B951C1-5F62-4FF3-8558-41ED906452C0}">
      <dgm:prSet/>
      <dgm:spPr/>
      <dgm:t>
        <a:bodyPr/>
        <a:lstStyle/>
        <a:p>
          <a:endParaRPr lang="tr-TR"/>
        </a:p>
      </dgm:t>
    </dgm:pt>
    <dgm:pt modelId="{3EC2FEB3-F4D7-400A-89A6-96EFBF799848}">
      <dgm:prSet phldrT="[Metin]" custT="1"/>
      <dgm:spPr/>
      <dgm:t>
        <a:bodyPr/>
        <a:lstStyle/>
        <a:p>
          <a:r>
            <a:rPr lang="tr-TR" sz="1600" dirty="0" smtClean="0"/>
            <a:t>Açık Boşluk</a:t>
          </a:r>
          <a:endParaRPr lang="tr-TR" sz="1600" dirty="0"/>
        </a:p>
      </dgm:t>
    </dgm:pt>
    <dgm:pt modelId="{EE881D88-63C1-4AE2-8C92-190953334D62}" type="parTrans" cxnId="{C6306890-6125-47A8-98B3-2F24747B1BCB}">
      <dgm:prSet/>
      <dgm:spPr/>
      <dgm:t>
        <a:bodyPr/>
        <a:lstStyle/>
        <a:p>
          <a:endParaRPr lang="tr-TR" sz="1800"/>
        </a:p>
      </dgm:t>
    </dgm:pt>
    <dgm:pt modelId="{47446595-4472-4DD1-8626-C515782B52DA}" type="sibTrans" cxnId="{C6306890-6125-47A8-98B3-2F24747B1BCB}">
      <dgm:prSet/>
      <dgm:spPr/>
      <dgm:t>
        <a:bodyPr/>
        <a:lstStyle/>
        <a:p>
          <a:endParaRPr lang="tr-TR"/>
        </a:p>
      </dgm:t>
    </dgm:pt>
    <dgm:pt modelId="{DCE5FEA3-80E9-47A0-AFF2-9F3C8CBACA98}">
      <dgm:prSet phldrT="[Metin]" custT="1"/>
      <dgm:spPr/>
      <dgm:t>
        <a:bodyPr/>
        <a:lstStyle/>
        <a:p>
          <a:r>
            <a:rPr lang="tr-TR" sz="1600" dirty="0" smtClean="0"/>
            <a:t>Örtülü Boşluk</a:t>
          </a:r>
          <a:endParaRPr lang="tr-TR" sz="1600" dirty="0"/>
        </a:p>
      </dgm:t>
    </dgm:pt>
    <dgm:pt modelId="{9B5E7C77-12A1-43C2-A811-64723C66C338}" type="parTrans" cxnId="{BD4DEEAB-F35B-4014-B7E3-351D2A11DE23}">
      <dgm:prSet/>
      <dgm:spPr/>
      <dgm:t>
        <a:bodyPr/>
        <a:lstStyle/>
        <a:p>
          <a:endParaRPr lang="tr-TR" sz="1800"/>
        </a:p>
      </dgm:t>
    </dgm:pt>
    <dgm:pt modelId="{8BE6DA8E-BF34-4B8D-88A1-D868B4E7B801}" type="sibTrans" cxnId="{BD4DEEAB-F35B-4014-B7E3-351D2A11DE23}">
      <dgm:prSet/>
      <dgm:spPr/>
      <dgm:t>
        <a:bodyPr/>
        <a:lstStyle/>
        <a:p>
          <a:endParaRPr lang="tr-TR"/>
        </a:p>
      </dgm:t>
    </dgm:pt>
    <dgm:pt modelId="{511DE460-4D74-4C1B-931D-12A8F7E8A35B}">
      <dgm:prSet custT="1"/>
      <dgm:spPr/>
      <dgm:t>
        <a:bodyPr/>
        <a:lstStyle/>
        <a:p>
          <a:r>
            <a:rPr lang="tr-TR" sz="1600" dirty="0" smtClean="0"/>
            <a:t>Kural İçi Boşluk</a:t>
          </a:r>
          <a:endParaRPr lang="tr-TR" sz="1600" dirty="0"/>
        </a:p>
      </dgm:t>
    </dgm:pt>
    <dgm:pt modelId="{BCEAEB48-3DDA-4068-8BEC-943BCFA76B16}" type="parTrans" cxnId="{9F25F903-8245-4D99-BA90-D746163CE056}">
      <dgm:prSet/>
      <dgm:spPr/>
      <dgm:t>
        <a:bodyPr/>
        <a:lstStyle/>
        <a:p>
          <a:endParaRPr lang="tr-TR" sz="1800"/>
        </a:p>
      </dgm:t>
    </dgm:pt>
    <dgm:pt modelId="{E99F11B2-45D2-4DDF-AF50-8D7B38EAA2E5}" type="sibTrans" cxnId="{9F25F903-8245-4D99-BA90-D746163CE056}">
      <dgm:prSet/>
      <dgm:spPr/>
      <dgm:t>
        <a:bodyPr/>
        <a:lstStyle/>
        <a:p>
          <a:endParaRPr lang="tr-TR"/>
        </a:p>
      </dgm:t>
    </dgm:pt>
    <dgm:pt modelId="{0D5A180A-A116-4286-A08D-B0ACEA198CDA}">
      <dgm:prSet custT="1"/>
      <dgm:spPr/>
      <dgm:t>
        <a:bodyPr/>
        <a:lstStyle/>
        <a:p>
          <a:r>
            <a:rPr lang="tr-TR" sz="1600" dirty="0" smtClean="0"/>
            <a:t>Bilinçli Boşluk</a:t>
          </a:r>
          <a:endParaRPr lang="tr-TR" sz="1600" dirty="0"/>
        </a:p>
      </dgm:t>
    </dgm:pt>
    <dgm:pt modelId="{169EB303-21D1-4C8F-9B4B-B85E92FDE745}" type="parTrans" cxnId="{A8D38310-71E8-44A0-9698-CD55064AD988}">
      <dgm:prSet/>
      <dgm:spPr/>
      <dgm:t>
        <a:bodyPr/>
        <a:lstStyle/>
        <a:p>
          <a:endParaRPr lang="tr-TR" sz="1800"/>
        </a:p>
      </dgm:t>
    </dgm:pt>
    <dgm:pt modelId="{CA0CE6A0-0DCA-4521-AA0A-55833722BF71}" type="sibTrans" cxnId="{A8D38310-71E8-44A0-9698-CD55064AD988}">
      <dgm:prSet/>
      <dgm:spPr/>
      <dgm:t>
        <a:bodyPr/>
        <a:lstStyle/>
        <a:p>
          <a:endParaRPr lang="tr-TR"/>
        </a:p>
      </dgm:t>
    </dgm:pt>
    <dgm:pt modelId="{B5505AD0-40AE-47E1-95F8-22AE0CD35B3C}" type="pres">
      <dgm:prSet presAssocID="{E93B13FE-8DA8-4F98-8E09-BD8B6CD38225}" presName="hierChild1" presStyleCnt="0">
        <dgm:presLayoutVars>
          <dgm:orgChart val="1"/>
          <dgm:chPref val="1"/>
          <dgm:dir/>
          <dgm:animOne val="branch"/>
          <dgm:animLvl val="lvl"/>
          <dgm:resizeHandles/>
        </dgm:presLayoutVars>
      </dgm:prSet>
      <dgm:spPr/>
      <dgm:t>
        <a:bodyPr/>
        <a:lstStyle/>
        <a:p>
          <a:endParaRPr lang="tr-TR"/>
        </a:p>
      </dgm:t>
    </dgm:pt>
    <dgm:pt modelId="{CDF1A75B-1644-4770-BEDA-699D88F0AB52}" type="pres">
      <dgm:prSet presAssocID="{DBEC384D-ECBC-47F4-A15F-7BAB2CC73743}" presName="hierRoot1" presStyleCnt="0">
        <dgm:presLayoutVars>
          <dgm:hierBranch val="init"/>
        </dgm:presLayoutVars>
      </dgm:prSet>
      <dgm:spPr/>
    </dgm:pt>
    <dgm:pt modelId="{831B268C-AEE3-48C9-BC70-A4B5F6C22228}" type="pres">
      <dgm:prSet presAssocID="{DBEC384D-ECBC-47F4-A15F-7BAB2CC73743}" presName="rootComposite1" presStyleCnt="0"/>
      <dgm:spPr/>
    </dgm:pt>
    <dgm:pt modelId="{2ADFB2A0-71A5-4097-B643-48EAC66D4165}" type="pres">
      <dgm:prSet presAssocID="{DBEC384D-ECBC-47F4-A15F-7BAB2CC73743}" presName="rootText1" presStyleLbl="node0" presStyleIdx="0" presStyleCnt="1" custLinFactNeighborX="-1108" custLinFactNeighborY="-32627">
        <dgm:presLayoutVars>
          <dgm:chPref val="3"/>
        </dgm:presLayoutVars>
      </dgm:prSet>
      <dgm:spPr/>
      <dgm:t>
        <a:bodyPr/>
        <a:lstStyle/>
        <a:p>
          <a:endParaRPr lang="tr-TR"/>
        </a:p>
      </dgm:t>
    </dgm:pt>
    <dgm:pt modelId="{A1C569FE-0DF3-45A1-AC50-F2827F7F06D7}" type="pres">
      <dgm:prSet presAssocID="{DBEC384D-ECBC-47F4-A15F-7BAB2CC73743}" presName="rootConnector1" presStyleLbl="node1" presStyleIdx="0" presStyleCnt="0"/>
      <dgm:spPr/>
      <dgm:t>
        <a:bodyPr/>
        <a:lstStyle/>
        <a:p>
          <a:endParaRPr lang="tr-TR"/>
        </a:p>
      </dgm:t>
    </dgm:pt>
    <dgm:pt modelId="{C988FFC2-9E2E-47C8-86E0-1140D6C0EF1F}" type="pres">
      <dgm:prSet presAssocID="{DBEC384D-ECBC-47F4-A15F-7BAB2CC73743}" presName="hierChild2" presStyleCnt="0"/>
      <dgm:spPr/>
    </dgm:pt>
    <dgm:pt modelId="{76599387-94AB-4981-8109-17A576E7DA1C}" type="pres">
      <dgm:prSet presAssocID="{A90BFC39-7B3B-4CCA-B7FB-5A9EC2DC510F}" presName="Name37" presStyleLbl="parChTrans1D2" presStyleIdx="0" presStyleCnt="5"/>
      <dgm:spPr/>
      <dgm:t>
        <a:bodyPr/>
        <a:lstStyle/>
        <a:p>
          <a:endParaRPr lang="tr-TR"/>
        </a:p>
      </dgm:t>
    </dgm:pt>
    <dgm:pt modelId="{A2B28F28-CF19-43EB-9535-7E697A014498}" type="pres">
      <dgm:prSet presAssocID="{B28EA92B-3DF5-49FB-897D-AC452CA511AF}" presName="hierRoot2" presStyleCnt="0">
        <dgm:presLayoutVars>
          <dgm:hierBranch val="init"/>
        </dgm:presLayoutVars>
      </dgm:prSet>
      <dgm:spPr/>
    </dgm:pt>
    <dgm:pt modelId="{16BC5BD2-BE92-42AE-9C79-8ED881E3FF75}" type="pres">
      <dgm:prSet presAssocID="{B28EA92B-3DF5-49FB-897D-AC452CA511AF}" presName="rootComposite" presStyleCnt="0"/>
      <dgm:spPr/>
    </dgm:pt>
    <dgm:pt modelId="{F7B05F77-0A59-4760-B830-4FDE92D68A5C}" type="pres">
      <dgm:prSet presAssocID="{B28EA92B-3DF5-49FB-897D-AC452CA511AF}" presName="rootText" presStyleLbl="node2" presStyleIdx="0" presStyleCnt="5">
        <dgm:presLayoutVars>
          <dgm:chPref val="3"/>
        </dgm:presLayoutVars>
      </dgm:prSet>
      <dgm:spPr/>
      <dgm:t>
        <a:bodyPr/>
        <a:lstStyle/>
        <a:p>
          <a:endParaRPr lang="tr-TR"/>
        </a:p>
      </dgm:t>
    </dgm:pt>
    <dgm:pt modelId="{7A60B7F0-331C-4686-BB89-04F436EA2332}" type="pres">
      <dgm:prSet presAssocID="{B28EA92B-3DF5-49FB-897D-AC452CA511AF}" presName="rootConnector" presStyleLbl="node2" presStyleIdx="0" presStyleCnt="5"/>
      <dgm:spPr/>
      <dgm:t>
        <a:bodyPr/>
        <a:lstStyle/>
        <a:p>
          <a:endParaRPr lang="tr-TR"/>
        </a:p>
      </dgm:t>
    </dgm:pt>
    <dgm:pt modelId="{327FD276-0F32-4981-837A-86F64A4DC2AD}" type="pres">
      <dgm:prSet presAssocID="{B28EA92B-3DF5-49FB-897D-AC452CA511AF}" presName="hierChild4" presStyleCnt="0"/>
      <dgm:spPr/>
    </dgm:pt>
    <dgm:pt modelId="{A13D6B27-739C-4EA2-AFFA-C13C949F651E}" type="pres">
      <dgm:prSet presAssocID="{B28EA92B-3DF5-49FB-897D-AC452CA511AF}" presName="hierChild5" presStyleCnt="0"/>
      <dgm:spPr/>
    </dgm:pt>
    <dgm:pt modelId="{B7D60CEA-36BE-4B30-B575-07B01B29ABEA}" type="pres">
      <dgm:prSet presAssocID="{EE881D88-63C1-4AE2-8C92-190953334D62}" presName="Name37" presStyleLbl="parChTrans1D2" presStyleIdx="1" presStyleCnt="5"/>
      <dgm:spPr/>
      <dgm:t>
        <a:bodyPr/>
        <a:lstStyle/>
        <a:p>
          <a:endParaRPr lang="tr-TR"/>
        </a:p>
      </dgm:t>
    </dgm:pt>
    <dgm:pt modelId="{D35F2BAC-E7D0-4337-B606-65A0F720133E}" type="pres">
      <dgm:prSet presAssocID="{3EC2FEB3-F4D7-400A-89A6-96EFBF799848}" presName="hierRoot2" presStyleCnt="0">
        <dgm:presLayoutVars>
          <dgm:hierBranch val="init"/>
        </dgm:presLayoutVars>
      </dgm:prSet>
      <dgm:spPr/>
    </dgm:pt>
    <dgm:pt modelId="{9EB054BD-9E1D-44CD-866E-320DC9BA3EA3}" type="pres">
      <dgm:prSet presAssocID="{3EC2FEB3-F4D7-400A-89A6-96EFBF799848}" presName="rootComposite" presStyleCnt="0"/>
      <dgm:spPr/>
    </dgm:pt>
    <dgm:pt modelId="{BF02C685-D398-43E6-BF4F-1BD8FF551E41}" type="pres">
      <dgm:prSet presAssocID="{3EC2FEB3-F4D7-400A-89A6-96EFBF799848}" presName="rootText" presStyleLbl="node2" presStyleIdx="1" presStyleCnt="5">
        <dgm:presLayoutVars>
          <dgm:chPref val="3"/>
        </dgm:presLayoutVars>
      </dgm:prSet>
      <dgm:spPr/>
      <dgm:t>
        <a:bodyPr/>
        <a:lstStyle/>
        <a:p>
          <a:endParaRPr lang="tr-TR"/>
        </a:p>
      </dgm:t>
    </dgm:pt>
    <dgm:pt modelId="{C766B0E8-82AD-47FC-80A4-5197107532B9}" type="pres">
      <dgm:prSet presAssocID="{3EC2FEB3-F4D7-400A-89A6-96EFBF799848}" presName="rootConnector" presStyleLbl="node2" presStyleIdx="1" presStyleCnt="5"/>
      <dgm:spPr/>
      <dgm:t>
        <a:bodyPr/>
        <a:lstStyle/>
        <a:p>
          <a:endParaRPr lang="tr-TR"/>
        </a:p>
      </dgm:t>
    </dgm:pt>
    <dgm:pt modelId="{C3F442FE-4D38-4C19-978F-C225CEBA6D7E}" type="pres">
      <dgm:prSet presAssocID="{3EC2FEB3-F4D7-400A-89A6-96EFBF799848}" presName="hierChild4" presStyleCnt="0"/>
      <dgm:spPr/>
    </dgm:pt>
    <dgm:pt modelId="{89A2C5C1-B982-4D20-9531-A1BA4D8AA267}" type="pres">
      <dgm:prSet presAssocID="{3EC2FEB3-F4D7-400A-89A6-96EFBF799848}" presName="hierChild5" presStyleCnt="0"/>
      <dgm:spPr/>
    </dgm:pt>
    <dgm:pt modelId="{2FB6FB72-4A94-4A52-A773-9CA1B8E563DA}" type="pres">
      <dgm:prSet presAssocID="{9B5E7C77-12A1-43C2-A811-64723C66C338}" presName="Name37" presStyleLbl="parChTrans1D2" presStyleIdx="2" presStyleCnt="5"/>
      <dgm:spPr/>
      <dgm:t>
        <a:bodyPr/>
        <a:lstStyle/>
        <a:p>
          <a:endParaRPr lang="tr-TR"/>
        </a:p>
      </dgm:t>
    </dgm:pt>
    <dgm:pt modelId="{F3221307-C8EF-4B92-9245-0C0843BC9620}" type="pres">
      <dgm:prSet presAssocID="{DCE5FEA3-80E9-47A0-AFF2-9F3C8CBACA98}" presName="hierRoot2" presStyleCnt="0">
        <dgm:presLayoutVars>
          <dgm:hierBranch val="init"/>
        </dgm:presLayoutVars>
      </dgm:prSet>
      <dgm:spPr/>
    </dgm:pt>
    <dgm:pt modelId="{1FD6F221-541F-4902-BA4E-853E37FE57FE}" type="pres">
      <dgm:prSet presAssocID="{DCE5FEA3-80E9-47A0-AFF2-9F3C8CBACA98}" presName="rootComposite" presStyleCnt="0"/>
      <dgm:spPr/>
    </dgm:pt>
    <dgm:pt modelId="{54C1A662-3024-4FE4-ACDB-9413A352B4BE}" type="pres">
      <dgm:prSet presAssocID="{DCE5FEA3-80E9-47A0-AFF2-9F3C8CBACA98}" presName="rootText" presStyleLbl="node2" presStyleIdx="2" presStyleCnt="5">
        <dgm:presLayoutVars>
          <dgm:chPref val="3"/>
        </dgm:presLayoutVars>
      </dgm:prSet>
      <dgm:spPr/>
      <dgm:t>
        <a:bodyPr/>
        <a:lstStyle/>
        <a:p>
          <a:endParaRPr lang="tr-TR"/>
        </a:p>
      </dgm:t>
    </dgm:pt>
    <dgm:pt modelId="{46739A09-F043-4551-B47D-482F5A2FD565}" type="pres">
      <dgm:prSet presAssocID="{DCE5FEA3-80E9-47A0-AFF2-9F3C8CBACA98}" presName="rootConnector" presStyleLbl="node2" presStyleIdx="2" presStyleCnt="5"/>
      <dgm:spPr/>
      <dgm:t>
        <a:bodyPr/>
        <a:lstStyle/>
        <a:p>
          <a:endParaRPr lang="tr-TR"/>
        </a:p>
      </dgm:t>
    </dgm:pt>
    <dgm:pt modelId="{D67D9603-102D-416F-814B-F5A427483585}" type="pres">
      <dgm:prSet presAssocID="{DCE5FEA3-80E9-47A0-AFF2-9F3C8CBACA98}" presName="hierChild4" presStyleCnt="0"/>
      <dgm:spPr/>
    </dgm:pt>
    <dgm:pt modelId="{C3CD4FA5-8A7B-426B-8019-22D9D0EDB89D}" type="pres">
      <dgm:prSet presAssocID="{DCE5FEA3-80E9-47A0-AFF2-9F3C8CBACA98}" presName="hierChild5" presStyleCnt="0"/>
      <dgm:spPr/>
    </dgm:pt>
    <dgm:pt modelId="{BD417D20-539F-4E8C-9298-AEC4D29A7F1B}" type="pres">
      <dgm:prSet presAssocID="{BCEAEB48-3DDA-4068-8BEC-943BCFA76B16}" presName="Name37" presStyleLbl="parChTrans1D2" presStyleIdx="3" presStyleCnt="5"/>
      <dgm:spPr/>
      <dgm:t>
        <a:bodyPr/>
        <a:lstStyle/>
        <a:p>
          <a:endParaRPr lang="tr-TR"/>
        </a:p>
      </dgm:t>
    </dgm:pt>
    <dgm:pt modelId="{BF175FCB-F7EB-438F-9591-B6AFA5EFF43C}" type="pres">
      <dgm:prSet presAssocID="{511DE460-4D74-4C1B-931D-12A8F7E8A35B}" presName="hierRoot2" presStyleCnt="0">
        <dgm:presLayoutVars>
          <dgm:hierBranch val="init"/>
        </dgm:presLayoutVars>
      </dgm:prSet>
      <dgm:spPr/>
    </dgm:pt>
    <dgm:pt modelId="{37AE9571-F241-4AFE-9328-311B136209E4}" type="pres">
      <dgm:prSet presAssocID="{511DE460-4D74-4C1B-931D-12A8F7E8A35B}" presName="rootComposite" presStyleCnt="0"/>
      <dgm:spPr/>
    </dgm:pt>
    <dgm:pt modelId="{02B51C2D-7426-47FD-9DD6-3306F79114FA}" type="pres">
      <dgm:prSet presAssocID="{511DE460-4D74-4C1B-931D-12A8F7E8A35B}" presName="rootText" presStyleLbl="node2" presStyleIdx="3" presStyleCnt="5">
        <dgm:presLayoutVars>
          <dgm:chPref val="3"/>
        </dgm:presLayoutVars>
      </dgm:prSet>
      <dgm:spPr/>
      <dgm:t>
        <a:bodyPr/>
        <a:lstStyle/>
        <a:p>
          <a:endParaRPr lang="tr-TR"/>
        </a:p>
      </dgm:t>
    </dgm:pt>
    <dgm:pt modelId="{4ED51328-1D8A-4707-9955-AE0FD4892E89}" type="pres">
      <dgm:prSet presAssocID="{511DE460-4D74-4C1B-931D-12A8F7E8A35B}" presName="rootConnector" presStyleLbl="node2" presStyleIdx="3" presStyleCnt="5"/>
      <dgm:spPr/>
      <dgm:t>
        <a:bodyPr/>
        <a:lstStyle/>
        <a:p>
          <a:endParaRPr lang="tr-TR"/>
        </a:p>
      </dgm:t>
    </dgm:pt>
    <dgm:pt modelId="{D3A46536-B558-454E-A86A-B3B52084C8BE}" type="pres">
      <dgm:prSet presAssocID="{511DE460-4D74-4C1B-931D-12A8F7E8A35B}" presName="hierChild4" presStyleCnt="0"/>
      <dgm:spPr/>
    </dgm:pt>
    <dgm:pt modelId="{F32B5872-14BA-499C-AD35-E0E35CF319FA}" type="pres">
      <dgm:prSet presAssocID="{511DE460-4D74-4C1B-931D-12A8F7E8A35B}" presName="hierChild5" presStyleCnt="0"/>
      <dgm:spPr/>
    </dgm:pt>
    <dgm:pt modelId="{16B9BD07-FBAD-437D-9353-0DCB30734889}" type="pres">
      <dgm:prSet presAssocID="{169EB303-21D1-4C8F-9B4B-B85E92FDE745}" presName="Name37" presStyleLbl="parChTrans1D2" presStyleIdx="4" presStyleCnt="5"/>
      <dgm:spPr/>
      <dgm:t>
        <a:bodyPr/>
        <a:lstStyle/>
        <a:p>
          <a:endParaRPr lang="tr-TR"/>
        </a:p>
      </dgm:t>
    </dgm:pt>
    <dgm:pt modelId="{EA1BBBC7-3032-4A7E-8601-E320BE23F7C7}" type="pres">
      <dgm:prSet presAssocID="{0D5A180A-A116-4286-A08D-B0ACEA198CDA}" presName="hierRoot2" presStyleCnt="0">
        <dgm:presLayoutVars>
          <dgm:hierBranch val="init"/>
        </dgm:presLayoutVars>
      </dgm:prSet>
      <dgm:spPr/>
    </dgm:pt>
    <dgm:pt modelId="{29391FD6-6455-4B28-831D-5503228F6DF5}" type="pres">
      <dgm:prSet presAssocID="{0D5A180A-A116-4286-A08D-B0ACEA198CDA}" presName="rootComposite" presStyleCnt="0"/>
      <dgm:spPr/>
    </dgm:pt>
    <dgm:pt modelId="{8BB0C559-E164-4E61-9081-3EFC76F909C1}" type="pres">
      <dgm:prSet presAssocID="{0D5A180A-A116-4286-A08D-B0ACEA198CDA}" presName="rootText" presStyleLbl="node2" presStyleIdx="4" presStyleCnt="5">
        <dgm:presLayoutVars>
          <dgm:chPref val="3"/>
        </dgm:presLayoutVars>
      </dgm:prSet>
      <dgm:spPr/>
      <dgm:t>
        <a:bodyPr/>
        <a:lstStyle/>
        <a:p>
          <a:endParaRPr lang="tr-TR"/>
        </a:p>
      </dgm:t>
    </dgm:pt>
    <dgm:pt modelId="{9DAB7794-7972-4365-B64F-CB8335C3C793}" type="pres">
      <dgm:prSet presAssocID="{0D5A180A-A116-4286-A08D-B0ACEA198CDA}" presName="rootConnector" presStyleLbl="node2" presStyleIdx="4" presStyleCnt="5"/>
      <dgm:spPr/>
      <dgm:t>
        <a:bodyPr/>
        <a:lstStyle/>
        <a:p>
          <a:endParaRPr lang="tr-TR"/>
        </a:p>
      </dgm:t>
    </dgm:pt>
    <dgm:pt modelId="{3E4735D5-48B5-4170-A0BF-9FF390B5B7FB}" type="pres">
      <dgm:prSet presAssocID="{0D5A180A-A116-4286-A08D-B0ACEA198CDA}" presName="hierChild4" presStyleCnt="0"/>
      <dgm:spPr/>
    </dgm:pt>
    <dgm:pt modelId="{5CE50E96-24E6-4BFC-86C4-57FB189A7C66}" type="pres">
      <dgm:prSet presAssocID="{0D5A180A-A116-4286-A08D-B0ACEA198CDA}" presName="hierChild5" presStyleCnt="0"/>
      <dgm:spPr/>
    </dgm:pt>
    <dgm:pt modelId="{EE94AB43-B569-415C-8B24-DBABEA99A306}" type="pres">
      <dgm:prSet presAssocID="{DBEC384D-ECBC-47F4-A15F-7BAB2CC73743}" presName="hierChild3" presStyleCnt="0"/>
      <dgm:spPr/>
    </dgm:pt>
  </dgm:ptLst>
  <dgm:cxnLst>
    <dgm:cxn modelId="{7AC40BAB-00CE-4ABE-8608-861E56099083}" srcId="{E93B13FE-8DA8-4F98-8E09-BD8B6CD38225}" destId="{DBEC384D-ECBC-47F4-A15F-7BAB2CC73743}" srcOrd="0" destOrd="0" parTransId="{4C4E100D-B420-453D-B6C4-837A9F7568B5}" sibTransId="{1DB2575D-CF96-4524-AB6B-390E7954624B}"/>
    <dgm:cxn modelId="{86B951C1-5F62-4FF3-8558-41ED906452C0}" srcId="{DBEC384D-ECBC-47F4-A15F-7BAB2CC73743}" destId="{B28EA92B-3DF5-49FB-897D-AC452CA511AF}" srcOrd="0" destOrd="0" parTransId="{A90BFC39-7B3B-4CCA-B7FB-5A9EC2DC510F}" sibTransId="{A7D7F387-2934-441D-BC89-B2058286D4E7}"/>
    <dgm:cxn modelId="{E03A15CE-8C62-4406-BF30-C49A7C9F3AE8}" type="presOf" srcId="{A90BFC39-7B3B-4CCA-B7FB-5A9EC2DC510F}" destId="{76599387-94AB-4981-8109-17A576E7DA1C}" srcOrd="0" destOrd="0" presId="urn:microsoft.com/office/officeart/2005/8/layout/orgChart1"/>
    <dgm:cxn modelId="{870B853F-6BDC-4AFF-9410-F9AD08DA8395}" type="presOf" srcId="{B28EA92B-3DF5-49FB-897D-AC452CA511AF}" destId="{F7B05F77-0A59-4760-B830-4FDE92D68A5C}" srcOrd="0" destOrd="0" presId="urn:microsoft.com/office/officeart/2005/8/layout/orgChart1"/>
    <dgm:cxn modelId="{BD4DEEAB-F35B-4014-B7E3-351D2A11DE23}" srcId="{DBEC384D-ECBC-47F4-A15F-7BAB2CC73743}" destId="{DCE5FEA3-80E9-47A0-AFF2-9F3C8CBACA98}" srcOrd="2" destOrd="0" parTransId="{9B5E7C77-12A1-43C2-A811-64723C66C338}" sibTransId="{8BE6DA8E-BF34-4B8D-88A1-D868B4E7B801}"/>
    <dgm:cxn modelId="{F069E782-6588-40D9-8923-68F152F8267B}" type="presOf" srcId="{3EC2FEB3-F4D7-400A-89A6-96EFBF799848}" destId="{BF02C685-D398-43E6-BF4F-1BD8FF551E41}" srcOrd="0" destOrd="0" presId="urn:microsoft.com/office/officeart/2005/8/layout/orgChart1"/>
    <dgm:cxn modelId="{933FAA29-E773-482C-A50E-8A32503741BE}" type="presOf" srcId="{511DE460-4D74-4C1B-931D-12A8F7E8A35B}" destId="{4ED51328-1D8A-4707-9955-AE0FD4892E89}" srcOrd="1" destOrd="0" presId="urn:microsoft.com/office/officeart/2005/8/layout/orgChart1"/>
    <dgm:cxn modelId="{9F25F903-8245-4D99-BA90-D746163CE056}" srcId="{DBEC384D-ECBC-47F4-A15F-7BAB2CC73743}" destId="{511DE460-4D74-4C1B-931D-12A8F7E8A35B}" srcOrd="3" destOrd="0" parTransId="{BCEAEB48-3DDA-4068-8BEC-943BCFA76B16}" sibTransId="{E99F11B2-45D2-4DDF-AF50-8D7B38EAA2E5}"/>
    <dgm:cxn modelId="{FA006F41-4272-4590-9844-8DE0C7EBD803}" type="presOf" srcId="{0D5A180A-A116-4286-A08D-B0ACEA198CDA}" destId="{8BB0C559-E164-4E61-9081-3EFC76F909C1}" srcOrd="0" destOrd="0" presId="urn:microsoft.com/office/officeart/2005/8/layout/orgChart1"/>
    <dgm:cxn modelId="{4BBEDC40-D0F7-4FAC-ADF7-35F82565544E}" type="presOf" srcId="{E93B13FE-8DA8-4F98-8E09-BD8B6CD38225}" destId="{B5505AD0-40AE-47E1-95F8-22AE0CD35B3C}" srcOrd="0" destOrd="0" presId="urn:microsoft.com/office/officeart/2005/8/layout/orgChart1"/>
    <dgm:cxn modelId="{8882563B-1613-478D-A905-9876175AD978}" type="presOf" srcId="{0D5A180A-A116-4286-A08D-B0ACEA198CDA}" destId="{9DAB7794-7972-4365-B64F-CB8335C3C793}" srcOrd="1" destOrd="0" presId="urn:microsoft.com/office/officeart/2005/8/layout/orgChart1"/>
    <dgm:cxn modelId="{E974EB8C-0436-4FAE-88D9-C422802C2CCC}" type="presOf" srcId="{EE881D88-63C1-4AE2-8C92-190953334D62}" destId="{B7D60CEA-36BE-4B30-B575-07B01B29ABEA}" srcOrd="0" destOrd="0" presId="urn:microsoft.com/office/officeart/2005/8/layout/orgChart1"/>
    <dgm:cxn modelId="{F1B64BBB-05C3-4A63-B6CC-557A7FB0733F}" type="presOf" srcId="{511DE460-4D74-4C1B-931D-12A8F7E8A35B}" destId="{02B51C2D-7426-47FD-9DD6-3306F79114FA}" srcOrd="0" destOrd="0" presId="urn:microsoft.com/office/officeart/2005/8/layout/orgChart1"/>
    <dgm:cxn modelId="{6A1C53BA-305B-427F-B5DE-32A3139D8783}" type="presOf" srcId="{9B5E7C77-12A1-43C2-A811-64723C66C338}" destId="{2FB6FB72-4A94-4A52-A773-9CA1B8E563DA}" srcOrd="0" destOrd="0" presId="urn:microsoft.com/office/officeart/2005/8/layout/orgChart1"/>
    <dgm:cxn modelId="{A8D38310-71E8-44A0-9698-CD55064AD988}" srcId="{DBEC384D-ECBC-47F4-A15F-7BAB2CC73743}" destId="{0D5A180A-A116-4286-A08D-B0ACEA198CDA}" srcOrd="4" destOrd="0" parTransId="{169EB303-21D1-4C8F-9B4B-B85E92FDE745}" sibTransId="{CA0CE6A0-0DCA-4521-AA0A-55833722BF71}"/>
    <dgm:cxn modelId="{F0493140-91EE-4F01-841C-7DDC6A6B4C5E}" type="presOf" srcId="{DCE5FEA3-80E9-47A0-AFF2-9F3C8CBACA98}" destId="{46739A09-F043-4551-B47D-482F5A2FD565}" srcOrd="1" destOrd="0" presId="urn:microsoft.com/office/officeart/2005/8/layout/orgChart1"/>
    <dgm:cxn modelId="{5C77B428-99D2-4363-AB29-A621AF5A9CE1}" type="presOf" srcId="{DBEC384D-ECBC-47F4-A15F-7BAB2CC73743}" destId="{A1C569FE-0DF3-45A1-AC50-F2827F7F06D7}" srcOrd="1" destOrd="0" presId="urn:microsoft.com/office/officeart/2005/8/layout/orgChart1"/>
    <dgm:cxn modelId="{F99AAF85-BB8B-4392-BFA2-245E819E7FA5}" type="presOf" srcId="{DCE5FEA3-80E9-47A0-AFF2-9F3C8CBACA98}" destId="{54C1A662-3024-4FE4-ACDB-9413A352B4BE}" srcOrd="0" destOrd="0" presId="urn:microsoft.com/office/officeart/2005/8/layout/orgChart1"/>
    <dgm:cxn modelId="{E5AA351E-C33C-4630-961D-DAEBB8494617}" type="presOf" srcId="{BCEAEB48-3DDA-4068-8BEC-943BCFA76B16}" destId="{BD417D20-539F-4E8C-9298-AEC4D29A7F1B}" srcOrd="0" destOrd="0" presId="urn:microsoft.com/office/officeart/2005/8/layout/orgChart1"/>
    <dgm:cxn modelId="{C6306890-6125-47A8-98B3-2F24747B1BCB}" srcId="{DBEC384D-ECBC-47F4-A15F-7BAB2CC73743}" destId="{3EC2FEB3-F4D7-400A-89A6-96EFBF799848}" srcOrd="1" destOrd="0" parTransId="{EE881D88-63C1-4AE2-8C92-190953334D62}" sibTransId="{47446595-4472-4DD1-8626-C515782B52DA}"/>
    <dgm:cxn modelId="{78A1716E-AF11-42C3-8FAD-4234D11CA279}" type="presOf" srcId="{3EC2FEB3-F4D7-400A-89A6-96EFBF799848}" destId="{C766B0E8-82AD-47FC-80A4-5197107532B9}" srcOrd="1" destOrd="0" presId="urn:microsoft.com/office/officeart/2005/8/layout/orgChart1"/>
    <dgm:cxn modelId="{A875ADD0-A565-4C75-B9D4-308B1F96ABA1}" type="presOf" srcId="{B28EA92B-3DF5-49FB-897D-AC452CA511AF}" destId="{7A60B7F0-331C-4686-BB89-04F436EA2332}" srcOrd="1" destOrd="0" presId="urn:microsoft.com/office/officeart/2005/8/layout/orgChart1"/>
    <dgm:cxn modelId="{39BAA0B7-243A-4C93-A4DC-DFE0162C8F23}" type="presOf" srcId="{DBEC384D-ECBC-47F4-A15F-7BAB2CC73743}" destId="{2ADFB2A0-71A5-4097-B643-48EAC66D4165}" srcOrd="0" destOrd="0" presId="urn:microsoft.com/office/officeart/2005/8/layout/orgChart1"/>
    <dgm:cxn modelId="{A5494D1F-0702-459C-A174-4A99A35A4E42}" type="presOf" srcId="{169EB303-21D1-4C8F-9B4B-B85E92FDE745}" destId="{16B9BD07-FBAD-437D-9353-0DCB30734889}" srcOrd="0" destOrd="0" presId="urn:microsoft.com/office/officeart/2005/8/layout/orgChart1"/>
    <dgm:cxn modelId="{5F02E058-2F25-401B-A54A-10865D6A9956}" type="presParOf" srcId="{B5505AD0-40AE-47E1-95F8-22AE0CD35B3C}" destId="{CDF1A75B-1644-4770-BEDA-699D88F0AB52}" srcOrd="0" destOrd="0" presId="urn:microsoft.com/office/officeart/2005/8/layout/orgChart1"/>
    <dgm:cxn modelId="{920272F7-0BF4-4132-9501-3C386FADF61A}" type="presParOf" srcId="{CDF1A75B-1644-4770-BEDA-699D88F0AB52}" destId="{831B268C-AEE3-48C9-BC70-A4B5F6C22228}" srcOrd="0" destOrd="0" presId="urn:microsoft.com/office/officeart/2005/8/layout/orgChart1"/>
    <dgm:cxn modelId="{DBCF985D-8761-4BD9-8EAB-56107A7FAE0F}" type="presParOf" srcId="{831B268C-AEE3-48C9-BC70-A4B5F6C22228}" destId="{2ADFB2A0-71A5-4097-B643-48EAC66D4165}" srcOrd="0" destOrd="0" presId="urn:microsoft.com/office/officeart/2005/8/layout/orgChart1"/>
    <dgm:cxn modelId="{AAC0DFF8-368F-45D6-A26A-C68DF4E19B99}" type="presParOf" srcId="{831B268C-AEE3-48C9-BC70-A4B5F6C22228}" destId="{A1C569FE-0DF3-45A1-AC50-F2827F7F06D7}" srcOrd="1" destOrd="0" presId="urn:microsoft.com/office/officeart/2005/8/layout/orgChart1"/>
    <dgm:cxn modelId="{F04017E3-AD2E-48B3-933E-FF700A41399A}" type="presParOf" srcId="{CDF1A75B-1644-4770-BEDA-699D88F0AB52}" destId="{C988FFC2-9E2E-47C8-86E0-1140D6C0EF1F}" srcOrd="1" destOrd="0" presId="urn:microsoft.com/office/officeart/2005/8/layout/orgChart1"/>
    <dgm:cxn modelId="{FBF9B48C-42F8-4BBB-B01C-A4ADB94BD010}" type="presParOf" srcId="{C988FFC2-9E2E-47C8-86E0-1140D6C0EF1F}" destId="{76599387-94AB-4981-8109-17A576E7DA1C}" srcOrd="0" destOrd="0" presId="urn:microsoft.com/office/officeart/2005/8/layout/orgChart1"/>
    <dgm:cxn modelId="{AD463A7A-8ED1-400B-B77E-C6751DD455A9}" type="presParOf" srcId="{C988FFC2-9E2E-47C8-86E0-1140D6C0EF1F}" destId="{A2B28F28-CF19-43EB-9535-7E697A014498}" srcOrd="1" destOrd="0" presId="urn:microsoft.com/office/officeart/2005/8/layout/orgChart1"/>
    <dgm:cxn modelId="{5C951F68-C80F-4427-909A-E4A37B8ED125}" type="presParOf" srcId="{A2B28F28-CF19-43EB-9535-7E697A014498}" destId="{16BC5BD2-BE92-42AE-9C79-8ED881E3FF75}" srcOrd="0" destOrd="0" presId="urn:microsoft.com/office/officeart/2005/8/layout/orgChart1"/>
    <dgm:cxn modelId="{0C371E71-3BD5-4612-B9B7-A99DCBE1AA74}" type="presParOf" srcId="{16BC5BD2-BE92-42AE-9C79-8ED881E3FF75}" destId="{F7B05F77-0A59-4760-B830-4FDE92D68A5C}" srcOrd="0" destOrd="0" presId="urn:microsoft.com/office/officeart/2005/8/layout/orgChart1"/>
    <dgm:cxn modelId="{3BBD7669-8B90-46D0-A032-80B5BDF3213A}" type="presParOf" srcId="{16BC5BD2-BE92-42AE-9C79-8ED881E3FF75}" destId="{7A60B7F0-331C-4686-BB89-04F436EA2332}" srcOrd="1" destOrd="0" presId="urn:microsoft.com/office/officeart/2005/8/layout/orgChart1"/>
    <dgm:cxn modelId="{0F377E0B-9C13-4175-A35C-7B137AFF8DED}" type="presParOf" srcId="{A2B28F28-CF19-43EB-9535-7E697A014498}" destId="{327FD276-0F32-4981-837A-86F64A4DC2AD}" srcOrd="1" destOrd="0" presId="urn:microsoft.com/office/officeart/2005/8/layout/orgChart1"/>
    <dgm:cxn modelId="{D7C75ED9-56CB-45FC-892D-DD4549B64425}" type="presParOf" srcId="{A2B28F28-CF19-43EB-9535-7E697A014498}" destId="{A13D6B27-739C-4EA2-AFFA-C13C949F651E}" srcOrd="2" destOrd="0" presId="urn:microsoft.com/office/officeart/2005/8/layout/orgChart1"/>
    <dgm:cxn modelId="{48A85160-9C05-4646-B52D-75A58596EC36}" type="presParOf" srcId="{C988FFC2-9E2E-47C8-86E0-1140D6C0EF1F}" destId="{B7D60CEA-36BE-4B30-B575-07B01B29ABEA}" srcOrd="2" destOrd="0" presId="urn:microsoft.com/office/officeart/2005/8/layout/orgChart1"/>
    <dgm:cxn modelId="{3FFD8E0B-E158-45A8-8C86-85F81DE305FB}" type="presParOf" srcId="{C988FFC2-9E2E-47C8-86E0-1140D6C0EF1F}" destId="{D35F2BAC-E7D0-4337-B606-65A0F720133E}" srcOrd="3" destOrd="0" presId="urn:microsoft.com/office/officeart/2005/8/layout/orgChart1"/>
    <dgm:cxn modelId="{312D2B25-1817-4114-BF96-462C3ADA4562}" type="presParOf" srcId="{D35F2BAC-E7D0-4337-B606-65A0F720133E}" destId="{9EB054BD-9E1D-44CD-866E-320DC9BA3EA3}" srcOrd="0" destOrd="0" presId="urn:microsoft.com/office/officeart/2005/8/layout/orgChart1"/>
    <dgm:cxn modelId="{2EF15CAF-25EC-401C-95A2-B71EA6D65B29}" type="presParOf" srcId="{9EB054BD-9E1D-44CD-866E-320DC9BA3EA3}" destId="{BF02C685-D398-43E6-BF4F-1BD8FF551E41}" srcOrd="0" destOrd="0" presId="urn:microsoft.com/office/officeart/2005/8/layout/orgChart1"/>
    <dgm:cxn modelId="{C666227A-10E8-4B98-AC71-95173BA6B9CD}" type="presParOf" srcId="{9EB054BD-9E1D-44CD-866E-320DC9BA3EA3}" destId="{C766B0E8-82AD-47FC-80A4-5197107532B9}" srcOrd="1" destOrd="0" presId="urn:microsoft.com/office/officeart/2005/8/layout/orgChart1"/>
    <dgm:cxn modelId="{6C18EABE-AF79-449D-A626-BB6C19CCC3C5}" type="presParOf" srcId="{D35F2BAC-E7D0-4337-B606-65A0F720133E}" destId="{C3F442FE-4D38-4C19-978F-C225CEBA6D7E}" srcOrd="1" destOrd="0" presId="urn:microsoft.com/office/officeart/2005/8/layout/orgChart1"/>
    <dgm:cxn modelId="{605078CC-6AC9-4316-B804-F00623E03A04}" type="presParOf" srcId="{D35F2BAC-E7D0-4337-B606-65A0F720133E}" destId="{89A2C5C1-B982-4D20-9531-A1BA4D8AA267}" srcOrd="2" destOrd="0" presId="urn:microsoft.com/office/officeart/2005/8/layout/orgChart1"/>
    <dgm:cxn modelId="{DBE84B0C-F90C-4402-AE7B-8ED8A9044B75}" type="presParOf" srcId="{C988FFC2-9E2E-47C8-86E0-1140D6C0EF1F}" destId="{2FB6FB72-4A94-4A52-A773-9CA1B8E563DA}" srcOrd="4" destOrd="0" presId="urn:microsoft.com/office/officeart/2005/8/layout/orgChart1"/>
    <dgm:cxn modelId="{ED499C88-04FA-474E-8DE8-FEC1AA4DCE55}" type="presParOf" srcId="{C988FFC2-9E2E-47C8-86E0-1140D6C0EF1F}" destId="{F3221307-C8EF-4B92-9245-0C0843BC9620}" srcOrd="5" destOrd="0" presId="urn:microsoft.com/office/officeart/2005/8/layout/orgChart1"/>
    <dgm:cxn modelId="{DCC79A34-DBF3-4E0D-9B08-C74D8679170D}" type="presParOf" srcId="{F3221307-C8EF-4B92-9245-0C0843BC9620}" destId="{1FD6F221-541F-4902-BA4E-853E37FE57FE}" srcOrd="0" destOrd="0" presId="urn:microsoft.com/office/officeart/2005/8/layout/orgChart1"/>
    <dgm:cxn modelId="{1FA7C8CC-6354-4459-B823-5280AEDB4DF4}" type="presParOf" srcId="{1FD6F221-541F-4902-BA4E-853E37FE57FE}" destId="{54C1A662-3024-4FE4-ACDB-9413A352B4BE}" srcOrd="0" destOrd="0" presId="urn:microsoft.com/office/officeart/2005/8/layout/orgChart1"/>
    <dgm:cxn modelId="{5CFC0A19-9BCD-4987-8771-4399AB42EE56}" type="presParOf" srcId="{1FD6F221-541F-4902-BA4E-853E37FE57FE}" destId="{46739A09-F043-4551-B47D-482F5A2FD565}" srcOrd="1" destOrd="0" presId="urn:microsoft.com/office/officeart/2005/8/layout/orgChart1"/>
    <dgm:cxn modelId="{8B2A7D57-34D0-4100-8F05-28596FEDF7D3}" type="presParOf" srcId="{F3221307-C8EF-4B92-9245-0C0843BC9620}" destId="{D67D9603-102D-416F-814B-F5A427483585}" srcOrd="1" destOrd="0" presId="urn:microsoft.com/office/officeart/2005/8/layout/orgChart1"/>
    <dgm:cxn modelId="{3021B63B-E683-4A50-AB00-3A0A6B6F4392}" type="presParOf" srcId="{F3221307-C8EF-4B92-9245-0C0843BC9620}" destId="{C3CD4FA5-8A7B-426B-8019-22D9D0EDB89D}" srcOrd="2" destOrd="0" presId="urn:microsoft.com/office/officeart/2005/8/layout/orgChart1"/>
    <dgm:cxn modelId="{A294434F-7A5C-4D1B-B0E3-ACC69F9C940F}" type="presParOf" srcId="{C988FFC2-9E2E-47C8-86E0-1140D6C0EF1F}" destId="{BD417D20-539F-4E8C-9298-AEC4D29A7F1B}" srcOrd="6" destOrd="0" presId="urn:microsoft.com/office/officeart/2005/8/layout/orgChart1"/>
    <dgm:cxn modelId="{497256A9-3C2E-40F2-954E-872C40FD97FE}" type="presParOf" srcId="{C988FFC2-9E2E-47C8-86E0-1140D6C0EF1F}" destId="{BF175FCB-F7EB-438F-9591-B6AFA5EFF43C}" srcOrd="7" destOrd="0" presId="urn:microsoft.com/office/officeart/2005/8/layout/orgChart1"/>
    <dgm:cxn modelId="{36A165F7-39BB-4EDE-A339-9BD9B6864BCF}" type="presParOf" srcId="{BF175FCB-F7EB-438F-9591-B6AFA5EFF43C}" destId="{37AE9571-F241-4AFE-9328-311B136209E4}" srcOrd="0" destOrd="0" presId="urn:microsoft.com/office/officeart/2005/8/layout/orgChart1"/>
    <dgm:cxn modelId="{600504B6-6B87-457D-989C-5BD808C0F9AB}" type="presParOf" srcId="{37AE9571-F241-4AFE-9328-311B136209E4}" destId="{02B51C2D-7426-47FD-9DD6-3306F79114FA}" srcOrd="0" destOrd="0" presId="urn:microsoft.com/office/officeart/2005/8/layout/orgChart1"/>
    <dgm:cxn modelId="{D15C85E0-B86D-4A3D-B00F-CACE51806581}" type="presParOf" srcId="{37AE9571-F241-4AFE-9328-311B136209E4}" destId="{4ED51328-1D8A-4707-9955-AE0FD4892E89}" srcOrd="1" destOrd="0" presId="urn:microsoft.com/office/officeart/2005/8/layout/orgChart1"/>
    <dgm:cxn modelId="{21BAAC85-262A-49DF-AB4B-AB82D737825B}" type="presParOf" srcId="{BF175FCB-F7EB-438F-9591-B6AFA5EFF43C}" destId="{D3A46536-B558-454E-A86A-B3B52084C8BE}" srcOrd="1" destOrd="0" presId="urn:microsoft.com/office/officeart/2005/8/layout/orgChart1"/>
    <dgm:cxn modelId="{720DB3A9-692F-46E1-8573-B291731B93E7}" type="presParOf" srcId="{BF175FCB-F7EB-438F-9591-B6AFA5EFF43C}" destId="{F32B5872-14BA-499C-AD35-E0E35CF319FA}" srcOrd="2" destOrd="0" presId="urn:microsoft.com/office/officeart/2005/8/layout/orgChart1"/>
    <dgm:cxn modelId="{D09AFF2E-49CC-46B5-8E01-7BA6EF677C77}" type="presParOf" srcId="{C988FFC2-9E2E-47C8-86E0-1140D6C0EF1F}" destId="{16B9BD07-FBAD-437D-9353-0DCB30734889}" srcOrd="8" destOrd="0" presId="urn:microsoft.com/office/officeart/2005/8/layout/orgChart1"/>
    <dgm:cxn modelId="{C1FE4D4F-D192-4A12-897A-19CA0386BFCE}" type="presParOf" srcId="{C988FFC2-9E2E-47C8-86E0-1140D6C0EF1F}" destId="{EA1BBBC7-3032-4A7E-8601-E320BE23F7C7}" srcOrd="9" destOrd="0" presId="urn:microsoft.com/office/officeart/2005/8/layout/orgChart1"/>
    <dgm:cxn modelId="{E9FDACA5-C208-498D-9C4B-124E604B2FB8}" type="presParOf" srcId="{EA1BBBC7-3032-4A7E-8601-E320BE23F7C7}" destId="{29391FD6-6455-4B28-831D-5503228F6DF5}" srcOrd="0" destOrd="0" presId="urn:microsoft.com/office/officeart/2005/8/layout/orgChart1"/>
    <dgm:cxn modelId="{969CEDAC-0C8C-4055-A220-E8E03CB8089C}" type="presParOf" srcId="{29391FD6-6455-4B28-831D-5503228F6DF5}" destId="{8BB0C559-E164-4E61-9081-3EFC76F909C1}" srcOrd="0" destOrd="0" presId="urn:microsoft.com/office/officeart/2005/8/layout/orgChart1"/>
    <dgm:cxn modelId="{8B343AAF-BEE3-4FC3-A55D-D00237C05733}" type="presParOf" srcId="{29391FD6-6455-4B28-831D-5503228F6DF5}" destId="{9DAB7794-7972-4365-B64F-CB8335C3C793}" srcOrd="1" destOrd="0" presId="urn:microsoft.com/office/officeart/2005/8/layout/orgChart1"/>
    <dgm:cxn modelId="{5B16B2AE-68A9-4E95-B15E-B5367986105E}" type="presParOf" srcId="{EA1BBBC7-3032-4A7E-8601-E320BE23F7C7}" destId="{3E4735D5-48B5-4170-A0BF-9FF390B5B7FB}" srcOrd="1" destOrd="0" presId="urn:microsoft.com/office/officeart/2005/8/layout/orgChart1"/>
    <dgm:cxn modelId="{0007AA7F-593A-430C-8FC7-3F46169DF7B9}" type="presParOf" srcId="{EA1BBBC7-3032-4A7E-8601-E320BE23F7C7}" destId="{5CE50E96-24E6-4BFC-86C4-57FB189A7C66}" srcOrd="2" destOrd="0" presId="urn:microsoft.com/office/officeart/2005/8/layout/orgChart1"/>
    <dgm:cxn modelId="{71FE716C-8B8D-4D90-9C12-5D2843E1B6C0}" type="presParOf" srcId="{CDF1A75B-1644-4770-BEDA-699D88F0AB52}" destId="{EE94AB43-B569-415C-8B24-DBABEA99A306}"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7A90E-BA9D-4E21-91EB-7A18F8A49046}">
      <dsp:nvSpPr>
        <dsp:cNvPr id="0" name=""/>
        <dsp:cNvSpPr/>
      </dsp:nvSpPr>
      <dsp:spPr>
        <a:xfrm>
          <a:off x="3713274" y="923866"/>
          <a:ext cx="2520283" cy="504720"/>
        </a:xfrm>
        <a:custGeom>
          <a:avLst/>
          <a:gdLst/>
          <a:ahLst/>
          <a:cxnLst/>
          <a:rect l="0" t="0" r="0" b="0"/>
          <a:pathLst>
            <a:path>
              <a:moveTo>
                <a:pt x="0" y="0"/>
              </a:moveTo>
              <a:lnTo>
                <a:pt x="0" y="343068"/>
              </a:lnTo>
              <a:lnTo>
                <a:pt x="2520283" y="343068"/>
              </a:lnTo>
              <a:lnTo>
                <a:pt x="2520283" y="5047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3B721C-9DA6-4201-B7C5-A80BAD327FBB}">
      <dsp:nvSpPr>
        <dsp:cNvPr id="0" name=""/>
        <dsp:cNvSpPr/>
      </dsp:nvSpPr>
      <dsp:spPr>
        <a:xfrm>
          <a:off x="2417141" y="2536644"/>
          <a:ext cx="3733459" cy="695766"/>
        </a:xfrm>
        <a:custGeom>
          <a:avLst/>
          <a:gdLst/>
          <a:ahLst/>
          <a:cxnLst/>
          <a:rect l="0" t="0" r="0" b="0"/>
          <a:pathLst>
            <a:path>
              <a:moveTo>
                <a:pt x="0" y="0"/>
              </a:moveTo>
              <a:lnTo>
                <a:pt x="0" y="534113"/>
              </a:lnTo>
              <a:lnTo>
                <a:pt x="3733459" y="534113"/>
              </a:lnTo>
              <a:lnTo>
                <a:pt x="3733459" y="69576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E4692E-0E63-4C9B-9C7A-84693780DE38}">
      <dsp:nvSpPr>
        <dsp:cNvPr id="0" name=""/>
        <dsp:cNvSpPr/>
      </dsp:nvSpPr>
      <dsp:spPr>
        <a:xfrm>
          <a:off x="2417141" y="2536644"/>
          <a:ext cx="1600715" cy="695766"/>
        </a:xfrm>
        <a:custGeom>
          <a:avLst/>
          <a:gdLst/>
          <a:ahLst/>
          <a:cxnLst/>
          <a:rect l="0" t="0" r="0" b="0"/>
          <a:pathLst>
            <a:path>
              <a:moveTo>
                <a:pt x="0" y="0"/>
              </a:moveTo>
              <a:lnTo>
                <a:pt x="0" y="534113"/>
              </a:lnTo>
              <a:lnTo>
                <a:pt x="1600715" y="534113"/>
              </a:lnTo>
              <a:lnTo>
                <a:pt x="1600715" y="69576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034609-99DB-4B15-AD74-C60B0890D523}">
      <dsp:nvSpPr>
        <dsp:cNvPr id="0" name=""/>
        <dsp:cNvSpPr/>
      </dsp:nvSpPr>
      <dsp:spPr>
        <a:xfrm>
          <a:off x="1885112" y="2536644"/>
          <a:ext cx="532028" cy="695766"/>
        </a:xfrm>
        <a:custGeom>
          <a:avLst/>
          <a:gdLst/>
          <a:ahLst/>
          <a:cxnLst/>
          <a:rect l="0" t="0" r="0" b="0"/>
          <a:pathLst>
            <a:path>
              <a:moveTo>
                <a:pt x="532028" y="0"/>
              </a:moveTo>
              <a:lnTo>
                <a:pt x="532028" y="534113"/>
              </a:lnTo>
              <a:lnTo>
                <a:pt x="0" y="534113"/>
              </a:lnTo>
              <a:lnTo>
                <a:pt x="0" y="69576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26208E-0744-425F-B59F-E8B4F49A1ABA}">
      <dsp:nvSpPr>
        <dsp:cNvPr id="0" name=""/>
        <dsp:cNvSpPr/>
      </dsp:nvSpPr>
      <dsp:spPr>
        <a:xfrm>
          <a:off x="2417141" y="923866"/>
          <a:ext cx="1296132" cy="504720"/>
        </a:xfrm>
        <a:custGeom>
          <a:avLst/>
          <a:gdLst/>
          <a:ahLst/>
          <a:cxnLst/>
          <a:rect l="0" t="0" r="0" b="0"/>
          <a:pathLst>
            <a:path>
              <a:moveTo>
                <a:pt x="1296132" y="0"/>
              </a:moveTo>
              <a:lnTo>
                <a:pt x="1296132" y="343068"/>
              </a:lnTo>
              <a:lnTo>
                <a:pt x="0" y="343068"/>
              </a:lnTo>
              <a:lnTo>
                <a:pt x="0" y="5047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368ED9-AF9D-4921-87B8-1AF640405774}">
      <dsp:nvSpPr>
        <dsp:cNvPr id="0" name=""/>
        <dsp:cNvSpPr/>
      </dsp:nvSpPr>
      <dsp:spPr>
        <a:xfrm>
          <a:off x="2840787" y="-184191"/>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FE38D9-2DD6-4CB4-92AB-07EF135D10EB}">
      <dsp:nvSpPr>
        <dsp:cNvPr id="0" name=""/>
        <dsp:cNvSpPr/>
      </dsp:nvSpPr>
      <dsp:spPr>
        <a:xfrm>
          <a:off x="3034673" y="0"/>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a:t>HUKUK KURALLARININ NİTELiKLERiNE GÖRE AYRIMI</a:t>
          </a:r>
        </a:p>
      </dsp:txBody>
      <dsp:txXfrm>
        <a:off x="3067127" y="32454"/>
        <a:ext cx="1680064" cy="1043149"/>
      </dsp:txXfrm>
    </dsp:sp>
    <dsp:sp modelId="{71B33737-293A-4335-9C71-6FA204D52AB9}">
      <dsp:nvSpPr>
        <dsp:cNvPr id="0" name=""/>
        <dsp:cNvSpPr/>
      </dsp:nvSpPr>
      <dsp:spPr>
        <a:xfrm>
          <a:off x="1544655" y="1428586"/>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5948FF-0DA0-4E2D-BB62-2B26689EC9F1}">
      <dsp:nvSpPr>
        <dsp:cNvPr id="0" name=""/>
        <dsp:cNvSpPr/>
      </dsp:nvSpPr>
      <dsp:spPr>
        <a:xfrm>
          <a:off x="1738540" y="1612778"/>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a:t>Yedek Hukuk Kuralları</a:t>
          </a:r>
        </a:p>
      </dsp:txBody>
      <dsp:txXfrm>
        <a:off x="1770994" y="1645232"/>
        <a:ext cx="1680064" cy="1043149"/>
      </dsp:txXfrm>
    </dsp:sp>
    <dsp:sp modelId="{5608EC98-7C16-42A0-867C-CB72C8087D9E}">
      <dsp:nvSpPr>
        <dsp:cNvPr id="0" name=""/>
        <dsp:cNvSpPr/>
      </dsp:nvSpPr>
      <dsp:spPr>
        <a:xfrm>
          <a:off x="1012626" y="3232410"/>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C8AEBE-CA4A-44BD-B10A-37C9C54C9E86}">
      <dsp:nvSpPr>
        <dsp:cNvPr id="0" name=""/>
        <dsp:cNvSpPr/>
      </dsp:nvSpPr>
      <dsp:spPr>
        <a:xfrm>
          <a:off x="1206512" y="3416602"/>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a:t>Tamamlayıcı Hukuk Kuralları</a:t>
          </a:r>
        </a:p>
      </dsp:txBody>
      <dsp:txXfrm>
        <a:off x="1238966" y="3449056"/>
        <a:ext cx="1680064" cy="1043149"/>
      </dsp:txXfrm>
    </dsp:sp>
    <dsp:sp modelId="{C09B83BD-D0E2-42B4-9267-7541F02F94ED}">
      <dsp:nvSpPr>
        <dsp:cNvPr id="0" name=""/>
        <dsp:cNvSpPr/>
      </dsp:nvSpPr>
      <dsp:spPr>
        <a:xfrm>
          <a:off x="3145370" y="3232410"/>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BAEE7C-6E1E-4BF6-9CCF-51C8836E3651}">
      <dsp:nvSpPr>
        <dsp:cNvPr id="0" name=""/>
        <dsp:cNvSpPr/>
      </dsp:nvSpPr>
      <dsp:spPr>
        <a:xfrm>
          <a:off x="3339256" y="3416602"/>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a:t>Yorumlayıcı Hukuk Kuralları</a:t>
          </a:r>
        </a:p>
      </dsp:txBody>
      <dsp:txXfrm>
        <a:off x="3371710" y="3449056"/>
        <a:ext cx="1680064" cy="1043149"/>
      </dsp:txXfrm>
    </dsp:sp>
    <dsp:sp modelId="{178C6195-BFA2-4EB0-8CF8-8325E13F2F83}">
      <dsp:nvSpPr>
        <dsp:cNvPr id="0" name=""/>
        <dsp:cNvSpPr/>
      </dsp:nvSpPr>
      <dsp:spPr>
        <a:xfrm>
          <a:off x="5278115" y="3232410"/>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1BC11F-DFED-4C99-9D31-2FBE5EEADDB8}">
      <dsp:nvSpPr>
        <dsp:cNvPr id="0" name=""/>
        <dsp:cNvSpPr/>
      </dsp:nvSpPr>
      <dsp:spPr>
        <a:xfrm>
          <a:off x="5472000" y="3416602"/>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a:t>Tanımlayıcı Hukuk Kuralları</a:t>
          </a:r>
        </a:p>
      </dsp:txBody>
      <dsp:txXfrm>
        <a:off x="5504454" y="3449056"/>
        <a:ext cx="1680064" cy="1043149"/>
      </dsp:txXfrm>
    </dsp:sp>
    <dsp:sp modelId="{67C6E5BA-DA51-4106-9043-C1D57D4C96D6}">
      <dsp:nvSpPr>
        <dsp:cNvPr id="0" name=""/>
        <dsp:cNvSpPr/>
      </dsp:nvSpPr>
      <dsp:spPr>
        <a:xfrm>
          <a:off x="5361071" y="1428586"/>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AECAB2-540D-4BD9-9419-B414AA77DC4A}">
      <dsp:nvSpPr>
        <dsp:cNvPr id="0" name=""/>
        <dsp:cNvSpPr/>
      </dsp:nvSpPr>
      <dsp:spPr>
        <a:xfrm>
          <a:off x="5554956" y="1612778"/>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tr-TR" sz="1600" kern="1200" dirty="0"/>
            <a:t>Emredici Hukuk Kuralları</a:t>
          </a:r>
        </a:p>
        <a:p>
          <a:pPr lvl="0" algn="ctr" defTabSz="933450">
            <a:lnSpc>
              <a:spcPct val="90000"/>
            </a:lnSpc>
            <a:spcBef>
              <a:spcPct val="0"/>
            </a:spcBef>
            <a:spcAft>
              <a:spcPct val="35000"/>
            </a:spcAft>
          </a:pPr>
          <a:endParaRPr lang="tr-TR" sz="1600" kern="1200" dirty="0"/>
        </a:p>
      </dsp:txBody>
      <dsp:txXfrm>
        <a:off x="5587410" y="1645232"/>
        <a:ext cx="1680064" cy="10431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B9BD07-FBAD-437D-9353-0DCB30734889}">
      <dsp:nvSpPr>
        <dsp:cNvPr id="0" name=""/>
        <dsp:cNvSpPr/>
      </dsp:nvSpPr>
      <dsp:spPr>
        <a:xfrm>
          <a:off x="4099188" y="2302944"/>
          <a:ext cx="3425239" cy="525723"/>
        </a:xfrm>
        <a:custGeom>
          <a:avLst/>
          <a:gdLst/>
          <a:ahLst/>
          <a:cxnLst/>
          <a:rect l="0" t="0" r="0" b="0"/>
          <a:pathLst>
            <a:path>
              <a:moveTo>
                <a:pt x="0" y="0"/>
              </a:moveTo>
              <a:lnTo>
                <a:pt x="0" y="377785"/>
              </a:lnTo>
              <a:lnTo>
                <a:pt x="3425239" y="377785"/>
              </a:lnTo>
              <a:lnTo>
                <a:pt x="3425239" y="52572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417D20-539F-4E8C-9298-AEC4D29A7F1B}">
      <dsp:nvSpPr>
        <dsp:cNvPr id="0" name=""/>
        <dsp:cNvSpPr/>
      </dsp:nvSpPr>
      <dsp:spPr>
        <a:xfrm>
          <a:off x="4099188" y="2302944"/>
          <a:ext cx="1720425" cy="525723"/>
        </a:xfrm>
        <a:custGeom>
          <a:avLst/>
          <a:gdLst/>
          <a:ahLst/>
          <a:cxnLst/>
          <a:rect l="0" t="0" r="0" b="0"/>
          <a:pathLst>
            <a:path>
              <a:moveTo>
                <a:pt x="0" y="0"/>
              </a:moveTo>
              <a:lnTo>
                <a:pt x="0" y="377785"/>
              </a:lnTo>
              <a:lnTo>
                <a:pt x="1720425" y="377785"/>
              </a:lnTo>
              <a:lnTo>
                <a:pt x="1720425" y="52572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FB6FB72-4A94-4A52-A773-9CA1B8E563DA}">
      <dsp:nvSpPr>
        <dsp:cNvPr id="0" name=""/>
        <dsp:cNvSpPr/>
      </dsp:nvSpPr>
      <dsp:spPr>
        <a:xfrm>
          <a:off x="4053468" y="2302944"/>
          <a:ext cx="91440" cy="525723"/>
        </a:xfrm>
        <a:custGeom>
          <a:avLst/>
          <a:gdLst/>
          <a:ahLst/>
          <a:cxnLst/>
          <a:rect l="0" t="0" r="0" b="0"/>
          <a:pathLst>
            <a:path>
              <a:moveTo>
                <a:pt x="45720" y="0"/>
              </a:moveTo>
              <a:lnTo>
                <a:pt x="45720" y="377785"/>
              </a:lnTo>
              <a:lnTo>
                <a:pt x="61331" y="377785"/>
              </a:lnTo>
              <a:lnTo>
                <a:pt x="61331" y="52572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D60CEA-36BE-4B30-B575-07B01B29ABEA}">
      <dsp:nvSpPr>
        <dsp:cNvPr id="0" name=""/>
        <dsp:cNvSpPr/>
      </dsp:nvSpPr>
      <dsp:spPr>
        <a:xfrm>
          <a:off x="2409985" y="2302944"/>
          <a:ext cx="1689203" cy="525723"/>
        </a:xfrm>
        <a:custGeom>
          <a:avLst/>
          <a:gdLst/>
          <a:ahLst/>
          <a:cxnLst/>
          <a:rect l="0" t="0" r="0" b="0"/>
          <a:pathLst>
            <a:path>
              <a:moveTo>
                <a:pt x="1689203" y="0"/>
              </a:moveTo>
              <a:lnTo>
                <a:pt x="1689203" y="377785"/>
              </a:lnTo>
              <a:lnTo>
                <a:pt x="0" y="377785"/>
              </a:lnTo>
              <a:lnTo>
                <a:pt x="0" y="52572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599387-94AB-4981-8109-17A576E7DA1C}">
      <dsp:nvSpPr>
        <dsp:cNvPr id="0" name=""/>
        <dsp:cNvSpPr/>
      </dsp:nvSpPr>
      <dsp:spPr>
        <a:xfrm>
          <a:off x="705171" y="2302944"/>
          <a:ext cx="3394017" cy="525723"/>
        </a:xfrm>
        <a:custGeom>
          <a:avLst/>
          <a:gdLst/>
          <a:ahLst/>
          <a:cxnLst/>
          <a:rect l="0" t="0" r="0" b="0"/>
          <a:pathLst>
            <a:path>
              <a:moveTo>
                <a:pt x="3394017" y="0"/>
              </a:moveTo>
              <a:lnTo>
                <a:pt x="3394017" y="377785"/>
              </a:lnTo>
              <a:lnTo>
                <a:pt x="0" y="377785"/>
              </a:lnTo>
              <a:lnTo>
                <a:pt x="0" y="52572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DFB2A0-71A5-4097-B643-48EAC66D4165}">
      <dsp:nvSpPr>
        <dsp:cNvPr id="0" name=""/>
        <dsp:cNvSpPr/>
      </dsp:nvSpPr>
      <dsp:spPr>
        <a:xfrm>
          <a:off x="3394720" y="1598475"/>
          <a:ext cx="1408937" cy="70446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Kanun Boşluğu</a:t>
          </a:r>
          <a:endParaRPr lang="tr-TR" sz="1600" kern="1200" dirty="0"/>
        </a:p>
      </dsp:txBody>
      <dsp:txXfrm>
        <a:off x="3394720" y="1598475"/>
        <a:ext cx="1408937" cy="704468"/>
      </dsp:txXfrm>
    </dsp:sp>
    <dsp:sp modelId="{F7B05F77-0A59-4760-B830-4FDE92D68A5C}">
      <dsp:nvSpPr>
        <dsp:cNvPr id="0" name=""/>
        <dsp:cNvSpPr/>
      </dsp:nvSpPr>
      <dsp:spPr>
        <a:xfrm>
          <a:off x="703" y="2828667"/>
          <a:ext cx="1408937" cy="70446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Gerçek- Gerçek olmayan Boşluk</a:t>
          </a:r>
          <a:endParaRPr lang="tr-TR" sz="1600" kern="1200" dirty="0"/>
        </a:p>
      </dsp:txBody>
      <dsp:txXfrm>
        <a:off x="703" y="2828667"/>
        <a:ext cx="1408937" cy="704468"/>
      </dsp:txXfrm>
    </dsp:sp>
    <dsp:sp modelId="{BF02C685-D398-43E6-BF4F-1BD8FF551E41}">
      <dsp:nvSpPr>
        <dsp:cNvPr id="0" name=""/>
        <dsp:cNvSpPr/>
      </dsp:nvSpPr>
      <dsp:spPr>
        <a:xfrm>
          <a:off x="1705517" y="2828667"/>
          <a:ext cx="1408937" cy="70446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Açık Boşluk</a:t>
          </a:r>
          <a:endParaRPr lang="tr-TR" sz="1600" kern="1200" dirty="0"/>
        </a:p>
      </dsp:txBody>
      <dsp:txXfrm>
        <a:off x="1705517" y="2828667"/>
        <a:ext cx="1408937" cy="704468"/>
      </dsp:txXfrm>
    </dsp:sp>
    <dsp:sp modelId="{54C1A662-3024-4FE4-ACDB-9413A352B4BE}">
      <dsp:nvSpPr>
        <dsp:cNvPr id="0" name=""/>
        <dsp:cNvSpPr/>
      </dsp:nvSpPr>
      <dsp:spPr>
        <a:xfrm>
          <a:off x="3410331" y="2828667"/>
          <a:ext cx="1408937" cy="70446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Örtülü Boşluk</a:t>
          </a:r>
          <a:endParaRPr lang="tr-TR" sz="1600" kern="1200" dirty="0"/>
        </a:p>
      </dsp:txBody>
      <dsp:txXfrm>
        <a:off x="3410331" y="2828667"/>
        <a:ext cx="1408937" cy="704468"/>
      </dsp:txXfrm>
    </dsp:sp>
    <dsp:sp modelId="{02B51C2D-7426-47FD-9DD6-3306F79114FA}">
      <dsp:nvSpPr>
        <dsp:cNvPr id="0" name=""/>
        <dsp:cNvSpPr/>
      </dsp:nvSpPr>
      <dsp:spPr>
        <a:xfrm>
          <a:off x="5115145" y="2828667"/>
          <a:ext cx="1408937" cy="70446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Kural İçi Boşluk</a:t>
          </a:r>
          <a:endParaRPr lang="tr-TR" sz="1600" kern="1200" dirty="0"/>
        </a:p>
      </dsp:txBody>
      <dsp:txXfrm>
        <a:off x="5115145" y="2828667"/>
        <a:ext cx="1408937" cy="704468"/>
      </dsp:txXfrm>
    </dsp:sp>
    <dsp:sp modelId="{8BB0C559-E164-4E61-9081-3EFC76F909C1}">
      <dsp:nvSpPr>
        <dsp:cNvPr id="0" name=""/>
        <dsp:cNvSpPr/>
      </dsp:nvSpPr>
      <dsp:spPr>
        <a:xfrm>
          <a:off x="6819959" y="2828667"/>
          <a:ext cx="1408937" cy="70446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Bilinçli Boşluk</a:t>
          </a:r>
          <a:endParaRPr lang="tr-TR" sz="1600" kern="1200" dirty="0"/>
        </a:p>
      </dsp:txBody>
      <dsp:txXfrm>
        <a:off x="6819959" y="2828667"/>
        <a:ext cx="1408937" cy="70446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842ED9-8419-4BD7-8179-A130B05ECE91}" type="datetimeFigureOut">
              <a:rPr lang="tr-TR" smtClean="0"/>
              <a:t>05.03.2020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64839C-9B52-4E38-9DCD-8EFD26DCC86B}" type="slidenum">
              <a:rPr lang="tr-TR" smtClean="0"/>
              <a:t>‹#›</a:t>
            </a:fld>
            <a:endParaRPr lang="tr-TR"/>
          </a:p>
        </p:txBody>
      </p:sp>
    </p:spTree>
    <p:extLst>
      <p:ext uri="{BB962C8B-B14F-4D97-AF65-F5344CB8AC3E}">
        <p14:creationId xmlns:p14="http://schemas.microsoft.com/office/powerpoint/2010/main" val="2962774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909ADA49-8580-42AB-9F8E-2809394211BA}" type="slidenum">
              <a:rPr lang="tr-TR" smtClean="0"/>
              <a:t>17</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B2DCEF33-3337-40D2-9C8A-4A55FE0806F0}" type="datetimeFigureOut">
              <a:rPr lang="tr-TR" smtClean="0"/>
              <a:t>05.03.2020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4D5AEBA-E946-4444-A9D6-C5060CC38D0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B2DCEF33-3337-40D2-9C8A-4A55FE0806F0}" type="datetimeFigureOut">
              <a:rPr lang="tr-TR" smtClean="0"/>
              <a:t>05.03.2020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4D5AEBA-E946-4444-A9D6-C5060CC38D0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B2DCEF33-3337-40D2-9C8A-4A55FE0806F0}" type="datetimeFigureOut">
              <a:rPr lang="tr-TR" smtClean="0"/>
              <a:t>05.03.2020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4D5AEBA-E946-4444-A9D6-C5060CC38D0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B2DCEF33-3337-40D2-9C8A-4A55FE0806F0}" type="datetimeFigureOut">
              <a:rPr lang="tr-TR" smtClean="0"/>
              <a:t>05.03.2020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4D5AEBA-E946-4444-A9D6-C5060CC38D0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B2DCEF33-3337-40D2-9C8A-4A55FE0806F0}" type="datetimeFigureOut">
              <a:rPr lang="tr-TR" smtClean="0"/>
              <a:t>05.03.2020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4D5AEBA-E946-4444-A9D6-C5060CC38D0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B2DCEF33-3337-40D2-9C8A-4A55FE0806F0}" type="datetimeFigureOut">
              <a:rPr lang="tr-TR" smtClean="0"/>
              <a:t>05.03.2020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4D5AEBA-E946-4444-A9D6-C5060CC38D0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B2DCEF33-3337-40D2-9C8A-4A55FE0806F0}" type="datetimeFigureOut">
              <a:rPr lang="tr-TR" smtClean="0"/>
              <a:t>05.03.2020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4D5AEBA-E946-4444-A9D6-C5060CC38D0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B2DCEF33-3337-40D2-9C8A-4A55FE0806F0}" type="datetimeFigureOut">
              <a:rPr lang="tr-TR" smtClean="0"/>
              <a:t>05.03.2020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4D5AEBA-E946-4444-A9D6-C5060CC38D0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2DCEF33-3337-40D2-9C8A-4A55FE0806F0}" type="datetimeFigureOut">
              <a:rPr lang="tr-TR" smtClean="0"/>
              <a:t>05.03.2020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4D5AEBA-E946-4444-A9D6-C5060CC38D0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B2DCEF33-3337-40D2-9C8A-4A55FE0806F0}" type="datetimeFigureOut">
              <a:rPr lang="tr-TR" smtClean="0"/>
              <a:t>05.03.2020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4D5AEBA-E946-4444-A9D6-C5060CC38D0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B2DCEF33-3337-40D2-9C8A-4A55FE0806F0}" type="datetimeFigureOut">
              <a:rPr lang="tr-TR" smtClean="0"/>
              <a:t>05.03.2020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4D5AEBA-E946-4444-A9D6-C5060CC38D0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DCEF33-3337-40D2-9C8A-4A55FE0806F0}" type="datetimeFigureOut">
              <a:rPr lang="tr-TR" smtClean="0"/>
              <a:t>05.03.2020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D5AEBA-E946-4444-A9D6-C5060CC38D0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a:t>HUKUK KURALLARININ UYGULANMASI</a:t>
            </a:r>
            <a:br>
              <a:rPr lang="tr-TR" dirty="0"/>
            </a:b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Tamamlayıcı Hukuk Kuralları</a:t>
            </a:r>
          </a:p>
        </p:txBody>
      </p:sp>
      <p:sp>
        <p:nvSpPr>
          <p:cNvPr id="3" name="2 İçerik Yer Tutucusu"/>
          <p:cNvSpPr>
            <a:spLocks noGrp="1"/>
          </p:cNvSpPr>
          <p:nvPr>
            <p:ph idx="1"/>
          </p:nvPr>
        </p:nvSpPr>
        <p:spPr/>
        <p:txBody>
          <a:bodyPr>
            <a:normAutofit fontScale="62500" lnSpcReduction="20000"/>
          </a:bodyPr>
          <a:lstStyle/>
          <a:p>
            <a:pPr algn="just"/>
            <a:r>
              <a:rPr lang="tr-TR" dirty="0"/>
              <a:t>Özel hukuk alanında geniş olarak yer verilmiştir. Bunun sebebi kişilerin kendi irade ve istekleri ile kurdukları hukuki ilişkilere devletin müdahale etmek istememesidir. </a:t>
            </a:r>
          </a:p>
          <a:p>
            <a:pPr algn="just"/>
            <a:r>
              <a:rPr lang="tr-TR" dirty="0"/>
              <a:t>Bu tür hukuk kuralları, tarafların serbest iradeleri ile </a:t>
            </a:r>
            <a:r>
              <a:rPr lang="tr-TR" dirty="0" err="1"/>
              <a:t>degistirilebilen</a:t>
            </a:r>
            <a:r>
              <a:rPr lang="tr-TR" dirty="0"/>
              <a:t> ve ancak böylece </a:t>
            </a:r>
            <a:r>
              <a:rPr lang="tr-TR" dirty="0" err="1"/>
              <a:t>degistirilip</a:t>
            </a:r>
            <a:r>
              <a:rPr lang="tr-TR" dirty="0"/>
              <a:t> bertaraf edilmedikleri takdirde uygulanmaları mümkün olan kurallardır. Su halde ilk önce tarafların iradeleri dikkate alınacak, ancak tarafların aksine hüküm koymadıkları hususlar hakkında yasanın tamamlayıcı kuralları uygulanacaktır.</a:t>
            </a:r>
          </a:p>
          <a:p>
            <a:pPr algn="just"/>
            <a:r>
              <a:rPr lang="tr-TR" dirty="0"/>
              <a:t>Tamamlayıcı hukuk kuralları, tarafların sözleşme serbestisi sınırları içerisinde yaptıkları sözleşmelerde o hususta hüküm bulunmaması halinde uygulama alanı bulur ve sözleşmede bulunan boşluğu doldurur. </a:t>
            </a:r>
          </a:p>
          <a:p>
            <a:pPr algn="just"/>
            <a:r>
              <a:rPr lang="tr-TR" dirty="0"/>
              <a:t>Örneğin TBK m.207 gereğince; </a:t>
            </a:r>
            <a:r>
              <a:rPr lang="tr-TR" b="1" i="1" u="sng" dirty="0"/>
              <a:t>Sözleşme ile aksi kararlaştırılmadıkça veya aksine bir adet bulunmadıkça, satıcı ve alıcı borçlarını aynı anda ifa etmekle yükümlüdürler.</a:t>
            </a:r>
          </a:p>
          <a:p>
            <a:pPr algn="just"/>
            <a:r>
              <a:rPr lang="tr-TR" dirty="0"/>
              <a:t>Hukuk kuralının tamamlayıcı olup olmadığı “</a:t>
            </a:r>
            <a:r>
              <a:rPr lang="tr-TR" i="1" u="sng" dirty="0"/>
              <a:t>aksi kararlaştırılmadıkça, aksine hüküm bulunmadıkça”</a:t>
            </a:r>
            <a:r>
              <a:rPr lang="tr-TR" dirty="0"/>
              <a:t> gibi ifadelerden anlaşılır.</a:t>
            </a:r>
          </a:p>
          <a:p>
            <a:pPr algn="just"/>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Yorumlayıcı Hukuk Kuralları</a:t>
            </a:r>
          </a:p>
        </p:txBody>
      </p:sp>
      <p:sp>
        <p:nvSpPr>
          <p:cNvPr id="3" name="2 İçerik Yer Tutucusu"/>
          <p:cNvSpPr>
            <a:spLocks noGrp="1"/>
          </p:cNvSpPr>
          <p:nvPr>
            <p:ph idx="1"/>
          </p:nvPr>
        </p:nvSpPr>
        <p:spPr/>
        <p:txBody>
          <a:bodyPr>
            <a:normAutofit fontScale="92500"/>
          </a:bodyPr>
          <a:lstStyle/>
          <a:p>
            <a:pPr algn="just"/>
            <a:r>
              <a:rPr lang="tr-TR" dirty="0"/>
              <a:t>Taraflar bir hukuksal </a:t>
            </a:r>
            <a:r>
              <a:rPr lang="tr-TR" dirty="0" err="1"/>
              <a:t>islemi</a:t>
            </a:r>
            <a:r>
              <a:rPr lang="tr-TR" dirty="0"/>
              <a:t> yaparken </a:t>
            </a:r>
            <a:r>
              <a:rPr lang="tr-TR" dirty="0" err="1"/>
              <a:t>kararlastırdıkları</a:t>
            </a:r>
            <a:r>
              <a:rPr lang="tr-TR" dirty="0"/>
              <a:t> ancak ne anlama </a:t>
            </a:r>
            <a:r>
              <a:rPr lang="tr-TR" dirty="0" err="1"/>
              <a:t>geldigini</a:t>
            </a:r>
            <a:r>
              <a:rPr lang="tr-TR" dirty="0"/>
              <a:t> açıklamadıkları konulara </a:t>
            </a:r>
            <a:r>
              <a:rPr lang="tr-TR" dirty="0" err="1"/>
              <a:t>iliskin</a:t>
            </a:r>
            <a:r>
              <a:rPr lang="tr-TR" dirty="0"/>
              <a:t> duraksama ve </a:t>
            </a:r>
            <a:r>
              <a:rPr lang="tr-TR" dirty="0" err="1"/>
              <a:t>uyusmazlıklarda</a:t>
            </a:r>
            <a:r>
              <a:rPr lang="tr-TR" dirty="0"/>
              <a:t>, varsa, ilgili kanundaki o konu ile ilgili hükümleri yorumlayıcı hukuk kuralı olarak kullanabilirler.</a:t>
            </a:r>
          </a:p>
          <a:p>
            <a:pPr algn="just"/>
            <a:r>
              <a:rPr lang="tr-TR" dirty="0"/>
              <a:t>Örneğin TBK m.92 gereğince; </a:t>
            </a:r>
            <a:r>
              <a:rPr lang="tr-TR" i="1" u="sng" dirty="0"/>
              <a:t>Hafta olarak belirlenmiş süre, son haftanın sözleşmenin kurulduğu güne ismen uyan gününde dolmuş olur.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Tanımlayıcı Hukuk Kuralları</a:t>
            </a:r>
          </a:p>
        </p:txBody>
      </p:sp>
      <p:sp>
        <p:nvSpPr>
          <p:cNvPr id="3" name="2 İçerik Yer Tutucusu"/>
          <p:cNvSpPr>
            <a:spLocks noGrp="1"/>
          </p:cNvSpPr>
          <p:nvPr>
            <p:ph idx="1"/>
          </p:nvPr>
        </p:nvSpPr>
        <p:spPr/>
        <p:txBody>
          <a:bodyPr>
            <a:normAutofit fontScale="92500" lnSpcReduction="20000"/>
          </a:bodyPr>
          <a:lstStyle/>
          <a:p>
            <a:pPr algn="just"/>
            <a:r>
              <a:rPr lang="tr-TR" dirty="0"/>
              <a:t>Bir hukuksal kavramın veya bir hukuksal kurumun hangi anlama </a:t>
            </a:r>
            <a:r>
              <a:rPr lang="tr-TR" dirty="0" err="1"/>
              <a:t>geldigini</a:t>
            </a:r>
            <a:r>
              <a:rPr lang="tr-TR" dirty="0"/>
              <a:t> açıklayan kurallara, tanımlayıcı hukuk kuralları denir.</a:t>
            </a:r>
          </a:p>
          <a:p>
            <a:pPr algn="just"/>
            <a:r>
              <a:rPr lang="tr-TR" dirty="0"/>
              <a:t>Örneğin; </a:t>
            </a:r>
            <a:r>
              <a:rPr lang="tr-TR" i="1" u="sng" dirty="0"/>
              <a:t>Yasının </a:t>
            </a:r>
            <a:r>
              <a:rPr lang="tr-TR" i="1" u="sng" dirty="0" err="1"/>
              <a:t>küçüklügü</a:t>
            </a:r>
            <a:r>
              <a:rPr lang="tr-TR" i="1" u="sng" dirty="0"/>
              <a:t> yüzünden veya akıl </a:t>
            </a:r>
            <a:r>
              <a:rPr lang="tr-TR" i="1" u="sng" dirty="0" err="1"/>
              <a:t>hastalıgı</a:t>
            </a:r>
            <a:r>
              <a:rPr lang="tr-TR" i="1" u="sng" dirty="0"/>
              <a:t>, akıl </a:t>
            </a:r>
            <a:r>
              <a:rPr lang="tr-TR" i="1" u="sng" dirty="0" err="1"/>
              <a:t>zayıflıgı</a:t>
            </a:r>
            <a:r>
              <a:rPr lang="tr-TR" i="1" u="sng" dirty="0"/>
              <a:t>, </a:t>
            </a:r>
            <a:r>
              <a:rPr lang="tr-TR" i="1" u="sng" dirty="0" err="1"/>
              <a:t>sarhosluk</a:t>
            </a:r>
            <a:r>
              <a:rPr lang="tr-TR" i="1" u="sng" dirty="0"/>
              <a:t> ya da buna benzer sebeplerden biriyle akla uygun biçimde davranma </a:t>
            </a:r>
            <a:r>
              <a:rPr lang="tr-TR" i="1" u="sng" dirty="0" err="1"/>
              <a:t>yeteneginden</a:t>
            </a:r>
            <a:r>
              <a:rPr lang="tr-TR" i="1" u="sng" dirty="0"/>
              <a:t> yoksun olmayan herkes, bu Kanuna göre ayırt etme gücüne sahiptir. (</a:t>
            </a:r>
            <a:r>
              <a:rPr lang="tr-TR" i="1" u="sng" dirty="0" err="1"/>
              <a:t>Mk</a:t>
            </a:r>
            <a:r>
              <a:rPr lang="tr-TR" i="1" u="sng" dirty="0"/>
              <a:t>. Md. 13)</a:t>
            </a:r>
          </a:p>
          <a:p>
            <a:pPr algn="just"/>
            <a:r>
              <a:rPr lang="tr-TR" i="1" u="sng" dirty="0"/>
              <a:t>Örneğin; TMK. M.19’a göre Yerleşim yeri bir kimsenin sürekli kalma niyetiyle oturduğu yerdir.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HAKİMİN HUKUK YARATMASI</a:t>
            </a:r>
            <a:endParaRPr lang="tr-TR" dirty="0"/>
          </a:p>
        </p:txBody>
      </p:sp>
      <p:sp>
        <p:nvSpPr>
          <p:cNvPr id="3" name="2 Alt Başlık"/>
          <p:cNvSpPr>
            <a:spLocks noGrp="1"/>
          </p:cNvSpPr>
          <p:nvPr>
            <p:ph type="subTitle" idx="1"/>
          </p:nvPr>
        </p:nvSpPr>
        <p:spPr/>
        <p:txBody>
          <a:bodyPr/>
          <a:lstStyle/>
          <a:p>
            <a:r>
              <a:rPr lang="tr-TR" dirty="0" smtClean="0"/>
              <a:t>TAKDİR YETKİSİ</a:t>
            </a:r>
            <a:endParaRPr lang="tr-TR" dirty="0"/>
          </a:p>
        </p:txBody>
      </p:sp>
    </p:spTree>
    <p:extLst>
      <p:ext uri="{BB962C8B-B14F-4D97-AF65-F5344CB8AC3E}">
        <p14:creationId xmlns:p14="http://schemas.microsoft.com/office/powerpoint/2010/main" val="4071547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TAKDİR YETKİSİ</a:t>
            </a:r>
            <a:endParaRPr lang="tr-TR" dirty="0"/>
          </a:p>
        </p:txBody>
      </p:sp>
      <p:sp>
        <p:nvSpPr>
          <p:cNvPr id="3" name="2 İçerik Yer Tutucusu"/>
          <p:cNvSpPr>
            <a:spLocks noGrp="1"/>
          </p:cNvSpPr>
          <p:nvPr>
            <p:ph idx="1"/>
          </p:nvPr>
        </p:nvSpPr>
        <p:spPr/>
        <p:txBody>
          <a:bodyPr>
            <a:normAutofit fontScale="85000" lnSpcReduction="20000"/>
          </a:bodyPr>
          <a:lstStyle/>
          <a:p>
            <a:pPr algn="just">
              <a:buNone/>
            </a:pPr>
            <a:r>
              <a:rPr lang="tr-TR" dirty="0" smtClean="0"/>
              <a:t>TMK. m.1’e göre Kanun, sözüyle ve özüyle değindiği bütün konularda uygulanır.</a:t>
            </a:r>
          </a:p>
          <a:p>
            <a:pPr algn="just">
              <a:buNone/>
            </a:pPr>
            <a:r>
              <a:rPr lang="tr-TR" dirty="0" smtClean="0"/>
              <a:t>Kanunda uygulanabilir bir hüküm yoksa, hakim, örf ve adet hukukuna göre, bu da yoksa kendisi kanun koyucu olsaydı nasıl bir kural koyacak idiyse ona göre karar verir.</a:t>
            </a:r>
          </a:p>
          <a:p>
            <a:pPr algn="just">
              <a:buNone/>
            </a:pPr>
            <a:r>
              <a:rPr lang="tr-TR" dirty="0" smtClean="0"/>
              <a:t>Hakim, karar verirken bilimsel görüşlerden ve yargı kararlarından yararlanır.</a:t>
            </a:r>
          </a:p>
          <a:p>
            <a:pPr algn="just">
              <a:buNone/>
            </a:pPr>
            <a:r>
              <a:rPr lang="tr-TR" dirty="0" smtClean="0"/>
              <a:t>HAKİM UYUŞMAZLIĞI ÇÖZMEKTEN KAÇINAMAZ. Bu sebeple kanunda, örf ve adet hukukunda uyuşmazlığa ilişkin hüküm olmadığı takdirde gerekirse kendisi hukuk yaratacaktır. </a:t>
            </a:r>
            <a:endParaRPr lang="tr-TR" dirty="0"/>
          </a:p>
        </p:txBody>
      </p:sp>
    </p:spTree>
    <p:extLst>
      <p:ext uri="{BB962C8B-B14F-4D97-AF65-F5344CB8AC3E}">
        <p14:creationId xmlns:p14="http://schemas.microsoft.com/office/powerpoint/2010/main" val="3571932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HUKUK BOŞLUĞU</a:t>
            </a:r>
            <a:endParaRPr lang="tr-TR" dirty="0"/>
          </a:p>
        </p:txBody>
      </p:sp>
      <p:sp>
        <p:nvSpPr>
          <p:cNvPr id="3" name="2 İçerik Yer Tutucusu"/>
          <p:cNvSpPr>
            <a:spLocks noGrp="1"/>
          </p:cNvSpPr>
          <p:nvPr>
            <p:ph idx="1"/>
          </p:nvPr>
        </p:nvSpPr>
        <p:spPr/>
        <p:txBody>
          <a:bodyPr/>
          <a:lstStyle/>
          <a:p>
            <a:pPr algn="just"/>
            <a:r>
              <a:rPr lang="tr-TR" dirty="0" smtClean="0"/>
              <a:t>Kanunda, örf ve adet hukukunda somut olaydaki uyuşmazlığı çözmeye yarayacak bir kuralın bulunmamasıdır.</a:t>
            </a:r>
          </a:p>
          <a:p>
            <a:pPr algn="just"/>
            <a:r>
              <a:rPr lang="tr-TR" dirty="0" smtClean="0"/>
              <a:t>Kanunda boşluk varsa örf ve adet hukukuna bakılır. Orada da boşluk olması halinde hakimin kanun koyucu gibi kural koyması gerekir. </a:t>
            </a:r>
            <a:endParaRPr lang="tr-TR" dirty="0"/>
          </a:p>
        </p:txBody>
      </p:sp>
    </p:spTree>
    <p:extLst>
      <p:ext uri="{BB962C8B-B14F-4D97-AF65-F5344CB8AC3E}">
        <p14:creationId xmlns:p14="http://schemas.microsoft.com/office/powerpoint/2010/main" val="21381357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Kanun Boşluğu</a:t>
            </a:r>
            <a:endParaRPr lang="tr-TR" dirty="0"/>
          </a:p>
        </p:txBody>
      </p:sp>
      <p:sp>
        <p:nvSpPr>
          <p:cNvPr id="3" name="2 İçerik Yer Tutucusu"/>
          <p:cNvSpPr>
            <a:spLocks noGrp="1"/>
          </p:cNvSpPr>
          <p:nvPr>
            <p:ph idx="1"/>
          </p:nvPr>
        </p:nvSpPr>
        <p:spPr/>
        <p:txBody>
          <a:bodyPr>
            <a:normAutofit fontScale="77500" lnSpcReduction="20000"/>
          </a:bodyPr>
          <a:lstStyle/>
          <a:p>
            <a:pPr algn="just"/>
            <a:r>
              <a:rPr lang="tr-TR" dirty="0" smtClean="0"/>
              <a:t>Herhangi bir eylem, davranış veya ilişkinin çözümlenmesine yarayacak bir hükmün kanundan yorum yoluyla dahi çıkarılamamasıdır. </a:t>
            </a:r>
          </a:p>
          <a:p>
            <a:pPr algn="just">
              <a:buNone/>
            </a:pPr>
            <a:r>
              <a:rPr lang="tr-TR" b="1" i="1" u="sng" dirty="0" smtClean="0"/>
              <a:t>Çeşitli nedenlerle ortaya çıkabilir:</a:t>
            </a:r>
          </a:p>
          <a:p>
            <a:pPr algn="just">
              <a:buNone/>
            </a:pPr>
            <a:r>
              <a:rPr lang="tr-TR" b="1" i="1" u="sng" dirty="0" smtClean="0"/>
              <a:t>1-) </a:t>
            </a:r>
            <a:r>
              <a:rPr lang="tr-TR" dirty="0" smtClean="0"/>
              <a:t>Kanunun yapıldığı sırada öngörülemeyen bir durum ortaya çıkabilir.</a:t>
            </a:r>
            <a:r>
              <a:rPr lang="tr-TR" b="1" i="1" u="sng" dirty="0" smtClean="0"/>
              <a:t> </a:t>
            </a:r>
          </a:p>
          <a:p>
            <a:pPr algn="just">
              <a:buNone/>
            </a:pPr>
            <a:r>
              <a:rPr lang="tr-TR" b="1" i="1" u="sng" dirty="0" smtClean="0"/>
              <a:t>2-) </a:t>
            </a:r>
            <a:r>
              <a:rPr lang="tr-TR" dirty="0" smtClean="0"/>
              <a:t>Kanun koyucunun gözünden kaçan bir durum olabilir.</a:t>
            </a:r>
          </a:p>
          <a:p>
            <a:pPr algn="just">
              <a:buNone/>
            </a:pPr>
            <a:r>
              <a:rPr lang="tr-TR" b="1" i="1" u="sng" dirty="0" smtClean="0"/>
              <a:t>3-) </a:t>
            </a:r>
            <a:r>
              <a:rPr lang="tr-TR" dirty="0" smtClean="0"/>
              <a:t>Bir konuda birbiriyle çelişen iki yasa hükmü bulunabilir. </a:t>
            </a:r>
          </a:p>
          <a:p>
            <a:pPr algn="just"/>
            <a:r>
              <a:rPr lang="tr-TR" dirty="0" smtClean="0"/>
              <a:t>Bir konunun kanundan düzenlenmemiş olması her zaman boşluk olduğu anlamına gelmez. Bazen kanun koyucu konuyu düzenlemek istememiş olabilir. Bu gibi durumlarda o konunun çözümünün doktrine ve yargı uygulamalarına bırakıldığından bahsedilebilir. </a:t>
            </a:r>
            <a:endParaRPr lang="tr-TR" dirty="0"/>
          </a:p>
        </p:txBody>
      </p:sp>
    </p:spTree>
    <p:extLst>
      <p:ext uri="{BB962C8B-B14F-4D97-AF65-F5344CB8AC3E}">
        <p14:creationId xmlns:p14="http://schemas.microsoft.com/office/powerpoint/2010/main" val="4263145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457200" y="764704"/>
          <a:ext cx="8229600" cy="53614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039959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Gerçek Kanun Boşluğu- Gerçek Olmayan Kanun Boşluğu</a:t>
            </a:r>
            <a:endParaRPr lang="tr-TR" dirty="0"/>
          </a:p>
        </p:txBody>
      </p:sp>
      <p:sp>
        <p:nvSpPr>
          <p:cNvPr id="3" name="2 İçerik Yer Tutucusu"/>
          <p:cNvSpPr>
            <a:spLocks noGrp="1"/>
          </p:cNvSpPr>
          <p:nvPr>
            <p:ph idx="1"/>
          </p:nvPr>
        </p:nvSpPr>
        <p:spPr/>
        <p:txBody>
          <a:bodyPr>
            <a:normAutofit fontScale="85000" lnSpcReduction="20000"/>
          </a:bodyPr>
          <a:lstStyle/>
          <a:p>
            <a:pPr algn="just"/>
            <a:r>
              <a:rPr lang="tr-TR" b="1" i="1" u="sng" dirty="0" smtClean="0"/>
              <a:t>Gerçek Kanun Boşluğu: </a:t>
            </a:r>
            <a:r>
              <a:rPr lang="tr-TR" dirty="0" smtClean="0"/>
              <a:t>Kanunda mutlaka düzenlenmesi gereken bir konu hakkında olumlu ya da olumsuz bir düzenlemenin yorum yoluyla dahi çıkarılamamasıdır. Örn: Tapuya kayıtlı olmayan taşınmazların hukuki durumu..</a:t>
            </a:r>
          </a:p>
          <a:p>
            <a:pPr algn="just"/>
            <a:r>
              <a:rPr lang="tr-TR" b="1" i="1" u="sng" dirty="0" smtClean="0"/>
              <a:t>Gerçek olmayan kanun boşluğu:  </a:t>
            </a:r>
            <a:r>
              <a:rPr lang="tr-TR" dirty="0" smtClean="0"/>
              <a:t>Kanunda bir düzenleme vardır ancak bu düzenlemenin uygulanması kanunun amacına, hakkaniyete aykırılık teşkil etmektedir. Yani kanundaki düzenleme biçimi yetersizdir. Bu durum, kanun koyucunun yetersizliğinden kaynaklanabilir; Anayasa Mahkemesi’nin iptal ettiği hükme bağlı ancak iptal edilmeyen bir hükümden kaynaklanabilir.</a:t>
            </a:r>
            <a:endParaRPr lang="tr-TR" b="1" i="1" u="sng" dirty="0"/>
          </a:p>
        </p:txBody>
      </p:sp>
    </p:spTree>
    <p:extLst>
      <p:ext uri="{BB962C8B-B14F-4D97-AF65-F5344CB8AC3E}">
        <p14:creationId xmlns:p14="http://schemas.microsoft.com/office/powerpoint/2010/main" val="20052681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Açık Boşluk</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Somut bir uyuşmazlığa ilişkin kanunda olumlu veya olumsuz bir düzenlemenin bulunmaması halidir. </a:t>
            </a:r>
          </a:p>
          <a:p>
            <a:pPr algn="just"/>
            <a:r>
              <a:rPr lang="tr-TR" dirty="0" smtClean="0"/>
              <a:t>Bu halde, kanun koyucu kural koyması gerekirken koymamıştır. Böyle bir boşluğun varlığı halinde hakim kanun koyucu gibi kural koyacaktır. </a:t>
            </a:r>
          </a:p>
          <a:p>
            <a:pPr algn="just"/>
            <a:r>
              <a:rPr lang="tr-TR" dirty="0" smtClean="0"/>
              <a:t>Örneğin; terekesinde cenaze giderlerini karşılayacak malvarlığı olmayan kişinin cenaze masraflarının nasıl karşılanacağı konusunda bir hüküm yoktur. Terekeden karşılanamayan cenaze giderlerinin nafaka borçlularına yüklenerek doldurulacağı kabul edilir.</a:t>
            </a:r>
            <a:endParaRPr lang="tr-TR" dirty="0"/>
          </a:p>
        </p:txBody>
      </p:sp>
    </p:spTree>
    <p:extLst>
      <p:ext uri="{BB962C8B-B14F-4D97-AF65-F5344CB8AC3E}">
        <p14:creationId xmlns:p14="http://schemas.microsoft.com/office/powerpoint/2010/main" val="1653833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Hukukun, toplumu düzenleyen ve uyulması zorunlu kuralları bütünü olarak amacına ulaşabilmesi içini bu kuralların en iyi şekilde uygulanması gerekir. </a:t>
            </a:r>
          </a:p>
          <a:p>
            <a:r>
              <a:rPr lang="tr-TR" dirty="0"/>
              <a:t>Hukukun uygulanması ile hukuk kurallarının iyi olması birbirinden farklıdır.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Örtülü Boşluk</a:t>
            </a:r>
            <a:endParaRPr lang="tr-TR" dirty="0"/>
          </a:p>
        </p:txBody>
      </p:sp>
      <p:sp>
        <p:nvSpPr>
          <p:cNvPr id="3" name="2 İçerik Yer Tutucusu"/>
          <p:cNvSpPr>
            <a:spLocks noGrp="1"/>
          </p:cNvSpPr>
          <p:nvPr>
            <p:ph idx="1"/>
          </p:nvPr>
        </p:nvSpPr>
        <p:spPr/>
        <p:txBody>
          <a:bodyPr>
            <a:normAutofit fontScale="92500" lnSpcReduction="10000"/>
          </a:bodyPr>
          <a:lstStyle/>
          <a:p>
            <a:pPr algn="just"/>
            <a:r>
              <a:rPr lang="tr-TR" dirty="0" smtClean="0"/>
              <a:t>Kanunda somut olaya uygulanması mümkün bir kural açıkça düzenlenmiştir. Ancak kanunun amacı ve ruhu esas alındığında, düzenlemenin somut olaya uygun olmaması halidir. </a:t>
            </a:r>
          </a:p>
          <a:p>
            <a:pPr algn="just"/>
            <a:r>
              <a:rPr lang="tr-TR" dirty="0" smtClean="0"/>
              <a:t>Bir düzenleme mevcuttur ancak somut olaya ilişkin bir istisnaya yer verilmemiştir. </a:t>
            </a:r>
          </a:p>
          <a:p>
            <a:pPr algn="just"/>
            <a:r>
              <a:rPr lang="tr-TR" dirty="0" smtClean="0"/>
              <a:t>Örneğin; TMK m.15’e göre </a:t>
            </a:r>
            <a:r>
              <a:rPr lang="tr-TR" i="1" u="sng" dirty="0" smtClean="0"/>
              <a:t>kanunda gösterilen ayrık durumlar saklı kalmak üzere, ayırt etme gücü bulunmayan kimsenin fiilleri hukukî sonuç doğurmaz. </a:t>
            </a:r>
            <a:endParaRPr lang="tr-TR" u="sng" dirty="0"/>
          </a:p>
        </p:txBody>
      </p:sp>
    </p:spTree>
    <p:extLst>
      <p:ext uri="{BB962C8B-B14F-4D97-AF65-F5344CB8AC3E}">
        <p14:creationId xmlns:p14="http://schemas.microsoft.com/office/powerpoint/2010/main" val="41906518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Kural İçi Boşluk</a:t>
            </a:r>
            <a:endParaRPr lang="tr-TR" dirty="0"/>
          </a:p>
        </p:txBody>
      </p:sp>
      <p:sp>
        <p:nvSpPr>
          <p:cNvPr id="3" name="2 İçerik Yer Tutucusu"/>
          <p:cNvSpPr>
            <a:spLocks noGrp="1"/>
          </p:cNvSpPr>
          <p:nvPr>
            <p:ph idx="1"/>
          </p:nvPr>
        </p:nvSpPr>
        <p:spPr/>
        <p:txBody>
          <a:bodyPr>
            <a:normAutofit fontScale="92500" lnSpcReduction="10000"/>
          </a:bodyPr>
          <a:lstStyle/>
          <a:p>
            <a:pPr algn="just"/>
            <a:r>
              <a:rPr lang="tr-TR" dirty="0" smtClean="0"/>
              <a:t>Kanunda genel nitelikte bir düzenlemenin yer aldığı, düzenlemede; haklı sebep, halin icabı gibi esnek çerçeveli kavramların bulunduğu ve hakimin takdir yetkisini kullanacağı durumlarda kural içi boşluk vardır. </a:t>
            </a:r>
          </a:p>
          <a:p>
            <a:pPr algn="just"/>
            <a:r>
              <a:rPr lang="tr-TR" dirty="0" smtClean="0"/>
              <a:t>Bu halde, hakim takdir yetkisini kullanarak somut olaya bir çözüm getirebilecektir.</a:t>
            </a:r>
          </a:p>
          <a:p>
            <a:pPr algn="just"/>
            <a:r>
              <a:rPr lang="tr-TR" dirty="0" smtClean="0"/>
              <a:t>Örneğin; TMK m.27’ye göre; </a:t>
            </a:r>
            <a:r>
              <a:rPr lang="tr-TR" i="1" u="sng" dirty="0" smtClean="0"/>
              <a:t>Adın değiştirilmesi, ancak haklı sebeplere dayanılarak hâkimden istenebilir .</a:t>
            </a:r>
            <a:endParaRPr lang="tr-TR" i="1" u="sng" dirty="0"/>
          </a:p>
        </p:txBody>
      </p:sp>
    </p:spTree>
    <p:extLst>
      <p:ext uri="{BB962C8B-B14F-4D97-AF65-F5344CB8AC3E}">
        <p14:creationId xmlns:p14="http://schemas.microsoft.com/office/powerpoint/2010/main" val="13104061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Bilinçli Boşluk</a:t>
            </a:r>
            <a:endParaRPr lang="tr-TR" dirty="0"/>
          </a:p>
        </p:txBody>
      </p:sp>
      <p:sp>
        <p:nvSpPr>
          <p:cNvPr id="3" name="2 İçerik Yer Tutucusu"/>
          <p:cNvSpPr>
            <a:spLocks noGrp="1"/>
          </p:cNvSpPr>
          <p:nvPr>
            <p:ph idx="1"/>
          </p:nvPr>
        </p:nvSpPr>
        <p:spPr/>
        <p:txBody>
          <a:bodyPr>
            <a:normAutofit fontScale="77500" lnSpcReduction="20000"/>
          </a:bodyPr>
          <a:lstStyle/>
          <a:p>
            <a:pPr algn="just"/>
            <a:r>
              <a:rPr lang="tr-TR" dirty="0" smtClean="0"/>
              <a:t>Kanun koyucunun bir konuda açık bir düzenleme getirmeyerek o konuda olumlu bir çözüm getirmek istemediği hallerde söz konusu olur. Kanun koyucunun sorunu bilinçli olarak düzenlemediği durumlarda gerçek bir boşluk yoktur olumsuz çözüm vardır.</a:t>
            </a:r>
          </a:p>
          <a:p>
            <a:pPr algn="just"/>
            <a:r>
              <a:rPr lang="tr-TR" dirty="0" smtClean="0"/>
              <a:t>Bilinçli boşluklar, kanun koyucunun bir meseleyi iradi olarak ve bilerek düzenlemediği zaman ortaya çıkan boşluklardır. Yukarıda da belirtildiği gibi, hâkimin takdir yetkisiyle dolduracağı hüküm içi boşluklar genel olarak bilinçli olarak bırakılmış boşluklardır. </a:t>
            </a:r>
          </a:p>
          <a:p>
            <a:pPr algn="just"/>
            <a:r>
              <a:rPr lang="tr-TR" dirty="0" smtClean="0"/>
              <a:t>Örneğin: TMK m.128 </a:t>
            </a:r>
            <a:r>
              <a:rPr lang="tr-TR" i="1" u="sng" dirty="0" smtClean="0"/>
              <a:t>Hakim, haklı sebep olmaksızın evlenmeye izin vermeyen yasal temsilciği dinledikten sonra, bu konuda başvuran küçük veya kısıtlının evlenmesine izin verebilir. </a:t>
            </a:r>
            <a:endParaRPr lang="tr-TR" i="1" u="sng" dirty="0"/>
          </a:p>
        </p:txBody>
      </p:sp>
    </p:spTree>
    <p:extLst>
      <p:ext uri="{BB962C8B-B14F-4D97-AF65-F5344CB8AC3E}">
        <p14:creationId xmlns:p14="http://schemas.microsoft.com/office/powerpoint/2010/main" val="30011130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HUKUK KURALLARININ UYGULANMASINDA ÇATIŞMA</a:t>
            </a:r>
            <a:endParaRPr lang="tr-TR" dirty="0"/>
          </a:p>
        </p:txBody>
      </p:sp>
      <p:sp>
        <p:nvSpPr>
          <p:cNvPr id="3" name="2 İçerik Yer Tutucusu"/>
          <p:cNvSpPr>
            <a:spLocks noGrp="1"/>
          </p:cNvSpPr>
          <p:nvPr>
            <p:ph idx="1"/>
          </p:nvPr>
        </p:nvSpPr>
        <p:spPr/>
        <p:txBody>
          <a:bodyPr>
            <a:normAutofit fontScale="47500" lnSpcReduction="20000"/>
          </a:bodyPr>
          <a:lstStyle/>
          <a:p>
            <a:r>
              <a:rPr lang="tr-TR" sz="5100" dirty="0" smtClean="0"/>
              <a:t>Çatışan kurallar arasında hiyerarşi varsa, üstün kural uygulanır. </a:t>
            </a:r>
          </a:p>
          <a:p>
            <a:pPr algn="just"/>
            <a:r>
              <a:rPr lang="tr-TR" sz="5100" dirty="0" smtClean="0"/>
              <a:t>Bir konuda hem özel hüküm hem de genel hüküm varsa ve bunlar çatışıyorsa özel hüküm uygulanır. </a:t>
            </a:r>
          </a:p>
          <a:p>
            <a:pPr algn="just"/>
            <a:r>
              <a:rPr lang="tr-TR" sz="5100" dirty="0" smtClean="0"/>
              <a:t>Kuralın yürürlüğe girdiği zaman bakımından sonra yürürlüğe girenin uygulanması ilkesi vardır. Ancak; </a:t>
            </a:r>
          </a:p>
          <a:p>
            <a:pPr marL="514350" indent="-514350" algn="just">
              <a:buAutoNum type="arabicParenR"/>
            </a:pPr>
            <a:r>
              <a:rPr lang="tr-TR" sz="5100" dirty="0" smtClean="0"/>
              <a:t>Çatışan kuralların her ikisi de özel veya her ikisi de genel ise son yürürlüğe giren uygulanır. </a:t>
            </a:r>
          </a:p>
          <a:p>
            <a:pPr marL="514350" indent="-514350" algn="just">
              <a:buAutoNum type="arabicParenR"/>
            </a:pPr>
            <a:r>
              <a:rPr lang="tr-TR" sz="5100" dirty="0" smtClean="0"/>
              <a:t>Önceki kanun genel sonraki özel ise özel olan kural uygulanır.</a:t>
            </a:r>
          </a:p>
          <a:p>
            <a:pPr marL="514350" indent="-514350" algn="just">
              <a:buAutoNum type="arabicParenR"/>
            </a:pPr>
            <a:r>
              <a:rPr lang="tr-TR" sz="5100" dirty="0" smtClean="0"/>
              <a:t>Bir konuyu düzenleyen iki hükümden önceki özel nitelikte, sonraki genel nitelikte ise, sonraki kanunun uygulama alanı geniş olduğu için önceki kuralın yürürlükten kalktığı söylenemez. Konu hakimin takdirine bırakılır. </a:t>
            </a:r>
          </a:p>
          <a:p>
            <a:endParaRPr lang="tr-TR" dirty="0"/>
          </a:p>
        </p:txBody>
      </p:sp>
    </p:spTree>
    <p:extLst>
      <p:ext uri="{BB962C8B-B14F-4D97-AF65-F5344CB8AC3E}">
        <p14:creationId xmlns:p14="http://schemas.microsoft.com/office/powerpoint/2010/main" val="1821425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Hukuk Kurallarının Yer Bakımından Uygulanması</a:t>
            </a:r>
          </a:p>
        </p:txBody>
      </p:sp>
      <p:sp>
        <p:nvSpPr>
          <p:cNvPr id="3" name="2 İçerik Yer Tutucusu"/>
          <p:cNvSpPr>
            <a:spLocks noGrp="1"/>
          </p:cNvSpPr>
          <p:nvPr>
            <p:ph idx="1"/>
          </p:nvPr>
        </p:nvSpPr>
        <p:spPr/>
        <p:txBody>
          <a:bodyPr>
            <a:normAutofit fontScale="92500"/>
          </a:bodyPr>
          <a:lstStyle/>
          <a:p>
            <a:r>
              <a:rPr lang="tr-TR" dirty="0"/>
              <a:t>Hukuk kurallarının yer bakımından uygulanması konusunda, “şahsilik” ve “mülkilik” ilkeleri geçerlidir. </a:t>
            </a:r>
          </a:p>
          <a:p>
            <a:r>
              <a:rPr lang="tr-TR" dirty="0"/>
              <a:t>Şahsilik ilkesine göre, bir ülke vatandaşına, vatandaş nerede olursa olsun ülke yasaları uygulanır. Örneğin, kişilik, miras, aile hukukuna ilişkin alanda daha çok şahsilik ilkesi uygulanır.</a:t>
            </a:r>
          </a:p>
          <a:p>
            <a:r>
              <a:rPr lang="tr-TR" dirty="0"/>
              <a:t>Mülkilik ilkesine göre, hukuk kuralları, ülke içinde bulunan yerli yabancı herkese uygulanmalıdır.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Günümüzde kural olarak yasalar, yayımlandıkları tarihten itibaren o ülke toprakları içindeki bütün kişilere uygulanır. </a:t>
            </a:r>
          </a:p>
          <a:p>
            <a:r>
              <a:rPr lang="tr-TR" dirty="0"/>
              <a:t>Uygulamada her iki prensibin de istisnaları bulunmaktadır. Her iki prensip de katı şekilde uygulanmamaktadır.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Hukuk Kurallarının Zaman Bakımından Uygulanması</a:t>
            </a:r>
          </a:p>
        </p:txBody>
      </p:sp>
      <p:sp>
        <p:nvSpPr>
          <p:cNvPr id="3" name="2 İçerik Yer Tutucusu"/>
          <p:cNvSpPr>
            <a:spLocks noGrp="1"/>
          </p:cNvSpPr>
          <p:nvPr>
            <p:ph idx="1"/>
          </p:nvPr>
        </p:nvSpPr>
        <p:spPr/>
        <p:txBody>
          <a:bodyPr>
            <a:normAutofit lnSpcReduction="10000"/>
          </a:bodyPr>
          <a:lstStyle/>
          <a:p>
            <a:r>
              <a:rPr lang="tr-TR" dirty="0"/>
              <a:t>Kural olarak yasalar yürürlüğe girdikleri tarih ile yürürlükten kaldırıldıkları tarihler arasında meydana gelen olaylara uygulanırlar.</a:t>
            </a:r>
          </a:p>
          <a:p>
            <a:r>
              <a:rPr lang="tr-TR" dirty="0"/>
              <a:t>Kanunların yürürlüğe girmesi ile uygulanması ayrı şeylerdir. </a:t>
            </a:r>
          </a:p>
          <a:p>
            <a:r>
              <a:rPr lang="tr-TR" dirty="0"/>
              <a:t>Yasa yürürlükte olur ancak yasanın uygulanması için gerekli şartlar mevcut olmazsa uygulanmaz. Örneğin: Sıkı Yönetim Kanunu, Olağanüstü Hal Kanunu</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Kanunların Geriye </a:t>
            </a:r>
            <a:r>
              <a:rPr lang="tr-TR"/>
              <a:t>Yürümezliği İlkesi</a:t>
            </a:r>
          </a:p>
        </p:txBody>
      </p:sp>
      <p:sp>
        <p:nvSpPr>
          <p:cNvPr id="3" name="2 İçerik Yer Tutucusu"/>
          <p:cNvSpPr>
            <a:spLocks noGrp="1"/>
          </p:cNvSpPr>
          <p:nvPr>
            <p:ph idx="1"/>
          </p:nvPr>
        </p:nvSpPr>
        <p:spPr/>
        <p:txBody>
          <a:bodyPr/>
          <a:lstStyle/>
          <a:p>
            <a:r>
              <a:rPr lang="tr-TR" dirty="0"/>
              <a:t>Kanunların geriye yürümezliği ilkesi: Bu ilkenin temelinde</a:t>
            </a:r>
          </a:p>
          <a:p>
            <a:pPr lvl="1"/>
            <a:r>
              <a:rPr lang="tr-TR" dirty="0"/>
              <a:t>Hukuk güvenliği prensibi</a:t>
            </a:r>
          </a:p>
          <a:p>
            <a:pPr lvl="1"/>
            <a:r>
              <a:rPr lang="tr-TR" dirty="0"/>
              <a:t>Kazanılmış haklara saygı ilkesi</a:t>
            </a:r>
          </a:p>
          <a:p>
            <a:pPr lvl="1">
              <a:buNone/>
            </a:pPr>
            <a:r>
              <a:rPr lang="tr-TR" dirty="0"/>
              <a:t>Bulunmaktadır.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a:t>Hukuk Kurallarının Niteliği Bakımından Uygulanması</a:t>
            </a:r>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539552" y="692696"/>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Emredici Hukuk Kuralları</a:t>
            </a:r>
          </a:p>
        </p:txBody>
      </p:sp>
      <p:sp>
        <p:nvSpPr>
          <p:cNvPr id="3" name="2 İçerik Yer Tutucusu"/>
          <p:cNvSpPr>
            <a:spLocks noGrp="1"/>
          </p:cNvSpPr>
          <p:nvPr>
            <p:ph idx="1"/>
          </p:nvPr>
        </p:nvSpPr>
        <p:spPr/>
        <p:txBody>
          <a:bodyPr>
            <a:normAutofit fontScale="62500" lnSpcReduction="20000"/>
          </a:bodyPr>
          <a:lstStyle/>
          <a:p>
            <a:pPr algn="just"/>
            <a:r>
              <a:rPr lang="tr-TR" dirty="0"/>
              <a:t>Emredici hukuk kuralları, aksine bir </a:t>
            </a:r>
            <a:r>
              <a:rPr lang="tr-TR" dirty="0" err="1"/>
              <a:t>davranıs</a:t>
            </a:r>
            <a:r>
              <a:rPr lang="tr-TR" dirty="0"/>
              <a:t> veya </a:t>
            </a:r>
            <a:r>
              <a:rPr lang="tr-TR" dirty="0" err="1"/>
              <a:t>islem</a:t>
            </a:r>
            <a:r>
              <a:rPr lang="tr-TR" dirty="0"/>
              <a:t> yapılması mümkün olmayan kurallardır. </a:t>
            </a:r>
            <a:r>
              <a:rPr lang="tr-TR" dirty="0" err="1"/>
              <a:t>Kisiler</a:t>
            </a:r>
            <a:r>
              <a:rPr lang="tr-TR" dirty="0"/>
              <a:t> veya </a:t>
            </a:r>
            <a:r>
              <a:rPr lang="tr-TR" dirty="0" err="1"/>
              <a:t>islemin</a:t>
            </a:r>
            <a:r>
              <a:rPr lang="tr-TR" dirty="0"/>
              <a:t> tarafları, kendi iradeleri ile emredici nitelik </a:t>
            </a:r>
            <a:r>
              <a:rPr lang="tr-TR" dirty="0" err="1"/>
              <a:t>tasıyan</a:t>
            </a:r>
            <a:r>
              <a:rPr lang="tr-TR" dirty="0"/>
              <a:t> hukuk kurallarını </a:t>
            </a:r>
            <a:r>
              <a:rPr lang="tr-TR" dirty="0" err="1"/>
              <a:t>degistiremezler</a:t>
            </a:r>
            <a:r>
              <a:rPr lang="tr-TR" dirty="0"/>
              <a:t> veya yok sayamazlar. </a:t>
            </a:r>
          </a:p>
          <a:p>
            <a:pPr algn="just"/>
            <a:r>
              <a:rPr lang="tr-TR" dirty="0"/>
              <a:t>Kişiler, emredici hükümlere aykırı işlem veya anlaşma yaptıkları takdirde bu anlaşma veya işlem hukuken hiçbir sonuç doğurmaz yani geçersizdir.</a:t>
            </a:r>
          </a:p>
          <a:p>
            <a:pPr algn="just"/>
            <a:r>
              <a:rPr lang="tr-TR" dirty="0"/>
              <a:t>Bir hukuk kuralının emredici olup olmadığı genellikle yazılış biçiminden anlaşılır. </a:t>
            </a:r>
          </a:p>
          <a:p>
            <a:pPr algn="just"/>
            <a:r>
              <a:rPr lang="tr-TR" dirty="0" err="1"/>
              <a:t>Örnegin</a:t>
            </a:r>
            <a:r>
              <a:rPr lang="tr-TR" dirty="0"/>
              <a:t> “</a:t>
            </a:r>
            <a:r>
              <a:rPr lang="tr-TR" i="1" u="sng" dirty="0"/>
              <a:t>yapmakla yükümlüdür”, “mecburiyetindedir”, “zorundadır</a:t>
            </a:r>
            <a:r>
              <a:rPr lang="tr-TR" dirty="0"/>
              <a:t>” gibi ifadeler herhangi bir hukuk kuralında bulunmakta ise bu kuralların emredici olduklarında kuşku yoktur.</a:t>
            </a:r>
          </a:p>
          <a:p>
            <a:pPr algn="just"/>
            <a:r>
              <a:rPr lang="tr-TR" dirty="0"/>
              <a:t>Örneğin; Erginlik on sekiz yasın doldurulması ile baslar (MK. Md. 11)</a:t>
            </a:r>
          </a:p>
          <a:p>
            <a:pPr algn="just"/>
            <a:r>
              <a:rPr lang="tr-TR" dirty="0"/>
              <a:t>Emredici hukuk kurallarının </a:t>
            </a:r>
            <a:r>
              <a:rPr lang="tr-TR" dirty="0" err="1"/>
              <a:t>varolma</a:t>
            </a:r>
            <a:r>
              <a:rPr lang="tr-TR" dirty="0"/>
              <a:t> sebebi, kamu düzeni ve kamu yararıdır. </a:t>
            </a:r>
          </a:p>
          <a:p>
            <a:pPr algn="just"/>
            <a:r>
              <a:rPr lang="tr-TR" dirty="0"/>
              <a:t>Emredici hukuk kuralları özellikle kamu hukuku alanında geniş yer kaplar.</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1349</Words>
  <Application>Microsoft Office PowerPoint</Application>
  <PresentationFormat>Ekran Gösterisi (4:3)</PresentationFormat>
  <Paragraphs>96</Paragraphs>
  <Slides>23</Slides>
  <Notes>1</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Ofis Teması</vt:lpstr>
      <vt:lpstr>HUKUK KURALLARININ UYGULANMASI </vt:lpstr>
      <vt:lpstr>PowerPoint Sunusu</vt:lpstr>
      <vt:lpstr>Hukuk Kurallarının Yer Bakımından Uygulanması</vt:lpstr>
      <vt:lpstr>PowerPoint Sunusu</vt:lpstr>
      <vt:lpstr>Hukuk Kurallarının Zaman Bakımından Uygulanması</vt:lpstr>
      <vt:lpstr>Kanunların Geriye Yürümezliği İlkesi</vt:lpstr>
      <vt:lpstr>Hukuk Kurallarının Niteliği Bakımından Uygulanması</vt:lpstr>
      <vt:lpstr>PowerPoint Sunusu</vt:lpstr>
      <vt:lpstr>Emredici Hukuk Kuralları</vt:lpstr>
      <vt:lpstr>Tamamlayıcı Hukuk Kuralları</vt:lpstr>
      <vt:lpstr>Yorumlayıcı Hukuk Kuralları</vt:lpstr>
      <vt:lpstr>Tanımlayıcı Hukuk Kuralları</vt:lpstr>
      <vt:lpstr>HAKİMİN HUKUK YARATMASI</vt:lpstr>
      <vt:lpstr>TAKDİR YETKİSİ</vt:lpstr>
      <vt:lpstr>HUKUK BOŞLUĞU</vt:lpstr>
      <vt:lpstr>Kanun Boşluğu</vt:lpstr>
      <vt:lpstr>PowerPoint Sunusu</vt:lpstr>
      <vt:lpstr>Gerçek Kanun Boşluğu- Gerçek Olmayan Kanun Boşluğu</vt:lpstr>
      <vt:lpstr>Açık Boşluk</vt:lpstr>
      <vt:lpstr>Örtülü Boşluk</vt:lpstr>
      <vt:lpstr>Kural İçi Boşluk</vt:lpstr>
      <vt:lpstr>Bilinçli Boşluk</vt:lpstr>
      <vt:lpstr>HUKUK KURALLARININ UYGULANMASINDA ÇATIŞMA</vt:lpstr>
    </vt:vector>
  </TitlesOfParts>
  <Company>Silentall.Com Team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KURALLARININ UYGULANMASI </dc:title>
  <dc:creator>Tuğçe</dc:creator>
  <cp:lastModifiedBy>Hasan Basri OZKAN</cp:lastModifiedBy>
  <cp:revision>10</cp:revision>
  <dcterms:created xsi:type="dcterms:W3CDTF">2014-09-29T08:52:59Z</dcterms:created>
  <dcterms:modified xsi:type="dcterms:W3CDTF">2020-03-05T11:41:57Z</dcterms:modified>
</cp:coreProperties>
</file>